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6T07:58:03.64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59:0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2863 24575,'15'-10'0,"1"0"0,-1-1 0,-1 0 0,14-15 0,8-6 0,172-136 0,307-261 0,-34-42 0,-471 460 0,23-22 0,-33 32 0,1 1 0,0-1 0,0 1 0,0-1 0,0 1 0,0-1 0,0 1 0,0 0 0,0 0 0,0-1 0,1 1 0,-1 0 0,0 0 0,0 0 0,0 0 0,0 0 0,0 1 0,0-1 0,0 0 0,0 0 0,0 1 0,0-1 0,0 0 0,0 1 0,0-1 0,0 1 0,0 0 0,0-1 0,0 1 0,-1 0 0,1-1 0,0 1 0,0 0 0,-1 0 0,1 0 0,0-1 0,0 3 0,5 6 0,-1 1 0,0 0 0,0 0 0,-1 1 0,-1-1 0,0 1 0,3 20 0,-1-12 0,166 784 0,-96-438 0,-8-71 0,34 184 0,-99-467 0,-1-3 0,0 0 0,0 0 0,1 0 0,5 13 0,-7-20 0,1 0 0,-1 0 0,1 0 0,0 0 0,-1 0 0,1 1 0,0-1 0,-1-1 0,1 1 0,0 0 0,0 0 0,0 0 0,0 0 0,0 0 0,0-1 0,0 1 0,0-1 0,0 1 0,0 0 0,0-1 0,1 0 0,-1 1 0,0-1 0,0 0 0,0 0 0,1 1 0,-1-1 0,0 0 0,0 0 0,1 0 0,-1-1 0,0 1 0,0 0 0,0 0 0,1-1 0,-1 1 0,0 0 0,1-1 0,9-5 0,0 0 0,-1 0 0,0-1 0,0 0 0,-1-1 0,0 0 0,0-1 0,8-10 0,5-3 0,353-392-18,-14-27-469,-306 373 331,863-1085 24,-878 1102 99,-16 19 309,1 2-1,41-40 0,-65 69-275,1-1 0,-1 1 0,0 1 0,1-1 0,-1 0 0,0 0 0,1 0 0,-1 1 0,1-1 0,-1 1 0,1-1 0,0 1 0,-1 0 0,1 0 0,-1-1 0,1 1 0,0 0 0,-1 1 0,1-1 0,0 0 0,-1 0 0,1 1 0,-1-1 0,1 0 0,-1 1 0,1 0 0,-1-1 0,1 1 0,-1 0 0,1 0 0,-1 0 0,0 0 0,0 0 0,1 0 0,-1 0 0,0 0 0,0 0 0,0 1 0,0-1 0,0 0 0,1 3 0,6 10 0,1-1 0,-2 1 0,10 23 0,-14-29 0,159 400 0,-17-41 0,-77-199 0,-28-63 0,4-3 0,100 171 0,-138-264 0,0 1 0,0-1 0,1 0 0,0 0 0,0-1 0,0 0 0,11 9 0,-16-16 0,0 0 0,0 0 0,0 0 0,0 0 0,0 0 0,0 0 0,0-1 0,0 1 0,0-1 0,0 1 0,1-1 0,-1 0 0,0 0 0,0 0 0,1 0 0,-1 0 0,0 0 0,0-1 0,0 1 0,0-1 0,0 0 0,1 1 0,-1-1 0,0 0 0,0 0 0,-1 0 0,1-1 0,0 1 0,0 0 0,0-1 0,-1 1 0,1-1 0,-1 1 0,1-1 0,-1 0 0,0 0 0,2-2 0,26-36 0,-2-1 0,-1-1 0,31-73 0,-15 31 0,300-523 0,-62 118 0,-161 243 0,-119 245 0,1-1 0,0 0 0,-1 1 0,1-1 0,0 0 0,0 1 0,0-1 0,0 1 0,1-1 0,-1 1 0,0 0 0,0-1 0,1 1 0,-1 0 0,1 0 0,0 0 0,-1 0 0,1 0 0,-1 0 0,1 1 0,0-1 0,0 1 0,0-1 0,-1 1 0,1-1 0,3 1 0,-2 1 0,0 0 0,-1 0 0,1 1 0,0-1 0,-1 1 0,1 0 0,-1-1 0,1 1 0,-1 0 0,0 1 0,0-1 0,0 0 0,0 1 0,0-1 0,2 5 0,217 350 0,-159-251 0,489 829 0,-548-929 0,1 2 0,1 0 0,0-1 0,0 1 0,10 10 0,-14-17 0,0 0 0,0 0 0,0 0 0,1 0 0,-1 0 0,0 0 0,0-1 0,0 1 0,1 0 0,-1-1 0,0 1 0,1-1 0,-1 1 0,1-1 0,-1 0 0,0 1 0,1-1 0,-1 0 0,1 0 0,-1 0 0,1 0 0,-1 0 0,0-1 0,1 1 0,-1 0 0,1-1 0,-1 1 0,0-1 0,1 1 0,-1-1 0,0 0 0,0 1 0,1-1 0,-1 0 0,2-1 0,10-11 0,0-1 0,0 0 0,-1-1 0,19-30 0,0-2 0,493-774-38,-68-41-472,-351 651 510,-10-5 0,81-276 0,-171 475 6,-4 11 4,0 1 1,1-1 0,0 1-1,0-1 1,0 1 0,0 0 0,6-9-1,-8 14-3,1 0 0,-1 0 0,0-1-1,0 1 1,0 0 0,0 0 0,1 0-1,-1 0 1,0-1 0,0 1 0,1 0-1,-1 0 1,0 0 0,0 0 0,1 0 0,-1 0-1,0 0 1,0 0 0,1 0 0,-1-1-1,0 1 1,0 0 0,1 0 0,-1 0-1,0 0 1,0 1 0,1-1 0,-1 0 0,0 0-1,0 0 1,1 0 0,-1 0 0,0 0-1,0 0 1,1 0 0,-1 1 0,0-1-1,0 0 1,0 0 0,1 0 0,-1 0 0,0 1-1,0-1 1,0 0 0,0 0 0,1 0-1,-1 1 1,0-1 0,0 0 0,0 0-1,0 1 1,0-1 0,0 0 0,6 11 11,-1 0 0,0-1-1,-1 2 1,5 21 0,3 11-16,243 665-4,-149-431-133,617 1795-548,-632-1782 683,-85-272 10,-4-8-14,1 0 0,1-1 0,0 0-1,6 14 1,-8-22 10,-1 0 0,0 0 0,1 0 0,-1 0 0,1 0 0,0-1 0,-1 1-1,1 0 1,0-1 0,0 1 0,0-1 0,0 0 0,0 1 0,1-1 0,-1 0-1,0-1 1,0 1 0,1 0 0,-1 0 0,1-1 0,-1 0 0,0 1 0,1-1-1,3 0 1,3-2 47,0 1-1,0-1 1,-1-1-1,1 0 1,0 0-1,-1-1 1,0 1-1,0-2 1,0 1-1,9-8 0,80-67 62,-86 69-121,90-82 7,-3-5 0,-5-4 0,-4-4 0,-5-4 0,-5-3 0,90-170 0,-142 222 0,-3-1 0,21-78 0,-29 86 0,-15 49 0,0 1 0,0-1 0,1 1 0,-1 0 0,1-1 0,0 1 0,-1 0 0,1 0 0,1 0 0,-1 0 0,0 0 0,1 0 0,-1 1 0,1-1 0,0 1 0,0 0 0,0 0 0,0 0 0,0 0 0,1 0 0,-1 1 0,0 0 0,1-1 0,-1 1 0,1 0 0,0 1 0,-1-1 0,1 1 0,-1-1 0,1 1 0,0 0 0,0 0 0,-1 1 0,1-1 0,-1 1 0,1 0 0,0 0 0,-1 0 0,1 0 0,-1 1 0,0-1 0,0 1 0,1 0 0,-1 0 0,0 0 0,0 0 0,-1 1 0,6 4 0,5 7 0,0 1 0,-1 1 0,0 0 0,-1 0 0,12 26 0,39 96 0,-44-95 0,93 238 0,-109-276 0,0 2 0,1-1 0,0 1 0,0-1 0,0 1 0,6 6 0,-9-12 0,1 0 0,0 0 0,0 0 0,0 0 0,0 0 0,0 0 0,0 0 0,0 0 0,0-1 0,0 1 0,1 0 0,-1-1 0,0 1 0,0-1 0,1 1 0,-1-1 0,0 1 0,1-1 0,-1 0 0,1 0 0,-1 0 0,0 0 0,1 0 0,-1 0 0,0 0 0,1 0 0,-1 0 0,0-1 0,1 1 0,-1-1 0,0 1 0,1-1 0,-1 1 0,2-2 0,5-4 0,0 0 0,-1-1 0,0 0 0,0 0 0,0 0 0,10-17 0,84-141 0,299-645-419,-47-42-1,-336 808 420,-9 19 0,2 0 0,1 0 0,1 1 0,17-25 0,-28 48-1,0-1 1,0 1-1,-1 0 0,1 0 0,0-1 0,0 1 0,0 0 1,0 0-1,1 0 0,-1 0 0,0 0 0,0 0 0,1 1 1,-1-1-1,0 0 0,1 1 0,-1-1 0,1 1 0,-1-1 1,1 1-1,-1 0 0,1 0 0,-1-1 0,1 1 0,-1 0 1,1 0-1,-1 0 0,1 1 0,-1-1 0,1 0 0,-1 1 1,1-1-1,-1 1 0,0-1 0,1 1 0,-1-1 0,1 1 1,-1 0-1,0 0 0,2 2 0,5 3 19,-2 1 0,1 1 1,-1-1-1,0 1 0,6 10 0,-5-8 47,8 13 82,408 562 405,-398-554-552,119 147 0,125 201 0,-242-335 0,-2 2 0,24 58 0,-47-100 0,-1 1 0,1-1 0,0 0 0,0 0 0,1 0 0,-1 0 0,1-1 0,0 1 0,0-1 0,7 7 0,-9-10 0,0 1 0,0-1 0,0 1 0,0-1 0,0 1 0,0-1 0,0 1 0,0-1 0,1 0 0,-1 0 0,0 1 0,0-1 0,1 0 0,-1 0 0,0 0 0,0-1 0,0 1 0,1 0 0,0-1 0,1 0 0,-1 0 0,1 0 0,-1-1 0,1 1 0,-1-1 0,0 0 0,0 0 0,0 0 0,0 0 0,0 0 0,3-4 0,18-29 0,-3-1 0,0 0 0,-3-1 0,15-43 0,-10 25 0,276-749 0,-66 168 0,-219 599 0,-5 13 0,0 1 0,2 1 0,1-1 0,25-39 0,-33 58 0,0 0 0,1 0 0,-1 0 0,1 0 0,0 0 0,0 1 0,0 0 0,1 0 0,-1 0 0,1 0 0,-1 1 0,1 0 0,0 0 0,0 0 0,0 0 0,0 1 0,0 0 0,0 0 0,1 0 0,-1 0 0,0 1 0,0 0 0,1 0 0,-1 1 0,0-1 0,0 1 0,1 0 0,7 4 0,22 8 0,-1 2 0,0 2 0,-1 1 0,43 31 0,-61-39 0,143 100 0,-6 7 0,-4 6 0,186 202 0,-119-83 0,230 335 0,-427-548 0,-14-22 0,1 0 0,0 0 0,0 0 0,0 0 0,1-1 0,0 0 0,0 0 0,8 6 0,-13-12 0,-1 0 0,1 1 0,-1-1 0,1 0 0,-1 0 0,0 0 0,1 1 0,-1-1 0,1 0 0,-1 0 0,1 0 0,-1 0 0,1 0 0,-1 0 0,1 0 0,-1 0 0,1 0 0,0 0 0,-1 0 0,0 0 0,1-1 0,-1 1 0,1 0 0,-1 0 0,1 0 0,-1-1 0,1 1 0,-1 0 0,1 0 0,-1-1 0,1 0 0,9-18 0,1-32 0,-10 45 0,35-401 0,-20 180 0,29-365 0,-45 590 0,0-1 0,0 1 0,1-1 0,-1 1 0,1 0 0,-1-1 0,1 1 0,0-1 0,0 1 0,0 0 0,0 0 0,0 0 0,1-1 0,-1 1 0,1 0 0,-1 1 0,1-1 0,0 0 0,0 0 0,-1 1 0,5-3 0,-3 2 0,1 1 0,-1 0 0,1 0 0,-1 0 0,1 1 0,0-1 0,-1 1 0,1 0 0,0 0 0,-1 0 0,1 0 0,0 1 0,4 0 0,12 5 0,0 0 0,0 2 0,0 0 0,20 12 0,-31-15 0,135 70 0,253 179 0,-379-240 0,-1 1 0,0 1 0,-1 0 0,-1 1 0,0 0 0,18 30 0,-10-7 0,-2 1 0,19 52 0,148 437 0,-82-217 0,34 94 0,-139-404 0,17 39 0,-18-41 0,1 0 0,-1-1 0,1 1 0,-1-1 0,1 1 0,-1-1 0,1 1 0,-1-1 0,1 1 0,-1-1 0,1 1 0,0-1 0,-1 1 0,1-1 0,0 0 0,-1 0 0,1 1 0,0-1 0,-1 0 0,1 0 0,0 0 0,0 0 0,1 0 0,-1 0 0,0-1 0,0 1 0,0-1 0,0 0 0,0 1 0,0-1 0,0 0 0,-1 0 0,1 1 0,0-1 0,0 0 0,-1 0 0,1 0 0,0 0 0,-1 0 0,1 0 0,-1 0 0,1-2 0,15-35 0,-1 0 0,-2-1 0,8-48 0,-10 44 0,74-307 0,103-380 0,-178 695 0,101-308 0,-84 274 0,3 2 0,73-121 0,111-166 0,-213 351 0,0 1 0,0 0 0,0 0 0,0 0 0,1 1 0,-1-1 0,0 0 0,1 0 0,0 1 0,-1-1 0,1 1 0,0-1 0,0 1 0,0 0 0,0 0 0,0 0 0,0 0 0,0 0 0,0 0 0,0 0 0,1 1 0,3-1 0,-3 2 0,1 0 0,-1 1 0,0-1 0,0 1 0,0 0 0,-1 0 0,1 0 0,0 0 0,-1 1 0,1-1 0,-1 1 0,0 0 0,0-1 0,0 1 0,0 0 0,0 0 0,1 5 0,28 52 0,-2 1 0,35 115 0,-57-156 0,374 1119 0,233 902-667,-559-1818 778,-57-392 445,6 85-556,3 0 0,31-136 0,63-165 0,-75 294 0,169-575-281,94-342-231,-285 991 517,68-307 783,-70 315-788,0-1 0,0 1 0,1 1 0,0-1 0,1 0 0,0 1 0,0-1 0,0 1 0,9-10 0,-11 14 0,1 1 0,-1 0 0,1 0 0,0 1 0,0-1 0,0 0 0,0 1 0,0 0 0,1 0 0,-1 0 0,1 0 0,-1 0 0,1 1 0,0-1 0,0 1 0,0 0 0,-1 0 0,1 1 0,0-1 0,0 1 0,0 0 0,0 0 0,8 1 0,-10 0 0,1 0 0,0 0 0,-1 0 0,1 0 0,-1 0 0,1 1 0,-1-1 0,0 1 0,0 0 0,0 0 0,0 0 0,0 0 0,0 0 0,0 0 0,0 0 0,-1 1 0,1-1 0,-1 1 0,2 2 0,19 60 0,-17-48 0,166 680 0,-122-471 0,272 1151 0,-319-1370 0,0-1 0,0 1 0,1 0 0,-1-1 0,6 8 0,-8-13 0,0-1 0,0 0 0,0 0 0,0 1 0,0-1 0,1 0 0,-1 0 0,0 0 0,0 1 0,0-1 0,0 0 0,1 0 0,-1 0 0,0 1 0,0-1 0,0 0 0,1 0 0,-1 0 0,0 0 0,0 0 0,0 0 0,1 1 0,-1-1 0,0 0 0,0 0 0,1 0 0,-1 0 0,0 0 0,0 0 0,1 0 0,-1 0 0,0 0 0,1 0 0,-1 0 0,0 0 0,0 0 0,1 0 0,-1-1 0,0 1 0,0 0 0,0 0 0,1 0 0,-1 0 0,7-26 0,87-584 0,-59 418 0,35-169 0,-63 292 0,0-8 0,-6 72 0,0 0 0,0 0 0,1 0 0,0 0 0,-1 0 0,2 0 0,-1 0 0,1 0 0,-1 1 0,8-8 0,-8 10 0,0 0 0,0 1 0,0-1 0,0 1 0,0 0 0,1-1 0,-1 1 0,0 0 0,1 0 0,-1 1 0,1-1 0,-1 0 0,1 1 0,-1 0 0,1 0 0,0-1 0,-1 1 0,1 1 0,-1-1 0,1 0 0,0 1 0,-1-1 0,1 1 0,-1 0 0,1 0 0,-1 0 0,0 0 0,1 0 0,-1 0 0,0 1 0,0-1 0,3 3 0,10 7 0,-1 1 0,0 0 0,19 21 0,-21-20 0,15 16-39,-12-12-403,1-1 0,19 15 0,-22-22-6384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59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24575,'1'11'0,"1"0"0,0 0 0,1-1 0,0 1 0,0 0 0,1-1 0,1 0 0,7 15 0,4 7 0,277 506 0,-184-351 0,270 465 0,-368-632 0,22 31 0,-31-48 0,0 0 0,0 0 0,1-1 0,-1 1 0,1-1 0,-1 1 0,1-1 0,0 0 0,0 0 0,0-1 0,0 1 0,5 2 0,-6-4 0,1 0 0,-1 0 0,0 0 0,0 0 0,0 0 0,1 0 0,-1-1 0,0 1 0,0-1 0,0 1 0,0-1 0,0 0 0,0 0 0,0 0 0,0 0 0,0 0 0,0 0 0,-1-1 0,1 1 0,3-4 0,34-41 0,-30 34 0,369-571 0,-248 366 0,170-276 0,-293 482 0,0-1 0,1 1 0,0 0 0,1 0 0,0 1 0,1 0 0,17-13 0,-23 20 0,0 1 0,0 0 0,0 0 0,0 0 0,0 0 0,0 1 0,1 0 0,-1 0 0,1 0 0,-1 0 0,0 1 0,1-1 0,-1 1 0,1 0 0,-1 1 0,1-1 0,-1 1 0,1 0 0,-1 0 0,0 0 0,1 0 0,-1 1 0,0 0 0,0 0 0,0 0 0,0 0 0,-1 1 0,6 4 0,10 7 0,-2 1 0,0 1 0,-1 0 0,23 30 0,56 95 0,-91-136 0,105 177-231,113 260-1,43 224-232,-190-450 464,-10 3 0,38 236 0,-71-301 927,-32-153-927,0 1 0,0-1 0,0 1 0,1-1 0,-1 1 0,1-1 0,-1 0 0,1 1 0,-1-1 0,1 0 0,0 1 0,-1-1 0,1 0 0,0 0 0,0 0 0,0 0 0,0 0 0,0 0 0,0 0 0,0 0 0,1 0 0,-1 0 0,0-1 0,0 1 0,1 0 0,-1-1 0,0 1 0,1-1 0,-1 1 0,1-1 0,-1 0 0,0 0 0,1 0 0,-1 1 0,1-1 0,-1-1 0,1 1 0,-1 0 0,1 0 0,-1 0 0,0-1 0,1 1 0,-1-1 0,0 1 0,1-1 0,-1 0 0,0 1 0,1-1 0,-1 0 0,2-1 0,10-7 0,-1-1 0,0 0 0,21-22 0,-15 14 0,1 1 0,0 1 0,2 1 0,0 1 0,0 0 0,2 2 0,-1 0 0,2 2 0,25-8 0,-30 12 0,1 2 0,0 0 0,0 1 0,0 1 0,1 1 0,-1 1 0,0 1 0,1 0 0,-1 2 0,38 9 0,-18 2 1,0 1 1,-1 2-1,-1 1 0,0 2 0,-2 2 0,0 2 0,-2 1 0,0 1 0,-2 2 1,38 42-1,-8 0-42,-2 2 0,-4 2 0,81 145 1,-69-89-83,-5 4 1,-7 2-1,58 210 1,-61-135-10,43 370 1,-79-449 131,-17-129 0,1 0 0,0 1 0,0-1 0,0 1 0,0-1 0,1 0 0,-1 0 0,1 1 0,3 4 0,-4-8 0,-1 1 0,1-1 0,-1 1 0,1-1 0,-1 1 0,1-1 0,0 0 0,-1 1 0,1-1 0,0 0 0,-1 1 0,1-1 0,0 0 0,0 0 0,-1 0 0,1 0 0,0 1 0,0-1 0,-1 0 0,1 0 0,0-1 0,0 1 0,-1 0 0,1 0 0,0 0 0,0 0 0,-1-1 0,2 1 0,5-5 0,0 0 0,-1 0 0,1-1 0,-1 0 0,0 0 0,-1 0 0,6-8 0,335-469 690,-190 253-477,-104 154-213,-23 31 0,2 1 0,1 2 0,52-51 0,-78 88 0,1 0 0,0 0 0,0 1 0,0 0 0,0 0 0,1 1 0,0-1 0,0 2 0,-1-1 0,2 1 0,-1 0 0,0 1 0,0 0 0,0 0 0,1 1 0,-1 0 0,9 2 0,15 1 0,0 3 0,-1 0 0,33 12 0,-34-8 0,0 2 0,-1 1 0,-1 2 0,0 0 0,-1 2 0,-1 1 0,-1 1 0,0 2 0,41 42 0,-15-4 0,-2 1 0,79 127 0,-61-72 0,-5 3 0,-6 2 0,-4 3 0,55 205 0,-105-320 0,0 0 0,0-1 0,1 1 0,0-1 0,0 0 0,1 0 0,0 0 0,5 8 0,-6-13 0,-1 0 0,1 1 0,0-1 0,-1 0 0,1-1 0,0 1 0,0-1 0,0 1 0,0-1 0,0 0 0,0 0 0,1 0 0,-1 0 0,0-1 0,0 1 0,1-1 0,-1 0 0,0 0 0,1 0 0,4-1 0,29-4 0,0-3 0,0 0 0,-1-2 0,62-27 0,-62 22 0,1 2 0,0 1 0,1 2 0,57-8 0,-71 16 0,1 1 0,0 1 0,0 2 0,0 0 0,30 7 0,-50-7 0,0-1 0,0 1 0,-1 0 0,1 0 0,0 1 0,-1-1 0,0 1 0,1 0 0,-1 0 0,0 1 0,0-1 0,-1 1 0,1 0 0,-1 0 0,0 0 0,0 0 0,0 1 0,-1-1 0,5 9 0,64 122 0,89 230 0,-154-350 0,90 267 0,-83-228 0,-1 0 0,-3 1 0,2 75 0,-11-122 0,5 52 0,-5-58 0,1 0 0,-1 0 0,1 1 0,-1-1 0,1 0 0,0 0 0,0 0 0,0 0 0,0 0 0,0 0 0,1 0 0,-1 0 0,0 0 0,1 0 0,-1-1 0,1 1 0,0-1 0,0 1 0,0-1 0,0 1 0,2 0 0,-2-2 0,0 1 0,-1-1 0,1 0 0,0 0 0,0 0 0,-1-1 0,1 1 0,0 0 0,-1-1 0,1 1 0,0-1 0,-1 0 0,1 1 0,-1-1 0,1 0 0,-1 0 0,1 0 0,-1 0 0,0 0 0,1 0 0,1-3 0,29-32 0,-23 25 0,134-187 0,-95 125 0,59-66 0,-83 116 0,1 0 0,1 2 0,0 1 0,59-32 0,-62 39 0,0 1 0,1 1 0,44-13 0,-60 21 0,0 1 0,1 0 0,-1 0 0,0 1 0,0 0 0,1 1 0,-1 0 0,1 0 0,-1 1 0,0 0 0,1 0 0,-1 1 0,0 0 0,0 1 0,12 5 0,-2 4 0,-1 2 0,-1 0 0,0 0 0,-1 2 0,-1 0 0,19 26 0,-2-2 0,37 42 0,-12-11 0,92 87 0,-56-73 0,219 212 0,-275-256-5,-19-21-448,0-1-1,21 17 1,-20-21-6373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59:30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4513 24575,'1'-11'0,"1"0"0,-1 0 0,1 1 0,1-1 0,5-11 0,8-45 0,26-176 0,-8 60 0,-32 165 0,1 0 0,1 0 0,1 0 0,0 1 0,14-31 0,-19 47 0,1 0 0,0-1 0,-1 1 0,1 0 0,0-1 0,0 1 0,0 0 0,0 0 0,0 0 0,0 0 0,0 0 0,0 0 0,0 0 0,1 0 0,-1 0 0,0 1 0,1-1 0,-1 1 0,0-1 0,1 1 0,-1-1 0,1 1 0,-1-1 0,1 1 0,-1 0 0,1 0 0,-1 0 0,1 0 0,-1 0 0,1 0 0,-1 1 0,1-1 0,-1 0 0,1 1 0,-1-1 0,0 1 0,1-1 0,-1 1 0,0 0 0,1 0 0,-1-1 0,0 1 0,0 0 0,0 0 0,1 0 0,-1 1 0,0-1 0,1 1 0,6 8 0,1 0 0,-2 1 0,1 0 0,7 15 0,-13-23 0,42 87 0,-35-69 0,1 0 0,0 0 0,2-1 0,0 0 0,1-1 0,1-1 0,17 18 0,-7-15 0,1-1 0,1-1 0,31 17 0,-47-31 0,1 0 0,0-1 0,0 0 0,0 0 0,0-1 0,0-1 0,1 0 0,-1 0 0,1-1 0,0-1 0,-1 0 0,1 0 0,0-2 0,-1 1 0,1-1 0,-1-1 0,0 0 0,0 0 0,0-1 0,14-7 0,9-6 0,-2-1 0,0-2 0,-1-1 0,0-2 0,27-26 0,11-17 0,-2-2 0,-4-3 0,-3-2 0,68-109 0,-53 56 0,-4-3 0,58-152 0,-75 109 0,-42 125 0,2 0 0,29-64 0,-41 106 0,0 1 0,1-1 0,0 1 0,0 0 0,0 0 0,0 0 0,1 0 0,-1 0 0,1 1 0,0-1 0,0 1 0,0 0 0,1 0 0,-1 1 0,1-1 0,-1 1 0,8-2 0,-8 3 0,0 0 0,0 1 0,0-1 0,0 1 0,0 0 0,0 0 0,0 1 0,0-1 0,0 1 0,0 0 0,0 0 0,0 0 0,0 1 0,0 0 0,0-1 0,-1 1 0,1 0 0,-1 1 0,1-1 0,-1 0 0,0 1 0,4 4 0,19 22 0,-1 1 0,-1 1 0,34 61 0,-17-26 0,302 535 0,-145-236 0,-104-195 0,-93-167 0,1 0 0,-1 0 0,1-1 0,-1 1 0,1 0 0,0-1 0,0 1 0,0-1 0,0 0 0,0 0 0,0 0 0,1 0 0,-1 0 0,6 3 0,-7-5 0,0 0 0,0 0 0,1 1 0,-1-1 0,0 0 0,0-1 0,0 1 0,0 0 0,0 0 0,1 0 0,-1-1 0,0 1 0,0 0 0,0-1 0,0 1 0,0-1 0,0 0 0,0 1 0,0-1 0,0 0 0,0 1 0,-1-1 0,1 0 0,0 0 0,0 0 0,0-1 0,6-9 0,-1 0 0,-1 0 0,1 0 0,-2-1 0,0 0 0,4-18 0,84-443 0,-58 275 0,-3 7 0,20-97 0,-15 159 0,6 2 0,61-126 0,-57 141 0,-29 70 0,28-63 0,-41 96 0,1 1 0,0 0 0,0 0 0,1 0 0,0 1 0,0 0 0,1 0 0,0 1 0,8-7 0,-13 11 0,1 1 0,0-1 0,0 1 0,-1 0 0,1 0 0,0 0 0,0 0 0,0 0 0,0 1 0,0-1 0,0 1 0,0 0 0,0 0 0,0 0 0,0 0 0,0 0 0,0 1 0,0-1 0,0 1 0,0 0 0,5 2 0,-1 1 0,1 0 0,-1 0 0,0 1 0,0 0 0,-1 0 0,1 1 0,9 11 0,21 29 0,-2 2 0,-3 2 0,32 62 0,-60-104 0,306 598-488,-28 14-21,-274-603 508,304 723 1,-305-723 0,1 0 0,0-1 0,2 0 0,11 15 0,-20-30 0,0 0 0,-1 1 0,1-1 0,0 0 0,0 0 0,0 0 0,0 0 0,0 0 0,0 0 0,0 0 0,0 0 0,1 0 0,-1 0 0,0-1 0,0 1 0,1 0 0,-1-1 0,1 1 0,-1-1 0,0 0 0,1 1 0,-1-1 0,1 0 0,-1 0 0,1 0 0,-1 0 0,1 0 0,-1 0 0,1 0 0,-1-1 0,0 1 0,1 0 0,-1-1 0,1 1 0,-1-1 0,2-1 0,1-2 0,0 0 0,0 0 0,-1 0 0,1-1 0,-1 0 0,0 1 0,4-11 0,19-46 206,-2-2 0,-3 0 0,13-69-1,-3 13-30,-29 112-175,125-407 0,-79 249 0,46-279 0,-74 331 0,125-682 0,-135 735 0,20-58 0,-30 117 0,0-1 0,0 1 0,0 0 0,1 0 0,-1 0 0,0 0 0,1 0 0,-1 0 0,1 0 0,0 0 0,-1 0 0,1 0 0,0 0 0,-1 1 0,1-1 0,0 0 0,0 0 0,0 1 0,0-1 0,-1 0 0,1 1 0,0-1 0,0 1 0,0-1 0,2 0 0,-1 1 0,-1 1 0,1-1 0,-1 0 0,0 1 0,1-1 0,-1 1 0,1-1 0,-1 1 0,0 0 0,1-1 0,-1 1 0,0 0 0,0 0 0,1 0 0,-1 0 0,1 2 0,9 9 0,-2 0 0,1 0 0,7 16 0,-7-12 0,40 47 0,3-3 0,86 77 0,-98-98 0,-39-37 0,0 1 0,0-1 0,1 1 0,-1-1 0,1 0 0,-1 0 0,1 0 0,0-1 0,0 1 0,0-1 0,0 1 0,0-1 0,0 0 0,0 0 0,0 0 0,0-1 0,5 1 0,-7-1 0,1 0 0,-1-1 0,1 1 0,-1-1 0,0 0 0,1 1 0,-1-1 0,1 0 0,-1 0 0,0 0 0,0 0 0,0 0 0,1 0 0,-1 0 0,1-3 0,20-38 0,17-79 0,-6-1 0,20-149 0,-35 174 0,-15 77 0,99-567 0,-44-10 0,-65 349 0,7 245 0,0 0 0,1-1 0,-1 1 0,0 0 0,1-1 0,0 1 0,0 0 0,0 0 0,0-1 0,3-4 0,-4 8 0,1-1 0,-1 0 0,1 1 0,0-1 0,-1 1 0,1-1 0,-1 1 0,1-1 0,0 1 0,-1 0 0,1-1 0,0 1 0,-1 0 0,1-1 0,0 1 0,0 0 0,-1 0 0,1 0 0,0 0 0,0-1 0,-1 1 0,1 0 0,0 0 0,0 1 0,-1-1 0,1 0 0,0 0 0,1 1 0,4 2 0,-1 0 0,1 0 0,-1 1 0,0 0 0,0 0 0,-1 1 0,1-1 0,-1 1 0,0 0 0,5 8 0,69 106 0,122 249 0,-95-161 0,-92-183 0,0 0 0,2-1 0,1-1 0,0 0 0,34 32 0,-44-48 0,0-1 0,1 0 0,0 0 0,0-1 0,0 0 0,0 0 0,1-1 0,-1 0 0,1 0 0,8 2 0,-10-4 0,0 0 0,-1-1 0,1 0 0,0 0 0,0 0 0,0-1 0,0 0 0,0 0 0,-1 0 0,1-1 0,-1 1 0,1-1 0,-1-1 0,1 1 0,7-6 0,13-12 0,0-1 0,-2-1 0,0-1 0,-2-1 0,0-1 0,25-40 0,-42 58 0,83-116 0,-5-5 0,127-267 0,-203 380-227,0 0-1,1 1 1,0 1-1,1-1 1,15-15-1,-10 14-6598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00:37.8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24575,'-2'136'0,"5"156"0,19-132 0,-11-91 0,-2-21 44,3 0-1,20 52 0,-15-49-790,15 70-1,-27-91-6078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00:40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842 1 24575,'-15'0'0,"0"2"0,0 0 0,0 0 0,0 2 0,1 0 0,-16 6 0,-88 43 0,1-1 0,17-14 0,64-22 0,0-2 0,-1-2 0,-1-1 0,0-1 0,0-3 0,-62 5 0,65-12-1365,5-1-5461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00:5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1197 0 24575,'-4'5'0,"1"-1"0,0 1 0,0 0 0,0 0 0,0 0 0,1 1 0,0-1 0,0 0 0,1 1 0,-1-1 0,0 10 0,-3 68 0,4-64 0,0 14 0,4 293 0,4-266 0,3 0 0,30 101 0,7-16 0,-36-110 0,-7-24 0,-1 0 0,1 0 0,-2 0 0,3 21 0,-5-30 0,0 0 0,0 0 0,0 0 0,0 1 0,0-1 0,-1 0 0,1 0 0,-1 0 0,1 1 0,-1-1 0,0 0 0,0 0 0,0 0 0,0 0 0,0 0 0,-1-1 0,1 1 0,0 0 0,-1 0 0,0-1 0,1 1 0,-1-1 0,0 0 0,0 1 0,1-1 0,-1 0 0,0 0 0,0 0 0,-4 1 0,-17 3 0,0 0 0,0-2 0,0-1 0,-1 0 0,1-2 0,-42-5 0,4 2 0,-50 0 0,-259 4 0,228 16 0,-60 2 0,62-20-1365,110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050C-A652-AE8A-3FAD-B4E81655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D0F02-D0B8-5876-1336-C8359385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B8C2-EA68-2200-0EBA-7810551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9A61-EA3A-2C13-A219-3FA59AE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8C84-92C9-0A1B-432E-CF4F54CC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2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B13A-7823-CF24-766B-E2A03882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81997-B32F-3DFB-EE3C-50105984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50A4-FF58-3824-7854-1C552400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C06B-E8B8-2BA2-D65D-D7AC3CE7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FBA1-437B-FE24-FAB2-CEBCA012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5E124-2185-1513-F9C5-788D96202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1A9F-E00B-7773-AA88-92296FC5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36C6-8AA1-9346-847D-4599FFEA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0ABB-93E5-C554-6E23-151193DE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047A-B3A0-6407-7A7C-6912B47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0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E23-7D70-B3B9-FA11-5B4140D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1DC9-D4B9-7752-128D-B5624049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5E5C-C578-2521-D9A3-AA6917EC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D428-39CA-6509-0832-1F3FFAD7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99B1-E5D3-106C-308D-600148D8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002-0638-79B5-2FA9-14E69A26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8776-DA06-7562-1A95-BD32B587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2F9B-F147-B0C9-C6F2-10591A6B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BE18-7587-69FC-56C8-5B4B518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FEAD-7F1E-06AC-622F-8E803AB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8247-F584-5626-D0C3-205F47E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FB1F-B0ED-8B7B-FCFE-6F073084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C8906-6B59-A530-885D-3B356C1C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045DD-2CCC-210F-05AD-9EB5AA1B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6C018-B3A3-E0E2-1645-C52B9D97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54AAF-18AB-8945-926F-0FE2BC28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3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033-A0F0-0A8E-FA9C-6D66C14C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A33C-603A-C5AF-E32D-2823E9AD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F7B4-5BE6-51AF-19CC-5BB284C1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7CE6F-693C-81DB-C579-07CE10494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EA76C-C906-C8EE-DD17-60E42803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3DF8-4B47-D0B2-F476-073A3D11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8F492-26BC-0CB2-907D-0AE0DDE4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33A2E-07CF-C955-0D51-DF71B16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A3FC-BFEA-00A3-6DA2-0B1AFB6D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E6741-E3B7-3912-D000-9323EC6B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E8112-153C-AC80-897E-C3CB3015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86F6-1238-81FD-8F07-CE5E2CA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AF093-3913-56A8-7108-EB2BD34B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BFE68-2E25-7E4C-712A-328B2F1E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7109F-6418-3981-21C5-F778BE3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7409-1B53-EFDB-7597-9E96EBC8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EE8C-4849-50E7-3AD1-C30115A6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2B92-15EE-3C1F-00BC-614B5C649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50B7-F24F-2983-77BD-065E32BC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2B0A-5BDE-E96E-E263-5C571EDF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8A2E7-572B-FC68-9902-20A53A7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0DFF-0080-CA1E-815F-9657AA5C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A7A85-9901-AA27-E61D-D0380F7CC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B8612-D959-EE67-F372-0A480CEF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980F-354A-B7D8-B78C-3363057D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2C01-8BC5-4CDC-406D-D9E1E772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4006-99A6-1A5B-9F96-6CA1FC6E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5E7B9-C666-28C7-83C9-6863E926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8D0C-4924-BE49-99C4-96A7AE42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5055-4D08-50E0-8457-CE031F74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801D-8936-4A22-A189-8766B934E949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54CD-0826-C491-202E-2C7454A42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6C72-B3A0-4004-7AA7-8C6F1CEE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39CD-0BA9-4F80-A2CB-C24FA71B0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lphi-the-stock-forecaster.streamlit.app/" TargetMode="External"/><Relationship Id="rId2" Type="http://schemas.openxmlformats.org/officeDocument/2006/relationships/hyperlink" Target="https://github.com/HarshalKhilari/P-246-Group-6-Stock-Price-Foreca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FDC-5FC8-12DC-690F-C2D95FB7A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3900" y="736600"/>
            <a:ext cx="4419600" cy="2057400"/>
          </a:xfrm>
        </p:spPr>
        <p:txBody>
          <a:bodyPr>
            <a:noAutofit/>
          </a:bodyPr>
          <a:lstStyle/>
          <a:p>
            <a:r>
              <a:rPr lang="en-IN" sz="6600" b="1" u="sng" dirty="0">
                <a:solidFill>
                  <a:srgbClr val="FF0000"/>
                </a:solidFill>
              </a:rPr>
              <a:t>Stock Price Forecaster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152D6-AF82-AA7F-75FD-2B3388B3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400" y="3416300"/>
            <a:ext cx="3378200" cy="2705100"/>
          </a:xfrm>
        </p:spPr>
        <p:txBody>
          <a:bodyPr/>
          <a:lstStyle/>
          <a:p>
            <a:r>
              <a:rPr lang="en-IN" i="1" dirty="0"/>
              <a:t>Data Science app to forecast stock prices for the next month</a:t>
            </a:r>
          </a:p>
          <a:p>
            <a:r>
              <a:rPr lang="en-IN" i="1" dirty="0"/>
              <a:t>By</a:t>
            </a:r>
          </a:p>
          <a:p>
            <a:pPr marL="342900" indent="-342900">
              <a:buFontTx/>
              <a:buChar char="-"/>
            </a:pPr>
            <a:r>
              <a:rPr lang="en-IN" i="1" dirty="0"/>
              <a:t>Harshal Khilari</a:t>
            </a:r>
          </a:p>
          <a:p>
            <a:pPr marL="342900" indent="-342900">
              <a:buFontTx/>
              <a:buChar char="-"/>
            </a:pPr>
            <a:r>
              <a:rPr lang="en-IN" i="1" dirty="0"/>
              <a:t>Oliver </a:t>
            </a:r>
            <a:r>
              <a:rPr lang="en-IN" i="1" dirty="0" err="1"/>
              <a:t>Priyan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0DB42-D052-272D-4A6B-1A878221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52400"/>
            <a:ext cx="6375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1D2D-9706-006C-E3BC-65823098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15DB-CF22-7AA9-43F3-BE7E81D9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Auto-ARIMA gives the least errors</a:t>
            </a:r>
          </a:p>
          <a:p>
            <a:r>
              <a:rPr lang="en-IN" dirty="0"/>
              <a:t>LSTM performs well with higher number of epochs and smaller batch sizes but takes a very long time to run</a:t>
            </a:r>
          </a:p>
          <a:p>
            <a:r>
              <a:rPr lang="en-IN" dirty="0"/>
              <a:t>MCMC has high errors as its predictions simulate a random walk sequence</a:t>
            </a:r>
          </a:p>
          <a:p>
            <a:r>
              <a:rPr lang="en-IN" dirty="0"/>
              <a:t>Directional Accuracy is nearly 50% for all models which can be attributed to random chance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5679-0638-3AA4-0439-D292793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Final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AD94-58DC-CF05-442F-55BE5FEC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/>
          <a:lstStyle/>
          <a:p>
            <a:r>
              <a:rPr lang="en-IN" dirty="0"/>
              <a:t>Auto-ARIMA forecasts have very little variation and sometimes no variations at all(depending on the stock data), with the model predicting the last price</a:t>
            </a:r>
          </a:p>
          <a:p>
            <a:r>
              <a:rPr lang="en-IN" dirty="0"/>
              <a:t>LSTM also has very little variation in its forecast</a:t>
            </a:r>
          </a:p>
          <a:p>
            <a:r>
              <a:rPr lang="en-IN" dirty="0"/>
              <a:t>MCMC, forecasting a random walk sequence, provides variability</a:t>
            </a:r>
          </a:p>
          <a:p>
            <a:r>
              <a:rPr lang="en-IN" dirty="0"/>
              <a:t>Hence, we use an average of the three model’s forecasts to get the final forecast</a:t>
            </a:r>
          </a:p>
        </p:txBody>
      </p:sp>
    </p:spTree>
    <p:extLst>
      <p:ext uri="{BB962C8B-B14F-4D97-AF65-F5344CB8AC3E}">
        <p14:creationId xmlns:p14="http://schemas.microsoft.com/office/powerpoint/2010/main" val="41675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52AF-2D04-9D4A-A42D-905B485B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65125"/>
            <a:ext cx="10515600" cy="757789"/>
          </a:xfrm>
        </p:spPr>
        <p:txBody>
          <a:bodyPr/>
          <a:lstStyle/>
          <a:p>
            <a:pPr algn="ctr"/>
            <a:r>
              <a:rPr lang="en-IN" dirty="0"/>
              <a:t>Forecast for the next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D9A04-AC51-4C91-3A06-56F07260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914"/>
            <a:ext cx="10515600" cy="4612172"/>
          </a:xfrm>
        </p:spPr>
      </p:pic>
    </p:spTree>
    <p:extLst>
      <p:ext uri="{BB962C8B-B14F-4D97-AF65-F5344CB8AC3E}">
        <p14:creationId xmlns:p14="http://schemas.microsoft.com/office/powerpoint/2010/main" val="317232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A42D-BDDC-16EC-87C7-35CA2E9C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6F3A-0E49-B750-1C37-DA8EB0A8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plot closing price for the last two years and the next month’s forecast using </a:t>
            </a:r>
            <a:r>
              <a:rPr lang="en-IN" dirty="0" err="1"/>
              <a:t>Plotly</a:t>
            </a:r>
            <a:endParaRPr lang="en-IN" dirty="0"/>
          </a:p>
          <a:p>
            <a:r>
              <a:rPr lang="en-IN" dirty="0"/>
              <a:t>We print a table of these values as well</a:t>
            </a:r>
          </a:p>
          <a:p>
            <a:r>
              <a:rPr lang="en-IN" dirty="0"/>
              <a:t>Finally, we provide trending news for the user-defined stock</a:t>
            </a:r>
          </a:p>
        </p:txBody>
      </p:sp>
    </p:spTree>
    <p:extLst>
      <p:ext uri="{BB962C8B-B14F-4D97-AF65-F5344CB8AC3E}">
        <p14:creationId xmlns:p14="http://schemas.microsoft.com/office/powerpoint/2010/main" val="274483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33B7-2B6D-DD24-71FA-8DA11753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900"/>
            <a:ext cx="10515600" cy="1257300"/>
          </a:xfrm>
        </p:spPr>
        <p:txBody>
          <a:bodyPr/>
          <a:lstStyle/>
          <a:p>
            <a:pPr algn="ctr"/>
            <a:r>
              <a:rPr lang="en-IN" dirty="0"/>
              <a:t>External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E32E-2B58-D43D-2A80-248DB050F7B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77900" y="3289300"/>
            <a:ext cx="9994900" cy="165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hlinkClick r:id="rId2"/>
              </a:rPr>
              <a:t>https://github.com/HarshalKhilari/P-246-Group-6-Stock-Price-Forecasting</a:t>
            </a: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>
                <a:hlinkClick r:id="rId3"/>
              </a:rPr>
              <a:t>https://delphi-the-stock-forecaster.streamlit.app/</a:t>
            </a: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91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97FE-0326-EB3B-827A-2952659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432C-FDC7-E194-AFDC-7BA76618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want to predict stock prices for the upcoming month for any stock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DB7B0D-568C-548D-025B-94531B8E0F83}"/>
                  </a:ext>
                </a:extLst>
              </p14:cNvPr>
              <p14:cNvContentPartPr/>
              <p14:nvPr/>
            </p14:nvContentPartPr>
            <p14:xfrm>
              <a:off x="-279720" y="34671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DB7B0D-568C-548D-025B-94531B8E0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1720" y="33231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EDDFA5-4CAD-DB29-7B18-7A412288E524}"/>
                  </a:ext>
                </a:extLst>
              </p14:cNvPr>
              <p14:cNvContentPartPr/>
              <p14:nvPr/>
            </p14:nvContentPartPr>
            <p14:xfrm>
              <a:off x="469440" y="3541660"/>
              <a:ext cx="7755840" cy="1430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EDDFA5-4CAD-DB29-7B18-7A412288E5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800" y="3532660"/>
                <a:ext cx="7773480" cy="14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F1C053-E0FD-9BC2-7885-8214DE4C0F50}"/>
                  </a:ext>
                </a:extLst>
              </p14:cNvPr>
              <p14:cNvContentPartPr/>
              <p14:nvPr/>
            </p14:nvContentPartPr>
            <p14:xfrm>
              <a:off x="8254800" y="4292620"/>
              <a:ext cx="3610440" cy="2446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F1C053-E0FD-9BC2-7885-8214DE4C0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5800" y="4283980"/>
                <a:ext cx="3628080" cy="24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8CAC1C-BA69-6633-BEDB-C18A77AE1EF4}"/>
                  </a:ext>
                </a:extLst>
              </p14:cNvPr>
              <p14:cNvContentPartPr/>
              <p14:nvPr/>
            </p14:nvContentPartPr>
            <p14:xfrm>
              <a:off x="8305560" y="2668300"/>
              <a:ext cx="2739960" cy="162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8CAC1C-BA69-6633-BEDB-C18A77AE1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6560" y="2659660"/>
                <a:ext cx="2757600" cy="164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A7919F2-B6EC-B8F8-CFAD-6B3D6675C30C}"/>
              </a:ext>
            </a:extLst>
          </p:cNvPr>
          <p:cNvGrpSpPr/>
          <p:nvPr/>
        </p:nvGrpSpPr>
        <p:grpSpPr>
          <a:xfrm>
            <a:off x="10745640" y="2666860"/>
            <a:ext cx="354240" cy="417960"/>
            <a:chOff x="10745640" y="2666860"/>
            <a:chExt cx="35424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617678-1D2D-20E1-FCAC-6F759E709A0E}"/>
                    </a:ext>
                  </a:extLst>
                </p14:cNvPr>
                <p14:cNvContentPartPr/>
                <p14:nvPr/>
              </p14:nvContentPartPr>
              <p14:xfrm>
                <a:off x="11048040" y="2704660"/>
                <a:ext cx="51840" cy="38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617678-1D2D-20E1-FCAC-6F759E709A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39040" y="2696020"/>
                  <a:ext cx="69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FC87C6-56C7-6020-9B2D-A136397B92B8}"/>
                    </a:ext>
                  </a:extLst>
                </p14:cNvPr>
                <p14:cNvContentPartPr/>
                <p14:nvPr/>
              </p14:nvContentPartPr>
              <p14:xfrm>
                <a:off x="10745640" y="2666860"/>
                <a:ext cx="303480" cy="9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FC87C6-56C7-6020-9B2D-A136397B92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36640" y="2658220"/>
                  <a:ext cx="3211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563225-3E6A-20DC-02EC-37CB0ACBD065}"/>
                  </a:ext>
                </a:extLst>
              </p14:cNvPr>
              <p14:cNvContentPartPr/>
              <p14:nvPr/>
            </p14:nvContentPartPr>
            <p14:xfrm>
              <a:off x="11443680" y="6337060"/>
              <a:ext cx="466920" cy="41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563225-3E6A-20DC-02EC-37CB0ACBD0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34680" y="6328060"/>
                <a:ext cx="48456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5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29EC-F747-0361-0E04-15EF2D8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388D-01EA-8DE6-72B0-C70E463C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</a:t>
            </a:r>
            <a:r>
              <a:rPr lang="en-IN" dirty="0" err="1"/>
              <a:t>yfinance</a:t>
            </a:r>
            <a:r>
              <a:rPr lang="en-IN" dirty="0"/>
              <a:t> library to get data</a:t>
            </a:r>
          </a:p>
          <a:p>
            <a:r>
              <a:rPr lang="en-IN" dirty="0"/>
              <a:t>To avoid getting blocked, we implemented rate-limiting on the </a:t>
            </a:r>
            <a:r>
              <a:rPr lang="en-IN" dirty="0" err="1"/>
              <a:t>yfinance</a:t>
            </a:r>
            <a:r>
              <a:rPr lang="en-IN" dirty="0"/>
              <a:t> API</a:t>
            </a:r>
          </a:p>
          <a:p>
            <a:r>
              <a:rPr lang="en-IN" dirty="0"/>
              <a:t>We download the entire historical data using the stock ticker symbol</a:t>
            </a:r>
          </a:p>
          <a:p>
            <a:r>
              <a:rPr lang="en-IN" dirty="0" err="1"/>
              <a:t>Yfinance</a:t>
            </a:r>
            <a:r>
              <a:rPr lang="en-IN" dirty="0"/>
              <a:t> uses finance.yahoo.com to scrape data</a:t>
            </a:r>
          </a:p>
          <a:p>
            <a:r>
              <a:rPr lang="en-IN" dirty="0"/>
              <a:t>Yahoo Finance uses extensions for stock symbol to denote stock exchanges e.g. </a:t>
            </a:r>
            <a:r>
              <a:rPr lang="en-IN" dirty="0" err="1"/>
              <a:t>reliance.ns</a:t>
            </a:r>
            <a:r>
              <a:rPr lang="en-IN" dirty="0"/>
              <a:t> for reliance symbol in National Stock Exchange of India</a:t>
            </a:r>
          </a:p>
        </p:txBody>
      </p:sp>
    </p:spTree>
    <p:extLst>
      <p:ext uri="{BB962C8B-B14F-4D97-AF65-F5344CB8AC3E}">
        <p14:creationId xmlns:p14="http://schemas.microsoft.com/office/powerpoint/2010/main" val="33948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01-0888-0A56-7FB0-A8610F9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Don’t know the exact symbol?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C8E3-B71E-B6D0-F41E-4A5011D8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We’ve implemented a module that scrapes drop-down suggestions from the search bar on Yahoo Finance website, and displays them in the app</a:t>
            </a:r>
          </a:p>
          <a:p>
            <a:r>
              <a:rPr lang="en-IN" dirty="0"/>
              <a:t>We do this using Selenium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CD0B0-755A-CBEB-4244-880CE215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3734"/>
            <a:ext cx="4711700" cy="396266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08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3FFA-09D5-A408-BB96-C2152314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0896-50B4-D9FB-5C6D-FF7CE576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Stock prices depend on a vast number of micro and macro factors, and thus does not usually show clear patterns</a:t>
            </a:r>
          </a:p>
          <a:p>
            <a:r>
              <a:rPr lang="en-IN" dirty="0"/>
              <a:t>Hence, we don’t consider seasonality to be important here</a:t>
            </a:r>
          </a:p>
          <a:p>
            <a:r>
              <a:rPr lang="en-IN" dirty="0"/>
              <a:t>High trading volume correlates to trend reversal</a:t>
            </a:r>
          </a:p>
          <a:p>
            <a:r>
              <a:rPr lang="en-IN" dirty="0"/>
              <a:t>We plot Technical Indicators like RSI, MACD for User’s benefit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A78A1-3268-48EA-70FE-9AAC039C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2859"/>
            <a:ext cx="4525105" cy="2386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A88F6-0812-E2FB-4BD1-1BC105AE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06646"/>
            <a:ext cx="4525105" cy="23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7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4C91-53BF-D321-61FD-5798BD6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92B3-8896-D79C-5F5E-DD167331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the past 3 years of closing prices as using the entire dataset might lead to overfitting and leads to a higher runtime as well</a:t>
            </a:r>
          </a:p>
          <a:p>
            <a:r>
              <a:rPr lang="en-IN" dirty="0"/>
              <a:t>Of the 3 years, the latest quarter is used for testing</a:t>
            </a:r>
          </a:p>
          <a:p>
            <a:r>
              <a:rPr lang="en-IN" dirty="0"/>
              <a:t>We use Mean Squared Error, </a:t>
            </a:r>
            <a:r>
              <a:rPr lang="en-US" dirty="0">
                <a:effectLst/>
              </a:rPr>
              <a:t>Symmetric mean absolute percentage error, and Directional Accuracy to understand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7801A-64D8-0472-22E6-CC847AF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3788"/>
            <a:ext cx="10223499" cy="14194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13037-155D-A473-BB26-76773F6F43D6}"/>
              </a:ext>
            </a:extLst>
          </p:cNvPr>
          <p:cNvCxnSpPr/>
          <p:nvPr/>
        </p:nvCxnSpPr>
        <p:spPr>
          <a:xfrm>
            <a:off x="10096500" y="4572000"/>
            <a:ext cx="0" cy="1028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7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47E2-D3BE-1F9B-D2BA-7734E1DD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Auto-ARIMA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0FE7-9C0D-B56E-B302-065A6075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pmdarima</a:t>
            </a:r>
            <a:r>
              <a:rPr lang="en-IN" dirty="0"/>
              <a:t> library, we get an optimally fitted model</a:t>
            </a:r>
          </a:p>
          <a:p>
            <a:r>
              <a:rPr lang="en-IN" dirty="0"/>
              <a:t>We use Rolling Window Forecast technique to integrate each new value from the test set</a:t>
            </a:r>
          </a:p>
          <a:p>
            <a:r>
              <a:rPr lang="en-IN" dirty="0"/>
              <a:t>The final forecast is done using Rolling Window Forecast as well</a:t>
            </a:r>
          </a:p>
        </p:txBody>
      </p:sp>
    </p:spTree>
    <p:extLst>
      <p:ext uri="{BB962C8B-B14F-4D97-AF65-F5344CB8AC3E}">
        <p14:creationId xmlns:p14="http://schemas.microsoft.com/office/powerpoint/2010/main" val="1932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8E2E-CE40-6C8C-AE66-7009CB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B56D-0CC2-1C4F-B972-DF60E8BC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a sequential model with 6 layers</a:t>
            </a:r>
          </a:p>
          <a:p>
            <a:r>
              <a:rPr lang="en-IN" dirty="0"/>
              <a:t>We use 2 LSTM layers of 128 and 64 nodes</a:t>
            </a:r>
          </a:p>
          <a:p>
            <a:r>
              <a:rPr lang="en-IN" dirty="0"/>
              <a:t>We use dropout layers between them</a:t>
            </a:r>
          </a:p>
          <a:p>
            <a:r>
              <a:rPr lang="en-IN" dirty="0"/>
              <a:t>Finally using a dense layer of 16 nodes with </a:t>
            </a:r>
            <a:r>
              <a:rPr lang="en-IN" dirty="0" err="1"/>
              <a:t>relu</a:t>
            </a:r>
            <a:r>
              <a:rPr lang="en-IN" dirty="0"/>
              <a:t> activation</a:t>
            </a:r>
          </a:p>
          <a:p>
            <a:r>
              <a:rPr lang="en-IN" dirty="0"/>
              <a:t>We narrow it down to a single node</a:t>
            </a:r>
          </a:p>
          <a:p>
            <a:r>
              <a:rPr lang="en-IN" dirty="0"/>
              <a:t>Using ‘</a:t>
            </a:r>
            <a:r>
              <a:rPr lang="en-IN" dirty="0" err="1"/>
              <a:t>adam</a:t>
            </a:r>
            <a:r>
              <a:rPr lang="en-IN" dirty="0"/>
              <a:t>’ optimizer, and MSE for loss, we compile the model</a:t>
            </a:r>
          </a:p>
          <a:p>
            <a:r>
              <a:rPr lang="en-IN" dirty="0"/>
              <a:t>The </a:t>
            </a:r>
            <a:r>
              <a:rPr lang="en-IN" dirty="0" err="1"/>
              <a:t>batchsize</a:t>
            </a:r>
            <a:r>
              <a:rPr lang="en-IN" dirty="0"/>
              <a:t> is 60 which is also the size of the input, with 10 epochs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02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6FF8-BC72-E399-0830-BBCECEA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MCMC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ECF8-7A35-B10B-6839-E31728C9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Metropolis-Hastings algorithm for MCMC</a:t>
            </a:r>
          </a:p>
        </p:txBody>
      </p:sp>
    </p:spTree>
    <p:extLst>
      <p:ext uri="{BB962C8B-B14F-4D97-AF65-F5344CB8AC3E}">
        <p14:creationId xmlns:p14="http://schemas.microsoft.com/office/powerpoint/2010/main" val="17573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Stock Price Forecaster</vt:lpstr>
      <vt:lpstr>Problem Statement</vt:lpstr>
      <vt:lpstr>Gathering Data</vt:lpstr>
      <vt:lpstr>Don’t know the exact symbol?</vt:lpstr>
      <vt:lpstr>Exploring the Data</vt:lpstr>
      <vt:lpstr>Model Validation</vt:lpstr>
      <vt:lpstr>Auto-ARIMA model</vt:lpstr>
      <vt:lpstr>LSTM model</vt:lpstr>
      <vt:lpstr>MCMC model</vt:lpstr>
      <vt:lpstr>Model evaluation</vt:lpstr>
      <vt:lpstr>Final Forecast</vt:lpstr>
      <vt:lpstr>Forecast for the next month</vt:lpstr>
      <vt:lpstr>Extras</vt:lpstr>
      <vt:lpstr>External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Forecaster</dc:title>
  <dc:creator>harshal khilari</dc:creator>
  <cp:lastModifiedBy>harshal khilari</cp:lastModifiedBy>
  <cp:revision>5</cp:revision>
  <dcterms:created xsi:type="dcterms:W3CDTF">2023-07-06T08:02:57Z</dcterms:created>
  <dcterms:modified xsi:type="dcterms:W3CDTF">2023-07-06T09:07:05Z</dcterms:modified>
</cp:coreProperties>
</file>