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60" r:id="rId4"/>
    <p:sldId id="257" r:id="rId5"/>
    <p:sldId id="262" r:id="rId6"/>
    <p:sldId id="258" r:id="rId7"/>
    <p:sldId id="267" r:id="rId8"/>
    <p:sldId id="263" r:id="rId9"/>
    <p:sldId id="259" r:id="rId10"/>
    <p:sldId id="264" r:id="rId11"/>
    <p:sldId id="265" r:id="rId12"/>
    <p:sldId id="266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84" r:id="rId21"/>
    <p:sldId id="285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7FE8D2A-1EB2-45C1-AFD5-DAEF3519D53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4690DF-EA42-4454-AA64-F42C839D9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7200"/>
            <a:ext cx="6172200" cy="1437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Unit - 1 [B]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743200"/>
            <a:ext cx="6172200" cy="363172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File Handling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Write To a File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w</a:t>
            </a:r>
            <a:r>
              <a:rPr lang="en-US" dirty="0" smtClean="0"/>
              <a:t> mode means that the file is opened for </a:t>
            </a:r>
            <a:r>
              <a:rPr lang="en-US" b="1" dirty="0" smtClean="0"/>
              <a:t>writing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you can use the </a:t>
            </a:r>
            <a:r>
              <a:rPr lang="en-US" dirty="0" err="1" smtClean="0"/>
              <a:t>fprintf</a:t>
            </a:r>
            <a:r>
              <a:rPr lang="en-US" dirty="0" smtClean="0"/>
              <a:t>() function and add the pointer variable (</a:t>
            </a:r>
            <a:r>
              <a:rPr lang="en-US" dirty="0" err="1" smtClean="0"/>
              <a:t>fptr</a:t>
            </a:r>
            <a:r>
              <a:rPr lang="en-US" dirty="0" smtClean="0"/>
              <a:t> in our example) and some text: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8683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Example: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Opening File: </a:t>
            </a:r>
            <a:r>
              <a:rPr lang="en-US" sz="2800" dirty="0" err="1" smtClean="0">
                <a:solidFill>
                  <a:srgbClr val="00B0F0"/>
                </a:solidFill>
              </a:rPr>
              <a:t>fopen</a:t>
            </a:r>
            <a:r>
              <a:rPr lang="en-US" sz="2800" dirty="0" smtClean="0">
                <a:solidFill>
                  <a:srgbClr val="00B0F0"/>
                </a:solidFill>
              </a:rPr>
              <a:t>(), </a:t>
            </a:r>
            <a:r>
              <a:rPr lang="en-US" sz="2800" dirty="0" err="1" smtClean="0">
                <a:solidFill>
                  <a:srgbClr val="00B0F0"/>
                </a:solidFill>
              </a:rPr>
              <a:t>fclose</a:t>
            </a:r>
            <a:r>
              <a:rPr lang="en-US" sz="2800" dirty="0" smtClean="0">
                <a:solidFill>
                  <a:srgbClr val="00B0F0"/>
                </a:solidFill>
              </a:rPr>
              <a:t>(), </a:t>
            </a:r>
            <a:r>
              <a:rPr lang="en-US" sz="2800" dirty="0" err="1" smtClean="0">
                <a:solidFill>
                  <a:srgbClr val="00B0F0"/>
                </a:solidFill>
              </a:rPr>
              <a:t>fprintf</a:t>
            </a:r>
            <a:r>
              <a:rPr lang="en-US" sz="2800" dirty="0" smtClean="0">
                <a:solidFill>
                  <a:srgbClr val="00B0F0"/>
                </a:solidFill>
              </a:rPr>
              <a:t>()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void main()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	FILE *</a:t>
            </a:r>
            <a:r>
              <a:rPr lang="en-US" b="1" dirty="0" err="1" smtClean="0"/>
              <a:t>fptr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	// Open a file in writing mode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fptr</a:t>
            </a:r>
            <a:r>
              <a:rPr lang="en-US" b="1" dirty="0" smtClean="0"/>
              <a:t> = </a:t>
            </a:r>
            <a:r>
              <a:rPr lang="en-US" b="1" dirty="0" err="1" smtClean="0"/>
              <a:t>fopen</a:t>
            </a:r>
            <a:r>
              <a:rPr lang="en-US" b="1" dirty="0" smtClean="0"/>
              <a:t>("filename.txt", "w");</a:t>
            </a:r>
          </a:p>
          <a:p>
            <a:endParaRPr lang="en-US" b="1" dirty="0" smtClean="0"/>
          </a:p>
          <a:p>
            <a:r>
              <a:rPr lang="en-US" b="1" dirty="0" smtClean="0"/>
              <a:t>	// Write some text to the file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fprintf</a:t>
            </a:r>
            <a:r>
              <a:rPr lang="en-US" b="1" dirty="0" smtClean="0"/>
              <a:t>(</a:t>
            </a:r>
            <a:r>
              <a:rPr lang="en-US" b="1" dirty="0" err="1" smtClean="0"/>
              <a:t>fptr</a:t>
            </a:r>
            <a:r>
              <a:rPr lang="en-US" b="1" dirty="0" smtClean="0"/>
              <a:t>, "Some text");</a:t>
            </a:r>
          </a:p>
          <a:p>
            <a:endParaRPr lang="en-US" b="1" dirty="0" smtClean="0"/>
          </a:p>
          <a:p>
            <a:r>
              <a:rPr lang="en-US" b="1" dirty="0" smtClean="0"/>
              <a:t>	// Close the file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fclose</a:t>
            </a:r>
            <a:r>
              <a:rPr lang="en-US" b="1" dirty="0" smtClean="0"/>
              <a:t>(</a:t>
            </a:r>
            <a:r>
              <a:rPr lang="en-US" b="1" dirty="0" err="1" smtClean="0"/>
              <a:t>fptr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Read Files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To </a:t>
            </a:r>
            <a:r>
              <a:rPr lang="en-US" b="1" dirty="0" smtClean="0"/>
              <a:t>read</a:t>
            </a:r>
            <a:r>
              <a:rPr lang="en-US" dirty="0" smtClean="0"/>
              <a:t> from a file, you can use the r mode:</a:t>
            </a:r>
          </a:p>
          <a:p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void main()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	FILE *</a:t>
            </a:r>
            <a:r>
              <a:rPr lang="en-US" b="1" dirty="0" err="1" smtClean="0"/>
              <a:t>fptr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	// Open a file in read mode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fptr</a:t>
            </a:r>
            <a:r>
              <a:rPr lang="en-US" b="1" dirty="0" smtClean="0"/>
              <a:t> = </a:t>
            </a:r>
            <a:r>
              <a:rPr lang="en-US" b="1" dirty="0" err="1" smtClean="0"/>
              <a:t>fopen</a:t>
            </a:r>
            <a:r>
              <a:rPr lang="en-US" b="1" dirty="0" smtClean="0"/>
              <a:t>("demo1.txt", "r");</a:t>
            </a:r>
          </a:p>
          <a:p>
            <a:endParaRPr lang="en-US" b="1" dirty="0" smtClean="0"/>
          </a:p>
          <a:p>
            <a:r>
              <a:rPr lang="en-US" b="1" dirty="0" smtClean="0"/>
              <a:t>	// Write some text to the file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fprintf</a:t>
            </a:r>
            <a:r>
              <a:rPr lang="en-US" b="1" dirty="0" smtClean="0"/>
              <a:t>(</a:t>
            </a:r>
            <a:r>
              <a:rPr lang="en-US" b="1" dirty="0" err="1" smtClean="0"/>
              <a:t>fptr</a:t>
            </a:r>
            <a:r>
              <a:rPr lang="en-US" b="1" dirty="0" smtClean="0"/>
              <a:t>, "</a:t>
            </a:r>
            <a:r>
              <a:rPr lang="en-US" b="1" dirty="0" err="1" smtClean="0"/>
              <a:t>kamani</a:t>
            </a:r>
            <a:r>
              <a:rPr lang="en-US" b="1" dirty="0" smtClean="0"/>
              <a:t> college </a:t>
            </a:r>
            <a:r>
              <a:rPr lang="en-US" b="1" dirty="0" err="1" smtClean="0"/>
              <a:t>amreli</a:t>
            </a:r>
            <a:r>
              <a:rPr lang="en-US" b="1" dirty="0" smtClean="0"/>
              <a:t> - welcome ");</a:t>
            </a:r>
          </a:p>
          <a:p>
            <a:endParaRPr lang="en-US" b="1" dirty="0" smtClean="0"/>
          </a:p>
          <a:p>
            <a:r>
              <a:rPr lang="en-US" b="1" dirty="0" smtClean="0"/>
              <a:t>	// Close the file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fclose</a:t>
            </a:r>
            <a:r>
              <a:rPr lang="en-US" b="1" dirty="0" smtClean="0"/>
              <a:t>(</a:t>
            </a:r>
            <a:r>
              <a:rPr lang="en-US" b="1" dirty="0" err="1" smtClean="0"/>
              <a:t>fptr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685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Writing File : </a:t>
            </a:r>
            <a:r>
              <a:rPr lang="en-US" dirty="0" err="1" smtClean="0"/>
              <a:t>fprintf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071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fprintf</a:t>
            </a:r>
            <a:r>
              <a:rPr lang="en-US" dirty="0" smtClean="0"/>
              <a:t>() function is used to write set of characters into file. It sends formatted output to a stream.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 :</a:t>
            </a:r>
          </a:p>
          <a:p>
            <a:endParaRPr lang="en-US" dirty="0" smtClean="0"/>
          </a:p>
          <a:p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void main()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	FILE *</a:t>
            </a:r>
            <a:r>
              <a:rPr lang="en-US" b="1" dirty="0" err="1" smtClean="0"/>
              <a:t>fp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fp</a:t>
            </a:r>
            <a:r>
              <a:rPr lang="en-US" b="1" dirty="0" smtClean="0"/>
              <a:t>=</a:t>
            </a:r>
            <a:r>
              <a:rPr lang="en-US" b="1" dirty="0" err="1" smtClean="0"/>
              <a:t>fopen</a:t>
            </a:r>
            <a:r>
              <a:rPr lang="en-US" b="1" dirty="0" smtClean="0"/>
              <a:t>("</a:t>
            </a:r>
            <a:r>
              <a:rPr lang="en-US" b="1" dirty="0" err="1" smtClean="0"/>
              <a:t>file.txt","w</a:t>
            </a:r>
            <a:r>
              <a:rPr lang="en-US" b="1" dirty="0" smtClean="0"/>
              <a:t>");//opening file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fprintf</a:t>
            </a:r>
            <a:r>
              <a:rPr lang="en-US" b="1" dirty="0" smtClean="0"/>
              <a:t>(</a:t>
            </a:r>
            <a:r>
              <a:rPr lang="en-US" b="1" dirty="0" err="1" smtClean="0"/>
              <a:t>fp,"Hello</a:t>
            </a:r>
            <a:r>
              <a:rPr lang="en-US" b="1" dirty="0" smtClean="0"/>
              <a:t> file by </a:t>
            </a:r>
            <a:r>
              <a:rPr lang="en-US" b="1" dirty="0" err="1" smtClean="0"/>
              <a:t>fprintf</a:t>
            </a:r>
            <a:r>
              <a:rPr lang="en-US" b="1" dirty="0" smtClean="0"/>
              <a:t>...\n");//writing data into file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fclose</a:t>
            </a:r>
            <a:r>
              <a:rPr lang="en-US" b="1" dirty="0" smtClean="0"/>
              <a:t>(</a:t>
            </a:r>
            <a:r>
              <a:rPr lang="en-US" b="1" dirty="0" err="1" smtClean="0"/>
              <a:t>fp</a:t>
            </a:r>
            <a:r>
              <a:rPr lang="en-US" b="1" dirty="0" smtClean="0"/>
              <a:t>);//closing file</a:t>
            </a:r>
          </a:p>
          <a:p>
            <a:r>
              <a:rPr lang="en-US" b="1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Reading File : </a:t>
            </a:r>
            <a:r>
              <a:rPr lang="en-US" dirty="0" err="1" smtClean="0"/>
              <a:t>fscanf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fscanf</a:t>
            </a:r>
            <a:r>
              <a:rPr lang="en-US" dirty="0" smtClean="0"/>
              <a:t>() function is used to read set of characters from file. It reads a word from the file and returns EOF at the end of file.</a:t>
            </a:r>
          </a:p>
          <a:p>
            <a:endParaRPr lang="en-US" dirty="0" smtClean="0"/>
          </a:p>
          <a:p>
            <a:r>
              <a:rPr lang="en-US" sz="2600" dirty="0" smtClean="0">
                <a:solidFill>
                  <a:srgbClr val="FF0000"/>
                </a:solidFill>
              </a:rPr>
              <a:t>Example :</a:t>
            </a:r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  </a:t>
            </a:r>
          </a:p>
          <a:p>
            <a:r>
              <a:rPr lang="en-US" b="1" dirty="0" smtClean="0"/>
              <a:t>void main()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 FILE *</a:t>
            </a:r>
            <a:r>
              <a:rPr lang="en-US" b="1" dirty="0" err="1" smtClean="0"/>
              <a:t>fp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char buff[255];//creating char array to store data of file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clrscr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fp</a:t>
            </a:r>
            <a:r>
              <a:rPr lang="en-US" b="1" dirty="0" smtClean="0"/>
              <a:t> = </a:t>
            </a:r>
            <a:r>
              <a:rPr lang="en-US" b="1" dirty="0" err="1" smtClean="0"/>
              <a:t>fopen</a:t>
            </a:r>
            <a:r>
              <a:rPr lang="en-US" b="1" dirty="0" smtClean="0"/>
              <a:t>("file.txt", "r");</a:t>
            </a:r>
          </a:p>
          <a:p>
            <a:r>
              <a:rPr lang="en-US" b="1" dirty="0" smtClean="0"/>
              <a:t>   while(</a:t>
            </a:r>
            <a:r>
              <a:rPr lang="en-US" b="1" dirty="0" err="1" smtClean="0"/>
              <a:t>fscanf</a:t>
            </a:r>
            <a:r>
              <a:rPr lang="en-US" b="1" dirty="0" smtClean="0"/>
              <a:t>(</a:t>
            </a:r>
            <a:r>
              <a:rPr lang="en-US" b="1" dirty="0" err="1" smtClean="0"/>
              <a:t>fp</a:t>
            </a:r>
            <a:r>
              <a:rPr lang="en-US" b="1" dirty="0" smtClean="0"/>
              <a:t>, "%s", buff)!=EOF)</a:t>
            </a:r>
          </a:p>
          <a:p>
            <a:r>
              <a:rPr lang="en-US" b="1" dirty="0" smtClean="0"/>
              <a:t>   {</a:t>
            </a:r>
          </a:p>
          <a:p>
            <a:r>
              <a:rPr lang="en-US" b="1" dirty="0" smtClean="0"/>
              <a:t>	 </a:t>
            </a:r>
            <a:r>
              <a:rPr lang="en-US" b="1" dirty="0" err="1" smtClean="0"/>
              <a:t>printf</a:t>
            </a:r>
            <a:r>
              <a:rPr lang="en-US" b="1" dirty="0" smtClean="0"/>
              <a:t>("%s ", buff);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fclose</a:t>
            </a:r>
            <a:r>
              <a:rPr lang="en-US" b="1" dirty="0" smtClean="0"/>
              <a:t>(</a:t>
            </a:r>
            <a:r>
              <a:rPr lang="en-US" b="1" dirty="0" err="1" smtClean="0"/>
              <a:t>fp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getch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functions </a:t>
            </a:r>
            <a:r>
              <a:rPr lang="en-US" b="1" dirty="0" err="1" smtClean="0"/>
              <a:t>putw</a:t>
            </a:r>
            <a:r>
              <a:rPr lang="en-US" b="1" dirty="0" smtClean="0"/>
              <a:t>() and </a:t>
            </a:r>
            <a:r>
              <a:rPr lang="en-US" b="1" dirty="0" err="1" smtClean="0"/>
              <a:t>getw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6092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File is collection of records or is a place on hard disk, where data is stored permanently.</a:t>
            </a:r>
          </a:p>
          <a:p>
            <a:endParaRPr lang="en-US" dirty="0" smtClean="0"/>
          </a:p>
          <a:p>
            <a:r>
              <a:rPr lang="en-US" dirty="0" err="1" smtClean="0"/>
              <a:t>putw</a:t>
            </a:r>
            <a:r>
              <a:rPr lang="en-US" dirty="0" smtClean="0"/>
              <a:t>() is use to </a:t>
            </a:r>
            <a:r>
              <a:rPr lang="en-US" b="1" u="sng" dirty="0" smtClean="0"/>
              <a:t>write integer data on the file </a:t>
            </a:r>
            <a:r>
              <a:rPr lang="en-US" dirty="0" smtClean="0"/>
              <a:t>(text file). </a:t>
            </a:r>
            <a:r>
              <a:rPr lang="en-US" dirty="0" err="1" smtClean="0"/>
              <a:t>getw</a:t>
            </a:r>
            <a:r>
              <a:rPr lang="en-US" dirty="0" smtClean="0"/>
              <a:t>() is use to </a:t>
            </a:r>
            <a:r>
              <a:rPr lang="en-US" b="1" u="sng" dirty="0" smtClean="0"/>
              <a:t>read the integer data from the file</a:t>
            </a:r>
            <a:r>
              <a:rPr lang="en-US" dirty="0" smtClean="0"/>
              <a:t>. </a:t>
            </a:r>
            <a:r>
              <a:rPr lang="en-US" dirty="0" err="1" smtClean="0"/>
              <a:t>getw</a:t>
            </a:r>
            <a:r>
              <a:rPr lang="en-US" dirty="0" smtClean="0"/>
              <a:t>() and </a:t>
            </a:r>
            <a:r>
              <a:rPr lang="en-US" dirty="0" err="1" smtClean="0"/>
              <a:t>putw</a:t>
            </a:r>
            <a:r>
              <a:rPr lang="en-US" dirty="0" smtClean="0"/>
              <a:t>() are similar to </a:t>
            </a:r>
            <a:r>
              <a:rPr lang="en-US" dirty="0" err="1" smtClean="0"/>
              <a:t>getc</a:t>
            </a:r>
            <a:r>
              <a:rPr lang="en-US" dirty="0" smtClean="0"/>
              <a:t>() and </a:t>
            </a:r>
            <a:r>
              <a:rPr lang="en-US" dirty="0" err="1" smtClean="0"/>
              <a:t>putc</a:t>
            </a:r>
            <a:r>
              <a:rPr lang="en-US" dirty="0" smtClean="0"/>
              <a:t>(). The only difference is that </a:t>
            </a:r>
            <a:r>
              <a:rPr lang="en-US" dirty="0" err="1" smtClean="0"/>
              <a:t>getw</a:t>
            </a:r>
            <a:r>
              <a:rPr lang="en-US" dirty="0" smtClean="0"/>
              <a:t>() and </a:t>
            </a:r>
            <a:r>
              <a:rPr lang="en-US" dirty="0" err="1" smtClean="0"/>
              <a:t>putw</a:t>
            </a:r>
            <a:r>
              <a:rPr lang="en-US" dirty="0" smtClean="0"/>
              <a:t>() are especially meant for </a:t>
            </a:r>
            <a:r>
              <a:rPr lang="en-US" b="1" u="sng" dirty="0" smtClean="0"/>
              <a:t>reading and writing the integer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Operations on files</a:t>
            </a:r>
          </a:p>
          <a:p>
            <a:r>
              <a:rPr lang="en-US" dirty="0" smtClean="0"/>
              <a:t>The operations on files in C programming language are as follows −</a:t>
            </a:r>
          </a:p>
          <a:p>
            <a:pPr lvl="1"/>
            <a:r>
              <a:rPr lang="en-US" dirty="0" smtClean="0"/>
              <a:t>Naming the file</a:t>
            </a:r>
          </a:p>
          <a:p>
            <a:pPr lvl="1"/>
            <a:r>
              <a:rPr lang="en-US" dirty="0" smtClean="0"/>
              <a:t>Opening the file</a:t>
            </a:r>
          </a:p>
          <a:p>
            <a:pPr lvl="1"/>
            <a:r>
              <a:rPr lang="en-US" dirty="0" smtClean="0"/>
              <a:t>Reading from the file</a:t>
            </a:r>
          </a:p>
          <a:p>
            <a:pPr lvl="1"/>
            <a:r>
              <a:rPr lang="en-US" dirty="0" smtClean="0"/>
              <a:t>Writing into the file</a:t>
            </a:r>
          </a:p>
          <a:p>
            <a:pPr lvl="1"/>
            <a:r>
              <a:rPr lang="en-US" dirty="0" smtClean="0"/>
              <a:t>Closing the file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7467600" cy="563562"/>
          </a:xfrm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Example : </a:t>
            </a:r>
            <a:r>
              <a:rPr lang="en-US" b="1" dirty="0" err="1" smtClean="0"/>
              <a:t>putw</a:t>
            </a:r>
            <a:r>
              <a:rPr lang="en-US" b="1" dirty="0" smtClean="0"/>
              <a:t>() and </a:t>
            </a:r>
            <a:r>
              <a:rPr lang="en-US" b="1" dirty="0" err="1" smtClean="0"/>
              <a:t>getw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6019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void main( 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 FILE *</a:t>
            </a:r>
            <a:r>
              <a:rPr lang="en-US" b="1" dirty="0" err="1" smtClean="0"/>
              <a:t>fp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clrscr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fp</a:t>
            </a:r>
            <a:r>
              <a:rPr lang="en-US" b="1" dirty="0" smtClean="0"/>
              <a:t> = </a:t>
            </a:r>
            <a:r>
              <a:rPr lang="en-US" b="1" dirty="0" err="1" smtClean="0"/>
              <a:t>fopen</a:t>
            </a:r>
            <a:r>
              <a:rPr lang="en-US" b="1" dirty="0" smtClean="0"/>
              <a:t> ("DEMO1.txt", "w");</a:t>
            </a:r>
          </a:p>
          <a:p>
            <a:r>
              <a:rPr lang="en-US" b="1" dirty="0" smtClean="0"/>
              <a:t>   for (</a:t>
            </a:r>
            <a:r>
              <a:rPr lang="en-US" b="1" dirty="0" err="1" smtClean="0"/>
              <a:t>i</a:t>
            </a:r>
            <a:r>
              <a:rPr lang="en-US" b="1" dirty="0" smtClean="0"/>
              <a:t> =1; </a:t>
            </a:r>
            <a:r>
              <a:rPr lang="en-US" b="1" dirty="0" err="1" smtClean="0"/>
              <a:t>i</a:t>
            </a:r>
            <a:r>
              <a:rPr lang="en-US" b="1" dirty="0" smtClean="0"/>
              <a:t>&lt;= 10; </a:t>
            </a:r>
            <a:r>
              <a:rPr lang="en-US" b="1" dirty="0" err="1" smtClean="0"/>
              <a:t>i</a:t>
            </a:r>
            <a:r>
              <a:rPr lang="en-US" b="1" dirty="0" smtClean="0"/>
              <a:t>++){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putw</a:t>
            </a:r>
            <a:r>
              <a:rPr lang="en-US" b="1" dirty="0" smtClean="0"/>
              <a:t> (</a:t>
            </a:r>
            <a:r>
              <a:rPr lang="en-US" b="1" dirty="0" err="1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fp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fclose</a:t>
            </a:r>
            <a:r>
              <a:rPr lang="en-US" b="1" dirty="0" smtClean="0"/>
              <a:t> (</a:t>
            </a:r>
            <a:r>
              <a:rPr lang="en-US" b="1" dirty="0" err="1" smtClean="0"/>
              <a:t>fp</a:t>
            </a:r>
            <a:r>
              <a:rPr lang="en-US" b="1" dirty="0" smtClean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   </a:t>
            </a:r>
            <a:r>
              <a:rPr lang="en-US" b="1" dirty="0" err="1" smtClean="0"/>
              <a:t>fp</a:t>
            </a:r>
            <a:r>
              <a:rPr lang="en-US" b="1" dirty="0" smtClean="0"/>
              <a:t> =</a:t>
            </a:r>
            <a:r>
              <a:rPr lang="en-US" b="1" dirty="0" err="1" smtClean="0"/>
              <a:t>fopen</a:t>
            </a:r>
            <a:r>
              <a:rPr lang="en-US" b="1" dirty="0" smtClean="0"/>
              <a:t> ("DEMO1.txt", "r");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printf</a:t>
            </a:r>
            <a:r>
              <a:rPr lang="en-US" b="1" dirty="0" smtClean="0"/>
              <a:t> ("file content is ");</a:t>
            </a:r>
          </a:p>
          <a:p>
            <a:r>
              <a:rPr lang="en-US" b="1" dirty="0" smtClean="0"/>
              <a:t>   for (</a:t>
            </a:r>
            <a:r>
              <a:rPr lang="en-US" b="1" dirty="0" err="1" smtClean="0"/>
              <a:t>i</a:t>
            </a:r>
            <a:r>
              <a:rPr lang="en-US" b="1" dirty="0" smtClean="0"/>
              <a:t> =1; </a:t>
            </a:r>
            <a:r>
              <a:rPr lang="en-US" b="1" dirty="0" err="1" smtClean="0"/>
              <a:t>i</a:t>
            </a:r>
            <a:r>
              <a:rPr lang="en-US" b="1" dirty="0" smtClean="0"/>
              <a:t>&lt;= 10;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   {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i</a:t>
            </a:r>
            <a:r>
              <a:rPr lang="en-US" b="1" dirty="0" smtClean="0"/>
              <a:t>= </a:t>
            </a:r>
            <a:r>
              <a:rPr lang="en-US" b="1" dirty="0" err="1" smtClean="0"/>
              <a:t>getw</a:t>
            </a:r>
            <a:r>
              <a:rPr lang="en-US" b="1" dirty="0" smtClean="0"/>
              <a:t>(</a:t>
            </a:r>
            <a:r>
              <a:rPr lang="en-US" b="1" dirty="0" err="1" smtClean="0"/>
              <a:t>fp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printf</a:t>
            </a:r>
            <a:r>
              <a:rPr lang="en-US" b="1" dirty="0" smtClean="0"/>
              <a:t> ("%</a:t>
            </a:r>
            <a:r>
              <a:rPr lang="en-US" b="1" dirty="0" err="1" smtClean="0"/>
              <a:t>d",i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printf</a:t>
            </a:r>
            <a:r>
              <a:rPr lang="en-US" b="1" dirty="0" smtClean="0"/>
              <a:t>(" ");</a:t>
            </a:r>
          </a:p>
          <a:p>
            <a:r>
              <a:rPr lang="en-US" b="1" dirty="0" smtClean="0"/>
              <a:t>   }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fclose</a:t>
            </a:r>
            <a:r>
              <a:rPr lang="en-US" b="1" dirty="0" smtClean="0"/>
              <a:t> (</a:t>
            </a:r>
            <a:r>
              <a:rPr lang="en-US" b="1" dirty="0" err="1" smtClean="0"/>
              <a:t>fp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getch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pic>
        <p:nvPicPr>
          <p:cNvPr id="6" name="Picture 2" descr="C:\Users\ksc\Desktop\DOSBox 0.74, Cpu speed max 100% cycles, Frameskip  0, Program       T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343400"/>
            <a:ext cx="3971925" cy="173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533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function - </a:t>
            </a:r>
            <a:r>
              <a:rPr lang="en-US" b="1" dirty="0" err="1" smtClean="0"/>
              <a:t>fseek</a:t>
            </a:r>
            <a:r>
              <a:rPr lang="en-US" b="1" dirty="0" smtClean="0"/>
              <a:t>(), </a:t>
            </a:r>
            <a:r>
              <a:rPr lang="en-US" sz="2400" b="1" dirty="0" smtClean="0"/>
              <a:t>FTELL()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685800"/>
            <a:ext cx="8278837" cy="6096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err="1" smtClean="0"/>
              <a:t>fseek</a:t>
            </a:r>
            <a:r>
              <a:rPr lang="en-US" dirty="0" smtClean="0"/>
              <a:t>() is used </a:t>
            </a:r>
            <a:r>
              <a:rPr lang="en-US" b="1" u="sng" dirty="0" smtClean="0"/>
              <a:t>to move the file pointer associated with a given file to a specific position.</a:t>
            </a:r>
          </a:p>
          <a:p>
            <a:endParaRPr lang="en-US" b="1" u="sng" dirty="0" smtClean="0"/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Syntax of </a:t>
            </a:r>
            <a:r>
              <a:rPr lang="en-US" b="1" dirty="0" err="1" smtClean="0">
                <a:solidFill>
                  <a:srgbClr val="FF0000"/>
                </a:solidFill>
              </a:rPr>
              <a:t>fseek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 err="1" smtClean="0"/>
              <a:t>fseek</a:t>
            </a:r>
            <a:r>
              <a:rPr lang="en-US" dirty="0" smtClean="0"/>
              <a:t>() syntax is:</a:t>
            </a:r>
          </a:p>
          <a:p>
            <a:pPr fontAlgn="base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fseek</a:t>
            </a:r>
            <a:r>
              <a:rPr lang="en-US" dirty="0" smtClean="0"/>
              <a:t>(FILE *</a:t>
            </a:r>
            <a:r>
              <a:rPr lang="en-US" i="1" dirty="0" smtClean="0"/>
              <a:t>pointer</a:t>
            </a:r>
            <a:r>
              <a:rPr lang="en-US" dirty="0" smtClean="0"/>
              <a:t>, long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offset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position</a:t>
            </a:r>
            <a:r>
              <a:rPr lang="en-US" dirty="0" smtClean="0"/>
              <a:t>);</a:t>
            </a:r>
            <a:r>
              <a:rPr lang="en-US" b="1" dirty="0" smtClean="0"/>
              <a:t> </a:t>
            </a:r>
          </a:p>
          <a:p>
            <a:pPr fontAlgn="base"/>
            <a:endParaRPr lang="en-US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Parameters</a:t>
            </a:r>
          </a:p>
          <a:p>
            <a:pPr fontAlgn="base"/>
            <a:r>
              <a:rPr lang="en-US" b="1" dirty="0" smtClean="0"/>
              <a:t>pointer:</a:t>
            </a:r>
            <a:r>
              <a:rPr lang="en-US" dirty="0" smtClean="0"/>
              <a:t> It is the pointer to a FILE object that identifies the stream.</a:t>
            </a:r>
          </a:p>
          <a:p>
            <a:pPr fontAlgn="base"/>
            <a:r>
              <a:rPr lang="en-US" b="1" dirty="0" smtClean="0"/>
              <a:t>offset: </a:t>
            </a:r>
            <a:r>
              <a:rPr lang="en-US" dirty="0" smtClean="0"/>
              <a:t>It is the number of bytes to offset from the position</a:t>
            </a:r>
          </a:p>
          <a:p>
            <a:pPr fontAlgn="base"/>
            <a:r>
              <a:rPr lang="en-US" b="1" dirty="0" smtClean="0"/>
              <a:t>position: </a:t>
            </a:r>
            <a:r>
              <a:rPr lang="en-US" dirty="0" smtClean="0"/>
              <a:t>It is the position from where the offset is added. Position defines the point with respect to which the file pointer needs to be moved. It has three values:</a:t>
            </a:r>
          </a:p>
          <a:p>
            <a:pPr lvl="1" fontAlgn="base"/>
            <a:r>
              <a:rPr lang="en-US" b="1" dirty="0" smtClean="0"/>
              <a:t>SEEK_END</a:t>
            </a:r>
            <a:r>
              <a:rPr lang="en-US" dirty="0" smtClean="0"/>
              <a:t>: It denotes the end of the file.</a:t>
            </a:r>
          </a:p>
          <a:p>
            <a:pPr lvl="1" fontAlgn="base"/>
            <a:r>
              <a:rPr lang="en-US" b="1" dirty="0" smtClean="0"/>
              <a:t>SEEK_SET</a:t>
            </a:r>
            <a:r>
              <a:rPr lang="en-US" dirty="0" smtClean="0"/>
              <a:t>: It denotes starting of the file.</a:t>
            </a:r>
          </a:p>
          <a:p>
            <a:pPr lvl="1" fontAlgn="base"/>
            <a:r>
              <a:rPr lang="en-US" b="1" dirty="0" smtClean="0"/>
              <a:t>SEEK_CUR</a:t>
            </a:r>
            <a:r>
              <a:rPr lang="en-US" dirty="0" smtClean="0"/>
              <a:t>: It denotes the file pointer’s current position.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ftell</a:t>
            </a:r>
            <a:r>
              <a:rPr lang="en-US" dirty="0" smtClean="0"/>
              <a:t>() returns the </a:t>
            </a:r>
            <a:r>
              <a:rPr lang="en-US" b="1" u="sng" dirty="0" smtClean="0"/>
              <a:t>current file position of the specified stream with respect to the starting of the file.</a:t>
            </a:r>
          </a:p>
          <a:p>
            <a:endParaRPr lang="en-US" b="1" u="sng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Syntax of </a:t>
            </a:r>
            <a:r>
              <a:rPr lang="en-US" b="1" dirty="0" err="1" smtClean="0">
                <a:solidFill>
                  <a:srgbClr val="FF0000"/>
                </a:solidFill>
              </a:rPr>
              <a:t>ftell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Here is the syntax of </a:t>
            </a:r>
            <a:r>
              <a:rPr lang="en-US" dirty="0" err="1" smtClean="0"/>
              <a:t>ftell</a:t>
            </a:r>
            <a:r>
              <a:rPr lang="en-US" dirty="0" smtClean="0"/>
              <a:t>() 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ftell</a:t>
            </a:r>
            <a:r>
              <a:rPr lang="en-US" dirty="0" smtClean="0"/>
              <a:t>(FILE *stream)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8643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3300" dirty="0" smtClean="0">
                <a:solidFill>
                  <a:srgbClr val="FF0000"/>
                </a:solidFill>
              </a:rPr>
              <a:t>Example</a:t>
            </a:r>
          </a:p>
          <a:p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void main()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  FILE* </a:t>
            </a:r>
            <a:r>
              <a:rPr lang="en-US" b="1" dirty="0" err="1" smtClean="0"/>
              <a:t>fp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clrscr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fp</a:t>
            </a:r>
            <a:r>
              <a:rPr lang="en-US" b="1" dirty="0" smtClean="0"/>
              <a:t> = </a:t>
            </a:r>
            <a:r>
              <a:rPr lang="en-US" b="1" dirty="0" err="1" smtClean="0"/>
              <a:t>fopen</a:t>
            </a:r>
            <a:r>
              <a:rPr lang="en-US" b="1" dirty="0" smtClean="0"/>
              <a:t>("test.txt", "r");</a:t>
            </a:r>
          </a:p>
          <a:p>
            <a:r>
              <a:rPr lang="en-US" b="1" dirty="0" smtClean="0"/>
              <a:t> </a:t>
            </a:r>
          </a:p>
          <a:p>
            <a:r>
              <a:rPr lang="en-US" b="1" dirty="0" smtClean="0"/>
              <a:t>    // Moving pointer to end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fseek</a:t>
            </a:r>
            <a:r>
              <a:rPr lang="en-US" b="1" dirty="0" smtClean="0"/>
              <a:t>(fp,0,SEEK_END);</a:t>
            </a:r>
          </a:p>
          <a:p>
            <a:endParaRPr lang="en-US" b="1" dirty="0" smtClean="0"/>
          </a:p>
          <a:p>
            <a:r>
              <a:rPr lang="en-US" b="1" dirty="0" smtClean="0"/>
              <a:t>    // Printing position of pointer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printf</a:t>
            </a:r>
            <a:r>
              <a:rPr lang="en-US" b="1" dirty="0" smtClean="0"/>
              <a:t>("%d", </a:t>
            </a:r>
            <a:r>
              <a:rPr lang="en-US" b="1" dirty="0" err="1" smtClean="0"/>
              <a:t>ftell</a:t>
            </a:r>
            <a:r>
              <a:rPr lang="en-US" b="1" dirty="0" smtClean="0"/>
              <a:t>(</a:t>
            </a:r>
            <a:r>
              <a:rPr lang="en-US" b="1" dirty="0" err="1" smtClean="0"/>
              <a:t>fp</a:t>
            </a:r>
            <a:r>
              <a:rPr lang="en-US" b="1" dirty="0" smtClean="0"/>
              <a:t>));</a:t>
            </a:r>
          </a:p>
          <a:p>
            <a:r>
              <a:rPr lang="en-US" b="1" dirty="0" smtClean="0"/>
              <a:t> 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getch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dirty="0" smtClean="0"/>
              <a:t>topic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Concept of data files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File handling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Use of file handling functions</a:t>
            </a:r>
          </a:p>
          <a:p>
            <a:pPr lvl="1"/>
            <a:r>
              <a:rPr lang="en-US" sz="2400" dirty="0" err="1" smtClean="0">
                <a:solidFill>
                  <a:srgbClr val="002060"/>
                </a:solidFill>
              </a:rPr>
              <a:t>fopen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fclose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fprintf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fscanf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getw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putw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fseek</a:t>
            </a:r>
            <a:r>
              <a:rPr lang="en-US" sz="2400" dirty="0" smtClean="0">
                <a:solidFill>
                  <a:srgbClr val="002060"/>
                </a:solidFill>
              </a:rPr>
              <a:t>,</a:t>
            </a:r>
          </a:p>
          <a:p>
            <a:pPr lvl="1"/>
            <a:r>
              <a:rPr lang="en-US" sz="2400" dirty="0" err="1" smtClean="0">
                <a:solidFill>
                  <a:srgbClr val="002060"/>
                </a:solidFill>
              </a:rPr>
              <a:t>ftell</a:t>
            </a:r>
            <a:r>
              <a:rPr lang="en-US" sz="2400" dirty="0" smtClean="0">
                <a:solidFill>
                  <a:srgbClr val="002060"/>
                </a:solidFill>
              </a:rPr>
              <a:t>, rewind ,</a:t>
            </a:r>
            <a:r>
              <a:rPr lang="en-US" sz="2400" dirty="0" err="1" smtClean="0">
                <a:solidFill>
                  <a:srgbClr val="002060"/>
                </a:solidFill>
              </a:rPr>
              <a:t>freopen</a:t>
            </a:r>
            <a:r>
              <a:rPr lang="en-US" sz="2400" dirty="0" smtClean="0">
                <a:solidFill>
                  <a:srgbClr val="002060"/>
                </a:solidFill>
              </a:rPr>
              <a:t>, remove, rename, </a:t>
            </a:r>
            <a:r>
              <a:rPr lang="en-US" sz="2400" dirty="0" err="1" smtClean="0">
                <a:solidFill>
                  <a:srgbClr val="002060"/>
                </a:solidFill>
              </a:rPr>
              <a:t>feof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ferror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 I/O operations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Command line arguments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533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rewind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/>
          <a:lstStyle/>
          <a:p>
            <a:r>
              <a:rPr lang="en-US" dirty="0" smtClean="0"/>
              <a:t>rewind() is used to </a:t>
            </a:r>
            <a:r>
              <a:rPr lang="en-US" b="1" u="sng" dirty="0" smtClean="0"/>
              <a:t>move the file pointer to the </a:t>
            </a:r>
            <a:r>
              <a:rPr lang="en-US" b="1" u="sng" dirty="0" smtClean="0"/>
              <a:t>beginning of the file stream.</a:t>
            </a:r>
          </a:p>
          <a:p>
            <a:pPr fontAlgn="base"/>
            <a:r>
              <a:rPr lang="en-US" b="1" dirty="0" smtClean="0"/>
              <a:t>Syntax</a:t>
            </a:r>
            <a:endParaRPr lang="en-US" dirty="0" smtClean="0"/>
          </a:p>
          <a:p>
            <a:pPr lvl="1" fontAlgn="base"/>
            <a:r>
              <a:rPr lang="en-US" dirty="0" smtClean="0"/>
              <a:t>void </a:t>
            </a:r>
            <a:r>
              <a:rPr lang="en-US" b="1" dirty="0" smtClean="0"/>
              <a:t>rewind</a:t>
            </a:r>
            <a:r>
              <a:rPr lang="en-US" dirty="0" smtClean="0"/>
              <a:t>(FILE *</a:t>
            </a:r>
            <a:r>
              <a:rPr lang="en-US" i="1" dirty="0" smtClean="0"/>
              <a:t>stream</a:t>
            </a:r>
            <a:r>
              <a:rPr lang="en-US" dirty="0" smtClean="0"/>
              <a:t>);</a:t>
            </a:r>
          </a:p>
          <a:p>
            <a:pPr lvl="1" fontAlgn="base"/>
            <a:endParaRPr lang="en-US" dirty="0" smtClean="0"/>
          </a:p>
          <a:p>
            <a:pPr fontAlgn="base"/>
            <a:r>
              <a:rPr lang="en-US" b="1" dirty="0" smtClean="0"/>
              <a:t>Parameters</a:t>
            </a:r>
            <a:endParaRPr lang="en-US" dirty="0" smtClean="0"/>
          </a:p>
          <a:p>
            <a:pPr lvl="1" fontAlgn="base"/>
            <a:r>
              <a:rPr lang="en-US" b="1" dirty="0" smtClean="0"/>
              <a:t>stream</a:t>
            </a:r>
            <a:r>
              <a:rPr lang="en-US" dirty="0" smtClean="0"/>
              <a:t>: It is the pointer to the file </a:t>
            </a:r>
            <a:r>
              <a:rPr lang="en-US" dirty="0" smtClean="0"/>
              <a:t>stream</a:t>
            </a:r>
          </a:p>
          <a:p>
            <a:pPr lvl="1" fontAlgn="base"/>
            <a:endParaRPr lang="en-US" dirty="0" smtClean="0"/>
          </a:p>
          <a:p>
            <a:pPr fontAlgn="base"/>
            <a:r>
              <a:rPr lang="en-US" b="1" dirty="0" smtClean="0"/>
              <a:t>Return Value</a:t>
            </a:r>
            <a:endParaRPr lang="en-US" dirty="0" smtClean="0"/>
          </a:p>
          <a:p>
            <a:pPr lvl="1" fontAlgn="base"/>
            <a:r>
              <a:rPr lang="en-US" dirty="0" smtClean="0"/>
              <a:t>It does not return any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096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void main()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	FILE* </a:t>
            </a:r>
            <a:r>
              <a:rPr lang="en-US" b="1" dirty="0" err="1" smtClean="0"/>
              <a:t>fp</a:t>
            </a:r>
            <a:r>
              <a:rPr lang="en-US" b="1" dirty="0" smtClean="0"/>
              <a:t> = </a:t>
            </a:r>
            <a:r>
              <a:rPr lang="en-US" b="1" dirty="0" err="1" smtClean="0"/>
              <a:t>fopen</a:t>
            </a:r>
            <a:r>
              <a:rPr lang="en-US" b="1" dirty="0" smtClean="0"/>
              <a:t>("test.txt", "r");</a:t>
            </a:r>
          </a:p>
          <a:p>
            <a:r>
              <a:rPr lang="en-US" b="1" dirty="0" smtClean="0"/>
              <a:t>           </a:t>
            </a:r>
            <a:r>
              <a:rPr lang="en-US" b="1" dirty="0" err="1" smtClean="0"/>
              <a:t>clrscr</a:t>
            </a:r>
            <a:r>
              <a:rPr lang="en-US" b="1" dirty="0" smtClean="0"/>
              <a:t>();</a:t>
            </a:r>
            <a:endParaRPr lang="en-US" b="1" dirty="0" smtClean="0"/>
          </a:p>
          <a:p>
            <a:r>
              <a:rPr lang="en-US" b="1" dirty="0" smtClean="0"/>
              <a:t>	if (</a:t>
            </a:r>
            <a:r>
              <a:rPr lang="en-US" b="1" dirty="0" err="1" smtClean="0"/>
              <a:t>fp</a:t>
            </a:r>
            <a:r>
              <a:rPr lang="en-US" b="1" dirty="0" smtClean="0"/>
              <a:t> == NULL) {</a:t>
            </a:r>
          </a:p>
          <a:p>
            <a:r>
              <a:rPr lang="en-US" b="1" dirty="0" smtClean="0"/>
              <a:t>		/* Handle open error */</a:t>
            </a:r>
          </a:p>
          <a:p>
            <a:r>
              <a:rPr lang="en-US" b="1" dirty="0" smtClean="0"/>
              <a:t>	}</a:t>
            </a:r>
          </a:p>
          <a:p>
            <a:endParaRPr lang="en-US" b="1" dirty="0" smtClean="0"/>
          </a:p>
          <a:p>
            <a:r>
              <a:rPr lang="en-US" b="1" dirty="0" smtClean="0"/>
              <a:t>	/* Do some processing with file*/</a:t>
            </a:r>
          </a:p>
          <a:p>
            <a:endParaRPr lang="en-US" b="1" dirty="0" smtClean="0"/>
          </a:p>
          <a:p>
            <a:r>
              <a:rPr lang="en-US" b="1" dirty="0" smtClean="0"/>
              <a:t>	/* no way to check if rewind is successful */</a:t>
            </a:r>
          </a:p>
          <a:p>
            <a:r>
              <a:rPr lang="en-US" b="1" dirty="0" smtClean="0"/>
              <a:t>	rewind(</a:t>
            </a:r>
            <a:r>
              <a:rPr lang="en-US" b="1" dirty="0" err="1" smtClean="0"/>
              <a:t>fp</a:t>
            </a:r>
            <a:r>
              <a:rPr lang="en-US" b="1" dirty="0" smtClean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	/* Do some more </a:t>
            </a:r>
            <a:r>
              <a:rPr lang="en-US" b="1" dirty="0" err="1" smtClean="0"/>
              <a:t>precessing</a:t>
            </a:r>
            <a:r>
              <a:rPr lang="en-US" b="1" dirty="0" smtClean="0"/>
              <a:t> with file */</a:t>
            </a:r>
          </a:p>
          <a:p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b="1" dirty="0" err="1" smtClean="0"/>
              <a:t>getch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0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FREOPEN ()FUNCTION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71195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freopen</a:t>
            </a:r>
            <a:r>
              <a:rPr lang="en-US" dirty="0" smtClean="0"/>
              <a:t>() function </a:t>
            </a:r>
            <a:r>
              <a:rPr lang="en-US" b="1" u="sng" dirty="0" smtClean="0"/>
              <a:t>returns a pointer to the newly opened stream. 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Syntax</a:t>
            </a:r>
          </a:p>
          <a:p>
            <a:r>
              <a:rPr lang="en-US" dirty="0" smtClean="0"/>
              <a:t>FILE* </a:t>
            </a:r>
            <a:r>
              <a:rPr lang="en-US" dirty="0" err="1" smtClean="0"/>
              <a:t>freopen</a:t>
            </a:r>
            <a:r>
              <a:rPr lang="en-US" dirty="0" smtClean="0"/>
              <a:t>(const char* filename, const char* mode, FILE* stream);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Parameters:</a:t>
            </a:r>
          </a:p>
          <a:p>
            <a:r>
              <a:rPr lang="en-US" b="1" dirty="0" smtClean="0"/>
              <a:t>filename</a:t>
            </a:r>
            <a:r>
              <a:rPr lang="en-US" dirty="0" smtClean="0"/>
              <a:t>: Name of the file to be opened.</a:t>
            </a:r>
          </a:p>
          <a:p>
            <a:r>
              <a:rPr lang="en-US" b="1" dirty="0" smtClean="0"/>
              <a:t>mode</a:t>
            </a:r>
            <a:r>
              <a:rPr lang="en-US" dirty="0" smtClean="0"/>
              <a:t>: Access mode of the file to be opened.</a:t>
            </a:r>
          </a:p>
          <a:p>
            <a:r>
              <a:rPr lang="en-US" b="1" dirty="0" smtClean="0"/>
              <a:t>stream</a:t>
            </a:r>
            <a:r>
              <a:rPr lang="en-US" dirty="0" smtClean="0"/>
              <a:t>: The file stream that filename it is associated with. Examples include </a:t>
            </a:r>
            <a:r>
              <a:rPr lang="en-US" b="1" i="1" u="sng" dirty="0" err="1" smtClean="0"/>
              <a:t>stdin</a:t>
            </a:r>
            <a:r>
              <a:rPr lang="en-US" b="1" i="1" u="sng" dirty="0" smtClean="0"/>
              <a:t>, </a:t>
            </a:r>
            <a:r>
              <a:rPr lang="en-US" b="1" i="1" u="sng" dirty="0" err="1" smtClean="0"/>
              <a:t>stdout</a:t>
            </a:r>
            <a:r>
              <a:rPr lang="en-US" b="1" i="1" u="sng" dirty="0" smtClean="0"/>
              <a:t>, and </a:t>
            </a:r>
            <a:r>
              <a:rPr lang="en-US" b="1" i="1" u="sng" dirty="0" err="1" smtClean="0"/>
              <a:t>stderr</a:t>
            </a:r>
            <a:r>
              <a:rPr lang="en-US" b="1" i="1" u="sng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r>
              <a:rPr lang="en-US" dirty="0" smtClean="0"/>
              <a:t>Example FREOPEN()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534400" cy="5330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 () 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	FILE *</a:t>
            </a:r>
            <a:r>
              <a:rPr lang="en-US" b="1" dirty="0" err="1" smtClean="0"/>
              <a:t>fp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 smtClean="0"/>
              <a:t>("This text is redirected to </a:t>
            </a:r>
            <a:r>
              <a:rPr lang="en-US" b="1" dirty="0" err="1" smtClean="0"/>
              <a:t>stdout</a:t>
            </a:r>
            <a:r>
              <a:rPr lang="en-US" b="1" dirty="0" smtClean="0"/>
              <a:t>\n");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fp</a:t>
            </a:r>
            <a:r>
              <a:rPr lang="en-US" b="1" dirty="0" smtClean="0"/>
              <a:t> = </a:t>
            </a:r>
            <a:r>
              <a:rPr lang="en-US" b="1" dirty="0" err="1" smtClean="0"/>
              <a:t>freopen</a:t>
            </a:r>
            <a:r>
              <a:rPr lang="en-US" b="1" dirty="0" smtClean="0"/>
              <a:t>("file.txt", "w+", </a:t>
            </a:r>
            <a:r>
              <a:rPr lang="en-US" b="1" dirty="0" err="1" smtClean="0"/>
              <a:t>stdout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 smtClean="0"/>
              <a:t>("This text is redirected to file.txt\n");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fclose</a:t>
            </a:r>
            <a:r>
              <a:rPr lang="en-US" b="1" dirty="0" smtClean="0"/>
              <a:t>(</a:t>
            </a:r>
            <a:r>
              <a:rPr lang="en-US" b="1" dirty="0" err="1" smtClean="0"/>
              <a:t>fp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	return(0);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685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RENAME()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48335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The C library function </a:t>
            </a:r>
            <a:r>
              <a:rPr lang="en-US" b="1" dirty="0" err="1" smtClean="0"/>
              <a:t>int</a:t>
            </a:r>
            <a:r>
              <a:rPr lang="en-US" b="1" dirty="0" smtClean="0"/>
              <a:t> rename(const char *</a:t>
            </a:r>
            <a:r>
              <a:rPr lang="en-US" b="1" dirty="0" err="1" smtClean="0"/>
              <a:t>old_filename</a:t>
            </a:r>
            <a:r>
              <a:rPr lang="en-US" b="1" dirty="0" smtClean="0"/>
              <a:t>, const char *</a:t>
            </a:r>
            <a:r>
              <a:rPr lang="en-US" b="1" dirty="0" err="1" smtClean="0"/>
              <a:t>new_filename</a:t>
            </a:r>
            <a:r>
              <a:rPr lang="en-US" b="1" dirty="0" smtClean="0"/>
              <a:t>) causes the filename referred to by </a:t>
            </a:r>
            <a:r>
              <a:rPr lang="en-US" b="1" dirty="0" err="1" smtClean="0"/>
              <a:t>old_filename</a:t>
            </a:r>
            <a:r>
              <a:rPr lang="en-US" b="1" dirty="0" smtClean="0"/>
              <a:t> to be changed to </a:t>
            </a:r>
            <a:r>
              <a:rPr lang="en-US" b="1" dirty="0" err="1" smtClean="0"/>
              <a:t>new_filename</a:t>
            </a:r>
            <a:r>
              <a:rPr lang="en-US" b="1" dirty="0" smtClean="0"/>
              <a:t>. </a:t>
            </a:r>
          </a:p>
          <a:p>
            <a:endParaRPr lang="en-US" b="1" dirty="0" smtClean="0"/>
          </a:p>
          <a:p>
            <a:r>
              <a:rPr lang="en-US" b="1" dirty="0" smtClean="0"/>
              <a:t>Syntax: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rename(const char *</a:t>
            </a:r>
            <a:r>
              <a:rPr lang="en-US" dirty="0" err="1" smtClean="0"/>
              <a:t>old_filename</a:t>
            </a:r>
            <a:r>
              <a:rPr lang="en-US" dirty="0" smtClean="0"/>
              <a:t>, const char *</a:t>
            </a:r>
            <a:r>
              <a:rPr lang="en-US" dirty="0" err="1" smtClean="0"/>
              <a:t>new_filename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Parameters </a:t>
            </a:r>
          </a:p>
          <a:p>
            <a:pPr lvl="1"/>
            <a:r>
              <a:rPr lang="en-US" dirty="0" smtClean="0"/>
              <a:t> </a:t>
            </a:r>
            <a:r>
              <a:rPr lang="en-US" b="1" dirty="0" err="1" smtClean="0"/>
              <a:t>old_filename</a:t>
            </a:r>
            <a:r>
              <a:rPr lang="en-US" b="1" dirty="0" smtClean="0"/>
              <a:t> </a:t>
            </a:r>
            <a:r>
              <a:rPr lang="en-US" dirty="0" smtClean="0"/>
              <a:t>− This is the C string containing the name of the file to be renamed and/or moved. 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 </a:t>
            </a:r>
            <a:r>
              <a:rPr lang="en-US" b="1" dirty="0" err="1" smtClean="0"/>
              <a:t>new_filename</a:t>
            </a:r>
            <a:r>
              <a:rPr lang="en-US" b="1" dirty="0" smtClean="0"/>
              <a:t> − </a:t>
            </a:r>
            <a:r>
              <a:rPr lang="en-US" dirty="0" smtClean="0"/>
              <a:t>This is the C string containing the new name for the file.</a:t>
            </a:r>
            <a:r>
              <a:rPr lang="en-US" b="1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rename()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()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ret;</a:t>
            </a:r>
          </a:p>
          <a:p>
            <a:r>
              <a:rPr lang="en-US" dirty="0" smtClean="0"/>
              <a:t>	char </a:t>
            </a:r>
            <a:r>
              <a:rPr lang="en-US" dirty="0" err="1" smtClean="0"/>
              <a:t>oldname</a:t>
            </a:r>
            <a:r>
              <a:rPr lang="en-US" dirty="0" smtClean="0"/>
              <a:t>[] = "file.txt";</a:t>
            </a:r>
          </a:p>
          <a:p>
            <a:r>
              <a:rPr lang="en-US" dirty="0" smtClean="0"/>
              <a:t>	char </a:t>
            </a:r>
            <a:r>
              <a:rPr lang="en-US" dirty="0" err="1" smtClean="0"/>
              <a:t>newname</a:t>
            </a:r>
            <a:r>
              <a:rPr lang="en-US" dirty="0" smtClean="0"/>
              <a:t>[] = "newfile.txt";</a:t>
            </a:r>
          </a:p>
          <a:p>
            <a:r>
              <a:rPr lang="en-US" dirty="0" smtClean="0"/>
              <a:t>	ret = rename(</a:t>
            </a:r>
            <a:r>
              <a:rPr lang="en-US" dirty="0" err="1" smtClean="0"/>
              <a:t>oldname</a:t>
            </a:r>
            <a:r>
              <a:rPr lang="en-US" dirty="0" smtClean="0"/>
              <a:t>, </a:t>
            </a:r>
            <a:r>
              <a:rPr lang="en-US" dirty="0" err="1" smtClean="0"/>
              <a:t>newname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if(ret == 0)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("File renamed successfully");</a:t>
            </a:r>
          </a:p>
          <a:p>
            <a:r>
              <a:rPr lang="en-US" dirty="0" smtClean="0"/>
              <a:t>	} else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("Error: unable to rename the file");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return(0);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09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remove()</a:t>
            </a:r>
            <a:r>
              <a:rPr lang="en-US" dirty="0" smtClean="0"/>
              <a:t> 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635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remove()</a:t>
            </a:r>
            <a:r>
              <a:rPr lang="en-US" dirty="0" smtClean="0"/>
              <a:t> function in C/C++ can be used to delete a file. The function returns 0 if the file is deleted successfully, Otherwise, it returns a non-zero value.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Example 1:</a:t>
            </a:r>
          </a:p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if (remove("demo.txt") == 0)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("Deleted successfully");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("Unable to delete the file");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 descr="C:\Users\ksc\Desktop\DOSBox 0.74, Cpu speed max 100% cycles, Frameskip  0, Program       TC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514600"/>
            <a:ext cx="3255948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"/>
            <a:ext cx="8458200" cy="6629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2: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string.h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void main () {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ret;</a:t>
            </a:r>
          </a:p>
          <a:p>
            <a:r>
              <a:rPr lang="en-US" b="1" dirty="0" smtClean="0"/>
              <a:t>	FILE *</a:t>
            </a:r>
            <a:r>
              <a:rPr lang="en-US" b="1" dirty="0" err="1" smtClean="0"/>
              <a:t>fp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	char filename[] = "file.txt";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fp</a:t>
            </a:r>
            <a:r>
              <a:rPr lang="en-US" b="1" dirty="0" smtClean="0"/>
              <a:t> = </a:t>
            </a:r>
            <a:r>
              <a:rPr lang="en-US" b="1" dirty="0" err="1" smtClean="0"/>
              <a:t>fopen</a:t>
            </a:r>
            <a:r>
              <a:rPr lang="en-US" b="1" dirty="0" smtClean="0"/>
              <a:t>(filename, "w");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fprintf</a:t>
            </a:r>
            <a:r>
              <a:rPr lang="en-US" b="1" dirty="0" smtClean="0"/>
              <a:t>(</a:t>
            </a:r>
            <a:r>
              <a:rPr lang="en-US" b="1" dirty="0" err="1" smtClean="0"/>
              <a:t>fp</a:t>
            </a:r>
            <a:r>
              <a:rPr lang="en-US" b="1" dirty="0" smtClean="0"/>
              <a:t>, "%</a:t>
            </a:r>
            <a:r>
              <a:rPr lang="en-US" b="1" dirty="0" err="1" smtClean="0"/>
              <a:t>s","I</a:t>
            </a:r>
            <a:r>
              <a:rPr lang="en-US" b="1" dirty="0" smtClean="0"/>
              <a:t> am an </a:t>
            </a:r>
            <a:r>
              <a:rPr lang="en-US" b="1" dirty="0" err="1" smtClean="0"/>
              <a:t>indian</a:t>
            </a:r>
            <a:r>
              <a:rPr lang="en-US" b="1" dirty="0" smtClean="0"/>
              <a:t>");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fclose</a:t>
            </a:r>
            <a:r>
              <a:rPr lang="en-US" b="1" dirty="0" smtClean="0"/>
              <a:t>(</a:t>
            </a:r>
            <a:r>
              <a:rPr lang="en-US" b="1" dirty="0" err="1" smtClean="0"/>
              <a:t>fp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	ret = remove(filename);</a:t>
            </a:r>
          </a:p>
          <a:p>
            <a:r>
              <a:rPr lang="en-US" b="1" dirty="0" smtClean="0"/>
              <a:t>	if(ret == 0) {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 smtClean="0"/>
              <a:t>("File deleted successfully");</a:t>
            </a:r>
          </a:p>
          <a:p>
            <a:r>
              <a:rPr lang="en-US" b="1" dirty="0" smtClean="0"/>
              <a:t>	} else {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 smtClean="0"/>
              <a:t>("Error: unable to delete the file");</a:t>
            </a:r>
          </a:p>
          <a:p>
            <a:r>
              <a:rPr lang="en-US" b="1" dirty="0" smtClean="0"/>
              <a:t>	}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getch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}</a:t>
            </a:r>
          </a:p>
          <a:p>
            <a:endParaRPr lang="en-US" dirty="0"/>
          </a:p>
        </p:txBody>
      </p:sp>
      <p:pic>
        <p:nvPicPr>
          <p:cNvPr id="2050" name="Picture 2" descr="C:\Users\ksc\Desktop\DOSBox 0.74, Cpu speed max 100% cycles, Frameskip  0, Program       T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838200"/>
            <a:ext cx="4038600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685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function - </a:t>
            </a:r>
            <a:r>
              <a:rPr lang="en-US" b="1" dirty="0" err="1" smtClean="0"/>
              <a:t>feof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467600" cy="5943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The C library function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feof</a:t>
            </a:r>
            <a:r>
              <a:rPr lang="en-US" b="1" dirty="0" smtClean="0"/>
              <a:t>(FILE *stream) tests the end-of-file indicator for the given stream. </a:t>
            </a:r>
          </a:p>
          <a:p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feof</a:t>
            </a:r>
            <a:r>
              <a:rPr lang="en-US" dirty="0" smtClean="0"/>
              <a:t>(FILE *stream) </a:t>
            </a:r>
          </a:p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void main 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FILE *</a:t>
            </a:r>
            <a:r>
              <a:rPr lang="en-US" dirty="0" err="1" smtClean="0"/>
              <a:t>fp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fp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("</a:t>
            </a:r>
            <a:r>
              <a:rPr lang="en-US" dirty="0" err="1" smtClean="0"/>
              <a:t>file.txt","r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	while(1)</a:t>
            </a:r>
          </a:p>
          <a:p>
            <a:r>
              <a:rPr lang="en-US" dirty="0" smtClean="0"/>
              <a:t>	{	c = </a:t>
            </a:r>
            <a:r>
              <a:rPr lang="en-US" dirty="0" err="1" smtClean="0"/>
              <a:t>fgetc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if( </a:t>
            </a:r>
            <a:r>
              <a:rPr lang="en-US" dirty="0" err="1" smtClean="0"/>
              <a:t>feof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) )</a:t>
            </a:r>
          </a:p>
          <a:p>
            <a:r>
              <a:rPr lang="en-US" dirty="0" smtClean="0"/>
              <a:t>		{ break 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("%c", c);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fp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457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FERROR()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6096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The </a:t>
            </a:r>
            <a:r>
              <a:rPr lang="en-US" sz="3800" dirty="0" err="1" smtClean="0"/>
              <a:t>ferror</a:t>
            </a:r>
            <a:r>
              <a:rPr lang="en-US" sz="3800" dirty="0" smtClean="0"/>
              <a:t>() function tests for an error in reading from or writing to the given </a:t>
            </a:r>
            <a:r>
              <a:rPr lang="en-US" sz="3800" dirty="0" smtClean="0"/>
              <a:t>stream.</a:t>
            </a:r>
          </a:p>
          <a:p>
            <a:r>
              <a:rPr lang="en-US" sz="3600" dirty="0" err="1" smtClean="0"/>
              <a:t>clearerr</a:t>
            </a:r>
            <a:r>
              <a:rPr lang="en-US" sz="3600" dirty="0" smtClean="0"/>
              <a:t>() clears the end-of-file and error indicators for the given stream.</a:t>
            </a:r>
            <a:endParaRPr lang="en-US" sz="6500" dirty="0" smtClean="0"/>
          </a:p>
          <a:p>
            <a:endParaRPr lang="en-US" dirty="0" smtClean="0"/>
          </a:p>
          <a:p>
            <a:r>
              <a:rPr lang="en-US" sz="2500" b="1" dirty="0" smtClean="0">
                <a:solidFill>
                  <a:srgbClr val="002060"/>
                </a:solidFill>
              </a:rPr>
              <a:t>#</a:t>
            </a:r>
            <a:r>
              <a:rPr lang="en-US" sz="2500" b="1" dirty="0" smtClean="0">
                <a:solidFill>
                  <a:srgbClr val="002060"/>
                </a:solidFill>
              </a:rPr>
              <a:t>include &lt;</a:t>
            </a:r>
            <a:r>
              <a:rPr lang="en-US" sz="2500" b="1" dirty="0" err="1" smtClean="0">
                <a:solidFill>
                  <a:srgbClr val="002060"/>
                </a:solidFill>
              </a:rPr>
              <a:t>stdio.h</a:t>
            </a:r>
            <a:r>
              <a:rPr lang="en-US" sz="2500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void main ()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{</a:t>
            </a:r>
            <a:r>
              <a:rPr lang="en-US" sz="2500" b="1" dirty="0" smtClean="0">
                <a:solidFill>
                  <a:srgbClr val="002060"/>
                </a:solidFill>
              </a:rPr>
              <a:t>	FILE *</a:t>
            </a:r>
            <a:r>
              <a:rPr lang="en-US" sz="2500" b="1" dirty="0" err="1" smtClean="0">
                <a:solidFill>
                  <a:srgbClr val="002060"/>
                </a:solidFill>
              </a:rPr>
              <a:t>fp</a:t>
            </a:r>
            <a:r>
              <a:rPr lang="en-US" sz="25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char c;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</a:t>
            </a:r>
            <a:r>
              <a:rPr lang="en-US" sz="2500" b="1" dirty="0" err="1" smtClean="0">
                <a:solidFill>
                  <a:srgbClr val="002060"/>
                </a:solidFill>
              </a:rPr>
              <a:t>fp</a:t>
            </a:r>
            <a:r>
              <a:rPr lang="en-US" sz="2500" b="1" dirty="0" smtClean="0">
                <a:solidFill>
                  <a:srgbClr val="002060"/>
                </a:solidFill>
              </a:rPr>
              <a:t> = </a:t>
            </a:r>
            <a:r>
              <a:rPr lang="en-US" sz="2500" b="1" dirty="0" err="1" smtClean="0">
                <a:solidFill>
                  <a:srgbClr val="002060"/>
                </a:solidFill>
              </a:rPr>
              <a:t>fopen</a:t>
            </a:r>
            <a:r>
              <a:rPr lang="en-US" sz="2500" b="1" dirty="0" smtClean="0">
                <a:solidFill>
                  <a:srgbClr val="002060"/>
                </a:solidFill>
              </a:rPr>
              <a:t>("file.txt", "w");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c = </a:t>
            </a:r>
            <a:r>
              <a:rPr lang="en-US" sz="2500" b="1" dirty="0" err="1" smtClean="0">
                <a:solidFill>
                  <a:srgbClr val="002060"/>
                </a:solidFill>
              </a:rPr>
              <a:t>fgetc</a:t>
            </a:r>
            <a:r>
              <a:rPr lang="en-US" sz="2500" b="1" dirty="0" smtClean="0">
                <a:solidFill>
                  <a:srgbClr val="002060"/>
                </a:solidFill>
              </a:rPr>
              <a:t>(</a:t>
            </a:r>
            <a:r>
              <a:rPr lang="en-US" sz="2500" b="1" dirty="0" err="1" smtClean="0">
                <a:solidFill>
                  <a:srgbClr val="002060"/>
                </a:solidFill>
              </a:rPr>
              <a:t>fp</a:t>
            </a:r>
            <a:r>
              <a:rPr lang="en-US" sz="2500" b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if( </a:t>
            </a:r>
            <a:r>
              <a:rPr lang="en-US" sz="2500" b="1" dirty="0" err="1" smtClean="0">
                <a:solidFill>
                  <a:srgbClr val="002060"/>
                </a:solidFill>
              </a:rPr>
              <a:t>ferror</a:t>
            </a:r>
            <a:r>
              <a:rPr lang="en-US" sz="2500" b="1" dirty="0" smtClean="0">
                <a:solidFill>
                  <a:srgbClr val="002060"/>
                </a:solidFill>
              </a:rPr>
              <a:t>(</a:t>
            </a:r>
            <a:r>
              <a:rPr lang="en-US" sz="2500" b="1" dirty="0" err="1" smtClean="0">
                <a:solidFill>
                  <a:srgbClr val="002060"/>
                </a:solidFill>
              </a:rPr>
              <a:t>fp</a:t>
            </a:r>
            <a:r>
              <a:rPr lang="en-US" sz="2500" b="1" dirty="0" smtClean="0">
                <a:solidFill>
                  <a:srgbClr val="002060"/>
                </a:solidFill>
              </a:rPr>
              <a:t>))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</a:t>
            </a:r>
            <a:r>
              <a:rPr lang="en-US" sz="2500" b="1" dirty="0" smtClean="0">
                <a:solidFill>
                  <a:srgbClr val="002060"/>
                </a:solidFill>
              </a:rPr>
              <a:t>{</a:t>
            </a:r>
            <a:r>
              <a:rPr lang="en-US" sz="2500" b="1" dirty="0" smtClean="0">
                <a:solidFill>
                  <a:srgbClr val="002060"/>
                </a:solidFill>
              </a:rPr>
              <a:t>	</a:t>
            </a:r>
            <a:r>
              <a:rPr lang="en-US" sz="2500" b="1" dirty="0" err="1" smtClean="0">
                <a:solidFill>
                  <a:srgbClr val="002060"/>
                </a:solidFill>
              </a:rPr>
              <a:t>printf</a:t>
            </a:r>
            <a:r>
              <a:rPr lang="en-US" sz="2500" b="1" dirty="0" smtClean="0">
                <a:solidFill>
                  <a:srgbClr val="002060"/>
                </a:solidFill>
              </a:rPr>
              <a:t>("Error in reading from file : file.txt\n");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}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</a:t>
            </a:r>
            <a:r>
              <a:rPr lang="en-US" sz="2500" b="1" dirty="0" err="1" smtClean="0">
                <a:solidFill>
                  <a:srgbClr val="002060"/>
                </a:solidFill>
              </a:rPr>
              <a:t>clearerr</a:t>
            </a:r>
            <a:r>
              <a:rPr lang="en-US" sz="2500" b="1" dirty="0" smtClean="0">
                <a:solidFill>
                  <a:srgbClr val="002060"/>
                </a:solidFill>
              </a:rPr>
              <a:t>(</a:t>
            </a:r>
            <a:r>
              <a:rPr lang="en-US" sz="2500" b="1" dirty="0" err="1" smtClean="0">
                <a:solidFill>
                  <a:srgbClr val="002060"/>
                </a:solidFill>
              </a:rPr>
              <a:t>fp</a:t>
            </a:r>
            <a:r>
              <a:rPr lang="en-US" sz="2500" b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if(</a:t>
            </a:r>
            <a:r>
              <a:rPr lang="en-US" sz="2500" b="1" dirty="0" err="1" smtClean="0">
                <a:solidFill>
                  <a:srgbClr val="002060"/>
                </a:solidFill>
              </a:rPr>
              <a:t>ferror</a:t>
            </a:r>
            <a:r>
              <a:rPr lang="en-US" sz="2500" b="1" dirty="0" smtClean="0">
                <a:solidFill>
                  <a:srgbClr val="002060"/>
                </a:solidFill>
              </a:rPr>
              <a:t>(</a:t>
            </a:r>
            <a:r>
              <a:rPr lang="en-US" sz="2500" b="1" dirty="0" err="1" smtClean="0">
                <a:solidFill>
                  <a:srgbClr val="002060"/>
                </a:solidFill>
              </a:rPr>
              <a:t>fp</a:t>
            </a:r>
            <a:r>
              <a:rPr lang="en-US" sz="2500" b="1" dirty="0" smtClean="0">
                <a:solidFill>
                  <a:srgbClr val="002060"/>
                </a:solidFill>
              </a:rPr>
              <a:t>))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</a:t>
            </a:r>
            <a:r>
              <a:rPr lang="en-US" sz="2500" b="1" dirty="0" smtClean="0">
                <a:solidFill>
                  <a:srgbClr val="002060"/>
                </a:solidFill>
              </a:rPr>
              <a:t>{</a:t>
            </a:r>
            <a:r>
              <a:rPr lang="en-US" sz="2500" b="1" dirty="0" smtClean="0">
                <a:solidFill>
                  <a:srgbClr val="002060"/>
                </a:solidFill>
              </a:rPr>
              <a:t>	</a:t>
            </a:r>
            <a:r>
              <a:rPr lang="en-US" sz="2500" b="1" dirty="0" err="1" smtClean="0">
                <a:solidFill>
                  <a:srgbClr val="002060"/>
                </a:solidFill>
              </a:rPr>
              <a:t>printf</a:t>
            </a:r>
            <a:r>
              <a:rPr lang="en-US" sz="2500" b="1" dirty="0" smtClean="0">
                <a:solidFill>
                  <a:srgbClr val="002060"/>
                </a:solidFill>
              </a:rPr>
              <a:t>("Error in reading from file : file.txt\n");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}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</a:t>
            </a:r>
            <a:r>
              <a:rPr lang="en-US" sz="2500" b="1" dirty="0" err="1" smtClean="0">
                <a:solidFill>
                  <a:srgbClr val="002060"/>
                </a:solidFill>
              </a:rPr>
              <a:t>fclose</a:t>
            </a:r>
            <a:r>
              <a:rPr lang="en-US" sz="2500" b="1" dirty="0" smtClean="0">
                <a:solidFill>
                  <a:srgbClr val="002060"/>
                </a:solidFill>
              </a:rPr>
              <a:t>(</a:t>
            </a:r>
            <a:r>
              <a:rPr lang="en-US" sz="2500" b="1" dirty="0" err="1" smtClean="0">
                <a:solidFill>
                  <a:srgbClr val="002060"/>
                </a:solidFill>
              </a:rPr>
              <a:t>fp</a:t>
            </a:r>
            <a:r>
              <a:rPr lang="en-US" sz="2500" b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	</a:t>
            </a:r>
            <a:r>
              <a:rPr lang="en-US" sz="2500" b="1" dirty="0" err="1" smtClean="0">
                <a:solidFill>
                  <a:srgbClr val="002060"/>
                </a:solidFill>
              </a:rPr>
              <a:t>getch</a:t>
            </a:r>
            <a:r>
              <a:rPr lang="en-US" sz="2500" b="1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sz="2500" b="1" dirty="0" smtClean="0">
                <a:solidFill>
                  <a:srgbClr val="002060"/>
                </a:solidFill>
              </a:rPr>
              <a:t>}</a:t>
            </a:r>
            <a:endParaRPr lang="en-US" sz="25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Concept of data files</a:t>
            </a:r>
            <a:endParaRPr lang="en-US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</a:rPr>
              <a:t>What is the concept of files in data structure?</a:t>
            </a:r>
          </a:p>
          <a:p>
            <a:pPr lvl="1"/>
            <a:r>
              <a:rPr lang="en-US" dirty="0" smtClean="0"/>
              <a:t>File is a collection of records related to each other.</a:t>
            </a:r>
          </a:p>
          <a:p>
            <a:pPr lvl="1"/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</a:rPr>
              <a:t>What is a data file with example?</a:t>
            </a:r>
          </a:p>
          <a:p>
            <a:pPr lvl="1"/>
            <a:r>
              <a:rPr lang="en-US" dirty="0" smtClean="0"/>
              <a:t>A data file is any file containing information, but not code; it is only meant to be read or viewed and not executed.</a:t>
            </a:r>
          </a:p>
          <a:p>
            <a:pPr lvl="1"/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</a:rPr>
              <a:t>What are the 3 types of file structure?</a:t>
            </a:r>
          </a:p>
          <a:p>
            <a:pPr lvl="1"/>
            <a:r>
              <a:rPr lang="en-US" b="1" dirty="0" smtClean="0"/>
              <a:t>Three types of files structure in OS: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u="sng" dirty="0" smtClean="0"/>
              <a:t>text file</a:t>
            </a:r>
            <a:r>
              <a:rPr lang="en-US" dirty="0" smtClean="0"/>
              <a:t>: It is a series of </a:t>
            </a:r>
            <a:r>
              <a:rPr lang="en-US" b="1" dirty="0" smtClean="0"/>
              <a:t>characters</a:t>
            </a:r>
            <a:r>
              <a:rPr lang="en-US" dirty="0" smtClean="0"/>
              <a:t> that is organized in </a:t>
            </a:r>
            <a:r>
              <a:rPr lang="en-US" b="1" dirty="0" smtClean="0"/>
              <a:t>lines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</a:t>
            </a:r>
            <a:r>
              <a:rPr lang="en-US" b="1" u="sng" dirty="0" smtClean="0"/>
              <a:t>object file</a:t>
            </a:r>
            <a:r>
              <a:rPr lang="en-US" dirty="0" smtClean="0"/>
              <a:t>: It is a series of </a:t>
            </a:r>
            <a:r>
              <a:rPr lang="en-US" b="1" dirty="0" smtClean="0"/>
              <a:t>bytes</a:t>
            </a:r>
            <a:r>
              <a:rPr lang="en-US" dirty="0" smtClean="0"/>
              <a:t> that is organized into </a:t>
            </a:r>
            <a:r>
              <a:rPr lang="en-US" b="1" dirty="0" smtClean="0"/>
              <a:t>blocks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b="1" u="sng" dirty="0" smtClean="0"/>
              <a:t>source file</a:t>
            </a:r>
            <a:r>
              <a:rPr lang="en-US" dirty="0" smtClean="0"/>
              <a:t>: It is a series of </a:t>
            </a:r>
            <a:r>
              <a:rPr lang="en-US" b="1" dirty="0" smtClean="0"/>
              <a:t>functions and processes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File Handling</a:t>
            </a:r>
            <a:endParaRPr lang="en-US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File Handling</a:t>
            </a:r>
            <a:r>
              <a:rPr lang="en-US" dirty="0" smtClean="0"/>
              <a:t> is the storing of data in a file using a program.</a:t>
            </a:r>
          </a:p>
          <a:p>
            <a:endParaRPr lang="en-US" dirty="0" smtClean="0"/>
          </a:p>
          <a:p>
            <a:r>
              <a:rPr lang="en-US" dirty="0" smtClean="0"/>
              <a:t>The operations that you can perform on a File in DS are −</a:t>
            </a:r>
          </a:p>
          <a:p>
            <a:pPr lvl="1"/>
            <a:r>
              <a:rPr lang="en-US" dirty="0" smtClean="0"/>
              <a:t>Creating a new file</a:t>
            </a:r>
          </a:p>
          <a:p>
            <a:pPr lvl="1"/>
            <a:r>
              <a:rPr lang="en-US" dirty="0" smtClean="0"/>
              <a:t>Opening an existing file</a:t>
            </a:r>
          </a:p>
          <a:p>
            <a:pPr lvl="1"/>
            <a:r>
              <a:rPr lang="en-US" dirty="0" smtClean="0"/>
              <a:t>Reading data from an existing file</a:t>
            </a:r>
          </a:p>
          <a:p>
            <a:pPr lvl="1"/>
            <a:r>
              <a:rPr lang="en-US" dirty="0" smtClean="0"/>
              <a:t>Writing data to a file</a:t>
            </a:r>
          </a:p>
          <a:p>
            <a:pPr lvl="1"/>
            <a:r>
              <a:rPr lang="en-US" dirty="0" smtClean="0"/>
              <a:t>Moving data to a specific location on the file</a:t>
            </a:r>
          </a:p>
          <a:p>
            <a:pPr lvl="1"/>
            <a:r>
              <a:rPr lang="en-US" dirty="0" smtClean="0"/>
              <a:t>Closing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aruti\Desktop\C Files - File Handling and How To Create Files - Google Chr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357188"/>
            <a:ext cx="7734300" cy="6143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Use of file handling functions</a:t>
            </a:r>
            <a:endParaRPr lang="en-US" u="sng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aruti\Desktop\File handling in C - javatpoint - Google Chrom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68708"/>
            <a:ext cx="7086600" cy="5836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File handling in C - javatpoint - Google Chrom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8317"/>
            <a:ext cx="6096000" cy="657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Create a File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r>
              <a:rPr lang="en-US" dirty="0" smtClean="0"/>
              <a:t>To create a file, you can use the ’</a:t>
            </a:r>
            <a:r>
              <a:rPr lang="en-US" b="1" dirty="0" smtClean="0"/>
              <a:t>w’</a:t>
            </a:r>
            <a:r>
              <a:rPr lang="en-US" dirty="0" smtClean="0"/>
              <a:t> mode inside the </a:t>
            </a:r>
            <a:r>
              <a:rPr lang="en-US" dirty="0" err="1" smtClean="0"/>
              <a:t>fopen</a:t>
            </a:r>
            <a:r>
              <a:rPr lang="en-US" dirty="0" smtClean="0"/>
              <a:t>() function.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w</a:t>
            </a:r>
            <a:r>
              <a:rPr lang="en-US" dirty="0" smtClean="0"/>
              <a:t> mode is used to write to a file. </a:t>
            </a:r>
            <a:r>
              <a:rPr lang="en-US" b="1" dirty="0" smtClean="0"/>
              <a:t>However</a:t>
            </a:r>
            <a:r>
              <a:rPr lang="en-US" dirty="0" smtClean="0"/>
              <a:t>, if the file does not exist, it will create one for you: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b="1" dirty="0" smtClean="0"/>
              <a:t>Note:</a:t>
            </a:r>
            <a:r>
              <a:rPr lang="en-US" dirty="0" smtClean="0"/>
              <a:t> The file is created in the same directory as your other C files, if nothing else is specified.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Example: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Opening File: </a:t>
            </a:r>
            <a:r>
              <a:rPr lang="en-US" dirty="0" err="1" smtClean="0">
                <a:solidFill>
                  <a:srgbClr val="00B0F0"/>
                </a:solidFill>
              </a:rPr>
              <a:t>fopen</a:t>
            </a:r>
            <a:r>
              <a:rPr lang="en-US" dirty="0" smtClean="0">
                <a:solidFill>
                  <a:srgbClr val="00B0F0"/>
                </a:solidFill>
              </a:rPr>
              <a:t>(), </a:t>
            </a:r>
            <a:r>
              <a:rPr lang="en-US" dirty="0" err="1" smtClean="0">
                <a:solidFill>
                  <a:srgbClr val="00B0F0"/>
                </a:solidFill>
              </a:rPr>
              <a:t>fclose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endParaRPr lang="en-US" b="1" dirty="0" smtClean="0"/>
          </a:p>
          <a:p>
            <a:r>
              <a:rPr lang="en-US" b="1" dirty="0" smtClean="0"/>
              <a:t>void main()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/>
              <a:t>  FILE *</a:t>
            </a:r>
            <a:r>
              <a:rPr lang="en-US" b="1" dirty="0" err="1" smtClean="0"/>
              <a:t>fptr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  // Create a file on your computer (filename.txt)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fptr</a:t>
            </a:r>
            <a:r>
              <a:rPr lang="en-US" b="1" dirty="0" smtClean="0"/>
              <a:t> = </a:t>
            </a:r>
            <a:r>
              <a:rPr lang="en-US" b="1" dirty="0" err="1" smtClean="0"/>
              <a:t>fopen</a:t>
            </a:r>
            <a:r>
              <a:rPr lang="en-US" b="1" dirty="0" smtClean="0"/>
              <a:t>("DEMO.txt", "w");</a:t>
            </a:r>
          </a:p>
          <a:p>
            <a:endParaRPr lang="en-US" b="1" dirty="0" smtClean="0"/>
          </a:p>
          <a:p>
            <a:r>
              <a:rPr lang="en-US" b="1" dirty="0" smtClean="0"/>
              <a:t>  // Close the file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fclose</a:t>
            </a:r>
            <a:r>
              <a:rPr lang="en-US" b="1" dirty="0" smtClean="0"/>
              <a:t>(</a:t>
            </a:r>
            <a:r>
              <a:rPr lang="en-US" b="1" dirty="0" err="1" smtClean="0"/>
              <a:t>fptr</a:t>
            </a:r>
            <a:r>
              <a:rPr lang="en-US" b="1" dirty="0" smtClean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//  return 0;</a:t>
            </a:r>
          </a:p>
          <a:p>
            <a:r>
              <a:rPr lang="en-US" b="1" dirty="0" smtClean="0"/>
              <a:t>}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450</TotalTime>
  <Words>830</Words>
  <Application>Microsoft Office PowerPoint</Application>
  <PresentationFormat>On-screen Show (4:3)</PresentationFormat>
  <Paragraphs>346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Unit - 1 [B]</vt:lpstr>
      <vt:lpstr>topic</vt:lpstr>
      <vt:lpstr>Concept of data files</vt:lpstr>
      <vt:lpstr>File Handling</vt:lpstr>
      <vt:lpstr>Slide 5</vt:lpstr>
      <vt:lpstr>Use of file handling functions</vt:lpstr>
      <vt:lpstr>Slide 7</vt:lpstr>
      <vt:lpstr>Create a File</vt:lpstr>
      <vt:lpstr> Example: Opening File: fopen(), fclose</vt:lpstr>
      <vt:lpstr>Write To a File</vt:lpstr>
      <vt:lpstr>Example: Opening File: fopen(), fclose(), fprintf()</vt:lpstr>
      <vt:lpstr>Read Files</vt:lpstr>
      <vt:lpstr>Writing File : fprintf() function</vt:lpstr>
      <vt:lpstr>Reading File : fscanf() function</vt:lpstr>
      <vt:lpstr>functions putw() and getw()</vt:lpstr>
      <vt:lpstr>Example : putw() and getw()</vt:lpstr>
      <vt:lpstr>function - fseek(), FTELL()</vt:lpstr>
      <vt:lpstr>Slide 18</vt:lpstr>
      <vt:lpstr>Slide 19</vt:lpstr>
      <vt:lpstr>rewind()</vt:lpstr>
      <vt:lpstr>Example</vt:lpstr>
      <vt:lpstr>FREOPEN ()FUNCTION</vt:lpstr>
      <vt:lpstr>Example FREOPEN()</vt:lpstr>
      <vt:lpstr>RENAME()</vt:lpstr>
      <vt:lpstr>Example rename()</vt:lpstr>
      <vt:lpstr>remove() function</vt:lpstr>
      <vt:lpstr>Slide 27</vt:lpstr>
      <vt:lpstr>function - feof()</vt:lpstr>
      <vt:lpstr>FERROR() 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[B]</dc:title>
  <dc:creator>Maruti</dc:creator>
  <cp:lastModifiedBy>ksc</cp:lastModifiedBy>
  <cp:revision>94</cp:revision>
  <dcterms:created xsi:type="dcterms:W3CDTF">2023-11-04T16:32:57Z</dcterms:created>
  <dcterms:modified xsi:type="dcterms:W3CDTF">2024-02-02T09:52:05Z</dcterms:modified>
</cp:coreProperties>
</file>