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DCF4-D853-4648-A3AC-56BE308D260C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68F7-97A5-46CF-BC32-955D7C0B99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DCF4-D853-4648-A3AC-56BE308D260C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68F7-97A5-46CF-BC32-955D7C0B99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DCF4-D853-4648-A3AC-56BE308D260C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68F7-97A5-46CF-BC32-955D7C0B99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DCF4-D853-4648-A3AC-56BE308D260C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68F7-97A5-46CF-BC32-955D7C0B99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DCF4-D853-4648-A3AC-56BE308D260C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68F7-97A5-46CF-BC32-955D7C0B99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DCF4-D853-4648-A3AC-56BE308D260C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68F7-97A5-46CF-BC32-955D7C0B99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DCF4-D853-4648-A3AC-56BE308D260C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68F7-97A5-46CF-BC32-955D7C0B99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DCF4-D853-4648-A3AC-56BE308D260C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68F7-97A5-46CF-BC32-955D7C0B99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DCF4-D853-4648-A3AC-56BE308D260C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68F7-97A5-46CF-BC32-955D7C0B99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DCF4-D853-4648-A3AC-56BE308D260C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A68F7-97A5-46CF-BC32-955D7C0B99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DCF4-D853-4648-A3AC-56BE308D260C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4AA68F7-97A5-46CF-BC32-955D7C0B99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A83DCF4-D853-4648-A3AC-56BE308D260C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4AA68F7-97A5-46CF-BC32-955D7C0B995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mtClean="0"/>
              <a:t>UNIT-2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352800"/>
            <a:ext cx="7854696" cy="1628336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THEME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590800" y="4800600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/>
              <a:t>Prof. </a:t>
            </a:r>
            <a:r>
              <a:rPr lang="en-US" sz="2400" dirty="0" err="1" smtClean="0"/>
              <a:t>Nilesh</a:t>
            </a:r>
            <a:r>
              <a:rPr lang="en-US" sz="2400" dirty="0" smtClean="0"/>
              <a:t> </a:t>
            </a:r>
            <a:r>
              <a:rPr lang="en-US" sz="2400" dirty="0" err="1" smtClean="0"/>
              <a:t>Parghi</a:t>
            </a:r>
            <a:endParaRPr lang="en-US" sz="2400" dirty="0" smtClean="0"/>
          </a:p>
          <a:p>
            <a:pPr algn="ctr"/>
            <a:r>
              <a:rPr lang="en-US" sz="2400" dirty="0" smtClean="0"/>
              <a:t>KSC - AMRELI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Menus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Navigation allows the definition of the placement of your menu. Select which menu appears in the location.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The </a:t>
            </a:r>
            <a:r>
              <a:rPr lang="en-US" dirty="0" err="1" smtClean="0"/>
              <a:t>Wordpress</a:t>
            </a:r>
            <a:r>
              <a:rPr lang="en-US" dirty="0" smtClean="0"/>
              <a:t> Twenty Fifteen Theme supports two menu locations, Primary Menu and Social Links Menu.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From the pull down box, select the menu that will be presented in the location.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 Widgets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Themes usually have at least 1 or 2 sidebars.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Sidebars are the narrow columns to the left or right of your blog posts.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Each section in the sidebar is known as a “Widget” that you can add or remove, and move up or down.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You configure Widgets in your sidebar by via this Widgets menu.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Although you can configure Widgets via </a:t>
            </a:r>
            <a:r>
              <a:rPr lang="en-US" u="sng" dirty="0" err="1" smtClean="0"/>
              <a:t>Apperance</a:t>
            </a:r>
            <a:r>
              <a:rPr lang="en-US" dirty="0" smtClean="0"/>
              <a:t>&gt; </a:t>
            </a:r>
            <a:r>
              <a:rPr lang="en-US" u="sng" dirty="0" smtClean="0"/>
              <a:t>Customize</a:t>
            </a:r>
            <a:r>
              <a:rPr lang="en-US" dirty="0" smtClean="0"/>
              <a:t> &gt; </a:t>
            </a:r>
            <a:r>
              <a:rPr lang="en-US" u="sng" dirty="0" smtClean="0"/>
              <a:t>Widgets</a:t>
            </a:r>
            <a:r>
              <a:rPr lang="en-US" dirty="0" smtClean="0"/>
              <a:t> menu, you can see your changes in live preview of this Customizer.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idget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447800"/>
            <a:ext cx="7543800" cy="43489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HomePage</a:t>
            </a:r>
            <a:r>
              <a:rPr lang="en-US" dirty="0" smtClean="0">
                <a:solidFill>
                  <a:srgbClr val="FF0000"/>
                </a:solidFill>
              </a:rPr>
              <a:t> Settings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You site’s home page can either contain your latest posts or display a static page or post.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Your latest posts</a:t>
            </a:r>
            <a:r>
              <a:rPr lang="en-US" dirty="0" smtClean="0"/>
              <a:t> – select this to show your latest posts in your home page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A static page</a:t>
            </a:r>
            <a:r>
              <a:rPr lang="en-US" dirty="0" smtClean="0"/>
              <a:t> – select either a Front page or Posts page.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ü"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Additional CSS</a:t>
            </a:r>
          </a:p>
          <a:p>
            <a:pPr>
              <a:buFont typeface="Wingdings" pitchFamily="2" charset="2"/>
              <a:buChar char="ü"/>
            </a:pP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smtClean="0"/>
              <a:t>A panel that lets you add CSS statements which will override the current theme.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What is theme?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r>
              <a:rPr lang="en-US" dirty="0" smtClean="0"/>
              <a:t> A </a:t>
            </a:r>
            <a:r>
              <a:rPr lang="en-US" b="1" dirty="0" err="1" smtClean="0"/>
              <a:t>WordPress</a:t>
            </a:r>
            <a:r>
              <a:rPr lang="en-US" b="1" dirty="0" smtClean="0"/>
              <a:t> Theme</a:t>
            </a:r>
            <a:r>
              <a:rPr lang="en-US" dirty="0" smtClean="0"/>
              <a:t> is a collection of files that work together to produce a graphical interface with an </a:t>
            </a:r>
            <a:r>
              <a:rPr lang="en-US" smtClean="0"/>
              <a:t>underlying design </a:t>
            </a:r>
            <a:r>
              <a:rPr lang="en-US" dirty="0" smtClean="0"/>
              <a:t>for a weblog.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These files are called template files.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A </a:t>
            </a:r>
            <a:r>
              <a:rPr lang="en-US" b="1" dirty="0" smtClean="0"/>
              <a:t>Theme</a:t>
            </a:r>
            <a:r>
              <a:rPr lang="en-US" dirty="0" smtClean="0"/>
              <a:t> modifies the way the site is displayed, without modifying the underlying software.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It includes image files, templates, CSS </a:t>
            </a:r>
            <a:r>
              <a:rPr lang="en-US" dirty="0" err="1" smtClean="0"/>
              <a:t>stylesheets</a:t>
            </a:r>
            <a:r>
              <a:rPr lang="en-US" dirty="0" smtClean="0"/>
              <a:t>, etc. that can help to make your website look great.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How to install &amp; activate theme.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1) </a:t>
            </a:r>
          </a:p>
          <a:p>
            <a:r>
              <a:rPr lang="en-US" dirty="0" smtClean="0"/>
              <a:t>First thing you need to do is login to your </a:t>
            </a:r>
            <a:r>
              <a:rPr lang="en-US" dirty="0" err="1" smtClean="0"/>
              <a:t>WordPress</a:t>
            </a:r>
            <a:r>
              <a:rPr lang="en-US" dirty="0" smtClean="0"/>
              <a:t> admin area. Next, click on </a:t>
            </a:r>
            <a:r>
              <a:rPr lang="en-US" b="1" dirty="0" smtClean="0"/>
              <a:t>Appearance » Themes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Once you are on the themes page, click on the </a:t>
            </a:r>
            <a:r>
              <a:rPr lang="en-US" b="1" dirty="0" smtClean="0"/>
              <a:t>Add New</a:t>
            </a:r>
            <a:r>
              <a:rPr lang="en-US" dirty="0" smtClean="0"/>
              <a:t> button at the top.</a:t>
            </a:r>
          </a:p>
          <a:p>
            <a:r>
              <a:rPr lang="en-US" dirty="0" smtClean="0"/>
              <a:t> From there you’ll see an option for “</a:t>
            </a:r>
            <a:r>
              <a:rPr lang="en-US" b="1" dirty="0" smtClean="0"/>
              <a:t>Upload Theme</a:t>
            </a:r>
            <a:r>
              <a:rPr lang="en-US" dirty="0" smtClean="0"/>
              <a:t>” at the top of the screen. Click the “</a:t>
            </a:r>
            <a:r>
              <a:rPr lang="en-US" b="1" dirty="0" smtClean="0"/>
              <a:t>Browse</a:t>
            </a:r>
            <a:r>
              <a:rPr lang="en-US" dirty="0" smtClean="0"/>
              <a:t>” button, navigate your computer files and select the .ZIP file for your downloaded extension.</a:t>
            </a:r>
          </a:p>
          <a:p>
            <a:r>
              <a:rPr lang="en-US" dirty="0" smtClean="0"/>
              <a:t> Once uploaded, click the “Install Now” button</a:t>
            </a:r>
          </a:p>
          <a:p>
            <a:r>
              <a:rPr lang="en-US" dirty="0" smtClean="0"/>
              <a:t> Your </a:t>
            </a:r>
            <a:r>
              <a:rPr lang="en-US" dirty="0" err="1" smtClean="0"/>
              <a:t>WordPress</a:t>
            </a:r>
            <a:r>
              <a:rPr lang="en-US" dirty="0" smtClean="0"/>
              <a:t> application will installed the theme for you. Simply click the </a:t>
            </a:r>
            <a:r>
              <a:rPr lang="en-US" b="1" dirty="0" smtClean="0"/>
              <a:t>Activate</a:t>
            </a:r>
            <a:r>
              <a:rPr lang="en-US" dirty="0" smtClean="0"/>
              <a:t> link on the next page you will be redirected to.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2)</a:t>
            </a:r>
          </a:p>
          <a:p>
            <a:r>
              <a:rPr lang="en-US" dirty="0" smtClean="0"/>
              <a:t>Locate XAMPP's </a:t>
            </a:r>
            <a:r>
              <a:rPr lang="en-US" dirty="0" err="1" smtClean="0"/>
              <a:t>htdocs</a:t>
            </a:r>
            <a:r>
              <a:rPr lang="en-US" dirty="0" smtClean="0"/>
              <a:t> folder. </a:t>
            </a:r>
          </a:p>
          <a:p>
            <a:r>
              <a:rPr lang="en-US" dirty="0" smtClean="0"/>
              <a:t>If your site is installed in a </a:t>
            </a:r>
            <a:r>
              <a:rPr lang="en-US" dirty="0" err="1" smtClean="0"/>
              <a:t>sud</a:t>
            </a:r>
            <a:r>
              <a:rPr lang="en-US" dirty="0" smtClean="0"/>
              <a:t>-directory in </a:t>
            </a:r>
            <a:r>
              <a:rPr lang="en-US" dirty="0" err="1" smtClean="0"/>
              <a:t>htdocs</a:t>
            </a:r>
            <a:r>
              <a:rPr lang="en-US" dirty="0" smtClean="0"/>
              <a:t>, go there. If not skip to next step.</a:t>
            </a:r>
          </a:p>
          <a:p>
            <a:r>
              <a:rPr lang="en-US" dirty="0" smtClean="0"/>
              <a:t>Open the </a:t>
            </a:r>
            <a:r>
              <a:rPr lang="en-US" dirty="0" err="1" smtClean="0"/>
              <a:t>wp</a:t>
            </a:r>
            <a:r>
              <a:rPr lang="en-US" dirty="0" smtClean="0"/>
              <a:t>-content folder</a:t>
            </a:r>
          </a:p>
          <a:p>
            <a:r>
              <a:rPr lang="en-US" dirty="0" smtClean="0"/>
              <a:t>Open the themes folder</a:t>
            </a:r>
          </a:p>
          <a:p>
            <a:r>
              <a:rPr lang="en-US" dirty="0" smtClean="0"/>
              <a:t>Copy in your downloaded theme and extract it there (if its zipped)</a:t>
            </a:r>
          </a:p>
          <a:p>
            <a:r>
              <a:rPr lang="en-US" dirty="0" smtClean="0"/>
              <a:t>Go to your </a:t>
            </a:r>
            <a:r>
              <a:rPr lang="en-US" dirty="0" err="1" smtClean="0"/>
              <a:t>Wordpress</a:t>
            </a:r>
            <a:r>
              <a:rPr lang="en-US" dirty="0" smtClean="0"/>
              <a:t> Dashboard and go to the Appearance button on the left and click Themes from the drop down. Find your newly installed theme and hit Activate.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15112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sz="2700" dirty="0" smtClean="0">
                <a:solidFill>
                  <a:srgbClr val="C00000"/>
                </a:solidFill>
              </a:rPr>
              <a:t>Introduction of common </a:t>
            </a:r>
            <a:r>
              <a:rPr lang="en-US" sz="2700" dirty="0" err="1" smtClean="0">
                <a:solidFill>
                  <a:srgbClr val="C00000"/>
                </a:solidFill>
              </a:rPr>
              <a:t>WordPress</a:t>
            </a:r>
            <a:r>
              <a:rPr lang="en-US" sz="2700" dirty="0" smtClean="0">
                <a:solidFill>
                  <a:srgbClr val="C00000"/>
                </a:solidFill>
              </a:rPr>
              <a:t> theme template files</a:t>
            </a:r>
            <a:endParaRPr lang="en-US" sz="27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b="1" i="1" dirty="0" smtClean="0"/>
              <a:t>style.css</a:t>
            </a:r>
            <a:r>
              <a:rPr lang="en-US" i="1" dirty="0" smtClean="0"/>
              <a:t> - </a:t>
            </a:r>
            <a:r>
              <a:rPr lang="en-US" dirty="0" smtClean="0"/>
              <a:t>The main </a:t>
            </a:r>
            <a:r>
              <a:rPr lang="en-US" dirty="0" err="1" smtClean="0"/>
              <a:t>stylesheet</a:t>
            </a:r>
            <a:r>
              <a:rPr lang="en-US" dirty="0" smtClean="0"/>
              <a:t>. This must be included with your Theme, and it must contain the information header for your Theme.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</a:t>
            </a:r>
            <a:r>
              <a:rPr lang="en-US" b="1" i="1" dirty="0" smtClean="0"/>
              <a:t>rtl.css :-</a:t>
            </a:r>
            <a:r>
              <a:rPr lang="en-US" dirty="0" smtClean="0"/>
              <a:t> The </a:t>
            </a:r>
            <a:r>
              <a:rPr lang="en-US" dirty="0" err="1" smtClean="0"/>
              <a:t>rtl</a:t>
            </a:r>
            <a:r>
              <a:rPr lang="en-US" dirty="0" smtClean="0"/>
              <a:t> </a:t>
            </a:r>
            <a:r>
              <a:rPr lang="en-US" dirty="0" err="1" smtClean="0"/>
              <a:t>stylesheet</a:t>
            </a:r>
            <a:r>
              <a:rPr lang="en-US" dirty="0" smtClean="0"/>
              <a:t>. This will be included automatically if the website's text direction is right-to-left.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</a:t>
            </a:r>
            <a:r>
              <a:rPr lang="en-US" b="1" i="1" dirty="0" smtClean="0"/>
              <a:t>index.php :-</a:t>
            </a:r>
            <a:r>
              <a:rPr lang="en-US" dirty="0" smtClean="0"/>
              <a:t> The main template. If your Theme provides its own templates, </a:t>
            </a:r>
            <a:r>
              <a:rPr lang="en-US" i="1" dirty="0" smtClean="0"/>
              <a:t>index.php</a:t>
            </a:r>
            <a:r>
              <a:rPr lang="en-US" dirty="0" smtClean="0"/>
              <a:t> must be present. 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</a:t>
            </a:r>
            <a:r>
              <a:rPr lang="en-US" b="1" i="1" dirty="0" smtClean="0"/>
              <a:t>comments.php :-</a:t>
            </a:r>
            <a:r>
              <a:rPr lang="en-US" dirty="0" smtClean="0"/>
              <a:t> The comments template. 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</a:t>
            </a:r>
            <a:r>
              <a:rPr lang="en-US" b="1" i="1" dirty="0" smtClean="0"/>
              <a:t>home.php :-</a:t>
            </a:r>
            <a:r>
              <a:rPr lang="en-US" dirty="0" smtClean="0"/>
              <a:t> The home page template, which is the front page by default. If you use a static front page this is the template for the page with the latest posts.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 </a:t>
            </a:r>
            <a:r>
              <a:rPr lang="en-US" b="1" i="1" dirty="0" smtClean="0"/>
              <a:t>single.php :-</a:t>
            </a:r>
            <a:r>
              <a:rPr lang="en-US" dirty="0" smtClean="0"/>
              <a:t> The single post template. Used when a single post is queried.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</a:t>
            </a:r>
            <a:r>
              <a:rPr lang="en-US" b="1" i="1" dirty="0" smtClean="0"/>
              <a:t>page.php :-</a:t>
            </a:r>
            <a:r>
              <a:rPr lang="en-US" dirty="0" smtClean="0"/>
              <a:t> The page template. Used when an individual Page is queried.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</a:t>
            </a:r>
            <a:r>
              <a:rPr lang="en-US" b="1" i="1" dirty="0" smtClean="0"/>
              <a:t>category.php :- </a:t>
            </a:r>
            <a:r>
              <a:rPr lang="en-US" dirty="0" smtClean="0"/>
              <a:t> The category template. Used when a category is queried. 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</a:t>
            </a:r>
            <a:r>
              <a:rPr lang="en-US" b="1" i="1" dirty="0" smtClean="0"/>
              <a:t>tag.php</a:t>
            </a:r>
            <a:r>
              <a:rPr lang="en-US" b="1" dirty="0" smtClean="0"/>
              <a:t> :- </a:t>
            </a:r>
            <a:r>
              <a:rPr lang="en-US" dirty="0" smtClean="0"/>
              <a:t>The tag template. Used when a tag is queried. 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</a:t>
            </a:r>
            <a:r>
              <a:rPr lang="en-US" b="1" i="1" dirty="0" smtClean="0"/>
              <a:t>author.php :-</a:t>
            </a:r>
            <a:r>
              <a:rPr lang="en-US" dirty="0" smtClean="0"/>
              <a:t> The author template. Used when an author is queried.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d</a:t>
            </a:r>
            <a:r>
              <a:rPr lang="en-US" b="1" i="1" dirty="0" smtClean="0"/>
              <a:t>ate.php :- </a:t>
            </a:r>
            <a:r>
              <a:rPr lang="en-US" dirty="0" smtClean="0"/>
              <a:t> The date/time template. Used when a date or time is queried. Year, month, day, hour, minute, second.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 </a:t>
            </a:r>
            <a:r>
              <a:rPr lang="en-US" b="1" i="1" dirty="0" smtClean="0"/>
              <a:t>search.php :- </a:t>
            </a:r>
            <a:r>
              <a:rPr lang="en-US" dirty="0" smtClean="0"/>
              <a:t> The search results template. Used when a search is performed. 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</a:t>
            </a:r>
            <a:r>
              <a:rPr lang="en-US" b="1" i="1" dirty="0" smtClean="0"/>
              <a:t>image.php :-</a:t>
            </a:r>
            <a:r>
              <a:rPr lang="en-US" dirty="0" smtClean="0"/>
              <a:t> Image attachment template. Used when viewing a single image attachment.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</a:t>
            </a:r>
            <a:r>
              <a:rPr lang="en-US" b="1" i="1" dirty="0" smtClean="0"/>
              <a:t>404.php :- </a:t>
            </a:r>
            <a:r>
              <a:rPr lang="en-US" dirty="0" smtClean="0"/>
              <a:t> The </a:t>
            </a:r>
            <a:r>
              <a:rPr lang="en-US" b="1" dirty="0" smtClean="0"/>
              <a:t>404 Not Found</a:t>
            </a:r>
            <a:r>
              <a:rPr lang="en-US" dirty="0" smtClean="0"/>
              <a:t> template. Used when </a:t>
            </a:r>
            <a:r>
              <a:rPr lang="en-US" dirty="0" err="1" smtClean="0"/>
              <a:t>WordPress</a:t>
            </a:r>
            <a:r>
              <a:rPr lang="en-US" dirty="0" smtClean="0"/>
              <a:t> cannot find a post or page that matches the query. 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header.php :- </a:t>
            </a:r>
            <a:r>
              <a:rPr lang="en-US" dirty="0" smtClean="0"/>
              <a:t>The header of your site is typically the first thing people </a:t>
            </a:r>
            <a:r>
              <a:rPr lang="en-US" dirty="0" err="1" smtClean="0"/>
              <a:t>see.The</a:t>
            </a:r>
            <a:r>
              <a:rPr lang="en-US" dirty="0" smtClean="0"/>
              <a:t> header of your site is set using this file.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 </a:t>
            </a:r>
            <a:r>
              <a:rPr lang="en-US" b="1" i="1" dirty="0" smtClean="0"/>
              <a:t>footer.php :- </a:t>
            </a:r>
            <a:r>
              <a:rPr lang="en-US" dirty="0" smtClean="0"/>
              <a:t>The footer of your site is set using this file. Use the </a:t>
            </a:r>
            <a:r>
              <a:rPr lang="en-US" dirty="0" err="1" smtClean="0"/>
              <a:t>wp_footer</a:t>
            </a:r>
            <a:r>
              <a:rPr lang="en-US" dirty="0" smtClean="0"/>
              <a:t>() call, to appear just before closing body tag. </a:t>
            </a:r>
            <a:endParaRPr lang="en-US" b="1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Theme Customize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Theme options is a custom admin page which comes with some </a:t>
            </a:r>
            <a:r>
              <a:rPr lang="en-US" dirty="0" err="1" smtClean="0"/>
              <a:t>WordPress</a:t>
            </a:r>
            <a:r>
              <a:rPr lang="en-US" dirty="0" smtClean="0"/>
              <a:t> themes.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It allows users to change theme settings without modifying theme files or touching any code.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These theme option pages can be very simple with a handful options or it can have tons of customization options split into either tabs or multiple pages.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It is important to understand that </a:t>
            </a:r>
            <a:r>
              <a:rPr lang="en-US" dirty="0" err="1" smtClean="0"/>
              <a:t>WordPress</a:t>
            </a:r>
            <a:r>
              <a:rPr lang="en-US" dirty="0" smtClean="0"/>
              <a:t> themes are NOT required to have an options page.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For example, Twenty Twelve, one of the default </a:t>
            </a:r>
            <a:r>
              <a:rPr lang="en-US" dirty="0" err="1" smtClean="0"/>
              <a:t>WordPress</a:t>
            </a:r>
            <a:r>
              <a:rPr lang="en-US" dirty="0" smtClean="0"/>
              <a:t> themes does not have a Theme Options page.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Wingdings" pitchFamily="2" charset="2"/>
              <a:buChar char="v"/>
            </a:pPr>
            <a:r>
              <a:rPr lang="en-US" sz="3300" dirty="0" smtClean="0">
                <a:solidFill>
                  <a:srgbClr val="00B050"/>
                </a:solidFill>
              </a:rPr>
              <a:t>Site Identity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/>
              <a:t> Site identity option allow developer to perform setting like site tile, tagline, new logo, site icon etc.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/>
              <a:t> Steps to perform for site identity are:</a:t>
            </a:r>
          </a:p>
          <a:p>
            <a:pPr marL="514350" indent="-514350">
              <a:buAutoNum type="arabicParenR"/>
            </a:pPr>
            <a:r>
              <a:rPr lang="en-US" dirty="0" smtClean="0"/>
              <a:t>Log into your </a:t>
            </a:r>
            <a:r>
              <a:rPr lang="en-US" dirty="0" err="1" smtClean="0"/>
              <a:t>WordPress</a:t>
            </a:r>
            <a:r>
              <a:rPr lang="en-US" dirty="0" smtClean="0"/>
              <a:t> Dashboard.</a:t>
            </a:r>
          </a:p>
          <a:p>
            <a:pPr marL="514350" indent="-514350">
              <a:buAutoNum type="arabicParenR"/>
            </a:pPr>
            <a:r>
              <a:rPr lang="en-US" dirty="0" smtClean="0"/>
              <a:t> In your navigation menu click </a:t>
            </a:r>
            <a:r>
              <a:rPr lang="en-US" b="1" dirty="0" smtClean="0"/>
              <a:t>Appearance</a:t>
            </a:r>
            <a:r>
              <a:rPr lang="en-US" dirty="0" smtClean="0"/>
              <a:t> then </a:t>
            </a:r>
            <a:r>
              <a:rPr lang="en-US" b="1" dirty="0" smtClean="0"/>
              <a:t>Customize</a:t>
            </a:r>
            <a:r>
              <a:rPr lang="en-US" dirty="0" smtClean="0"/>
              <a:t>.</a:t>
            </a:r>
          </a:p>
          <a:p>
            <a:pPr marL="514350" indent="-514350">
              <a:buAutoNum type="arabicParenR"/>
            </a:pPr>
            <a:r>
              <a:rPr lang="en-US" dirty="0" smtClean="0"/>
              <a:t> You will then be on the </a:t>
            </a:r>
            <a:r>
              <a:rPr lang="en-US" i="1" dirty="0" smtClean="0"/>
              <a:t>front Customizer</a:t>
            </a:r>
            <a:r>
              <a:rPr lang="en-US" dirty="0" smtClean="0"/>
              <a:t> page. Click the </a:t>
            </a:r>
            <a:r>
              <a:rPr lang="en-US" b="1" dirty="0" smtClean="0"/>
              <a:t>Site Identity</a:t>
            </a:r>
            <a:r>
              <a:rPr lang="en-US" dirty="0" smtClean="0"/>
              <a:t> link.</a:t>
            </a:r>
          </a:p>
          <a:p>
            <a:pPr marL="514350" indent="-514350">
              <a:buAutoNum type="arabicParenR"/>
            </a:pPr>
            <a:r>
              <a:rPr lang="en-US" dirty="0" smtClean="0"/>
              <a:t> If you want to replace the </a:t>
            </a:r>
            <a:r>
              <a:rPr lang="en-US" i="1" dirty="0" smtClean="0"/>
              <a:t>Site Title</a:t>
            </a:r>
            <a:r>
              <a:rPr lang="en-US" dirty="0" smtClean="0"/>
              <a:t> with a </a:t>
            </a:r>
            <a:r>
              <a:rPr lang="en-US" i="1" dirty="0" smtClean="0"/>
              <a:t>logo</a:t>
            </a:r>
            <a:r>
              <a:rPr lang="en-US" dirty="0" smtClean="0"/>
              <a:t> click the </a:t>
            </a:r>
            <a:r>
              <a:rPr lang="en-US" b="1" dirty="0" smtClean="0"/>
              <a:t>Select logo</a:t>
            </a:r>
            <a:r>
              <a:rPr lang="en-US" dirty="0" smtClean="0"/>
              <a:t> button. Then, </a:t>
            </a:r>
            <a:r>
              <a:rPr lang="en-US" b="1" dirty="0" smtClean="0"/>
              <a:t>upload</a:t>
            </a:r>
            <a:r>
              <a:rPr lang="en-US" dirty="0" smtClean="0"/>
              <a:t> your logo or choose it from the </a:t>
            </a:r>
            <a:r>
              <a:rPr lang="en-US" i="1" dirty="0" smtClean="0"/>
              <a:t>Media Library</a:t>
            </a:r>
            <a:r>
              <a:rPr lang="en-US" dirty="0" smtClean="0"/>
              <a:t>.</a:t>
            </a:r>
          </a:p>
          <a:p>
            <a:pPr marL="514350" indent="-514350">
              <a:buAutoNum type="arabicParenR"/>
            </a:pPr>
            <a:r>
              <a:rPr lang="en-US" dirty="0" smtClean="0"/>
              <a:t> Enter your </a:t>
            </a:r>
            <a:r>
              <a:rPr lang="en-US" b="1" dirty="0" smtClean="0"/>
              <a:t>Site Title</a:t>
            </a:r>
            <a:r>
              <a:rPr lang="en-US" dirty="0" smtClean="0"/>
              <a:t> and </a:t>
            </a:r>
            <a:r>
              <a:rPr lang="en-US" b="1" dirty="0" smtClean="0"/>
              <a:t>Tagline</a:t>
            </a:r>
            <a:r>
              <a:rPr lang="en-US" dirty="0" smtClean="0"/>
              <a:t> if you are not using a </a:t>
            </a:r>
            <a:r>
              <a:rPr lang="en-US" i="1" dirty="0" smtClean="0"/>
              <a:t>logo</a:t>
            </a:r>
            <a:r>
              <a:rPr lang="en-US" dirty="0" smtClean="0"/>
              <a:t>.</a:t>
            </a:r>
          </a:p>
          <a:p>
            <a:pPr marL="514350" indent="-514350">
              <a:buAutoNum type="arabicParenR"/>
            </a:pPr>
            <a:r>
              <a:rPr lang="en-US" dirty="0" smtClean="0"/>
              <a:t> If you want to use a custom </a:t>
            </a:r>
            <a:r>
              <a:rPr lang="en-US" i="1" dirty="0" smtClean="0"/>
              <a:t>Site Icon</a:t>
            </a:r>
            <a:r>
              <a:rPr lang="en-US" dirty="0" smtClean="0"/>
              <a:t> click the </a:t>
            </a:r>
            <a:r>
              <a:rPr lang="en-US" b="1" dirty="0" smtClean="0"/>
              <a:t>Select Image</a:t>
            </a:r>
            <a:r>
              <a:rPr lang="en-US" dirty="0" smtClean="0"/>
              <a:t> button. Then, </a:t>
            </a:r>
            <a:r>
              <a:rPr lang="en-US" b="1" dirty="0" smtClean="0"/>
              <a:t>upload</a:t>
            </a:r>
            <a:r>
              <a:rPr lang="en-US" dirty="0" smtClean="0"/>
              <a:t> your icon or choose it from the </a:t>
            </a:r>
            <a:r>
              <a:rPr lang="en-US" i="1" dirty="0" smtClean="0"/>
              <a:t>Media Library</a:t>
            </a:r>
            <a:r>
              <a:rPr lang="en-US" dirty="0" smtClean="0"/>
              <a:t> if it was uploaded previously.</a:t>
            </a:r>
          </a:p>
          <a:p>
            <a:pPr marL="514350" indent="-514350">
              <a:buAutoNum type="arabicParenR"/>
            </a:pPr>
            <a:r>
              <a:rPr lang="en-US" dirty="0" smtClean="0"/>
              <a:t> Click the </a:t>
            </a:r>
            <a:r>
              <a:rPr lang="en-US" b="1" dirty="0" smtClean="0"/>
              <a:t>Publish</a:t>
            </a:r>
            <a:r>
              <a:rPr lang="en-US" dirty="0" smtClean="0"/>
              <a:t> button to save your changes.</a:t>
            </a:r>
          </a:p>
          <a:p>
            <a:pPr marL="514350" indent="-51435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143</TotalTime>
  <Words>912</Words>
  <Application>Microsoft Office PowerPoint</Application>
  <PresentationFormat>On-screen Show (4:3)</PresentationFormat>
  <Paragraphs>75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UNIT-2</vt:lpstr>
      <vt:lpstr>What is theme?</vt:lpstr>
      <vt:lpstr> How to install &amp; activate theme.</vt:lpstr>
      <vt:lpstr>Slide 4</vt:lpstr>
      <vt:lpstr> Introduction of common WordPress theme template files</vt:lpstr>
      <vt:lpstr>Slide 6</vt:lpstr>
      <vt:lpstr>Slide 7</vt:lpstr>
      <vt:lpstr> Theme Customize Options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Dhanak</dc:creator>
  <cp:lastModifiedBy>Dimpal Malaviya</cp:lastModifiedBy>
  <cp:revision>51</cp:revision>
  <dcterms:created xsi:type="dcterms:W3CDTF">2017-07-11T09:56:45Z</dcterms:created>
  <dcterms:modified xsi:type="dcterms:W3CDTF">2024-07-16T16:23:46Z</dcterms:modified>
</cp:coreProperties>
</file>