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3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98" r:id="rId36"/>
    <p:sldId id="289" r:id="rId37"/>
    <p:sldId id="291" r:id="rId38"/>
    <p:sldId id="292" r:id="rId39"/>
    <p:sldId id="299" r:id="rId40"/>
    <p:sldId id="295" r:id="rId41"/>
    <p:sldId id="304" r:id="rId42"/>
    <p:sldId id="305" r:id="rId43"/>
    <p:sldId id="306" r:id="rId44"/>
    <p:sldId id="307" r:id="rId45"/>
    <p:sldId id="308" r:id="rId46"/>
    <p:sldId id="309" r:id="rId47"/>
    <p:sldId id="300" r:id="rId48"/>
    <p:sldId id="303" r:id="rId49"/>
    <p:sldId id="301" r:id="rId50"/>
    <p:sldId id="302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FF"/>
    <a:srgbClr val="251070"/>
    <a:srgbClr val="3E71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D7AB1A-0252-4EB0-83FC-25392C6DA890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C91F26-6FC9-4FC2-88E4-534898956A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UNIT-4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sz="5400" dirty="0" smtClean="0">
              <a:solidFill>
                <a:srgbClr val="FFFF00"/>
              </a:solidFill>
            </a:endParaRP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Theme Development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14600" y="51816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Prof. </a:t>
            </a:r>
            <a:r>
              <a:rPr lang="en-US" sz="2400" dirty="0" err="1" smtClean="0"/>
              <a:t>Nilesh</a:t>
            </a:r>
            <a:r>
              <a:rPr lang="en-US" sz="2400" dirty="0" smtClean="0"/>
              <a:t> </a:t>
            </a:r>
            <a:r>
              <a:rPr lang="en-US" sz="2400" dirty="0" err="1" smtClean="0"/>
              <a:t>Parghi</a:t>
            </a:r>
            <a:endParaRPr lang="en-US" sz="2400" dirty="0" smtClean="0"/>
          </a:p>
          <a:p>
            <a:pPr algn="ctr"/>
            <a:r>
              <a:rPr lang="en-US" sz="2400" dirty="0" smtClean="0"/>
              <a:t>KSC - AMRELI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Category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err="1" smtClean="0">
                <a:solidFill>
                  <a:srgbClr val="00B050"/>
                </a:solidFill>
              </a:rPr>
              <a:t>category_description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Retrieve category description.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Displays the description of a category, given its id, by echoing the return value of the tag.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If no category given and used on a category page, it returns the description of the current category.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Example : 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echo </a:t>
            </a:r>
            <a:r>
              <a:rPr lang="en-US" dirty="0" err="1" smtClean="0"/>
              <a:t>category_description</a:t>
            </a:r>
            <a:r>
              <a:rPr lang="en-US" dirty="0" smtClean="0"/>
              <a:t>(3); ?&gt;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FF"/>
                </a:solidFill>
              </a:rPr>
              <a:t>2) </a:t>
            </a:r>
            <a:r>
              <a:rPr lang="en-US" dirty="0" err="1" smtClean="0">
                <a:solidFill>
                  <a:srgbClr val="FF00FF"/>
                </a:solidFill>
              </a:rPr>
              <a:t>single_cat_title</a:t>
            </a:r>
            <a:r>
              <a:rPr lang="en-US" dirty="0" smtClean="0">
                <a:solidFill>
                  <a:srgbClr val="FF00FF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Display or retrieve page title for category archive.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Useful for category template files for displaying the category page title.</a:t>
            </a:r>
          </a:p>
          <a:p>
            <a:pPr marL="514350" indent="-514350">
              <a:buAutoNum type="arabicParenR" startAt="3"/>
            </a:pPr>
            <a:r>
              <a:rPr lang="en-US" dirty="0" err="1" smtClean="0">
                <a:solidFill>
                  <a:srgbClr val="00B0F0"/>
                </a:solidFill>
              </a:rPr>
              <a:t>the_category</a:t>
            </a:r>
            <a:r>
              <a:rPr lang="en-US" dirty="0" smtClean="0">
                <a:solidFill>
                  <a:srgbClr val="00B0F0"/>
                </a:solidFill>
              </a:rPr>
              <a:t>( )</a:t>
            </a:r>
            <a:r>
              <a:rPr lang="en-US" dirty="0" smtClean="0"/>
              <a:t> 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Displays a link to the category or categories belongs to a post in either HTML list or custom format.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mtClean="0">
                <a:solidFill>
                  <a:srgbClr val="FF00FF"/>
                </a:solidFill>
              </a:rPr>
              <a:t> </a:t>
            </a:r>
            <a:r>
              <a:rPr lang="en-US" smtClean="0"/>
              <a:t>This tag must be used within The Loop.</a:t>
            </a:r>
            <a:endParaRPr 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sz="3600" dirty="0" smtClean="0">
                <a:solidFill>
                  <a:srgbClr val="FFC000"/>
                </a:solidFill>
              </a:rPr>
              <a:t>3) </a:t>
            </a:r>
            <a:r>
              <a:rPr lang="en-US" sz="3600" dirty="0" err="1" smtClean="0">
                <a:solidFill>
                  <a:srgbClr val="FFC000"/>
                </a:solidFill>
              </a:rPr>
              <a:t>the_category</a:t>
            </a:r>
            <a:r>
              <a:rPr lang="en-US" sz="3600" dirty="0" smtClean="0">
                <a:solidFill>
                  <a:srgbClr val="FFC000"/>
                </a:solidFill>
              </a:rPr>
              <a:t>()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Displays a link to the category or categories a post belongs to.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tag must be used within The Loop.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Syntax :</a:t>
            </a:r>
            <a:r>
              <a:rPr lang="en-US" dirty="0" smtClean="0"/>
              <a:t> </a:t>
            </a:r>
            <a:r>
              <a:rPr lang="en-US" dirty="0" err="1" smtClean="0"/>
              <a:t>the_category</a:t>
            </a:r>
            <a:r>
              <a:rPr lang="en-US" dirty="0" smtClean="0"/>
              <a:t>( separator, parents, </a:t>
            </a:r>
            <a:r>
              <a:rPr lang="en-US" dirty="0" err="1" smtClean="0"/>
              <a:t>post_id</a:t>
            </a:r>
            <a:r>
              <a:rPr lang="en-US" dirty="0" smtClean="0"/>
              <a:t> );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Parameters :</a:t>
            </a:r>
          </a:p>
          <a:p>
            <a:pPr>
              <a:buNone/>
            </a:pPr>
            <a:r>
              <a:rPr lang="en-US" b="1" dirty="0" smtClean="0"/>
              <a:t>1) </a:t>
            </a:r>
            <a:r>
              <a:rPr lang="en-US" dirty="0" smtClean="0"/>
              <a:t>separator : Text or character to display between each category link.</a:t>
            </a:r>
          </a:p>
          <a:p>
            <a:pPr>
              <a:buNone/>
            </a:pPr>
            <a:r>
              <a:rPr lang="en-US" b="1" dirty="0" smtClean="0"/>
              <a:t>2) </a:t>
            </a:r>
            <a:r>
              <a:rPr lang="en-US" dirty="0" smtClean="0"/>
              <a:t>parents : How to display links that reside in child (sub) categories. Options are: multiple or single</a:t>
            </a:r>
          </a:p>
          <a:p>
            <a:pPr>
              <a:buNone/>
            </a:pPr>
            <a:r>
              <a:rPr lang="en-US" b="1" dirty="0" smtClean="0"/>
              <a:t>3) </a:t>
            </a:r>
            <a:r>
              <a:rPr lang="en-US" dirty="0" err="1" smtClean="0"/>
              <a:t>post_id</a:t>
            </a:r>
            <a:r>
              <a:rPr lang="en-US" dirty="0" smtClean="0"/>
              <a:t> : Post ID to retrieve categories.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Ex: 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 </a:t>
            </a:r>
            <a:r>
              <a:rPr lang="en-US" dirty="0" err="1" smtClean="0"/>
              <a:t>the_category</a:t>
            </a:r>
            <a:r>
              <a:rPr lang="en-US" dirty="0" smtClean="0"/>
              <a:t>(' '); ?&gt; </a:t>
            </a:r>
            <a:endParaRPr lang="en-US" b="1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LINK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err="1" smtClean="0">
                <a:solidFill>
                  <a:srgbClr val="FF00FF"/>
                </a:solidFill>
              </a:rPr>
              <a:t>the_permalink</a:t>
            </a:r>
            <a:r>
              <a:rPr lang="en-US" dirty="0" smtClean="0">
                <a:solidFill>
                  <a:srgbClr val="FF00FF"/>
                </a:solidFill>
              </a:rPr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Displays the permalink for the current post.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Retrieves the full permalink for the current post or post ID.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It return the permalink URL or false if post does not exist.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Example :</a:t>
            </a:r>
            <a:r>
              <a:rPr lang="en-US" dirty="0" smtClean="0"/>
              <a:t> This address for this post is: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the_permalink</a:t>
            </a:r>
            <a:r>
              <a:rPr lang="en-US" dirty="0" smtClean="0"/>
              <a:t>(); ?&gt;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2) </a:t>
            </a:r>
            <a:r>
              <a:rPr lang="en-US" dirty="0" err="1" smtClean="0">
                <a:solidFill>
                  <a:srgbClr val="92D050"/>
                </a:solidFill>
              </a:rPr>
              <a:t>get_permalink</a:t>
            </a:r>
            <a:r>
              <a:rPr lang="en-US" dirty="0" smtClean="0">
                <a:solidFill>
                  <a:srgbClr val="92D05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Retrieves the full permalink for the current post or post ID.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It return the permalink URL or false if post does not exist.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The difference between </a:t>
            </a:r>
            <a:r>
              <a:rPr lang="en-US" dirty="0" err="1" smtClean="0"/>
              <a:t>the_permalink</a:t>
            </a:r>
            <a:r>
              <a:rPr lang="en-US" dirty="0" smtClean="0"/>
              <a:t>() and </a:t>
            </a:r>
            <a:r>
              <a:rPr lang="en-US" dirty="0" err="1" smtClean="0"/>
              <a:t>get_permalink</a:t>
            </a:r>
            <a:r>
              <a:rPr lang="en-US" dirty="0" smtClean="0"/>
              <a:t>() is that </a:t>
            </a:r>
            <a:r>
              <a:rPr lang="en-US" dirty="0" err="1" smtClean="0"/>
              <a:t>the_permalink</a:t>
            </a:r>
            <a:r>
              <a:rPr lang="en-US" dirty="0" smtClean="0"/>
              <a:t> </a:t>
            </a:r>
            <a:r>
              <a:rPr lang="en-US" dirty="0" err="1" smtClean="0"/>
              <a:t>echos</a:t>
            </a:r>
            <a:r>
              <a:rPr lang="en-US" dirty="0" smtClean="0"/>
              <a:t> out the permalink of the current post to the frontend while </a:t>
            </a:r>
            <a:r>
              <a:rPr lang="en-US" dirty="0" err="1" smtClean="0"/>
              <a:t>get_permalink</a:t>
            </a:r>
            <a:r>
              <a:rPr lang="en-US" dirty="0" smtClean="0"/>
              <a:t> however returns it as a variable, but does not echo it out.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Example :</a:t>
            </a:r>
            <a:r>
              <a:rPr lang="en-US" dirty="0" smtClean="0"/>
              <a:t> This address for this post is: &lt;?</a:t>
            </a:r>
            <a:r>
              <a:rPr lang="en-US" dirty="0" err="1" smtClean="0"/>
              <a:t>php</a:t>
            </a:r>
            <a:r>
              <a:rPr lang="en-US" dirty="0" smtClean="0"/>
              <a:t> echo  </a:t>
            </a:r>
            <a:r>
              <a:rPr lang="en-US" dirty="0" err="1" smtClean="0"/>
              <a:t>get_permalink</a:t>
            </a:r>
            <a:r>
              <a:rPr lang="en-US" dirty="0" smtClean="0"/>
              <a:t>(); ?&gt;</a:t>
            </a:r>
          </a:p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3) </a:t>
            </a:r>
            <a:r>
              <a:rPr lang="en-US" sz="3200" dirty="0" err="1" smtClean="0">
                <a:solidFill>
                  <a:srgbClr val="00B050"/>
                </a:solidFill>
              </a:rPr>
              <a:t>home_url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The </a:t>
            </a:r>
            <a:r>
              <a:rPr lang="en-US" b="1" dirty="0" err="1" smtClean="0"/>
              <a:t>home_url</a:t>
            </a:r>
            <a:r>
              <a:rPr lang="en-US" dirty="0" smtClean="0"/>
              <a:t> template tag retrieves the home URL for the current site, optionally with the $path argument appended.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Syntax : </a:t>
            </a:r>
            <a:r>
              <a:rPr lang="en-US" dirty="0" err="1" smtClean="0"/>
              <a:t>home_url</a:t>
            </a:r>
            <a:r>
              <a:rPr lang="en-US" dirty="0" smtClean="0"/>
              <a:t>( path, scheme );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Parameters</a:t>
            </a:r>
          </a:p>
          <a:p>
            <a:pPr marL="514350" indent="-514350">
              <a:buAutoNum type="arabicParenR"/>
            </a:pPr>
            <a:r>
              <a:rPr lang="en-US" dirty="0" smtClean="0"/>
              <a:t>path(</a:t>
            </a:r>
            <a:r>
              <a:rPr lang="en-US" i="1" dirty="0" smtClean="0"/>
              <a:t>string</a:t>
            </a:r>
            <a:r>
              <a:rPr lang="en-US" dirty="0" smtClean="0"/>
              <a:t>)(</a:t>
            </a:r>
            <a:r>
              <a:rPr lang="en-US" i="1" dirty="0" smtClean="0"/>
              <a:t>optional</a:t>
            </a:r>
            <a:r>
              <a:rPr lang="en-US" dirty="0" smtClean="0"/>
              <a:t>) : Path relative to the home URL.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 </a:t>
            </a:r>
            <a:r>
              <a:rPr lang="en-US" dirty="0" smtClean="0"/>
              <a:t>scheme (</a:t>
            </a:r>
            <a:r>
              <a:rPr lang="en-US" i="1" dirty="0" smtClean="0"/>
              <a:t>string</a:t>
            </a:r>
            <a:r>
              <a:rPr lang="en-US" dirty="0" smtClean="0"/>
              <a:t>) (</a:t>
            </a:r>
            <a:r>
              <a:rPr lang="en-US" i="1" dirty="0" smtClean="0"/>
              <a:t>optional</a:t>
            </a:r>
            <a:r>
              <a:rPr lang="en-US" dirty="0" smtClean="0"/>
              <a:t>) Scheme to use for the home URL. Currently, only "http", "https" and "relative" are supported.</a:t>
            </a:r>
            <a:endParaRPr lang="en-US" b="1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Example : </a:t>
            </a:r>
          </a:p>
          <a:p>
            <a:pPr marL="514350" indent="-514350">
              <a:buNone/>
            </a:pPr>
            <a:r>
              <a:rPr lang="en-US" b="1" dirty="0" smtClean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dirty="0" err="1" smtClean="0"/>
              <a:t>home_url</a:t>
            </a:r>
            <a:r>
              <a:rPr lang="en-US" dirty="0" smtClean="0"/>
              <a:t>( '/‘, ’http’ ); </a:t>
            </a:r>
          </a:p>
          <a:p>
            <a:pPr marL="880110" lvl="1" indent="-514350">
              <a:buNone/>
            </a:pPr>
            <a:r>
              <a:rPr lang="en-US" dirty="0" smtClean="0"/>
              <a:t>   echo </a:t>
            </a:r>
            <a:r>
              <a:rPr lang="en-US" dirty="0" err="1" smtClean="0"/>
              <a:t>esc_url</a:t>
            </a:r>
            <a:r>
              <a:rPr lang="en-US" dirty="0" smtClean="0"/>
              <a:t>( $</a:t>
            </a:r>
            <a:r>
              <a:rPr lang="en-US" dirty="0" err="1" smtClean="0"/>
              <a:t>url</a:t>
            </a:r>
            <a:r>
              <a:rPr lang="en-US" dirty="0" smtClean="0"/>
              <a:t> 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4) </a:t>
            </a:r>
            <a:r>
              <a:rPr lang="en-US" sz="2800" dirty="0" err="1" smtClean="0">
                <a:solidFill>
                  <a:srgbClr val="00B050"/>
                </a:solidFill>
              </a:rPr>
              <a:t>get_home_url</a:t>
            </a:r>
            <a:r>
              <a:rPr lang="en-US" sz="2800" dirty="0" smtClean="0">
                <a:solidFill>
                  <a:srgbClr val="00B050"/>
                </a:solidFill>
              </a:rPr>
              <a:t>()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Retrieves the URL for a given site where the front end is accessible.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Returns the ‘home’ option with the appropriate protocol.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dirty="0" smtClean="0"/>
              <a:t>	 The Front-end address of the site is &lt;?</a:t>
            </a:r>
            <a:r>
              <a:rPr lang="en-US" dirty="0" err="1" smtClean="0"/>
              <a:t>php</a:t>
            </a:r>
            <a:r>
              <a:rPr lang="en-US" dirty="0" smtClean="0"/>
              <a:t> echo </a:t>
            </a:r>
            <a:r>
              <a:rPr lang="en-US" dirty="0" err="1" smtClean="0"/>
              <a:t>get_home_url</a:t>
            </a:r>
            <a:r>
              <a:rPr lang="en-US" dirty="0" smtClean="0"/>
              <a:t>(); ?&gt;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5) </a:t>
            </a:r>
            <a:r>
              <a:rPr lang="en-US" sz="3200" dirty="0" err="1" smtClean="0">
                <a:solidFill>
                  <a:srgbClr val="00B050"/>
                </a:solidFill>
              </a:rPr>
              <a:t>site_url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The </a:t>
            </a:r>
            <a:r>
              <a:rPr lang="en-US" b="1" dirty="0" err="1" smtClean="0"/>
              <a:t>site_url</a:t>
            </a:r>
            <a:r>
              <a:rPr lang="en-US" dirty="0" smtClean="0"/>
              <a:t> template tag retrieves the site </a:t>
            </a:r>
            <a:r>
              <a:rPr lang="en-US" dirty="0" err="1" smtClean="0"/>
              <a:t>url</a:t>
            </a:r>
            <a:r>
              <a:rPr lang="en-US" dirty="0" smtClean="0"/>
              <a:t> for the current site (where the </a:t>
            </a:r>
            <a:r>
              <a:rPr lang="en-US" dirty="0" err="1" smtClean="0"/>
              <a:t>WordPress</a:t>
            </a:r>
            <a:r>
              <a:rPr lang="en-US" dirty="0" smtClean="0"/>
              <a:t> core files reside) with the appropriate protocol, 'https' if </a:t>
            </a:r>
            <a:r>
              <a:rPr lang="en-US" dirty="0" err="1" smtClean="0"/>
              <a:t>is_ssl</a:t>
            </a:r>
            <a:r>
              <a:rPr lang="en-US" dirty="0" smtClean="0"/>
              <a:t>() and 'http' otherwise.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Use this to get the "</a:t>
            </a:r>
            <a:r>
              <a:rPr lang="en-US" dirty="0" err="1" smtClean="0"/>
              <a:t>WordPress</a:t>
            </a:r>
            <a:r>
              <a:rPr lang="en-US" dirty="0" smtClean="0"/>
              <a:t> address" as defined in general settings.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Syntax : </a:t>
            </a:r>
            <a:r>
              <a:rPr lang="en-US" dirty="0" err="1" smtClean="0"/>
              <a:t>site_url</a:t>
            </a:r>
            <a:r>
              <a:rPr lang="en-US" dirty="0" smtClean="0"/>
              <a:t>( path, scheme );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Parameters</a:t>
            </a:r>
          </a:p>
          <a:p>
            <a:pPr marL="514350" indent="-514350">
              <a:buAutoNum type="arabicParenR"/>
            </a:pPr>
            <a:r>
              <a:rPr lang="en-US" dirty="0" smtClean="0"/>
              <a:t>path : Path to be appended to the site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 </a:t>
            </a:r>
            <a:r>
              <a:rPr lang="en-US" dirty="0" smtClean="0"/>
              <a:t>scheme : Context for the protocol for the </a:t>
            </a:r>
            <a:r>
              <a:rPr lang="en-US" dirty="0" err="1" smtClean="0"/>
              <a:t>url</a:t>
            </a:r>
            <a:r>
              <a:rPr lang="en-US" dirty="0" smtClean="0"/>
              <a:t> returned. Allowed values are 'http', 'https', or 'relative'.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Example : </a:t>
            </a:r>
            <a:r>
              <a:rPr lang="en-US" dirty="0" smtClean="0"/>
              <a:t>echo </a:t>
            </a:r>
            <a:r>
              <a:rPr lang="en-US" dirty="0" err="1" smtClean="0"/>
              <a:t>site_url</a:t>
            </a:r>
            <a:r>
              <a:rPr lang="en-US" dirty="0" smtClean="0"/>
              <a:t>('/',"https");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6) </a:t>
            </a:r>
            <a:r>
              <a:rPr lang="en-US" sz="2800" dirty="0" err="1" smtClean="0">
                <a:solidFill>
                  <a:srgbClr val="00B050"/>
                </a:solidFill>
              </a:rPr>
              <a:t>get_site_url</a:t>
            </a:r>
            <a:r>
              <a:rPr lang="en-US" sz="2800" dirty="0" smtClean="0">
                <a:solidFill>
                  <a:srgbClr val="00B050"/>
                </a:solidFill>
              </a:rPr>
              <a:t>()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Retrieves the URL for a given site where </a:t>
            </a:r>
            <a:r>
              <a:rPr lang="en-US" dirty="0" err="1" smtClean="0"/>
              <a:t>WordPress</a:t>
            </a:r>
            <a:r>
              <a:rPr lang="en-US" dirty="0" smtClean="0"/>
              <a:t> application files (e.g. wp-blog-header.php or the </a:t>
            </a:r>
            <a:r>
              <a:rPr lang="en-US" dirty="0" err="1" smtClean="0"/>
              <a:t>wp</a:t>
            </a:r>
            <a:r>
              <a:rPr lang="en-US" dirty="0" smtClean="0"/>
              <a:t>-admin/ folder) are accessible.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Returns the ‘</a:t>
            </a:r>
            <a:r>
              <a:rPr lang="en-US" dirty="0" err="1" smtClean="0"/>
              <a:t>site_url</a:t>
            </a:r>
            <a:r>
              <a:rPr lang="en-US" dirty="0" smtClean="0"/>
              <a:t>’ option with the appropriate protocol, ‘https’ if </a:t>
            </a:r>
            <a:r>
              <a:rPr lang="en-US" dirty="0" err="1" smtClean="0"/>
              <a:t>is_ssl</a:t>
            </a:r>
            <a:r>
              <a:rPr lang="en-US" dirty="0" smtClean="0"/>
              <a:t>() and ‘http’ otherwise.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Example : &lt;?</a:t>
            </a:r>
            <a:r>
              <a:rPr lang="en-US" dirty="0" err="1" smtClean="0"/>
              <a:t>php</a:t>
            </a:r>
            <a:r>
              <a:rPr lang="en-US" dirty="0" smtClean="0"/>
              <a:t> echo </a:t>
            </a:r>
            <a:r>
              <a:rPr lang="en-US" dirty="0" err="1" smtClean="0"/>
              <a:t>get_site_url</a:t>
            </a:r>
            <a:r>
              <a:rPr lang="en-US" dirty="0" smtClean="0"/>
              <a:t>(); 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3200" dirty="0" smtClean="0">
                <a:solidFill>
                  <a:srgbClr val="251070"/>
                </a:solidFill>
              </a:rPr>
              <a:t>POST TAGS</a:t>
            </a:r>
            <a:endParaRPr lang="en-US" sz="3200" dirty="0">
              <a:solidFill>
                <a:srgbClr val="251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en-US" dirty="0" err="1" smtClean="0">
                <a:solidFill>
                  <a:srgbClr val="FF00FF"/>
                </a:solidFill>
              </a:rPr>
              <a:t>the_content</a:t>
            </a:r>
            <a:r>
              <a:rPr lang="en-US" dirty="0" smtClean="0">
                <a:solidFill>
                  <a:srgbClr val="FF00FF"/>
                </a:solidFill>
              </a:rPr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Display the post content.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Example : 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b="1" dirty="0" smtClean="0"/>
              <a:t> </a:t>
            </a:r>
            <a:r>
              <a:rPr lang="en-US" dirty="0" err="1" smtClean="0"/>
              <a:t>the_content</a:t>
            </a:r>
            <a:r>
              <a:rPr lang="en-US" dirty="0" smtClean="0"/>
              <a:t>(); ?&gt;</a:t>
            </a:r>
          </a:p>
          <a:p>
            <a:pPr marL="514350" indent="-514350">
              <a:buNone/>
            </a:pPr>
            <a:r>
              <a:rPr lang="en-US" dirty="0" smtClean="0"/>
              <a:t>2)    </a:t>
            </a:r>
            <a:r>
              <a:rPr lang="en-US" dirty="0" err="1" smtClean="0">
                <a:solidFill>
                  <a:srgbClr val="00B0F0"/>
                </a:solidFill>
              </a:rPr>
              <a:t>the_excerpt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This is either a user-supplied excerpt, that is returned unchanged, or an automatically generated word-counted trimmed-down version of the full post content.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An excerpt in </a:t>
            </a:r>
            <a:r>
              <a:rPr lang="en-US" dirty="0" err="1" smtClean="0"/>
              <a:t>WordPress</a:t>
            </a:r>
            <a:r>
              <a:rPr lang="en-US" dirty="0" smtClean="0"/>
              <a:t> is a term used for article summary.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An excerpt can be auto generated by a </a:t>
            </a:r>
            <a:r>
              <a:rPr lang="en-US" dirty="0" err="1" smtClean="0"/>
              <a:t>WordPress</a:t>
            </a:r>
            <a:r>
              <a:rPr lang="en-US" dirty="0" smtClean="0"/>
              <a:t> theme or another way to create excerpts for a </a:t>
            </a:r>
            <a:r>
              <a:rPr lang="en-US" dirty="0" err="1" smtClean="0"/>
              <a:t>WordPress</a:t>
            </a:r>
            <a:r>
              <a:rPr lang="en-US" dirty="0" smtClean="0"/>
              <a:t> post is by entering the summary of an article in </a:t>
            </a:r>
            <a:r>
              <a:rPr lang="en-US" i="1" dirty="0" smtClean="0"/>
              <a:t>Excerpt</a:t>
            </a:r>
            <a:r>
              <a:rPr lang="en-US" dirty="0" smtClean="0"/>
              <a:t> field on </a:t>
            </a:r>
            <a:r>
              <a:rPr lang="en-US" i="1" dirty="0" smtClean="0"/>
              <a:t>Post Edit</a:t>
            </a:r>
            <a:r>
              <a:rPr lang="en-US" dirty="0" smtClean="0"/>
              <a:t> screen.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3600" dirty="0" smtClean="0"/>
              <a:t>What is </a:t>
            </a:r>
            <a:r>
              <a:rPr lang="en-US" sz="3600" dirty="0" err="1" smtClean="0"/>
              <a:t>Wordpress</a:t>
            </a:r>
            <a:r>
              <a:rPr lang="en-US" sz="3600" dirty="0" smtClean="0"/>
              <a:t> template tag?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A template tag is a PHP function used to generate and display information dynamically.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Themes contain different templates and theme developers use template tags to fetch and display dynamic data.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has many built-in template tags that can be used in </a:t>
            </a:r>
            <a:r>
              <a:rPr lang="en-US" dirty="0" err="1" smtClean="0"/>
              <a:t>WordPress</a:t>
            </a:r>
            <a:r>
              <a:rPr lang="en-US" dirty="0" smtClean="0"/>
              <a:t> themes.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r>
              <a:rPr lang="en-US" dirty="0" smtClean="0"/>
              <a:t> and themes can also define their own template tags and use them in different templates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The default word length is 55 words.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Ex. :  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the_excerpt</a:t>
            </a:r>
            <a:r>
              <a:rPr lang="en-US" dirty="0" smtClean="0"/>
              <a:t>(); ?&gt;</a:t>
            </a:r>
          </a:p>
          <a:p>
            <a:pPr>
              <a:buNone/>
            </a:pPr>
            <a:r>
              <a:rPr lang="en-US" b="1" dirty="0" smtClean="0">
                <a:solidFill>
                  <a:srgbClr val="92D050"/>
                </a:solidFill>
              </a:rPr>
              <a:t>3) </a:t>
            </a:r>
            <a:r>
              <a:rPr lang="en-US" b="1" dirty="0" err="1" smtClean="0">
                <a:solidFill>
                  <a:srgbClr val="92D050"/>
                </a:solidFill>
              </a:rPr>
              <a:t>the_ID</a:t>
            </a:r>
            <a:r>
              <a:rPr lang="en-US" b="1" dirty="0" smtClean="0">
                <a:solidFill>
                  <a:srgbClr val="92D05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Display the ID of the current post in the </a:t>
            </a:r>
            <a:r>
              <a:rPr lang="en-US" dirty="0" err="1" smtClean="0"/>
              <a:t>WordPress</a:t>
            </a:r>
            <a:r>
              <a:rPr lang="en-US" dirty="0" smtClean="0"/>
              <a:t> Loop.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b="1" dirty="0" smtClean="0"/>
              <a:t>Example :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&lt;p&gt;Post Number: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the_ID</a:t>
            </a:r>
            <a:r>
              <a:rPr lang="en-US" dirty="0" smtClean="0"/>
              <a:t>(); ?&gt;&lt;/p&gt;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4) </a:t>
            </a:r>
            <a:r>
              <a:rPr lang="en-US" dirty="0" err="1" smtClean="0">
                <a:solidFill>
                  <a:srgbClr val="00B0F0"/>
                </a:solidFill>
              </a:rPr>
              <a:t>the_tags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This template tag displays a link to the tag or tags a post belongs to.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If no tags are associated with the current entry, nothing is displayed.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tag should be used within The Loop.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Syntax :</a:t>
            </a:r>
            <a:r>
              <a:rPr lang="en-US" dirty="0" smtClean="0"/>
              <a:t> </a:t>
            </a:r>
            <a:r>
              <a:rPr lang="en-US" dirty="0" err="1" smtClean="0"/>
              <a:t>the_tags</a:t>
            </a:r>
            <a:r>
              <a:rPr lang="en-US" dirty="0" smtClean="0"/>
              <a:t>( before, sep, after );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Ex. : 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the_tags</a:t>
            </a:r>
            <a:r>
              <a:rPr lang="en-US" dirty="0" smtClean="0"/>
              <a:t>( 'Social tagging: ',' &gt; ' ); ?&gt;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5) </a:t>
            </a:r>
            <a:r>
              <a:rPr lang="en-US" dirty="0" err="1" smtClean="0">
                <a:solidFill>
                  <a:srgbClr val="C00000"/>
                </a:solidFill>
              </a:rPr>
              <a:t>the_title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Displays or returns the title of the current post.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This tag may only be used within The Loop, to get the title of a post outside of the loop use </a:t>
            </a:r>
            <a:r>
              <a:rPr lang="en-US" dirty="0" err="1" smtClean="0"/>
              <a:t>get_the_title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Syntax : </a:t>
            </a:r>
            <a:r>
              <a:rPr lang="en-US" dirty="0" err="1" smtClean="0"/>
              <a:t>the_title</a:t>
            </a:r>
            <a:r>
              <a:rPr lang="en-US" dirty="0" smtClean="0"/>
              <a:t>( </a:t>
            </a:r>
            <a:r>
              <a:rPr lang="en-US" dirty="0" err="1" smtClean="0"/>
              <a:t>before,after</a:t>
            </a:r>
            <a:r>
              <a:rPr lang="en-US" dirty="0" smtClean="0"/>
              <a:t>);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Parameters</a:t>
            </a:r>
          </a:p>
          <a:p>
            <a:pPr marL="514350" indent="-514350">
              <a:buAutoNum type="arabicParenR"/>
            </a:pPr>
            <a:r>
              <a:rPr lang="en-US" dirty="0" smtClean="0"/>
              <a:t>before : Text to place before the title. </a:t>
            </a:r>
          </a:p>
          <a:p>
            <a:pPr marL="514350" indent="-514350">
              <a:buAutoNum type="arabicParenR"/>
            </a:pPr>
            <a:r>
              <a:rPr lang="en-US" dirty="0" smtClean="0"/>
              <a:t>after : Text to place after the title. 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Ex. : 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the_title</a:t>
            </a:r>
            <a:r>
              <a:rPr lang="en-US" dirty="0" smtClean="0"/>
              <a:t>( '&lt;b&gt;', '&lt;/b&gt;' ); ?&gt;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6) </a:t>
            </a:r>
            <a:r>
              <a:rPr lang="en-US" dirty="0" err="1" smtClean="0">
                <a:solidFill>
                  <a:srgbClr val="FF0000"/>
                </a:solidFill>
              </a:rPr>
              <a:t>get_the_title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Retrieve post title.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If the post is protected and the visitor is not an admin, then "Protected" will be displayed before the post title.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If the post is private, then "Private" will be located before the post title.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 </a:t>
            </a:r>
          </a:p>
          <a:p>
            <a:pPr>
              <a:buNone/>
            </a:pPr>
            <a:r>
              <a:rPr lang="en-US" b="1" dirty="0" smtClean="0"/>
              <a:t>		&lt;?</a:t>
            </a:r>
            <a:r>
              <a:rPr lang="en-US" b="1" dirty="0" err="1" smtClean="0"/>
              <a:t>php</a:t>
            </a:r>
            <a:r>
              <a:rPr lang="en-US" b="1" dirty="0" smtClean="0"/>
              <a:t> </a:t>
            </a:r>
            <a:r>
              <a:rPr lang="en-US" dirty="0" smtClean="0"/>
              <a:t>echo </a:t>
            </a:r>
            <a:r>
              <a:rPr lang="en-US" dirty="0" err="1" smtClean="0"/>
              <a:t>get_the_title</a:t>
            </a:r>
            <a:r>
              <a:rPr lang="en-US" dirty="0" smtClean="0"/>
              <a:t>();</a:t>
            </a:r>
            <a:r>
              <a:rPr lang="en-US" b="1" dirty="0" smtClean="0"/>
              <a:t> ?&gt;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7) </a:t>
            </a:r>
            <a:r>
              <a:rPr lang="en-US" dirty="0" err="1" smtClean="0">
                <a:solidFill>
                  <a:srgbClr val="92D050"/>
                </a:solidFill>
              </a:rPr>
              <a:t>the_date</a:t>
            </a:r>
            <a:r>
              <a:rPr lang="en-US" dirty="0" smtClean="0">
                <a:solidFill>
                  <a:srgbClr val="92D050"/>
                </a:solidFill>
              </a:rPr>
              <a:t>()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Displays or returns the date of a post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Syntax : </a:t>
            </a:r>
            <a:r>
              <a:rPr lang="en-US" dirty="0" err="1" smtClean="0"/>
              <a:t>the_date</a:t>
            </a:r>
            <a:r>
              <a:rPr lang="en-US" dirty="0" smtClean="0"/>
              <a:t>( $</a:t>
            </a:r>
            <a:r>
              <a:rPr lang="en-US" dirty="0" err="1" smtClean="0"/>
              <a:t>d,$before,$after,$bool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Parameters :</a:t>
            </a:r>
          </a:p>
          <a:p>
            <a:pPr marL="514350" indent="-514350">
              <a:buAutoNum type="arabicParenR"/>
            </a:pPr>
            <a:r>
              <a:rPr lang="en-US" dirty="0" smtClean="0"/>
              <a:t>$d : (Optional) PHP date format</a:t>
            </a:r>
          </a:p>
          <a:p>
            <a:pPr marL="514350" indent="-514350">
              <a:buAutoNum type="arabicParenR"/>
            </a:pPr>
            <a:r>
              <a:rPr lang="en-US" dirty="0" smtClean="0"/>
              <a:t>$before : (Optional) PHP date format</a:t>
            </a:r>
          </a:p>
          <a:p>
            <a:pPr marL="514350" indent="-514350">
              <a:buFont typeface="Wingdings 2"/>
              <a:buAutoNum type="arabicParenR"/>
            </a:pPr>
            <a:r>
              <a:rPr lang="en-US" dirty="0" smtClean="0"/>
              <a:t> $after  : (Optional) Output after the date. </a:t>
            </a:r>
          </a:p>
          <a:p>
            <a:pPr marL="514350" indent="-514350">
              <a:buFont typeface="Wingdings 2"/>
              <a:buAutoNum type="arabicParenR"/>
            </a:pPr>
            <a:r>
              <a:rPr lang="en-US" dirty="0" smtClean="0"/>
              <a:t> $echo (</a:t>
            </a:r>
            <a:r>
              <a:rPr lang="en-US" dirty="0" err="1" smtClean="0"/>
              <a:t>bool</a:t>
            </a:r>
            <a:r>
              <a:rPr lang="en-US" dirty="0" smtClean="0"/>
              <a:t>)(Optional) default is display. Whether to echo the date or return it.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Example : </a:t>
            </a:r>
          </a:p>
          <a:p>
            <a:pPr marL="514350" indent="-514350">
              <a:buNone/>
            </a:pPr>
            <a:r>
              <a:rPr lang="en-US" b="1" dirty="0" smtClean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my_date</a:t>
            </a:r>
            <a:r>
              <a:rPr lang="en-US" dirty="0" smtClean="0"/>
              <a:t> = </a:t>
            </a:r>
            <a:r>
              <a:rPr lang="en-US" dirty="0" err="1" smtClean="0"/>
              <a:t>the_date</a:t>
            </a:r>
            <a:r>
              <a:rPr lang="en-US" dirty="0" smtClean="0"/>
              <a:t>( '', '&lt;h2&gt;', '&lt;/h2&gt;', false );</a:t>
            </a:r>
          </a:p>
          <a:p>
            <a:pPr marL="514350" indent="-514350">
              <a:buNone/>
            </a:pPr>
            <a:r>
              <a:rPr lang="en-US" dirty="0" smtClean="0"/>
              <a:t>       echo $</a:t>
            </a:r>
            <a:r>
              <a:rPr lang="en-US" dirty="0" err="1" smtClean="0"/>
              <a:t>my_date</a:t>
            </a:r>
            <a:r>
              <a:rPr lang="en-US" dirty="0" smtClean="0"/>
              <a:t>;</a:t>
            </a:r>
          </a:p>
          <a:p>
            <a:pPr marL="514350" indent="-514350">
              <a:buFont typeface="Wingdings 2"/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8) </a:t>
            </a:r>
            <a:r>
              <a:rPr lang="en-US" sz="3200" dirty="0" err="1" smtClean="0">
                <a:solidFill>
                  <a:srgbClr val="FFC000"/>
                </a:solidFill>
              </a:rPr>
              <a:t>get_the_date</a:t>
            </a:r>
            <a:r>
              <a:rPr lang="en-US" sz="3200" dirty="0" smtClean="0">
                <a:solidFill>
                  <a:srgbClr val="FFC000"/>
                </a:solidFill>
              </a:rPr>
              <a:t>()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The </a:t>
            </a:r>
            <a:r>
              <a:rPr lang="en-US" b="1" dirty="0" err="1" smtClean="0"/>
              <a:t>get_the_date</a:t>
            </a:r>
            <a:r>
              <a:rPr lang="en-US" dirty="0" smtClean="0"/>
              <a:t> template tag retrieves the date the current $post was written.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Unlike </a:t>
            </a:r>
            <a:r>
              <a:rPr lang="en-US" dirty="0" err="1" smtClean="0"/>
              <a:t>the_date</a:t>
            </a:r>
            <a:r>
              <a:rPr lang="en-US" dirty="0" smtClean="0"/>
              <a:t>()  this tag will </a:t>
            </a:r>
            <a:r>
              <a:rPr lang="en-US" b="1" dirty="0" smtClean="0"/>
              <a:t>always return</a:t>
            </a:r>
            <a:r>
              <a:rPr lang="en-US" dirty="0" smtClean="0"/>
              <a:t> the date.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Syntax :</a:t>
            </a:r>
            <a:r>
              <a:rPr lang="en-US" dirty="0" smtClean="0"/>
              <a:t> </a:t>
            </a:r>
            <a:r>
              <a:rPr lang="en-US" dirty="0" err="1" smtClean="0"/>
              <a:t>get_the_date</a:t>
            </a:r>
            <a:r>
              <a:rPr lang="en-US" dirty="0" smtClean="0"/>
              <a:t>( $format, $</a:t>
            </a:r>
            <a:r>
              <a:rPr lang="en-US" dirty="0" err="1" smtClean="0"/>
              <a:t>post_id</a:t>
            </a:r>
            <a:r>
              <a:rPr lang="en-US" dirty="0" smtClean="0"/>
              <a:t> ); 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Parameters : </a:t>
            </a:r>
          </a:p>
          <a:p>
            <a:pPr marL="514350" indent="-514350">
              <a:buAutoNum type="arabicParenR"/>
            </a:pPr>
            <a:r>
              <a:rPr lang="en-US" dirty="0" smtClean="0"/>
              <a:t>$format (</a:t>
            </a:r>
            <a:r>
              <a:rPr lang="en-US" i="1" dirty="0" smtClean="0"/>
              <a:t>string</a:t>
            </a:r>
            <a:r>
              <a:rPr lang="en-US" dirty="0" smtClean="0"/>
              <a:t>) (</a:t>
            </a:r>
            <a:r>
              <a:rPr lang="en-US" i="1" dirty="0" smtClean="0"/>
              <a:t>optional</a:t>
            </a:r>
            <a:r>
              <a:rPr lang="en-US" dirty="0" smtClean="0"/>
              <a:t>) PHP date format.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 </a:t>
            </a:r>
            <a:r>
              <a:rPr lang="en-US" dirty="0" smtClean="0"/>
              <a:t>$post (</a:t>
            </a:r>
            <a:r>
              <a:rPr lang="en-US" i="1" dirty="0" smtClean="0"/>
              <a:t>integer</a:t>
            </a:r>
            <a:r>
              <a:rPr lang="en-US" dirty="0" smtClean="0"/>
              <a:t>) (</a:t>
            </a:r>
            <a:r>
              <a:rPr lang="en-US" i="1" dirty="0" smtClean="0"/>
              <a:t>optional</a:t>
            </a:r>
            <a:r>
              <a:rPr lang="en-US" dirty="0" smtClean="0"/>
              <a:t>) The ID of the post you'd like to fetch. By default the current post is fetched.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 marL="514350" indent="-514350">
              <a:buAutoNum type="arabicParenR"/>
            </a:pPr>
            <a:r>
              <a:rPr lang="en-US" dirty="0" smtClean="0"/>
              <a:t>echo $</a:t>
            </a:r>
            <a:r>
              <a:rPr lang="en-US" dirty="0" err="1" smtClean="0"/>
              <a:t>post_date</a:t>
            </a:r>
            <a:r>
              <a:rPr lang="en-US" dirty="0" smtClean="0"/>
              <a:t> = </a:t>
            </a:r>
            <a:r>
              <a:rPr lang="en-US" dirty="0" err="1" smtClean="0"/>
              <a:t>get_the_date</a:t>
            </a:r>
            <a:r>
              <a:rPr lang="en-US" dirty="0" smtClean="0"/>
              <a:t>( 'l F j, Y' );</a:t>
            </a:r>
          </a:p>
          <a:p>
            <a:pPr marL="514350" indent="-514350">
              <a:buAutoNum type="arabicParenR"/>
            </a:pPr>
            <a:r>
              <a:rPr lang="en-US" dirty="0" smtClean="0"/>
              <a:t>echo $</a:t>
            </a:r>
            <a:r>
              <a:rPr lang="en-US" dirty="0" err="1" smtClean="0"/>
              <a:t>post_date</a:t>
            </a:r>
            <a:r>
              <a:rPr lang="en-US" dirty="0" smtClean="0"/>
              <a:t> = </a:t>
            </a:r>
            <a:r>
              <a:rPr lang="en-US" dirty="0" err="1" smtClean="0"/>
              <a:t>get_the_date</a:t>
            </a:r>
            <a:r>
              <a:rPr lang="en-US" dirty="0" smtClean="0"/>
              <a:t>( 'D M j' );</a:t>
            </a:r>
          </a:p>
          <a:p>
            <a:pPr marL="514350" indent="-51435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</a:rPr>
              <a:t>9) </a:t>
            </a:r>
            <a:r>
              <a:rPr lang="en-US" sz="3200" dirty="0" err="1" smtClean="0">
                <a:solidFill>
                  <a:srgbClr val="FF00FF"/>
                </a:solidFill>
              </a:rPr>
              <a:t>the_time</a:t>
            </a:r>
            <a:r>
              <a:rPr lang="en-US" sz="3200" dirty="0" smtClean="0">
                <a:solidFill>
                  <a:srgbClr val="FF00FF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FF"/>
                </a:solidFill>
              </a:rPr>
              <a:t> </a:t>
            </a:r>
            <a:r>
              <a:rPr lang="en-US" sz="2400" dirty="0" smtClean="0"/>
              <a:t>Displays the time of the current post.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FF"/>
                </a:solidFill>
              </a:rPr>
              <a:t> </a:t>
            </a:r>
            <a:r>
              <a:rPr lang="en-US" sz="2400" dirty="0" smtClean="0"/>
              <a:t>To return the time of a post, use </a:t>
            </a:r>
            <a:r>
              <a:rPr lang="en-US" sz="2400" dirty="0" err="1" smtClean="0"/>
              <a:t>get_the_time</a:t>
            </a:r>
            <a:r>
              <a:rPr lang="en-US" sz="2400" dirty="0" smtClean="0"/>
              <a:t>().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FF"/>
                </a:solidFill>
              </a:rPr>
              <a:t>  </a:t>
            </a:r>
            <a:r>
              <a:rPr lang="en-US" sz="2400" dirty="0" smtClean="0"/>
              <a:t>This tag must be used within The Loop.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FF"/>
                </a:solidFill>
              </a:rPr>
              <a:t> </a:t>
            </a:r>
            <a:r>
              <a:rPr lang="en-US" sz="2400" dirty="0" smtClean="0"/>
              <a:t>Syntax :</a:t>
            </a:r>
            <a:r>
              <a:rPr lang="en-US" sz="2400" dirty="0" smtClean="0">
                <a:solidFill>
                  <a:srgbClr val="FF00FF"/>
                </a:solidFill>
              </a:rPr>
              <a:t> </a:t>
            </a:r>
            <a:r>
              <a:rPr lang="en-US" sz="2400" dirty="0" err="1" smtClean="0"/>
              <a:t>the_time</a:t>
            </a:r>
            <a:r>
              <a:rPr lang="en-US" sz="2400" dirty="0" smtClean="0"/>
              <a:t>( $d );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 Parameter : 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$d : </a:t>
            </a:r>
            <a:r>
              <a:rPr lang="en-US" sz="2400" dirty="0" smtClean="0"/>
              <a:t>(</a:t>
            </a:r>
            <a:r>
              <a:rPr lang="en-US" sz="2400" i="1" dirty="0" smtClean="0"/>
              <a:t>string</a:t>
            </a:r>
            <a:r>
              <a:rPr lang="en-US" sz="2400" dirty="0" smtClean="0"/>
              <a:t>)(</a:t>
            </a:r>
            <a:r>
              <a:rPr lang="en-US" sz="2400" i="1" dirty="0" smtClean="0"/>
              <a:t>optional</a:t>
            </a:r>
            <a:r>
              <a:rPr lang="en-US" sz="2400" dirty="0" smtClean="0"/>
              <a:t>) The format the time is to display in.</a:t>
            </a:r>
            <a:endParaRPr lang="en-US" sz="2400" b="1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b="1" dirty="0" smtClean="0"/>
              <a:t> Example 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&lt;p&gt;Time posted: &lt;?</a:t>
            </a:r>
            <a:r>
              <a:rPr lang="en-US" sz="2400" dirty="0" err="1" smtClean="0"/>
              <a:t>php</a:t>
            </a:r>
            <a:r>
              <a:rPr lang="en-US" sz="2400" dirty="0" smtClean="0"/>
              <a:t> </a:t>
            </a:r>
            <a:r>
              <a:rPr lang="en-US" sz="2400" dirty="0" err="1" smtClean="0"/>
              <a:t>the_time</a:t>
            </a:r>
            <a:r>
              <a:rPr lang="en-US" sz="2400" dirty="0" smtClean="0"/>
              <a:t>(); ?&gt;&lt;/p&gt;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 &lt;p&gt;Time posted: &lt;?</a:t>
            </a:r>
            <a:r>
              <a:rPr lang="en-US" sz="2400" dirty="0" err="1" smtClean="0"/>
              <a:t>php</a:t>
            </a:r>
            <a:r>
              <a:rPr lang="en-US" sz="2400" dirty="0" smtClean="0"/>
              <a:t> </a:t>
            </a:r>
            <a:r>
              <a:rPr lang="en-US" sz="2400" dirty="0" err="1" smtClean="0"/>
              <a:t>the_time</a:t>
            </a:r>
            <a:r>
              <a:rPr lang="en-US" sz="2400" dirty="0" smtClean="0"/>
              <a:t>('g:i a'); ?&gt;&lt;/p&gt;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 &lt;p&gt;&lt;?</a:t>
            </a:r>
            <a:r>
              <a:rPr lang="en-US" sz="2400" dirty="0" err="1" smtClean="0"/>
              <a:t>php</a:t>
            </a:r>
            <a:r>
              <a:rPr lang="en-US" sz="2400" dirty="0" smtClean="0"/>
              <a:t> </a:t>
            </a:r>
            <a:r>
              <a:rPr lang="en-US" sz="2400" dirty="0" err="1" smtClean="0"/>
              <a:t>the_time</a:t>
            </a:r>
            <a:r>
              <a:rPr lang="en-US" sz="2400" dirty="0" smtClean="0"/>
              <a:t>('F j, Y'); ?&gt;&lt;/p&gt;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10) </a:t>
            </a:r>
            <a:r>
              <a:rPr lang="en-US" sz="3200" dirty="0" err="1" smtClean="0"/>
              <a:t>next_post_link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This template tag displays a link to the next post which exists in chronological order from the current post.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In standard usage (within the default, unaltered loop) </a:t>
            </a:r>
            <a:r>
              <a:rPr lang="en-US" dirty="0" err="1" smtClean="0"/>
              <a:t>next_post_link</a:t>
            </a:r>
            <a:r>
              <a:rPr lang="en-US" dirty="0" smtClean="0"/>
              <a:t> will generate a link to a post that is newer (more recent) than the current post.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is in contrary to the similarly-named </a:t>
            </a:r>
            <a:r>
              <a:rPr lang="en-US" dirty="0" err="1" smtClean="0"/>
              <a:t>previous_posts_link</a:t>
            </a:r>
            <a:r>
              <a:rPr lang="en-US" dirty="0" smtClean="0"/>
              <a:t>, which will typically link to a page of posts that is </a:t>
            </a:r>
            <a:r>
              <a:rPr lang="en-US" i="1" dirty="0" smtClean="0"/>
              <a:t>older</a:t>
            </a:r>
            <a:r>
              <a:rPr lang="en-US" dirty="0" smtClean="0"/>
              <a:t> than the current batch.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tag must be used in The Loop.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Example :</a:t>
            </a:r>
          </a:p>
          <a:p>
            <a:pPr marL="514350" indent="-514350">
              <a:buAutoNum type="arabicParenR"/>
            </a:pPr>
            <a:r>
              <a:rPr lang="en-US" dirty="0" smtClean="0"/>
              <a:t>Default Usage :</a:t>
            </a:r>
          </a:p>
          <a:p>
            <a:pPr marL="514350" indent="-514350">
              <a:buNone/>
            </a:pPr>
            <a:r>
              <a:rPr lang="en-US" dirty="0" smtClean="0"/>
              <a:t>	echo </a:t>
            </a:r>
            <a:r>
              <a:rPr lang="en-US" dirty="0" err="1" smtClean="0"/>
              <a:t>next_post_link</a:t>
            </a:r>
            <a:r>
              <a:rPr lang="en-US" dirty="0" smtClean="0"/>
              <a:t>(); </a:t>
            </a:r>
          </a:p>
          <a:p>
            <a:pPr marL="514350" indent="-514350">
              <a:buNone/>
            </a:pPr>
            <a:r>
              <a:rPr lang="en-US" dirty="0" smtClean="0"/>
              <a:t>2) </a:t>
            </a:r>
            <a:r>
              <a:rPr lang="en-US" b="1" dirty="0" smtClean="0"/>
              <a:t>Bold Post Title As Link</a:t>
            </a:r>
          </a:p>
          <a:p>
            <a:pPr marL="514350" indent="-514350">
              <a:buNone/>
            </a:pPr>
            <a:r>
              <a:rPr lang="en-US" dirty="0" smtClean="0"/>
              <a:t>	echo </a:t>
            </a:r>
            <a:r>
              <a:rPr lang="en-US" dirty="0" err="1" smtClean="0"/>
              <a:t>next_post_link</a:t>
            </a:r>
            <a:r>
              <a:rPr lang="en-US" dirty="0" smtClean="0"/>
              <a:t>( '&lt;strong&gt;%link&lt;/strong&gt;' ); 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11) </a:t>
            </a:r>
            <a:r>
              <a:rPr lang="en-US" sz="3200" dirty="0" err="1" smtClean="0"/>
              <a:t>previous_post_link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This template tag displays a link to the previous post which exists in chronological order from the current post.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tag must be used in The Loop.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Example :</a:t>
            </a:r>
          </a:p>
          <a:p>
            <a:pPr marL="514350" indent="-514350">
              <a:buAutoNum type="arabicParenR"/>
            </a:pPr>
            <a:r>
              <a:rPr lang="en-US" dirty="0" smtClean="0"/>
              <a:t>Default Usage :</a:t>
            </a:r>
          </a:p>
          <a:p>
            <a:pPr marL="514350" indent="-514350">
              <a:buNone/>
            </a:pPr>
            <a:r>
              <a:rPr lang="en-US" dirty="0" smtClean="0"/>
              <a:t>	echo </a:t>
            </a:r>
            <a:r>
              <a:rPr lang="en-US" sz="2800" dirty="0" err="1" smtClean="0"/>
              <a:t>previous</a:t>
            </a:r>
            <a:r>
              <a:rPr lang="en-US" dirty="0" err="1" smtClean="0"/>
              <a:t>_post_link</a:t>
            </a:r>
            <a:r>
              <a:rPr lang="en-US" dirty="0" smtClean="0"/>
              <a:t>(); </a:t>
            </a:r>
          </a:p>
          <a:p>
            <a:pPr marL="514350" indent="-514350">
              <a:buNone/>
            </a:pPr>
            <a:r>
              <a:rPr lang="en-US" dirty="0" smtClean="0"/>
              <a:t>2) </a:t>
            </a:r>
            <a:r>
              <a:rPr lang="en-US" b="1" dirty="0" smtClean="0"/>
              <a:t>Bold Post Title As Link</a:t>
            </a:r>
          </a:p>
          <a:p>
            <a:pPr marL="514350" indent="-514350">
              <a:buNone/>
            </a:pPr>
            <a:r>
              <a:rPr lang="en-US" dirty="0" smtClean="0"/>
              <a:t>echo </a:t>
            </a:r>
            <a:r>
              <a:rPr lang="en-US" sz="2800" dirty="0" err="1" smtClean="0"/>
              <a:t>previous</a:t>
            </a:r>
            <a:r>
              <a:rPr lang="en-US" dirty="0" err="1" smtClean="0"/>
              <a:t>_post_link</a:t>
            </a:r>
            <a:r>
              <a:rPr lang="en-US" dirty="0" smtClean="0"/>
              <a:t>( '&lt;strong&gt;%link&lt;/strong&gt;' );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12) </a:t>
            </a:r>
            <a:r>
              <a:rPr lang="en-US" sz="3200" dirty="0" err="1" smtClean="0"/>
              <a:t>post_class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Display the classes for the post div. 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WordPress</a:t>
            </a:r>
            <a:r>
              <a:rPr lang="en-US" dirty="0" smtClean="0"/>
              <a:t> theme authors who want to have finer </a:t>
            </a:r>
            <a:r>
              <a:rPr lang="en-US" dirty="0" err="1" smtClean="0"/>
              <a:t>css</a:t>
            </a:r>
            <a:r>
              <a:rPr lang="en-US" dirty="0" smtClean="0"/>
              <a:t> control options for their post styling, have the </a:t>
            </a:r>
            <a:r>
              <a:rPr lang="en-US" dirty="0" err="1" smtClean="0"/>
              <a:t>post_class</a:t>
            </a:r>
            <a:r>
              <a:rPr lang="en-US" dirty="0" smtClean="0"/>
              <a:t> function available.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When the </a:t>
            </a:r>
            <a:r>
              <a:rPr lang="en-US" dirty="0" err="1" smtClean="0"/>
              <a:t>post_class</a:t>
            </a:r>
            <a:r>
              <a:rPr lang="en-US" dirty="0" smtClean="0"/>
              <a:t> function is added to a tag within the loop, for example &lt;div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post_class</a:t>
            </a:r>
            <a:r>
              <a:rPr lang="en-US" dirty="0" smtClean="0"/>
              <a:t>(); ?&gt; &gt;, it will print out and add various post-related classes to the div tag.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function is typically used in the index.php, single.php, and other template files that feature hierarchical post listings.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 </a:t>
            </a:r>
            <a:r>
              <a:rPr lang="en-US" b="1" dirty="0" smtClean="0"/>
              <a:t>Ex.</a:t>
            </a:r>
            <a:r>
              <a:rPr lang="en-US" dirty="0" smtClean="0"/>
              <a:t> : &lt;div id="post-&lt;?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the_ID</a:t>
            </a:r>
            <a:r>
              <a:rPr lang="en-US" dirty="0" smtClean="0"/>
              <a:t>(); ?&gt;"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post_class</a:t>
            </a:r>
            <a:r>
              <a:rPr lang="en-US" dirty="0" smtClean="0"/>
              <a:t>(); ?&gt;&gt;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the_author</a:t>
            </a:r>
            <a:r>
              <a:rPr lang="en-US" dirty="0" smtClean="0"/>
              <a:t>(); ?&gt;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The author template tag displays the name of the post author in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Usage example: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&lt;p&gt;This post is written by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the_author</a:t>
            </a:r>
            <a:r>
              <a:rPr lang="en-US" dirty="0" smtClean="0"/>
              <a:t>(); ?&gt;&lt;/p&gt;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3E710F"/>
                </a:solidFill>
              </a:rPr>
              <a:t> POST THUMBNAIL TAGS</a:t>
            </a:r>
            <a:endParaRPr lang="en-US" sz="3600" dirty="0">
              <a:solidFill>
                <a:srgbClr val="3E71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dirty="0" err="1" smtClean="0"/>
              <a:t>get_post_thumbnail_id</a:t>
            </a:r>
            <a:r>
              <a:rPr lang="en-US" b="1" dirty="0" smtClean="0"/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If a featured image (formerly known as post thumbnail) is set - Returns the ID of the featured image attached to the post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If no such attachment exists, the function returns an empty string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If the post does not exist, the function returns false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Example : </a:t>
            </a:r>
          </a:p>
          <a:p>
            <a:pPr marL="514350" indent="-514350">
              <a:buNone/>
            </a:pPr>
            <a:r>
              <a:rPr lang="en-US" dirty="0" smtClean="0"/>
              <a:t>	 $id = </a:t>
            </a:r>
            <a:r>
              <a:rPr lang="en-US" dirty="0" err="1" smtClean="0"/>
              <a:t>get_post_thumbnail_id</a:t>
            </a:r>
            <a:r>
              <a:rPr lang="en-US" dirty="0" smtClean="0"/>
              <a:t>();</a:t>
            </a:r>
          </a:p>
          <a:p>
            <a:pPr marL="514350" indent="-514350">
              <a:buNone/>
            </a:pPr>
            <a:r>
              <a:rPr lang="en-US" dirty="0" smtClean="0"/>
              <a:t>	 echo $id;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2) </a:t>
            </a:r>
            <a:r>
              <a:rPr lang="en-US" sz="3600" dirty="0" err="1" smtClean="0">
                <a:solidFill>
                  <a:srgbClr val="FF00FF"/>
                </a:solidFill>
              </a:rPr>
              <a:t>has_post_thumbnail</a:t>
            </a:r>
            <a:r>
              <a:rPr lang="en-US" sz="3600" dirty="0" smtClean="0">
                <a:solidFill>
                  <a:srgbClr val="FF00FF"/>
                </a:solidFill>
              </a:rPr>
              <a:t>()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Check if post has an image attached.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Return true if the post has an image attached otherwise return false.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if ( </a:t>
            </a:r>
            <a:r>
              <a:rPr lang="en-US" dirty="0" err="1" smtClean="0"/>
              <a:t>has_post_thumbnail</a:t>
            </a:r>
            <a:r>
              <a:rPr lang="en-US" dirty="0" smtClean="0"/>
              <a:t>() 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the_post_thumbnail</a:t>
            </a:r>
            <a:r>
              <a:rPr lang="en-US" dirty="0" smtClean="0"/>
              <a:t>('medium');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else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echo '&lt;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="' . </a:t>
            </a:r>
            <a:r>
              <a:rPr lang="en-US" dirty="0" err="1" smtClean="0"/>
              <a:t>get_bloginfo</a:t>
            </a:r>
            <a:r>
              <a:rPr lang="en-US" dirty="0" smtClean="0"/>
              <a:t>('</a:t>
            </a:r>
            <a:r>
              <a:rPr lang="en-US" dirty="0" err="1" smtClean="0"/>
              <a:t>stylesheet_directory</a:t>
            </a:r>
            <a:r>
              <a:rPr lang="en-US" dirty="0" smtClean="0"/>
              <a:t>' ).'/screenshot.png" /&gt;';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3) </a:t>
            </a:r>
            <a:r>
              <a:rPr lang="en-US" sz="3600" dirty="0" err="1" smtClean="0">
                <a:solidFill>
                  <a:srgbClr val="C00000"/>
                </a:solidFill>
              </a:rPr>
              <a:t>the_post_thumbnail</a:t>
            </a:r>
            <a:r>
              <a:rPr lang="en-US" sz="3600" dirty="0" smtClean="0">
                <a:solidFill>
                  <a:srgbClr val="C00000"/>
                </a:solidFill>
              </a:rPr>
              <a:t>()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Display the post thumbnail.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When using </a:t>
            </a:r>
            <a:r>
              <a:rPr lang="en-US" dirty="0" err="1" smtClean="0"/>
              <a:t>the_post_thumbnail</a:t>
            </a:r>
            <a:r>
              <a:rPr lang="en-US" dirty="0" smtClean="0"/>
              <a:t>(), the ‘post-thumbnail’ image size is used by default, though a different size can be specified instead as needed.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 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the_post_thumbnail</a:t>
            </a:r>
            <a:r>
              <a:rPr lang="en-US" dirty="0" smtClean="0"/>
              <a:t>( 'thumbnail' );    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the_post_thumbnail</a:t>
            </a:r>
            <a:r>
              <a:rPr lang="en-US" dirty="0" smtClean="0"/>
              <a:t>( 'medium' );      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the_post_thumbnail</a:t>
            </a:r>
            <a:r>
              <a:rPr lang="en-US" dirty="0" smtClean="0"/>
              <a:t>( '</a:t>
            </a:r>
            <a:r>
              <a:rPr lang="en-US" dirty="0" err="1" smtClean="0"/>
              <a:t>medium_large</a:t>
            </a:r>
            <a:r>
              <a:rPr lang="en-US" dirty="0" smtClean="0"/>
              <a:t>' );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the_post_thumbnail</a:t>
            </a:r>
            <a:r>
              <a:rPr lang="en-US" dirty="0" smtClean="0"/>
              <a:t>( 'large' );      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the_post_thumbnail</a:t>
            </a:r>
            <a:r>
              <a:rPr lang="en-US" dirty="0" smtClean="0"/>
              <a:t>( 'full' );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4) </a:t>
            </a:r>
            <a:r>
              <a:rPr lang="en-US" sz="3600" dirty="0" err="1" smtClean="0">
                <a:solidFill>
                  <a:srgbClr val="C00000"/>
                </a:solidFill>
              </a:rPr>
              <a:t>get_the_post_thumbnail</a:t>
            </a:r>
            <a:r>
              <a:rPr lang="en-US" sz="3600" dirty="0" smtClean="0">
                <a:solidFill>
                  <a:srgbClr val="C00000"/>
                </a:solidFill>
              </a:rPr>
              <a:t>()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The </a:t>
            </a:r>
            <a:r>
              <a:rPr lang="en-US" i="1" dirty="0" err="1" smtClean="0"/>
              <a:t>get_the_post_thumbnail</a:t>
            </a:r>
            <a:r>
              <a:rPr lang="en-US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function will allow you to get the featured image and display it using your theme or </a:t>
            </a:r>
            <a:r>
              <a:rPr lang="en-US" dirty="0" err="1" smtClean="0"/>
              <a:t>plugin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When using </a:t>
            </a:r>
            <a:r>
              <a:rPr lang="en-US" dirty="0" err="1" smtClean="0"/>
              <a:t>get_the_post_thumbnail</a:t>
            </a:r>
            <a:r>
              <a:rPr lang="en-US" dirty="0" smtClean="0"/>
              <a:t>(), or related functions, the ‘post-thumbnail’ image size is used by default, though a different size can be specified instead as needed.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dirty="0" smtClean="0"/>
              <a:t>	echo </a:t>
            </a:r>
            <a:r>
              <a:rPr lang="en-US" dirty="0" err="1" smtClean="0"/>
              <a:t>get_the_post_thumbnail</a:t>
            </a:r>
            <a:r>
              <a:rPr lang="en-US" dirty="0" smtClean="0"/>
              <a:t>( '', 'thumbnail', array( 'class' =&gt; '</a:t>
            </a:r>
            <a:r>
              <a:rPr lang="en-US" dirty="0" err="1" smtClean="0"/>
              <a:t>alignleft</a:t>
            </a:r>
            <a:r>
              <a:rPr lang="en-US" dirty="0" smtClean="0"/>
              <a:t>' ) 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3E710F"/>
                </a:solidFill>
              </a:rPr>
              <a:t>Navigation Menu tags</a:t>
            </a:r>
            <a:endParaRPr lang="en-US" dirty="0">
              <a:solidFill>
                <a:srgbClr val="3E71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err="1" smtClean="0">
                <a:solidFill>
                  <a:srgbClr val="7030A0"/>
                </a:solidFill>
              </a:rPr>
              <a:t>wp_nav_menu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Navigation Menu</a:t>
            </a:r>
            <a:r>
              <a:rPr lang="en-US" dirty="0" smtClean="0"/>
              <a:t> is a theme feature introduced with Version 3.0.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includes an easy to use mechanism for introducing </a:t>
            </a:r>
            <a:r>
              <a:rPr lang="en-US" dirty="0" err="1" smtClean="0"/>
              <a:t>customised</a:t>
            </a:r>
            <a:r>
              <a:rPr lang="en-US" dirty="0" smtClean="0"/>
              <a:t> navigation menus into a theme.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order to incorporate menu support into your theme, you need to add a few code segments to your theme files. </a:t>
            </a: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Displays a navigation menu.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Font typeface="Wingdings" pitchFamily="2" charset="2"/>
              <a:buChar char="ü"/>
            </a:pP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dirty="0" err="1" smtClean="0"/>
              <a:t>wp_nav_menu</a:t>
            </a:r>
            <a:r>
              <a:rPr lang="en-US" dirty="0" smtClean="0"/>
              <a:t>( </a:t>
            </a:r>
          </a:p>
          <a:p>
            <a:pPr>
              <a:buNone/>
            </a:pPr>
            <a:r>
              <a:rPr lang="en-US" dirty="0" smtClean="0"/>
              <a:t>			array( </a:t>
            </a:r>
          </a:p>
          <a:p>
            <a:pPr>
              <a:buNone/>
            </a:pPr>
            <a:r>
              <a:rPr lang="en-US" dirty="0" smtClean="0"/>
              <a:t>				'</a:t>
            </a:r>
            <a:r>
              <a:rPr lang="en-US" dirty="0" err="1" smtClean="0"/>
              <a:t>menu_id</a:t>
            </a:r>
            <a:r>
              <a:rPr lang="en-US" dirty="0" smtClean="0"/>
              <a:t>' =&gt; ‘</a:t>
            </a:r>
            <a:r>
              <a:rPr lang="en-US" dirty="0" err="1" smtClean="0"/>
              <a:t>nav</a:t>
            </a:r>
            <a:r>
              <a:rPr lang="en-US" dirty="0" smtClean="0"/>
              <a:t>’,	</a:t>
            </a:r>
          </a:p>
          <a:p>
            <a:pPr>
              <a:buNone/>
            </a:pPr>
            <a:r>
              <a:rPr lang="en-US" dirty="0" smtClean="0"/>
              <a:t>				'</a:t>
            </a:r>
            <a:r>
              <a:rPr lang="en-US" dirty="0" err="1" smtClean="0"/>
              <a:t>menu_class</a:t>
            </a:r>
            <a:r>
              <a:rPr lang="en-US" dirty="0" smtClean="0"/>
              <a:t>'=&gt; '</a:t>
            </a:r>
            <a:r>
              <a:rPr lang="en-US" dirty="0" err="1" smtClean="0"/>
              <a:t>mnu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			'before' =&gt; '&lt;b&gt;',</a:t>
            </a:r>
          </a:p>
          <a:p>
            <a:pPr>
              <a:buNone/>
            </a:pPr>
            <a:r>
              <a:rPr lang="en-US" dirty="0" smtClean="0"/>
              <a:t>				'after' =&gt; '&lt;/b&gt;',</a:t>
            </a:r>
          </a:p>
          <a:p>
            <a:pPr>
              <a:buNone/>
            </a:pPr>
            <a:r>
              <a:rPr lang="en-US" dirty="0" smtClean="0"/>
              <a:t>				'</a:t>
            </a:r>
            <a:r>
              <a:rPr lang="en-US" dirty="0" err="1" smtClean="0"/>
              <a:t>link_before</a:t>
            </a:r>
            <a:r>
              <a:rPr lang="en-US" dirty="0" smtClean="0"/>
              <a:t>'=&gt;'</a:t>
            </a:r>
            <a:r>
              <a:rPr lang="en-US" dirty="0" err="1" smtClean="0"/>
              <a:t>My_app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			'</a:t>
            </a:r>
            <a:r>
              <a:rPr lang="en-US" dirty="0" err="1" smtClean="0"/>
              <a:t>link_after</a:t>
            </a:r>
            <a:r>
              <a:rPr lang="en-US" dirty="0" smtClean="0"/>
              <a:t>'=&gt;'</a:t>
            </a:r>
            <a:r>
              <a:rPr lang="en-US" dirty="0" err="1" smtClean="0"/>
              <a:t>My_app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				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7030A0"/>
                </a:solidFill>
              </a:rPr>
              <a:t> Conditional Tags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b="1" dirty="0" err="1" smtClean="0">
                <a:solidFill>
                  <a:srgbClr val="3E710F"/>
                </a:solidFill>
              </a:rPr>
              <a:t>is_home</a:t>
            </a:r>
            <a:r>
              <a:rPr lang="en-US" b="1" dirty="0" smtClean="0">
                <a:solidFill>
                  <a:srgbClr val="3E710F"/>
                </a:solidFill>
              </a:rPr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This Conditional Tag checks if the main page is a posts or a Page.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This is a </a:t>
            </a:r>
            <a:r>
              <a:rPr lang="en-US" dirty="0" err="1" smtClean="0"/>
              <a:t>boolean</a:t>
            </a:r>
            <a:r>
              <a:rPr lang="en-US" dirty="0" smtClean="0"/>
              <a:t> function, meaning it returns either TRUE or FALSE.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It returns TRUE when the main blog page is being displayed and the Settings-&gt;Reading-&gt;Front page displays is set to "Your latest posts", </a:t>
            </a:r>
            <a:r>
              <a:rPr lang="en-US" b="1" dirty="0" smtClean="0"/>
              <a:t>or</a:t>
            </a:r>
            <a:r>
              <a:rPr lang="en-US" dirty="0" smtClean="0"/>
              <a:t> when is set to "A static page" and the “Post Page" value is the current Page being displayed.</a:t>
            </a:r>
          </a:p>
          <a:p>
            <a:pPr marL="514350" indent="-514350"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is_home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echo "This is home page";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echo "This is not the home page";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2) </a:t>
            </a:r>
            <a:r>
              <a:rPr lang="en-US" sz="3200" dirty="0" err="1" smtClean="0"/>
              <a:t>is_single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This conditional tag checks if a single post is being displayed</a:t>
            </a:r>
            <a:r>
              <a:rPr lang="en-US" b="1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This is a </a:t>
            </a:r>
            <a:r>
              <a:rPr lang="en-US" dirty="0" err="1" smtClean="0"/>
              <a:t>boolean</a:t>
            </a:r>
            <a:r>
              <a:rPr lang="en-US" dirty="0" smtClean="0"/>
              <a:t> function, meaning it returns either TRUE or FALSE.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It returns TRUE when the page is single post page.</a:t>
            </a:r>
            <a:r>
              <a:rPr lang="en-US" b="1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Example :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is_single</a:t>
            </a:r>
            <a:r>
              <a:rPr lang="en-US" dirty="0" smtClean="0"/>
              <a:t>('Second Post'))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	echo "TITLE is not related to the post";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echo "TITLE is not related to the post";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3) </a:t>
            </a:r>
            <a:r>
              <a:rPr lang="en-US" sz="3600" dirty="0" err="1" smtClean="0">
                <a:solidFill>
                  <a:srgbClr val="FFC000"/>
                </a:solidFill>
              </a:rPr>
              <a:t>is_search</a:t>
            </a:r>
            <a:r>
              <a:rPr lang="en-US" sz="3600" dirty="0" smtClean="0">
                <a:solidFill>
                  <a:srgbClr val="FFC000"/>
                </a:solidFill>
              </a:rPr>
              <a:t>()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This Conditional Tag checks if search result page archive is being displayed.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is a </a:t>
            </a:r>
            <a:r>
              <a:rPr lang="en-US" dirty="0" err="1" smtClean="0"/>
              <a:t>boolean</a:t>
            </a:r>
            <a:r>
              <a:rPr lang="en-US" dirty="0" smtClean="0"/>
              <a:t> function, meaning it returns either TRUE or FALSE.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tag does not accept any parameters.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dirty="0" smtClean="0"/>
              <a:t>		if(</a:t>
            </a:r>
            <a:r>
              <a:rPr lang="en-US" dirty="0" err="1" smtClean="0"/>
              <a:t>is_search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echo "This is search page";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 else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echo "This is not searchable page";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Author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the_author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The author of a post can be </a:t>
            </a:r>
            <a:r>
              <a:rPr lang="en-US" b="1" dirty="0" smtClean="0"/>
              <a:t>displayed</a:t>
            </a:r>
            <a:r>
              <a:rPr lang="en-US" dirty="0" smtClean="0"/>
              <a:t> by using this Template Tag.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This tag must be used within The Loop.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Example : 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</a:t>
            </a:r>
            <a:r>
              <a:rPr lang="en-US" dirty="0" err="1" smtClean="0"/>
              <a:t>the_author</a:t>
            </a:r>
            <a:r>
              <a:rPr lang="en-US" dirty="0" smtClean="0"/>
              <a:t>(); ?&gt;</a:t>
            </a:r>
          </a:p>
          <a:p>
            <a:pPr marL="514350" indent="-514350">
              <a:buAutoNum type="arabicParenR" startAt="2"/>
            </a:pPr>
            <a:r>
              <a:rPr lang="en-US" dirty="0" err="1" smtClean="0">
                <a:solidFill>
                  <a:srgbClr val="00B050"/>
                </a:solidFill>
              </a:rPr>
              <a:t>get_the_author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Retrieve the post author's </a:t>
            </a:r>
            <a:r>
              <a:rPr lang="en-US" i="1" dirty="0" smtClean="0"/>
              <a:t>display name</a:t>
            </a:r>
            <a:r>
              <a:rPr lang="en-US" dirty="0" smtClean="0"/>
              <a:t>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This tag must be used within The Loop.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Grabs the value in the user's </a:t>
            </a:r>
            <a:r>
              <a:rPr lang="en-US" b="1" dirty="0" smtClean="0"/>
              <a:t>Display name   publicly as</a:t>
            </a:r>
            <a:r>
              <a:rPr lang="en-US" dirty="0" smtClean="0"/>
              <a:t> field. 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get_the_author</a:t>
            </a:r>
            <a:r>
              <a:rPr lang="en-US" dirty="0" smtClean="0"/>
              <a:t>() is located in </a:t>
            </a:r>
            <a:r>
              <a:rPr lang="en-US" dirty="0" err="1" smtClean="0"/>
              <a:t>wp</a:t>
            </a:r>
            <a:r>
              <a:rPr lang="en-US" dirty="0" smtClean="0"/>
              <a:t>-includes/author-template.php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Example : 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$author = </a:t>
            </a:r>
            <a:r>
              <a:rPr lang="en-US" dirty="0" err="1" smtClean="0"/>
              <a:t>get_the_author</a:t>
            </a:r>
            <a:r>
              <a:rPr lang="en-US" dirty="0" smtClean="0"/>
              <a:t>(); ?&gt;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4) </a:t>
            </a:r>
            <a:r>
              <a:rPr lang="en-US" sz="3600" dirty="0" err="1" smtClean="0">
                <a:solidFill>
                  <a:srgbClr val="00B050"/>
                </a:solidFill>
              </a:rPr>
              <a:t>is_archive</a:t>
            </a:r>
            <a:r>
              <a:rPr lang="en-US" sz="3600" dirty="0" smtClean="0">
                <a:solidFill>
                  <a:srgbClr val="00B050"/>
                </a:solidFill>
              </a:rPr>
              <a:t>()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This Conditional Tag checks if any type of Archive page is being displayed.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An Archive is a Category, Tag, Author, Date, or  Custom Post based pages.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This is a </a:t>
            </a:r>
            <a:r>
              <a:rPr lang="en-US" dirty="0" err="1" smtClean="0"/>
              <a:t>boolean</a:t>
            </a:r>
            <a:r>
              <a:rPr lang="en-US" dirty="0" smtClean="0"/>
              <a:t> function, meaning it returns either TRUE or FALSE.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 marL="514350" indent="-514350">
              <a:buNone/>
            </a:pPr>
            <a:r>
              <a:rPr lang="en-US" dirty="0" smtClean="0"/>
              <a:t>		if(</a:t>
            </a:r>
            <a:r>
              <a:rPr lang="en-US" dirty="0" err="1" smtClean="0"/>
              <a:t>is_archive</a:t>
            </a:r>
            <a:r>
              <a:rPr lang="en-US" dirty="0" smtClean="0"/>
              <a:t>())</a:t>
            </a:r>
          </a:p>
          <a:p>
            <a:pPr marL="514350" indent="-514350">
              <a:buNone/>
            </a:pPr>
            <a:r>
              <a:rPr lang="en-US" dirty="0" smtClean="0"/>
              <a:t>		{</a:t>
            </a:r>
          </a:p>
          <a:p>
            <a:pPr marL="514350" indent="-514350">
              <a:buNone/>
            </a:pPr>
            <a:r>
              <a:rPr lang="en-US" dirty="0" smtClean="0"/>
              <a:t>			echo "This is archive page";</a:t>
            </a:r>
          </a:p>
          <a:p>
            <a:pPr marL="514350" indent="-514350">
              <a:buNone/>
            </a:pPr>
            <a:r>
              <a:rPr lang="en-US" dirty="0" smtClean="0"/>
              <a:t>		}</a:t>
            </a:r>
          </a:p>
          <a:p>
            <a:pPr marL="514350" indent="-514350">
              <a:buNone/>
            </a:pPr>
            <a:r>
              <a:rPr lang="en-US" dirty="0" smtClean="0"/>
              <a:t>		 else</a:t>
            </a:r>
          </a:p>
          <a:p>
            <a:pPr marL="514350" indent="-514350">
              <a:buNone/>
            </a:pPr>
            <a:r>
              <a:rPr lang="en-US" dirty="0" smtClean="0"/>
              <a:t>		{</a:t>
            </a:r>
          </a:p>
          <a:p>
            <a:pPr marL="514350" indent="-514350">
              <a:buNone/>
            </a:pPr>
            <a:r>
              <a:rPr lang="en-US" dirty="0" smtClean="0"/>
              <a:t>			echo "This is not archive page";</a:t>
            </a:r>
          </a:p>
          <a:p>
            <a:pPr marL="514350" indent="-514350"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FF"/>
                </a:solidFill>
              </a:rPr>
              <a:t>5) </a:t>
            </a:r>
            <a:r>
              <a:rPr lang="en-US" dirty="0" err="1" smtClean="0">
                <a:solidFill>
                  <a:srgbClr val="FF00FF"/>
                </a:solidFill>
              </a:rPr>
              <a:t>is_active_sidebar</a:t>
            </a:r>
            <a:r>
              <a:rPr lang="en-US" dirty="0" smtClean="0">
                <a:solidFill>
                  <a:srgbClr val="FF00FF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This Conditional Tag checks if a given sidebar is active (in use).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This is a </a:t>
            </a:r>
            <a:r>
              <a:rPr lang="en-US" dirty="0" err="1" smtClean="0"/>
              <a:t>boolean</a:t>
            </a:r>
            <a:r>
              <a:rPr lang="en-US" dirty="0" smtClean="0"/>
              <a:t> function, meaning it returns either TRUE or FALSE.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Any sidebar that contains widgets will return TRUE, whereas any sidebar that does not contain any widgets will return FALSE.  </a:t>
            </a:r>
          </a:p>
          <a:p>
            <a:pPr>
              <a:buNone/>
            </a:pPr>
            <a:endParaRPr 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is_active_sidebar</a:t>
            </a:r>
            <a:r>
              <a:rPr lang="en-US" dirty="0" smtClean="0"/>
              <a:t>( 'sidebar-1' ) 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echo “Sidebar-1  is active";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echo " Sidebar-1 is not active";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6) </a:t>
            </a:r>
            <a:r>
              <a:rPr lang="en-US" sz="3600" dirty="0" err="1" smtClean="0">
                <a:solidFill>
                  <a:srgbClr val="FFC000"/>
                </a:solidFill>
              </a:rPr>
              <a:t>is_page</a:t>
            </a:r>
            <a:r>
              <a:rPr lang="en-US" sz="3600" dirty="0" smtClean="0">
                <a:solidFill>
                  <a:srgbClr val="FFC000"/>
                </a:solidFill>
              </a:rPr>
              <a:t>()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This Conditional Tag checks Whether the query is for an existing single page.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is a </a:t>
            </a:r>
            <a:r>
              <a:rPr lang="en-US" dirty="0" err="1" smtClean="0"/>
              <a:t>boolean</a:t>
            </a:r>
            <a:r>
              <a:rPr lang="en-US" dirty="0" smtClean="0"/>
              <a:t> function, meaning it returns either TRUE or FALSE.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Syntax :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is_page</a:t>
            </a:r>
            <a:r>
              <a:rPr lang="en-US" dirty="0" smtClean="0"/>
              <a:t>( </a:t>
            </a:r>
            <a:r>
              <a:rPr lang="en-US" i="1" dirty="0" err="1" smtClean="0"/>
              <a:t>int|string|array</a:t>
            </a:r>
            <a:r>
              <a:rPr lang="en-US" dirty="0" smtClean="0"/>
              <a:t> $page = '' 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The parameter may be page ID, title , or array of page IDs, name.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Example 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is_page</a:t>
            </a:r>
            <a:r>
              <a:rPr lang="en-US" dirty="0" smtClean="0"/>
              <a:t>( array( 10, 'about-me', ‘Contact Us' ) )</a:t>
            </a:r>
            <a:r>
              <a:rPr lang="en-US" b="1" dirty="0" smtClean="0"/>
              <a:t>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dirty="0" smtClean="0"/>
              <a:t>if(</a:t>
            </a:r>
            <a:r>
              <a:rPr lang="en-US" dirty="0" err="1" smtClean="0"/>
              <a:t>is_page</a:t>
            </a:r>
            <a:r>
              <a:rPr lang="en-US" dirty="0" smtClean="0"/>
              <a:t>( array( 30, 'Shop', 'Home' ) ) )</a:t>
            </a:r>
          </a:p>
          <a:p>
            <a:pPr>
              <a:buNone/>
            </a:pPr>
            <a:r>
              <a:rPr lang="en-US" dirty="0" smtClean="0"/>
              <a:t>			{</a:t>
            </a:r>
          </a:p>
          <a:p>
            <a:pPr>
              <a:buNone/>
            </a:pPr>
            <a:r>
              <a:rPr lang="en-US" dirty="0" smtClean="0"/>
              <a:t>				echo "This is page";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	else</a:t>
            </a:r>
          </a:p>
          <a:p>
            <a:pPr>
              <a:buNone/>
            </a:pPr>
            <a:r>
              <a:rPr lang="en-US" dirty="0" smtClean="0"/>
              <a:t>			{</a:t>
            </a:r>
          </a:p>
          <a:p>
            <a:pPr>
              <a:buNone/>
            </a:pPr>
            <a:r>
              <a:rPr lang="en-US" dirty="0" smtClean="0"/>
              <a:t>				echo "This is not page";</a:t>
            </a:r>
          </a:p>
          <a:p>
            <a:pPr>
              <a:buNone/>
            </a:pPr>
            <a:r>
              <a:rPr lang="en-US" dirty="0" smtClean="0"/>
              <a:t>			}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7) </a:t>
            </a:r>
            <a:r>
              <a:rPr lang="en-US" sz="3600" dirty="0" err="1" smtClean="0">
                <a:solidFill>
                  <a:srgbClr val="FF00FF"/>
                </a:solidFill>
              </a:rPr>
              <a:t>is_attachment</a:t>
            </a:r>
            <a:r>
              <a:rPr lang="en-US" sz="3600" dirty="0" smtClean="0">
                <a:solidFill>
                  <a:srgbClr val="FF00FF"/>
                </a:solidFill>
              </a:rPr>
              <a:t>()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This Conditional Tag checks if an attachment is being displayed. 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An attachment is an image or other file uploaded through the post editor's upload utility.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Attachments can be displayed on their own 'page' or template.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is a </a:t>
            </a:r>
            <a:r>
              <a:rPr lang="en-US" dirty="0" err="1" smtClean="0"/>
              <a:t>boolean</a:t>
            </a:r>
            <a:r>
              <a:rPr lang="en-US" dirty="0" smtClean="0"/>
              <a:t> function, meaning it returns either TRUE or FALSE.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dirty="0" smtClean="0"/>
              <a:t>			  if( </a:t>
            </a:r>
            <a:r>
              <a:rPr lang="en-US" dirty="0" err="1" smtClean="0"/>
              <a:t>is_attachment</a:t>
            </a:r>
            <a:r>
              <a:rPr lang="en-US" dirty="0" smtClean="0"/>
              <a:t>()) </a:t>
            </a:r>
          </a:p>
          <a:p>
            <a:pPr>
              <a:buNone/>
            </a:pPr>
            <a:r>
              <a:rPr lang="en-US" dirty="0" smtClean="0"/>
              <a:t>			  {</a:t>
            </a:r>
          </a:p>
          <a:p>
            <a:pPr>
              <a:buNone/>
            </a:pPr>
            <a:r>
              <a:rPr lang="en-US" dirty="0" smtClean="0"/>
              <a:t>				// show adv. #1</a:t>
            </a:r>
          </a:p>
          <a:p>
            <a:pPr>
              <a:buNone/>
            </a:pPr>
            <a:r>
              <a:rPr lang="en-US" dirty="0" smtClean="0"/>
              <a:t>			  }</a:t>
            </a:r>
          </a:p>
          <a:p>
            <a:pPr>
              <a:buNone/>
            </a:pPr>
            <a:r>
              <a:rPr lang="en-US" dirty="0" smtClean="0"/>
              <a:t>			  else </a:t>
            </a:r>
          </a:p>
          <a:p>
            <a:pPr>
              <a:buNone/>
            </a:pPr>
            <a:r>
              <a:rPr lang="en-US" dirty="0" smtClean="0"/>
              <a:t>			  {</a:t>
            </a:r>
          </a:p>
          <a:p>
            <a:pPr>
              <a:buNone/>
            </a:pPr>
            <a:r>
              <a:rPr lang="en-US" dirty="0" smtClean="0"/>
              <a:t>			echo "Post ".$id." is not an image.";</a:t>
            </a:r>
          </a:p>
          <a:p>
            <a:pPr>
              <a:buNone/>
            </a:pPr>
            <a:r>
              <a:rPr lang="en-US" dirty="0" smtClean="0"/>
              <a:t>			  }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8) </a:t>
            </a:r>
            <a:r>
              <a:rPr lang="en-US" sz="3600" dirty="0" err="1" smtClean="0">
                <a:solidFill>
                  <a:srgbClr val="FF0000"/>
                </a:solidFill>
              </a:rPr>
              <a:t>is_category</a:t>
            </a:r>
            <a:r>
              <a:rPr lang="en-US" sz="3600" dirty="0" smtClean="0">
                <a:solidFill>
                  <a:srgbClr val="FF0000"/>
                </a:solidFill>
              </a:rPr>
              <a:t>()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This Conditional Tag checks if any type of category page is being displayed.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If the $category parameter is specified, this function will additionally check if the query is for one of the categories specified.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The parameter may be category ID, name , or array of category IDs.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This is a </a:t>
            </a:r>
            <a:r>
              <a:rPr lang="en-US" dirty="0" err="1" smtClean="0"/>
              <a:t>boolean</a:t>
            </a:r>
            <a:r>
              <a:rPr lang="en-US" dirty="0" smtClean="0"/>
              <a:t> function, meaning it returns either TRUE or FALSE.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9)  </a:t>
            </a:r>
            <a:r>
              <a:rPr lang="en-US" dirty="0" err="1" smtClean="0">
                <a:solidFill>
                  <a:srgbClr val="00B050"/>
                </a:solidFill>
              </a:rPr>
              <a:t>is_front_page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This Conditional Tag checks if the main page is a posts or a Page.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This is a </a:t>
            </a:r>
            <a:r>
              <a:rPr lang="en-US" dirty="0" err="1" smtClean="0"/>
              <a:t>boolean</a:t>
            </a:r>
            <a:r>
              <a:rPr lang="en-US" dirty="0" smtClean="0"/>
              <a:t> function, meaning it returns either TRUE or FALSE.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It returns TRUE when the main blog page is being displayed and the Settings-&gt;Reading-&gt;Front page displays is set to "Your latest posts", </a:t>
            </a:r>
            <a:r>
              <a:rPr lang="en-US" b="1" dirty="0" smtClean="0"/>
              <a:t>or</a:t>
            </a:r>
            <a:r>
              <a:rPr lang="en-US" dirty="0" smtClean="0"/>
              <a:t> when is set to "A static page" and the "Front Page" value is the current Page being displayed.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This tag does not accept any parameters.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3) </a:t>
            </a:r>
            <a:r>
              <a:rPr lang="en-US" dirty="0" err="1" smtClean="0">
                <a:solidFill>
                  <a:srgbClr val="FF0000"/>
                </a:solidFill>
              </a:rPr>
              <a:t>the_author_link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This tag displays a link to the Website for the author of a post.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b="1" dirty="0" smtClean="0"/>
              <a:t>Website</a:t>
            </a:r>
            <a:r>
              <a:rPr lang="en-US" dirty="0" smtClean="0"/>
              <a:t> field is set in the user's profile (Administration &gt; Profile &gt; Your Profile).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text for the link is the author's Profile </a:t>
            </a:r>
            <a:r>
              <a:rPr lang="en-US" b="1" dirty="0" smtClean="0"/>
              <a:t>Display name publicly as</a:t>
            </a:r>
            <a:r>
              <a:rPr lang="en-US" dirty="0" smtClean="0"/>
              <a:t> field.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This tag must be used within The Loop.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Example : </a:t>
            </a:r>
          </a:p>
          <a:p>
            <a:pPr>
              <a:buNone/>
            </a:pPr>
            <a:r>
              <a:rPr lang="en-US" dirty="0" smtClean="0"/>
              <a:t>	&lt;p&gt;Written by: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the_author_link</a:t>
            </a:r>
            <a:r>
              <a:rPr lang="en-US" dirty="0" smtClean="0"/>
              <a:t>(); ?&gt;&lt;/p&gt;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is_front_page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echo "This is front page";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echo "This is not the front page";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General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en-US" dirty="0" err="1" smtClean="0">
                <a:solidFill>
                  <a:srgbClr val="FF00FF"/>
                </a:solidFill>
              </a:rPr>
              <a:t>single_post_title</a:t>
            </a:r>
            <a:r>
              <a:rPr lang="en-US" dirty="0" smtClean="0">
                <a:solidFill>
                  <a:srgbClr val="FF00FF"/>
                </a:solidFill>
              </a:rPr>
              <a:t>()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Displays or returns the title of the post when on a single post page.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 This tag can be useful for displaying post titles outside The Loop.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b="1" dirty="0" smtClean="0"/>
              <a:t>Syntax : </a:t>
            </a:r>
          </a:p>
          <a:p>
            <a:pPr marL="514350" indent="-514350">
              <a:buNone/>
            </a:pPr>
            <a:r>
              <a:rPr lang="en-US" b="1" dirty="0" smtClean="0"/>
              <a:t>		</a:t>
            </a:r>
            <a:r>
              <a:rPr lang="en-US" dirty="0" err="1" smtClean="0"/>
              <a:t>single_post_title</a:t>
            </a:r>
            <a:r>
              <a:rPr lang="en-US" dirty="0" smtClean="0"/>
              <a:t>( </a:t>
            </a:r>
            <a:r>
              <a:rPr lang="en-US" i="1" dirty="0" smtClean="0"/>
              <a:t>string</a:t>
            </a:r>
            <a:r>
              <a:rPr lang="en-US" dirty="0" smtClean="0"/>
              <a:t> $prefix = '‘)</a:t>
            </a:r>
          </a:p>
          <a:p>
            <a:pPr fontAlgn="base">
              <a:buFont typeface="Wingdings" pitchFamily="2" charset="2"/>
              <a:buChar char="ü"/>
            </a:pPr>
            <a:r>
              <a:rPr lang="en-US" b="1" dirty="0" smtClean="0"/>
              <a:t>   Parameters :</a:t>
            </a:r>
          </a:p>
          <a:p>
            <a:pPr fontAlgn="base"/>
            <a:r>
              <a:rPr lang="en-US" dirty="0" smtClean="0"/>
              <a:t>$prefix</a:t>
            </a:r>
            <a:r>
              <a:rPr lang="en-US" i="1" dirty="0" smtClean="0"/>
              <a:t>(string)</a:t>
            </a:r>
            <a:r>
              <a:rPr lang="en-US" dirty="0" smtClean="0"/>
              <a:t> </a:t>
            </a:r>
            <a:r>
              <a:rPr lang="en-US" i="1" dirty="0" smtClean="0"/>
              <a:t>(Optional)</a:t>
            </a:r>
            <a:r>
              <a:rPr lang="en-US" dirty="0" smtClean="0"/>
              <a:t> What to display before the title.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b="1" dirty="0" smtClean="0"/>
              <a:t>  Example :</a:t>
            </a:r>
          </a:p>
          <a:p>
            <a:pPr fontAlgn="base">
              <a:buNone/>
            </a:pPr>
            <a:r>
              <a:rPr lang="en-US" b="1" dirty="0" smtClean="0"/>
              <a:t>	&lt;</a:t>
            </a:r>
            <a:r>
              <a:rPr lang="en-US" dirty="0" smtClean="0"/>
              <a:t>h2&gt;&lt;?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single_post_title</a:t>
            </a:r>
            <a:r>
              <a:rPr lang="en-US" dirty="0" smtClean="0"/>
              <a:t>( 'Current post: ' ); ?&gt;&lt;/h2&gt;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E710F"/>
                </a:solidFill>
              </a:rPr>
              <a:t>2) </a:t>
            </a:r>
            <a:r>
              <a:rPr lang="en-US" sz="3600" dirty="0" err="1" smtClean="0">
                <a:solidFill>
                  <a:srgbClr val="3E710F"/>
                </a:solidFill>
              </a:rPr>
              <a:t>get_template_directory_uri</a:t>
            </a:r>
            <a:r>
              <a:rPr lang="en-US" sz="3600" dirty="0" smtClean="0">
                <a:solidFill>
                  <a:srgbClr val="3E710F"/>
                </a:solidFill>
              </a:rPr>
              <a:t>()</a:t>
            </a:r>
            <a:endParaRPr lang="en-US" sz="3600" dirty="0">
              <a:solidFill>
                <a:srgbClr val="3E71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Retrieves the absolute path to the directory of the current theme.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Does not contain a trailing slash.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tag has no parameters.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dirty="0" smtClean="0"/>
              <a:t>	echo "Current template directory URI is :".</a:t>
            </a:r>
            <a:r>
              <a:rPr lang="en-US" dirty="0" err="1" smtClean="0"/>
              <a:t>get_template_directory_uri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3) </a:t>
            </a:r>
            <a:r>
              <a:rPr lang="en-US" dirty="0" err="1" smtClean="0">
                <a:solidFill>
                  <a:srgbClr val="00B050"/>
                </a:solidFill>
              </a:rPr>
              <a:t>body_class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Display the classes for the body element.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Syntax 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body_class</a:t>
            </a:r>
            <a:r>
              <a:rPr lang="en-US" dirty="0" smtClean="0"/>
              <a:t>( </a:t>
            </a:r>
            <a:r>
              <a:rPr lang="en-US" i="1" dirty="0" smtClean="0"/>
              <a:t>string</a:t>
            </a:r>
            <a:r>
              <a:rPr lang="en-US" dirty="0" smtClean="0"/>
              <a:t>)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Parameters </a:t>
            </a:r>
          </a:p>
          <a:p>
            <a:pPr fontAlgn="base">
              <a:buNone/>
            </a:pPr>
            <a:r>
              <a:rPr lang="en-US" dirty="0" smtClean="0"/>
              <a:t>	$class</a:t>
            </a:r>
            <a:r>
              <a:rPr lang="en-US" i="1" dirty="0" smtClean="0"/>
              <a:t>(string)(Optional)</a:t>
            </a:r>
            <a:r>
              <a:rPr lang="en-US" dirty="0" smtClean="0"/>
              <a:t> One or more classes to add to the class list.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 fontAlgn="base">
              <a:buNone/>
            </a:pPr>
            <a:r>
              <a:rPr lang="en-US" dirty="0" smtClean="0"/>
              <a:t>	&lt;body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body_class</a:t>
            </a:r>
            <a:r>
              <a:rPr lang="en-US" dirty="0" smtClean="0"/>
              <a:t>(); ?&gt;&gt;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4) </a:t>
            </a:r>
            <a:r>
              <a:rPr lang="en-US" sz="4000" dirty="0" err="1" smtClean="0">
                <a:solidFill>
                  <a:srgbClr val="C00000"/>
                </a:solidFill>
              </a:rPr>
              <a:t>bloginfo</a:t>
            </a:r>
            <a:r>
              <a:rPr lang="en-US" sz="4000" dirty="0" smtClean="0">
                <a:solidFill>
                  <a:srgbClr val="C00000"/>
                </a:solidFill>
              </a:rPr>
              <a:t>()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Displays information about the current site.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Syntax: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bloginfo</a:t>
            </a:r>
            <a:r>
              <a:rPr lang="en-US" dirty="0" smtClean="0"/>
              <a:t>( </a:t>
            </a:r>
            <a:r>
              <a:rPr lang="en-US" i="1" dirty="0" smtClean="0"/>
              <a:t>string</a:t>
            </a:r>
            <a:r>
              <a:rPr lang="en-US" dirty="0" smtClean="0"/>
              <a:t> $show = '' )</a:t>
            </a:r>
          </a:p>
          <a:p>
            <a:pPr fontAlgn="base">
              <a:buFont typeface="Wingdings" pitchFamily="2" charset="2"/>
              <a:buChar char="ü"/>
            </a:pPr>
            <a:r>
              <a:rPr lang="en-US" b="1" dirty="0" smtClean="0"/>
              <a:t> Parameters</a:t>
            </a:r>
          </a:p>
          <a:p>
            <a:pPr fontAlgn="base">
              <a:buNone/>
            </a:pPr>
            <a:r>
              <a:rPr lang="en-US" dirty="0" smtClean="0"/>
              <a:t>	$show</a:t>
            </a:r>
            <a:r>
              <a:rPr lang="en-US" i="1" dirty="0" smtClean="0"/>
              <a:t>(string)</a:t>
            </a:r>
            <a:r>
              <a:rPr lang="en-US" dirty="0" smtClean="0"/>
              <a:t> </a:t>
            </a:r>
            <a:r>
              <a:rPr lang="en-US" i="1" dirty="0" smtClean="0"/>
              <a:t>(Optional)</a:t>
            </a:r>
            <a:r>
              <a:rPr lang="en-US" dirty="0" smtClean="0"/>
              <a:t> Site information to display.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 Possible values for $show are:</a:t>
            </a:r>
          </a:p>
          <a:p>
            <a:pPr marL="514350" indent="-514350" fontAlgn="base">
              <a:buAutoNum type="arabicParenR"/>
            </a:pPr>
            <a:r>
              <a:rPr lang="en-US" b="1" dirty="0" smtClean="0"/>
              <a:t>name :</a:t>
            </a:r>
            <a:r>
              <a:rPr lang="en-US" dirty="0" smtClean="0"/>
              <a:t> Displays the “Site Title” set in Settings &gt; General.</a:t>
            </a:r>
          </a:p>
          <a:p>
            <a:pPr marL="514350" indent="-514350" fontAlgn="base">
              <a:buAutoNum type="arabicParenR"/>
            </a:pPr>
            <a:r>
              <a:rPr lang="en-US" dirty="0" smtClean="0"/>
              <a:t> </a:t>
            </a:r>
            <a:r>
              <a:rPr lang="en-US" b="1" dirty="0" smtClean="0"/>
              <a:t>description</a:t>
            </a:r>
            <a:r>
              <a:rPr lang="en-US" dirty="0" smtClean="0"/>
              <a:t> : Displays the “Tagline” set in Settings &gt; General.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3) </a:t>
            </a:r>
            <a:r>
              <a:rPr lang="en-US" b="1" dirty="0" err="1" smtClean="0"/>
              <a:t>wpurl</a:t>
            </a:r>
            <a:r>
              <a:rPr lang="en-US" dirty="0" smtClean="0"/>
              <a:t> : Displays the “</a:t>
            </a:r>
            <a:r>
              <a:rPr lang="en-US" dirty="0" err="1" smtClean="0"/>
              <a:t>WordPress</a:t>
            </a:r>
            <a:r>
              <a:rPr lang="en-US" dirty="0" smtClean="0"/>
              <a:t> address (URL)” set in Settings &gt; General. </a:t>
            </a:r>
          </a:p>
          <a:p>
            <a:pPr>
              <a:buNone/>
            </a:pPr>
            <a:r>
              <a:rPr lang="en-US" dirty="0" smtClean="0"/>
              <a:t>4) </a:t>
            </a:r>
            <a:r>
              <a:rPr lang="en-US" b="1" dirty="0" err="1" smtClean="0"/>
              <a:t>url</a:t>
            </a:r>
            <a:r>
              <a:rPr lang="en-US" dirty="0" smtClean="0"/>
              <a:t> : Displays the “Site address (URL)” set in Settings &gt; General.</a:t>
            </a:r>
          </a:p>
          <a:p>
            <a:pPr>
              <a:buNone/>
            </a:pPr>
            <a:r>
              <a:rPr lang="en-US" dirty="0" smtClean="0"/>
              <a:t>5) </a:t>
            </a:r>
            <a:r>
              <a:rPr lang="en-US" b="1" dirty="0" err="1" smtClean="0"/>
              <a:t>admin_email</a:t>
            </a:r>
            <a:r>
              <a:rPr lang="en-US" dirty="0" smtClean="0"/>
              <a:t> : Displays the “E-mail address” set in Settings &gt; General.</a:t>
            </a:r>
          </a:p>
          <a:p>
            <a:pPr>
              <a:buNone/>
            </a:pPr>
            <a:r>
              <a:rPr lang="en-US" dirty="0" smtClean="0"/>
              <a:t>6) ‘</a:t>
            </a:r>
            <a:r>
              <a:rPr lang="en-US" b="1" dirty="0" smtClean="0"/>
              <a:t>version</a:t>
            </a:r>
            <a:r>
              <a:rPr lang="en-US" dirty="0" smtClean="0"/>
              <a:t>‘ – Displays the </a:t>
            </a:r>
            <a:r>
              <a:rPr lang="en-US" dirty="0" err="1" smtClean="0"/>
              <a:t>WordPress</a:t>
            </a:r>
            <a:r>
              <a:rPr lang="en-US" dirty="0" smtClean="0"/>
              <a:t> Version you use.</a:t>
            </a:r>
          </a:p>
          <a:p>
            <a:pPr>
              <a:buNone/>
            </a:pPr>
            <a:r>
              <a:rPr lang="en-US" dirty="0" smtClean="0"/>
              <a:t>7) ‘</a:t>
            </a:r>
            <a:r>
              <a:rPr lang="en-US" b="1" dirty="0" smtClean="0"/>
              <a:t>language</a:t>
            </a:r>
            <a:r>
              <a:rPr lang="en-US" dirty="0" smtClean="0"/>
              <a:t>‘ – Displays the language of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bloginfo</a:t>
            </a:r>
            <a:r>
              <a:rPr lang="en-US" dirty="0" smtClean="0"/>
              <a:t>( 'name' );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bloginfo</a:t>
            </a:r>
            <a:r>
              <a:rPr lang="en-US" dirty="0" smtClean="0"/>
              <a:t>('description');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bloginfo</a:t>
            </a:r>
            <a:r>
              <a:rPr lang="en-US" dirty="0" smtClean="0"/>
              <a:t>('</a:t>
            </a:r>
            <a:r>
              <a:rPr lang="en-US" dirty="0" err="1" smtClean="0"/>
              <a:t>wpurl</a:t>
            </a:r>
            <a:r>
              <a:rPr lang="en-US" dirty="0" smtClean="0"/>
              <a:t>');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bloginfo</a:t>
            </a:r>
            <a:r>
              <a:rPr lang="en-US" dirty="0" smtClean="0"/>
              <a:t>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bloginfo</a:t>
            </a:r>
            <a:r>
              <a:rPr lang="en-US" dirty="0" smtClean="0"/>
              <a:t>('</a:t>
            </a:r>
            <a:r>
              <a:rPr lang="en-US" dirty="0" err="1" smtClean="0"/>
              <a:t>admin_email</a:t>
            </a:r>
            <a:r>
              <a:rPr lang="en-US" dirty="0" smtClean="0"/>
              <a:t>');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bloginfo</a:t>
            </a:r>
            <a:r>
              <a:rPr lang="en-US" dirty="0" smtClean="0"/>
              <a:t>('version');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bloginfo</a:t>
            </a:r>
            <a:r>
              <a:rPr lang="en-US" dirty="0" smtClean="0"/>
              <a:t>('language');		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5) </a:t>
            </a:r>
            <a:r>
              <a:rPr lang="en-US" dirty="0" err="1" smtClean="0">
                <a:solidFill>
                  <a:srgbClr val="C00000"/>
                </a:solidFill>
              </a:rPr>
              <a:t>get_header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Includes the header.php template file from your current theme's directory.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Includes the header template for a theme.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If the theme contains no header.php file then the header from the default theme </a:t>
            </a:r>
            <a:r>
              <a:rPr lang="en-US" dirty="0" err="1" smtClean="0"/>
              <a:t>wp</a:t>
            </a:r>
            <a:r>
              <a:rPr lang="en-US" dirty="0" smtClean="0"/>
              <a:t>-includes/theme-</a:t>
            </a:r>
            <a:r>
              <a:rPr lang="en-US" dirty="0" err="1" smtClean="0"/>
              <a:t>compat</a:t>
            </a:r>
            <a:r>
              <a:rPr lang="en-US" dirty="0" smtClean="0"/>
              <a:t>/header.php will be included.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3E710F"/>
                </a:solidFill>
              </a:rPr>
              <a:t>6) </a:t>
            </a:r>
            <a:r>
              <a:rPr lang="en-US" sz="4000" dirty="0" err="1" smtClean="0">
                <a:solidFill>
                  <a:srgbClr val="3E710F"/>
                </a:solidFill>
              </a:rPr>
              <a:t>get_footer</a:t>
            </a:r>
            <a:r>
              <a:rPr lang="en-US" sz="4000" dirty="0" smtClean="0">
                <a:solidFill>
                  <a:srgbClr val="3E710F"/>
                </a:solidFill>
              </a:rPr>
              <a:t>()</a:t>
            </a:r>
            <a:endParaRPr lang="en-US" sz="4000" dirty="0">
              <a:solidFill>
                <a:srgbClr val="3E71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Includes the footer.php template file from your current theme's directory.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If the theme contains no footer.php file then the footer from the default theme </a:t>
            </a:r>
            <a:r>
              <a:rPr lang="en-US" dirty="0" err="1" smtClean="0"/>
              <a:t>wp</a:t>
            </a:r>
            <a:r>
              <a:rPr lang="en-US" dirty="0" smtClean="0"/>
              <a:t>-includes/theme-</a:t>
            </a:r>
            <a:r>
              <a:rPr lang="en-US" dirty="0" err="1" smtClean="0"/>
              <a:t>compat</a:t>
            </a:r>
            <a:r>
              <a:rPr lang="en-US" dirty="0" smtClean="0"/>
              <a:t>/footer.php will be included.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if ( </a:t>
            </a:r>
            <a:r>
              <a:rPr lang="en-US" dirty="0" err="1" smtClean="0"/>
              <a:t>is_home</a:t>
            </a:r>
            <a:r>
              <a:rPr lang="en-US" dirty="0" smtClean="0"/>
              <a:t>() ) :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get_footer</a:t>
            </a:r>
            <a:r>
              <a:rPr lang="en-US" dirty="0" smtClean="0"/>
              <a:t>( 'home' );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elseif</a:t>
            </a:r>
            <a:r>
              <a:rPr lang="en-US" dirty="0" smtClean="0"/>
              <a:t> ( is_404() ) :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get_footer</a:t>
            </a:r>
            <a:r>
              <a:rPr lang="en-US" dirty="0" smtClean="0"/>
              <a:t>( '404' ); </a:t>
            </a:r>
          </a:p>
          <a:p>
            <a:pPr>
              <a:buNone/>
            </a:pPr>
            <a:r>
              <a:rPr lang="en-US" dirty="0" smtClean="0"/>
              <a:t>	else :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get_footer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endif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?&gt;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3E710F"/>
                </a:solidFill>
              </a:rPr>
              <a:t>7) </a:t>
            </a:r>
            <a:r>
              <a:rPr lang="en-US" sz="3600" dirty="0" err="1" smtClean="0">
                <a:solidFill>
                  <a:srgbClr val="3E710F"/>
                </a:solidFill>
              </a:rPr>
              <a:t>get_sidebar</a:t>
            </a:r>
            <a:r>
              <a:rPr lang="en-US" sz="3600" dirty="0" smtClean="0">
                <a:solidFill>
                  <a:srgbClr val="3E710F"/>
                </a:solidFill>
              </a:rPr>
              <a:t>()</a:t>
            </a:r>
            <a:endParaRPr lang="en-US" sz="3600" dirty="0">
              <a:solidFill>
                <a:srgbClr val="3E710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Includes the sidebar template for a theme or if a name is specified then a </a:t>
            </a:r>
            <a:r>
              <a:rPr lang="en-US" dirty="0" err="1" smtClean="0"/>
              <a:t>specialised</a:t>
            </a:r>
            <a:r>
              <a:rPr lang="en-US" dirty="0" smtClean="0"/>
              <a:t> sidebar will be included.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Syntax 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get_sidebar</a:t>
            </a:r>
            <a:r>
              <a:rPr lang="en-US" dirty="0" smtClean="0"/>
              <a:t>( </a:t>
            </a:r>
            <a:r>
              <a:rPr lang="en-US" i="1" dirty="0" smtClean="0"/>
              <a:t>string</a:t>
            </a:r>
            <a:r>
              <a:rPr lang="en-US" dirty="0" smtClean="0"/>
              <a:t> $name = null )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Parameters</a:t>
            </a:r>
            <a:r>
              <a:rPr lang="en-US" b="1" smtClean="0"/>
              <a:t> :</a:t>
            </a:r>
            <a:endParaRPr lang="en-US" b="1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 $name</a:t>
            </a:r>
            <a:r>
              <a:rPr lang="en-US" i="1" dirty="0" smtClean="0"/>
              <a:t>(string)</a:t>
            </a:r>
            <a:r>
              <a:rPr lang="en-US" dirty="0" smtClean="0"/>
              <a:t> </a:t>
            </a:r>
            <a:r>
              <a:rPr lang="en-US" i="1" dirty="0" smtClean="0"/>
              <a:t>(Optional)</a:t>
            </a:r>
            <a:r>
              <a:rPr lang="en-US" dirty="0" smtClean="0"/>
              <a:t> The name of the </a:t>
            </a:r>
            <a:r>
              <a:rPr lang="en-US" dirty="0" err="1" smtClean="0"/>
              <a:t>specialised</a:t>
            </a:r>
            <a:r>
              <a:rPr lang="en-US" dirty="0" smtClean="0"/>
              <a:t> sidebar.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4) </a:t>
            </a:r>
            <a:r>
              <a:rPr lang="en-US" dirty="0" err="1" smtClean="0">
                <a:solidFill>
                  <a:srgbClr val="7030A0"/>
                </a:solidFill>
              </a:rPr>
              <a:t>get_the_author_link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This tag returns a link to the Website for the author of a post.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The Website field is set in the user's profile (Administration &gt; Users &gt; Your Profile).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The text for the link is the author's Profile Display name publicly as field.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This tag must be used within The Loop.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get_the_author_link</a:t>
            </a:r>
            <a:r>
              <a:rPr lang="en-US" dirty="0" smtClean="0"/>
              <a:t>() returns the link for use in PHP. To </a:t>
            </a:r>
            <a:r>
              <a:rPr lang="en-US" i="1" dirty="0" smtClean="0"/>
              <a:t>display</a:t>
            </a:r>
            <a:r>
              <a:rPr lang="en-US" dirty="0" smtClean="0"/>
              <a:t> the link instead, use </a:t>
            </a:r>
            <a:r>
              <a:rPr lang="en-US" b="1" dirty="0" err="1" smtClean="0"/>
              <a:t>the_author_link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tag does not accept any parameters.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b="1" dirty="0" smtClean="0"/>
              <a:t>Example</a:t>
            </a:r>
            <a:r>
              <a:rPr lang="en-US" dirty="0" smtClean="0"/>
              <a:t> :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&lt;p&gt;Written by: </a:t>
            </a:r>
          </a:p>
          <a:p>
            <a:pPr>
              <a:buNone/>
            </a:pPr>
            <a:r>
              <a:rPr lang="en-US" dirty="0" smtClean="0"/>
              <a:t>		&lt;?</a:t>
            </a:r>
            <a:r>
              <a:rPr lang="en-US" dirty="0" err="1" smtClean="0"/>
              <a:t>php</a:t>
            </a:r>
            <a:r>
              <a:rPr lang="en-US" dirty="0" smtClean="0"/>
              <a:t> echo </a:t>
            </a:r>
            <a:r>
              <a:rPr lang="en-US" dirty="0" err="1" smtClean="0"/>
              <a:t>get_the_author_link</a:t>
            </a:r>
            <a:r>
              <a:rPr lang="en-US" dirty="0" smtClean="0"/>
              <a:t>(); ?&gt;&lt;/p&gt;</a:t>
            </a:r>
          </a:p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8) </a:t>
            </a:r>
            <a:r>
              <a:rPr lang="en-US" sz="3600" dirty="0" err="1" smtClean="0">
                <a:solidFill>
                  <a:srgbClr val="FF0000"/>
                </a:solidFill>
              </a:rPr>
              <a:t>get_search_form</a:t>
            </a:r>
            <a:r>
              <a:rPr lang="en-US" sz="3600" dirty="0" smtClean="0">
                <a:solidFill>
                  <a:srgbClr val="FF0000"/>
                </a:solidFill>
              </a:rPr>
              <a:t>()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A Search Page is a </a:t>
            </a:r>
            <a:r>
              <a:rPr lang="en-US" dirty="0" err="1" smtClean="0"/>
              <a:t>WordPress</a:t>
            </a:r>
            <a:r>
              <a:rPr lang="en-US" dirty="0" smtClean="0"/>
              <a:t> Page with a custom Page template to give users more information for searching your site.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Using this template tag you can get the search form but this is </a:t>
            </a:r>
            <a:r>
              <a:rPr lang="en-US" b="1" dirty="0" smtClean="0"/>
              <a:t>not</a:t>
            </a:r>
            <a:r>
              <a:rPr lang="en-US" dirty="0" smtClean="0"/>
              <a:t> a </a:t>
            </a:r>
            <a:r>
              <a:rPr lang="en-US" i="1" dirty="0" smtClean="0"/>
              <a:t>Search Page</a:t>
            </a:r>
            <a:r>
              <a:rPr lang="en-US" dirty="0" smtClean="0"/>
              <a:t>, it is a template that displays the search results.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is a template file that is often included in the sidebar of many themes and generates the search box form.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To create your own custom Search Page, you will need to create a Page template to include your search form and the information you want your users to see before they search your site.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9) </a:t>
            </a:r>
            <a:r>
              <a:rPr lang="en-US" sz="3600" dirty="0" err="1" smtClean="0">
                <a:solidFill>
                  <a:srgbClr val="00B050"/>
                </a:solidFill>
              </a:rPr>
              <a:t>wp_head</a:t>
            </a:r>
            <a:r>
              <a:rPr lang="en-US" sz="3600" dirty="0" smtClean="0">
                <a:solidFill>
                  <a:srgbClr val="00B050"/>
                </a:solidFill>
              </a:rPr>
              <a:t>()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Fire the '</a:t>
            </a:r>
            <a:r>
              <a:rPr lang="en-US" dirty="0" err="1" smtClean="0"/>
              <a:t>wp_head</a:t>
            </a:r>
            <a:r>
              <a:rPr lang="en-US" dirty="0" smtClean="0"/>
              <a:t>' action.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Put this template tag immediately before &lt;/head&gt; tag in a theme template (ex. header.php, index.php).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function does not accept any parameters.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?</a:t>
            </a:r>
            <a:r>
              <a:rPr lang="en-US" dirty="0" err="1" smtClean="0"/>
              <a:t>php</a:t>
            </a:r>
            <a:r>
              <a:rPr lang="en-US" dirty="0" smtClean="0"/>
              <a:t> </a:t>
            </a:r>
            <a:r>
              <a:rPr lang="en-US" dirty="0" err="1" smtClean="0"/>
              <a:t>wp_head</a:t>
            </a:r>
            <a:r>
              <a:rPr lang="en-US" dirty="0" smtClean="0"/>
              <a:t>(); ?&gt;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The </a:t>
            </a:r>
            <a:r>
              <a:rPr lang="en-US" b="1" dirty="0" err="1" smtClean="0"/>
              <a:t>wp_head</a:t>
            </a:r>
            <a:r>
              <a:rPr lang="en-US" b="1" dirty="0" smtClean="0"/>
              <a:t> action hook</a:t>
            </a:r>
            <a:r>
              <a:rPr lang="en-US" dirty="0" smtClean="0"/>
              <a:t> is triggered within the &lt;head&gt;&lt;/head&gt; section of the user's template by the </a:t>
            </a:r>
            <a:r>
              <a:rPr lang="en-US" dirty="0" err="1" smtClean="0"/>
              <a:t>wp_head</a:t>
            </a:r>
            <a:r>
              <a:rPr lang="en-US" dirty="0" smtClean="0"/>
              <a:t>() function.</a:t>
            </a:r>
            <a:endParaRPr lang="en-US"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>
                <a:solidFill>
                  <a:srgbClr val="FF00FF"/>
                </a:solidFill>
              </a:rPr>
              <a:t>10) </a:t>
            </a:r>
            <a:r>
              <a:rPr lang="en-US" dirty="0" err="1" smtClean="0">
                <a:solidFill>
                  <a:srgbClr val="FF00FF"/>
                </a:solidFill>
              </a:rPr>
              <a:t>wp_footer</a:t>
            </a:r>
            <a:r>
              <a:rPr lang="en-US" dirty="0" smtClean="0">
                <a:solidFill>
                  <a:srgbClr val="FF00FF"/>
                </a:solidFill>
              </a:rPr>
              <a:t>()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Fire the </a:t>
            </a:r>
            <a:r>
              <a:rPr lang="en-US" dirty="0" err="1" smtClean="0"/>
              <a:t>wp_footer</a:t>
            </a:r>
            <a:r>
              <a:rPr lang="en-US" dirty="0" smtClean="0"/>
              <a:t> action.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Put this template tag immediately before &lt;/body&gt; tag in a theme template (ex. footer.php, index.php).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function does not accept any parameters.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</a:t>
            </a:r>
            <a:r>
              <a:rPr lang="en-US" dirty="0" err="1" smtClean="0"/>
              <a:t>wp_footer</a:t>
            </a:r>
            <a:r>
              <a:rPr lang="en-US" dirty="0" smtClean="0"/>
              <a:t>(); ?&gt; 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dirty="0" smtClean="0"/>
              <a:t>The </a:t>
            </a:r>
            <a:r>
              <a:rPr lang="en-US" b="1" dirty="0" err="1" smtClean="0"/>
              <a:t>wp_footer</a:t>
            </a:r>
            <a:r>
              <a:rPr lang="en-US" b="1" dirty="0" smtClean="0"/>
              <a:t> action</a:t>
            </a:r>
            <a:r>
              <a:rPr lang="en-US" dirty="0" smtClean="0"/>
              <a:t> is triggered near the body tag of the users template by the </a:t>
            </a:r>
            <a:r>
              <a:rPr lang="en-US" dirty="0" err="1" smtClean="0"/>
              <a:t>wp_footer</a:t>
            </a:r>
            <a:r>
              <a:rPr lang="en-US" dirty="0" smtClean="0"/>
              <a:t>() function.</a:t>
            </a:r>
            <a:endParaRPr lang="en-US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51070"/>
                </a:solidFill>
              </a:rPr>
              <a:t>11) </a:t>
            </a:r>
            <a:r>
              <a:rPr lang="en-US" sz="3600" dirty="0" err="1" smtClean="0">
                <a:solidFill>
                  <a:srgbClr val="251070"/>
                </a:solidFill>
              </a:rPr>
              <a:t>wp_title</a:t>
            </a:r>
            <a:r>
              <a:rPr lang="en-US" sz="3600" dirty="0" smtClean="0">
                <a:solidFill>
                  <a:srgbClr val="251070"/>
                </a:solidFill>
              </a:rPr>
              <a:t>()</a:t>
            </a:r>
            <a:endParaRPr lang="en-US" sz="3600" dirty="0">
              <a:solidFill>
                <a:srgbClr val="251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Display or retrieve page title for all areas of blog.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Example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wp_title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FF"/>
                </a:solidFill>
              </a:rPr>
              <a:t>12) </a:t>
            </a:r>
            <a:r>
              <a:rPr lang="en-US" sz="3600" dirty="0" err="1" smtClean="0">
                <a:solidFill>
                  <a:srgbClr val="FF00FF"/>
                </a:solidFill>
              </a:rPr>
              <a:t>comments_template</a:t>
            </a:r>
            <a:r>
              <a:rPr lang="en-US" sz="3600" dirty="0" smtClean="0">
                <a:solidFill>
                  <a:srgbClr val="FF00FF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Load the comment template specified in $file.</a:t>
            </a:r>
          </a:p>
          <a:p>
            <a:pPr>
              <a:buFont typeface="Wingdings" pitchFamily="2" charset="2"/>
              <a:buChar char="ü"/>
            </a:pPr>
            <a:r>
              <a:rPr lang="en-US" smtClean="0">
                <a:solidFill>
                  <a:srgbClr val="FF00FF"/>
                </a:solidFill>
              </a:rPr>
              <a:t> </a:t>
            </a:r>
            <a:r>
              <a:rPr lang="en-US" smtClean="0"/>
              <a:t>Will not display the comments template if not on single post or page, or if the post does not have comments.</a:t>
            </a:r>
            <a:endParaRPr 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</a:rPr>
              <a:t> Anatomy of a Theme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Why </a:t>
            </a:r>
            <a:r>
              <a:rPr lang="en-US" b="1" dirty="0" err="1" smtClean="0"/>
              <a:t>Wordpress</a:t>
            </a:r>
            <a:r>
              <a:rPr lang="en-US" b="1" dirty="0" smtClean="0"/>
              <a:t> Themes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themes are files that work together to create the  design and functionality of a </a:t>
            </a:r>
            <a:r>
              <a:rPr lang="en-US" dirty="0" err="1" smtClean="0"/>
              <a:t>wordpress</a:t>
            </a:r>
            <a:r>
              <a:rPr lang="en-US" dirty="0" smtClean="0"/>
              <a:t> site.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Each theme may be different, offering  many choices for site owners to instantly change their website look.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You may wish to develop a </a:t>
            </a:r>
            <a:r>
              <a:rPr lang="en-US" dirty="0" err="1" smtClean="0"/>
              <a:t>wordpress</a:t>
            </a:r>
            <a:r>
              <a:rPr lang="en-US" dirty="0" smtClean="0"/>
              <a:t> theme for your own use, for a client project.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themes live in subdirectories of the </a:t>
            </a:r>
            <a:r>
              <a:rPr lang="en-US" dirty="0" err="1" smtClean="0"/>
              <a:t>wordpress</a:t>
            </a:r>
            <a:r>
              <a:rPr lang="en-US" dirty="0" smtClean="0"/>
              <a:t> themes directory(</a:t>
            </a:r>
            <a:r>
              <a:rPr lang="en-US" dirty="0" err="1" smtClean="0"/>
              <a:t>wp</a:t>
            </a:r>
            <a:r>
              <a:rPr lang="en-US" dirty="0" smtClean="0"/>
              <a:t>-content/themes/) by default.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The theme subdirectory holds all of the theme </a:t>
            </a:r>
            <a:r>
              <a:rPr lang="en-US" dirty="0" err="1" smtClean="0"/>
              <a:t>stylesheet</a:t>
            </a:r>
            <a:r>
              <a:rPr lang="en-US" dirty="0" smtClean="0"/>
              <a:t> files, template files , and optional function </a:t>
            </a:r>
            <a:r>
              <a:rPr lang="en-US" dirty="0" err="1" smtClean="0"/>
              <a:t>file,javascript</a:t>
            </a:r>
            <a:r>
              <a:rPr lang="en-US" dirty="0" smtClean="0"/>
              <a:t> file and images.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header.php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footer.php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sidebar.php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Template files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style.css			index.php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page.php			home.php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archive.php		single.php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comments.php		search.php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attachment.php		404.php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category.php		tag.php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author.php			date.php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dirty="0" smtClean="0"/>
              <a:t>header.php : </a:t>
            </a:r>
            <a:r>
              <a:rPr lang="en-US" dirty="0" smtClean="0"/>
              <a:t> The header of your site is typically the first thing people </a:t>
            </a:r>
            <a:r>
              <a:rPr lang="en-US" dirty="0" err="1" smtClean="0"/>
              <a:t>see.The</a:t>
            </a:r>
            <a:r>
              <a:rPr lang="en-US" dirty="0" smtClean="0"/>
              <a:t> header of your site is set using this file.</a:t>
            </a:r>
          </a:p>
          <a:p>
            <a:pPr marL="514350" indent="-514350">
              <a:buAutoNum type="arabicParenR"/>
            </a:pPr>
            <a:r>
              <a:rPr lang="en-US" dirty="0" smtClean="0"/>
              <a:t> </a:t>
            </a:r>
            <a:r>
              <a:rPr lang="en-US" b="1" i="1" dirty="0" smtClean="0"/>
              <a:t>footer.php :- </a:t>
            </a:r>
            <a:r>
              <a:rPr lang="en-US" dirty="0" smtClean="0"/>
              <a:t>The footer of your site is set using this file. Use the </a:t>
            </a:r>
            <a:r>
              <a:rPr lang="en-US" dirty="0" err="1" smtClean="0"/>
              <a:t>wp_footer</a:t>
            </a:r>
            <a:r>
              <a:rPr lang="en-US" dirty="0" smtClean="0"/>
              <a:t>() call, to appear just before closing body tag.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 sidebar.php :  </a:t>
            </a:r>
            <a:r>
              <a:rPr lang="en-US" dirty="0" smtClean="0"/>
              <a:t>The theme should be </a:t>
            </a:r>
            <a:r>
              <a:rPr lang="en-US" dirty="0" err="1" smtClean="0"/>
              <a:t>widgetized</a:t>
            </a:r>
            <a:r>
              <a:rPr lang="en-US" dirty="0" smtClean="0"/>
              <a:t> as fully as </a:t>
            </a:r>
            <a:r>
              <a:rPr lang="en-US" dirty="0" err="1" smtClean="0"/>
              <a:t>possible.You</a:t>
            </a:r>
            <a:r>
              <a:rPr lang="en-US" dirty="0" smtClean="0"/>
              <a:t> can call </a:t>
            </a:r>
            <a:r>
              <a:rPr lang="en-US" dirty="0" err="1" smtClean="0"/>
              <a:t>get_sidebar</a:t>
            </a:r>
            <a:r>
              <a:rPr lang="en-US" dirty="0" smtClean="0"/>
              <a:t>() tag to display widget in sidebar.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b="1" dirty="0" smtClean="0"/>
              <a:t>Template files</a:t>
            </a:r>
          </a:p>
          <a:p>
            <a:pPr marL="514350" indent="-514350">
              <a:buNone/>
            </a:pPr>
            <a:r>
              <a:rPr lang="en-US" b="1" dirty="0" smtClean="0"/>
              <a:t>1)    style.css : </a:t>
            </a:r>
            <a:r>
              <a:rPr lang="en-US" dirty="0" smtClean="0"/>
              <a:t>The main </a:t>
            </a:r>
            <a:r>
              <a:rPr lang="en-US" dirty="0" err="1" smtClean="0"/>
              <a:t>stylesheet</a:t>
            </a:r>
            <a:r>
              <a:rPr lang="en-US" dirty="0" smtClean="0"/>
              <a:t>. This must be included with your Theme, and it must contain the information header for your Theme.</a:t>
            </a:r>
            <a:endParaRPr lang="en-US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2) index.php :</a:t>
            </a:r>
            <a:r>
              <a:rPr lang="en-US" dirty="0" smtClean="0"/>
              <a:t> The main template. If your Theme provides its own templates, </a:t>
            </a:r>
            <a:r>
              <a:rPr lang="en-US" i="1" dirty="0" smtClean="0"/>
              <a:t>index.php</a:t>
            </a:r>
            <a:r>
              <a:rPr lang="en-US" dirty="0" smtClean="0"/>
              <a:t> must be present.</a:t>
            </a:r>
          </a:p>
          <a:p>
            <a:pPr>
              <a:buNone/>
            </a:pPr>
            <a:r>
              <a:rPr lang="en-US" b="1" dirty="0" smtClean="0"/>
              <a:t>3) page.php : </a:t>
            </a:r>
            <a:r>
              <a:rPr lang="en-US" dirty="0" smtClean="0"/>
              <a:t>The page template. Used when an individual Page is queried.</a:t>
            </a:r>
          </a:p>
          <a:p>
            <a:pPr>
              <a:buNone/>
            </a:pPr>
            <a:r>
              <a:rPr lang="en-US" b="1" dirty="0" smtClean="0"/>
              <a:t>4) home.php : </a:t>
            </a:r>
            <a:r>
              <a:rPr lang="en-US" dirty="0" smtClean="0"/>
              <a:t>The home page template, which is the front page by default. If you use a static front page this is the template for the page with the latest posts.</a:t>
            </a:r>
          </a:p>
          <a:p>
            <a:pPr>
              <a:buNone/>
            </a:pPr>
            <a:r>
              <a:rPr lang="en-US" b="1" dirty="0" smtClean="0"/>
              <a:t>5) archive.php : </a:t>
            </a:r>
            <a:r>
              <a:rPr lang="en-US" dirty="0" smtClean="0"/>
              <a:t>Used when a </a:t>
            </a:r>
            <a:r>
              <a:rPr lang="en-US" dirty="0" err="1" smtClean="0"/>
              <a:t>author,category</a:t>
            </a:r>
            <a:r>
              <a:rPr lang="en-US" dirty="0" smtClean="0"/>
              <a:t>  or date is queried.</a:t>
            </a:r>
          </a:p>
          <a:p>
            <a:pPr>
              <a:buNone/>
            </a:pPr>
            <a:r>
              <a:rPr lang="en-US" b="1" dirty="0" smtClean="0"/>
              <a:t>6) single.php : </a:t>
            </a:r>
            <a:r>
              <a:rPr lang="en-US" dirty="0" smtClean="0"/>
              <a:t>The single post template. Used when a single post is queried.</a:t>
            </a:r>
          </a:p>
          <a:p>
            <a:pPr>
              <a:buNone/>
            </a:pPr>
            <a:r>
              <a:rPr lang="en-US" b="1" dirty="0" smtClean="0"/>
              <a:t>7) comments.php : </a:t>
            </a:r>
            <a:r>
              <a:rPr lang="en-US" dirty="0" smtClean="0"/>
              <a:t>The comments template. 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8) search.php : </a:t>
            </a:r>
            <a:r>
              <a:rPr lang="en-US" dirty="0" smtClean="0"/>
              <a:t>The search results template. Used when a search is performed. </a:t>
            </a:r>
          </a:p>
          <a:p>
            <a:pPr>
              <a:buNone/>
            </a:pPr>
            <a:r>
              <a:rPr lang="en-US" b="1" dirty="0" smtClean="0"/>
              <a:t>9) attachment.php : </a:t>
            </a:r>
            <a:r>
              <a:rPr lang="en-US" dirty="0" smtClean="0"/>
              <a:t>Used when a viewing a single attachment.</a:t>
            </a:r>
          </a:p>
          <a:p>
            <a:pPr>
              <a:buNone/>
            </a:pPr>
            <a:r>
              <a:rPr lang="en-US" b="1" dirty="0" smtClean="0"/>
              <a:t>10) 404.php : </a:t>
            </a:r>
            <a:r>
              <a:rPr lang="en-US" dirty="0" smtClean="0"/>
              <a:t>The 404 Not Found template. Used when </a:t>
            </a:r>
            <a:r>
              <a:rPr lang="en-US" dirty="0" err="1" smtClean="0"/>
              <a:t>WordPress</a:t>
            </a:r>
            <a:r>
              <a:rPr lang="en-US" dirty="0" smtClean="0"/>
              <a:t> cannot find a post or page that matches the query.</a:t>
            </a:r>
          </a:p>
          <a:p>
            <a:pPr>
              <a:buNone/>
            </a:pPr>
            <a:r>
              <a:rPr lang="en-US" b="1" dirty="0" smtClean="0"/>
              <a:t>11) category.php : </a:t>
            </a:r>
            <a:r>
              <a:rPr lang="en-US" dirty="0" smtClean="0"/>
              <a:t>The category template. Used when a category is queried. </a:t>
            </a:r>
          </a:p>
          <a:p>
            <a:pPr>
              <a:buNone/>
            </a:pPr>
            <a:r>
              <a:rPr lang="en-US" b="1" dirty="0" smtClean="0"/>
              <a:t>12) tag.php : </a:t>
            </a:r>
            <a:r>
              <a:rPr lang="en-US" dirty="0" smtClean="0"/>
              <a:t>The tag template. Used when a tag is queried.</a:t>
            </a:r>
          </a:p>
          <a:p>
            <a:pPr>
              <a:buNone/>
            </a:pPr>
            <a:r>
              <a:rPr lang="en-US" b="1" dirty="0" smtClean="0"/>
              <a:t>13) author.php : </a:t>
            </a:r>
            <a:r>
              <a:rPr lang="en-US" dirty="0" smtClean="0"/>
              <a:t>The author template. Used when an author is queried.</a:t>
            </a:r>
            <a:endParaRPr 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b="1" smtClean="0"/>
              <a:t>14) </a:t>
            </a:r>
            <a:r>
              <a:rPr lang="en-US" b="1" dirty="0" smtClean="0"/>
              <a:t>date.php</a:t>
            </a:r>
            <a:r>
              <a:rPr lang="en-US" dirty="0" smtClean="0"/>
              <a:t> : The date/time template. Used when a date or time is queried. Year, month, day, hour, minute, second.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5) </a:t>
            </a:r>
            <a:r>
              <a:rPr lang="en-US" dirty="0" err="1" smtClean="0">
                <a:solidFill>
                  <a:srgbClr val="7030A0"/>
                </a:solidFill>
              </a:rPr>
              <a:t>the_author_meta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 err="1" smtClean="0"/>
              <a:t>the_author_meta</a:t>
            </a:r>
            <a:r>
              <a:rPr lang="en-US" dirty="0" smtClean="0"/>
              <a:t> Template Tag displays a desired meta data field for a user.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Only one field is returned at a time, you need to specify which you want.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If this tag is used within The Loop, the user ID value need not be specified, and the displayed data is that of the current post author.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 user ID can be specified if this tag is used outside The Loop.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If the meta field does not exist, nothing is printed.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 &lt;?</a:t>
            </a:r>
            <a:r>
              <a:rPr lang="en-US" dirty="0" err="1" smtClean="0"/>
              <a:t>php</a:t>
            </a:r>
            <a:r>
              <a:rPr lang="en-US" dirty="0" smtClean="0"/>
              <a:t> </a:t>
            </a:r>
            <a:r>
              <a:rPr lang="en-US" dirty="0" err="1" smtClean="0"/>
              <a:t>the_author_meta</a:t>
            </a:r>
            <a:r>
              <a:rPr lang="en-US" dirty="0" smtClean="0"/>
              <a:t>( $field); ?&gt; 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4400" dirty="0" smtClean="0">
                <a:solidFill>
                  <a:srgbClr val="C00000"/>
                </a:solidFill>
              </a:rPr>
              <a:t>The Loop (</a:t>
            </a:r>
            <a:r>
              <a:rPr lang="en-US" sz="4400" dirty="0" err="1" smtClean="0">
                <a:solidFill>
                  <a:srgbClr val="C00000"/>
                </a:solidFill>
              </a:rPr>
              <a:t>have_posts</a:t>
            </a:r>
            <a:r>
              <a:rPr lang="en-US" sz="4400" dirty="0" smtClean="0">
                <a:solidFill>
                  <a:srgbClr val="C00000"/>
                </a:solidFill>
              </a:rPr>
              <a:t> (), </a:t>
            </a:r>
            <a:r>
              <a:rPr lang="en-US" sz="4400" dirty="0" err="1" smtClean="0">
                <a:solidFill>
                  <a:srgbClr val="C00000"/>
                </a:solidFill>
              </a:rPr>
              <a:t>the_post</a:t>
            </a:r>
            <a:r>
              <a:rPr lang="en-US" sz="4400" dirty="0" smtClean="0">
                <a:solidFill>
                  <a:srgbClr val="C00000"/>
                </a:solidFill>
              </a:rPr>
              <a:t>())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Have_posts</a:t>
            </a:r>
            <a:r>
              <a:rPr lang="en-US" dirty="0" smtClean="0">
                <a:solidFill>
                  <a:srgbClr val="00B050"/>
                </a:solidFill>
              </a:rPr>
              <a:t>()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This function checks to see if the current </a:t>
            </a:r>
            <a:r>
              <a:rPr lang="en-US" dirty="0" err="1" smtClean="0"/>
              <a:t>WordPress</a:t>
            </a:r>
            <a:r>
              <a:rPr lang="en-US" dirty="0" smtClean="0"/>
              <a:t> query has any results to loop over.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This is a </a:t>
            </a:r>
            <a:r>
              <a:rPr lang="en-US" dirty="0" err="1" smtClean="0"/>
              <a:t>boolean</a:t>
            </a:r>
            <a:r>
              <a:rPr lang="en-US" dirty="0" smtClean="0"/>
              <a:t> function, meaning it returns either TRUE or FALSE.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As a side effect, </a:t>
            </a:r>
            <a:r>
              <a:rPr lang="en-US" dirty="0" err="1" smtClean="0"/>
              <a:t>have_posts</a:t>
            </a:r>
            <a:r>
              <a:rPr lang="en-US" dirty="0" smtClean="0"/>
              <a:t> starts, steps through, or resets The Loop.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At the end of the loop, </a:t>
            </a:r>
            <a:r>
              <a:rPr lang="en-US" dirty="0" err="1" smtClean="0"/>
              <a:t>have_posts</a:t>
            </a:r>
            <a:r>
              <a:rPr lang="en-US" dirty="0" smtClean="0"/>
              <a:t> returns 0.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Usage :</a:t>
            </a:r>
            <a:r>
              <a:rPr lang="en-US" dirty="0" smtClean="0"/>
              <a:t>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have_posts</a:t>
            </a:r>
            <a:r>
              <a:rPr lang="en-US" dirty="0" smtClean="0"/>
              <a:t>(); ?&gt;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This function does not accept any parameters.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the_post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It will iterates the post index in the loop.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The '</a:t>
            </a:r>
            <a:r>
              <a:rPr lang="en-US" dirty="0" err="1" smtClean="0"/>
              <a:t>the_post</a:t>
            </a:r>
            <a:r>
              <a:rPr lang="en-US" dirty="0" smtClean="0"/>
              <a:t>' action hook allows developers to modify the post object immediately after being queried and setup.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The post object is passed to this hook by reference so there is no need to return a value.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Source File:</a:t>
            </a:r>
            <a:r>
              <a:rPr lang="en-US" dirty="0" smtClean="0"/>
              <a:t> </a:t>
            </a:r>
            <a:r>
              <a:rPr lang="en-US" dirty="0" err="1" smtClean="0"/>
              <a:t>wp</a:t>
            </a:r>
            <a:r>
              <a:rPr lang="en-US" dirty="0" smtClean="0"/>
              <a:t>-includes/query.php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functions.php file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A theme can optionally use a functions file, which resides in the theme subdirectory and is named functions.php.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file basically acts like a </a:t>
            </a:r>
            <a:r>
              <a:rPr lang="en-US" dirty="0" err="1" smtClean="0"/>
              <a:t>plugin</a:t>
            </a:r>
            <a:r>
              <a:rPr lang="en-US" dirty="0" smtClean="0"/>
              <a:t>, and if it is present in the theme you are using, it is automatically loaded during </a:t>
            </a:r>
            <a:r>
              <a:rPr lang="en-US" dirty="0" err="1" smtClean="0"/>
              <a:t>WordPress</a:t>
            </a:r>
            <a:r>
              <a:rPr lang="en-US" dirty="0" smtClean="0"/>
              <a:t> initialization (both for admin pages and external pages).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Suggested uses for this file: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Enqueue</a:t>
            </a:r>
            <a:r>
              <a:rPr lang="en-US" dirty="0" smtClean="0"/>
              <a:t> theme </a:t>
            </a:r>
            <a:r>
              <a:rPr lang="en-US" dirty="0" err="1" smtClean="0"/>
              <a:t>stylesheets</a:t>
            </a:r>
            <a:r>
              <a:rPr lang="en-US" dirty="0" smtClean="0"/>
              <a:t> and scripts.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Enable Theme Features such as Sidebars, Navigation Menus, Post Thumbnails, Post Formats, Custom Headers, Custom Backgrounds and others.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Define functions used in several template files of your theme.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Set up an options menu, giving site owners options for colors, styles, and other aspects of your theme.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 $field  (</a:t>
            </a:r>
            <a:r>
              <a:rPr lang="en-US" i="1" dirty="0" smtClean="0"/>
              <a:t>string</a:t>
            </a:r>
            <a:r>
              <a:rPr lang="en-US" dirty="0" smtClean="0"/>
              <a:t>) Field name for the data item to be displayed. </a:t>
            </a:r>
          </a:p>
          <a:p>
            <a:r>
              <a:rPr lang="en-US" dirty="0" smtClean="0"/>
              <a:t>Valid values are  </a:t>
            </a:r>
            <a:r>
              <a:rPr lang="en-US" dirty="0" err="1" smtClean="0"/>
              <a:t>user_login</a:t>
            </a:r>
            <a:r>
              <a:rPr lang="en-US" dirty="0" smtClean="0"/>
              <a:t> ,</a:t>
            </a:r>
            <a:r>
              <a:rPr lang="en-US" dirty="0" err="1" smtClean="0"/>
              <a:t>user_pass,user_email</a:t>
            </a:r>
            <a:r>
              <a:rPr lang="en-US" dirty="0" smtClean="0"/>
              <a:t> ,</a:t>
            </a:r>
            <a:r>
              <a:rPr lang="en-US" dirty="0" err="1" smtClean="0"/>
              <a:t>user_url</a:t>
            </a:r>
            <a:r>
              <a:rPr lang="en-US" dirty="0" smtClean="0"/>
              <a:t> ,</a:t>
            </a:r>
            <a:r>
              <a:rPr lang="en-US" dirty="0" err="1" smtClean="0"/>
              <a:t>user_registered</a:t>
            </a:r>
            <a:r>
              <a:rPr lang="en-US" dirty="0" smtClean="0"/>
              <a:t> </a:t>
            </a:r>
            <a:r>
              <a:rPr lang="en-US" dirty="0" err="1" smtClean="0"/>
              <a:t>display_name,first_name</a:t>
            </a:r>
            <a:r>
              <a:rPr lang="en-US" dirty="0" smtClean="0"/>
              <a:t> ,</a:t>
            </a:r>
            <a:r>
              <a:rPr lang="en-US" dirty="0" err="1" smtClean="0"/>
              <a:t>last_name</a:t>
            </a:r>
            <a:r>
              <a:rPr lang="en-US" dirty="0" smtClean="0"/>
              <a:t> etc…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Example :</a:t>
            </a:r>
            <a:r>
              <a:rPr lang="en-US" dirty="0" smtClean="0"/>
              <a:t> &lt;p&gt;The email address for user id 25 is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the_author_meta</a:t>
            </a:r>
            <a:r>
              <a:rPr lang="en-US" dirty="0" smtClean="0"/>
              <a:t>('user_email',25); ?&gt;&lt;/p&gt;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6) </a:t>
            </a:r>
            <a:r>
              <a:rPr lang="en-US" dirty="0" err="1" smtClean="0">
                <a:solidFill>
                  <a:srgbClr val="7030A0"/>
                </a:solidFill>
              </a:rPr>
              <a:t>the_author_posts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Displays the total number of posts an author has published.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Drafts and private posts aren't counted.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This tag must be used within The Loop.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This tag does not accept any parameters.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the_author_posts</a:t>
            </a:r>
            <a:r>
              <a:rPr lang="en-US" dirty="0" smtClean="0"/>
              <a:t>() is located in </a:t>
            </a:r>
            <a:r>
              <a:rPr lang="en-US" dirty="0" err="1" smtClean="0"/>
              <a:t>wp</a:t>
            </a:r>
            <a:r>
              <a:rPr lang="en-US" dirty="0" smtClean="0"/>
              <a:t>-includes/author-template.php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&lt;p&gt;&lt;?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the_author</a:t>
            </a:r>
            <a:r>
              <a:rPr lang="en-US" dirty="0" smtClean="0"/>
              <a:t>(); ?&gt; has blogged 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the_author_posts</a:t>
            </a:r>
            <a:r>
              <a:rPr lang="en-US" dirty="0" smtClean="0"/>
              <a:t>(); ?&gt; posts&lt;/p&gt;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Harriett Smith has blogged 425 posts.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1234</TotalTime>
  <Words>3380</Words>
  <Application>Microsoft Office PowerPoint</Application>
  <PresentationFormat>On-screen Show (4:3)</PresentationFormat>
  <Paragraphs>553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Flow</vt:lpstr>
      <vt:lpstr>UNIT-4</vt:lpstr>
      <vt:lpstr> What is Wordpress template tag?</vt:lpstr>
      <vt:lpstr>Slide 3</vt:lpstr>
      <vt:lpstr> Author tags</vt:lpstr>
      <vt:lpstr>Slide 5</vt:lpstr>
      <vt:lpstr>Slide 6</vt:lpstr>
      <vt:lpstr>Slide 7</vt:lpstr>
      <vt:lpstr>Slide 8</vt:lpstr>
      <vt:lpstr>Slide 9</vt:lpstr>
      <vt:lpstr> Category tags</vt:lpstr>
      <vt:lpstr>Slide 11</vt:lpstr>
      <vt:lpstr>3) the_category()</vt:lpstr>
      <vt:lpstr> LINK TAGS</vt:lpstr>
      <vt:lpstr>Slide 14</vt:lpstr>
      <vt:lpstr>3) home_url()</vt:lpstr>
      <vt:lpstr>4) get_home_url()</vt:lpstr>
      <vt:lpstr>5) site_url()</vt:lpstr>
      <vt:lpstr>6) get_site_url()</vt:lpstr>
      <vt:lpstr> POST TAGS</vt:lpstr>
      <vt:lpstr>Slide 20</vt:lpstr>
      <vt:lpstr>Slide 21</vt:lpstr>
      <vt:lpstr>6) get_the_title()</vt:lpstr>
      <vt:lpstr>7) the_date()</vt:lpstr>
      <vt:lpstr>8) get_the_date()</vt:lpstr>
      <vt:lpstr>Slide 25</vt:lpstr>
      <vt:lpstr>10) next_post_link()</vt:lpstr>
      <vt:lpstr>Slide 27</vt:lpstr>
      <vt:lpstr>11) previous_post_link()</vt:lpstr>
      <vt:lpstr>12) post_class()</vt:lpstr>
      <vt:lpstr> POST THUMBNAIL TAGS</vt:lpstr>
      <vt:lpstr>2) has_post_thumbnail()</vt:lpstr>
      <vt:lpstr>3) the_post_thumbnail()</vt:lpstr>
      <vt:lpstr>4) get_the_post_thumbnail()</vt:lpstr>
      <vt:lpstr> Navigation Menu tags</vt:lpstr>
      <vt:lpstr>Slide 35</vt:lpstr>
      <vt:lpstr> Conditional Tags</vt:lpstr>
      <vt:lpstr>Slide 37</vt:lpstr>
      <vt:lpstr>2) is_single()</vt:lpstr>
      <vt:lpstr>3) is_search()</vt:lpstr>
      <vt:lpstr>4) is_archive()</vt:lpstr>
      <vt:lpstr>Slide 41</vt:lpstr>
      <vt:lpstr>Slide 42</vt:lpstr>
      <vt:lpstr>6) is_page()</vt:lpstr>
      <vt:lpstr>Slide 44</vt:lpstr>
      <vt:lpstr>7) is_attachment()</vt:lpstr>
      <vt:lpstr>Slide 46</vt:lpstr>
      <vt:lpstr>8) is_category()</vt:lpstr>
      <vt:lpstr>Slide 48</vt:lpstr>
      <vt:lpstr>Slide 49</vt:lpstr>
      <vt:lpstr>Slide 50</vt:lpstr>
      <vt:lpstr> General tags</vt:lpstr>
      <vt:lpstr>2) get_template_directory_uri()</vt:lpstr>
      <vt:lpstr>3) body_class()</vt:lpstr>
      <vt:lpstr>4) bloginfo()</vt:lpstr>
      <vt:lpstr>Slide 55</vt:lpstr>
      <vt:lpstr>Slide 56</vt:lpstr>
      <vt:lpstr>5) get_header()</vt:lpstr>
      <vt:lpstr>6) get_footer()</vt:lpstr>
      <vt:lpstr>7) get_sidebar()</vt:lpstr>
      <vt:lpstr>8) get_search_form()</vt:lpstr>
      <vt:lpstr>9) wp_head()</vt:lpstr>
      <vt:lpstr>10) wp_footer()</vt:lpstr>
      <vt:lpstr>11) wp_title()</vt:lpstr>
      <vt:lpstr> Anatomy of a Theme</vt:lpstr>
      <vt:lpstr>Slide 65</vt:lpstr>
      <vt:lpstr>Slide 66</vt:lpstr>
      <vt:lpstr>Slide 67</vt:lpstr>
      <vt:lpstr>Slide 68</vt:lpstr>
      <vt:lpstr>Slide 69</vt:lpstr>
      <vt:lpstr> The Loop (have_posts (), the_post())</vt:lpstr>
      <vt:lpstr>Slide 71</vt:lpstr>
      <vt:lpstr> functions.php file</vt:lpstr>
      <vt:lpstr>Slide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Dhanak</dc:creator>
  <cp:lastModifiedBy>Dimpal Malaviya</cp:lastModifiedBy>
  <cp:revision>656</cp:revision>
  <dcterms:created xsi:type="dcterms:W3CDTF">2017-08-22T07:52:52Z</dcterms:created>
  <dcterms:modified xsi:type="dcterms:W3CDTF">2024-07-16T16:24:26Z</dcterms:modified>
</cp:coreProperties>
</file>