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5054AE-77B0-4D8A-8B61-CCF7897E4D3A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49C69-51A7-4892-BDC2-2E61924DBC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447800"/>
          </a:xfrm>
        </p:spPr>
        <p:txBody>
          <a:bodyPr/>
          <a:lstStyle/>
          <a:p>
            <a:pPr algn="ctr"/>
            <a:r>
              <a:rPr lang="en-US" dirty="0" smtClean="0"/>
              <a:t>UNIT-5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ADVANCE DEVELOPMENT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38400" y="45720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Prof. </a:t>
            </a:r>
            <a:r>
              <a:rPr lang="en-US" sz="2400" dirty="0" err="1" smtClean="0"/>
              <a:t>Nilesh</a:t>
            </a:r>
            <a:r>
              <a:rPr lang="en-US" sz="2400" dirty="0" smtClean="0"/>
              <a:t> </a:t>
            </a:r>
            <a:r>
              <a:rPr lang="en-US" sz="2400" dirty="0" err="1" smtClean="0"/>
              <a:t>Parghi</a:t>
            </a:r>
            <a:endParaRPr lang="en-US" sz="2400" dirty="0" smtClean="0"/>
          </a:p>
          <a:p>
            <a:pPr algn="ctr"/>
            <a:r>
              <a:rPr lang="en-US" sz="2400" dirty="0" smtClean="0"/>
              <a:t>KSC - AMRELI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</a:t>
            </a:r>
          </a:p>
          <a:p>
            <a:pPr>
              <a:buNone/>
            </a:pPr>
            <a:r>
              <a:rPr lang="en-US" dirty="0" smtClean="0"/>
              <a:t>//Register a book post type. 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wpdocs_codex_custom_init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args</a:t>
            </a:r>
            <a:r>
              <a:rPr lang="en-US" dirty="0" smtClean="0"/>
              <a:t> = array( </a:t>
            </a:r>
          </a:p>
          <a:p>
            <a:pPr>
              <a:buNone/>
            </a:pPr>
            <a:r>
              <a:rPr lang="en-US" dirty="0" smtClean="0"/>
              <a:t>		'public' =&gt; true, </a:t>
            </a:r>
          </a:p>
          <a:p>
            <a:pPr>
              <a:buNone/>
            </a:pPr>
            <a:r>
              <a:rPr lang="en-US" dirty="0" smtClean="0"/>
              <a:t>		'label' =&gt; __( 'Books', '</a:t>
            </a:r>
            <a:r>
              <a:rPr lang="en-US" dirty="0" err="1" smtClean="0"/>
              <a:t>textdomain</a:t>
            </a:r>
            <a:r>
              <a:rPr lang="en-US" dirty="0" smtClean="0"/>
              <a:t>' ), </a:t>
            </a:r>
          </a:p>
          <a:p>
            <a:pPr>
              <a:buNone/>
            </a:pPr>
            <a:r>
              <a:rPr lang="en-US" dirty="0" smtClean="0"/>
              <a:t>	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register_post_type</a:t>
            </a:r>
            <a:r>
              <a:rPr lang="en-US" dirty="0" smtClean="0"/>
              <a:t>( 'book', $</a:t>
            </a:r>
            <a:r>
              <a:rPr lang="en-US" dirty="0" err="1" smtClean="0"/>
              <a:t>args</a:t>
            </a:r>
            <a:r>
              <a:rPr lang="en-US" dirty="0" smtClean="0"/>
              <a:t> 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err="1" smtClean="0"/>
              <a:t>add_action</a:t>
            </a:r>
            <a:r>
              <a:rPr lang="en-US" dirty="0" smtClean="0"/>
              <a:t>( 'init', '</a:t>
            </a:r>
            <a:r>
              <a:rPr lang="en-US" dirty="0" err="1" smtClean="0"/>
              <a:t>wpdocs_codex_custom_init</a:t>
            </a:r>
            <a:r>
              <a:rPr lang="en-US" dirty="0" smtClean="0"/>
              <a:t>' );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2) </a:t>
            </a:r>
            <a:r>
              <a:rPr lang="en-US" dirty="0" err="1" smtClean="0">
                <a:solidFill>
                  <a:srgbClr val="00B050"/>
                </a:solidFill>
              </a:rPr>
              <a:t>register_taxonomy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Taxonomy</a:t>
            </a:r>
            <a:r>
              <a:rPr lang="en-US" dirty="0" smtClean="0"/>
              <a:t> is one of those words that most people never hear or use. Basically, a taxonomy is a way to group things together.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For example, I might have a bunch of different types of animals. </a:t>
            </a:r>
            <a:r>
              <a:rPr lang="en-US" smtClean="0"/>
              <a:t>I can group them together according to various characteristics and then assign those groups names. 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This function adds or overwrites a taxonomy.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It takes in a name, an object name that it affects, and an array of parameters.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It does not return anything.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Care should be used in selecting a taxonomy name so that it does not conflict with other taxonomies, post types, and reserved </a:t>
            </a:r>
            <a:r>
              <a:rPr lang="en-US" dirty="0" err="1" smtClean="0"/>
              <a:t>WordPress</a:t>
            </a:r>
            <a:r>
              <a:rPr lang="en-US" dirty="0" smtClean="0"/>
              <a:t> public and private query variables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</a:t>
            </a:r>
          </a:p>
          <a:p>
            <a:pPr>
              <a:buNone/>
            </a:pPr>
            <a:r>
              <a:rPr lang="en-US" dirty="0" smtClean="0"/>
              <a:t>&lt; 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add_action</a:t>
            </a:r>
            <a:r>
              <a:rPr lang="en-US" dirty="0" smtClean="0"/>
              <a:t>( 'init', '</a:t>
            </a:r>
            <a:r>
              <a:rPr lang="en-US" dirty="0" err="1" smtClean="0"/>
              <a:t>create_private_book_tax</a:t>
            </a:r>
            <a:r>
              <a:rPr lang="en-US" dirty="0" smtClean="0"/>
              <a:t>' ); </a:t>
            </a:r>
          </a:p>
          <a:p>
            <a:pPr>
              <a:buNone/>
            </a:pPr>
            <a:r>
              <a:rPr lang="en-US" dirty="0" smtClean="0"/>
              <a:t>	function </a:t>
            </a:r>
            <a:r>
              <a:rPr lang="en-US" dirty="0" err="1" smtClean="0"/>
              <a:t>create_private_book_tax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register_taxonomy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	'book', </a:t>
            </a:r>
          </a:p>
          <a:p>
            <a:pPr>
              <a:buNone/>
            </a:pPr>
            <a:r>
              <a:rPr lang="en-US" dirty="0" smtClean="0"/>
              <a:t>	array( 'label' =&gt; __( 'Genre' ), </a:t>
            </a:r>
          </a:p>
          <a:p>
            <a:pPr>
              <a:buNone/>
            </a:pPr>
            <a:r>
              <a:rPr lang="en-US" dirty="0" smtClean="0"/>
              <a:t>	'public' =&gt; false, </a:t>
            </a:r>
          </a:p>
          <a:p>
            <a:pPr>
              <a:buNone/>
            </a:pPr>
            <a:r>
              <a:rPr lang="en-US" dirty="0" smtClean="0"/>
              <a:t>	'rewrite' =&gt; false, </a:t>
            </a:r>
          </a:p>
          <a:p>
            <a:pPr>
              <a:buNone/>
            </a:pPr>
            <a:r>
              <a:rPr lang="en-US" dirty="0" smtClean="0"/>
              <a:t>	'hierarchical' =&gt; true, ) </a:t>
            </a:r>
          </a:p>
          <a:p>
            <a:pPr>
              <a:buNone/>
            </a:pPr>
            <a:r>
              <a:rPr lang="en-US" dirty="0" smtClean="0"/>
              <a:t>	);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Advanced functions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err="1" smtClean="0">
                <a:solidFill>
                  <a:srgbClr val="0070C0"/>
                </a:solidFill>
              </a:rPr>
              <a:t>add_action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Actions are the hooks that the </a:t>
            </a:r>
            <a:r>
              <a:rPr lang="en-US" dirty="0" err="1" smtClean="0"/>
              <a:t>WordPress</a:t>
            </a:r>
            <a:r>
              <a:rPr lang="en-US" dirty="0" smtClean="0"/>
              <a:t> core launches at specific points during execution, or when specific events occur.</a:t>
            </a:r>
          </a:p>
          <a:p>
            <a:pPr marL="514350" indent="-514350">
              <a:buFont typeface="Wingdings" pitchFamily="2" charset="2"/>
              <a:buChar char="ü"/>
            </a:pPr>
            <a:endParaRPr lang="en-US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Plugins</a:t>
            </a:r>
            <a:r>
              <a:rPr lang="en-US" dirty="0" smtClean="0"/>
              <a:t> can specify that one or more of its PHP functions are executed at these points, using the Action API.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add_action</a:t>
            </a:r>
            <a:r>
              <a:rPr lang="en-US" dirty="0" smtClean="0"/>
              <a:t>(); ?&gt;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2) </a:t>
            </a:r>
            <a:r>
              <a:rPr lang="en-US" dirty="0" err="1" smtClean="0">
                <a:solidFill>
                  <a:srgbClr val="C00000"/>
                </a:solidFill>
              </a:rPr>
              <a:t>add_filter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 err="1" smtClean="0"/>
              <a:t>add_filter</a:t>
            </a:r>
            <a:r>
              <a:rPr lang="en-US" dirty="0" smtClean="0"/>
              <a:t> works the same way as </a:t>
            </a:r>
            <a:r>
              <a:rPr lang="en-US" dirty="0" err="1" smtClean="0"/>
              <a:t>add_action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You will also have to be careful because sometimes a hook exists as both an action and a filter, or a filter and a function.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Remember that, for a filter, the </a:t>
            </a:r>
            <a:r>
              <a:rPr lang="en-US" dirty="0" err="1" smtClean="0"/>
              <a:t>function_to_add</a:t>
            </a:r>
            <a:r>
              <a:rPr lang="en-US" dirty="0" smtClean="0"/>
              <a:t> both receives a value and has to return it at the end of the function.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Actions, on the other hand, simply run the code they need to and don’t return a value.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add_filter</a:t>
            </a:r>
            <a:r>
              <a:rPr lang="en-US" dirty="0" smtClean="0"/>
              <a:t>( $tag, $</a:t>
            </a:r>
            <a:r>
              <a:rPr lang="en-US" dirty="0" err="1" smtClean="0"/>
              <a:t>function_to_add</a:t>
            </a:r>
            <a:r>
              <a:rPr lang="en-US" dirty="0" smtClean="0"/>
              <a:t>, $priority, $</a:t>
            </a:r>
            <a:r>
              <a:rPr lang="en-US" dirty="0" err="1" smtClean="0"/>
              <a:t>accepted_args</a:t>
            </a:r>
            <a:r>
              <a:rPr lang="en-US" dirty="0" smtClean="0"/>
              <a:t> );  ?&gt;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3) </a:t>
            </a:r>
            <a:r>
              <a:rPr lang="en-US" dirty="0" err="1" smtClean="0">
                <a:solidFill>
                  <a:srgbClr val="00B050"/>
                </a:solidFill>
              </a:rPr>
              <a:t>add_shortcode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There can only be one hook for each </a:t>
            </a:r>
            <a:r>
              <a:rPr lang="en-US" dirty="0" err="1" smtClean="0"/>
              <a:t>shortcode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Which means that if another </a:t>
            </a:r>
            <a:r>
              <a:rPr lang="en-US" dirty="0" err="1" smtClean="0"/>
              <a:t>plugin</a:t>
            </a:r>
            <a:r>
              <a:rPr lang="en-US" dirty="0" smtClean="0"/>
              <a:t> has a similar </a:t>
            </a:r>
            <a:r>
              <a:rPr lang="en-US" dirty="0" err="1" smtClean="0"/>
              <a:t>shortcode</a:t>
            </a:r>
            <a:r>
              <a:rPr lang="en-US" dirty="0" smtClean="0"/>
              <a:t>, it will override yours.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will override theirs depending on which order the </a:t>
            </a:r>
            <a:r>
              <a:rPr lang="en-US" dirty="0" err="1" smtClean="0"/>
              <a:t>plugins</a:t>
            </a:r>
            <a:r>
              <a:rPr lang="en-US" dirty="0" smtClean="0"/>
              <a:t> are included or ran.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Syntax :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</a:t>
            </a:r>
            <a:r>
              <a:rPr lang="en-US" dirty="0" err="1" smtClean="0"/>
              <a:t>add_shortcode</a:t>
            </a:r>
            <a:r>
              <a:rPr lang="en-US" dirty="0" smtClean="0"/>
              <a:t>( $tag , $</a:t>
            </a:r>
            <a:r>
              <a:rPr lang="en-US" dirty="0" err="1" smtClean="0"/>
              <a:t>func</a:t>
            </a:r>
            <a:r>
              <a:rPr lang="en-US" dirty="0" smtClean="0"/>
              <a:t> ); ?&gt;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Simplest example of a </a:t>
            </a:r>
            <a:r>
              <a:rPr lang="en-US" dirty="0" err="1" smtClean="0"/>
              <a:t>shortcode</a:t>
            </a:r>
            <a:r>
              <a:rPr lang="en-US" dirty="0" smtClean="0"/>
              <a:t> tag using the API: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smtClean="0"/>
              <a:t>[</a:t>
            </a:r>
            <a:r>
              <a:rPr lang="en-US" dirty="0" err="1" smtClean="0"/>
              <a:t>footag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="bar“]</a:t>
            </a:r>
          </a:p>
          <a:p>
            <a:pPr>
              <a:buNone/>
            </a:pPr>
            <a:r>
              <a:rPr lang="en-US" dirty="0" smtClean="0"/>
              <a:t>    function </a:t>
            </a:r>
            <a:r>
              <a:rPr lang="en-US" dirty="0" err="1" smtClean="0"/>
              <a:t>footag_func</a:t>
            </a:r>
            <a:r>
              <a:rPr lang="en-US" dirty="0" smtClean="0"/>
              <a:t>( $</a:t>
            </a:r>
            <a:r>
              <a:rPr lang="en-US" dirty="0" err="1" smtClean="0"/>
              <a:t>atts</a:t>
            </a:r>
            <a:r>
              <a:rPr lang="en-US" dirty="0" smtClean="0"/>
              <a:t> 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 return "</a:t>
            </a:r>
            <a:r>
              <a:rPr lang="en-US" dirty="0" err="1" smtClean="0"/>
              <a:t>foo</a:t>
            </a:r>
            <a:r>
              <a:rPr lang="en-US" dirty="0" smtClean="0"/>
              <a:t> = { $</a:t>
            </a:r>
            <a:r>
              <a:rPr lang="en-US" dirty="0" err="1" smtClean="0"/>
              <a:t>atts</a:t>
            </a:r>
            <a:r>
              <a:rPr lang="en-US" dirty="0" smtClean="0"/>
              <a:t>[</a:t>
            </a:r>
            <a:r>
              <a:rPr lang="en-US" dirty="0" err="1" smtClean="0"/>
              <a:t>foo</a:t>
            </a:r>
            <a:r>
              <a:rPr lang="en-US" dirty="0" smtClean="0"/>
              <a:t>] }";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err="1" smtClean="0"/>
              <a:t>add_shortcode</a:t>
            </a:r>
            <a:r>
              <a:rPr lang="en-US" dirty="0" smtClean="0"/>
              <a:t>( '</a:t>
            </a:r>
            <a:r>
              <a:rPr lang="en-US" dirty="0" err="1" smtClean="0"/>
              <a:t>footag</a:t>
            </a:r>
            <a:r>
              <a:rPr lang="en-US" dirty="0" smtClean="0"/>
              <a:t>', '</a:t>
            </a:r>
            <a:r>
              <a:rPr lang="en-US" dirty="0" err="1" smtClean="0"/>
              <a:t>footag_func</a:t>
            </a:r>
            <a:r>
              <a:rPr lang="en-US" dirty="0" smtClean="0"/>
              <a:t>' );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4) </a:t>
            </a:r>
            <a:r>
              <a:rPr lang="en-US" dirty="0" err="1" smtClean="0">
                <a:solidFill>
                  <a:srgbClr val="FF0000"/>
                </a:solidFill>
              </a:rPr>
              <a:t>do_shortcode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If there are no </a:t>
            </a:r>
            <a:r>
              <a:rPr lang="en-US" dirty="0" err="1" smtClean="0"/>
              <a:t>shortcode</a:t>
            </a:r>
            <a:r>
              <a:rPr lang="en-US" dirty="0" smtClean="0"/>
              <a:t> tags defined, then the content will be returned without any filtering.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This might cause issues when </a:t>
            </a:r>
            <a:r>
              <a:rPr lang="en-US" dirty="0" err="1" smtClean="0"/>
              <a:t>plugins</a:t>
            </a:r>
            <a:r>
              <a:rPr lang="en-US" dirty="0" smtClean="0"/>
              <a:t> are disabled but the </a:t>
            </a:r>
            <a:r>
              <a:rPr lang="en-US" dirty="0" err="1" smtClean="0"/>
              <a:t>shortcode</a:t>
            </a:r>
            <a:r>
              <a:rPr lang="en-US" dirty="0" smtClean="0"/>
              <a:t> will still show up in the post or content.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 echo </a:t>
            </a:r>
            <a:r>
              <a:rPr lang="en-US" dirty="0" err="1" smtClean="0"/>
              <a:t>do_shortcode</a:t>
            </a:r>
            <a:r>
              <a:rPr lang="en-US" dirty="0" smtClean="0"/>
              <a:t>(‘[</a:t>
            </a:r>
            <a:r>
              <a:rPr lang="en-US" dirty="0" err="1" smtClean="0"/>
              <a:t>shortcode</a:t>
            </a:r>
            <a:r>
              <a:rPr lang="en-US" dirty="0" smtClean="0"/>
              <a:t>]’); </a:t>
            </a:r>
          </a:p>
          <a:p>
            <a:pPr>
              <a:buNone/>
            </a:pPr>
            <a:r>
              <a:rPr lang="en-US" dirty="0" smtClean="0"/>
              <a:t>      ?&gt;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5) </a:t>
            </a:r>
            <a:r>
              <a:rPr lang="en-US" dirty="0" err="1" smtClean="0">
                <a:solidFill>
                  <a:srgbClr val="C00000"/>
                </a:solidFill>
              </a:rPr>
              <a:t>register_nav_menu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Registers a single custom Navigation Menu in the custom menu editor (in </a:t>
            </a:r>
            <a:r>
              <a:rPr lang="en-US" dirty="0" err="1" smtClean="0"/>
              <a:t>WordPress</a:t>
            </a:r>
            <a:r>
              <a:rPr lang="en-US" dirty="0" smtClean="0"/>
              <a:t> 3.0 and above).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This allows administration users to create custom menus for use in a theme.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&lt; 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</a:t>
            </a:r>
            <a:r>
              <a:rPr lang="en-US" dirty="0" smtClean="0"/>
              <a:t> </a:t>
            </a:r>
            <a:r>
              <a:rPr lang="en-US" dirty="0" err="1" smtClean="0"/>
              <a:t>register_nav_menu</a:t>
            </a:r>
            <a:r>
              <a:rPr lang="en-US" dirty="0" smtClean="0"/>
              <a:t>( $location, $description ); </a:t>
            </a:r>
          </a:p>
          <a:p>
            <a:pPr>
              <a:buNone/>
            </a:pPr>
            <a:r>
              <a:rPr lang="en-US" smtClean="0"/>
              <a:t>     ?&gt;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Widget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 Accepts either a string or an array and then parses that against a set of default arguments for the new sidebar.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will automatically generate a sidebar ID and name based on the current number of registered sidebars if those arguments are not included.</a:t>
            </a:r>
          </a:p>
          <a:p>
            <a:r>
              <a:rPr lang="en-US" dirty="0" smtClean="0"/>
              <a:t> When allowing for automatic generation of the name and ID parameters, keep in mind that the increment  for your sidebar can change over time depending on what other </a:t>
            </a:r>
            <a:r>
              <a:rPr lang="en-US" dirty="0" err="1" smtClean="0"/>
              <a:t>plugins</a:t>
            </a:r>
            <a:r>
              <a:rPr lang="en-US" dirty="0" smtClean="0"/>
              <a:t> and themes are installed.</a:t>
            </a:r>
          </a:p>
          <a:p>
            <a:r>
              <a:rPr lang="en-US" dirty="0" smtClean="0"/>
              <a:t> If theme support for ‘widgets’ has not yet been added when this function is called, it will be automatically enabled through the use of </a:t>
            </a:r>
            <a:r>
              <a:rPr lang="en-US" dirty="0" err="1" smtClean="0"/>
              <a:t>add_theme_support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* Add a sidebar.</a:t>
            </a:r>
          </a:p>
          <a:p>
            <a:pPr>
              <a:buNone/>
            </a:pPr>
            <a:r>
              <a:rPr lang="en-US" dirty="0" smtClean="0"/>
              <a:t>*/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wpdocs_theme_slug_widgets_init</a:t>
            </a:r>
            <a:r>
              <a:rPr lang="en-US" smtClean="0"/>
              <a:t>() </a:t>
            </a:r>
          </a:p>
          <a:p>
            <a:pPr>
              <a:buNone/>
            </a:pPr>
            <a:r>
              <a:rPr lang="en-US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register_sidebar</a:t>
            </a:r>
            <a:r>
              <a:rPr lang="en-US" dirty="0" smtClean="0"/>
              <a:t>( array(</a:t>
            </a:r>
          </a:p>
          <a:p>
            <a:pPr>
              <a:buNone/>
            </a:pPr>
            <a:r>
              <a:rPr lang="en-US" dirty="0" smtClean="0"/>
              <a:t>'name' =&gt; __( 'Main Sidebar', '</a:t>
            </a:r>
            <a:r>
              <a:rPr lang="en-US" dirty="0" err="1" smtClean="0"/>
              <a:t>textdomain</a:t>
            </a:r>
            <a:r>
              <a:rPr lang="en-US" dirty="0" smtClean="0"/>
              <a:t>' ),</a:t>
            </a:r>
          </a:p>
          <a:p>
            <a:pPr>
              <a:buNone/>
            </a:pPr>
            <a:r>
              <a:rPr lang="en-US" dirty="0" smtClean="0"/>
              <a:t>'id' =&gt; 'sidebar-1',</a:t>
            </a:r>
          </a:p>
          <a:p>
            <a:pPr>
              <a:buNone/>
            </a:pPr>
            <a:r>
              <a:rPr lang="en-US" dirty="0" smtClean="0"/>
              <a:t>‘description' =&gt; __( 'Widgets in this area will be shown on all posts and pages.',</a:t>
            </a:r>
          </a:p>
          <a:p>
            <a:pPr>
              <a:buNone/>
            </a:pPr>
            <a:r>
              <a:rPr lang="en-US" dirty="0" smtClean="0"/>
              <a:t>'</a:t>
            </a:r>
            <a:r>
              <a:rPr lang="en-US" dirty="0" err="1" smtClean="0"/>
              <a:t>textdomain</a:t>
            </a:r>
            <a:r>
              <a:rPr lang="en-US" dirty="0" smtClean="0"/>
              <a:t>' ),</a:t>
            </a:r>
          </a:p>
          <a:p>
            <a:pPr>
              <a:buNone/>
            </a:pPr>
            <a:r>
              <a:rPr lang="en-US" dirty="0" smtClean="0"/>
              <a:t>'</a:t>
            </a:r>
            <a:r>
              <a:rPr lang="en-US" dirty="0" err="1" smtClean="0"/>
              <a:t>before_widget</a:t>
            </a:r>
            <a:r>
              <a:rPr lang="en-US" dirty="0" smtClean="0"/>
              <a:t>' =&gt; '&lt;</a:t>
            </a:r>
            <a:r>
              <a:rPr lang="en-US" dirty="0" err="1" smtClean="0"/>
              <a:t>li</a:t>
            </a:r>
            <a:r>
              <a:rPr lang="en-US" dirty="0" smtClean="0"/>
              <a:t> id="%1$s" class="widget %2$s"&gt;',</a:t>
            </a:r>
          </a:p>
          <a:p>
            <a:pPr>
              <a:buNone/>
            </a:pPr>
            <a:r>
              <a:rPr lang="en-US" dirty="0" smtClean="0"/>
              <a:t>'</a:t>
            </a:r>
            <a:r>
              <a:rPr lang="en-US" dirty="0" err="1" smtClean="0"/>
              <a:t>after_widget</a:t>
            </a:r>
            <a:r>
              <a:rPr lang="en-US" dirty="0" smtClean="0"/>
              <a:t>' =&gt; '&lt;/</a:t>
            </a:r>
            <a:r>
              <a:rPr lang="en-US" dirty="0" err="1" smtClean="0"/>
              <a:t>li</a:t>
            </a:r>
            <a:r>
              <a:rPr lang="en-US" dirty="0" smtClean="0"/>
              <a:t>&gt;',</a:t>
            </a:r>
          </a:p>
          <a:p>
            <a:pPr>
              <a:buNone/>
            </a:pPr>
            <a:r>
              <a:rPr lang="en-US" dirty="0" smtClean="0"/>
              <a:t>'</a:t>
            </a:r>
            <a:r>
              <a:rPr lang="en-US" dirty="0" err="1" smtClean="0"/>
              <a:t>before_title</a:t>
            </a:r>
            <a:r>
              <a:rPr lang="en-US" dirty="0" smtClean="0"/>
              <a:t>' =&gt; '&lt;h2 class="</a:t>
            </a:r>
            <a:r>
              <a:rPr lang="en-US" dirty="0" err="1" smtClean="0"/>
              <a:t>widgettitle</a:t>
            </a:r>
            <a:r>
              <a:rPr lang="en-US" dirty="0" smtClean="0"/>
              <a:t>"&gt;',</a:t>
            </a:r>
          </a:p>
          <a:p>
            <a:pPr>
              <a:buNone/>
            </a:pPr>
            <a:r>
              <a:rPr lang="en-US" dirty="0" smtClean="0"/>
              <a:t>'</a:t>
            </a:r>
            <a:r>
              <a:rPr lang="en-US" dirty="0" err="1" smtClean="0"/>
              <a:t>after_title</a:t>
            </a:r>
            <a:r>
              <a:rPr lang="en-US" dirty="0" smtClean="0"/>
              <a:t>' =&gt; '&lt;/h2&gt;',</a:t>
            </a:r>
          </a:p>
          <a:p>
            <a:pPr>
              <a:buNone/>
            </a:pP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add_action</a:t>
            </a:r>
            <a:r>
              <a:rPr lang="en-US" dirty="0" smtClean="0"/>
              <a:t>( '</a:t>
            </a:r>
            <a:r>
              <a:rPr lang="en-US" dirty="0" err="1" smtClean="0"/>
              <a:t>widgets_init</a:t>
            </a:r>
            <a:r>
              <a:rPr lang="en-US" dirty="0" smtClean="0"/>
              <a:t>', '</a:t>
            </a:r>
            <a:r>
              <a:rPr lang="en-US" dirty="0" err="1" smtClean="0"/>
              <a:t>wpdocs_theme_slug_widgets_init</a:t>
            </a:r>
            <a:r>
              <a:rPr lang="en-US" dirty="0" smtClean="0"/>
              <a:t>' 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Custom Post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err="1" smtClean="0">
                <a:solidFill>
                  <a:srgbClr val="FF0000"/>
                </a:solidFill>
              </a:rPr>
              <a:t>register_post_type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Post type registrations should not be hooked before the ‘init’ action.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Post types can support any number of built-in core features such as meta boxes, custom fields, post thumbnails, post statuses, comments, and more.</a:t>
            </a:r>
          </a:p>
          <a:p>
            <a:pPr marL="514350" indent="-51435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</TotalTime>
  <Words>603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UNIT-5</vt:lpstr>
      <vt:lpstr> Advanced functions</vt:lpstr>
      <vt:lpstr>Slide 3</vt:lpstr>
      <vt:lpstr>Slide 4</vt:lpstr>
      <vt:lpstr>Slide 5</vt:lpstr>
      <vt:lpstr>Slide 6</vt:lpstr>
      <vt:lpstr> Widget Area</vt:lpstr>
      <vt:lpstr>Slide 8</vt:lpstr>
      <vt:lpstr> Custom Post Types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Vimal</dc:creator>
  <cp:lastModifiedBy>Dimpal Malaviya</cp:lastModifiedBy>
  <cp:revision>64</cp:revision>
  <dcterms:created xsi:type="dcterms:W3CDTF">2017-09-28T03:36:29Z</dcterms:created>
  <dcterms:modified xsi:type="dcterms:W3CDTF">2024-07-16T16:24:39Z</dcterms:modified>
</cp:coreProperties>
</file>