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gZcDXEEe6dg4uSh+U7Qi679K2V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BBC847-8B11-4CE5-9AC5-C60C5193B84D}">
  <a:tblStyle styleId="{ABBBC847-8B11-4CE5-9AC5-C60C5193B84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18fcd94a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18fcd94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c18fcd94a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c18fcd94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c18fcd94a7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c18fcd94a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18fcd94a7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c18fcd94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18fcd94a7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18fcd94a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18fcd94a7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18fcd94a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18fcd94a7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18fcd94a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18fcd9775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18fcd97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2"/>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2"/>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2"/>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2"/>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2"/>
          <p:cNvGrpSpPr/>
          <p:nvPr/>
        </p:nvGrpSpPr>
        <p:grpSpPr>
          <a:xfrm>
            <a:off x="340259" y="790"/>
            <a:ext cx="3000409" cy="1392365"/>
            <a:chOff x="255200" y="592"/>
            <a:chExt cx="2250363" cy="1044300"/>
          </a:xfrm>
        </p:grpSpPr>
        <p:sp>
          <p:nvSpPr>
            <p:cNvPr id="15" name="Google Shape;15;p22"/>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2"/>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2"/>
          <p:cNvGrpSpPr/>
          <p:nvPr/>
        </p:nvGrpSpPr>
        <p:grpSpPr>
          <a:xfrm>
            <a:off x="1207163" y="790"/>
            <a:ext cx="3000409" cy="1392365"/>
            <a:chOff x="905395" y="592"/>
            <a:chExt cx="2250363" cy="1044300"/>
          </a:xfrm>
        </p:grpSpPr>
        <p:sp>
          <p:nvSpPr>
            <p:cNvPr id="19" name="Google Shape;19;p22"/>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2"/>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2"/>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2"/>
          <p:cNvGrpSpPr/>
          <p:nvPr/>
        </p:nvGrpSpPr>
        <p:grpSpPr>
          <a:xfrm>
            <a:off x="9409957" y="6784"/>
            <a:ext cx="2468375" cy="1002839"/>
            <a:chOff x="6917201" y="0"/>
            <a:chExt cx="2227777" cy="863400"/>
          </a:xfrm>
        </p:grpSpPr>
        <p:sp>
          <p:nvSpPr>
            <p:cNvPr id="23" name="Google Shape;23;p22"/>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2"/>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2"/>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2"/>
          <p:cNvGrpSpPr/>
          <p:nvPr/>
        </p:nvGrpSpPr>
        <p:grpSpPr>
          <a:xfrm>
            <a:off x="8737605" y="5623802"/>
            <a:ext cx="3185497" cy="1234317"/>
            <a:chOff x="6917201" y="0"/>
            <a:chExt cx="2227777" cy="863400"/>
          </a:xfrm>
        </p:grpSpPr>
        <p:sp>
          <p:nvSpPr>
            <p:cNvPr id="27" name="Google Shape;27;p22"/>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2"/>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2"/>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2"/>
          <p:cNvGrpSpPr/>
          <p:nvPr/>
        </p:nvGrpSpPr>
        <p:grpSpPr>
          <a:xfrm>
            <a:off x="265761" y="5407536"/>
            <a:ext cx="3727292" cy="1444382"/>
            <a:chOff x="6917201" y="0"/>
            <a:chExt cx="2227777" cy="863400"/>
          </a:xfrm>
        </p:grpSpPr>
        <p:sp>
          <p:nvSpPr>
            <p:cNvPr id="31" name="Google Shape;31;p22"/>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2"/>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2"/>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2"/>
          <p:cNvSpPr txBox="1"/>
          <p:nvPr>
            <p:ph type="ctrTitle"/>
          </p:nvPr>
        </p:nvSpPr>
        <p:spPr>
          <a:xfrm>
            <a:off x="2478271" y="2430444"/>
            <a:ext cx="7148400" cy="19308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5100"/>
              <a:buNone/>
              <a:defRPr sz="5100"/>
            </a:lvl1pPr>
            <a:lvl2pPr lvl="1" algn="ctr">
              <a:lnSpc>
                <a:spcPct val="100000"/>
              </a:lnSpc>
              <a:spcBef>
                <a:spcPts val="0"/>
              </a:spcBef>
              <a:spcAft>
                <a:spcPts val="0"/>
              </a:spcAft>
              <a:buSzPts val="5100"/>
              <a:buNone/>
              <a:defRPr sz="5100"/>
            </a:lvl2pPr>
            <a:lvl3pPr lvl="2" algn="ctr">
              <a:lnSpc>
                <a:spcPct val="100000"/>
              </a:lnSpc>
              <a:spcBef>
                <a:spcPts val="0"/>
              </a:spcBef>
              <a:spcAft>
                <a:spcPts val="0"/>
              </a:spcAft>
              <a:buSzPts val="5100"/>
              <a:buNone/>
              <a:defRPr sz="5100"/>
            </a:lvl3pPr>
            <a:lvl4pPr lvl="3" algn="ctr">
              <a:lnSpc>
                <a:spcPct val="100000"/>
              </a:lnSpc>
              <a:spcBef>
                <a:spcPts val="0"/>
              </a:spcBef>
              <a:spcAft>
                <a:spcPts val="0"/>
              </a:spcAft>
              <a:buSzPts val="5100"/>
              <a:buNone/>
              <a:defRPr sz="5100"/>
            </a:lvl4pPr>
            <a:lvl5pPr lvl="4" algn="ctr">
              <a:lnSpc>
                <a:spcPct val="100000"/>
              </a:lnSpc>
              <a:spcBef>
                <a:spcPts val="0"/>
              </a:spcBef>
              <a:spcAft>
                <a:spcPts val="0"/>
              </a:spcAft>
              <a:buSzPts val="5100"/>
              <a:buNone/>
              <a:defRPr sz="5100"/>
            </a:lvl5pPr>
            <a:lvl6pPr lvl="5" algn="ctr">
              <a:lnSpc>
                <a:spcPct val="100000"/>
              </a:lnSpc>
              <a:spcBef>
                <a:spcPts val="0"/>
              </a:spcBef>
              <a:spcAft>
                <a:spcPts val="0"/>
              </a:spcAft>
              <a:buSzPts val="5100"/>
              <a:buNone/>
              <a:defRPr sz="5100"/>
            </a:lvl6pPr>
            <a:lvl7pPr lvl="6" algn="ctr">
              <a:lnSpc>
                <a:spcPct val="100000"/>
              </a:lnSpc>
              <a:spcBef>
                <a:spcPts val="0"/>
              </a:spcBef>
              <a:spcAft>
                <a:spcPts val="0"/>
              </a:spcAft>
              <a:buSzPts val="5100"/>
              <a:buNone/>
              <a:defRPr sz="5100"/>
            </a:lvl7pPr>
            <a:lvl8pPr lvl="7" algn="ctr">
              <a:lnSpc>
                <a:spcPct val="100000"/>
              </a:lnSpc>
              <a:spcBef>
                <a:spcPts val="0"/>
              </a:spcBef>
              <a:spcAft>
                <a:spcPts val="0"/>
              </a:spcAft>
              <a:buSzPts val="5100"/>
              <a:buNone/>
              <a:defRPr sz="5100"/>
            </a:lvl8pPr>
            <a:lvl9pPr lvl="8" algn="ctr">
              <a:lnSpc>
                <a:spcPct val="100000"/>
              </a:lnSpc>
              <a:spcBef>
                <a:spcPts val="0"/>
              </a:spcBef>
              <a:spcAft>
                <a:spcPts val="0"/>
              </a:spcAft>
              <a:buSzPts val="5100"/>
              <a:buNone/>
              <a:defRPr sz="5100"/>
            </a:lvl9pPr>
          </a:lstStyle>
          <a:p/>
        </p:txBody>
      </p:sp>
      <p:sp>
        <p:nvSpPr>
          <p:cNvPr id="35" name="Google Shape;35;p22"/>
          <p:cNvSpPr txBox="1"/>
          <p:nvPr>
            <p:ph idx="1" type="subTitle"/>
          </p:nvPr>
        </p:nvSpPr>
        <p:spPr>
          <a:xfrm>
            <a:off x="2478267" y="4550878"/>
            <a:ext cx="7148400" cy="6969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36" name="Google Shape;36;p22"/>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31"/>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31"/>
          <p:cNvGrpSpPr/>
          <p:nvPr/>
        </p:nvGrpSpPr>
        <p:grpSpPr>
          <a:xfrm>
            <a:off x="7945628" y="5492768"/>
            <a:ext cx="3361268" cy="1365553"/>
            <a:chOff x="6917201" y="0"/>
            <a:chExt cx="2227777" cy="863400"/>
          </a:xfrm>
        </p:grpSpPr>
        <p:sp>
          <p:nvSpPr>
            <p:cNvPr id="112" name="Google Shape;112;p31"/>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1"/>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1"/>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31"/>
          <p:cNvGrpSpPr/>
          <p:nvPr/>
        </p:nvGrpSpPr>
        <p:grpSpPr>
          <a:xfrm>
            <a:off x="265761" y="3"/>
            <a:ext cx="3727292" cy="1444382"/>
            <a:chOff x="6917201" y="0"/>
            <a:chExt cx="2227777" cy="863400"/>
          </a:xfrm>
        </p:grpSpPr>
        <p:sp>
          <p:nvSpPr>
            <p:cNvPr id="116" name="Google Shape;116;p31"/>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1"/>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1"/>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31"/>
          <p:cNvSpPr txBox="1"/>
          <p:nvPr>
            <p:ph hasCustomPrompt="1" type="title"/>
          </p:nvPr>
        </p:nvSpPr>
        <p:spPr>
          <a:xfrm>
            <a:off x="1847800" y="1845133"/>
            <a:ext cx="8496300" cy="18396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Clr>
                <a:schemeClr val="dk2"/>
              </a:buClr>
              <a:buSzPts val="11500"/>
              <a:buNone/>
              <a:defRPr sz="11500">
                <a:solidFill>
                  <a:schemeClr val="dk2"/>
                </a:solidFill>
              </a:defRPr>
            </a:lvl1pPr>
            <a:lvl2pPr lvl="1" algn="ctr">
              <a:lnSpc>
                <a:spcPct val="100000"/>
              </a:lnSpc>
              <a:spcBef>
                <a:spcPts val="0"/>
              </a:spcBef>
              <a:spcAft>
                <a:spcPts val="0"/>
              </a:spcAft>
              <a:buClr>
                <a:schemeClr val="dk2"/>
              </a:buClr>
              <a:buSzPts val="11500"/>
              <a:buNone/>
              <a:defRPr sz="11500">
                <a:solidFill>
                  <a:schemeClr val="dk2"/>
                </a:solidFill>
              </a:defRPr>
            </a:lvl2pPr>
            <a:lvl3pPr lvl="2" algn="ctr">
              <a:lnSpc>
                <a:spcPct val="100000"/>
              </a:lnSpc>
              <a:spcBef>
                <a:spcPts val="0"/>
              </a:spcBef>
              <a:spcAft>
                <a:spcPts val="0"/>
              </a:spcAft>
              <a:buClr>
                <a:schemeClr val="dk2"/>
              </a:buClr>
              <a:buSzPts val="11500"/>
              <a:buNone/>
              <a:defRPr sz="11500">
                <a:solidFill>
                  <a:schemeClr val="dk2"/>
                </a:solidFill>
              </a:defRPr>
            </a:lvl3pPr>
            <a:lvl4pPr lvl="3" algn="ctr">
              <a:lnSpc>
                <a:spcPct val="100000"/>
              </a:lnSpc>
              <a:spcBef>
                <a:spcPts val="0"/>
              </a:spcBef>
              <a:spcAft>
                <a:spcPts val="0"/>
              </a:spcAft>
              <a:buClr>
                <a:schemeClr val="dk2"/>
              </a:buClr>
              <a:buSzPts val="11500"/>
              <a:buNone/>
              <a:defRPr sz="11500">
                <a:solidFill>
                  <a:schemeClr val="dk2"/>
                </a:solidFill>
              </a:defRPr>
            </a:lvl4pPr>
            <a:lvl5pPr lvl="4" algn="ctr">
              <a:lnSpc>
                <a:spcPct val="100000"/>
              </a:lnSpc>
              <a:spcBef>
                <a:spcPts val="0"/>
              </a:spcBef>
              <a:spcAft>
                <a:spcPts val="0"/>
              </a:spcAft>
              <a:buClr>
                <a:schemeClr val="dk2"/>
              </a:buClr>
              <a:buSzPts val="11500"/>
              <a:buNone/>
              <a:defRPr sz="11500">
                <a:solidFill>
                  <a:schemeClr val="dk2"/>
                </a:solidFill>
              </a:defRPr>
            </a:lvl5pPr>
            <a:lvl6pPr lvl="5" algn="ctr">
              <a:lnSpc>
                <a:spcPct val="100000"/>
              </a:lnSpc>
              <a:spcBef>
                <a:spcPts val="0"/>
              </a:spcBef>
              <a:spcAft>
                <a:spcPts val="0"/>
              </a:spcAft>
              <a:buClr>
                <a:schemeClr val="dk2"/>
              </a:buClr>
              <a:buSzPts val="11500"/>
              <a:buNone/>
              <a:defRPr sz="11500">
                <a:solidFill>
                  <a:schemeClr val="dk2"/>
                </a:solidFill>
              </a:defRPr>
            </a:lvl6pPr>
            <a:lvl7pPr lvl="6" algn="ctr">
              <a:lnSpc>
                <a:spcPct val="100000"/>
              </a:lnSpc>
              <a:spcBef>
                <a:spcPts val="0"/>
              </a:spcBef>
              <a:spcAft>
                <a:spcPts val="0"/>
              </a:spcAft>
              <a:buClr>
                <a:schemeClr val="dk2"/>
              </a:buClr>
              <a:buSzPts val="11500"/>
              <a:buNone/>
              <a:defRPr sz="11500">
                <a:solidFill>
                  <a:schemeClr val="dk2"/>
                </a:solidFill>
              </a:defRPr>
            </a:lvl7pPr>
            <a:lvl8pPr lvl="7" algn="ctr">
              <a:lnSpc>
                <a:spcPct val="100000"/>
              </a:lnSpc>
              <a:spcBef>
                <a:spcPts val="0"/>
              </a:spcBef>
              <a:spcAft>
                <a:spcPts val="0"/>
              </a:spcAft>
              <a:buClr>
                <a:schemeClr val="dk2"/>
              </a:buClr>
              <a:buSzPts val="11500"/>
              <a:buNone/>
              <a:defRPr sz="11500">
                <a:solidFill>
                  <a:schemeClr val="dk2"/>
                </a:solidFill>
              </a:defRPr>
            </a:lvl8pPr>
            <a:lvl9pPr lvl="8" algn="ctr">
              <a:lnSpc>
                <a:spcPct val="100000"/>
              </a:lnSpc>
              <a:spcBef>
                <a:spcPts val="0"/>
              </a:spcBef>
              <a:spcAft>
                <a:spcPts val="0"/>
              </a:spcAft>
              <a:buClr>
                <a:schemeClr val="dk2"/>
              </a:buClr>
              <a:buSzPts val="11500"/>
              <a:buNone/>
              <a:defRPr sz="11500">
                <a:solidFill>
                  <a:schemeClr val="dk2"/>
                </a:solidFill>
              </a:defRPr>
            </a:lvl9pPr>
          </a:lstStyle>
          <a:p>
            <a:r>
              <a:t>xx%</a:t>
            </a:r>
          </a:p>
        </p:txBody>
      </p:sp>
      <p:sp>
        <p:nvSpPr>
          <p:cNvPr id="120" name="Google Shape;120;p31"/>
          <p:cNvSpPr txBox="1"/>
          <p:nvPr>
            <p:ph idx="1" type="body"/>
          </p:nvPr>
        </p:nvSpPr>
        <p:spPr>
          <a:xfrm>
            <a:off x="1847800" y="3818467"/>
            <a:ext cx="8496300" cy="854700"/>
          </a:xfrm>
          <a:prstGeom prst="rect">
            <a:avLst/>
          </a:prstGeom>
          <a:noFill/>
          <a:ln>
            <a:noFill/>
          </a:ln>
        </p:spPr>
        <p:txBody>
          <a:bodyPr anchorCtr="0" anchor="t" bIns="121900" lIns="121900" spcFirstLastPara="1" rIns="121900" wrap="square" tIns="121900">
            <a:noAutofit/>
          </a:bodyPr>
          <a:lstStyle>
            <a:lvl1pPr indent="-336550" lvl="0" marL="457200" algn="ctr">
              <a:lnSpc>
                <a:spcPct val="115000"/>
              </a:lnSpc>
              <a:spcBef>
                <a:spcPts val="0"/>
              </a:spcBef>
              <a:spcAft>
                <a:spcPts val="0"/>
              </a:spcAft>
              <a:buSzPts val="1700"/>
              <a:buChar char="●"/>
              <a:defRPr/>
            </a:lvl1pPr>
            <a:lvl2pPr indent="-323850" lvl="1" marL="914400" algn="ctr">
              <a:lnSpc>
                <a:spcPct val="115000"/>
              </a:lnSpc>
              <a:spcBef>
                <a:spcPts val="2100"/>
              </a:spcBef>
              <a:spcAft>
                <a:spcPts val="0"/>
              </a:spcAft>
              <a:buSzPts val="1500"/>
              <a:buChar char="○"/>
              <a:defRPr/>
            </a:lvl2pPr>
            <a:lvl3pPr indent="-323850" lvl="2" marL="1371600" algn="ctr">
              <a:lnSpc>
                <a:spcPct val="115000"/>
              </a:lnSpc>
              <a:spcBef>
                <a:spcPts val="2100"/>
              </a:spcBef>
              <a:spcAft>
                <a:spcPts val="0"/>
              </a:spcAft>
              <a:buSzPts val="1500"/>
              <a:buChar char="■"/>
              <a:defRPr/>
            </a:lvl3pPr>
            <a:lvl4pPr indent="-323850" lvl="3" marL="1828800" algn="ctr">
              <a:lnSpc>
                <a:spcPct val="115000"/>
              </a:lnSpc>
              <a:spcBef>
                <a:spcPts val="2100"/>
              </a:spcBef>
              <a:spcAft>
                <a:spcPts val="0"/>
              </a:spcAft>
              <a:buSzPts val="1500"/>
              <a:buChar char="●"/>
              <a:defRPr/>
            </a:lvl4pPr>
            <a:lvl5pPr indent="-323850" lvl="4" marL="2286000" algn="ctr">
              <a:lnSpc>
                <a:spcPct val="115000"/>
              </a:lnSpc>
              <a:spcBef>
                <a:spcPts val="2100"/>
              </a:spcBef>
              <a:spcAft>
                <a:spcPts val="0"/>
              </a:spcAft>
              <a:buSzPts val="1500"/>
              <a:buChar char="○"/>
              <a:defRPr/>
            </a:lvl5pPr>
            <a:lvl6pPr indent="-323850" lvl="5" marL="2743200" algn="ctr">
              <a:lnSpc>
                <a:spcPct val="115000"/>
              </a:lnSpc>
              <a:spcBef>
                <a:spcPts val="2100"/>
              </a:spcBef>
              <a:spcAft>
                <a:spcPts val="0"/>
              </a:spcAft>
              <a:buSzPts val="1500"/>
              <a:buChar char="■"/>
              <a:defRPr/>
            </a:lvl6pPr>
            <a:lvl7pPr indent="-323850" lvl="6" marL="3200400" algn="ctr">
              <a:lnSpc>
                <a:spcPct val="115000"/>
              </a:lnSpc>
              <a:spcBef>
                <a:spcPts val="2100"/>
              </a:spcBef>
              <a:spcAft>
                <a:spcPts val="0"/>
              </a:spcAft>
              <a:buSzPts val="1500"/>
              <a:buChar char="●"/>
              <a:defRPr/>
            </a:lvl7pPr>
            <a:lvl8pPr indent="-323850" lvl="7" marL="3657600" algn="ctr">
              <a:lnSpc>
                <a:spcPct val="115000"/>
              </a:lnSpc>
              <a:spcBef>
                <a:spcPts val="2100"/>
              </a:spcBef>
              <a:spcAft>
                <a:spcPts val="0"/>
              </a:spcAft>
              <a:buSzPts val="1500"/>
              <a:buChar char="○"/>
              <a:defRPr/>
            </a:lvl8pPr>
            <a:lvl9pPr indent="-323850" lvl="8" marL="4114800" algn="ctr">
              <a:lnSpc>
                <a:spcPct val="115000"/>
              </a:lnSpc>
              <a:spcBef>
                <a:spcPts val="2100"/>
              </a:spcBef>
              <a:spcAft>
                <a:spcPts val="2100"/>
              </a:spcAft>
              <a:buSzPts val="1500"/>
              <a:buChar char="■"/>
              <a:defRPr/>
            </a:lvl9pPr>
          </a:lstStyle>
          <a:p/>
        </p:txBody>
      </p:sp>
      <p:sp>
        <p:nvSpPr>
          <p:cNvPr id="121" name="Google Shape;121;p31"/>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32"/>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4" name="Shape 124"/>
        <p:cNvGrpSpPr/>
        <p:nvPr/>
      </p:nvGrpSpPr>
      <p:grpSpPr>
        <a:xfrm>
          <a:off x="0" y="0"/>
          <a:ext cx="0" cy="0"/>
          <a:chOff x="0" y="0"/>
          <a:chExt cx="0" cy="0"/>
        </a:xfrm>
      </p:grpSpPr>
      <p:sp>
        <p:nvSpPr>
          <p:cNvPr id="125" name="Google Shape;125;p33"/>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26" name="Google Shape;126;p33"/>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Autofit/>
          </a:bodyPr>
          <a:lstStyle>
            <a:lvl1pPr indent="-342900" lvl="0" marL="457200" algn="l">
              <a:lnSpc>
                <a:spcPct val="115000"/>
              </a:lnSpc>
              <a:spcBef>
                <a:spcPts val="1000"/>
              </a:spcBef>
              <a:spcAft>
                <a:spcPts val="0"/>
              </a:spcAft>
              <a:buSzPts val="1800"/>
              <a:buChar char="●"/>
              <a:defRPr/>
            </a:lvl1pPr>
            <a:lvl2pPr indent="-342900" lvl="1" marL="914400" algn="l">
              <a:lnSpc>
                <a:spcPct val="115000"/>
              </a:lnSpc>
              <a:spcBef>
                <a:spcPts val="1000"/>
              </a:spcBef>
              <a:spcAft>
                <a:spcPts val="0"/>
              </a:spcAft>
              <a:buSzPts val="1800"/>
              <a:buChar char="○"/>
              <a:defRPr/>
            </a:lvl2pPr>
            <a:lvl3pPr indent="-342900" lvl="2" marL="1371600" algn="l">
              <a:lnSpc>
                <a:spcPct val="115000"/>
              </a:lnSpc>
              <a:spcBef>
                <a:spcPts val="1000"/>
              </a:spcBef>
              <a:spcAft>
                <a:spcPts val="0"/>
              </a:spcAft>
              <a:buSzPts val="1800"/>
              <a:buChar char="■"/>
              <a:defRPr/>
            </a:lvl3pPr>
            <a:lvl4pPr indent="-342900" lvl="3" marL="1828800" algn="l">
              <a:lnSpc>
                <a:spcPct val="115000"/>
              </a:lnSpc>
              <a:spcBef>
                <a:spcPts val="1000"/>
              </a:spcBef>
              <a:spcAft>
                <a:spcPts val="0"/>
              </a:spcAft>
              <a:buSzPts val="1800"/>
              <a:buChar char="●"/>
              <a:defRPr/>
            </a:lvl4pPr>
            <a:lvl5pPr indent="-342900" lvl="4" marL="2286000" algn="l">
              <a:lnSpc>
                <a:spcPct val="115000"/>
              </a:lnSpc>
              <a:spcBef>
                <a:spcPts val="1000"/>
              </a:spcBef>
              <a:spcAft>
                <a:spcPts val="0"/>
              </a:spcAft>
              <a:buSzPts val="1800"/>
              <a:buChar char="○"/>
              <a:defRPr/>
            </a:lvl5pPr>
            <a:lvl6pPr indent="-342900" lvl="5" marL="2743200" algn="l">
              <a:lnSpc>
                <a:spcPct val="115000"/>
              </a:lnSpc>
              <a:spcBef>
                <a:spcPts val="1000"/>
              </a:spcBef>
              <a:spcAft>
                <a:spcPts val="0"/>
              </a:spcAft>
              <a:buSzPts val="1800"/>
              <a:buChar char="■"/>
              <a:defRPr/>
            </a:lvl6pPr>
            <a:lvl7pPr indent="-342900" lvl="6" marL="3200400" algn="l">
              <a:lnSpc>
                <a:spcPct val="115000"/>
              </a:lnSpc>
              <a:spcBef>
                <a:spcPts val="1000"/>
              </a:spcBef>
              <a:spcAft>
                <a:spcPts val="0"/>
              </a:spcAft>
              <a:buSzPts val="1800"/>
              <a:buChar char="●"/>
              <a:defRPr/>
            </a:lvl7pPr>
            <a:lvl8pPr indent="-342900" lvl="7" marL="3657600" algn="l">
              <a:lnSpc>
                <a:spcPct val="115000"/>
              </a:lnSpc>
              <a:spcBef>
                <a:spcPts val="1000"/>
              </a:spcBef>
              <a:spcAft>
                <a:spcPts val="0"/>
              </a:spcAft>
              <a:buSzPts val="1800"/>
              <a:buChar char="○"/>
              <a:defRPr/>
            </a:lvl8pPr>
            <a:lvl9pPr indent="-342900" lvl="8" marL="4114800" algn="l">
              <a:lnSpc>
                <a:spcPct val="115000"/>
              </a:lnSpc>
              <a:spcBef>
                <a:spcPts val="1000"/>
              </a:spcBef>
              <a:spcAft>
                <a:spcPts val="0"/>
              </a:spcAft>
              <a:buSzPts val="1800"/>
              <a:buChar char="■"/>
              <a:defRPr/>
            </a:lvl9pPr>
          </a:lstStyle>
          <a:p/>
        </p:txBody>
      </p:sp>
      <p:sp>
        <p:nvSpPr>
          <p:cNvPr id="127" name="Google Shape;127;p3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8" name="Google Shape;128;p3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9" name="Google Shape;129;p33"/>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3"/>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spTree>
      <p:nvGrpSpPr>
        <p:cNvPr id="131" name="Shape 131"/>
        <p:cNvGrpSpPr/>
        <p:nvPr/>
      </p:nvGrpSpPr>
      <p:grpSpPr>
        <a:xfrm>
          <a:off x="0" y="0"/>
          <a:ext cx="0" cy="0"/>
          <a:chOff x="0" y="0"/>
          <a:chExt cx="0" cy="0"/>
        </a:xfrm>
      </p:grpSpPr>
      <p:sp>
        <p:nvSpPr>
          <p:cNvPr id="132" name="Google Shape;132;p34"/>
          <p:cNvSpPr/>
          <p:nvPr/>
        </p:nvSpPr>
        <p:spPr>
          <a:xfrm>
            <a:off x="0" y="0"/>
            <a:ext cx="12192000" cy="6858000"/>
          </a:xfrm>
          <a:prstGeom prst="rect">
            <a:avLst/>
          </a:prstGeom>
          <a:solidFill>
            <a:srgbClr val="11294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p34"/>
          <p:cNvPicPr preferRelativeResize="0"/>
          <p:nvPr/>
        </p:nvPicPr>
        <p:blipFill rotWithShape="1">
          <a:blip r:embed="rId2">
            <a:alphaModFix/>
          </a:blip>
          <a:srcRect b="0" l="38684" r="0" t="0"/>
          <a:stretch/>
        </p:blipFill>
        <p:spPr>
          <a:xfrm>
            <a:off x="3055" y="1343133"/>
            <a:ext cx="1696133" cy="4171743"/>
          </a:xfrm>
          <a:prstGeom prst="rect">
            <a:avLst/>
          </a:prstGeom>
          <a:noFill/>
          <a:ln>
            <a:noFill/>
          </a:ln>
        </p:spPr>
      </p:pic>
      <p:sp>
        <p:nvSpPr>
          <p:cNvPr id="134" name="Google Shape;134;p34"/>
          <p:cNvSpPr txBox="1"/>
          <p:nvPr>
            <p:ph type="ctrTitle"/>
          </p:nvPr>
        </p:nvSpPr>
        <p:spPr>
          <a:xfrm>
            <a:off x="2513000" y="948433"/>
            <a:ext cx="9263700" cy="1328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FFFF"/>
              </a:buClr>
              <a:buSzPts val="4000"/>
              <a:buNone/>
              <a:defRPr sz="4000">
                <a:solidFill>
                  <a:srgbClr val="FFFFFF"/>
                </a:solidFill>
              </a:defRPr>
            </a:lvl1pPr>
            <a:lvl2pPr lvl="1" algn="l">
              <a:lnSpc>
                <a:spcPct val="100000"/>
              </a:lnSpc>
              <a:spcBef>
                <a:spcPts val="0"/>
              </a:spcBef>
              <a:spcAft>
                <a:spcPts val="0"/>
              </a:spcAft>
              <a:buClr>
                <a:srgbClr val="FFFFFF"/>
              </a:buClr>
              <a:buSzPts val="4000"/>
              <a:buNone/>
              <a:defRPr sz="4000">
                <a:solidFill>
                  <a:srgbClr val="FFFFFF"/>
                </a:solidFill>
              </a:defRPr>
            </a:lvl2pPr>
            <a:lvl3pPr lvl="2" algn="l">
              <a:lnSpc>
                <a:spcPct val="100000"/>
              </a:lnSpc>
              <a:spcBef>
                <a:spcPts val="0"/>
              </a:spcBef>
              <a:spcAft>
                <a:spcPts val="0"/>
              </a:spcAft>
              <a:buClr>
                <a:srgbClr val="FFFFFF"/>
              </a:buClr>
              <a:buSzPts val="4000"/>
              <a:buNone/>
              <a:defRPr sz="4000">
                <a:solidFill>
                  <a:srgbClr val="FFFFFF"/>
                </a:solidFill>
              </a:defRPr>
            </a:lvl3pPr>
            <a:lvl4pPr lvl="3" algn="l">
              <a:lnSpc>
                <a:spcPct val="100000"/>
              </a:lnSpc>
              <a:spcBef>
                <a:spcPts val="0"/>
              </a:spcBef>
              <a:spcAft>
                <a:spcPts val="0"/>
              </a:spcAft>
              <a:buClr>
                <a:srgbClr val="FFFFFF"/>
              </a:buClr>
              <a:buSzPts val="4000"/>
              <a:buNone/>
              <a:defRPr sz="4000">
                <a:solidFill>
                  <a:srgbClr val="FFFFFF"/>
                </a:solidFill>
              </a:defRPr>
            </a:lvl4pPr>
            <a:lvl5pPr lvl="4" algn="l">
              <a:lnSpc>
                <a:spcPct val="100000"/>
              </a:lnSpc>
              <a:spcBef>
                <a:spcPts val="0"/>
              </a:spcBef>
              <a:spcAft>
                <a:spcPts val="0"/>
              </a:spcAft>
              <a:buClr>
                <a:srgbClr val="FFFFFF"/>
              </a:buClr>
              <a:buSzPts val="4000"/>
              <a:buNone/>
              <a:defRPr sz="4000">
                <a:solidFill>
                  <a:srgbClr val="FFFFFF"/>
                </a:solidFill>
              </a:defRPr>
            </a:lvl5pPr>
            <a:lvl6pPr lvl="5" algn="l">
              <a:lnSpc>
                <a:spcPct val="100000"/>
              </a:lnSpc>
              <a:spcBef>
                <a:spcPts val="0"/>
              </a:spcBef>
              <a:spcAft>
                <a:spcPts val="0"/>
              </a:spcAft>
              <a:buClr>
                <a:srgbClr val="FFFFFF"/>
              </a:buClr>
              <a:buSzPts val="4000"/>
              <a:buNone/>
              <a:defRPr sz="4000">
                <a:solidFill>
                  <a:srgbClr val="FFFFFF"/>
                </a:solidFill>
              </a:defRPr>
            </a:lvl6pPr>
            <a:lvl7pPr lvl="6" algn="l">
              <a:lnSpc>
                <a:spcPct val="100000"/>
              </a:lnSpc>
              <a:spcBef>
                <a:spcPts val="0"/>
              </a:spcBef>
              <a:spcAft>
                <a:spcPts val="0"/>
              </a:spcAft>
              <a:buClr>
                <a:srgbClr val="FFFFFF"/>
              </a:buClr>
              <a:buSzPts val="4000"/>
              <a:buNone/>
              <a:defRPr sz="4000">
                <a:solidFill>
                  <a:srgbClr val="FFFFFF"/>
                </a:solidFill>
              </a:defRPr>
            </a:lvl7pPr>
            <a:lvl8pPr lvl="7" algn="l">
              <a:lnSpc>
                <a:spcPct val="100000"/>
              </a:lnSpc>
              <a:spcBef>
                <a:spcPts val="0"/>
              </a:spcBef>
              <a:spcAft>
                <a:spcPts val="0"/>
              </a:spcAft>
              <a:buClr>
                <a:srgbClr val="FFFFFF"/>
              </a:buClr>
              <a:buSzPts val="4000"/>
              <a:buNone/>
              <a:defRPr sz="4000">
                <a:solidFill>
                  <a:srgbClr val="FFFFFF"/>
                </a:solidFill>
              </a:defRPr>
            </a:lvl8pPr>
            <a:lvl9pPr lvl="8" algn="l">
              <a:lnSpc>
                <a:spcPct val="100000"/>
              </a:lnSpc>
              <a:spcBef>
                <a:spcPts val="0"/>
              </a:spcBef>
              <a:spcAft>
                <a:spcPts val="0"/>
              </a:spcAft>
              <a:buClr>
                <a:srgbClr val="FFFFFF"/>
              </a:buClr>
              <a:buSzPts val="4000"/>
              <a:buNone/>
              <a:defRPr sz="4000">
                <a:solidFill>
                  <a:srgbClr val="FFFFFF"/>
                </a:solidFill>
              </a:defRPr>
            </a:lvl9pPr>
          </a:lstStyle>
          <a:p/>
        </p:txBody>
      </p:sp>
      <p:sp>
        <p:nvSpPr>
          <p:cNvPr id="135" name="Google Shape;135;p34"/>
          <p:cNvSpPr txBox="1"/>
          <p:nvPr>
            <p:ph idx="1" type="body"/>
          </p:nvPr>
        </p:nvSpPr>
        <p:spPr>
          <a:xfrm>
            <a:off x="2513000" y="2434100"/>
            <a:ext cx="9263700" cy="3657600"/>
          </a:xfrm>
          <a:prstGeom prst="rect">
            <a:avLst/>
          </a:prstGeom>
          <a:noFill/>
          <a:ln>
            <a:noFill/>
          </a:ln>
        </p:spPr>
        <p:txBody>
          <a:bodyPr anchorCtr="0" anchor="t" bIns="45700" lIns="91425" spcFirstLastPara="1" rIns="91425" wrap="square" tIns="45700">
            <a:noAutofit/>
          </a:bodyPr>
          <a:lstStyle>
            <a:lvl1pPr indent="-361950" lvl="0" marL="457200" algn="l">
              <a:lnSpc>
                <a:spcPct val="115000"/>
              </a:lnSpc>
              <a:spcBef>
                <a:spcPts val="0"/>
              </a:spcBef>
              <a:spcAft>
                <a:spcPts val="0"/>
              </a:spcAft>
              <a:buClr>
                <a:srgbClr val="FFFFFF"/>
              </a:buClr>
              <a:buSzPts val="2100"/>
              <a:buChar char="●"/>
              <a:defRPr sz="2100">
                <a:solidFill>
                  <a:srgbClr val="FFFFFF"/>
                </a:solidFill>
              </a:defRPr>
            </a:lvl1pPr>
            <a:lvl2pPr indent="-323850" lvl="1" marL="914400" algn="l">
              <a:lnSpc>
                <a:spcPct val="115000"/>
              </a:lnSpc>
              <a:spcBef>
                <a:spcPts val="2100"/>
              </a:spcBef>
              <a:spcAft>
                <a:spcPts val="0"/>
              </a:spcAft>
              <a:buClr>
                <a:srgbClr val="FFFFFF"/>
              </a:buClr>
              <a:buSzPts val="1500"/>
              <a:buChar char="○"/>
              <a:defRPr sz="1900">
                <a:solidFill>
                  <a:srgbClr val="FFFFFF"/>
                </a:solidFill>
              </a:defRPr>
            </a:lvl2pPr>
            <a:lvl3pPr indent="-323850" lvl="2" marL="1371600" algn="l">
              <a:lnSpc>
                <a:spcPct val="115000"/>
              </a:lnSpc>
              <a:spcBef>
                <a:spcPts val="2100"/>
              </a:spcBef>
              <a:spcAft>
                <a:spcPts val="0"/>
              </a:spcAft>
              <a:buClr>
                <a:srgbClr val="FFFFFF"/>
              </a:buClr>
              <a:buSzPts val="1500"/>
              <a:buChar char="■"/>
              <a:defRPr sz="1900">
                <a:solidFill>
                  <a:srgbClr val="FFFFFF"/>
                </a:solidFill>
              </a:defRPr>
            </a:lvl3pPr>
            <a:lvl4pPr indent="-323850" lvl="3" marL="1828800" algn="l">
              <a:lnSpc>
                <a:spcPct val="115000"/>
              </a:lnSpc>
              <a:spcBef>
                <a:spcPts val="2100"/>
              </a:spcBef>
              <a:spcAft>
                <a:spcPts val="0"/>
              </a:spcAft>
              <a:buClr>
                <a:srgbClr val="FFFFFF"/>
              </a:buClr>
              <a:buSzPts val="1500"/>
              <a:buChar char="●"/>
              <a:defRPr sz="1900">
                <a:solidFill>
                  <a:srgbClr val="FFFFFF"/>
                </a:solidFill>
              </a:defRPr>
            </a:lvl4pPr>
            <a:lvl5pPr indent="-323850" lvl="4" marL="2286000" algn="l">
              <a:lnSpc>
                <a:spcPct val="115000"/>
              </a:lnSpc>
              <a:spcBef>
                <a:spcPts val="2100"/>
              </a:spcBef>
              <a:spcAft>
                <a:spcPts val="0"/>
              </a:spcAft>
              <a:buClr>
                <a:srgbClr val="FFFFFF"/>
              </a:buClr>
              <a:buSzPts val="1500"/>
              <a:buChar char="○"/>
              <a:defRPr sz="1900">
                <a:solidFill>
                  <a:srgbClr val="FFFFFF"/>
                </a:solidFill>
              </a:defRPr>
            </a:lvl5pPr>
            <a:lvl6pPr indent="-323850" lvl="5" marL="2743200" algn="l">
              <a:lnSpc>
                <a:spcPct val="115000"/>
              </a:lnSpc>
              <a:spcBef>
                <a:spcPts val="2100"/>
              </a:spcBef>
              <a:spcAft>
                <a:spcPts val="0"/>
              </a:spcAft>
              <a:buClr>
                <a:srgbClr val="FFFFFF"/>
              </a:buClr>
              <a:buSzPts val="1500"/>
              <a:buChar char="■"/>
              <a:defRPr sz="1900">
                <a:solidFill>
                  <a:srgbClr val="FFFFFF"/>
                </a:solidFill>
              </a:defRPr>
            </a:lvl6pPr>
            <a:lvl7pPr indent="-323850" lvl="6" marL="3200400" algn="l">
              <a:lnSpc>
                <a:spcPct val="115000"/>
              </a:lnSpc>
              <a:spcBef>
                <a:spcPts val="2100"/>
              </a:spcBef>
              <a:spcAft>
                <a:spcPts val="0"/>
              </a:spcAft>
              <a:buClr>
                <a:srgbClr val="FFFFFF"/>
              </a:buClr>
              <a:buSzPts val="1500"/>
              <a:buChar char="●"/>
              <a:defRPr sz="1900">
                <a:solidFill>
                  <a:srgbClr val="FFFFFF"/>
                </a:solidFill>
              </a:defRPr>
            </a:lvl7pPr>
            <a:lvl8pPr indent="-323850" lvl="7" marL="3657600" algn="l">
              <a:lnSpc>
                <a:spcPct val="115000"/>
              </a:lnSpc>
              <a:spcBef>
                <a:spcPts val="2100"/>
              </a:spcBef>
              <a:spcAft>
                <a:spcPts val="0"/>
              </a:spcAft>
              <a:buClr>
                <a:srgbClr val="FFFFFF"/>
              </a:buClr>
              <a:buSzPts val="1500"/>
              <a:buChar char="○"/>
              <a:defRPr sz="1900">
                <a:solidFill>
                  <a:srgbClr val="FFFFFF"/>
                </a:solidFill>
              </a:defRPr>
            </a:lvl8pPr>
            <a:lvl9pPr indent="-323850" lvl="8" marL="4114800" algn="l">
              <a:lnSpc>
                <a:spcPct val="115000"/>
              </a:lnSpc>
              <a:spcBef>
                <a:spcPts val="2100"/>
              </a:spcBef>
              <a:spcAft>
                <a:spcPts val="2100"/>
              </a:spcAft>
              <a:buClr>
                <a:srgbClr val="FFFFFF"/>
              </a:buClr>
              <a:buSzPts val="1500"/>
              <a:buChar char="■"/>
              <a:defRPr sz="1900">
                <a:solidFill>
                  <a:srgbClr val="FFFFFF"/>
                </a:solidFill>
              </a:defRPr>
            </a:lvl9pPr>
          </a:lstStyle>
          <a:p/>
        </p:txBody>
      </p:sp>
      <p:sp>
        <p:nvSpPr>
          <p:cNvPr id="136" name="Google Shape;136;p3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6">
    <p:spTree>
      <p:nvGrpSpPr>
        <p:cNvPr id="137" name="Shape 137"/>
        <p:cNvGrpSpPr/>
        <p:nvPr/>
      </p:nvGrpSpPr>
      <p:grpSpPr>
        <a:xfrm>
          <a:off x="0" y="0"/>
          <a:ext cx="0" cy="0"/>
          <a:chOff x="0" y="0"/>
          <a:chExt cx="0" cy="0"/>
        </a:xfrm>
      </p:grpSpPr>
      <p:sp>
        <p:nvSpPr>
          <p:cNvPr id="138" name="Google Shape;138;p35"/>
          <p:cNvSpPr/>
          <p:nvPr/>
        </p:nvSpPr>
        <p:spPr>
          <a:xfrm>
            <a:off x="0" y="0"/>
            <a:ext cx="12192000" cy="6858000"/>
          </a:xfrm>
          <a:prstGeom prst="rect">
            <a:avLst/>
          </a:prstGeom>
          <a:solidFill>
            <a:srgbClr val="11294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9" name="Google Shape;139;p35"/>
          <p:cNvPicPr preferRelativeResize="0"/>
          <p:nvPr/>
        </p:nvPicPr>
        <p:blipFill rotWithShape="1">
          <a:blip r:embed="rId2">
            <a:alphaModFix/>
          </a:blip>
          <a:srcRect b="39320" l="0" r="0" t="0"/>
          <a:stretch/>
        </p:blipFill>
        <p:spPr>
          <a:xfrm>
            <a:off x="6812233" y="5034267"/>
            <a:ext cx="4165200" cy="1823733"/>
          </a:xfrm>
          <a:prstGeom prst="rect">
            <a:avLst/>
          </a:prstGeom>
          <a:noFill/>
          <a:ln>
            <a:noFill/>
          </a:ln>
        </p:spPr>
      </p:pic>
      <p:pic>
        <p:nvPicPr>
          <p:cNvPr id="140" name="Google Shape;140;p35"/>
          <p:cNvPicPr preferRelativeResize="0"/>
          <p:nvPr/>
        </p:nvPicPr>
        <p:blipFill rotWithShape="1">
          <a:blip r:embed="rId2">
            <a:alphaModFix/>
          </a:blip>
          <a:srcRect b="39320" l="0" r="12837" t="0"/>
          <a:stretch/>
        </p:blipFill>
        <p:spPr>
          <a:xfrm>
            <a:off x="8561733" y="5034267"/>
            <a:ext cx="3630266" cy="1823733"/>
          </a:xfrm>
          <a:prstGeom prst="rect">
            <a:avLst/>
          </a:prstGeom>
          <a:noFill/>
          <a:ln>
            <a:noFill/>
          </a:ln>
        </p:spPr>
      </p:pic>
      <p:sp>
        <p:nvSpPr>
          <p:cNvPr id="141" name="Google Shape;141;p35"/>
          <p:cNvSpPr txBox="1"/>
          <p:nvPr>
            <p:ph type="ctrTitle"/>
          </p:nvPr>
        </p:nvSpPr>
        <p:spPr>
          <a:xfrm>
            <a:off x="431367" y="431367"/>
            <a:ext cx="5040300" cy="2326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FFFF"/>
              </a:buClr>
              <a:buSzPts val="3200"/>
              <a:buNone/>
              <a:defRPr sz="3200">
                <a:solidFill>
                  <a:srgbClr val="FFFFFF"/>
                </a:solidFill>
              </a:defRPr>
            </a:lvl1pPr>
            <a:lvl2pPr lvl="1" algn="l">
              <a:lnSpc>
                <a:spcPct val="100000"/>
              </a:lnSpc>
              <a:spcBef>
                <a:spcPts val="0"/>
              </a:spcBef>
              <a:spcAft>
                <a:spcPts val="0"/>
              </a:spcAft>
              <a:buClr>
                <a:srgbClr val="FFFFFF"/>
              </a:buClr>
              <a:buSzPts val="3200"/>
              <a:buNone/>
              <a:defRPr sz="3200">
                <a:solidFill>
                  <a:srgbClr val="FFFFFF"/>
                </a:solidFill>
              </a:defRPr>
            </a:lvl2pPr>
            <a:lvl3pPr lvl="2" algn="l">
              <a:lnSpc>
                <a:spcPct val="100000"/>
              </a:lnSpc>
              <a:spcBef>
                <a:spcPts val="0"/>
              </a:spcBef>
              <a:spcAft>
                <a:spcPts val="0"/>
              </a:spcAft>
              <a:buClr>
                <a:srgbClr val="FFFFFF"/>
              </a:buClr>
              <a:buSzPts val="3200"/>
              <a:buNone/>
              <a:defRPr sz="3200">
                <a:solidFill>
                  <a:srgbClr val="FFFFFF"/>
                </a:solidFill>
              </a:defRPr>
            </a:lvl3pPr>
            <a:lvl4pPr lvl="3" algn="l">
              <a:lnSpc>
                <a:spcPct val="100000"/>
              </a:lnSpc>
              <a:spcBef>
                <a:spcPts val="0"/>
              </a:spcBef>
              <a:spcAft>
                <a:spcPts val="0"/>
              </a:spcAft>
              <a:buClr>
                <a:srgbClr val="FFFFFF"/>
              </a:buClr>
              <a:buSzPts val="3200"/>
              <a:buNone/>
              <a:defRPr sz="3200">
                <a:solidFill>
                  <a:srgbClr val="FFFFFF"/>
                </a:solidFill>
              </a:defRPr>
            </a:lvl4pPr>
            <a:lvl5pPr lvl="4" algn="l">
              <a:lnSpc>
                <a:spcPct val="100000"/>
              </a:lnSpc>
              <a:spcBef>
                <a:spcPts val="0"/>
              </a:spcBef>
              <a:spcAft>
                <a:spcPts val="0"/>
              </a:spcAft>
              <a:buClr>
                <a:srgbClr val="FFFFFF"/>
              </a:buClr>
              <a:buSzPts val="3200"/>
              <a:buNone/>
              <a:defRPr sz="3200">
                <a:solidFill>
                  <a:srgbClr val="FFFFFF"/>
                </a:solidFill>
              </a:defRPr>
            </a:lvl5pPr>
            <a:lvl6pPr lvl="5" algn="l">
              <a:lnSpc>
                <a:spcPct val="100000"/>
              </a:lnSpc>
              <a:spcBef>
                <a:spcPts val="0"/>
              </a:spcBef>
              <a:spcAft>
                <a:spcPts val="0"/>
              </a:spcAft>
              <a:buClr>
                <a:srgbClr val="FFFFFF"/>
              </a:buClr>
              <a:buSzPts val="3200"/>
              <a:buNone/>
              <a:defRPr sz="3200">
                <a:solidFill>
                  <a:srgbClr val="FFFFFF"/>
                </a:solidFill>
              </a:defRPr>
            </a:lvl6pPr>
            <a:lvl7pPr lvl="6" algn="l">
              <a:lnSpc>
                <a:spcPct val="100000"/>
              </a:lnSpc>
              <a:spcBef>
                <a:spcPts val="0"/>
              </a:spcBef>
              <a:spcAft>
                <a:spcPts val="0"/>
              </a:spcAft>
              <a:buClr>
                <a:srgbClr val="FFFFFF"/>
              </a:buClr>
              <a:buSzPts val="3200"/>
              <a:buNone/>
              <a:defRPr sz="3200">
                <a:solidFill>
                  <a:srgbClr val="FFFFFF"/>
                </a:solidFill>
              </a:defRPr>
            </a:lvl7pPr>
            <a:lvl8pPr lvl="7" algn="l">
              <a:lnSpc>
                <a:spcPct val="100000"/>
              </a:lnSpc>
              <a:spcBef>
                <a:spcPts val="0"/>
              </a:spcBef>
              <a:spcAft>
                <a:spcPts val="0"/>
              </a:spcAft>
              <a:buClr>
                <a:srgbClr val="FFFFFF"/>
              </a:buClr>
              <a:buSzPts val="3200"/>
              <a:buNone/>
              <a:defRPr sz="3200">
                <a:solidFill>
                  <a:srgbClr val="FFFFFF"/>
                </a:solidFill>
              </a:defRPr>
            </a:lvl8pPr>
            <a:lvl9pPr lvl="8" algn="l">
              <a:lnSpc>
                <a:spcPct val="100000"/>
              </a:lnSpc>
              <a:spcBef>
                <a:spcPts val="0"/>
              </a:spcBef>
              <a:spcAft>
                <a:spcPts val="0"/>
              </a:spcAft>
              <a:buClr>
                <a:srgbClr val="FFFFFF"/>
              </a:buClr>
              <a:buSzPts val="3200"/>
              <a:buNone/>
              <a:defRPr sz="3200">
                <a:solidFill>
                  <a:srgbClr val="FFFFFF"/>
                </a:solidFill>
              </a:defRPr>
            </a:lvl9pPr>
          </a:lstStyle>
          <a:p/>
        </p:txBody>
      </p:sp>
      <p:sp>
        <p:nvSpPr>
          <p:cNvPr id="142" name="Google Shape;142;p35"/>
          <p:cNvSpPr txBox="1"/>
          <p:nvPr>
            <p:ph idx="1" type="body"/>
          </p:nvPr>
        </p:nvSpPr>
        <p:spPr>
          <a:xfrm>
            <a:off x="431367" y="2903700"/>
            <a:ext cx="5040300" cy="3005700"/>
          </a:xfrm>
          <a:prstGeom prst="rect">
            <a:avLst/>
          </a:prstGeom>
          <a:noFill/>
          <a:ln>
            <a:noFill/>
          </a:ln>
        </p:spPr>
        <p:txBody>
          <a:bodyPr anchorCtr="0" anchor="t" bIns="45700" lIns="91425" spcFirstLastPara="1" rIns="91425" wrap="square" tIns="45700">
            <a:noAutofit/>
          </a:bodyPr>
          <a:lstStyle>
            <a:lvl1pPr indent="-349250" lvl="0" marL="457200" algn="l">
              <a:lnSpc>
                <a:spcPct val="115000"/>
              </a:lnSpc>
              <a:spcBef>
                <a:spcPts val="0"/>
              </a:spcBef>
              <a:spcAft>
                <a:spcPts val="0"/>
              </a:spcAft>
              <a:buClr>
                <a:srgbClr val="FFFFFF"/>
              </a:buClr>
              <a:buSzPts val="1900"/>
              <a:buChar char="●"/>
              <a:defRPr sz="1900">
                <a:solidFill>
                  <a:srgbClr val="FFFFFF"/>
                </a:solidFill>
              </a:defRPr>
            </a:lvl1pPr>
            <a:lvl2pPr indent="-330200" lvl="1" marL="914400" algn="l">
              <a:lnSpc>
                <a:spcPct val="115000"/>
              </a:lnSpc>
              <a:spcBef>
                <a:spcPts val="2100"/>
              </a:spcBef>
              <a:spcAft>
                <a:spcPts val="0"/>
              </a:spcAft>
              <a:buClr>
                <a:srgbClr val="FFFFFF"/>
              </a:buClr>
              <a:buSzPts val="1600"/>
              <a:buChar char="○"/>
              <a:defRPr sz="1600">
                <a:solidFill>
                  <a:srgbClr val="FFFFFF"/>
                </a:solidFill>
              </a:defRPr>
            </a:lvl2pPr>
            <a:lvl3pPr indent="-330200" lvl="2" marL="1371600" algn="l">
              <a:lnSpc>
                <a:spcPct val="115000"/>
              </a:lnSpc>
              <a:spcBef>
                <a:spcPts val="2100"/>
              </a:spcBef>
              <a:spcAft>
                <a:spcPts val="0"/>
              </a:spcAft>
              <a:buClr>
                <a:srgbClr val="FFFFFF"/>
              </a:buClr>
              <a:buSzPts val="1600"/>
              <a:buChar char="■"/>
              <a:defRPr sz="1600">
                <a:solidFill>
                  <a:srgbClr val="FFFFFF"/>
                </a:solidFill>
              </a:defRPr>
            </a:lvl3pPr>
            <a:lvl4pPr indent="-330200" lvl="3" marL="1828800" algn="l">
              <a:lnSpc>
                <a:spcPct val="115000"/>
              </a:lnSpc>
              <a:spcBef>
                <a:spcPts val="2100"/>
              </a:spcBef>
              <a:spcAft>
                <a:spcPts val="0"/>
              </a:spcAft>
              <a:buClr>
                <a:srgbClr val="FFFFFF"/>
              </a:buClr>
              <a:buSzPts val="1600"/>
              <a:buChar char="●"/>
              <a:defRPr sz="1600">
                <a:solidFill>
                  <a:srgbClr val="FFFFFF"/>
                </a:solidFill>
              </a:defRPr>
            </a:lvl4pPr>
            <a:lvl5pPr indent="-330200" lvl="4" marL="2286000" algn="l">
              <a:lnSpc>
                <a:spcPct val="115000"/>
              </a:lnSpc>
              <a:spcBef>
                <a:spcPts val="2100"/>
              </a:spcBef>
              <a:spcAft>
                <a:spcPts val="0"/>
              </a:spcAft>
              <a:buClr>
                <a:srgbClr val="FFFFFF"/>
              </a:buClr>
              <a:buSzPts val="1600"/>
              <a:buChar char="○"/>
              <a:defRPr sz="1600">
                <a:solidFill>
                  <a:srgbClr val="FFFFFF"/>
                </a:solidFill>
              </a:defRPr>
            </a:lvl5pPr>
            <a:lvl6pPr indent="-330200" lvl="5" marL="2743200" algn="l">
              <a:lnSpc>
                <a:spcPct val="115000"/>
              </a:lnSpc>
              <a:spcBef>
                <a:spcPts val="2100"/>
              </a:spcBef>
              <a:spcAft>
                <a:spcPts val="0"/>
              </a:spcAft>
              <a:buClr>
                <a:srgbClr val="FFFFFF"/>
              </a:buClr>
              <a:buSzPts val="1600"/>
              <a:buChar char="■"/>
              <a:defRPr sz="1600">
                <a:solidFill>
                  <a:srgbClr val="FFFFFF"/>
                </a:solidFill>
              </a:defRPr>
            </a:lvl6pPr>
            <a:lvl7pPr indent="-330200" lvl="6" marL="3200400" algn="l">
              <a:lnSpc>
                <a:spcPct val="115000"/>
              </a:lnSpc>
              <a:spcBef>
                <a:spcPts val="2100"/>
              </a:spcBef>
              <a:spcAft>
                <a:spcPts val="0"/>
              </a:spcAft>
              <a:buClr>
                <a:srgbClr val="FFFFFF"/>
              </a:buClr>
              <a:buSzPts val="1600"/>
              <a:buChar char="●"/>
              <a:defRPr sz="1600">
                <a:solidFill>
                  <a:srgbClr val="FFFFFF"/>
                </a:solidFill>
              </a:defRPr>
            </a:lvl7pPr>
            <a:lvl8pPr indent="-330200" lvl="7" marL="3657600" algn="l">
              <a:lnSpc>
                <a:spcPct val="115000"/>
              </a:lnSpc>
              <a:spcBef>
                <a:spcPts val="2100"/>
              </a:spcBef>
              <a:spcAft>
                <a:spcPts val="0"/>
              </a:spcAft>
              <a:buClr>
                <a:srgbClr val="FFFFFF"/>
              </a:buClr>
              <a:buSzPts val="1600"/>
              <a:buChar char="○"/>
              <a:defRPr sz="1600">
                <a:solidFill>
                  <a:srgbClr val="FFFFFF"/>
                </a:solidFill>
              </a:defRPr>
            </a:lvl8pPr>
            <a:lvl9pPr indent="-330200" lvl="8" marL="4114800" algn="l">
              <a:lnSpc>
                <a:spcPct val="115000"/>
              </a:lnSpc>
              <a:spcBef>
                <a:spcPts val="2100"/>
              </a:spcBef>
              <a:spcAft>
                <a:spcPts val="2100"/>
              </a:spcAft>
              <a:buClr>
                <a:srgbClr val="FFFFFF"/>
              </a:buClr>
              <a:buSzPts val="1600"/>
              <a:buChar char="■"/>
              <a:defRPr sz="1600">
                <a:solidFill>
                  <a:srgbClr val="FFFFFF"/>
                </a:solidFill>
              </a:defRPr>
            </a:lvl9pPr>
          </a:lstStyle>
          <a:p/>
        </p:txBody>
      </p:sp>
      <p:sp>
        <p:nvSpPr>
          <p:cNvPr id="143" name="Google Shape;143;p3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AUTOLAYOUT_7">
    <p:spTree>
      <p:nvGrpSpPr>
        <p:cNvPr id="144" name="Shape 144"/>
        <p:cNvGrpSpPr/>
        <p:nvPr/>
      </p:nvGrpSpPr>
      <p:grpSpPr>
        <a:xfrm>
          <a:off x="0" y="0"/>
          <a:ext cx="0" cy="0"/>
          <a:chOff x="0" y="0"/>
          <a:chExt cx="0" cy="0"/>
        </a:xfrm>
      </p:grpSpPr>
      <p:sp>
        <p:nvSpPr>
          <p:cNvPr id="145" name="Google Shape;145;p36"/>
          <p:cNvSpPr/>
          <p:nvPr/>
        </p:nvSpPr>
        <p:spPr>
          <a:xfrm>
            <a:off x="-133" y="-167"/>
            <a:ext cx="12192000" cy="6858000"/>
          </a:xfrm>
          <a:prstGeom prst="rect">
            <a:avLst/>
          </a:prstGeom>
          <a:gradFill>
            <a:gsLst>
              <a:gs pos="0">
                <a:srgbClr val="696969"/>
              </a:gs>
              <a:gs pos="100000">
                <a:srgbClr val="1D1D1D"/>
              </a:gs>
            </a:gsLst>
            <a:lin ang="5400012"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6"/>
          <p:cNvSpPr/>
          <p:nvPr/>
        </p:nvSpPr>
        <p:spPr>
          <a:xfrm>
            <a:off x="0" y="0"/>
            <a:ext cx="5052300" cy="6858000"/>
          </a:xfrm>
          <a:prstGeom prst="rect">
            <a:avLst/>
          </a:prstGeom>
          <a:solidFill>
            <a:srgbClr val="11294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6"/>
          <p:cNvSpPr txBox="1"/>
          <p:nvPr>
            <p:ph type="title"/>
          </p:nvPr>
        </p:nvSpPr>
        <p:spPr>
          <a:xfrm>
            <a:off x="354000" y="422267"/>
            <a:ext cx="4218000" cy="34767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lgn="l">
              <a:lnSpc>
                <a:spcPct val="100000"/>
              </a:lnSpc>
              <a:spcBef>
                <a:spcPts val="0"/>
              </a:spcBef>
              <a:spcAft>
                <a:spcPts val="0"/>
              </a:spcAft>
              <a:buClr>
                <a:srgbClr val="FFFFFF"/>
              </a:buClr>
              <a:buSzPts val="4800"/>
              <a:buNone/>
              <a:defRPr sz="4800">
                <a:solidFill>
                  <a:srgbClr val="FFFFFF"/>
                </a:solidFill>
              </a:defRPr>
            </a:lvl2pPr>
            <a:lvl3pPr lvl="2" algn="l">
              <a:lnSpc>
                <a:spcPct val="100000"/>
              </a:lnSpc>
              <a:spcBef>
                <a:spcPts val="0"/>
              </a:spcBef>
              <a:spcAft>
                <a:spcPts val="0"/>
              </a:spcAft>
              <a:buClr>
                <a:srgbClr val="FFFFFF"/>
              </a:buClr>
              <a:buSzPts val="4800"/>
              <a:buNone/>
              <a:defRPr sz="4800">
                <a:solidFill>
                  <a:srgbClr val="FFFFFF"/>
                </a:solidFill>
              </a:defRPr>
            </a:lvl3pPr>
            <a:lvl4pPr lvl="3" algn="l">
              <a:lnSpc>
                <a:spcPct val="100000"/>
              </a:lnSpc>
              <a:spcBef>
                <a:spcPts val="0"/>
              </a:spcBef>
              <a:spcAft>
                <a:spcPts val="0"/>
              </a:spcAft>
              <a:buClr>
                <a:srgbClr val="FFFFFF"/>
              </a:buClr>
              <a:buSzPts val="4800"/>
              <a:buNone/>
              <a:defRPr sz="4800">
                <a:solidFill>
                  <a:srgbClr val="FFFFFF"/>
                </a:solidFill>
              </a:defRPr>
            </a:lvl4pPr>
            <a:lvl5pPr lvl="4" algn="l">
              <a:lnSpc>
                <a:spcPct val="100000"/>
              </a:lnSpc>
              <a:spcBef>
                <a:spcPts val="0"/>
              </a:spcBef>
              <a:spcAft>
                <a:spcPts val="0"/>
              </a:spcAft>
              <a:buClr>
                <a:srgbClr val="FFFFFF"/>
              </a:buClr>
              <a:buSzPts val="4800"/>
              <a:buNone/>
              <a:defRPr sz="4800">
                <a:solidFill>
                  <a:srgbClr val="FFFFFF"/>
                </a:solidFill>
              </a:defRPr>
            </a:lvl5pPr>
            <a:lvl6pPr lvl="5" algn="l">
              <a:lnSpc>
                <a:spcPct val="100000"/>
              </a:lnSpc>
              <a:spcBef>
                <a:spcPts val="0"/>
              </a:spcBef>
              <a:spcAft>
                <a:spcPts val="0"/>
              </a:spcAft>
              <a:buClr>
                <a:srgbClr val="FFFFFF"/>
              </a:buClr>
              <a:buSzPts val="4800"/>
              <a:buNone/>
              <a:defRPr sz="4800">
                <a:solidFill>
                  <a:srgbClr val="FFFFFF"/>
                </a:solidFill>
              </a:defRPr>
            </a:lvl6pPr>
            <a:lvl7pPr lvl="6" algn="l">
              <a:lnSpc>
                <a:spcPct val="100000"/>
              </a:lnSpc>
              <a:spcBef>
                <a:spcPts val="0"/>
              </a:spcBef>
              <a:spcAft>
                <a:spcPts val="0"/>
              </a:spcAft>
              <a:buClr>
                <a:srgbClr val="FFFFFF"/>
              </a:buClr>
              <a:buSzPts val="4800"/>
              <a:buNone/>
              <a:defRPr sz="4800">
                <a:solidFill>
                  <a:srgbClr val="FFFFFF"/>
                </a:solidFill>
              </a:defRPr>
            </a:lvl7pPr>
            <a:lvl8pPr lvl="7" algn="l">
              <a:lnSpc>
                <a:spcPct val="100000"/>
              </a:lnSpc>
              <a:spcBef>
                <a:spcPts val="0"/>
              </a:spcBef>
              <a:spcAft>
                <a:spcPts val="0"/>
              </a:spcAft>
              <a:buClr>
                <a:srgbClr val="FFFFFF"/>
              </a:buClr>
              <a:buSzPts val="4800"/>
              <a:buNone/>
              <a:defRPr sz="4800">
                <a:solidFill>
                  <a:srgbClr val="FFFFFF"/>
                </a:solidFill>
              </a:defRPr>
            </a:lvl8pPr>
            <a:lvl9pPr lvl="8" algn="l">
              <a:lnSpc>
                <a:spcPct val="100000"/>
              </a:lnSpc>
              <a:spcBef>
                <a:spcPts val="0"/>
              </a:spcBef>
              <a:spcAft>
                <a:spcPts val="0"/>
              </a:spcAft>
              <a:buClr>
                <a:srgbClr val="FFFFFF"/>
              </a:buClr>
              <a:buSzPts val="4800"/>
              <a:buNone/>
              <a:defRPr sz="4800">
                <a:solidFill>
                  <a:srgbClr val="FFFFFF"/>
                </a:solidFill>
              </a:defRPr>
            </a:lvl9pPr>
          </a:lstStyle>
          <a:p/>
        </p:txBody>
      </p:sp>
      <p:sp>
        <p:nvSpPr>
          <p:cNvPr id="148" name="Google Shape;148;p36"/>
          <p:cNvSpPr txBox="1"/>
          <p:nvPr>
            <p:ph idx="1" type="body"/>
          </p:nvPr>
        </p:nvSpPr>
        <p:spPr>
          <a:xfrm>
            <a:off x="5711567" y="422267"/>
            <a:ext cx="5876400" cy="5112000"/>
          </a:xfrm>
          <a:prstGeom prst="rect">
            <a:avLst/>
          </a:prstGeom>
          <a:noFill/>
          <a:ln>
            <a:noFill/>
          </a:ln>
        </p:spPr>
        <p:txBody>
          <a:bodyPr anchorCtr="0" anchor="t" bIns="45700" lIns="91425" spcFirstLastPara="1" rIns="91425" wrap="square" tIns="45700">
            <a:noAutofit/>
          </a:bodyPr>
          <a:lstStyle>
            <a:lvl1pPr indent="-381000" lvl="0" marL="457200" algn="l">
              <a:lnSpc>
                <a:spcPct val="115000"/>
              </a:lnSpc>
              <a:spcBef>
                <a:spcPts val="0"/>
              </a:spcBef>
              <a:spcAft>
                <a:spcPts val="0"/>
              </a:spcAft>
              <a:buClr>
                <a:srgbClr val="FFFFFF"/>
              </a:buClr>
              <a:buSzPts val="2400"/>
              <a:buChar char="●"/>
              <a:defRPr sz="2400">
                <a:solidFill>
                  <a:srgbClr val="FFFFFF"/>
                </a:solidFill>
              </a:defRPr>
            </a:lvl1pPr>
            <a:lvl2pPr indent="-323850" lvl="1" marL="914400" algn="l">
              <a:lnSpc>
                <a:spcPct val="115000"/>
              </a:lnSpc>
              <a:spcBef>
                <a:spcPts val="2100"/>
              </a:spcBef>
              <a:spcAft>
                <a:spcPts val="0"/>
              </a:spcAft>
              <a:buClr>
                <a:srgbClr val="FFFFFF"/>
              </a:buClr>
              <a:buSzPts val="1500"/>
              <a:buChar char="○"/>
              <a:defRPr sz="1900">
                <a:solidFill>
                  <a:srgbClr val="FFFFFF"/>
                </a:solidFill>
              </a:defRPr>
            </a:lvl2pPr>
            <a:lvl3pPr indent="-323850" lvl="2" marL="1371600" algn="l">
              <a:lnSpc>
                <a:spcPct val="115000"/>
              </a:lnSpc>
              <a:spcBef>
                <a:spcPts val="2100"/>
              </a:spcBef>
              <a:spcAft>
                <a:spcPts val="0"/>
              </a:spcAft>
              <a:buClr>
                <a:srgbClr val="FFFFFF"/>
              </a:buClr>
              <a:buSzPts val="1500"/>
              <a:buChar char="■"/>
              <a:defRPr sz="1900">
                <a:solidFill>
                  <a:srgbClr val="FFFFFF"/>
                </a:solidFill>
              </a:defRPr>
            </a:lvl3pPr>
            <a:lvl4pPr indent="-323850" lvl="3" marL="1828800" algn="l">
              <a:lnSpc>
                <a:spcPct val="115000"/>
              </a:lnSpc>
              <a:spcBef>
                <a:spcPts val="2100"/>
              </a:spcBef>
              <a:spcAft>
                <a:spcPts val="0"/>
              </a:spcAft>
              <a:buClr>
                <a:srgbClr val="FFFFFF"/>
              </a:buClr>
              <a:buSzPts val="1500"/>
              <a:buChar char="●"/>
              <a:defRPr sz="1900">
                <a:solidFill>
                  <a:srgbClr val="FFFFFF"/>
                </a:solidFill>
              </a:defRPr>
            </a:lvl4pPr>
            <a:lvl5pPr indent="-323850" lvl="4" marL="2286000" algn="l">
              <a:lnSpc>
                <a:spcPct val="115000"/>
              </a:lnSpc>
              <a:spcBef>
                <a:spcPts val="2100"/>
              </a:spcBef>
              <a:spcAft>
                <a:spcPts val="0"/>
              </a:spcAft>
              <a:buClr>
                <a:srgbClr val="FFFFFF"/>
              </a:buClr>
              <a:buSzPts val="1500"/>
              <a:buChar char="○"/>
              <a:defRPr sz="1900">
                <a:solidFill>
                  <a:srgbClr val="FFFFFF"/>
                </a:solidFill>
              </a:defRPr>
            </a:lvl5pPr>
            <a:lvl6pPr indent="-323850" lvl="5" marL="2743200" algn="l">
              <a:lnSpc>
                <a:spcPct val="115000"/>
              </a:lnSpc>
              <a:spcBef>
                <a:spcPts val="2100"/>
              </a:spcBef>
              <a:spcAft>
                <a:spcPts val="0"/>
              </a:spcAft>
              <a:buClr>
                <a:srgbClr val="FFFFFF"/>
              </a:buClr>
              <a:buSzPts val="1500"/>
              <a:buChar char="■"/>
              <a:defRPr sz="1900">
                <a:solidFill>
                  <a:srgbClr val="FFFFFF"/>
                </a:solidFill>
              </a:defRPr>
            </a:lvl6pPr>
            <a:lvl7pPr indent="-323850" lvl="6" marL="3200400" algn="l">
              <a:lnSpc>
                <a:spcPct val="115000"/>
              </a:lnSpc>
              <a:spcBef>
                <a:spcPts val="2100"/>
              </a:spcBef>
              <a:spcAft>
                <a:spcPts val="0"/>
              </a:spcAft>
              <a:buClr>
                <a:srgbClr val="FFFFFF"/>
              </a:buClr>
              <a:buSzPts val="1500"/>
              <a:buChar char="●"/>
              <a:defRPr sz="1900">
                <a:solidFill>
                  <a:srgbClr val="FFFFFF"/>
                </a:solidFill>
              </a:defRPr>
            </a:lvl7pPr>
            <a:lvl8pPr indent="-323850" lvl="7" marL="3657600" algn="l">
              <a:lnSpc>
                <a:spcPct val="115000"/>
              </a:lnSpc>
              <a:spcBef>
                <a:spcPts val="2100"/>
              </a:spcBef>
              <a:spcAft>
                <a:spcPts val="0"/>
              </a:spcAft>
              <a:buClr>
                <a:srgbClr val="FFFFFF"/>
              </a:buClr>
              <a:buSzPts val="1500"/>
              <a:buChar char="○"/>
              <a:defRPr sz="1900">
                <a:solidFill>
                  <a:srgbClr val="FFFFFF"/>
                </a:solidFill>
              </a:defRPr>
            </a:lvl8pPr>
            <a:lvl9pPr indent="-323850" lvl="8" marL="4114800" algn="l">
              <a:lnSpc>
                <a:spcPct val="115000"/>
              </a:lnSpc>
              <a:spcBef>
                <a:spcPts val="2100"/>
              </a:spcBef>
              <a:spcAft>
                <a:spcPts val="2100"/>
              </a:spcAft>
              <a:buClr>
                <a:srgbClr val="FFFFFF"/>
              </a:buClr>
              <a:buSzPts val="1500"/>
              <a:buChar char="■"/>
              <a:defRPr sz="1900">
                <a:solidFill>
                  <a:srgbClr val="FFFFFF"/>
                </a:solidFill>
              </a:defRPr>
            </a:lvl9pPr>
          </a:lstStyle>
          <a:p/>
        </p:txBody>
      </p:sp>
      <p:sp>
        <p:nvSpPr>
          <p:cNvPr id="149" name="Google Shape;149;p3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5">
    <p:spTree>
      <p:nvGrpSpPr>
        <p:cNvPr id="150" name="Shape 150"/>
        <p:cNvGrpSpPr/>
        <p:nvPr/>
      </p:nvGrpSpPr>
      <p:grpSpPr>
        <a:xfrm>
          <a:off x="0" y="0"/>
          <a:ext cx="0" cy="0"/>
          <a:chOff x="0" y="0"/>
          <a:chExt cx="0" cy="0"/>
        </a:xfrm>
      </p:grpSpPr>
      <p:sp>
        <p:nvSpPr>
          <p:cNvPr id="151" name="Google Shape;151;p37"/>
          <p:cNvSpPr/>
          <p:nvPr/>
        </p:nvSpPr>
        <p:spPr>
          <a:xfrm>
            <a:off x="0" y="0"/>
            <a:ext cx="12192000" cy="6858000"/>
          </a:xfrm>
          <a:prstGeom prst="rect">
            <a:avLst/>
          </a:prstGeom>
          <a:solidFill>
            <a:srgbClr val="11294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2" name="Google Shape;152;p37"/>
          <p:cNvPicPr preferRelativeResize="0"/>
          <p:nvPr/>
        </p:nvPicPr>
        <p:blipFill rotWithShape="1">
          <a:blip r:embed="rId2">
            <a:alphaModFix/>
          </a:blip>
          <a:srcRect b="39320" l="0" r="0" t="0"/>
          <a:stretch/>
        </p:blipFill>
        <p:spPr>
          <a:xfrm>
            <a:off x="6812233" y="5034267"/>
            <a:ext cx="4165200" cy="1823733"/>
          </a:xfrm>
          <a:prstGeom prst="rect">
            <a:avLst/>
          </a:prstGeom>
          <a:noFill/>
          <a:ln>
            <a:noFill/>
          </a:ln>
        </p:spPr>
      </p:pic>
      <p:pic>
        <p:nvPicPr>
          <p:cNvPr id="153" name="Google Shape;153;p37"/>
          <p:cNvPicPr preferRelativeResize="0"/>
          <p:nvPr/>
        </p:nvPicPr>
        <p:blipFill rotWithShape="1">
          <a:blip r:embed="rId2">
            <a:alphaModFix/>
          </a:blip>
          <a:srcRect b="39320" l="0" r="12837" t="0"/>
          <a:stretch/>
        </p:blipFill>
        <p:spPr>
          <a:xfrm>
            <a:off x="8561733" y="5034267"/>
            <a:ext cx="3630266" cy="1823733"/>
          </a:xfrm>
          <a:prstGeom prst="rect">
            <a:avLst/>
          </a:prstGeom>
          <a:noFill/>
          <a:ln>
            <a:noFill/>
          </a:ln>
        </p:spPr>
      </p:pic>
      <p:sp>
        <p:nvSpPr>
          <p:cNvPr id="154" name="Google Shape;154;p37"/>
          <p:cNvSpPr txBox="1"/>
          <p:nvPr>
            <p:ph type="ctrTitle"/>
          </p:nvPr>
        </p:nvSpPr>
        <p:spPr>
          <a:xfrm>
            <a:off x="431367" y="431367"/>
            <a:ext cx="5040300" cy="2326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FFFF"/>
              </a:buClr>
              <a:buSzPts val="3200"/>
              <a:buNone/>
              <a:defRPr sz="3200">
                <a:solidFill>
                  <a:srgbClr val="FFFFFF"/>
                </a:solidFill>
              </a:defRPr>
            </a:lvl1pPr>
            <a:lvl2pPr lvl="1" algn="l">
              <a:lnSpc>
                <a:spcPct val="100000"/>
              </a:lnSpc>
              <a:spcBef>
                <a:spcPts val="0"/>
              </a:spcBef>
              <a:spcAft>
                <a:spcPts val="0"/>
              </a:spcAft>
              <a:buClr>
                <a:srgbClr val="FFFFFF"/>
              </a:buClr>
              <a:buSzPts val="3200"/>
              <a:buNone/>
              <a:defRPr sz="3200">
                <a:solidFill>
                  <a:srgbClr val="FFFFFF"/>
                </a:solidFill>
              </a:defRPr>
            </a:lvl2pPr>
            <a:lvl3pPr lvl="2" algn="l">
              <a:lnSpc>
                <a:spcPct val="100000"/>
              </a:lnSpc>
              <a:spcBef>
                <a:spcPts val="0"/>
              </a:spcBef>
              <a:spcAft>
                <a:spcPts val="0"/>
              </a:spcAft>
              <a:buClr>
                <a:srgbClr val="FFFFFF"/>
              </a:buClr>
              <a:buSzPts val="3200"/>
              <a:buNone/>
              <a:defRPr sz="3200">
                <a:solidFill>
                  <a:srgbClr val="FFFFFF"/>
                </a:solidFill>
              </a:defRPr>
            </a:lvl3pPr>
            <a:lvl4pPr lvl="3" algn="l">
              <a:lnSpc>
                <a:spcPct val="100000"/>
              </a:lnSpc>
              <a:spcBef>
                <a:spcPts val="0"/>
              </a:spcBef>
              <a:spcAft>
                <a:spcPts val="0"/>
              </a:spcAft>
              <a:buClr>
                <a:srgbClr val="FFFFFF"/>
              </a:buClr>
              <a:buSzPts val="3200"/>
              <a:buNone/>
              <a:defRPr sz="3200">
                <a:solidFill>
                  <a:srgbClr val="FFFFFF"/>
                </a:solidFill>
              </a:defRPr>
            </a:lvl4pPr>
            <a:lvl5pPr lvl="4" algn="l">
              <a:lnSpc>
                <a:spcPct val="100000"/>
              </a:lnSpc>
              <a:spcBef>
                <a:spcPts val="0"/>
              </a:spcBef>
              <a:spcAft>
                <a:spcPts val="0"/>
              </a:spcAft>
              <a:buClr>
                <a:srgbClr val="FFFFFF"/>
              </a:buClr>
              <a:buSzPts val="3200"/>
              <a:buNone/>
              <a:defRPr sz="3200">
                <a:solidFill>
                  <a:srgbClr val="FFFFFF"/>
                </a:solidFill>
              </a:defRPr>
            </a:lvl5pPr>
            <a:lvl6pPr lvl="5" algn="l">
              <a:lnSpc>
                <a:spcPct val="100000"/>
              </a:lnSpc>
              <a:spcBef>
                <a:spcPts val="0"/>
              </a:spcBef>
              <a:spcAft>
                <a:spcPts val="0"/>
              </a:spcAft>
              <a:buClr>
                <a:srgbClr val="FFFFFF"/>
              </a:buClr>
              <a:buSzPts val="3200"/>
              <a:buNone/>
              <a:defRPr sz="3200">
                <a:solidFill>
                  <a:srgbClr val="FFFFFF"/>
                </a:solidFill>
              </a:defRPr>
            </a:lvl6pPr>
            <a:lvl7pPr lvl="6" algn="l">
              <a:lnSpc>
                <a:spcPct val="100000"/>
              </a:lnSpc>
              <a:spcBef>
                <a:spcPts val="0"/>
              </a:spcBef>
              <a:spcAft>
                <a:spcPts val="0"/>
              </a:spcAft>
              <a:buClr>
                <a:srgbClr val="FFFFFF"/>
              </a:buClr>
              <a:buSzPts val="3200"/>
              <a:buNone/>
              <a:defRPr sz="3200">
                <a:solidFill>
                  <a:srgbClr val="FFFFFF"/>
                </a:solidFill>
              </a:defRPr>
            </a:lvl7pPr>
            <a:lvl8pPr lvl="7" algn="l">
              <a:lnSpc>
                <a:spcPct val="100000"/>
              </a:lnSpc>
              <a:spcBef>
                <a:spcPts val="0"/>
              </a:spcBef>
              <a:spcAft>
                <a:spcPts val="0"/>
              </a:spcAft>
              <a:buClr>
                <a:srgbClr val="FFFFFF"/>
              </a:buClr>
              <a:buSzPts val="3200"/>
              <a:buNone/>
              <a:defRPr sz="3200">
                <a:solidFill>
                  <a:srgbClr val="FFFFFF"/>
                </a:solidFill>
              </a:defRPr>
            </a:lvl8pPr>
            <a:lvl9pPr lvl="8" algn="l">
              <a:lnSpc>
                <a:spcPct val="100000"/>
              </a:lnSpc>
              <a:spcBef>
                <a:spcPts val="0"/>
              </a:spcBef>
              <a:spcAft>
                <a:spcPts val="0"/>
              </a:spcAft>
              <a:buClr>
                <a:srgbClr val="FFFFFF"/>
              </a:buClr>
              <a:buSzPts val="3200"/>
              <a:buNone/>
              <a:defRPr sz="3200">
                <a:solidFill>
                  <a:srgbClr val="FFFFFF"/>
                </a:solidFill>
              </a:defRPr>
            </a:lvl9pPr>
          </a:lstStyle>
          <a:p/>
        </p:txBody>
      </p:sp>
      <p:sp>
        <p:nvSpPr>
          <p:cNvPr id="155" name="Google Shape;155;p37"/>
          <p:cNvSpPr txBox="1"/>
          <p:nvPr>
            <p:ph idx="1" type="body"/>
          </p:nvPr>
        </p:nvSpPr>
        <p:spPr>
          <a:xfrm>
            <a:off x="431367" y="2903700"/>
            <a:ext cx="5040300" cy="3005700"/>
          </a:xfrm>
          <a:prstGeom prst="rect">
            <a:avLst/>
          </a:prstGeom>
          <a:noFill/>
          <a:ln>
            <a:noFill/>
          </a:ln>
        </p:spPr>
        <p:txBody>
          <a:bodyPr anchorCtr="0" anchor="t" bIns="45700" lIns="91425" spcFirstLastPara="1" rIns="91425" wrap="square" tIns="45700">
            <a:noAutofit/>
          </a:bodyPr>
          <a:lstStyle>
            <a:lvl1pPr indent="-349250" lvl="0" marL="457200" algn="l">
              <a:lnSpc>
                <a:spcPct val="115000"/>
              </a:lnSpc>
              <a:spcBef>
                <a:spcPts val="0"/>
              </a:spcBef>
              <a:spcAft>
                <a:spcPts val="0"/>
              </a:spcAft>
              <a:buClr>
                <a:srgbClr val="FFFFFF"/>
              </a:buClr>
              <a:buSzPts val="1900"/>
              <a:buChar char="●"/>
              <a:defRPr sz="1900">
                <a:solidFill>
                  <a:srgbClr val="FFFFFF"/>
                </a:solidFill>
              </a:defRPr>
            </a:lvl1pPr>
            <a:lvl2pPr indent="-330200" lvl="1" marL="914400" algn="l">
              <a:lnSpc>
                <a:spcPct val="115000"/>
              </a:lnSpc>
              <a:spcBef>
                <a:spcPts val="2100"/>
              </a:spcBef>
              <a:spcAft>
                <a:spcPts val="0"/>
              </a:spcAft>
              <a:buClr>
                <a:srgbClr val="FFFFFF"/>
              </a:buClr>
              <a:buSzPts val="1600"/>
              <a:buChar char="○"/>
              <a:defRPr sz="1600">
                <a:solidFill>
                  <a:srgbClr val="FFFFFF"/>
                </a:solidFill>
              </a:defRPr>
            </a:lvl2pPr>
            <a:lvl3pPr indent="-330200" lvl="2" marL="1371600" algn="l">
              <a:lnSpc>
                <a:spcPct val="115000"/>
              </a:lnSpc>
              <a:spcBef>
                <a:spcPts val="2100"/>
              </a:spcBef>
              <a:spcAft>
                <a:spcPts val="0"/>
              </a:spcAft>
              <a:buClr>
                <a:srgbClr val="FFFFFF"/>
              </a:buClr>
              <a:buSzPts val="1600"/>
              <a:buChar char="■"/>
              <a:defRPr sz="1600">
                <a:solidFill>
                  <a:srgbClr val="FFFFFF"/>
                </a:solidFill>
              </a:defRPr>
            </a:lvl3pPr>
            <a:lvl4pPr indent="-330200" lvl="3" marL="1828800" algn="l">
              <a:lnSpc>
                <a:spcPct val="115000"/>
              </a:lnSpc>
              <a:spcBef>
                <a:spcPts val="2100"/>
              </a:spcBef>
              <a:spcAft>
                <a:spcPts val="0"/>
              </a:spcAft>
              <a:buClr>
                <a:srgbClr val="FFFFFF"/>
              </a:buClr>
              <a:buSzPts val="1600"/>
              <a:buChar char="●"/>
              <a:defRPr sz="1600">
                <a:solidFill>
                  <a:srgbClr val="FFFFFF"/>
                </a:solidFill>
              </a:defRPr>
            </a:lvl4pPr>
            <a:lvl5pPr indent="-330200" lvl="4" marL="2286000" algn="l">
              <a:lnSpc>
                <a:spcPct val="115000"/>
              </a:lnSpc>
              <a:spcBef>
                <a:spcPts val="2100"/>
              </a:spcBef>
              <a:spcAft>
                <a:spcPts val="0"/>
              </a:spcAft>
              <a:buClr>
                <a:srgbClr val="FFFFFF"/>
              </a:buClr>
              <a:buSzPts val="1600"/>
              <a:buChar char="○"/>
              <a:defRPr sz="1600">
                <a:solidFill>
                  <a:srgbClr val="FFFFFF"/>
                </a:solidFill>
              </a:defRPr>
            </a:lvl5pPr>
            <a:lvl6pPr indent="-330200" lvl="5" marL="2743200" algn="l">
              <a:lnSpc>
                <a:spcPct val="115000"/>
              </a:lnSpc>
              <a:spcBef>
                <a:spcPts val="2100"/>
              </a:spcBef>
              <a:spcAft>
                <a:spcPts val="0"/>
              </a:spcAft>
              <a:buClr>
                <a:srgbClr val="FFFFFF"/>
              </a:buClr>
              <a:buSzPts val="1600"/>
              <a:buChar char="■"/>
              <a:defRPr sz="1600">
                <a:solidFill>
                  <a:srgbClr val="FFFFFF"/>
                </a:solidFill>
              </a:defRPr>
            </a:lvl6pPr>
            <a:lvl7pPr indent="-330200" lvl="6" marL="3200400" algn="l">
              <a:lnSpc>
                <a:spcPct val="115000"/>
              </a:lnSpc>
              <a:spcBef>
                <a:spcPts val="2100"/>
              </a:spcBef>
              <a:spcAft>
                <a:spcPts val="0"/>
              </a:spcAft>
              <a:buClr>
                <a:srgbClr val="FFFFFF"/>
              </a:buClr>
              <a:buSzPts val="1600"/>
              <a:buChar char="●"/>
              <a:defRPr sz="1600">
                <a:solidFill>
                  <a:srgbClr val="FFFFFF"/>
                </a:solidFill>
              </a:defRPr>
            </a:lvl7pPr>
            <a:lvl8pPr indent="-330200" lvl="7" marL="3657600" algn="l">
              <a:lnSpc>
                <a:spcPct val="115000"/>
              </a:lnSpc>
              <a:spcBef>
                <a:spcPts val="2100"/>
              </a:spcBef>
              <a:spcAft>
                <a:spcPts val="0"/>
              </a:spcAft>
              <a:buClr>
                <a:srgbClr val="FFFFFF"/>
              </a:buClr>
              <a:buSzPts val="1600"/>
              <a:buChar char="○"/>
              <a:defRPr sz="1600">
                <a:solidFill>
                  <a:srgbClr val="FFFFFF"/>
                </a:solidFill>
              </a:defRPr>
            </a:lvl8pPr>
            <a:lvl9pPr indent="-330200" lvl="8" marL="4114800" algn="l">
              <a:lnSpc>
                <a:spcPct val="115000"/>
              </a:lnSpc>
              <a:spcBef>
                <a:spcPts val="2100"/>
              </a:spcBef>
              <a:spcAft>
                <a:spcPts val="2100"/>
              </a:spcAft>
              <a:buClr>
                <a:srgbClr val="FFFFFF"/>
              </a:buClr>
              <a:buSzPts val="1600"/>
              <a:buChar char="■"/>
              <a:defRPr sz="1600">
                <a:solidFill>
                  <a:srgbClr val="FFFFFF"/>
                </a:solidFill>
              </a:defRPr>
            </a:lvl9pPr>
          </a:lstStyle>
          <a:p/>
        </p:txBody>
      </p:sp>
      <p:sp>
        <p:nvSpPr>
          <p:cNvPr id="156" name="Google Shape;156;p3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spTree>
      <p:nvGrpSpPr>
        <p:cNvPr id="157" name="Shape 157"/>
        <p:cNvGrpSpPr/>
        <p:nvPr/>
      </p:nvGrpSpPr>
      <p:grpSpPr>
        <a:xfrm>
          <a:off x="0" y="0"/>
          <a:ext cx="0" cy="0"/>
          <a:chOff x="0" y="0"/>
          <a:chExt cx="0" cy="0"/>
        </a:xfrm>
      </p:grpSpPr>
      <p:sp>
        <p:nvSpPr>
          <p:cNvPr id="158" name="Google Shape;158;p38"/>
          <p:cNvSpPr/>
          <p:nvPr/>
        </p:nvSpPr>
        <p:spPr>
          <a:xfrm>
            <a:off x="0" y="0"/>
            <a:ext cx="12192000" cy="6858000"/>
          </a:xfrm>
          <a:prstGeom prst="rect">
            <a:avLst/>
          </a:prstGeom>
          <a:solidFill>
            <a:srgbClr val="11294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9" name="Google Shape;159;p38"/>
          <p:cNvPicPr preferRelativeResize="0"/>
          <p:nvPr/>
        </p:nvPicPr>
        <p:blipFill rotWithShape="1">
          <a:blip r:embed="rId2">
            <a:alphaModFix/>
          </a:blip>
          <a:srcRect b="0" l="38684" r="0" t="0"/>
          <a:stretch/>
        </p:blipFill>
        <p:spPr>
          <a:xfrm>
            <a:off x="3055" y="458633"/>
            <a:ext cx="1696133" cy="4171743"/>
          </a:xfrm>
          <a:prstGeom prst="rect">
            <a:avLst/>
          </a:prstGeom>
          <a:noFill/>
          <a:ln>
            <a:noFill/>
          </a:ln>
        </p:spPr>
      </p:pic>
      <p:pic>
        <p:nvPicPr>
          <p:cNvPr id="160" name="Google Shape;160;p38"/>
          <p:cNvPicPr preferRelativeResize="0"/>
          <p:nvPr/>
        </p:nvPicPr>
        <p:blipFill rotWithShape="1">
          <a:blip r:embed="rId2">
            <a:alphaModFix/>
          </a:blip>
          <a:srcRect b="0" l="38684" r="0" t="0"/>
          <a:stretch/>
        </p:blipFill>
        <p:spPr>
          <a:xfrm>
            <a:off x="3055" y="2227625"/>
            <a:ext cx="1696133" cy="4171743"/>
          </a:xfrm>
          <a:prstGeom prst="rect">
            <a:avLst/>
          </a:prstGeom>
          <a:noFill/>
          <a:ln>
            <a:noFill/>
          </a:ln>
        </p:spPr>
      </p:pic>
      <p:sp>
        <p:nvSpPr>
          <p:cNvPr id="161" name="Google Shape;161;p38"/>
          <p:cNvSpPr txBox="1"/>
          <p:nvPr>
            <p:ph type="ctrTitle"/>
          </p:nvPr>
        </p:nvSpPr>
        <p:spPr>
          <a:xfrm>
            <a:off x="2513000" y="1279600"/>
            <a:ext cx="7166100" cy="41715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rgbClr val="FFFFFF"/>
              </a:buClr>
              <a:buSzPts val="5600"/>
              <a:buNone/>
              <a:defRPr sz="5600">
                <a:solidFill>
                  <a:srgbClr val="FFFFFF"/>
                </a:solidFill>
              </a:defRPr>
            </a:lvl1pPr>
            <a:lvl2pPr lvl="1" algn="l">
              <a:lnSpc>
                <a:spcPct val="100000"/>
              </a:lnSpc>
              <a:spcBef>
                <a:spcPts val="0"/>
              </a:spcBef>
              <a:spcAft>
                <a:spcPts val="0"/>
              </a:spcAft>
              <a:buClr>
                <a:srgbClr val="FFFFFF"/>
              </a:buClr>
              <a:buSzPts val="5600"/>
              <a:buNone/>
              <a:defRPr sz="5600">
                <a:solidFill>
                  <a:srgbClr val="FFFFFF"/>
                </a:solidFill>
              </a:defRPr>
            </a:lvl2pPr>
            <a:lvl3pPr lvl="2" algn="l">
              <a:lnSpc>
                <a:spcPct val="100000"/>
              </a:lnSpc>
              <a:spcBef>
                <a:spcPts val="0"/>
              </a:spcBef>
              <a:spcAft>
                <a:spcPts val="0"/>
              </a:spcAft>
              <a:buClr>
                <a:srgbClr val="FFFFFF"/>
              </a:buClr>
              <a:buSzPts val="5600"/>
              <a:buNone/>
              <a:defRPr sz="5600">
                <a:solidFill>
                  <a:srgbClr val="FFFFFF"/>
                </a:solidFill>
              </a:defRPr>
            </a:lvl3pPr>
            <a:lvl4pPr lvl="3" algn="l">
              <a:lnSpc>
                <a:spcPct val="100000"/>
              </a:lnSpc>
              <a:spcBef>
                <a:spcPts val="0"/>
              </a:spcBef>
              <a:spcAft>
                <a:spcPts val="0"/>
              </a:spcAft>
              <a:buClr>
                <a:srgbClr val="FFFFFF"/>
              </a:buClr>
              <a:buSzPts val="5600"/>
              <a:buNone/>
              <a:defRPr sz="5600">
                <a:solidFill>
                  <a:srgbClr val="FFFFFF"/>
                </a:solidFill>
              </a:defRPr>
            </a:lvl4pPr>
            <a:lvl5pPr lvl="4" algn="l">
              <a:lnSpc>
                <a:spcPct val="100000"/>
              </a:lnSpc>
              <a:spcBef>
                <a:spcPts val="0"/>
              </a:spcBef>
              <a:spcAft>
                <a:spcPts val="0"/>
              </a:spcAft>
              <a:buClr>
                <a:srgbClr val="FFFFFF"/>
              </a:buClr>
              <a:buSzPts val="5600"/>
              <a:buNone/>
              <a:defRPr sz="5600">
                <a:solidFill>
                  <a:srgbClr val="FFFFFF"/>
                </a:solidFill>
              </a:defRPr>
            </a:lvl5pPr>
            <a:lvl6pPr lvl="5" algn="l">
              <a:lnSpc>
                <a:spcPct val="100000"/>
              </a:lnSpc>
              <a:spcBef>
                <a:spcPts val="0"/>
              </a:spcBef>
              <a:spcAft>
                <a:spcPts val="0"/>
              </a:spcAft>
              <a:buClr>
                <a:srgbClr val="FFFFFF"/>
              </a:buClr>
              <a:buSzPts val="5600"/>
              <a:buNone/>
              <a:defRPr sz="5600">
                <a:solidFill>
                  <a:srgbClr val="FFFFFF"/>
                </a:solidFill>
              </a:defRPr>
            </a:lvl6pPr>
            <a:lvl7pPr lvl="6" algn="l">
              <a:lnSpc>
                <a:spcPct val="100000"/>
              </a:lnSpc>
              <a:spcBef>
                <a:spcPts val="0"/>
              </a:spcBef>
              <a:spcAft>
                <a:spcPts val="0"/>
              </a:spcAft>
              <a:buClr>
                <a:srgbClr val="FFFFFF"/>
              </a:buClr>
              <a:buSzPts val="5600"/>
              <a:buNone/>
              <a:defRPr sz="5600">
                <a:solidFill>
                  <a:srgbClr val="FFFFFF"/>
                </a:solidFill>
              </a:defRPr>
            </a:lvl7pPr>
            <a:lvl8pPr lvl="7" algn="l">
              <a:lnSpc>
                <a:spcPct val="100000"/>
              </a:lnSpc>
              <a:spcBef>
                <a:spcPts val="0"/>
              </a:spcBef>
              <a:spcAft>
                <a:spcPts val="0"/>
              </a:spcAft>
              <a:buClr>
                <a:srgbClr val="FFFFFF"/>
              </a:buClr>
              <a:buSzPts val="5600"/>
              <a:buNone/>
              <a:defRPr sz="5600">
                <a:solidFill>
                  <a:srgbClr val="FFFFFF"/>
                </a:solidFill>
              </a:defRPr>
            </a:lvl8pPr>
            <a:lvl9pPr lvl="8" algn="l">
              <a:lnSpc>
                <a:spcPct val="100000"/>
              </a:lnSpc>
              <a:spcBef>
                <a:spcPts val="0"/>
              </a:spcBef>
              <a:spcAft>
                <a:spcPts val="0"/>
              </a:spcAft>
              <a:buClr>
                <a:srgbClr val="FFFFFF"/>
              </a:buClr>
              <a:buSzPts val="5600"/>
              <a:buNone/>
              <a:defRPr sz="5600">
                <a:solidFill>
                  <a:srgbClr val="FFFFFF"/>
                </a:solidFill>
              </a:defRPr>
            </a:lvl9pPr>
          </a:lstStyle>
          <a:p/>
        </p:txBody>
      </p:sp>
      <p:sp>
        <p:nvSpPr>
          <p:cNvPr id="162" name="Google Shape;162;p3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23"/>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3"/>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3"/>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3"/>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42" name="Google Shape;42;p23"/>
          <p:cNvSpPr txBox="1"/>
          <p:nvPr>
            <p:ph idx="1" type="body"/>
          </p:nvPr>
        </p:nvSpPr>
        <p:spPr>
          <a:xfrm>
            <a:off x="1092200" y="2654300"/>
            <a:ext cx="10007700" cy="32640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43" name="Google Shape;43;p23"/>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24"/>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24"/>
          <p:cNvGrpSpPr/>
          <p:nvPr/>
        </p:nvGrpSpPr>
        <p:grpSpPr>
          <a:xfrm>
            <a:off x="7458691" y="5281486"/>
            <a:ext cx="3880117" cy="1576482"/>
            <a:chOff x="6917201" y="0"/>
            <a:chExt cx="2227777" cy="863400"/>
          </a:xfrm>
        </p:grpSpPr>
        <p:sp>
          <p:nvSpPr>
            <p:cNvPr id="47" name="Google Shape;47;p24"/>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4"/>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24"/>
          <p:cNvGrpSpPr/>
          <p:nvPr/>
        </p:nvGrpSpPr>
        <p:grpSpPr>
          <a:xfrm>
            <a:off x="265761" y="3"/>
            <a:ext cx="3727292" cy="1444382"/>
            <a:chOff x="6917201" y="0"/>
            <a:chExt cx="2227777" cy="863400"/>
          </a:xfrm>
        </p:grpSpPr>
        <p:sp>
          <p:nvSpPr>
            <p:cNvPr id="51" name="Google Shape;51;p24"/>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4"/>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4"/>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24"/>
          <p:cNvSpPr txBox="1"/>
          <p:nvPr>
            <p:ph type="title"/>
          </p:nvPr>
        </p:nvSpPr>
        <p:spPr>
          <a:xfrm>
            <a:off x="2518245" y="2328133"/>
            <a:ext cx="7170000" cy="21948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Clr>
                <a:schemeClr val="dk2"/>
              </a:buClr>
              <a:buSzPts val="4300"/>
              <a:buNone/>
              <a:defRPr sz="4300">
                <a:solidFill>
                  <a:schemeClr val="dk2"/>
                </a:solidFill>
              </a:defRPr>
            </a:lvl1pPr>
            <a:lvl2pPr lvl="1" algn="ctr">
              <a:lnSpc>
                <a:spcPct val="100000"/>
              </a:lnSpc>
              <a:spcBef>
                <a:spcPts val="0"/>
              </a:spcBef>
              <a:spcAft>
                <a:spcPts val="0"/>
              </a:spcAft>
              <a:buClr>
                <a:schemeClr val="dk2"/>
              </a:buClr>
              <a:buSzPts val="4300"/>
              <a:buNone/>
              <a:defRPr sz="4300">
                <a:solidFill>
                  <a:schemeClr val="dk2"/>
                </a:solidFill>
              </a:defRPr>
            </a:lvl2pPr>
            <a:lvl3pPr lvl="2" algn="ctr">
              <a:lnSpc>
                <a:spcPct val="100000"/>
              </a:lnSpc>
              <a:spcBef>
                <a:spcPts val="0"/>
              </a:spcBef>
              <a:spcAft>
                <a:spcPts val="0"/>
              </a:spcAft>
              <a:buClr>
                <a:schemeClr val="dk2"/>
              </a:buClr>
              <a:buSzPts val="4300"/>
              <a:buNone/>
              <a:defRPr sz="4300">
                <a:solidFill>
                  <a:schemeClr val="dk2"/>
                </a:solidFill>
              </a:defRPr>
            </a:lvl3pPr>
            <a:lvl4pPr lvl="3" algn="ctr">
              <a:lnSpc>
                <a:spcPct val="100000"/>
              </a:lnSpc>
              <a:spcBef>
                <a:spcPts val="0"/>
              </a:spcBef>
              <a:spcAft>
                <a:spcPts val="0"/>
              </a:spcAft>
              <a:buClr>
                <a:schemeClr val="dk2"/>
              </a:buClr>
              <a:buSzPts val="4300"/>
              <a:buNone/>
              <a:defRPr sz="4300">
                <a:solidFill>
                  <a:schemeClr val="dk2"/>
                </a:solidFill>
              </a:defRPr>
            </a:lvl4pPr>
            <a:lvl5pPr lvl="4" algn="ctr">
              <a:lnSpc>
                <a:spcPct val="100000"/>
              </a:lnSpc>
              <a:spcBef>
                <a:spcPts val="0"/>
              </a:spcBef>
              <a:spcAft>
                <a:spcPts val="0"/>
              </a:spcAft>
              <a:buClr>
                <a:schemeClr val="dk2"/>
              </a:buClr>
              <a:buSzPts val="4300"/>
              <a:buNone/>
              <a:defRPr sz="4300">
                <a:solidFill>
                  <a:schemeClr val="dk2"/>
                </a:solidFill>
              </a:defRPr>
            </a:lvl5pPr>
            <a:lvl6pPr lvl="5" algn="ctr">
              <a:lnSpc>
                <a:spcPct val="100000"/>
              </a:lnSpc>
              <a:spcBef>
                <a:spcPts val="0"/>
              </a:spcBef>
              <a:spcAft>
                <a:spcPts val="0"/>
              </a:spcAft>
              <a:buClr>
                <a:schemeClr val="dk2"/>
              </a:buClr>
              <a:buSzPts val="4300"/>
              <a:buNone/>
              <a:defRPr sz="4300">
                <a:solidFill>
                  <a:schemeClr val="dk2"/>
                </a:solidFill>
              </a:defRPr>
            </a:lvl6pPr>
            <a:lvl7pPr lvl="6" algn="ctr">
              <a:lnSpc>
                <a:spcPct val="100000"/>
              </a:lnSpc>
              <a:spcBef>
                <a:spcPts val="0"/>
              </a:spcBef>
              <a:spcAft>
                <a:spcPts val="0"/>
              </a:spcAft>
              <a:buClr>
                <a:schemeClr val="dk2"/>
              </a:buClr>
              <a:buSzPts val="4300"/>
              <a:buNone/>
              <a:defRPr sz="4300">
                <a:solidFill>
                  <a:schemeClr val="dk2"/>
                </a:solidFill>
              </a:defRPr>
            </a:lvl7pPr>
            <a:lvl8pPr lvl="7" algn="ctr">
              <a:lnSpc>
                <a:spcPct val="100000"/>
              </a:lnSpc>
              <a:spcBef>
                <a:spcPts val="0"/>
              </a:spcBef>
              <a:spcAft>
                <a:spcPts val="0"/>
              </a:spcAft>
              <a:buClr>
                <a:schemeClr val="dk2"/>
              </a:buClr>
              <a:buSzPts val="4300"/>
              <a:buNone/>
              <a:defRPr sz="4300">
                <a:solidFill>
                  <a:schemeClr val="dk2"/>
                </a:solidFill>
              </a:defRPr>
            </a:lvl8pPr>
            <a:lvl9pPr lvl="8" algn="ctr">
              <a:lnSpc>
                <a:spcPct val="100000"/>
              </a:lnSpc>
              <a:spcBef>
                <a:spcPts val="0"/>
              </a:spcBef>
              <a:spcAft>
                <a:spcPts val="0"/>
              </a:spcAft>
              <a:buClr>
                <a:schemeClr val="dk2"/>
              </a:buClr>
              <a:buSzPts val="4300"/>
              <a:buNone/>
              <a:defRPr sz="4300">
                <a:solidFill>
                  <a:schemeClr val="dk2"/>
                </a:solidFill>
              </a:defRPr>
            </a:lvl9pPr>
          </a:lstStyle>
          <a:p/>
        </p:txBody>
      </p:sp>
      <p:sp>
        <p:nvSpPr>
          <p:cNvPr id="55" name="Google Shape;55;p24"/>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2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5"/>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5"/>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61" name="Google Shape;61;p25"/>
          <p:cNvSpPr txBox="1"/>
          <p:nvPr>
            <p:ph idx="1" type="body"/>
          </p:nvPr>
        </p:nvSpPr>
        <p:spPr>
          <a:xfrm>
            <a:off x="1092200" y="2654300"/>
            <a:ext cx="4914900" cy="32640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62" name="Google Shape;62;p25"/>
          <p:cNvSpPr txBox="1"/>
          <p:nvPr>
            <p:ph idx="2" type="body"/>
          </p:nvPr>
        </p:nvSpPr>
        <p:spPr>
          <a:xfrm>
            <a:off x="6184900" y="2654300"/>
            <a:ext cx="4914900" cy="32640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63" name="Google Shape;63;p25"/>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26"/>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6"/>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6"/>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6"/>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69" name="Google Shape;69;p26"/>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27"/>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7"/>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7"/>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7"/>
          <p:cNvSpPr txBox="1"/>
          <p:nvPr>
            <p:ph type="title"/>
          </p:nvPr>
        </p:nvSpPr>
        <p:spPr>
          <a:xfrm>
            <a:off x="1092200" y="1127467"/>
            <a:ext cx="4945500" cy="18441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75" name="Google Shape;75;p27"/>
          <p:cNvSpPr txBox="1"/>
          <p:nvPr>
            <p:ph idx="1" type="body"/>
          </p:nvPr>
        </p:nvSpPr>
        <p:spPr>
          <a:xfrm>
            <a:off x="1107600" y="3092067"/>
            <a:ext cx="4945500" cy="28263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76" name="Google Shape;76;p27"/>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28"/>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8"/>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28"/>
          <p:cNvGrpSpPr/>
          <p:nvPr/>
        </p:nvGrpSpPr>
        <p:grpSpPr>
          <a:xfrm>
            <a:off x="341188" y="-11"/>
            <a:ext cx="3001758" cy="1391229"/>
            <a:chOff x="3961956" y="4383950"/>
            <a:chExt cx="1160548" cy="548700"/>
          </a:xfrm>
        </p:grpSpPr>
        <p:sp>
          <p:nvSpPr>
            <p:cNvPr id="81" name="Google Shape;81;p28"/>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8"/>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8"/>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28"/>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28"/>
          <p:cNvGrpSpPr/>
          <p:nvPr/>
        </p:nvGrpSpPr>
        <p:grpSpPr>
          <a:xfrm>
            <a:off x="46579" y="6029501"/>
            <a:ext cx="2124408" cy="822734"/>
            <a:chOff x="6917201" y="0"/>
            <a:chExt cx="2227777" cy="863400"/>
          </a:xfrm>
        </p:grpSpPr>
        <p:sp>
          <p:nvSpPr>
            <p:cNvPr id="86" name="Google Shape;86;p28"/>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8"/>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8"/>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28"/>
          <p:cNvGrpSpPr/>
          <p:nvPr/>
        </p:nvGrpSpPr>
        <p:grpSpPr>
          <a:xfrm>
            <a:off x="7848469" y="1657"/>
            <a:ext cx="4343272" cy="1681990"/>
            <a:chOff x="6917201" y="0"/>
            <a:chExt cx="2227777" cy="863400"/>
          </a:xfrm>
        </p:grpSpPr>
        <p:sp>
          <p:nvSpPr>
            <p:cNvPr id="90" name="Google Shape;90;p28"/>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8"/>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8"/>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28"/>
          <p:cNvSpPr txBox="1"/>
          <p:nvPr>
            <p:ph type="title"/>
          </p:nvPr>
        </p:nvSpPr>
        <p:spPr>
          <a:xfrm>
            <a:off x="1858572" y="1734861"/>
            <a:ext cx="8489100" cy="33855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4300"/>
              <a:buNone/>
              <a:defRPr sz="43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94" name="Google Shape;94;p28"/>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29"/>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9"/>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9"/>
          <p:cNvSpPr txBox="1"/>
          <p:nvPr>
            <p:ph type="title"/>
          </p:nvPr>
        </p:nvSpPr>
        <p:spPr>
          <a:xfrm>
            <a:off x="1092200" y="1127467"/>
            <a:ext cx="8565600" cy="939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00" name="Google Shape;100;p29"/>
          <p:cNvSpPr txBox="1"/>
          <p:nvPr>
            <p:ph idx="1" type="subTitle"/>
          </p:nvPr>
        </p:nvSpPr>
        <p:spPr>
          <a:xfrm>
            <a:off x="1092200" y="2067600"/>
            <a:ext cx="7813200" cy="524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01" name="Google Shape;101;p29"/>
          <p:cNvSpPr txBox="1"/>
          <p:nvPr>
            <p:ph idx="2" type="body"/>
          </p:nvPr>
        </p:nvSpPr>
        <p:spPr>
          <a:xfrm>
            <a:off x="1092200" y="3289400"/>
            <a:ext cx="7813200" cy="27939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02" name="Google Shape;102;p29"/>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30"/>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0"/>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0"/>
          <p:cNvSpPr txBox="1"/>
          <p:nvPr>
            <p:ph idx="1" type="body"/>
          </p:nvPr>
        </p:nvSpPr>
        <p:spPr>
          <a:xfrm>
            <a:off x="437367" y="5551333"/>
            <a:ext cx="9886800" cy="806700"/>
          </a:xfrm>
          <a:prstGeom prst="rect">
            <a:avLst/>
          </a:prstGeom>
          <a:noFill/>
          <a:ln>
            <a:noFill/>
          </a:ln>
        </p:spPr>
        <p:txBody>
          <a:bodyPr anchorCtr="0" anchor="b" bIns="121900" lIns="121900" spcFirstLastPara="1" rIns="121900" wrap="square" tIns="121900">
            <a:noAutofit/>
          </a:bodyPr>
          <a:lstStyle>
            <a:lvl1pPr indent="-228600" lvl="0" marL="457200" algn="l">
              <a:lnSpc>
                <a:spcPct val="100000"/>
              </a:lnSpc>
              <a:spcBef>
                <a:spcPts val="0"/>
              </a:spcBef>
              <a:spcAft>
                <a:spcPts val="0"/>
              </a:spcAft>
              <a:buSzPts val="1700"/>
              <a:buNone/>
              <a:defRPr/>
            </a:lvl1pPr>
          </a:lstStyle>
          <a:p/>
        </p:txBody>
      </p:sp>
      <p:sp>
        <p:nvSpPr>
          <p:cNvPr id="108" name="Google Shape;108;p30"/>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9pPr>
          </a:lstStyle>
          <a:p/>
        </p:txBody>
      </p:sp>
      <p:sp>
        <p:nvSpPr>
          <p:cNvPr id="7" name="Google Shape;7;p21"/>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Autofit/>
          </a:bodyPr>
          <a:lstStyle>
            <a:lvl1pPr indent="-336550" lvl="0" marL="457200" marR="0" rtl="0" algn="l">
              <a:lnSpc>
                <a:spcPct val="115000"/>
              </a:lnSpc>
              <a:spcBef>
                <a:spcPts val="0"/>
              </a:spcBef>
              <a:spcAft>
                <a:spcPts val="0"/>
              </a:spcAft>
              <a:buClr>
                <a:schemeClr val="dk2"/>
              </a:buClr>
              <a:buSzPts val="1700"/>
              <a:buFont typeface="Calibri"/>
              <a:buChar char="●"/>
              <a:defRPr b="0" i="0" sz="1700" u="none" cap="none" strike="noStrike">
                <a:solidFill>
                  <a:schemeClr val="dk2"/>
                </a:solidFill>
                <a:latin typeface="Calibri"/>
                <a:ea typeface="Calibri"/>
                <a:cs typeface="Calibri"/>
                <a:sym typeface="Calibri"/>
              </a:defRPr>
            </a:lvl1pPr>
            <a:lvl2pPr indent="-323850" lvl="1" marL="914400" marR="0" rtl="0" algn="l">
              <a:lnSpc>
                <a:spcPct val="115000"/>
              </a:lnSpc>
              <a:spcBef>
                <a:spcPts val="210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2pPr>
            <a:lvl3pPr indent="-323850" lvl="2" marL="1371600" marR="0" rtl="0" algn="l">
              <a:lnSpc>
                <a:spcPct val="115000"/>
              </a:lnSpc>
              <a:spcBef>
                <a:spcPts val="210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3pPr>
            <a:lvl4pPr indent="-323850" lvl="3" marL="1828800" marR="0" rtl="0" algn="l">
              <a:lnSpc>
                <a:spcPct val="115000"/>
              </a:lnSpc>
              <a:spcBef>
                <a:spcPts val="210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4pPr>
            <a:lvl5pPr indent="-323850" lvl="4" marL="2286000" marR="0" rtl="0" algn="l">
              <a:lnSpc>
                <a:spcPct val="115000"/>
              </a:lnSpc>
              <a:spcBef>
                <a:spcPts val="210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5pPr>
            <a:lvl6pPr indent="-323850" lvl="5" marL="2743200" marR="0" rtl="0" algn="l">
              <a:lnSpc>
                <a:spcPct val="115000"/>
              </a:lnSpc>
              <a:spcBef>
                <a:spcPts val="210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6pPr>
            <a:lvl7pPr indent="-323850" lvl="6" marL="3200400" marR="0" rtl="0" algn="l">
              <a:lnSpc>
                <a:spcPct val="115000"/>
              </a:lnSpc>
              <a:spcBef>
                <a:spcPts val="210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7pPr>
            <a:lvl8pPr indent="-323850" lvl="7" marL="3657600" marR="0" rtl="0" algn="l">
              <a:lnSpc>
                <a:spcPct val="115000"/>
              </a:lnSpc>
              <a:spcBef>
                <a:spcPts val="210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8pPr>
            <a:lvl9pPr indent="-323850" lvl="8" marL="4114800" marR="0" rtl="0" algn="l">
              <a:lnSpc>
                <a:spcPct val="115000"/>
              </a:lnSpc>
              <a:spcBef>
                <a:spcPts val="2100"/>
              </a:spcBef>
              <a:spcAft>
                <a:spcPts val="210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9pPr>
          </a:lstStyle>
          <a:p/>
        </p:txBody>
      </p:sp>
      <p:sp>
        <p:nvSpPr>
          <p:cNvPr id="8" name="Google Shape;8;p21"/>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mc:Choice Requires="p14">
      <p:transition p14:dur="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
          <p:cNvSpPr txBox="1"/>
          <p:nvPr>
            <p:ph type="ctrTitle"/>
          </p:nvPr>
        </p:nvSpPr>
        <p:spPr>
          <a:xfrm>
            <a:off x="998850" y="296575"/>
            <a:ext cx="10194300" cy="65613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Clr>
                <a:schemeClr val="dk1"/>
              </a:buClr>
              <a:buSzPts val="1100"/>
              <a:buFont typeface="Arial"/>
              <a:buNone/>
            </a:pPr>
            <a:r>
              <a:t/>
            </a:r>
            <a:endParaRPr sz="1700">
              <a:solidFill>
                <a:srgbClr val="980000"/>
              </a:solidFill>
              <a:latin typeface="Arial"/>
              <a:ea typeface="Arial"/>
              <a:cs typeface="Arial"/>
              <a:sym typeface="Arial"/>
            </a:endParaRPr>
          </a:p>
          <a:p>
            <a:pPr indent="0" lvl="0" marL="0" rtl="0" algn="ctr">
              <a:lnSpc>
                <a:spcPct val="100000"/>
              </a:lnSpc>
              <a:spcBef>
                <a:spcPts val="0"/>
              </a:spcBef>
              <a:spcAft>
                <a:spcPts val="0"/>
              </a:spcAft>
              <a:buClr>
                <a:schemeClr val="dk1"/>
              </a:buClr>
              <a:buSzPts val="1100"/>
              <a:buFont typeface="Arial"/>
              <a:buNone/>
            </a:pPr>
            <a:r>
              <a:t/>
            </a:r>
            <a:endParaRPr sz="1700">
              <a:solidFill>
                <a:srgbClr val="980000"/>
              </a:solidFill>
              <a:latin typeface="Arial"/>
              <a:ea typeface="Arial"/>
              <a:cs typeface="Arial"/>
              <a:sym typeface="Arial"/>
            </a:endParaRPr>
          </a:p>
          <a:p>
            <a:pPr indent="0" lvl="0" marL="0" rtl="0" algn="ctr">
              <a:lnSpc>
                <a:spcPct val="100000"/>
              </a:lnSpc>
              <a:spcBef>
                <a:spcPts val="0"/>
              </a:spcBef>
              <a:spcAft>
                <a:spcPts val="0"/>
              </a:spcAft>
              <a:buClr>
                <a:schemeClr val="dk1"/>
              </a:buClr>
              <a:buSzPts val="1100"/>
              <a:buFont typeface="Arial"/>
              <a:buNone/>
            </a:pPr>
            <a:r>
              <a:rPr b="1" lang="en-US" sz="1800">
                <a:solidFill>
                  <a:srgbClr val="980000"/>
                </a:solidFill>
                <a:latin typeface="Times New Roman"/>
                <a:ea typeface="Times New Roman"/>
                <a:cs typeface="Times New Roman"/>
                <a:sym typeface="Times New Roman"/>
              </a:rPr>
              <a:t>Sandip Foundation’s</a:t>
            </a:r>
            <a:endParaRPr b="1" sz="1800">
              <a:solidFill>
                <a:srgbClr val="98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US" sz="1800">
                <a:solidFill>
                  <a:srgbClr val="980000"/>
                </a:solidFill>
                <a:latin typeface="Times New Roman"/>
                <a:ea typeface="Times New Roman"/>
                <a:cs typeface="Times New Roman"/>
                <a:sym typeface="Times New Roman"/>
              </a:rPr>
              <a:t> Sandip Institute of Technology and Research Centre (SITRC)</a:t>
            </a:r>
            <a:endParaRPr b="1" sz="1800">
              <a:solidFill>
                <a:srgbClr val="98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US" sz="1800">
                <a:solidFill>
                  <a:srgbClr val="980000"/>
                </a:solidFill>
                <a:latin typeface="Times New Roman"/>
                <a:ea typeface="Times New Roman"/>
                <a:cs typeface="Times New Roman"/>
                <a:sym typeface="Times New Roman"/>
              </a:rPr>
              <a:t>Department of Electronics and Telecommunication (E&amp;TC) Engineering</a:t>
            </a:r>
            <a:endParaRPr b="1" sz="1800">
              <a:solidFill>
                <a:srgbClr val="98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5100"/>
              <a:buNone/>
            </a:pPr>
            <a:r>
              <a:rPr b="1" lang="en-US" sz="1800">
                <a:solidFill>
                  <a:srgbClr val="980000"/>
                </a:solidFill>
                <a:latin typeface="Times New Roman"/>
                <a:ea typeface="Times New Roman"/>
                <a:cs typeface="Times New Roman"/>
                <a:sym typeface="Times New Roman"/>
              </a:rPr>
              <a:t>Academic Year 2020-21</a:t>
            </a:r>
            <a:endParaRPr b="1" sz="1800">
              <a:solidFill>
                <a:srgbClr val="980000"/>
              </a:solidFill>
              <a:latin typeface="Times New Roman"/>
              <a:ea typeface="Times New Roman"/>
              <a:cs typeface="Times New Roman"/>
              <a:sym typeface="Times New Roman"/>
            </a:endParaRPr>
          </a:p>
          <a:p>
            <a:pPr indent="0" lvl="0" marL="0" rtl="0" algn="ctr">
              <a:lnSpc>
                <a:spcPct val="115000"/>
              </a:lnSpc>
              <a:spcBef>
                <a:spcPts val="1000"/>
              </a:spcBef>
              <a:spcAft>
                <a:spcPts val="0"/>
              </a:spcAft>
              <a:buSzPts val="5100"/>
              <a:buNone/>
            </a:pPr>
            <a:r>
              <a:rPr lang="en-US" sz="1650">
                <a:solidFill>
                  <a:srgbClr val="000000"/>
                </a:solidFill>
                <a:latin typeface="Times New Roman"/>
                <a:ea typeface="Times New Roman"/>
                <a:cs typeface="Times New Roman"/>
                <a:sym typeface="Times New Roman"/>
              </a:rPr>
              <a:t>A</a:t>
            </a:r>
            <a:endParaRPr sz="1650">
              <a:solidFill>
                <a:srgbClr val="000000"/>
              </a:solidFill>
              <a:latin typeface="Times New Roman"/>
              <a:ea typeface="Times New Roman"/>
              <a:cs typeface="Times New Roman"/>
              <a:sym typeface="Times New Roman"/>
            </a:endParaRPr>
          </a:p>
          <a:p>
            <a:pPr indent="0" lvl="0" marL="0" rtl="0" algn="ctr">
              <a:lnSpc>
                <a:spcPct val="115000"/>
              </a:lnSpc>
              <a:spcBef>
                <a:spcPts val="1000"/>
              </a:spcBef>
              <a:spcAft>
                <a:spcPts val="0"/>
              </a:spcAft>
              <a:buSzPts val="5100"/>
              <a:buNone/>
            </a:pPr>
            <a:r>
              <a:rPr lang="en-US" sz="1650">
                <a:solidFill>
                  <a:srgbClr val="000000"/>
                </a:solidFill>
                <a:latin typeface="Times New Roman"/>
                <a:ea typeface="Times New Roman"/>
                <a:cs typeface="Times New Roman"/>
                <a:sym typeface="Times New Roman"/>
              </a:rPr>
              <a:t>SEMINAR PRESENTATION</a:t>
            </a:r>
            <a:endParaRPr sz="1650">
              <a:solidFill>
                <a:srgbClr val="000000"/>
              </a:solidFill>
              <a:latin typeface="Times New Roman"/>
              <a:ea typeface="Times New Roman"/>
              <a:cs typeface="Times New Roman"/>
              <a:sym typeface="Times New Roman"/>
            </a:endParaRPr>
          </a:p>
          <a:p>
            <a:pPr indent="0" lvl="0" marL="0" rtl="0" algn="ctr">
              <a:lnSpc>
                <a:spcPct val="115000"/>
              </a:lnSpc>
              <a:spcBef>
                <a:spcPts val="1000"/>
              </a:spcBef>
              <a:spcAft>
                <a:spcPts val="0"/>
              </a:spcAft>
              <a:buSzPts val="5100"/>
              <a:buNone/>
            </a:pPr>
            <a:r>
              <a:rPr lang="en-US" sz="1650">
                <a:solidFill>
                  <a:srgbClr val="000000"/>
                </a:solidFill>
                <a:latin typeface="Times New Roman"/>
                <a:ea typeface="Times New Roman"/>
                <a:cs typeface="Times New Roman"/>
                <a:sym typeface="Times New Roman"/>
              </a:rPr>
              <a:t>ON</a:t>
            </a:r>
            <a:endParaRPr sz="1650">
              <a:solidFill>
                <a:srgbClr val="000000"/>
              </a:solidFill>
              <a:latin typeface="Times New Roman"/>
              <a:ea typeface="Times New Roman"/>
              <a:cs typeface="Times New Roman"/>
              <a:sym typeface="Times New Roman"/>
            </a:endParaRPr>
          </a:p>
          <a:p>
            <a:pPr indent="0" lvl="0" marL="0" rtl="0" algn="ctr">
              <a:lnSpc>
                <a:spcPct val="115000"/>
              </a:lnSpc>
              <a:spcBef>
                <a:spcPts val="1000"/>
              </a:spcBef>
              <a:spcAft>
                <a:spcPts val="0"/>
              </a:spcAft>
              <a:buSzPts val="5100"/>
              <a:buNone/>
            </a:pPr>
            <a:r>
              <a:rPr lang="en-US" sz="2250">
                <a:solidFill>
                  <a:srgbClr val="000000"/>
                </a:solidFill>
                <a:latin typeface="Times New Roman"/>
                <a:ea typeface="Times New Roman"/>
                <a:cs typeface="Times New Roman"/>
                <a:sym typeface="Times New Roman"/>
              </a:rPr>
              <a:t>Tomato </a:t>
            </a:r>
            <a:r>
              <a:rPr lang="en-US" sz="2250">
                <a:solidFill>
                  <a:srgbClr val="000000"/>
                </a:solidFill>
                <a:latin typeface="Times New Roman"/>
                <a:ea typeface="Times New Roman"/>
                <a:cs typeface="Times New Roman"/>
                <a:sym typeface="Times New Roman"/>
              </a:rPr>
              <a:t>Leaf Disease Detection Using Image Processing with help of Python. </a:t>
            </a:r>
            <a:endParaRPr sz="2250">
              <a:solidFill>
                <a:srgbClr val="000000"/>
              </a:solidFill>
              <a:latin typeface="Times New Roman"/>
              <a:ea typeface="Times New Roman"/>
              <a:cs typeface="Times New Roman"/>
              <a:sym typeface="Times New Roman"/>
            </a:endParaRPr>
          </a:p>
          <a:p>
            <a:pPr indent="0" lvl="0" marL="0" rtl="0" algn="ctr">
              <a:lnSpc>
                <a:spcPct val="115000"/>
              </a:lnSpc>
              <a:spcBef>
                <a:spcPts val="1000"/>
              </a:spcBef>
              <a:spcAft>
                <a:spcPts val="0"/>
              </a:spcAft>
              <a:buSzPts val="5100"/>
              <a:buNone/>
            </a:pPr>
            <a:r>
              <a:rPr lang="en-US" sz="1650">
                <a:solidFill>
                  <a:srgbClr val="000000"/>
                </a:solidFill>
                <a:latin typeface="Times New Roman"/>
                <a:ea typeface="Times New Roman"/>
                <a:cs typeface="Times New Roman"/>
                <a:sym typeface="Times New Roman"/>
              </a:rPr>
              <a:t>By </a:t>
            </a:r>
            <a:endParaRPr sz="1650">
              <a:solidFill>
                <a:srgbClr val="000000"/>
              </a:solidFill>
              <a:latin typeface="Times New Roman"/>
              <a:ea typeface="Times New Roman"/>
              <a:cs typeface="Times New Roman"/>
              <a:sym typeface="Times New Roman"/>
            </a:endParaRPr>
          </a:p>
          <a:p>
            <a:pPr indent="0" lvl="0" marL="0" rtl="0" algn="ctr">
              <a:lnSpc>
                <a:spcPct val="115000"/>
              </a:lnSpc>
              <a:spcBef>
                <a:spcPts val="1000"/>
              </a:spcBef>
              <a:spcAft>
                <a:spcPts val="0"/>
              </a:spcAft>
              <a:buSzPts val="5100"/>
              <a:buNone/>
            </a:pPr>
            <a:r>
              <a:rPr lang="en-US" sz="1650">
                <a:solidFill>
                  <a:srgbClr val="000000"/>
                </a:solidFill>
                <a:latin typeface="Times New Roman"/>
                <a:ea typeface="Times New Roman"/>
                <a:cs typeface="Times New Roman"/>
                <a:sym typeface="Times New Roman"/>
              </a:rPr>
              <a:t>    Nilesh Dhepale  (BE-A)</a:t>
            </a:r>
            <a:endParaRPr sz="1650">
              <a:solidFill>
                <a:srgbClr val="000000"/>
              </a:solidFill>
              <a:latin typeface="Times New Roman"/>
              <a:ea typeface="Times New Roman"/>
              <a:cs typeface="Times New Roman"/>
              <a:sym typeface="Times New Roman"/>
            </a:endParaRPr>
          </a:p>
          <a:p>
            <a:pPr indent="0" lvl="0" marL="0" rtl="0" algn="ctr">
              <a:lnSpc>
                <a:spcPct val="115000"/>
              </a:lnSpc>
              <a:spcBef>
                <a:spcPts val="1000"/>
              </a:spcBef>
              <a:spcAft>
                <a:spcPts val="0"/>
              </a:spcAft>
              <a:buSzPts val="5100"/>
              <a:buNone/>
            </a:pPr>
            <a:r>
              <a:rPr lang="en-US" sz="1650">
                <a:solidFill>
                  <a:srgbClr val="000000"/>
                </a:solidFill>
                <a:latin typeface="Times New Roman"/>
                <a:ea typeface="Times New Roman"/>
                <a:cs typeface="Times New Roman"/>
                <a:sym typeface="Times New Roman"/>
              </a:rPr>
              <a:t>    Kiran  Sujgure   (BE-A)</a:t>
            </a:r>
            <a:endParaRPr sz="1650">
              <a:solidFill>
                <a:srgbClr val="000000"/>
              </a:solidFill>
              <a:latin typeface="Times New Roman"/>
              <a:ea typeface="Times New Roman"/>
              <a:cs typeface="Times New Roman"/>
              <a:sym typeface="Times New Roman"/>
            </a:endParaRPr>
          </a:p>
          <a:p>
            <a:pPr indent="0" lvl="0" marL="0" rtl="0" algn="ctr">
              <a:lnSpc>
                <a:spcPct val="115000"/>
              </a:lnSpc>
              <a:spcBef>
                <a:spcPts val="1000"/>
              </a:spcBef>
              <a:spcAft>
                <a:spcPts val="0"/>
              </a:spcAft>
              <a:buSzPts val="5100"/>
              <a:buNone/>
            </a:pPr>
            <a:r>
              <a:rPr lang="en-US" sz="1650">
                <a:solidFill>
                  <a:srgbClr val="000000"/>
                </a:solidFill>
                <a:latin typeface="Times New Roman"/>
                <a:ea typeface="Times New Roman"/>
                <a:cs typeface="Times New Roman"/>
                <a:sym typeface="Times New Roman"/>
              </a:rPr>
              <a:t>    Harshal Patil      (BE-A)</a:t>
            </a:r>
            <a:endParaRPr sz="1650">
              <a:solidFill>
                <a:srgbClr val="000000"/>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SzPts val="5100"/>
              <a:buNone/>
            </a:pPr>
            <a:r>
              <a:rPr lang="en-US" sz="1650">
                <a:solidFill>
                  <a:srgbClr val="000000"/>
                </a:solidFill>
                <a:latin typeface="Times New Roman"/>
                <a:ea typeface="Times New Roman"/>
                <a:cs typeface="Times New Roman"/>
                <a:sym typeface="Times New Roman"/>
              </a:rPr>
              <a:t>                                                                            Guided By</a:t>
            </a:r>
            <a:endParaRPr sz="1650">
              <a:solidFill>
                <a:srgbClr val="000000"/>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SzPts val="5100"/>
              <a:buNone/>
            </a:pPr>
            <a:r>
              <a:rPr lang="en-US" sz="1650">
                <a:solidFill>
                  <a:srgbClr val="000000"/>
                </a:solidFill>
                <a:latin typeface="Times New Roman"/>
                <a:ea typeface="Times New Roman"/>
                <a:cs typeface="Times New Roman"/>
                <a:sym typeface="Times New Roman"/>
              </a:rPr>
              <a:t>                                                                       Prof. Swati Pawar</a:t>
            </a:r>
            <a:endParaRPr sz="1650">
              <a:solidFill>
                <a:srgbClr val="000000"/>
              </a:solidFill>
              <a:latin typeface="Times New Roman"/>
              <a:ea typeface="Times New Roman"/>
              <a:cs typeface="Times New Roman"/>
              <a:sym typeface="Times New Roman"/>
            </a:endParaRPr>
          </a:p>
          <a:p>
            <a:pPr indent="0" lvl="0" marL="0" rtl="0" algn="ctr">
              <a:lnSpc>
                <a:spcPct val="115000"/>
              </a:lnSpc>
              <a:spcBef>
                <a:spcPts val="1000"/>
              </a:spcBef>
              <a:spcAft>
                <a:spcPts val="0"/>
              </a:spcAft>
              <a:buSzPts val="5100"/>
              <a:buNone/>
            </a:pPr>
            <a:r>
              <a:t/>
            </a:r>
            <a:endParaRPr sz="1650">
              <a:solidFill>
                <a:srgbClr val="595959"/>
              </a:solidFill>
              <a:latin typeface="Arial"/>
              <a:ea typeface="Arial"/>
              <a:cs typeface="Arial"/>
              <a:sym typeface="Arial"/>
            </a:endParaRPr>
          </a:p>
          <a:p>
            <a:pPr indent="0" lvl="0" marL="0" rtl="0" algn="ctr">
              <a:lnSpc>
                <a:spcPct val="100000"/>
              </a:lnSpc>
              <a:spcBef>
                <a:spcPts val="0"/>
              </a:spcBef>
              <a:spcAft>
                <a:spcPts val="0"/>
              </a:spcAft>
              <a:buSzPts val="5100"/>
              <a:buNone/>
            </a:pPr>
            <a:r>
              <a:t/>
            </a:r>
            <a:endParaRPr b="1" sz="1800">
              <a:solidFill>
                <a:srgbClr val="C00000"/>
              </a:solidFill>
              <a:latin typeface="Arial"/>
              <a:ea typeface="Arial"/>
              <a:cs typeface="Arial"/>
              <a:sym typeface="Arial"/>
            </a:endParaRPr>
          </a:p>
          <a:p>
            <a:pPr indent="0" lvl="0" marL="0" rtl="0" algn="ctr">
              <a:lnSpc>
                <a:spcPct val="100000"/>
              </a:lnSpc>
              <a:spcBef>
                <a:spcPts val="0"/>
              </a:spcBef>
              <a:spcAft>
                <a:spcPts val="0"/>
              </a:spcAft>
              <a:buClr>
                <a:schemeClr val="dk1"/>
              </a:buClr>
              <a:buSzPts val="1100"/>
              <a:buFont typeface="Arial"/>
              <a:buNone/>
            </a:pPr>
            <a:r>
              <a:t/>
            </a:r>
            <a:endParaRPr b="1" sz="1400">
              <a:solidFill>
                <a:srgbClr val="C00000"/>
              </a:solidFill>
              <a:latin typeface="Arial"/>
              <a:ea typeface="Arial"/>
              <a:cs typeface="Arial"/>
              <a:sym typeface="Arial"/>
            </a:endParaRPr>
          </a:p>
        </p:txBody>
      </p:sp>
      <p:pic>
        <p:nvPicPr>
          <p:cNvPr id="168" name="Google Shape;168;p1"/>
          <p:cNvPicPr preferRelativeResize="0"/>
          <p:nvPr/>
        </p:nvPicPr>
        <p:blipFill rotWithShape="1">
          <a:blip r:embed="rId3">
            <a:alphaModFix/>
          </a:blip>
          <a:srcRect b="0" l="0" r="0" t="0"/>
          <a:stretch/>
        </p:blipFill>
        <p:spPr>
          <a:xfrm>
            <a:off x="647575" y="808075"/>
            <a:ext cx="1669300" cy="17820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700"/>
                                        <p:tgtEl>
                                          <p:spTgt spid="16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700"/>
                                        <p:tgtEl>
                                          <p:spTgt spid="16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700"/>
                                        <p:tgtEl>
                                          <p:spTgt spid="16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700"/>
                                        <p:tgtEl>
                                          <p:spTgt spid="16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Effect filter="fade" transition="in">
                                      <p:cBhvr>
                                        <p:cTn dur="700"/>
                                        <p:tgtEl>
                                          <p:spTgt spid="16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animEffect filter="fade" transition="in">
                                      <p:cBhvr>
                                        <p:cTn dur="700"/>
                                        <p:tgtEl>
                                          <p:spTgt spid="16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animEffect filter="fade" transition="in">
                                      <p:cBhvr>
                                        <p:cTn dur="700"/>
                                        <p:tgtEl>
                                          <p:spTgt spid="16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7" st="7"/>
                                            </p:txEl>
                                          </p:spTgt>
                                        </p:tgtEl>
                                        <p:attrNameLst>
                                          <p:attrName>style.visibility</p:attrName>
                                        </p:attrNameLst>
                                      </p:cBhvr>
                                      <p:to>
                                        <p:strVal val="visible"/>
                                      </p:to>
                                    </p:set>
                                    <p:animEffect filter="fade" transition="in">
                                      <p:cBhvr>
                                        <p:cTn dur="700"/>
                                        <p:tgtEl>
                                          <p:spTgt spid="16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8" st="8"/>
                                            </p:txEl>
                                          </p:spTgt>
                                        </p:tgtEl>
                                        <p:attrNameLst>
                                          <p:attrName>style.visibility</p:attrName>
                                        </p:attrNameLst>
                                      </p:cBhvr>
                                      <p:to>
                                        <p:strVal val="visible"/>
                                      </p:to>
                                    </p:set>
                                    <p:animEffect filter="fade" transition="in">
                                      <p:cBhvr>
                                        <p:cTn dur="700"/>
                                        <p:tgtEl>
                                          <p:spTgt spid="167">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9" st="9"/>
                                            </p:txEl>
                                          </p:spTgt>
                                        </p:tgtEl>
                                        <p:attrNameLst>
                                          <p:attrName>style.visibility</p:attrName>
                                        </p:attrNameLst>
                                      </p:cBhvr>
                                      <p:to>
                                        <p:strVal val="visible"/>
                                      </p:to>
                                    </p:set>
                                    <p:animEffect filter="fade" transition="in">
                                      <p:cBhvr>
                                        <p:cTn dur="700"/>
                                        <p:tgtEl>
                                          <p:spTgt spid="167">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10" st="10"/>
                                            </p:txEl>
                                          </p:spTgt>
                                        </p:tgtEl>
                                        <p:attrNameLst>
                                          <p:attrName>style.visibility</p:attrName>
                                        </p:attrNameLst>
                                      </p:cBhvr>
                                      <p:to>
                                        <p:strVal val="visible"/>
                                      </p:to>
                                    </p:set>
                                    <p:animEffect filter="fade" transition="in">
                                      <p:cBhvr>
                                        <p:cTn dur="700"/>
                                        <p:tgtEl>
                                          <p:spTgt spid="167">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11" st="11"/>
                                            </p:txEl>
                                          </p:spTgt>
                                        </p:tgtEl>
                                        <p:attrNameLst>
                                          <p:attrName>style.visibility</p:attrName>
                                        </p:attrNameLst>
                                      </p:cBhvr>
                                      <p:to>
                                        <p:strVal val="visible"/>
                                      </p:to>
                                    </p:set>
                                    <p:animEffect filter="fade" transition="in">
                                      <p:cBhvr>
                                        <p:cTn dur="700"/>
                                        <p:tgtEl>
                                          <p:spTgt spid="167">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12" st="12"/>
                                            </p:txEl>
                                          </p:spTgt>
                                        </p:tgtEl>
                                        <p:attrNameLst>
                                          <p:attrName>style.visibility</p:attrName>
                                        </p:attrNameLst>
                                      </p:cBhvr>
                                      <p:to>
                                        <p:strVal val="visible"/>
                                      </p:to>
                                    </p:set>
                                    <p:animEffect filter="fade" transition="in">
                                      <p:cBhvr>
                                        <p:cTn dur="700"/>
                                        <p:tgtEl>
                                          <p:spTgt spid="167">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13" st="13"/>
                                            </p:txEl>
                                          </p:spTgt>
                                        </p:tgtEl>
                                        <p:attrNameLst>
                                          <p:attrName>style.visibility</p:attrName>
                                        </p:attrNameLst>
                                      </p:cBhvr>
                                      <p:to>
                                        <p:strVal val="visible"/>
                                      </p:to>
                                    </p:set>
                                    <p:animEffect filter="fade" transition="in">
                                      <p:cBhvr>
                                        <p:cTn dur="700"/>
                                        <p:tgtEl>
                                          <p:spTgt spid="167">
                                            <p:txEl>
                                              <p:pRg end="13" st="1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14" st="14"/>
                                            </p:txEl>
                                          </p:spTgt>
                                        </p:tgtEl>
                                        <p:attrNameLst>
                                          <p:attrName>style.visibility</p:attrName>
                                        </p:attrNameLst>
                                      </p:cBhvr>
                                      <p:to>
                                        <p:strVal val="visible"/>
                                      </p:to>
                                    </p:set>
                                    <p:animEffect filter="fade" transition="in">
                                      <p:cBhvr>
                                        <p:cTn dur="700"/>
                                        <p:tgtEl>
                                          <p:spTgt spid="167">
                                            <p:txEl>
                                              <p:pRg end="14" st="1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15" st="15"/>
                                            </p:txEl>
                                          </p:spTgt>
                                        </p:tgtEl>
                                        <p:attrNameLst>
                                          <p:attrName>style.visibility</p:attrName>
                                        </p:attrNameLst>
                                      </p:cBhvr>
                                      <p:to>
                                        <p:strVal val="visible"/>
                                      </p:to>
                                    </p:set>
                                    <p:animEffect filter="fade" transition="in">
                                      <p:cBhvr>
                                        <p:cTn dur="700"/>
                                        <p:tgtEl>
                                          <p:spTgt spid="167">
                                            <p:txEl>
                                              <p:pRg end="15" st="1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16" st="16"/>
                                            </p:txEl>
                                          </p:spTgt>
                                        </p:tgtEl>
                                        <p:attrNameLst>
                                          <p:attrName>style.visibility</p:attrName>
                                        </p:attrNameLst>
                                      </p:cBhvr>
                                      <p:to>
                                        <p:strVal val="visible"/>
                                      </p:to>
                                    </p:set>
                                    <p:animEffect filter="fade" transition="in">
                                      <p:cBhvr>
                                        <p:cTn dur="700"/>
                                        <p:tgtEl>
                                          <p:spTgt spid="167">
                                            <p:txEl>
                                              <p:pRg end="16" st="1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17" st="17"/>
                                            </p:txEl>
                                          </p:spTgt>
                                        </p:tgtEl>
                                        <p:attrNameLst>
                                          <p:attrName>style.visibility</p:attrName>
                                        </p:attrNameLst>
                                      </p:cBhvr>
                                      <p:to>
                                        <p:strVal val="visible"/>
                                      </p:to>
                                    </p:set>
                                    <p:animEffect filter="fade" transition="in">
                                      <p:cBhvr>
                                        <p:cTn dur="700"/>
                                        <p:tgtEl>
                                          <p:spTgt spid="167">
                                            <p:txEl>
                                              <p:pRg end="17" st="1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7">
                                            <p:txEl>
                                              <p:pRg end="18" st="18"/>
                                            </p:txEl>
                                          </p:spTgt>
                                        </p:tgtEl>
                                        <p:attrNameLst>
                                          <p:attrName>style.visibility</p:attrName>
                                        </p:attrNameLst>
                                      </p:cBhvr>
                                      <p:to>
                                        <p:strVal val="visible"/>
                                      </p:to>
                                    </p:set>
                                    <p:animEffect filter="fade" transition="in">
                                      <p:cBhvr>
                                        <p:cTn dur="700"/>
                                        <p:tgtEl>
                                          <p:spTgt spid="167">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1"/>
          <p:cNvSpPr txBox="1"/>
          <p:nvPr>
            <p:ph type="title"/>
          </p:nvPr>
        </p:nvSpPr>
        <p:spPr>
          <a:xfrm>
            <a:off x="1092200" y="539151"/>
            <a:ext cx="10007700" cy="864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                         </a:t>
            </a:r>
            <a:r>
              <a:rPr lang="en-US">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245" name="Google Shape;245;p11"/>
          <p:cNvSpPr txBox="1"/>
          <p:nvPr>
            <p:ph idx="1" type="body"/>
          </p:nvPr>
        </p:nvSpPr>
        <p:spPr>
          <a:xfrm>
            <a:off x="1092200" y="1289625"/>
            <a:ext cx="10007700" cy="45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t/>
            </a:r>
            <a:endParaRPr b="1" sz="2200">
              <a:latin typeface="Times New Roman"/>
              <a:ea typeface="Times New Roman"/>
              <a:cs typeface="Times New Roman"/>
              <a:sym typeface="Times New Roman"/>
            </a:endParaRPr>
          </a:p>
          <a:p>
            <a:pPr indent="-381000" lvl="0" marL="457200" rtl="0" algn="just">
              <a:lnSpc>
                <a:spcPct val="115000"/>
              </a:lnSpc>
              <a:spcBef>
                <a:spcPts val="2100"/>
              </a:spcBef>
              <a:spcAft>
                <a:spcPts val="0"/>
              </a:spcAft>
              <a:buSzPts val="2400"/>
              <a:buFont typeface="Times New Roman"/>
              <a:buChar char="❏"/>
            </a:pPr>
            <a:r>
              <a:rPr b="1" lang="en-US" sz="2400">
                <a:latin typeface="Times New Roman"/>
                <a:ea typeface="Times New Roman"/>
                <a:cs typeface="Times New Roman"/>
                <a:sym typeface="Times New Roman"/>
              </a:rPr>
              <a:t>Image Acquisition.</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Image Preprocessing.</a:t>
            </a:r>
            <a:endParaRPr b="1"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b="1" lang="en-US" sz="2400">
                <a:highlight>
                  <a:schemeClr val="dk1"/>
                </a:highlight>
                <a:latin typeface="Times New Roman"/>
                <a:ea typeface="Times New Roman"/>
                <a:cs typeface="Times New Roman"/>
                <a:sym typeface="Times New Roman"/>
              </a:rPr>
              <a:t>Segmentation</a:t>
            </a:r>
            <a:r>
              <a:rPr b="1" lang="en-US" sz="2400">
                <a:latin typeface="Times New Roman"/>
                <a:ea typeface="Times New Roman"/>
                <a:cs typeface="Times New Roman"/>
                <a:sym typeface="Times New Roman"/>
              </a:rPr>
              <a:t>.</a:t>
            </a:r>
            <a:endParaRPr b="1" sz="2400">
              <a:latin typeface="Times New Roman"/>
              <a:ea typeface="Times New Roman"/>
              <a:cs typeface="Times New Roman"/>
              <a:sym typeface="Times New Roman"/>
            </a:endParaRPr>
          </a:p>
          <a:p>
            <a:pPr indent="-361950" lvl="0" marL="457200" rtl="0" algn="just">
              <a:lnSpc>
                <a:spcPct val="115000"/>
              </a:lnSpc>
              <a:spcBef>
                <a:spcPts val="0"/>
              </a:spcBef>
              <a:spcAft>
                <a:spcPts val="0"/>
              </a:spcAft>
              <a:buSzPts val="2100"/>
              <a:buFont typeface="Times New Roman"/>
              <a:buChar char="❏"/>
            </a:pPr>
            <a:r>
              <a:rPr b="1" lang="en-US" sz="2400">
                <a:highlight>
                  <a:schemeClr val="dk1"/>
                </a:highlight>
                <a:latin typeface="Times New Roman"/>
                <a:ea typeface="Times New Roman"/>
                <a:cs typeface="Times New Roman"/>
                <a:sym typeface="Times New Roman"/>
              </a:rPr>
              <a:t>Feature extraction.</a:t>
            </a:r>
            <a:endParaRPr b="1" sz="2400">
              <a:highlight>
                <a:schemeClr val="dk1"/>
              </a:highlight>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b="1" lang="en-US" sz="2400">
                <a:highlight>
                  <a:schemeClr val="dk1"/>
                </a:highlight>
                <a:latin typeface="Times New Roman"/>
                <a:ea typeface="Times New Roman"/>
                <a:cs typeface="Times New Roman"/>
                <a:sym typeface="Times New Roman"/>
              </a:rPr>
              <a:t>Classification.</a:t>
            </a:r>
            <a:endParaRPr b="1" sz="2400">
              <a:highlight>
                <a:schemeClr val="dk1"/>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1900"/>
                                        <p:tgtEl>
                                          <p:spTgt spid="245">
                                            <p:txEl>
                                              <p:pRg end="0" st="0"/>
                                            </p:txEl>
                                          </p:spTgt>
                                        </p:tgtEl>
                                      </p:cBhvr>
                                    </p:animEffect>
                                  </p:childTnLst>
                                </p:cTn>
                              </p:par>
                            </p:childTnLst>
                          </p:cTn>
                        </p:par>
                        <p:par>
                          <p:cTn fill="hold">
                            <p:stCondLst>
                              <p:cond delay="2900"/>
                            </p:stCondLst>
                            <p:childTnLst>
                              <p:par>
                                <p:cTn fill="hold" nodeType="after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1900"/>
                                        <p:tgtEl>
                                          <p:spTgt spid="245">
                                            <p:txEl>
                                              <p:pRg end="1" st="1"/>
                                            </p:txEl>
                                          </p:spTgt>
                                        </p:tgtEl>
                                      </p:cBhvr>
                                    </p:animEffect>
                                  </p:childTnLst>
                                </p:cTn>
                              </p:par>
                            </p:childTnLst>
                          </p:cTn>
                        </p:par>
                        <p:par>
                          <p:cTn fill="hold">
                            <p:stCondLst>
                              <p:cond delay="4800"/>
                            </p:stCondLst>
                            <p:childTnLst>
                              <p:par>
                                <p:cTn fill="hold" nodeType="after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1900"/>
                                        <p:tgtEl>
                                          <p:spTgt spid="245">
                                            <p:txEl>
                                              <p:pRg end="2" st="2"/>
                                            </p:txEl>
                                          </p:spTgt>
                                        </p:tgtEl>
                                      </p:cBhvr>
                                    </p:animEffect>
                                  </p:childTnLst>
                                </p:cTn>
                              </p:par>
                            </p:childTnLst>
                          </p:cTn>
                        </p:par>
                        <p:par>
                          <p:cTn fill="hold">
                            <p:stCondLst>
                              <p:cond delay="6700"/>
                            </p:stCondLst>
                            <p:childTnLst>
                              <p:par>
                                <p:cTn fill="hold" nodeType="afterEffect" presetClass="entr" presetID="10"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Effect filter="fade" transition="in">
                                      <p:cBhvr>
                                        <p:cTn dur="1900"/>
                                        <p:tgtEl>
                                          <p:spTgt spid="245">
                                            <p:txEl>
                                              <p:pRg end="3" st="3"/>
                                            </p:txEl>
                                          </p:spTgt>
                                        </p:tgtEl>
                                      </p:cBhvr>
                                    </p:animEffect>
                                  </p:childTnLst>
                                </p:cTn>
                              </p:par>
                            </p:childTnLst>
                          </p:cTn>
                        </p:par>
                        <p:par>
                          <p:cTn fill="hold">
                            <p:stCondLst>
                              <p:cond delay="8600"/>
                            </p:stCondLst>
                            <p:childTnLst>
                              <p:par>
                                <p:cTn fill="hold" nodeType="afterEffect" presetClass="entr" presetID="10" presetSubtype="0">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animEffect filter="fade" transition="in">
                                      <p:cBhvr>
                                        <p:cTn dur="1900"/>
                                        <p:tgtEl>
                                          <p:spTgt spid="245">
                                            <p:txEl>
                                              <p:pRg end="4" st="4"/>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245">
                                            <p:txEl>
                                              <p:pRg end="5" st="5"/>
                                            </p:txEl>
                                          </p:spTgt>
                                        </p:tgtEl>
                                        <p:attrNameLst>
                                          <p:attrName>style.visibility</p:attrName>
                                        </p:attrNameLst>
                                      </p:cBhvr>
                                      <p:to>
                                        <p:strVal val="visible"/>
                                      </p:to>
                                    </p:set>
                                    <p:animEffect filter="fade" transition="in">
                                      <p:cBhvr>
                                        <p:cTn dur="1900"/>
                                        <p:tgtEl>
                                          <p:spTgt spid="24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8"/>
          <p:cNvSpPr/>
          <p:nvPr/>
        </p:nvSpPr>
        <p:spPr>
          <a:xfrm>
            <a:off x="600501" y="3261838"/>
            <a:ext cx="1119117" cy="1351128"/>
          </a:xfrm>
          <a:prstGeom prst="rect">
            <a:avLst/>
          </a:prstGeom>
          <a:solidFill>
            <a:schemeClr val="lt2"/>
          </a:solidFill>
          <a:ln cap="flat" cmpd="sng" w="25400">
            <a:solidFill>
              <a:srgbClr val="1515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2"/>
                </a:solidFill>
                <a:latin typeface="Times New Roman"/>
                <a:ea typeface="Times New Roman"/>
                <a:cs typeface="Times New Roman"/>
                <a:sym typeface="Times New Roman"/>
              </a:rPr>
              <a:t>Input</a:t>
            </a:r>
            <a:endParaRPr/>
          </a:p>
          <a:p>
            <a:pPr indent="0" lvl="0" marL="0" marR="0" rtl="0" algn="ctr">
              <a:lnSpc>
                <a:spcPct val="100000"/>
              </a:lnSpc>
              <a:spcBef>
                <a:spcPts val="0"/>
              </a:spcBef>
              <a:spcAft>
                <a:spcPts val="0"/>
              </a:spcAft>
              <a:buNone/>
            </a:pPr>
            <a:r>
              <a:rPr b="0" i="0" lang="en-US" sz="1400" u="none" cap="none" strike="noStrike">
                <a:solidFill>
                  <a:schemeClr val="dk2"/>
                </a:solidFill>
                <a:latin typeface="Times New Roman"/>
                <a:ea typeface="Times New Roman"/>
                <a:cs typeface="Times New Roman"/>
                <a:sym typeface="Times New Roman"/>
              </a:rPr>
              <a:t>Disease </a:t>
            </a:r>
            <a:endParaRPr/>
          </a:p>
          <a:p>
            <a:pPr indent="0" lvl="0" marL="0" marR="0" rtl="0" algn="ctr">
              <a:lnSpc>
                <a:spcPct val="100000"/>
              </a:lnSpc>
              <a:spcBef>
                <a:spcPts val="0"/>
              </a:spcBef>
              <a:spcAft>
                <a:spcPts val="0"/>
              </a:spcAft>
              <a:buNone/>
            </a:pPr>
            <a:r>
              <a:rPr b="0" i="0" lang="en-US" sz="1400" u="none" cap="none" strike="noStrike">
                <a:solidFill>
                  <a:schemeClr val="dk2"/>
                </a:solidFill>
                <a:latin typeface="Times New Roman"/>
                <a:ea typeface="Times New Roman"/>
                <a:cs typeface="Times New Roman"/>
                <a:sym typeface="Times New Roman"/>
              </a:rPr>
              <a:t>Affected </a:t>
            </a:r>
            <a:endParaRPr/>
          </a:p>
          <a:p>
            <a:pPr indent="0" lvl="0" marL="0" marR="0" rtl="0" algn="ctr">
              <a:lnSpc>
                <a:spcPct val="100000"/>
              </a:lnSpc>
              <a:spcBef>
                <a:spcPts val="0"/>
              </a:spcBef>
              <a:spcAft>
                <a:spcPts val="0"/>
              </a:spcAft>
              <a:buNone/>
            </a:pPr>
            <a:r>
              <a:rPr b="0" i="0" lang="en-US" sz="1400" u="none" cap="none" strike="noStrike">
                <a:solidFill>
                  <a:schemeClr val="dk2"/>
                </a:solidFill>
                <a:latin typeface="Times New Roman"/>
                <a:ea typeface="Times New Roman"/>
                <a:cs typeface="Times New Roman"/>
                <a:sym typeface="Times New Roman"/>
              </a:rPr>
              <a:t>leaf   </a:t>
            </a:r>
            <a:endParaRPr b="0" i="0" sz="1400" u="none" cap="none" strike="noStrike">
              <a:solidFill>
                <a:schemeClr val="dk2"/>
              </a:solidFill>
              <a:latin typeface="Times New Roman"/>
              <a:ea typeface="Times New Roman"/>
              <a:cs typeface="Times New Roman"/>
              <a:sym typeface="Times New Roman"/>
            </a:endParaRPr>
          </a:p>
        </p:txBody>
      </p:sp>
      <p:sp>
        <p:nvSpPr>
          <p:cNvPr id="251" name="Google Shape;251;p8"/>
          <p:cNvSpPr/>
          <p:nvPr/>
        </p:nvSpPr>
        <p:spPr>
          <a:xfrm>
            <a:off x="3309390" y="3261839"/>
            <a:ext cx="1173707" cy="1351127"/>
          </a:xfrm>
          <a:prstGeom prst="rect">
            <a:avLst/>
          </a:prstGeom>
          <a:solidFill>
            <a:schemeClr val="lt2"/>
          </a:solidFill>
          <a:ln cap="flat" cmpd="sng" w="25400">
            <a:solidFill>
              <a:srgbClr val="1515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OTSU</a:t>
            </a:r>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Segmentation       </a:t>
            </a:r>
            <a:endParaRPr/>
          </a:p>
        </p:txBody>
      </p:sp>
      <p:sp>
        <p:nvSpPr>
          <p:cNvPr id="252" name="Google Shape;252;p8"/>
          <p:cNvSpPr/>
          <p:nvPr/>
        </p:nvSpPr>
        <p:spPr>
          <a:xfrm>
            <a:off x="4746035" y="3261838"/>
            <a:ext cx="1214650" cy="1351128"/>
          </a:xfrm>
          <a:prstGeom prst="rect">
            <a:avLst/>
          </a:prstGeom>
          <a:solidFill>
            <a:schemeClr val="lt2"/>
          </a:solidFill>
          <a:ln cap="flat" cmpd="sng" w="25400">
            <a:solidFill>
              <a:srgbClr val="1515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K-Mean</a:t>
            </a:r>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Clustering</a:t>
            </a:r>
            <a:endParaRPr b="0" i="0" sz="1400" u="none" cap="none" strike="noStrike">
              <a:solidFill>
                <a:srgbClr val="151515"/>
              </a:solidFill>
              <a:latin typeface="Times New Roman"/>
              <a:ea typeface="Times New Roman"/>
              <a:cs typeface="Times New Roman"/>
              <a:sym typeface="Times New Roman"/>
            </a:endParaRPr>
          </a:p>
        </p:txBody>
      </p:sp>
      <p:sp>
        <p:nvSpPr>
          <p:cNvPr id="253" name="Google Shape;253;p8"/>
          <p:cNvSpPr/>
          <p:nvPr/>
        </p:nvSpPr>
        <p:spPr>
          <a:xfrm>
            <a:off x="6223623" y="3261838"/>
            <a:ext cx="1105469" cy="1351128"/>
          </a:xfrm>
          <a:prstGeom prst="rect">
            <a:avLst/>
          </a:prstGeom>
          <a:solidFill>
            <a:schemeClr val="lt2"/>
          </a:solidFill>
          <a:ln cap="flat" cmpd="sng" w="25400">
            <a:solidFill>
              <a:srgbClr val="1515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Feature</a:t>
            </a:r>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Extraction</a:t>
            </a:r>
            <a:endParaRPr/>
          </a:p>
        </p:txBody>
      </p:sp>
      <p:sp>
        <p:nvSpPr>
          <p:cNvPr id="254" name="Google Shape;254;p8"/>
          <p:cNvSpPr/>
          <p:nvPr/>
        </p:nvSpPr>
        <p:spPr>
          <a:xfrm>
            <a:off x="7567826" y="3261838"/>
            <a:ext cx="1187355" cy="1351128"/>
          </a:xfrm>
          <a:prstGeom prst="rect">
            <a:avLst/>
          </a:prstGeom>
          <a:solidFill>
            <a:schemeClr val="lt2"/>
          </a:solidFill>
          <a:ln cap="flat" cmpd="sng" w="25400">
            <a:solidFill>
              <a:srgbClr val="1515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151515"/>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Trained</a:t>
            </a:r>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Network </a:t>
            </a:r>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Classifier</a:t>
            </a:r>
            <a:endParaRPr/>
          </a:p>
          <a:p>
            <a:pPr indent="0" lvl="0" marL="0" marR="0" rtl="0" algn="ctr">
              <a:lnSpc>
                <a:spcPct val="100000"/>
              </a:lnSpc>
              <a:spcBef>
                <a:spcPts val="0"/>
              </a:spcBef>
              <a:spcAft>
                <a:spcPts val="0"/>
              </a:spcAft>
              <a:buNone/>
            </a:pPr>
            <a:r>
              <a:t/>
            </a:r>
            <a:endParaRPr b="0" i="0" sz="1400" u="none" cap="none" strike="noStrike">
              <a:solidFill>
                <a:srgbClr val="151515"/>
              </a:solidFill>
              <a:latin typeface="Times New Roman"/>
              <a:ea typeface="Times New Roman"/>
              <a:cs typeface="Times New Roman"/>
              <a:sym typeface="Times New Roman"/>
            </a:endParaRPr>
          </a:p>
        </p:txBody>
      </p:sp>
      <p:sp>
        <p:nvSpPr>
          <p:cNvPr id="255" name="Google Shape;255;p8"/>
          <p:cNvSpPr/>
          <p:nvPr/>
        </p:nvSpPr>
        <p:spPr>
          <a:xfrm>
            <a:off x="8993915" y="3261838"/>
            <a:ext cx="1132765" cy="1351128"/>
          </a:xfrm>
          <a:prstGeom prst="rect">
            <a:avLst/>
          </a:prstGeom>
          <a:solidFill>
            <a:schemeClr val="lt2"/>
          </a:solidFill>
          <a:ln cap="flat" cmpd="sng" w="25400">
            <a:solidFill>
              <a:srgbClr val="1515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151515"/>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Train </a:t>
            </a:r>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Data</a:t>
            </a:r>
            <a:endParaRPr/>
          </a:p>
          <a:p>
            <a:pPr indent="0" lvl="0" marL="0" marR="0" rtl="0" algn="ctr">
              <a:lnSpc>
                <a:spcPct val="100000"/>
              </a:lnSpc>
              <a:spcBef>
                <a:spcPts val="0"/>
              </a:spcBef>
              <a:spcAft>
                <a:spcPts val="0"/>
              </a:spcAft>
              <a:buNone/>
            </a:pPr>
            <a:r>
              <a:t/>
            </a:r>
            <a:endParaRPr b="0" i="0" sz="1400" u="none" cap="none" strike="noStrike">
              <a:solidFill>
                <a:srgbClr val="151515"/>
              </a:solidFill>
              <a:latin typeface="Times New Roman"/>
              <a:ea typeface="Times New Roman"/>
              <a:cs typeface="Times New Roman"/>
              <a:sym typeface="Times New Roman"/>
            </a:endParaRPr>
          </a:p>
        </p:txBody>
      </p:sp>
      <p:sp>
        <p:nvSpPr>
          <p:cNvPr id="256" name="Google Shape;256;p8"/>
          <p:cNvSpPr/>
          <p:nvPr/>
        </p:nvSpPr>
        <p:spPr>
          <a:xfrm>
            <a:off x="10331390" y="3261838"/>
            <a:ext cx="1200968" cy="1351128"/>
          </a:xfrm>
          <a:prstGeom prst="rect">
            <a:avLst/>
          </a:prstGeom>
          <a:solidFill>
            <a:schemeClr val="lt2"/>
          </a:solidFill>
          <a:ln cap="flat" cmpd="sng" w="25400">
            <a:solidFill>
              <a:srgbClr val="1515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151515"/>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Classification </a:t>
            </a:r>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Of</a:t>
            </a:r>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Disease</a:t>
            </a:r>
            <a:endParaRPr/>
          </a:p>
          <a:p>
            <a:pPr indent="0" lvl="0" marL="0" marR="0" rtl="0" algn="ctr">
              <a:lnSpc>
                <a:spcPct val="100000"/>
              </a:lnSpc>
              <a:spcBef>
                <a:spcPts val="0"/>
              </a:spcBef>
              <a:spcAft>
                <a:spcPts val="0"/>
              </a:spcAft>
              <a:buNone/>
            </a:pPr>
            <a:r>
              <a:t/>
            </a:r>
            <a:endParaRPr b="0" i="0" sz="1400" u="none" cap="none" strike="noStrike">
              <a:solidFill>
                <a:srgbClr val="151515"/>
              </a:solidFill>
              <a:latin typeface="Times New Roman"/>
              <a:ea typeface="Times New Roman"/>
              <a:cs typeface="Times New Roman"/>
              <a:sym typeface="Times New Roman"/>
            </a:endParaRPr>
          </a:p>
        </p:txBody>
      </p:sp>
      <p:sp>
        <p:nvSpPr>
          <p:cNvPr id="257" name="Google Shape;257;p8"/>
          <p:cNvSpPr/>
          <p:nvPr/>
        </p:nvSpPr>
        <p:spPr>
          <a:xfrm>
            <a:off x="1970473" y="3261838"/>
            <a:ext cx="1088100" cy="1351200"/>
          </a:xfrm>
          <a:prstGeom prst="rect">
            <a:avLst/>
          </a:prstGeom>
          <a:solidFill>
            <a:srgbClr val="C3C3C3"/>
          </a:solidFill>
          <a:ln cap="flat" cmpd="sng" w="25400">
            <a:solidFill>
              <a:srgbClr val="1515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151515"/>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Contra</a:t>
            </a:r>
            <a:r>
              <a:rPr lang="en-US">
                <a:solidFill>
                  <a:srgbClr val="151515"/>
                </a:solidFill>
                <a:latin typeface="Times New Roman"/>
                <a:ea typeface="Times New Roman"/>
                <a:cs typeface="Times New Roman"/>
                <a:sym typeface="Times New Roman"/>
              </a:rPr>
              <a:t>s</a:t>
            </a:r>
            <a:r>
              <a:rPr b="0" i="0" lang="en-US" sz="1400" u="none" cap="none" strike="noStrike">
                <a:solidFill>
                  <a:srgbClr val="151515"/>
                </a:solidFill>
                <a:latin typeface="Times New Roman"/>
                <a:ea typeface="Times New Roman"/>
                <a:cs typeface="Times New Roman"/>
                <a:sym typeface="Times New Roman"/>
              </a:rPr>
              <a:t>t</a:t>
            </a:r>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Enhancement</a:t>
            </a:r>
            <a:endParaRPr/>
          </a:p>
          <a:p>
            <a:pPr indent="0" lvl="0" marL="0" marR="0" rtl="0" algn="ctr">
              <a:lnSpc>
                <a:spcPct val="100000"/>
              </a:lnSpc>
              <a:spcBef>
                <a:spcPts val="0"/>
              </a:spcBef>
              <a:spcAft>
                <a:spcPts val="0"/>
              </a:spcAft>
              <a:buNone/>
            </a:pPr>
            <a:r>
              <a:t/>
            </a:r>
            <a:endParaRPr b="0" i="0" sz="1400" u="none" cap="none" strike="noStrike">
              <a:solidFill>
                <a:srgbClr val="151515"/>
              </a:solidFill>
              <a:latin typeface="Times New Roman"/>
              <a:ea typeface="Times New Roman"/>
              <a:cs typeface="Times New Roman"/>
              <a:sym typeface="Times New Roman"/>
            </a:endParaRPr>
          </a:p>
        </p:txBody>
      </p:sp>
      <p:sp>
        <p:nvSpPr>
          <p:cNvPr id="258" name="Google Shape;258;p8"/>
          <p:cNvSpPr/>
          <p:nvPr/>
        </p:nvSpPr>
        <p:spPr>
          <a:xfrm>
            <a:off x="7076506" y="2074506"/>
            <a:ext cx="2169994" cy="846161"/>
          </a:xfrm>
          <a:prstGeom prst="rect">
            <a:avLst/>
          </a:prstGeom>
          <a:solidFill>
            <a:schemeClr val="lt2"/>
          </a:solidFill>
          <a:ln cap="flat" cmpd="sng" w="25400">
            <a:solidFill>
              <a:srgbClr val="1515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Preprocessed</a:t>
            </a:r>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Reference Images </a:t>
            </a:r>
            <a:endParaRPr b="0" i="0" sz="1400" u="none" cap="none" strike="noStrike">
              <a:solidFill>
                <a:srgbClr val="151515"/>
              </a:solidFill>
              <a:latin typeface="Times New Roman"/>
              <a:ea typeface="Times New Roman"/>
              <a:cs typeface="Times New Roman"/>
              <a:sym typeface="Times New Roman"/>
            </a:endParaRPr>
          </a:p>
        </p:txBody>
      </p:sp>
      <p:sp>
        <p:nvSpPr>
          <p:cNvPr id="259" name="Google Shape;259;p8"/>
          <p:cNvSpPr/>
          <p:nvPr/>
        </p:nvSpPr>
        <p:spPr>
          <a:xfrm>
            <a:off x="5636525" y="5281697"/>
            <a:ext cx="1139832" cy="1050878"/>
          </a:xfrm>
          <a:prstGeom prst="rect">
            <a:avLst/>
          </a:prstGeom>
          <a:solidFill>
            <a:schemeClr val="lt2"/>
          </a:solidFill>
          <a:ln cap="flat" cmpd="sng" w="25400">
            <a:solidFill>
              <a:srgbClr val="1515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Early </a:t>
            </a:r>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Blight</a:t>
            </a:r>
            <a:endParaRPr b="0" i="0" sz="1400" u="none" cap="none" strike="noStrike">
              <a:solidFill>
                <a:srgbClr val="151515"/>
              </a:solidFill>
              <a:latin typeface="Times New Roman"/>
              <a:ea typeface="Times New Roman"/>
              <a:cs typeface="Times New Roman"/>
              <a:sym typeface="Times New Roman"/>
            </a:endParaRPr>
          </a:p>
        </p:txBody>
      </p:sp>
      <p:sp>
        <p:nvSpPr>
          <p:cNvPr id="260" name="Google Shape;260;p8"/>
          <p:cNvSpPr/>
          <p:nvPr/>
        </p:nvSpPr>
        <p:spPr>
          <a:xfrm>
            <a:off x="7069540" y="5281697"/>
            <a:ext cx="1187356" cy="1050877"/>
          </a:xfrm>
          <a:prstGeom prst="rect">
            <a:avLst/>
          </a:prstGeom>
          <a:solidFill>
            <a:schemeClr val="lt2"/>
          </a:solidFill>
          <a:ln cap="flat" cmpd="sng" w="25400">
            <a:solidFill>
              <a:srgbClr val="1515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Bacterial </a:t>
            </a:r>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Spot</a:t>
            </a:r>
            <a:endParaRPr b="0" i="0" sz="1400" u="none" cap="none" strike="noStrike">
              <a:solidFill>
                <a:srgbClr val="151515"/>
              </a:solidFill>
              <a:latin typeface="Times New Roman"/>
              <a:ea typeface="Times New Roman"/>
              <a:cs typeface="Times New Roman"/>
              <a:sym typeface="Times New Roman"/>
            </a:endParaRPr>
          </a:p>
        </p:txBody>
      </p:sp>
      <p:sp>
        <p:nvSpPr>
          <p:cNvPr id="261" name="Google Shape;261;p8"/>
          <p:cNvSpPr/>
          <p:nvPr/>
        </p:nvSpPr>
        <p:spPr>
          <a:xfrm>
            <a:off x="8557146" y="5281697"/>
            <a:ext cx="1214651" cy="1050877"/>
          </a:xfrm>
          <a:prstGeom prst="rect">
            <a:avLst/>
          </a:prstGeom>
          <a:solidFill>
            <a:schemeClr val="lt2"/>
          </a:solidFill>
          <a:ln cap="flat" cmpd="sng" w="25400">
            <a:solidFill>
              <a:srgbClr val="1515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151515"/>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0" i="0" sz="1400" u="none" cap="none" strike="noStrike">
              <a:solidFill>
                <a:srgbClr val="151515"/>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Iron</a:t>
            </a:r>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Chlorosis</a:t>
            </a:r>
            <a:endParaRPr/>
          </a:p>
          <a:p>
            <a:pPr indent="0" lvl="0" marL="0" marR="0" rtl="0" algn="ctr">
              <a:lnSpc>
                <a:spcPct val="100000"/>
              </a:lnSpc>
              <a:spcBef>
                <a:spcPts val="0"/>
              </a:spcBef>
              <a:spcAft>
                <a:spcPts val="0"/>
              </a:spcAft>
              <a:buNone/>
            </a:pPr>
            <a:r>
              <a:t/>
            </a:r>
            <a:endParaRPr b="0" i="0" sz="1400" u="none" cap="none" strike="noStrike">
              <a:solidFill>
                <a:srgbClr val="151515"/>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0" i="0" sz="1400" u="none" cap="none" strike="noStrike">
              <a:solidFill>
                <a:srgbClr val="151515"/>
              </a:solidFill>
              <a:latin typeface="Times New Roman"/>
              <a:ea typeface="Times New Roman"/>
              <a:cs typeface="Times New Roman"/>
              <a:sym typeface="Times New Roman"/>
            </a:endParaRPr>
          </a:p>
        </p:txBody>
      </p:sp>
      <p:sp>
        <p:nvSpPr>
          <p:cNvPr id="262" name="Google Shape;262;p8"/>
          <p:cNvSpPr/>
          <p:nvPr/>
        </p:nvSpPr>
        <p:spPr>
          <a:xfrm>
            <a:off x="10099426" y="5281697"/>
            <a:ext cx="1187314" cy="1050877"/>
          </a:xfrm>
          <a:prstGeom prst="rect">
            <a:avLst/>
          </a:prstGeom>
          <a:solidFill>
            <a:schemeClr val="lt2"/>
          </a:solidFill>
          <a:ln cap="flat" cmpd="sng" w="25400">
            <a:solidFill>
              <a:srgbClr val="1515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Septoria </a:t>
            </a:r>
            <a:endParaRPr/>
          </a:p>
          <a:p>
            <a:pPr indent="0" lvl="0" marL="0" marR="0" rtl="0" algn="ctr">
              <a:lnSpc>
                <a:spcPct val="100000"/>
              </a:lnSpc>
              <a:spcBef>
                <a:spcPts val="0"/>
              </a:spcBef>
              <a:spcAft>
                <a:spcPts val="0"/>
              </a:spcAft>
              <a:buNone/>
            </a:pPr>
            <a:r>
              <a:rPr b="0" i="0" lang="en-US" sz="1400" u="none" cap="none" strike="noStrike">
                <a:solidFill>
                  <a:srgbClr val="151515"/>
                </a:solidFill>
                <a:latin typeface="Times New Roman"/>
                <a:ea typeface="Times New Roman"/>
                <a:cs typeface="Times New Roman"/>
                <a:sym typeface="Times New Roman"/>
              </a:rPr>
              <a:t>Leaf Spot</a:t>
            </a:r>
            <a:endParaRPr/>
          </a:p>
        </p:txBody>
      </p:sp>
      <p:cxnSp>
        <p:nvCxnSpPr>
          <p:cNvPr id="263" name="Google Shape;263;p8"/>
          <p:cNvCxnSpPr>
            <a:endCxn id="257" idx="1"/>
          </p:cNvCxnSpPr>
          <p:nvPr/>
        </p:nvCxnSpPr>
        <p:spPr>
          <a:xfrm>
            <a:off x="1743973" y="3937438"/>
            <a:ext cx="226500" cy="0"/>
          </a:xfrm>
          <a:prstGeom prst="straightConnector1">
            <a:avLst/>
          </a:prstGeom>
          <a:noFill/>
          <a:ln cap="flat" cmpd="sng" w="9525">
            <a:solidFill>
              <a:schemeClr val="dk2"/>
            </a:solidFill>
            <a:prstDash val="solid"/>
            <a:round/>
            <a:headEnd len="sm" w="sm" type="none"/>
            <a:tailEnd len="med" w="med" type="triangle"/>
          </a:ln>
        </p:spPr>
      </p:cxnSp>
      <p:cxnSp>
        <p:nvCxnSpPr>
          <p:cNvPr id="264" name="Google Shape;264;p8"/>
          <p:cNvCxnSpPr>
            <a:stCxn id="257" idx="3"/>
            <a:endCxn id="251" idx="1"/>
          </p:cNvCxnSpPr>
          <p:nvPr/>
        </p:nvCxnSpPr>
        <p:spPr>
          <a:xfrm>
            <a:off x="3058573" y="3937438"/>
            <a:ext cx="250800" cy="0"/>
          </a:xfrm>
          <a:prstGeom prst="straightConnector1">
            <a:avLst/>
          </a:prstGeom>
          <a:noFill/>
          <a:ln cap="flat" cmpd="sng" w="9525">
            <a:solidFill>
              <a:schemeClr val="dk2"/>
            </a:solidFill>
            <a:prstDash val="solid"/>
            <a:round/>
            <a:headEnd len="sm" w="sm" type="none"/>
            <a:tailEnd len="med" w="med" type="triangle"/>
          </a:ln>
        </p:spPr>
      </p:cxnSp>
      <p:cxnSp>
        <p:nvCxnSpPr>
          <p:cNvPr id="265" name="Google Shape;265;p8"/>
          <p:cNvCxnSpPr>
            <a:stCxn id="251" idx="3"/>
            <a:endCxn id="252" idx="1"/>
          </p:cNvCxnSpPr>
          <p:nvPr/>
        </p:nvCxnSpPr>
        <p:spPr>
          <a:xfrm>
            <a:off x="4483097" y="3937403"/>
            <a:ext cx="262800" cy="0"/>
          </a:xfrm>
          <a:prstGeom prst="straightConnector1">
            <a:avLst/>
          </a:prstGeom>
          <a:noFill/>
          <a:ln cap="flat" cmpd="sng" w="9525">
            <a:solidFill>
              <a:schemeClr val="dk2"/>
            </a:solidFill>
            <a:prstDash val="solid"/>
            <a:round/>
            <a:headEnd len="sm" w="sm" type="none"/>
            <a:tailEnd len="med" w="med" type="triangle"/>
          </a:ln>
        </p:spPr>
      </p:cxnSp>
      <p:cxnSp>
        <p:nvCxnSpPr>
          <p:cNvPr id="266" name="Google Shape;266;p8"/>
          <p:cNvCxnSpPr>
            <a:stCxn id="252" idx="3"/>
            <a:endCxn id="253" idx="1"/>
          </p:cNvCxnSpPr>
          <p:nvPr/>
        </p:nvCxnSpPr>
        <p:spPr>
          <a:xfrm>
            <a:off x="5960685" y="3937402"/>
            <a:ext cx="262800" cy="0"/>
          </a:xfrm>
          <a:prstGeom prst="straightConnector1">
            <a:avLst/>
          </a:prstGeom>
          <a:noFill/>
          <a:ln cap="flat" cmpd="sng" w="9525">
            <a:solidFill>
              <a:schemeClr val="dk2"/>
            </a:solidFill>
            <a:prstDash val="solid"/>
            <a:round/>
            <a:headEnd len="sm" w="sm" type="none"/>
            <a:tailEnd len="med" w="med" type="triangle"/>
          </a:ln>
        </p:spPr>
      </p:cxnSp>
      <p:cxnSp>
        <p:nvCxnSpPr>
          <p:cNvPr id="267" name="Google Shape;267;p8"/>
          <p:cNvCxnSpPr>
            <a:stCxn id="253" idx="3"/>
            <a:endCxn id="254" idx="1"/>
          </p:cNvCxnSpPr>
          <p:nvPr/>
        </p:nvCxnSpPr>
        <p:spPr>
          <a:xfrm>
            <a:off x="7329092" y="3937402"/>
            <a:ext cx="238800" cy="0"/>
          </a:xfrm>
          <a:prstGeom prst="straightConnector1">
            <a:avLst/>
          </a:prstGeom>
          <a:noFill/>
          <a:ln cap="flat" cmpd="sng" w="9525">
            <a:solidFill>
              <a:schemeClr val="dk2"/>
            </a:solidFill>
            <a:prstDash val="solid"/>
            <a:round/>
            <a:headEnd len="sm" w="sm" type="none"/>
            <a:tailEnd len="med" w="med" type="triangle"/>
          </a:ln>
        </p:spPr>
      </p:cxnSp>
      <p:cxnSp>
        <p:nvCxnSpPr>
          <p:cNvPr id="268" name="Google Shape;268;p8"/>
          <p:cNvCxnSpPr>
            <a:stCxn id="254" idx="3"/>
            <a:endCxn id="255" idx="1"/>
          </p:cNvCxnSpPr>
          <p:nvPr/>
        </p:nvCxnSpPr>
        <p:spPr>
          <a:xfrm>
            <a:off x="8755181" y="3937402"/>
            <a:ext cx="238800" cy="0"/>
          </a:xfrm>
          <a:prstGeom prst="straightConnector1">
            <a:avLst/>
          </a:prstGeom>
          <a:noFill/>
          <a:ln cap="flat" cmpd="sng" w="9525">
            <a:solidFill>
              <a:schemeClr val="dk2"/>
            </a:solidFill>
            <a:prstDash val="solid"/>
            <a:round/>
            <a:headEnd len="sm" w="sm" type="none"/>
            <a:tailEnd len="med" w="med" type="triangle"/>
          </a:ln>
        </p:spPr>
      </p:cxnSp>
      <p:cxnSp>
        <p:nvCxnSpPr>
          <p:cNvPr id="269" name="Google Shape;269;p8"/>
          <p:cNvCxnSpPr>
            <a:stCxn id="255" idx="3"/>
            <a:endCxn id="256" idx="1"/>
          </p:cNvCxnSpPr>
          <p:nvPr/>
        </p:nvCxnSpPr>
        <p:spPr>
          <a:xfrm>
            <a:off x="10126680" y="3937402"/>
            <a:ext cx="204600" cy="0"/>
          </a:xfrm>
          <a:prstGeom prst="straightConnector1">
            <a:avLst/>
          </a:prstGeom>
          <a:noFill/>
          <a:ln cap="flat" cmpd="sng" w="9525">
            <a:solidFill>
              <a:schemeClr val="dk2"/>
            </a:solidFill>
            <a:prstDash val="solid"/>
            <a:round/>
            <a:headEnd len="sm" w="sm" type="none"/>
            <a:tailEnd len="med" w="med" type="triangle"/>
          </a:ln>
        </p:spPr>
      </p:cxnSp>
      <p:cxnSp>
        <p:nvCxnSpPr>
          <p:cNvPr id="270" name="Google Shape;270;p8"/>
          <p:cNvCxnSpPr>
            <a:stCxn id="259" idx="0"/>
            <a:endCxn id="256" idx="2"/>
          </p:cNvCxnSpPr>
          <p:nvPr/>
        </p:nvCxnSpPr>
        <p:spPr>
          <a:xfrm flipH="1" rot="10800000">
            <a:off x="6206441" y="4612997"/>
            <a:ext cx="4725300" cy="668700"/>
          </a:xfrm>
          <a:prstGeom prst="straightConnector1">
            <a:avLst/>
          </a:prstGeom>
          <a:noFill/>
          <a:ln cap="flat" cmpd="sng" w="9525">
            <a:solidFill>
              <a:schemeClr val="dk2"/>
            </a:solidFill>
            <a:prstDash val="solid"/>
            <a:round/>
            <a:headEnd len="sm" w="sm" type="none"/>
            <a:tailEnd len="med" w="med" type="triangle"/>
          </a:ln>
        </p:spPr>
      </p:cxnSp>
      <p:cxnSp>
        <p:nvCxnSpPr>
          <p:cNvPr id="271" name="Google Shape;271;p8"/>
          <p:cNvCxnSpPr>
            <a:stCxn id="260" idx="0"/>
            <a:endCxn id="256" idx="2"/>
          </p:cNvCxnSpPr>
          <p:nvPr/>
        </p:nvCxnSpPr>
        <p:spPr>
          <a:xfrm flipH="1" rot="10800000">
            <a:off x="7663218" y="4612997"/>
            <a:ext cx="3268800" cy="668700"/>
          </a:xfrm>
          <a:prstGeom prst="straightConnector1">
            <a:avLst/>
          </a:prstGeom>
          <a:noFill/>
          <a:ln cap="flat" cmpd="sng" w="9525">
            <a:solidFill>
              <a:schemeClr val="dk2"/>
            </a:solidFill>
            <a:prstDash val="solid"/>
            <a:round/>
            <a:headEnd len="sm" w="sm" type="none"/>
            <a:tailEnd len="med" w="med" type="triangle"/>
          </a:ln>
        </p:spPr>
      </p:cxnSp>
      <p:cxnSp>
        <p:nvCxnSpPr>
          <p:cNvPr id="272" name="Google Shape;272;p8"/>
          <p:cNvCxnSpPr>
            <a:stCxn id="261" idx="0"/>
            <a:endCxn id="256" idx="2"/>
          </p:cNvCxnSpPr>
          <p:nvPr/>
        </p:nvCxnSpPr>
        <p:spPr>
          <a:xfrm flipH="1" rot="10800000">
            <a:off x="9164472" y="4612997"/>
            <a:ext cx="1767300" cy="668700"/>
          </a:xfrm>
          <a:prstGeom prst="straightConnector1">
            <a:avLst/>
          </a:prstGeom>
          <a:noFill/>
          <a:ln cap="flat" cmpd="sng" w="9525">
            <a:solidFill>
              <a:schemeClr val="dk2"/>
            </a:solidFill>
            <a:prstDash val="solid"/>
            <a:round/>
            <a:headEnd len="sm" w="sm" type="none"/>
            <a:tailEnd len="med" w="med" type="triangle"/>
          </a:ln>
        </p:spPr>
      </p:cxnSp>
      <p:sp>
        <p:nvSpPr>
          <p:cNvPr id="273" name="Google Shape;273;p8"/>
          <p:cNvSpPr txBox="1"/>
          <p:nvPr/>
        </p:nvSpPr>
        <p:spPr>
          <a:xfrm>
            <a:off x="1719617" y="804514"/>
            <a:ext cx="917815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600" u="none" cap="none" strike="noStrike">
                <a:solidFill>
                  <a:srgbClr val="9E7C38"/>
                </a:solidFill>
                <a:latin typeface="Times New Roman"/>
                <a:ea typeface="Times New Roman"/>
                <a:cs typeface="Times New Roman"/>
                <a:sym typeface="Times New Roman"/>
              </a:rPr>
              <a:t>                        Proposed System    </a:t>
            </a:r>
            <a:endParaRPr b="0" i="0" sz="3600" u="none" cap="none" strike="noStrike">
              <a:solidFill>
                <a:srgbClr val="9E7C38"/>
              </a:solidFill>
              <a:latin typeface="Times New Roman"/>
              <a:ea typeface="Times New Roman"/>
              <a:cs typeface="Times New Roman"/>
              <a:sym typeface="Times New Roman"/>
            </a:endParaRPr>
          </a:p>
        </p:txBody>
      </p:sp>
      <p:cxnSp>
        <p:nvCxnSpPr>
          <p:cNvPr id="274" name="Google Shape;274;p8"/>
          <p:cNvCxnSpPr>
            <a:stCxn id="262" idx="0"/>
            <a:endCxn id="256" idx="2"/>
          </p:cNvCxnSpPr>
          <p:nvPr/>
        </p:nvCxnSpPr>
        <p:spPr>
          <a:xfrm flipH="1" rot="10800000">
            <a:off x="10693083" y="4612997"/>
            <a:ext cx="238800" cy="668700"/>
          </a:xfrm>
          <a:prstGeom prst="straightConnector1">
            <a:avLst/>
          </a:prstGeom>
          <a:noFill/>
          <a:ln cap="flat" cmpd="sng" w="9525">
            <a:solidFill>
              <a:schemeClr val="dk2"/>
            </a:solidFill>
            <a:prstDash val="solid"/>
            <a:round/>
            <a:headEnd len="sm" w="sm" type="none"/>
            <a:tailEnd len="med" w="med" type="triangle"/>
          </a:ln>
        </p:spPr>
      </p:cxnSp>
      <p:cxnSp>
        <p:nvCxnSpPr>
          <p:cNvPr id="275" name="Google Shape;275;p8"/>
          <p:cNvCxnSpPr>
            <a:stCxn id="258" idx="2"/>
            <a:endCxn id="254" idx="0"/>
          </p:cNvCxnSpPr>
          <p:nvPr/>
        </p:nvCxnSpPr>
        <p:spPr>
          <a:xfrm>
            <a:off x="8161503" y="2920667"/>
            <a:ext cx="0" cy="341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mc:AlternateContent>
    <mc:Choice Requires="p14">
      <p:transition p14:dur="1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c18fcd94a7_0_0"/>
          <p:cNvSpPr txBox="1"/>
          <p:nvPr>
            <p:ph type="title"/>
          </p:nvPr>
        </p:nvSpPr>
        <p:spPr>
          <a:xfrm>
            <a:off x="1151100" y="410800"/>
            <a:ext cx="8077200" cy="627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200"/>
              <a:t>Step_1:-Input Disease Affected Leaf</a:t>
            </a:r>
            <a:endParaRPr sz="3200"/>
          </a:p>
        </p:txBody>
      </p:sp>
      <p:pic>
        <p:nvPicPr>
          <p:cNvPr id="281" name="Google Shape;281;gc18fcd94a7_0_0"/>
          <p:cNvPicPr preferRelativeResize="0"/>
          <p:nvPr/>
        </p:nvPicPr>
        <p:blipFill>
          <a:blip r:embed="rId3">
            <a:alphaModFix/>
          </a:blip>
          <a:stretch>
            <a:fillRect/>
          </a:stretch>
        </p:blipFill>
        <p:spPr>
          <a:xfrm>
            <a:off x="1092200" y="1038400"/>
            <a:ext cx="9389424" cy="5511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c18fcd94a7_0_5"/>
          <p:cNvSpPr txBox="1"/>
          <p:nvPr>
            <p:ph type="title"/>
          </p:nvPr>
        </p:nvSpPr>
        <p:spPr>
          <a:xfrm>
            <a:off x="1092200" y="376553"/>
            <a:ext cx="10007700" cy="821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200"/>
              <a:t>Step_2:-Contrast Enhancement</a:t>
            </a:r>
            <a:endParaRPr sz="3200"/>
          </a:p>
        </p:txBody>
      </p:sp>
      <p:sp>
        <p:nvSpPr>
          <p:cNvPr id="287" name="Google Shape;287;gc18fcd94a7_0_5"/>
          <p:cNvSpPr txBox="1"/>
          <p:nvPr>
            <p:ph idx="1" type="body"/>
          </p:nvPr>
        </p:nvSpPr>
        <p:spPr>
          <a:xfrm>
            <a:off x="1092200" y="2654300"/>
            <a:ext cx="10007700" cy="326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p:txBody>
      </p:sp>
      <p:pic>
        <p:nvPicPr>
          <p:cNvPr id="288" name="Google Shape;288;gc18fcd94a7_0_5"/>
          <p:cNvPicPr preferRelativeResize="0"/>
          <p:nvPr/>
        </p:nvPicPr>
        <p:blipFill>
          <a:blip r:embed="rId3">
            <a:alphaModFix/>
          </a:blip>
          <a:stretch>
            <a:fillRect/>
          </a:stretch>
        </p:blipFill>
        <p:spPr>
          <a:xfrm>
            <a:off x="524900" y="1407425"/>
            <a:ext cx="10801125" cy="415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c18fcd94a7_0_46"/>
          <p:cNvSpPr txBox="1"/>
          <p:nvPr>
            <p:ph idx="1" type="body"/>
          </p:nvPr>
        </p:nvSpPr>
        <p:spPr>
          <a:xfrm>
            <a:off x="1092200" y="422200"/>
            <a:ext cx="10007700" cy="969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2700"/>
              <a:t>                                </a:t>
            </a:r>
            <a:r>
              <a:rPr lang="en-US" sz="2700"/>
              <a:t>#Contrast Image (F=3.0) </a:t>
            </a:r>
            <a:endParaRPr sz="2700"/>
          </a:p>
        </p:txBody>
      </p:sp>
      <p:pic>
        <p:nvPicPr>
          <p:cNvPr id="294" name="Google Shape;294;gc18fcd94a7_0_46"/>
          <p:cNvPicPr preferRelativeResize="0"/>
          <p:nvPr/>
        </p:nvPicPr>
        <p:blipFill>
          <a:blip r:embed="rId3">
            <a:alphaModFix/>
          </a:blip>
          <a:stretch>
            <a:fillRect/>
          </a:stretch>
        </p:blipFill>
        <p:spPr>
          <a:xfrm>
            <a:off x="2345600" y="2454838"/>
            <a:ext cx="7245975" cy="3662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c18fcd94a7_0_14"/>
          <p:cNvSpPr txBox="1"/>
          <p:nvPr>
            <p:ph type="title"/>
          </p:nvPr>
        </p:nvSpPr>
        <p:spPr>
          <a:xfrm>
            <a:off x="1092200" y="410802"/>
            <a:ext cx="10007700" cy="901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200"/>
              <a:t>S</a:t>
            </a:r>
            <a:r>
              <a:rPr lang="en-US" sz="3200"/>
              <a:t>tep_3:- Otsu Segmentation</a:t>
            </a:r>
            <a:endParaRPr sz="3200"/>
          </a:p>
        </p:txBody>
      </p:sp>
      <p:sp>
        <p:nvSpPr>
          <p:cNvPr id="300" name="Google Shape;300;gc18fcd94a7_0_14"/>
          <p:cNvSpPr txBox="1"/>
          <p:nvPr>
            <p:ph idx="1" type="body"/>
          </p:nvPr>
        </p:nvSpPr>
        <p:spPr>
          <a:xfrm>
            <a:off x="1092200" y="2654300"/>
            <a:ext cx="10007700" cy="326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p:txBody>
      </p:sp>
      <p:pic>
        <p:nvPicPr>
          <p:cNvPr id="301" name="Google Shape;301;gc18fcd94a7_0_14"/>
          <p:cNvPicPr preferRelativeResize="0"/>
          <p:nvPr/>
        </p:nvPicPr>
        <p:blipFill>
          <a:blip r:embed="rId3">
            <a:alphaModFix/>
          </a:blip>
          <a:stretch>
            <a:fillRect/>
          </a:stretch>
        </p:blipFill>
        <p:spPr>
          <a:xfrm>
            <a:off x="405725" y="1317375"/>
            <a:ext cx="11228400" cy="4223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c18fcd94a7_0_38"/>
          <p:cNvSpPr txBox="1"/>
          <p:nvPr>
            <p:ph idx="1" type="body"/>
          </p:nvPr>
        </p:nvSpPr>
        <p:spPr>
          <a:xfrm>
            <a:off x="1558225" y="570550"/>
            <a:ext cx="9541800" cy="776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2600"/>
              <a:t>#Otsu thresholding type on an image. </a:t>
            </a:r>
            <a:endParaRPr sz="2600"/>
          </a:p>
        </p:txBody>
      </p:sp>
      <p:pic>
        <p:nvPicPr>
          <p:cNvPr id="307" name="Google Shape;307;gc18fcd94a7_0_38"/>
          <p:cNvPicPr preferRelativeResize="0"/>
          <p:nvPr/>
        </p:nvPicPr>
        <p:blipFill>
          <a:blip r:embed="rId3">
            <a:alphaModFix/>
          </a:blip>
          <a:stretch>
            <a:fillRect/>
          </a:stretch>
        </p:blipFill>
        <p:spPr>
          <a:xfrm>
            <a:off x="912275" y="1449175"/>
            <a:ext cx="9477375" cy="4724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c18fcd94a7_0_19"/>
          <p:cNvSpPr txBox="1"/>
          <p:nvPr>
            <p:ph type="title"/>
          </p:nvPr>
        </p:nvSpPr>
        <p:spPr>
          <a:xfrm>
            <a:off x="1092200" y="365153"/>
            <a:ext cx="10007700" cy="787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200"/>
              <a:t>Step_4:  K-Meanclustering</a:t>
            </a:r>
            <a:endParaRPr sz="3200"/>
          </a:p>
        </p:txBody>
      </p:sp>
      <p:sp>
        <p:nvSpPr>
          <p:cNvPr id="313" name="Google Shape;313;gc18fcd94a7_0_19"/>
          <p:cNvSpPr txBox="1"/>
          <p:nvPr>
            <p:ph idx="1" type="body"/>
          </p:nvPr>
        </p:nvSpPr>
        <p:spPr>
          <a:xfrm>
            <a:off x="1092200" y="2654300"/>
            <a:ext cx="10007700" cy="326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p:txBody>
      </p:sp>
      <p:pic>
        <p:nvPicPr>
          <p:cNvPr id="314" name="Google Shape;314;gc18fcd94a7_0_19"/>
          <p:cNvPicPr preferRelativeResize="0"/>
          <p:nvPr/>
        </p:nvPicPr>
        <p:blipFill>
          <a:blip r:embed="rId3">
            <a:alphaModFix/>
          </a:blip>
          <a:stretch>
            <a:fillRect/>
          </a:stretch>
        </p:blipFill>
        <p:spPr>
          <a:xfrm>
            <a:off x="886650" y="1152350"/>
            <a:ext cx="9412399" cy="50373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c18fcd94a7_0_24"/>
          <p:cNvSpPr txBox="1"/>
          <p:nvPr>
            <p:ph type="title"/>
          </p:nvPr>
        </p:nvSpPr>
        <p:spPr>
          <a:xfrm>
            <a:off x="1092200" y="319503"/>
            <a:ext cx="10007700" cy="821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200"/>
              <a:t>Step_5:  Feature Extraction </a:t>
            </a:r>
            <a:endParaRPr sz="3200"/>
          </a:p>
        </p:txBody>
      </p:sp>
      <p:pic>
        <p:nvPicPr>
          <p:cNvPr id="320" name="Google Shape;320;gc18fcd94a7_0_24"/>
          <p:cNvPicPr preferRelativeResize="0"/>
          <p:nvPr/>
        </p:nvPicPr>
        <p:blipFill>
          <a:blip r:embed="rId3">
            <a:alphaModFix/>
          </a:blip>
          <a:stretch>
            <a:fillRect/>
          </a:stretch>
        </p:blipFill>
        <p:spPr>
          <a:xfrm>
            <a:off x="721650" y="992750"/>
            <a:ext cx="9995550" cy="5454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5"/>
          <p:cNvSpPr txBox="1"/>
          <p:nvPr>
            <p:ph type="title"/>
          </p:nvPr>
        </p:nvSpPr>
        <p:spPr>
          <a:xfrm>
            <a:off x="1888950" y="701675"/>
            <a:ext cx="8414100" cy="1138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US" sz="4500">
                <a:latin typeface="Times New Roman"/>
                <a:ea typeface="Times New Roman"/>
                <a:cs typeface="Times New Roman"/>
                <a:sym typeface="Times New Roman"/>
              </a:rPr>
              <a:t>Software</a:t>
            </a:r>
            <a:endParaRPr sz="4500">
              <a:latin typeface="Times New Roman"/>
              <a:ea typeface="Times New Roman"/>
              <a:cs typeface="Times New Roman"/>
              <a:sym typeface="Times New Roman"/>
            </a:endParaRPr>
          </a:p>
        </p:txBody>
      </p:sp>
      <p:sp>
        <p:nvSpPr>
          <p:cNvPr id="326" name="Google Shape;326;p15"/>
          <p:cNvSpPr txBox="1"/>
          <p:nvPr>
            <p:ph idx="1" type="body"/>
          </p:nvPr>
        </p:nvSpPr>
        <p:spPr>
          <a:xfrm>
            <a:off x="1092200" y="2210975"/>
            <a:ext cx="10007700" cy="3707400"/>
          </a:xfrm>
          <a:prstGeom prst="rect">
            <a:avLst/>
          </a:prstGeom>
          <a:noFill/>
          <a:ln>
            <a:noFill/>
          </a:ln>
        </p:spPr>
        <p:txBody>
          <a:bodyPr anchorCtr="0" anchor="t" bIns="121900" lIns="121900" spcFirstLastPara="1" rIns="121900" wrap="square" tIns="121900">
            <a:noAutofit/>
          </a:bodyPr>
          <a:lstStyle/>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This project based on Python language. It easy to use in Image Processing. In Python OpenCV , Numpy , </a:t>
            </a:r>
            <a:r>
              <a:rPr lang="en-US" sz="2200">
                <a:latin typeface="Times New Roman"/>
                <a:ea typeface="Times New Roman"/>
                <a:cs typeface="Times New Roman"/>
                <a:sym typeface="Times New Roman"/>
              </a:rPr>
              <a:t>Matplotlib </a:t>
            </a:r>
            <a:r>
              <a:rPr lang="en-US" sz="2200">
                <a:latin typeface="Times New Roman"/>
                <a:ea typeface="Times New Roman"/>
                <a:cs typeface="Times New Roman"/>
                <a:sym typeface="Times New Roman"/>
              </a:rPr>
              <a:t>, K-mean library is to be installed. It is one of the Libraries used for the image processing in python.</a:t>
            </a:r>
            <a:endParaRPr sz="2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animEffect filter="fade" transition="in">
                                      <p:cBhvr>
                                        <p:cTn dur="1000"/>
                                        <p:tgtEl>
                                          <p:spTgt spid="32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animEffect filter="fade" transition="in">
                                      <p:cBhvr>
                                        <p:cTn dur="1000"/>
                                        <p:tgtEl>
                                          <p:spTgt spid="32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2" name="Shape 172"/>
        <p:cNvGrpSpPr/>
        <p:nvPr/>
      </p:nvGrpSpPr>
      <p:grpSpPr>
        <a:xfrm>
          <a:off x="0" y="0"/>
          <a:ext cx="0" cy="0"/>
          <a:chOff x="0" y="0"/>
          <a:chExt cx="0" cy="0"/>
        </a:xfrm>
      </p:grpSpPr>
      <p:sp>
        <p:nvSpPr>
          <p:cNvPr id="173" name="Google Shape;173;p2"/>
          <p:cNvSpPr txBox="1"/>
          <p:nvPr>
            <p:ph type="title"/>
          </p:nvPr>
        </p:nvSpPr>
        <p:spPr>
          <a:xfrm>
            <a:off x="1092200" y="625125"/>
            <a:ext cx="10234800" cy="4961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B0F0"/>
              </a:buClr>
              <a:buSzPts val="4000"/>
              <a:buFont typeface="Constantia"/>
              <a:buNone/>
            </a:pPr>
            <a:r>
              <a:rPr lang="en-US" sz="3600">
                <a:solidFill>
                  <a:srgbClr val="E69138"/>
                </a:solidFill>
              </a:rPr>
              <a:t> </a:t>
            </a:r>
            <a:r>
              <a:rPr lang="en-US" sz="3600"/>
              <a:t> </a:t>
            </a:r>
            <a:r>
              <a:rPr lang="en-US" sz="3600">
                <a:latin typeface="Times New Roman"/>
                <a:ea typeface="Times New Roman"/>
                <a:cs typeface="Times New Roman"/>
                <a:sym typeface="Times New Roman"/>
              </a:rPr>
              <a:t>INDEX</a:t>
            </a:r>
            <a:endParaRPr sz="3600">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B0F0"/>
              </a:buClr>
              <a:buSzPts val="4000"/>
              <a:buFont typeface="Constantia"/>
              <a:buNone/>
            </a:pPr>
            <a:r>
              <a:t/>
            </a:r>
            <a:endParaRPr>
              <a:solidFill>
                <a:srgbClr val="000000"/>
              </a:solidFill>
            </a:endParaRPr>
          </a:p>
          <a:p>
            <a:pPr indent="-333375" lvl="0" marL="457200" marR="0" rtl="0" algn="just">
              <a:lnSpc>
                <a:spcPct val="100000"/>
              </a:lnSpc>
              <a:spcBef>
                <a:spcPts val="0"/>
              </a:spcBef>
              <a:spcAft>
                <a:spcPts val="0"/>
              </a:spcAft>
              <a:buClr>
                <a:srgbClr val="000000"/>
              </a:buClr>
              <a:buSzPts val="1650"/>
              <a:buFont typeface="Times New Roman"/>
              <a:buChar char="❏"/>
            </a:pPr>
            <a:r>
              <a:rPr lang="en-US" sz="1650">
                <a:solidFill>
                  <a:srgbClr val="000000"/>
                </a:solidFill>
                <a:latin typeface="Times New Roman"/>
                <a:ea typeface="Times New Roman"/>
                <a:cs typeface="Times New Roman"/>
                <a:sym typeface="Times New Roman"/>
              </a:rPr>
              <a:t>PROBLEM STATEMENT</a:t>
            </a:r>
            <a:endParaRPr sz="1650">
              <a:solidFill>
                <a:srgbClr val="000000"/>
              </a:solidFill>
              <a:latin typeface="Times New Roman"/>
              <a:ea typeface="Times New Roman"/>
              <a:cs typeface="Times New Roman"/>
              <a:sym typeface="Times New Roman"/>
            </a:endParaRPr>
          </a:p>
          <a:p>
            <a:pPr indent="-333375" lvl="0" marL="457200" marR="0" rtl="0" algn="just">
              <a:lnSpc>
                <a:spcPct val="100000"/>
              </a:lnSpc>
              <a:spcBef>
                <a:spcPts val="0"/>
              </a:spcBef>
              <a:spcAft>
                <a:spcPts val="0"/>
              </a:spcAft>
              <a:buClr>
                <a:srgbClr val="000000"/>
              </a:buClr>
              <a:buSzPts val="1650"/>
              <a:buFont typeface="Times New Roman"/>
              <a:buChar char="❏"/>
            </a:pPr>
            <a:r>
              <a:rPr lang="en-US" sz="1650">
                <a:solidFill>
                  <a:srgbClr val="000000"/>
                </a:solidFill>
                <a:latin typeface="Times New Roman"/>
                <a:ea typeface="Times New Roman"/>
                <a:cs typeface="Times New Roman"/>
                <a:sym typeface="Times New Roman"/>
              </a:rPr>
              <a:t>LITERATURE SURVEY</a:t>
            </a:r>
            <a:endParaRPr sz="1650">
              <a:solidFill>
                <a:srgbClr val="000000"/>
              </a:solidFill>
              <a:latin typeface="Times New Roman"/>
              <a:ea typeface="Times New Roman"/>
              <a:cs typeface="Times New Roman"/>
              <a:sym typeface="Times New Roman"/>
            </a:endParaRPr>
          </a:p>
          <a:p>
            <a:pPr indent="-333375" lvl="0" marL="457200" rtl="0" algn="just">
              <a:lnSpc>
                <a:spcPct val="100000"/>
              </a:lnSpc>
              <a:spcBef>
                <a:spcPts val="0"/>
              </a:spcBef>
              <a:spcAft>
                <a:spcPts val="0"/>
              </a:spcAft>
              <a:buClr>
                <a:srgbClr val="000000"/>
              </a:buClr>
              <a:buSzPts val="1650"/>
              <a:buFont typeface="Times New Roman"/>
              <a:buChar char="❏"/>
            </a:pPr>
            <a:r>
              <a:rPr lang="en-US" sz="1650">
                <a:solidFill>
                  <a:srgbClr val="000000"/>
                </a:solidFill>
                <a:latin typeface="Times New Roman"/>
                <a:ea typeface="Times New Roman"/>
                <a:cs typeface="Times New Roman"/>
                <a:sym typeface="Times New Roman"/>
              </a:rPr>
              <a:t>BLOCK DIAGRAM</a:t>
            </a:r>
            <a:endParaRPr sz="1650">
              <a:solidFill>
                <a:srgbClr val="000000"/>
              </a:solidFill>
              <a:latin typeface="Times New Roman"/>
              <a:ea typeface="Times New Roman"/>
              <a:cs typeface="Times New Roman"/>
              <a:sym typeface="Times New Roman"/>
            </a:endParaRPr>
          </a:p>
          <a:p>
            <a:pPr indent="-333375" lvl="0" marL="457200" rtl="0" algn="just">
              <a:lnSpc>
                <a:spcPct val="100000"/>
              </a:lnSpc>
              <a:spcBef>
                <a:spcPts val="0"/>
              </a:spcBef>
              <a:spcAft>
                <a:spcPts val="0"/>
              </a:spcAft>
              <a:buClr>
                <a:srgbClr val="000000"/>
              </a:buClr>
              <a:buSzPts val="1650"/>
              <a:buFont typeface="Times New Roman"/>
              <a:buChar char="❏"/>
            </a:pPr>
            <a:r>
              <a:rPr lang="en-US" sz="1650">
                <a:solidFill>
                  <a:srgbClr val="000000"/>
                </a:solidFill>
                <a:latin typeface="Times New Roman"/>
                <a:ea typeface="Times New Roman"/>
                <a:cs typeface="Times New Roman"/>
                <a:sym typeface="Times New Roman"/>
              </a:rPr>
              <a:t>FLOWCHART</a:t>
            </a:r>
            <a:endParaRPr sz="1650">
              <a:solidFill>
                <a:srgbClr val="000000"/>
              </a:solidFill>
              <a:latin typeface="Times New Roman"/>
              <a:ea typeface="Times New Roman"/>
              <a:cs typeface="Times New Roman"/>
              <a:sym typeface="Times New Roman"/>
            </a:endParaRPr>
          </a:p>
          <a:p>
            <a:pPr indent="-333375" lvl="0" marL="457200" rtl="0" algn="just">
              <a:lnSpc>
                <a:spcPct val="100000"/>
              </a:lnSpc>
              <a:spcBef>
                <a:spcPts val="0"/>
              </a:spcBef>
              <a:spcAft>
                <a:spcPts val="0"/>
              </a:spcAft>
              <a:buClr>
                <a:srgbClr val="000000"/>
              </a:buClr>
              <a:buSzPts val="1650"/>
              <a:buFont typeface="Times New Roman"/>
              <a:buChar char="❏"/>
            </a:pPr>
            <a:r>
              <a:rPr lang="en-US" sz="1650">
                <a:solidFill>
                  <a:srgbClr val="000000"/>
                </a:solidFill>
                <a:latin typeface="Times New Roman"/>
                <a:ea typeface="Times New Roman"/>
                <a:cs typeface="Times New Roman"/>
                <a:sym typeface="Times New Roman"/>
              </a:rPr>
              <a:t>METHODOLOGY</a:t>
            </a:r>
            <a:endParaRPr sz="1650">
              <a:solidFill>
                <a:srgbClr val="000000"/>
              </a:solidFill>
              <a:latin typeface="Times New Roman"/>
              <a:ea typeface="Times New Roman"/>
              <a:cs typeface="Times New Roman"/>
              <a:sym typeface="Times New Roman"/>
            </a:endParaRPr>
          </a:p>
          <a:p>
            <a:pPr indent="-333375" lvl="0" marL="457200" rtl="0" algn="just">
              <a:lnSpc>
                <a:spcPct val="100000"/>
              </a:lnSpc>
              <a:spcBef>
                <a:spcPts val="0"/>
              </a:spcBef>
              <a:spcAft>
                <a:spcPts val="0"/>
              </a:spcAft>
              <a:buClr>
                <a:srgbClr val="000000"/>
              </a:buClr>
              <a:buSzPts val="1650"/>
              <a:buFont typeface="Times New Roman"/>
              <a:buChar char="❏"/>
            </a:pPr>
            <a:r>
              <a:rPr lang="en-US" sz="1650">
                <a:solidFill>
                  <a:srgbClr val="000000"/>
                </a:solidFill>
                <a:latin typeface="Times New Roman"/>
                <a:ea typeface="Times New Roman"/>
                <a:cs typeface="Times New Roman"/>
                <a:sym typeface="Times New Roman"/>
              </a:rPr>
              <a:t>PROPOSED SYSTEM</a:t>
            </a:r>
            <a:endParaRPr sz="1650">
              <a:solidFill>
                <a:srgbClr val="000000"/>
              </a:solidFill>
              <a:latin typeface="Times New Roman"/>
              <a:ea typeface="Times New Roman"/>
              <a:cs typeface="Times New Roman"/>
              <a:sym typeface="Times New Roman"/>
            </a:endParaRPr>
          </a:p>
          <a:p>
            <a:pPr indent="-333375" lvl="0" marL="457200" rtl="0" algn="just">
              <a:lnSpc>
                <a:spcPct val="100000"/>
              </a:lnSpc>
              <a:spcBef>
                <a:spcPts val="0"/>
              </a:spcBef>
              <a:spcAft>
                <a:spcPts val="0"/>
              </a:spcAft>
              <a:buClr>
                <a:srgbClr val="000000"/>
              </a:buClr>
              <a:buSzPts val="1650"/>
              <a:buFont typeface="Times New Roman"/>
              <a:buChar char="❏"/>
            </a:pPr>
            <a:r>
              <a:rPr lang="en-US" sz="1650">
                <a:solidFill>
                  <a:srgbClr val="000000"/>
                </a:solidFill>
                <a:latin typeface="Times New Roman"/>
                <a:ea typeface="Times New Roman"/>
                <a:cs typeface="Times New Roman"/>
                <a:sym typeface="Times New Roman"/>
              </a:rPr>
              <a:t>SOFTWARE USED</a:t>
            </a:r>
            <a:endParaRPr sz="1650">
              <a:solidFill>
                <a:srgbClr val="000000"/>
              </a:solidFill>
              <a:latin typeface="Times New Roman"/>
              <a:ea typeface="Times New Roman"/>
              <a:cs typeface="Times New Roman"/>
              <a:sym typeface="Times New Roman"/>
            </a:endParaRPr>
          </a:p>
          <a:p>
            <a:pPr indent="-333375" lvl="0" marL="457200" rtl="0" algn="just">
              <a:lnSpc>
                <a:spcPct val="100000"/>
              </a:lnSpc>
              <a:spcBef>
                <a:spcPts val="0"/>
              </a:spcBef>
              <a:spcAft>
                <a:spcPts val="0"/>
              </a:spcAft>
              <a:buClr>
                <a:srgbClr val="000000"/>
              </a:buClr>
              <a:buSzPts val="1650"/>
              <a:buFont typeface="Times New Roman"/>
              <a:buChar char="❏"/>
            </a:pPr>
            <a:r>
              <a:rPr lang="en-US" sz="1650">
                <a:solidFill>
                  <a:srgbClr val="000000"/>
                </a:solidFill>
                <a:latin typeface="Times New Roman"/>
                <a:ea typeface="Times New Roman"/>
                <a:cs typeface="Times New Roman"/>
                <a:sym typeface="Times New Roman"/>
              </a:rPr>
              <a:t>ADVANTAGES</a:t>
            </a:r>
            <a:endParaRPr sz="1650">
              <a:solidFill>
                <a:srgbClr val="000000"/>
              </a:solidFill>
              <a:latin typeface="Times New Roman"/>
              <a:ea typeface="Times New Roman"/>
              <a:cs typeface="Times New Roman"/>
              <a:sym typeface="Times New Roman"/>
            </a:endParaRPr>
          </a:p>
          <a:p>
            <a:pPr indent="-333375" lvl="0" marL="457200" rtl="0" algn="just">
              <a:lnSpc>
                <a:spcPct val="100000"/>
              </a:lnSpc>
              <a:spcBef>
                <a:spcPts val="0"/>
              </a:spcBef>
              <a:spcAft>
                <a:spcPts val="0"/>
              </a:spcAft>
              <a:buClr>
                <a:srgbClr val="000000"/>
              </a:buClr>
              <a:buSzPts val="1650"/>
              <a:buFont typeface="Times New Roman"/>
              <a:buChar char="❏"/>
            </a:pPr>
            <a:r>
              <a:rPr lang="en-US" sz="1650">
                <a:solidFill>
                  <a:srgbClr val="000000"/>
                </a:solidFill>
                <a:latin typeface="Times New Roman"/>
                <a:ea typeface="Times New Roman"/>
                <a:cs typeface="Times New Roman"/>
                <a:sym typeface="Times New Roman"/>
              </a:rPr>
              <a:t>APPLICATION</a:t>
            </a:r>
            <a:endParaRPr sz="1650">
              <a:solidFill>
                <a:srgbClr val="000000"/>
              </a:solidFill>
              <a:latin typeface="Times New Roman"/>
              <a:ea typeface="Times New Roman"/>
              <a:cs typeface="Times New Roman"/>
              <a:sym typeface="Times New Roman"/>
            </a:endParaRPr>
          </a:p>
          <a:p>
            <a:pPr indent="-333375" lvl="0" marL="457200" rtl="0" algn="just">
              <a:lnSpc>
                <a:spcPct val="100000"/>
              </a:lnSpc>
              <a:spcBef>
                <a:spcPts val="0"/>
              </a:spcBef>
              <a:spcAft>
                <a:spcPts val="0"/>
              </a:spcAft>
              <a:buClr>
                <a:srgbClr val="000000"/>
              </a:buClr>
              <a:buSzPts val="1650"/>
              <a:buFont typeface="Times New Roman"/>
              <a:buChar char="❏"/>
            </a:pPr>
            <a:r>
              <a:rPr lang="en-US" sz="1650">
                <a:solidFill>
                  <a:srgbClr val="000000"/>
                </a:solidFill>
                <a:latin typeface="Times New Roman"/>
                <a:ea typeface="Times New Roman"/>
                <a:cs typeface="Times New Roman"/>
                <a:sym typeface="Times New Roman"/>
              </a:rPr>
              <a:t>CONCLUSION</a:t>
            </a:r>
            <a:endParaRPr sz="1650">
              <a:solidFill>
                <a:srgbClr val="000000"/>
              </a:solidFill>
              <a:latin typeface="Times New Roman"/>
              <a:ea typeface="Times New Roman"/>
              <a:cs typeface="Times New Roman"/>
              <a:sym typeface="Times New Roman"/>
            </a:endParaRPr>
          </a:p>
          <a:p>
            <a:pPr indent="-333375" lvl="0" marL="457200" rtl="0" algn="just">
              <a:lnSpc>
                <a:spcPct val="100000"/>
              </a:lnSpc>
              <a:spcBef>
                <a:spcPts val="0"/>
              </a:spcBef>
              <a:spcAft>
                <a:spcPts val="0"/>
              </a:spcAft>
              <a:buClr>
                <a:srgbClr val="000000"/>
              </a:buClr>
              <a:buSzPts val="1650"/>
              <a:buFont typeface="Times New Roman"/>
              <a:buChar char="❏"/>
            </a:pPr>
            <a:r>
              <a:rPr lang="en-US" sz="1650">
                <a:solidFill>
                  <a:srgbClr val="000000"/>
                </a:solidFill>
                <a:latin typeface="Times New Roman"/>
                <a:ea typeface="Times New Roman"/>
                <a:cs typeface="Times New Roman"/>
                <a:sym typeface="Times New Roman"/>
              </a:rPr>
              <a:t>FUTURE SCOPE</a:t>
            </a:r>
            <a:endParaRPr sz="1650">
              <a:solidFill>
                <a:srgbClr val="000000"/>
              </a:solidFill>
              <a:latin typeface="Times New Roman"/>
              <a:ea typeface="Times New Roman"/>
              <a:cs typeface="Times New Roman"/>
              <a:sym typeface="Times New Roman"/>
            </a:endParaRPr>
          </a:p>
          <a:p>
            <a:pPr indent="-333375" lvl="0" marL="457200" rtl="0" algn="just">
              <a:lnSpc>
                <a:spcPct val="100000"/>
              </a:lnSpc>
              <a:spcBef>
                <a:spcPts val="0"/>
              </a:spcBef>
              <a:spcAft>
                <a:spcPts val="0"/>
              </a:spcAft>
              <a:buClr>
                <a:srgbClr val="000000"/>
              </a:buClr>
              <a:buSzPts val="1650"/>
              <a:buFont typeface="Times New Roman"/>
              <a:buChar char="❏"/>
            </a:pPr>
            <a:r>
              <a:rPr lang="en-US" sz="1650">
                <a:solidFill>
                  <a:srgbClr val="000000"/>
                </a:solidFill>
                <a:latin typeface="Times New Roman"/>
                <a:ea typeface="Times New Roman"/>
                <a:cs typeface="Times New Roman"/>
                <a:sym typeface="Times New Roman"/>
              </a:rPr>
              <a:t>REFERENCES</a:t>
            </a:r>
            <a:endParaRPr sz="1650">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1000"/>
                                        <p:tgtEl>
                                          <p:spTgt spid="17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1000"/>
                                        <p:tgtEl>
                                          <p:spTgt spid="17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1000"/>
                                        <p:tgtEl>
                                          <p:spTgt spid="17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Effect filter="fade" transition="in">
                                      <p:cBhvr>
                                        <p:cTn dur="1000"/>
                                        <p:tgtEl>
                                          <p:spTgt spid="17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animEffect filter="fade" transition="in">
                                      <p:cBhvr>
                                        <p:cTn dur="1000"/>
                                        <p:tgtEl>
                                          <p:spTgt spid="17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animEffect filter="fade" transition="in">
                                      <p:cBhvr>
                                        <p:cTn dur="1000"/>
                                        <p:tgtEl>
                                          <p:spTgt spid="17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animEffect filter="fade" transition="in">
                                      <p:cBhvr>
                                        <p:cTn dur="1000"/>
                                        <p:tgtEl>
                                          <p:spTgt spid="17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animEffect filter="fade" transition="in">
                                      <p:cBhvr>
                                        <p:cTn dur="1000"/>
                                        <p:tgtEl>
                                          <p:spTgt spid="17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animEffect filter="fade" transition="in">
                                      <p:cBhvr>
                                        <p:cTn dur="1000"/>
                                        <p:tgtEl>
                                          <p:spTgt spid="173">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3">
                                            <p:txEl>
                                              <p:pRg end="9" st="9"/>
                                            </p:txEl>
                                          </p:spTgt>
                                        </p:tgtEl>
                                        <p:attrNameLst>
                                          <p:attrName>style.visibility</p:attrName>
                                        </p:attrNameLst>
                                      </p:cBhvr>
                                      <p:to>
                                        <p:strVal val="visible"/>
                                      </p:to>
                                    </p:set>
                                    <p:animEffect filter="fade" transition="in">
                                      <p:cBhvr>
                                        <p:cTn dur="1000"/>
                                        <p:tgtEl>
                                          <p:spTgt spid="173">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3">
                                            <p:txEl>
                                              <p:pRg end="10" st="10"/>
                                            </p:txEl>
                                          </p:spTgt>
                                        </p:tgtEl>
                                        <p:attrNameLst>
                                          <p:attrName>style.visibility</p:attrName>
                                        </p:attrNameLst>
                                      </p:cBhvr>
                                      <p:to>
                                        <p:strVal val="visible"/>
                                      </p:to>
                                    </p:set>
                                    <p:animEffect filter="fade" transition="in">
                                      <p:cBhvr>
                                        <p:cTn dur="1000"/>
                                        <p:tgtEl>
                                          <p:spTgt spid="173">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3">
                                            <p:txEl>
                                              <p:pRg end="11" st="11"/>
                                            </p:txEl>
                                          </p:spTgt>
                                        </p:tgtEl>
                                        <p:attrNameLst>
                                          <p:attrName>style.visibility</p:attrName>
                                        </p:attrNameLst>
                                      </p:cBhvr>
                                      <p:to>
                                        <p:strVal val="visible"/>
                                      </p:to>
                                    </p:set>
                                    <p:animEffect filter="fade" transition="in">
                                      <p:cBhvr>
                                        <p:cTn dur="1000"/>
                                        <p:tgtEl>
                                          <p:spTgt spid="173">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3">
                                            <p:txEl>
                                              <p:pRg end="12" st="12"/>
                                            </p:txEl>
                                          </p:spTgt>
                                        </p:tgtEl>
                                        <p:attrNameLst>
                                          <p:attrName>style.visibility</p:attrName>
                                        </p:attrNameLst>
                                      </p:cBhvr>
                                      <p:to>
                                        <p:strVal val="visible"/>
                                      </p:to>
                                    </p:set>
                                    <p:animEffect filter="fade" transition="in">
                                      <p:cBhvr>
                                        <p:cTn dur="1000"/>
                                        <p:tgtEl>
                                          <p:spTgt spid="173">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3">
                                            <p:txEl>
                                              <p:pRg end="13" st="13"/>
                                            </p:txEl>
                                          </p:spTgt>
                                        </p:tgtEl>
                                        <p:attrNameLst>
                                          <p:attrName>style.visibility</p:attrName>
                                        </p:attrNameLst>
                                      </p:cBhvr>
                                      <p:to>
                                        <p:strVal val="visible"/>
                                      </p:to>
                                    </p:set>
                                    <p:animEffect filter="fade" transition="in">
                                      <p:cBhvr>
                                        <p:cTn dur="1000"/>
                                        <p:tgtEl>
                                          <p:spTgt spid="173">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6"/>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US">
                <a:latin typeface="Times New Roman"/>
                <a:ea typeface="Times New Roman"/>
                <a:cs typeface="Times New Roman"/>
                <a:sym typeface="Times New Roman"/>
              </a:rPr>
              <a:t>                            Advantages</a:t>
            </a:r>
            <a:endParaRPr>
              <a:latin typeface="Times New Roman"/>
              <a:ea typeface="Times New Roman"/>
              <a:cs typeface="Times New Roman"/>
              <a:sym typeface="Times New Roman"/>
            </a:endParaRPr>
          </a:p>
        </p:txBody>
      </p:sp>
      <p:sp>
        <p:nvSpPr>
          <p:cNvPr id="332" name="Google Shape;332;p16"/>
          <p:cNvSpPr txBox="1"/>
          <p:nvPr>
            <p:ph idx="1" type="body"/>
          </p:nvPr>
        </p:nvSpPr>
        <p:spPr>
          <a:xfrm>
            <a:off x="1092200" y="1960675"/>
            <a:ext cx="10007700" cy="3957600"/>
          </a:xfrm>
          <a:prstGeom prst="rect">
            <a:avLst/>
          </a:prstGeom>
          <a:noFill/>
          <a:ln>
            <a:noFill/>
          </a:ln>
        </p:spPr>
        <p:txBody>
          <a:bodyPr anchorCtr="0" anchor="t" bIns="121900" lIns="121900" spcFirstLastPara="1" rIns="121900" wrap="square" tIns="121900">
            <a:noAutofit/>
          </a:bodyPr>
          <a:lstStyle/>
          <a:p>
            <a:pPr indent="0" lvl="0" marL="457200" rtl="0" algn="l">
              <a:lnSpc>
                <a:spcPct val="115000"/>
              </a:lnSpc>
              <a:spcBef>
                <a:spcPts val="0"/>
              </a:spcBef>
              <a:spcAft>
                <a:spcPts val="0"/>
              </a:spcAft>
              <a:buSzPts val="1700"/>
              <a:buNone/>
            </a:pPr>
            <a:r>
              <a:t/>
            </a:r>
            <a:endParaRPr sz="2200">
              <a:latin typeface="Times New Roman"/>
              <a:ea typeface="Times New Roman"/>
              <a:cs typeface="Times New Roman"/>
              <a:sym typeface="Times New Roman"/>
            </a:endParaRPr>
          </a:p>
          <a:p>
            <a:pPr indent="-368300" lvl="0" marL="457200" rtl="0" algn="just">
              <a:lnSpc>
                <a:spcPct val="115000"/>
              </a:lnSpc>
              <a:spcBef>
                <a:spcPts val="2100"/>
              </a:spcBef>
              <a:spcAft>
                <a:spcPts val="0"/>
              </a:spcAft>
              <a:buSzPts val="2200"/>
              <a:buFont typeface="Times New Roman"/>
              <a:buChar char="❏"/>
            </a:pPr>
            <a:r>
              <a:rPr lang="en-US" sz="2200">
                <a:latin typeface="Times New Roman"/>
                <a:ea typeface="Times New Roman"/>
                <a:cs typeface="Times New Roman"/>
                <a:sym typeface="Times New Roman"/>
              </a:rPr>
              <a:t>Our project help to farmers to know  the  disease in its initial stage, so they can use pesticides and  take control on disease .</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 It also increases the  production of good quality agriculture product .</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To improve the yield of plants, it is necessary to detect the onset of diseases in plants and advice the farmers to act based on the suggestions.</a:t>
            </a:r>
            <a:endParaRPr sz="2200">
              <a:latin typeface="Times New Roman"/>
              <a:ea typeface="Times New Roman"/>
              <a:cs typeface="Times New Roman"/>
              <a:sym typeface="Times New Roman"/>
            </a:endParaRPr>
          </a:p>
          <a:p>
            <a:pPr indent="0" lvl="0" marL="0" rtl="0" algn="just">
              <a:lnSpc>
                <a:spcPct val="115000"/>
              </a:lnSpc>
              <a:spcBef>
                <a:spcPts val="2100"/>
              </a:spcBef>
              <a:spcAft>
                <a:spcPts val="0"/>
              </a:spcAft>
              <a:buSzPts val="1700"/>
              <a:buNone/>
            </a:pPr>
            <a:r>
              <a:t/>
            </a:r>
            <a:endParaRPr sz="2200">
              <a:latin typeface="Times New Roman"/>
              <a:ea typeface="Times New Roman"/>
              <a:cs typeface="Times New Roman"/>
              <a:sym typeface="Times New Roman"/>
            </a:endParaRPr>
          </a:p>
          <a:p>
            <a:pPr indent="0" lvl="0" marL="457200" rtl="0" algn="just">
              <a:lnSpc>
                <a:spcPct val="115000"/>
              </a:lnSpc>
              <a:spcBef>
                <a:spcPts val="2100"/>
              </a:spcBef>
              <a:spcAft>
                <a:spcPts val="2100"/>
              </a:spcAft>
              <a:buSzPts val="1700"/>
              <a:buNone/>
            </a:pPr>
            <a:r>
              <a:t/>
            </a:r>
            <a:endParaRPr sz="2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animEffect filter="fade" transition="in">
                                      <p:cBhvr>
                                        <p:cTn dur="1000"/>
                                        <p:tgtEl>
                                          <p:spTgt spid="33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Effect filter="fade" transition="in">
                                      <p:cBhvr>
                                        <p:cTn dur="1000"/>
                                        <p:tgtEl>
                                          <p:spTgt spid="332">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animEffect filter="fade" transition="in">
                                      <p:cBhvr>
                                        <p:cTn dur="1000"/>
                                        <p:tgtEl>
                                          <p:spTgt spid="332">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animEffect filter="fade" transition="in">
                                      <p:cBhvr>
                                        <p:cTn dur="1000"/>
                                        <p:tgtEl>
                                          <p:spTgt spid="332">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animEffect filter="fade" transition="in">
                                      <p:cBhvr>
                                        <p:cTn dur="1000"/>
                                        <p:tgtEl>
                                          <p:spTgt spid="332">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32">
                                            <p:txEl>
                                              <p:pRg end="4" st="4"/>
                                            </p:txEl>
                                          </p:spTgt>
                                        </p:tgtEl>
                                        <p:attrNameLst>
                                          <p:attrName>style.visibility</p:attrName>
                                        </p:attrNameLst>
                                      </p:cBhvr>
                                      <p:to>
                                        <p:strVal val="visible"/>
                                      </p:to>
                                    </p:set>
                                    <p:animEffect filter="fade" transition="in">
                                      <p:cBhvr>
                                        <p:cTn dur="1000"/>
                                        <p:tgtEl>
                                          <p:spTgt spid="332">
                                            <p:txEl>
                                              <p:pRg end="4" st="4"/>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332">
                                            <p:txEl>
                                              <p:pRg end="5" st="5"/>
                                            </p:txEl>
                                          </p:spTgt>
                                        </p:tgtEl>
                                        <p:attrNameLst>
                                          <p:attrName>style.visibility</p:attrName>
                                        </p:attrNameLst>
                                      </p:cBhvr>
                                      <p:to>
                                        <p:strVal val="visible"/>
                                      </p:to>
                                    </p:set>
                                    <p:animEffect filter="fade" transition="in">
                                      <p:cBhvr>
                                        <p:cTn dur="1000"/>
                                        <p:tgtEl>
                                          <p:spTgt spid="33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7"/>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US">
                <a:latin typeface="Times New Roman"/>
                <a:ea typeface="Times New Roman"/>
                <a:cs typeface="Times New Roman"/>
                <a:sym typeface="Times New Roman"/>
              </a:rPr>
              <a:t>Application</a:t>
            </a:r>
            <a:endParaRPr>
              <a:latin typeface="Times New Roman"/>
              <a:ea typeface="Times New Roman"/>
              <a:cs typeface="Times New Roman"/>
              <a:sym typeface="Times New Roman"/>
            </a:endParaRPr>
          </a:p>
        </p:txBody>
      </p:sp>
      <p:sp>
        <p:nvSpPr>
          <p:cNvPr id="338" name="Google Shape;338;p17"/>
          <p:cNvSpPr txBox="1"/>
          <p:nvPr>
            <p:ph idx="1" type="body"/>
          </p:nvPr>
        </p:nvSpPr>
        <p:spPr>
          <a:xfrm>
            <a:off x="1092200" y="2654300"/>
            <a:ext cx="10007700" cy="3264000"/>
          </a:xfrm>
          <a:prstGeom prst="rect">
            <a:avLst/>
          </a:prstGeom>
          <a:noFill/>
          <a:ln>
            <a:noFill/>
          </a:ln>
        </p:spPr>
        <p:txBody>
          <a:bodyPr anchorCtr="0" anchor="t" bIns="121900" lIns="121900" spcFirstLastPara="1" rIns="121900" wrap="square" tIns="121900">
            <a:noAutofit/>
          </a:bodyPr>
          <a:lstStyle/>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Plant disease detection is one of the important for agricultural applications to increase the yield.</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Also Use to monitoring  Flower and Fruit Garden.</a:t>
            </a:r>
            <a:endParaRPr sz="2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7">
                                            <p:txEl>
                                              <p:pRg end="0" st="0"/>
                                            </p:txEl>
                                          </p:spTgt>
                                        </p:tgtEl>
                                        <p:attrNameLst>
                                          <p:attrName>style.visibility</p:attrName>
                                        </p:attrNameLst>
                                      </p:cBhvr>
                                      <p:to>
                                        <p:strVal val="visible"/>
                                      </p:to>
                                    </p:set>
                                    <p:animEffect filter="fade" transition="in">
                                      <p:cBhvr>
                                        <p:cTn dur="1000"/>
                                        <p:tgtEl>
                                          <p:spTgt spid="337">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animEffect filter="fade" transition="in">
                                      <p:cBhvr>
                                        <p:cTn dur="1000"/>
                                        <p:tgtEl>
                                          <p:spTgt spid="338">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38">
                                            <p:txEl>
                                              <p:pRg end="1" st="1"/>
                                            </p:txEl>
                                          </p:spTgt>
                                        </p:tgtEl>
                                        <p:attrNameLst>
                                          <p:attrName>style.visibility</p:attrName>
                                        </p:attrNameLst>
                                      </p:cBhvr>
                                      <p:to>
                                        <p:strVal val="visible"/>
                                      </p:to>
                                    </p:set>
                                    <p:animEffect filter="fade" transition="in">
                                      <p:cBhvr>
                                        <p:cTn dur="1000"/>
                                        <p:tgtEl>
                                          <p:spTgt spid="33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4"/>
          <p:cNvSpPr txBox="1"/>
          <p:nvPr>
            <p:ph type="title"/>
          </p:nvPr>
        </p:nvSpPr>
        <p:spPr>
          <a:xfrm>
            <a:off x="1012700" y="397201"/>
            <a:ext cx="10007700" cy="12312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344" name="Google Shape;344;p14"/>
          <p:cNvSpPr txBox="1"/>
          <p:nvPr>
            <p:ph idx="1" type="body"/>
          </p:nvPr>
        </p:nvSpPr>
        <p:spPr>
          <a:xfrm>
            <a:off x="1092200" y="1628400"/>
            <a:ext cx="10007700" cy="3098100"/>
          </a:xfrm>
          <a:prstGeom prst="rect">
            <a:avLst/>
          </a:prstGeom>
          <a:noFill/>
          <a:ln>
            <a:noFill/>
          </a:ln>
        </p:spPr>
        <p:txBody>
          <a:bodyPr anchorCtr="0" anchor="t" bIns="121900" lIns="121900" spcFirstLastPara="1" rIns="121900" wrap="square" tIns="121900">
            <a:noAutofit/>
          </a:bodyPr>
          <a:lstStyle/>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In this project </a:t>
            </a:r>
            <a:r>
              <a:rPr lang="en-US" sz="2200">
                <a:latin typeface="Times New Roman"/>
                <a:ea typeface="Times New Roman"/>
                <a:cs typeface="Times New Roman"/>
                <a:sym typeface="Times New Roman"/>
              </a:rPr>
              <a:t>we are trying to help farmers to </a:t>
            </a:r>
            <a:r>
              <a:rPr lang="en-US" sz="2200">
                <a:latin typeface="Times New Roman"/>
                <a:ea typeface="Times New Roman"/>
                <a:cs typeface="Times New Roman"/>
                <a:sym typeface="Times New Roman"/>
              </a:rPr>
              <a:t>identify</a:t>
            </a:r>
            <a:r>
              <a:rPr lang="en-US" sz="2200">
                <a:latin typeface="Times New Roman"/>
                <a:ea typeface="Times New Roman"/>
                <a:cs typeface="Times New Roman"/>
                <a:sym typeface="Times New Roman"/>
              </a:rPr>
              <a:t> leaf disease. Here  we have </a:t>
            </a:r>
            <a:r>
              <a:rPr lang="en-US" sz="2200">
                <a:latin typeface="Times New Roman"/>
                <a:ea typeface="Times New Roman"/>
                <a:cs typeface="Times New Roman"/>
                <a:sym typeface="Times New Roman"/>
              </a:rPr>
              <a:t>select</a:t>
            </a:r>
            <a:r>
              <a:rPr lang="en-US" sz="22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tomato</a:t>
            </a:r>
            <a:r>
              <a:rPr lang="en-US" sz="2200">
                <a:latin typeface="Times New Roman"/>
                <a:ea typeface="Times New Roman"/>
                <a:cs typeface="Times New Roman"/>
                <a:sym typeface="Times New Roman"/>
              </a:rPr>
              <a:t> leaf to identify disease. also in this project we are going to develop mobile application for the farmer where they will get notification regarding  disease on leaf, also we can suggest them  pesticide for that identified  disease.</a:t>
            </a:r>
            <a:endParaRPr sz="2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Effect filter="fade" transition="in">
                                      <p:cBhvr>
                                        <p:cTn dur="1000"/>
                                        <p:tgtEl>
                                          <p:spTgt spid="343">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c18fcd9775_0_1"/>
          <p:cNvSpPr txBox="1"/>
          <p:nvPr>
            <p:ph type="title"/>
          </p:nvPr>
        </p:nvSpPr>
        <p:spPr>
          <a:xfrm>
            <a:off x="1092200" y="650426"/>
            <a:ext cx="10007700" cy="901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50" name="Google Shape;350;gc18fcd9775_0_1"/>
          <p:cNvSpPr txBox="1"/>
          <p:nvPr>
            <p:ph idx="1" type="body"/>
          </p:nvPr>
        </p:nvSpPr>
        <p:spPr>
          <a:xfrm>
            <a:off x="1035150" y="1797000"/>
            <a:ext cx="10007700" cy="32640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In future we will try to </a:t>
            </a:r>
            <a:r>
              <a:rPr lang="en-US" sz="2200">
                <a:latin typeface="Times New Roman"/>
                <a:ea typeface="Times New Roman"/>
                <a:cs typeface="Times New Roman"/>
                <a:sym typeface="Times New Roman"/>
              </a:rPr>
              <a:t>implement</a:t>
            </a:r>
            <a:r>
              <a:rPr lang="en-US" sz="2200">
                <a:latin typeface="Times New Roman"/>
                <a:ea typeface="Times New Roman"/>
                <a:cs typeface="Times New Roman"/>
                <a:sym typeface="Times New Roman"/>
              </a:rPr>
              <a:t> this project with the help of either CNN , SVM , etc algorithms.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Also we will </a:t>
            </a:r>
            <a:r>
              <a:rPr lang="en-US" sz="2200">
                <a:latin typeface="Times New Roman"/>
                <a:ea typeface="Times New Roman"/>
                <a:cs typeface="Times New Roman"/>
                <a:sym typeface="Times New Roman"/>
              </a:rPr>
              <a:t>design a mobile application for this project.</a:t>
            </a: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8"/>
          <p:cNvSpPr txBox="1"/>
          <p:nvPr>
            <p:ph type="title"/>
          </p:nvPr>
        </p:nvSpPr>
        <p:spPr>
          <a:xfrm>
            <a:off x="1092200" y="330978"/>
            <a:ext cx="10007700" cy="8208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US">
                <a:latin typeface="Times New Roman"/>
                <a:ea typeface="Times New Roman"/>
                <a:cs typeface="Times New Roman"/>
                <a:sym typeface="Times New Roman"/>
              </a:rPr>
              <a:t>Reference</a:t>
            </a:r>
            <a:endParaRPr>
              <a:latin typeface="Times New Roman"/>
              <a:ea typeface="Times New Roman"/>
              <a:cs typeface="Times New Roman"/>
              <a:sym typeface="Times New Roman"/>
            </a:endParaRPr>
          </a:p>
        </p:txBody>
      </p:sp>
      <p:sp>
        <p:nvSpPr>
          <p:cNvPr id="356" name="Google Shape;356;p18"/>
          <p:cNvSpPr txBox="1"/>
          <p:nvPr>
            <p:ph idx="1" type="body"/>
          </p:nvPr>
        </p:nvSpPr>
        <p:spPr>
          <a:xfrm>
            <a:off x="983018" y="1382196"/>
            <a:ext cx="10007700" cy="5242800"/>
          </a:xfrm>
          <a:prstGeom prst="rect">
            <a:avLst/>
          </a:prstGeom>
          <a:noFill/>
          <a:ln>
            <a:noFill/>
          </a:ln>
        </p:spPr>
        <p:txBody>
          <a:bodyPr anchorCtr="0" anchor="t" bIns="121900" lIns="121900" spcFirstLastPara="1" rIns="121900" wrap="square" tIns="121900">
            <a:noAutofit/>
          </a:bodyPr>
          <a:lstStyle/>
          <a:p>
            <a:pPr indent="0" lvl="0" marL="0" rtl="0" algn="just">
              <a:lnSpc>
                <a:spcPct val="115000"/>
              </a:lnSpc>
              <a:spcBef>
                <a:spcPts val="2100"/>
              </a:spcBef>
              <a:spcAft>
                <a:spcPts val="0"/>
              </a:spcAft>
              <a:buSzPts val="1700"/>
              <a:buNone/>
            </a:pPr>
            <a:r>
              <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2100"/>
              </a:spcBef>
              <a:spcAft>
                <a:spcPts val="0"/>
              </a:spcAft>
              <a:buSzPts val="1700"/>
              <a:buNone/>
            </a:pPr>
            <a:r>
              <a:t/>
            </a:r>
            <a:endParaRPr>
              <a:latin typeface="Times New Roman"/>
              <a:ea typeface="Times New Roman"/>
              <a:cs typeface="Times New Roman"/>
              <a:sym typeface="Times New Roman"/>
            </a:endParaRPr>
          </a:p>
          <a:p>
            <a:pPr indent="0" lvl="0" marL="0" rtl="0" algn="just">
              <a:lnSpc>
                <a:spcPct val="115000"/>
              </a:lnSpc>
              <a:spcBef>
                <a:spcPts val="2100"/>
              </a:spcBef>
              <a:spcAft>
                <a:spcPts val="0"/>
              </a:spcAft>
              <a:buSzPts val="1700"/>
              <a:buNone/>
            </a:pPr>
            <a:r>
              <a:t/>
            </a:r>
            <a:endParaRPr>
              <a:latin typeface="Times New Roman"/>
              <a:ea typeface="Times New Roman"/>
              <a:cs typeface="Times New Roman"/>
              <a:sym typeface="Times New Roman"/>
            </a:endParaRPr>
          </a:p>
          <a:p>
            <a:pPr indent="0" lvl="0" marL="0" rtl="0" algn="just">
              <a:lnSpc>
                <a:spcPct val="115000"/>
              </a:lnSpc>
              <a:spcBef>
                <a:spcPts val="2100"/>
              </a:spcBef>
              <a:spcAft>
                <a:spcPts val="0"/>
              </a:spcAft>
              <a:buSzPts val="1700"/>
              <a:buNone/>
            </a:pPr>
            <a:r>
              <a:t/>
            </a:r>
            <a:endParaRPr>
              <a:latin typeface="Times New Roman"/>
              <a:ea typeface="Times New Roman"/>
              <a:cs typeface="Times New Roman"/>
              <a:sym typeface="Times New Roman"/>
            </a:endParaRPr>
          </a:p>
          <a:p>
            <a:pPr indent="0" lvl="0" marL="0" rtl="0" algn="just">
              <a:lnSpc>
                <a:spcPct val="115000"/>
              </a:lnSpc>
              <a:spcBef>
                <a:spcPts val="2100"/>
              </a:spcBef>
              <a:spcAft>
                <a:spcPts val="2100"/>
              </a:spcAft>
              <a:buSzPts val="1700"/>
              <a:buNone/>
            </a:pPr>
            <a:r>
              <a:t/>
            </a:r>
            <a:endParaRPr>
              <a:latin typeface="Times New Roman"/>
              <a:ea typeface="Times New Roman"/>
              <a:cs typeface="Times New Roman"/>
              <a:sym typeface="Times New Roman"/>
            </a:endParaRPr>
          </a:p>
        </p:txBody>
      </p:sp>
      <p:graphicFrame>
        <p:nvGraphicFramePr>
          <p:cNvPr id="357" name="Google Shape;357;p18"/>
          <p:cNvGraphicFramePr/>
          <p:nvPr/>
        </p:nvGraphicFramePr>
        <p:xfrm>
          <a:off x="1092200" y="1364776"/>
          <a:ext cx="3000000" cy="3000000"/>
        </p:xfrm>
        <a:graphic>
          <a:graphicData uri="http://schemas.openxmlformats.org/drawingml/2006/table">
            <a:tbl>
              <a:tblPr bandRow="1" firstRow="1">
                <a:noFill/>
                <a:tableStyleId>{ABBBC847-8B11-4CE5-9AC5-C60C5193B84D}</a:tableStyleId>
              </a:tblPr>
              <a:tblGrid>
                <a:gridCol w="489175"/>
                <a:gridCol w="9518525"/>
              </a:tblGrid>
              <a:tr h="1516975">
                <a:tc>
                  <a:txBody>
                    <a:bodyPr/>
                    <a:lstStyle/>
                    <a:p>
                      <a:pPr indent="0" lvl="0" marL="0" marR="0" rtl="0" algn="just">
                        <a:lnSpc>
                          <a:spcPct val="100000"/>
                        </a:lnSpc>
                        <a:spcBef>
                          <a:spcPts val="0"/>
                        </a:spcBef>
                        <a:spcAft>
                          <a:spcPts val="0"/>
                        </a:spcAft>
                        <a:buClr>
                          <a:srgbClr val="000000"/>
                        </a:buClr>
                        <a:buSzPts val="1700"/>
                        <a:buFont typeface="Arial"/>
                        <a:buNone/>
                      </a:pPr>
                      <a:r>
                        <a:rPr lang="en-US" sz="1700" u="none" cap="none" strike="noStrike"/>
                        <a:t>[</a:t>
                      </a:r>
                      <a:r>
                        <a:rPr lang="en-US" sz="1700" u="none" cap="none" strike="noStrike">
                          <a:latin typeface="Times New Roman"/>
                          <a:ea typeface="Times New Roman"/>
                          <a:cs typeface="Times New Roman"/>
                          <a:sym typeface="Times New Roman"/>
                        </a:rPr>
                        <a:t>1] </a:t>
                      </a:r>
                      <a:endParaRPr sz="17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Kaushik  N,   Nikhil  K  G, Sulagna Sarkar,  “Plant Leaf Disease  Detection  And Soil Condition Monitoring System Using CNN And IOT “ 2020 Journal Of Xi'an University Of Architecture  Technology,Volume Xii, Issue Vi, ISSN  No : 1006-7930.   </a:t>
                      </a:r>
                      <a:endParaRPr/>
                    </a:p>
                    <a:p>
                      <a:pPr indent="0" lvl="0" marL="0" marR="0" rtl="0" algn="just">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44600">
                <a:tc>
                  <a:txBody>
                    <a:bodyPr/>
                    <a:lstStyle/>
                    <a:p>
                      <a:pPr indent="0" lvl="0" marL="0" marR="0" rtl="0" algn="just">
                        <a:lnSpc>
                          <a:spcPct val="10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[2] </a:t>
                      </a:r>
                      <a:endParaRPr sz="17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Faye Mohameth, Chen Bingcai, Kane Amath Sada, “Plant Disease Detection With Deep Learning And Feature Extraction Using Plant Village” Journal Of Computer And Communications, Doi: 10.4236/JCC.2020.86002 Jun. 17, 2020.</a:t>
                      </a:r>
                      <a:endParaRPr/>
                    </a:p>
                    <a:p>
                      <a:pPr indent="0" lvl="0" marL="0" marR="0" rtl="0" algn="just">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89850">
                <a:tc>
                  <a:txBody>
                    <a:bodyPr/>
                    <a:lstStyle/>
                    <a:p>
                      <a:pPr indent="0" lvl="0" marL="0" marR="0" rtl="0" algn="just">
                        <a:lnSpc>
                          <a:spcPct val="10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[3] </a:t>
                      </a:r>
                      <a:endParaRPr sz="17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Mr. Ashish Nage, Prof. V.R. Raut,“ Detection And Identification Of  Plant Leaf Diseases Based On  Python”,2019  International Journal Of Engineering Research &amp; Technology (IJERT) ISSN: 2278-0181 IJERT is   050180 Vol. 8 Issue 05.</a:t>
                      </a:r>
                      <a:endParaRPr/>
                    </a:p>
                    <a:p>
                      <a:pPr indent="0" lvl="0" marL="0" marR="0" rtl="0" algn="just">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Effect filter="fade" transition="in">
                                      <p:cBhvr>
                                        <p:cTn dur="2000"/>
                                        <p:tgtEl>
                                          <p:spTgt spid="35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graphicFrame>
        <p:nvGraphicFramePr>
          <p:cNvPr id="362" name="Google Shape;362;p19"/>
          <p:cNvGraphicFramePr/>
          <p:nvPr/>
        </p:nvGraphicFramePr>
        <p:xfrm>
          <a:off x="844644" y="509062"/>
          <a:ext cx="3000000" cy="3000000"/>
        </p:xfrm>
        <a:graphic>
          <a:graphicData uri="http://schemas.openxmlformats.org/drawingml/2006/table">
            <a:tbl>
              <a:tblPr bandRow="1" firstRow="1">
                <a:noFill/>
                <a:tableStyleId>{ABBBC847-8B11-4CE5-9AC5-C60C5193B84D}</a:tableStyleId>
              </a:tblPr>
              <a:tblGrid>
                <a:gridCol w="520125"/>
                <a:gridCol w="10058400"/>
              </a:tblGrid>
              <a:tr h="14569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[4]</a:t>
                      </a:r>
                      <a:endParaRPr sz="17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Shantanu Kumbhar, Amita Nilawar, Shruti Patil,” Farmer Buddy-Web Based Cotton Leaf Dise</a:t>
                      </a:r>
                      <a:r>
                        <a:rPr lang="en-US" sz="1700" u="none" cap="none" strike="noStrike">
                          <a:latin typeface="Times New Roman"/>
                          <a:ea typeface="Times New Roman"/>
                          <a:cs typeface="Times New Roman"/>
                          <a:sym typeface="Times New Roman"/>
                        </a:rPr>
                        <a:t>ase</a:t>
                      </a:r>
                      <a:endParaRPr/>
                    </a:p>
                    <a:p>
                      <a:pPr indent="0" lvl="0" marL="0" marR="0" rtl="0" algn="just">
                        <a:lnSpc>
                          <a:spcPct val="15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Detection Using Cnn” ,2019 International Journal Of Applied Engineering Research Issn 0973-4562 </a:t>
                      </a:r>
                      <a:endParaRPr/>
                    </a:p>
                    <a:p>
                      <a:pPr indent="0" lvl="0" marL="0" marR="0" rtl="0" algn="just">
                        <a:lnSpc>
                          <a:spcPct val="15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 Volume 14, Pp.2662-2666.</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6900">
                <a:tc>
                  <a:txBody>
                    <a:bodyPr/>
                    <a:lstStyle/>
                    <a:p>
                      <a:pPr indent="0" lvl="0" marL="0" marR="0" rtl="0" algn="l">
                        <a:lnSpc>
                          <a:spcPct val="100000"/>
                        </a:lnSpc>
                        <a:spcBef>
                          <a:spcPts val="0"/>
                        </a:spcBef>
                        <a:spcAft>
                          <a:spcPts val="0"/>
                        </a:spcAft>
                        <a:buNone/>
                      </a:pPr>
                      <a:r>
                        <a:rPr lang="en-US" sz="1700" u="none" cap="none" strike="noStrike">
                          <a:latin typeface="Times New Roman"/>
                          <a:ea typeface="Times New Roman"/>
                          <a:cs typeface="Times New Roman"/>
                          <a:sym typeface="Times New Roman"/>
                        </a:rPr>
                        <a:t>[5] </a:t>
                      </a:r>
                      <a:endParaRPr sz="17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Abirami Devaraj, Karunya Rathan, Sarvepalli Jaahnavi And K Indira, “Identification of Plant Disease </a:t>
                      </a:r>
                      <a:endParaRPr/>
                    </a:p>
                    <a:p>
                      <a:pPr indent="0" lvl="0" marL="0" marR="0" rtl="0" algn="just">
                        <a:lnSpc>
                          <a:spcPct val="15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Using Image Processing Technique” International Conference on Communication and Signal Processing,  </a:t>
                      </a:r>
                      <a:endParaRPr/>
                    </a:p>
                    <a:p>
                      <a:pPr indent="0" lvl="0" marL="0" marR="0" rtl="0" algn="just">
                        <a:lnSpc>
                          <a:spcPct val="15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India,   978-1-5386-7595-3/1 April 4- 6, 2019</a:t>
                      </a:r>
                      <a:endParaRPr/>
                    </a:p>
                    <a:p>
                      <a:pPr indent="0" lvl="0" marL="0" marR="0" rtl="0" algn="l">
                        <a:lnSpc>
                          <a:spcPct val="100000"/>
                        </a:lnSpc>
                        <a:spcBef>
                          <a:spcPts val="0"/>
                        </a:spcBef>
                        <a:spcAft>
                          <a:spcPts val="0"/>
                        </a:spcAft>
                        <a:buNone/>
                      </a:pPr>
                      <a:r>
                        <a:t/>
                      </a:r>
                      <a:endParaRPr sz="17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6900">
                <a:tc>
                  <a:txBody>
                    <a:bodyPr/>
                    <a:lstStyle/>
                    <a:p>
                      <a:pPr indent="0" lvl="0" marL="0" marR="0" rtl="0" algn="l">
                        <a:lnSpc>
                          <a:spcPct val="100000"/>
                        </a:lnSpc>
                        <a:spcBef>
                          <a:spcPts val="0"/>
                        </a:spcBef>
                        <a:spcAft>
                          <a:spcPts val="0"/>
                        </a:spcAft>
                        <a:buNone/>
                      </a:pPr>
                      <a:r>
                        <a:rPr lang="en-US" sz="1700" u="none" cap="none" strike="noStrike">
                          <a:solidFill>
                            <a:srgbClr val="000000"/>
                          </a:solidFill>
                          <a:latin typeface="Times New Roman"/>
                          <a:ea typeface="Times New Roman"/>
                          <a:cs typeface="Times New Roman"/>
                          <a:sym typeface="Times New Roman"/>
                        </a:rPr>
                        <a:t> [6] </a:t>
                      </a:r>
                      <a:endParaRPr sz="17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Peng Jiang, Yuehan Chen, Bin Liu Dongjian He, And Chunquan Liang,  “Real-Time Detection Of Appl</a:t>
                      </a:r>
                      <a:endParaRPr sz="17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 Leaf Diseases Using Deep Learning Approach Based On Improved Convolutional Neural Networks”, </a:t>
                      </a:r>
                      <a:endParaRPr/>
                    </a:p>
                    <a:p>
                      <a:pPr indent="0" lvl="0" marL="0" marR="0" rtl="0" algn="just">
                        <a:lnSpc>
                          <a:spcPct val="15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 IEEE, Volume 7, 2019.</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569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 [7]</a:t>
                      </a:r>
                      <a:endParaRPr/>
                    </a:p>
                    <a:p>
                      <a:pPr indent="0" lvl="0" marL="0" marR="0" rtl="0" algn="l">
                        <a:lnSpc>
                          <a:spcPct val="100000"/>
                        </a:lnSpc>
                        <a:spcBef>
                          <a:spcPts val="0"/>
                        </a:spcBef>
                        <a:spcAft>
                          <a:spcPts val="0"/>
                        </a:spcAft>
                        <a:buNone/>
                      </a:pPr>
                      <a:r>
                        <a:t/>
                      </a:r>
                      <a:endParaRPr sz="17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Vishakha Lahu Bansod, “Rice crop Disease Identification And Classifier”, 2019  International Journal</a:t>
                      </a:r>
                      <a:endParaRPr/>
                    </a:p>
                    <a:p>
                      <a:pPr indent="0" lvl="0" marL="0" marR="0" rtl="0" algn="just">
                        <a:lnSpc>
                          <a:spcPct val="150000"/>
                        </a:lnSpc>
                        <a:spcBef>
                          <a:spcPts val="0"/>
                        </a:spcBef>
                        <a:spcAft>
                          <a:spcPts val="0"/>
                        </a:spcAft>
                        <a:buClr>
                          <a:srgbClr val="000000"/>
                        </a:buClr>
                        <a:buSzPts val="1700"/>
                        <a:buFont typeface="Arial"/>
                        <a:buNone/>
                      </a:pPr>
                      <a:r>
                        <a:rPr lang="en-US" sz="1700" u="none" cap="none" strike="noStrike">
                          <a:solidFill>
                            <a:srgbClr val="000000"/>
                          </a:solidFill>
                          <a:latin typeface="Times New Roman"/>
                          <a:ea typeface="Times New Roman"/>
                          <a:cs typeface="Times New Roman"/>
                          <a:sym typeface="Times New Roman"/>
                        </a:rPr>
                        <a:t>Of  Computer Science And Engineering, Vol.-7,Special Issue-11.</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0"/>
          <p:cNvSpPr txBox="1"/>
          <p:nvPr>
            <p:ph type="title"/>
          </p:nvPr>
        </p:nvSpPr>
        <p:spPr>
          <a:xfrm>
            <a:off x="2555150" y="2191200"/>
            <a:ext cx="8544600" cy="1632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b="1" lang="en-US" sz="10000">
                <a:latin typeface="Times New Roman"/>
                <a:ea typeface="Times New Roman"/>
                <a:cs typeface="Times New Roman"/>
                <a:sym typeface="Times New Roman"/>
              </a:rPr>
              <a:t>Thank you !</a:t>
            </a:r>
            <a:endParaRPr b="1" sz="100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367">
                                            <p:txEl>
                                              <p:pRg end="0" st="0"/>
                                            </p:txEl>
                                          </p:spTgt>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txBox="1"/>
          <p:nvPr>
            <p:ph type="title"/>
          </p:nvPr>
        </p:nvSpPr>
        <p:spPr>
          <a:xfrm>
            <a:off x="1092200" y="500726"/>
            <a:ext cx="10007700" cy="922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68DBA"/>
              </a:buClr>
              <a:buSzPts val="3600"/>
              <a:buFont typeface="Century Gothic"/>
              <a:buNone/>
            </a:pPr>
            <a:r>
              <a:rPr lang="en-US" sz="3600">
                <a:latin typeface="Times New Roman"/>
                <a:ea typeface="Times New Roman"/>
                <a:cs typeface="Times New Roman"/>
                <a:sym typeface="Times New Roman"/>
              </a:rPr>
              <a:t>                             Introduction</a:t>
            </a:r>
            <a:endParaRPr sz="3600">
              <a:latin typeface="Times New Roman"/>
              <a:ea typeface="Times New Roman"/>
              <a:cs typeface="Times New Roman"/>
              <a:sym typeface="Times New Roman"/>
            </a:endParaRPr>
          </a:p>
        </p:txBody>
      </p:sp>
      <p:sp>
        <p:nvSpPr>
          <p:cNvPr id="179" name="Google Shape;179;p3"/>
          <p:cNvSpPr txBox="1"/>
          <p:nvPr>
            <p:ph idx="1" type="body"/>
          </p:nvPr>
        </p:nvSpPr>
        <p:spPr>
          <a:xfrm>
            <a:off x="1251075" y="1422925"/>
            <a:ext cx="10007700" cy="45723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Plant disease is major problem in today’s agriculture system, for prevention of disease we are going to develop a system that detect and identify the disease. </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In this project, we will detect the disease using Image processing Technique and classification of disease by using classifier technique like CNN,K-Mean Clustering,SVM etc.</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This project will we very useful for farmers to detect the disease in the initial stages of growth.   </a:t>
            </a:r>
            <a:endParaRPr sz="2400">
              <a:latin typeface="Times New Roman"/>
              <a:ea typeface="Times New Roman"/>
              <a:cs typeface="Times New Roman"/>
              <a:sym typeface="Times New Roman"/>
            </a:endParaRPr>
          </a:p>
          <a:p>
            <a:pPr indent="0" lvl="0" marL="457200" rtl="0" algn="just">
              <a:lnSpc>
                <a:spcPct val="80000"/>
              </a:lnSpc>
              <a:spcBef>
                <a:spcPts val="1000"/>
              </a:spcBef>
              <a:spcAft>
                <a:spcPts val="0"/>
              </a:spcAft>
              <a:buSzPts val="1700"/>
              <a:buNone/>
            </a:pPr>
            <a:r>
              <a:t/>
            </a:r>
            <a:endParaRPr sz="2400">
              <a:latin typeface="Times New Roman"/>
              <a:ea typeface="Times New Roman"/>
              <a:cs typeface="Times New Roman"/>
              <a:sym typeface="Times New Roman"/>
            </a:endParaRPr>
          </a:p>
          <a:p>
            <a:pPr indent="0" lvl="0" marL="457200" rtl="0" algn="just">
              <a:lnSpc>
                <a:spcPct val="80000"/>
              </a:lnSpc>
              <a:spcBef>
                <a:spcPts val="1000"/>
              </a:spcBef>
              <a:spcAft>
                <a:spcPts val="0"/>
              </a:spcAft>
              <a:buSzPts val="170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609600" rtl="0" algn="just">
              <a:lnSpc>
                <a:spcPct val="80000"/>
              </a:lnSpc>
              <a:spcBef>
                <a:spcPts val="1000"/>
              </a:spcBef>
              <a:spcAft>
                <a:spcPts val="0"/>
              </a:spcAft>
              <a:buSzPts val="170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609600" rtl="0" algn="just">
              <a:lnSpc>
                <a:spcPct val="80000"/>
              </a:lnSpc>
              <a:spcBef>
                <a:spcPts val="1000"/>
              </a:spcBef>
              <a:spcAft>
                <a:spcPts val="0"/>
              </a:spcAft>
              <a:buSzPts val="1700"/>
              <a:buNone/>
            </a:pPr>
            <a:r>
              <a:t/>
            </a:r>
            <a:endParaRPr sz="24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000"/>
                                        <p:tgtEl>
                                          <p:spTgt spid="179">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000"/>
                                        <p:tgtEl>
                                          <p:spTgt spid="179">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000"/>
                                        <p:tgtEl>
                                          <p:spTgt spid="179">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1000"/>
                                        <p:tgtEl>
                                          <p:spTgt spid="179">
                                            <p:txEl>
                                              <p:pRg end="4" st="4"/>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1000"/>
                                        <p:tgtEl>
                                          <p:spTgt spid="179">
                                            <p:txEl>
                                              <p:pRg end="5" st="5"/>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Effect filter="fade" transition="in">
                                      <p:cBhvr>
                                        <p:cTn dur="1000"/>
                                        <p:tgtEl>
                                          <p:spTgt spid="17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US">
                <a:latin typeface="Times New Roman"/>
                <a:ea typeface="Times New Roman"/>
                <a:cs typeface="Times New Roman"/>
                <a:sym typeface="Times New Roman"/>
              </a:rPr>
              <a:t>Problem Statement </a:t>
            </a:r>
            <a:endParaRPr>
              <a:latin typeface="Times New Roman"/>
              <a:ea typeface="Times New Roman"/>
              <a:cs typeface="Times New Roman"/>
              <a:sym typeface="Times New Roman"/>
            </a:endParaRPr>
          </a:p>
        </p:txBody>
      </p:sp>
      <p:sp>
        <p:nvSpPr>
          <p:cNvPr id="185" name="Google Shape;185;p4"/>
          <p:cNvSpPr txBox="1"/>
          <p:nvPr>
            <p:ph idx="1" type="body"/>
          </p:nvPr>
        </p:nvSpPr>
        <p:spPr>
          <a:xfrm>
            <a:off x="1092200" y="2654300"/>
            <a:ext cx="10007700" cy="3264000"/>
          </a:xfrm>
          <a:prstGeom prst="rect">
            <a:avLst/>
          </a:prstGeom>
          <a:noFill/>
          <a:ln>
            <a:noFill/>
          </a:ln>
        </p:spPr>
        <p:txBody>
          <a:bodyPr anchorCtr="0" anchor="t" bIns="121900" lIns="121900" spcFirstLastPara="1" rIns="121900" wrap="square" tIns="121900">
            <a:noAutofit/>
          </a:bodyPr>
          <a:lstStyle/>
          <a:p>
            <a:pPr indent="-368300" lvl="0" marL="457200" rtl="0" algn="just">
              <a:lnSpc>
                <a:spcPct val="115000"/>
              </a:lnSpc>
              <a:spcBef>
                <a:spcPts val="0"/>
              </a:spcBef>
              <a:spcAft>
                <a:spcPts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Plant Leaf disease is major problem in today’s agriculture industry, by this project using Image processing methodology we are going  to detect and identify leaf disease and it’s name, also providing preventive measure to farmers as per the  disease.</a:t>
            </a:r>
            <a:endParaRPr sz="2200">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1000"/>
                                        <p:tgtEl>
                                          <p:spTgt spid="184">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1000"/>
                                        <p:tgtEl>
                                          <p:spTgt spid="18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9" name="Shape 189"/>
        <p:cNvGrpSpPr/>
        <p:nvPr/>
      </p:nvGrpSpPr>
      <p:grpSpPr>
        <a:xfrm>
          <a:off x="0" y="0"/>
          <a:ext cx="0" cy="0"/>
          <a:chOff x="0" y="0"/>
          <a:chExt cx="0" cy="0"/>
        </a:xfrm>
      </p:grpSpPr>
      <p:sp>
        <p:nvSpPr>
          <p:cNvPr id="190" name="Google Shape;190;p5"/>
          <p:cNvSpPr txBox="1"/>
          <p:nvPr/>
        </p:nvSpPr>
        <p:spPr>
          <a:xfrm>
            <a:off x="2459800" y="-172100"/>
            <a:ext cx="7425300" cy="1477500"/>
          </a:xfrm>
          <a:prstGeom prst="rect">
            <a:avLst/>
          </a:prstGeom>
          <a:noFill/>
          <a:ln>
            <a:noFill/>
          </a:ln>
        </p:spPr>
        <p:txBody>
          <a:bodyPr anchorCtr="0" anchor="t" bIns="91425" lIns="91425" spcFirstLastPara="1" rIns="91425" wrap="square" tIns="91425">
            <a:noAutofit/>
          </a:bodyPr>
          <a:lstStyle/>
          <a:p>
            <a:pPr indent="0" lvl="0" marL="457200" marR="0" rtl="0" algn="just">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Times New Roman"/>
                <a:ea typeface="Times New Roman"/>
                <a:cs typeface="Times New Roman"/>
                <a:sym typeface="Times New Roman"/>
              </a:rPr>
              <a:t>             </a:t>
            </a:r>
            <a:endParaRPr b="0" i="0" sz="36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Times New Roman"/>
                <a:ea typeface="Times New Roman"/>
                <a:cs typeface="Times New Roman"/>
                <a:sym typeface="Times New Roman"/>
              </a:rPr>
              <a:t>           </a:t>
            </a:r>
            <a:r>
              <a:rPr b="0" i="0" lang="en-US" sz="3800" u="none" cap="none" strike="noStrike">
                <a:solidFill>
                  <a:schemeClr val="lt1"/>
                </a:solidFill>
                <a:latin typeface="Times New Roman"/>
                <a:ea typeface="Times New Roman"/>
                <a:cs typeface="Times New Roman"/>
                <a:sym typeface="Times New Roman"/>
              </a:rPr>
              <a:t>Literature Survey</a:t>
            </a:r>
            <a:endParaRPr b="0" i="0" sz="1600" u="none" cap="none" strike="noStrike">
              <a:solidFill>
                <a:srgbClr val="000000"/>
              </a:solidFill>
              <a:latin typeface="Arial"/>
              <a:ea typeface="Arial"/>
              <a:cs typeface="Arial"/>
              <a:sym typeface="Arial"/>
            </a:endParaRPr>
          </a:p>
        </p:txBody>
      </p:sp>
      <p:graphicFrame>
        <p:nvGraphicFramePr>
          <p:cNvPr id="191" name="Google Shape;191;p5"/>
          <p:cNvGraphicFramePr/>
          <p:nvPr/>
        </p:nvGraphicFramePr>
        <p:xfrm>
          <a:off x="655093" y="1129550"/>
          <a:ext cx="3000000" cy="3000000"/>
        </p:xfrm>
        <a:graphic>
          <a:graphicData uri="http://schemas.openxmlformats.org/drawingml/2006/table">
            <a:tbl>
              <a:tblPr>
                <a:noFill/>
                <a:tableStyleId>{ABBBC847-8B11-4CE5-9AC5-C60C5193B84D}</a:tableStyleId>
              </a:tblPr>
              <a:tblGrid>
                <a:gridCol w="646425"/>
                <a:gridCol w="2372925"/>
                <a:gridCol w="1250000"/>
                <a:gridCol w="1844775"/>
                <a:gridCol w="1445675"/>
                <a:gridCol w="1513325"/>
                <a:gridCol w="1735950"/>
              </a:tblGrid>
              <a:tr h="63037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Sr.No</a:t>
                      </a:r>
                      <a:endParaRPr sz="150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lang="en-US" sz="1400" u="none" cap="none" strike="noStrike">
                          <a:latin typeface="Times New Roman"/>
                          <a:ea typeface="Times New Roman"/>
                          <a:cs typeface="Times New Roman"/>
                          <a:sym typeface="Times New Roman"/>
                        </a:rPr>
                        <a:t> </a:t>
                      </a:r>
                      <a:r>
                        <a:rPr lang="en-US" sz="1700" u="none" cap="none" strike="noStrike">
                          <a:latin typeface="Times New Roman"/>
                          <a:ea typeface="Times New Roman"/>
                          <a:cs typeface="Times New Roman"/>
                          <a:sym typeface="Times New Roman"/>
                        </a:rPr>
                        <a:t>Reference Paper</a:t>
                      </a:r>
                      <a:endParaRPr sz="140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Times New Roman"/>
                          <a:ea typeface="Times New Roman"/>
                          <a:cs typeface="Times New Roman"/>
                          <a:sym typeface="Times New Roman"/>
                        </a:rPr>
                        <a:t>Year of Publication </a:t>
                      </a:r>
                      <a:endParaRPr sz="170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r>
                        <a:rPr lang="en-US" sz="1700" u="none" cap="none" strike="noStrike">
                          <a:latin typeface="Times New Roman"/>
                          <a:ea typeface="Times New Roman"/>
                          <a:cs typeface="Times New Roman"/>
                          <a:sym typeface="Times New Roman"/>
                        </a:rPr>
                        <a:t>Author</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700" u="none" cap="none" strike="noStrike"/>
                        <a:t> </a:t>
                      </a:r>
                      <a:r>
                        <a:rPr lang="en-US" sz="1700" u="none" cap="none" strike="noStrike">
                          <a:latin typeface="Times New Roman"/>
                          <a:ea typeface="Times New Roman"/>
                          <a:cs typeface="Times New Roman"/>
                          <a:sym typeface="Times New Roman"/>
                        </a:rPr>
                        <a:t>Methodology</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   </a:t>
                      </a:r>
                      <a:r>
                        <a:rPr lang="en-US" sz="1700" u="none" cap="none" strike="noStrike">
                          <a:latin typeface="Times New Roman"/>
                          <a:ea typeface="Times New Roman"/>
                          <a:cs typeface="Times New Roman"/>
                          <a:sym typeface="Times New Roman"/>
                        </a:rPr>
                        <a:t>Outcome</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lang="en-US" sz="1400" u="none" cap="none" strike="noStrike">
                          <a:latin typeface="Times New Roman"/>
                          <a:ea typeface="Times New Roman"/>
                          <a:cs typeface="Times New Roman"/>
                          <a:sym typeface="Times New Roman"/>
                        </a:rPr>
                        <a:t> </a:t>
                      </a:r>
                      <a:r>
                        <a:rPr lang="en-US" sz="1800" u="none" cap="none" strike="noStrike">
                          <a:latin typeface="Times New Roman"/>
                          <a:ea typeface="Times New Roman"/>
                          <a:cs typeface="Times New Roman"/>
                          <a:sym typeface="Times New Roman"/>
                        </a:rPr>
                        <a:t> Drawback</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197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Plant Leaf Disease Detection and Soil Condition     Monitoring System Using CNN And IOT.</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500"/>
                        <a:buFont typeface="Arial"/>
                        <a:buNone/>
                      </a:pPr>
                      <a:r>
                        <a:rPr lang="en-US" sz="1400" u="none" cap="none" strike="noStrike"/>
                        <a:t>     2020</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Kaushik N, Nikhil K G, Sulagna Sarkar.</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   CNN,IOT</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Diseases detection and Soil Condition Monitor.</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Huge area soil monitoring is not possible. </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1153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Plant Disease Detection with Deep Learning and Feature Extraction Using Plant Village</a:t>
                      </a:r>
                      <a:endParaRPr sz="150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t>     2020</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Faye Mohameth, Chen Bing Cai1, Kane Amath Sada</a:t>
                      </a:r>
                      <a:endParaRPr sz="150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Deep Learning ,Deep Feature Extraction</a:t>
                      </a:r>
                      <a:endParaRPr sz="150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Using 3 DL models detection of the plant disease is done. </a:t>
                      </a:r>
                      <a:endParaRPr sz="150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They not mentioned name of plant which is tested </a:t>
                      </a:r>
                      <a:endParaRPr sz="150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073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Detection And Identification Of Plant Leaf Diseases Based On  Python.</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2020</a:t>
                      </a:r>
                      <a:endParaRPr sz="140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Mr. Ashish Nage, Prof. V.R. Raut.</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Image processing,</a:t>
                      </a:r>
                      <a:endParaRPr sz="15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CNN.</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Diseases detection on Python OpenCv Library.</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Is limited for only single plant.</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50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Farmer Buddy-Web Based Cotton Leaf Disease Detection Using CNN.</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2019</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Shantanu Kumbhar, Amita Nilawar, Shruti Patil</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02124"/>
                          </a:solidFill>
                          <a:highlight>
                            <a:schemeClr val="dk1"/>
                          </a:highlight>
                          <a:latin typeface="Times New Roman"/>
                          <a:ea typeface="Times New Roman"/>
                          <a:cs typeface="Times New Roman"/>
                          <a:sym typeface="Times New Roman"/>
                        </a:rPr>
                        <a:t>Gray-Level Co-Occurrence Matrix</a:t>
                      </a:r>
                      <a:r>
                        <a:rPr lang="en-US" sz="1500" u="none" cap="none" strike="noStrike"/>
                        <a:t>,</a:t>
                      </a:r>
                      <a:r>
                        <a:rPr lang="en-US" sz="1500" u="none" cap="none" strike="noStrike">
                          <a:latin typeface="Times New Roman"/>
                          <a:ea typeface="Times New Roman"/>
                          <a:cs typeface="Times New Roman"/>
                          <a:sym typeface="Times New Roman"/>
                        </a:rPr>
                        <a:t>CNN</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Classified into different diseases name .</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Only two diseases have been reported</a:t>
                      </a:r>
                      <a:endParaRPr sz="14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1000"/>
                                        <p:tgtEl>
                                          <p:spTgt spid="19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1000"/>
                                        <p:tgtEl>
                                          <p:spTgt spid="190">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aphicFrame>
        <p:nvGraphicFramePr>
          <p:cNvPr id="196" name="Google Shape;196;p6"/>
          <p:cNvGraphicFramePr/>
          <p:nvPr/>
        </p:nvGraphicFramePr>
        <p:xfrm>
          <a:off x="645260" y="436727"/>
          <a:ext cx="3000000" cy="3000000"/>
        </p:xfrm>
        <a:graphic>
          <a:graphicData uri="http://schemas.openxmlformats.org/drawingml/2006/table">
            <a:tbl>
              <a:tblPr>
                <a:noFill/>
                <a:tableStyleId>{ABBBC847-8B11-4CE5-9AC5-C60C5193B84D}</a:tableStyleId>
              </a:tblPr>
              <a:tblGrid>
                <a:gridCol w="454775"/>
                <a:gridCol w="2423550"/>
                <a:gridCol w="822650"/>
                <a:gridCol w="2539750"/>
                <a:gridCol w="1329550"/>
                <a:gridCol w="1563975"/>
                <a:gridCol w="1563975"/>
              </a:tblGrid>
              <a:tr h="5049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Sr.No</a:t>
                      </a:r>
                      <a:endParaRPr sz="140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700" u="none" cap="none" strike="noStrike"/>
                        <a:t>    </a:t>
                      </a:r>
                      <a:r>
                        <a:rPr lang="en-US" sz="1700" u="none" cap="none" strike="noStrike">
                          <a:latin typeface="Times New Roman"/>
                          <a:ea typeface="Times New Roman"/>
                          <a:cs typeface="Times New Roman"/>
                          <a:sym typeface="Times New Roman"/>
                        </a:rPr>
                        <a:t> Reference Paper</a:t>
                      </a:r>
                      <a:endParaRPr sz="170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latin typeface="Times New Roman"/>
                          <a:ea typeface="Times New Roman"/>
                          <a:cs typeface="Times New Roman"/>
                          <a:sym typeface="Times New Roman"/>
                        </a:rPr>
                        <a:t>Year </a:t>
                      </a:r>
                      <a:endParaRPr sz="170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700" u="none" cap="none" strike="noStrike">
                          <a:latin typeface="Times New Roman"/>
                          <a:ea typeface="Times New Roman"/>
                          <a:cs typeface="Times New Roman"/>
                          <a:sym typeface="Times New Roman"/>
                        </a:rPr>
                        <a:t>              Author</a:t>
                      </a:r>
                      <a:endParaRPr sz="17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latin typeface="Times New Roman"/>
                          <a:ea typeface="Times New Roman"/>
                          <a:cs typeface="Times New Roman"/>
                          <a:sym typeface="Times New Roman"/>
                        </a:rPr>
                        <a:t>Methodology</a:t>
                      </a:r>
                      <a:endParaRPr sz="16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    </a:t>
                      </a:r>
                      <a:r>
                        <a:rPr lang="en-US" sz="1700" u="none" cap="none" strike="noStrike">
                          <a:latin typeface="Times New Roman"/>
                          <a:ea typeface="Times New Roman"/>
                          <a:cs typeface="Times New Roman"/>
                          <a:sym typeface="Times New Roman"/>
                        </a:rPr>
                        <a:t>Outcome</a:t>
                      </a:r>
                      <a:endParaRPr sz="17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700" u="none" cap="none" strike="noStrike"/>
                        <a:t> </a:t>
                      </a:r>
                      <a:r>
                        <a:rPr lang="en-US" sz="1700" u="none" cap="none" strike="noStrike">
                          <a:latin typeface="Times New Roman"/>
                          <a:ea typeface="Times New Roman"/>
                          <a:cs typeface="Times New Roman"/>
                          <a:sym typeface="Times New Roman"/>
                        </a:rPr>
                        <a:t>  Drawback</a:t>
                      </a:r>
                      <a:endParaRPr sz="17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82550">
                <a:tc>
                  <a:txBody>
                    <a:bodyPr/>
                    <a:lstStyle/>
                    <a:p>
                      <a:pPr indent="0" lvl="0" marL="0" marR="0" rtl="0" algn="just">
                        <a:lnSpc>
                          <a:spcPct val="100000"/>
                        </a:lnSpc>
                        <a:spcBef>
                          <a:spcPts val="0"/>
                        </a:spcBef>
                        <a:spcAft>
                          <a:spcPts val="0"/>
                        </a:spcAft>
                        <a:buClr>
                          <a:srgbClr val="000000"/>
                        </a:buClr>
                        <a:buSzPts val="1450"/>
                        <a:buFont typeface="Arial"/>
                        <a:buNone/>
                      </a:pPr>
                      <a:r>
                        <a:rPr lang="en-US" sz="1450" u="none" cap="none" strike="noStrike"/>
                        <a:t>5.</a:t>
                      </a:r>
                      <a:endParaRPr sz="145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 Identification of Plant Disease using Image Processing Technique</a:t>
                      </a:r>
                      <a:r>
                        <a:rPr lang="en-US" sz="1480" u="none" cap="none" strike="noStrike">
                          <a:solidFill>
                            <a:schemeClr val="dk2"/>
                          </a:solidFill>
                          <a:latin typeface="Times New Roman"/>
                          <a:ea typeface="Times New Roman"/>
                          <a:cs typeface="Times New Roman"/>
                          <a:sym typeface="Times New Roman"/>
                        </a:rPr>
                        <a:t> </a:t>
                      </a:r>
                      <a:endParaRPr sz="1480" u="none" cap="none" strike="noStrike">
                        <a:solidFill>
                          <a:schemeClr val="dk2"/>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 2019</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Abirami Devaraj, Karunya Rathan, Sarvepalli Jaahnavi and K Indira</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Image Processing, Random Forest Classifier</a:t>
                      </a:r>
                      <a:r>
                        <a:rPr lang="en-US" sz="1480" u="none" cap="none" strike="noStrike">
                          <a:solidFill>
                            <a:schemeClr val="dk2"/>
                          </a:solidFill>
                          <a:latin typeface="Times New Roman"/>
                          <a:ea typeface="Times New Roman"/>
                          <a:cs typeface="Times New Roman"/>
                          <a:sym typeface="Times New Roman"/>
                        </a:rPr>
                        <a:t>.</a:t>
                      </a:r>
                      <a:endParaRPr sz="1480" u="none" cap="none" strike="noStrike">
                        <a:solidFill>
                          <a:schemeClr val="dk2"/>
                        </a:solidFill>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Outcome is Different type of disease name identified.</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80"/>
                        <a:buFont typeface="Arial"/>
                        <a:buNone/>
                      </a:pPr>
                      <a:r>
                        <a:t/>
                      </a:r>
                      <a:endParaRPr sz="148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80"/>
                        <a:buFont typeface="Arial"/>
                        <a:buNone/>
                      </a:pPr>
                      <a:r>
                        <a:t/>
                      </a:r>
                      <a:endParaRPr sz="148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    No drawback. </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38225">
                <a:tc>
                  <a:txBody>
                    <a:bodyPr/>
                    <a:lstStyle/>
                    <a:p>
                      <a:pPr indent="0" lvl="0" marL="0" marR="0" rtl="0" algn="just">
                        <a:lnSpc>
                          <a:spcPct val="100000"/>
                        </a:lnSpc>
                        <a:spcBef>
                          <a:spcPts val="0"/>
                        </a:spcBef>
                        <a:spcAft>
                          <a:spcPts val="0"/>
                        </a:spcAft>
                        <a:buClr>
                          <a:srgbClr val="000000"/>
                        </a:buClr>
                        <a:buSzPts val="1450"/>
                        <a:buFont typeface="Arial"/>
                        <a:buNone/>
                      </a:pPr>
                      <a:r>
                        <a:rPr lang="en-US" sz="1450" u="none" cap="none" strike="noStrike">
                          <a:latin typeface="Times New Roman"/>
                          <a:ea typeface="Times New Roman"/>
                          <a:cs typeface="Times New Roman"/>
                          <a:sym typeface="Times New Roman"/>
                        </a:rPr>
                        <a:t>6.</a:t>
                      </a:r>
                      <a:endParaRPr sz="145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Real-Time Detection of Apple Leaf Diseases Using Deep Learning Approach Based on Improved Convolutional Neural Networks </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 2019</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Peng Jiang, Yuehan Chen, Bin Liu Dongjian He, And Chunquan Liang</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DL,Improved CNN.</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On apple leaf Rust,Mosaic,</a:t>
                      </a:r>
                      <a:endParaRPr sz="148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Brown spots disease etc disease identified.</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 Not given</a:t>
                      </a:r>
                      <a:endParaRPr/>
                    </a:p>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 solution on this  </a:t>
                      </a:r>
                      <a:endParaRPr sz="148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 diseases   </a:t>
                      </a:r>
                      <a:endParaRPr/>
                    </a:p>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 prevention. </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061400">
                <a:tc>
                  <a:txBody>
                    <a:bodyPr/>
                    <a:lstStyle/>
                    <a:p>
                      <a:pPr indent="0" lvl="0" marL="0" marR="0" rtl="0" algn="just">
                        <a:lnSpc>
                          <a:spcPct val="100000"/>
                        </a:lnSpc>
                        <a:spcBef>
                          <a:spcPts val="0"/>
                        </a:spcBef>
                        <a:spcAft>
                          <a:spcPts val="0"/>
                        </a:spcAft>
                        <a:buClr>
                          <a:srgbClr val="000000"/>
                        </a:buClr>
                        <a:buSzPts val="1450"/>
                        <a:buFont typeface="Arial"/>
                        <a:buNone/>
                      </a:pPr>
                      <a:r>
                        <a:rPr lang="en-US" sz="1450" u="none" cap="none" strike="noStrike">
                          <a:latin typeface="Times New Roman"/>
                          <a:ea typeface="Times New Roman"/>
                          <a:cs typeface="Times New Roman"/>
                          <a:sym typeface="Times New Roman"/>
                        </a:rPr>
                        <a:t>7.</a:t>
                      </a:r>
                      <a:endParaRPr sz="145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500"/>
                        <a:buFont typeface="Arial"/>
                        <a:buNone/>
                      </a:pPr>
                      <a:r>
                        <a:rPr lang="en-US" sz="1480" u="none" cap="none" strike="noStrike">
                          <a:latin typeface="Times New Roman"/>
                          <a:ea typeface="Times New Roman"/>
                          <a:cs typeface="Times New Roman"/>
                          <a:sym typeface="Times New Roman"/>
                        </a:rPr>
                        <a:t>Rice crop Disease Identification And Classifier.</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500"/>
                        <a:buFont typeface="Arial"/>
                        <a:buNone/>
                      </a:pPr>
                      <a:r>
                        <a:rPr lang="en-US" sz="1480" u="none" cap="none" strike="noStrike">
                          <a:latin typeface="Times New Roman"/>
                          <a:ea typeface="Times New Roman"/>
                          <a:cs typeface="Times New Roman"/>
                          <a:sym typeface="Times New Roman"/>
                        </a:rPr>
                        <a:t> 2019</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rgbClr val="000000"/>
                        </a:buClr>
                        <a:buSzPts val="1500"/>
                        <a:buFont typeface="Arial"/>
                        <a:buNone/>
                      </a:pPr>
                      <a:r>
                        <a:rPr lang="en-US" sz="1480" u="none" cap="none" strike="noStrike">
                          <a:latin typeface="Times New Roman"/>
                          <a:ea typeface="Times New Roman"/>
                          <a:cs typeface="Times New Roman"/>
                          <a:sym typeface="Times New Roman"/>
                        </a:rPr>
                        <a:t>Vishakha Lahu Bansod</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500"/>
                        <a:buFont typeface="Arial"/>
                        <a:buNone/>
                      </a:pPr>
                      <a:r>
                        <a:rPr lang="en-US" sz="1480" u="none" cap="none" strike="noStrike">
                          <a:latin typeface="Times New Roman"/>
                          <a:ea typeface="Times New Roman"/>
                          <a:cs typeface="Times New Roman"/>
                          <a:sym typeface="Times New Roman"/>
                        </a:rPr>
                        <a:t>Image processing, SVM.</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500"/>
                        <a:buFont typeface="Arial"/>
                        <a:buNone/>
                      </a:pPr>
                      <a:r>
                        <a:rPr lang="en-US" sz="1480" u="none" cap="none" strike="noStrike">
                          <a:latin typeface="Times New Roman"/>
                          <a:ea typeface="Times New Roman"/>
                          <a:cs typeface="Times New Roman"/>
                          <a:sym typeface="Times New Roman"/>
                        </a:rPr>
                        <a:t>Accurate detection and classification of the plant disease.</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   </a:t>
                      </a:r>
                      <a:endParaRPr sz="148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80"/>
                        <a:buFont typeface="Arial"/>
                        <a:buNone/>
                      </a:pPr>
                      <a:r>
                        <a:t/>
                      </a:r>
                      <a:endParaRPr sz="148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          Nil</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468125">
                <a:tc>
                  <a:txBody>
                    <a:bodyPr/>
                    <a:lstStyle/>
                    <a:p>
                      <a:pPr indent="0" lvl="0" marL="0" marR="0" rtl="0" algn="just">
                        <a:lnSpc>
                          <a:spcPct val="100000"/>
                        </a:lnSpc>
                        <a:spcBef>
                          <a:spcPts val="0"/>
                        </a:spcBef>
                        <a:spcAft>
                          <a:spcPts val="0"/>
                        </a:spcAft>
                        <a:buClr>
                          <a:srgbClr val="000000"/>
                        </a:buClr>
                        <a:buSzPts val="1450"/>
                        <a:buFont typeface="Arial"/>
                        <a:buNone/>
                      </a:pPr>
                      <a:r>
                        <a:rPr lang="en-US" sz="1450" u="none" cap="none" strike="noStrike"/>
                        <a:t>8.</a:t>
                      </a:r>
                      <a:endParaRPr sz="145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Fault Area Detection in Leaf Diseases using k-means Clustering</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 2019</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Subhajit Maity, Sujan Sarkar, Avinaba Tapadar, Ayan Dutta, Sanket Biswas,  Sayon Nayek, Pritam Saha</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K-Mean clustering ,Image segmentation, Otsu’s method.</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Grey spot disease identified on Rice crop .</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   </a:t>
                      </a:r>
                      <a:endParaRPr sz="148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80"/>
                        <a:buFont typeface="Arial"/>
                        <a:buNone/>
                      </a:pPr>
                      <a:r>
                        <a:rPr lang="en-US" sz="1480" u="none" cap="none" strike="noStrike">
                          <a:latin typeface="Times New Roman"/>
                          <a:ea typeface="Times New Roman"/>
                          <a:cs typeface="Times New Roman"/>
                          <a:sym typeface="Times New Roman"/>
                        </a:rPr>
                        <a:t>        Data Set </a:t>
                      </a:r>
                      <a:endParaRPr sz="1480" u="none" cap="none" strike="noStrike">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US" sz="3600">
                <a:latin typeface="Times New Roman"/>
                <a:ea typeface="Times New Roman"/>
                <a:cs typeface="Times New Roman"/>
                <a:sym typeface="Times New Roman"/>
              </a:rPr>
              <a:t>                         Objective</a:t>
            </a:r>
            <a:endParaRPr sz="3600">
              <a:latin typeface="Times New Roman"/>
              <a:ea typeface="Times New Roman"/>
              <a:cs typeface="Times New Roman"/>
              <a:sym typeface="Times New Roman"/>
            </a:endParaRPr>
          </a:p>
        </p:txBody>
      </p:sp>
      <p:sp>
        <p:nvSpPr>
          <p:cNvPr id="202" name="Google Shape;202;p7"/>
          <p:cNvSpPr txBox="1"/>
          <p:nvPr>
            <p:ph idx="1" type="body"/>
          </p:nvPr>
        </p:nvSpPr>
        <p:spPr>
          <a:xfrm>
            <a:off x="1092200" y="1960675"/>
            <a:ext cx="10007700" cy="2074800"/>
          </a:xfrm>
          <a:prstGeom prst="rect">
            <a:avLst/>
          </a:prstGeom>
          <a:noFill/>
          <a:ln>
            <a:noFill/>
          </a:ln>
        </p:spPr>
        <p:txBody>
          <a:bodyPr anchorCtr="0" anchor="t" bIns="121900" lIns="121900" spcFirstLastPara="1" rIns="121900" wrap="square" tIns="121900">
            <a:noAutofit/>
          </a:bodyPr>
          <a:lstStyle/>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To Identify Plant Leaf disease detection.</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To Identify the type of Disease and Classified into Different types.</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To suggest the appropriate pesticide for Type of Disease.</a:t>
            </a:r>
            <a:endParaRPr sz="2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9"/>
          <p:cNvSpPr txBox="1"/>
          <p:nvPr>
            <p:ph type="title"/>
          </p:nvPr>
        </p:nvSpPr>
        <p:spPr>
          <a:xfrm>
            <a:off x="1092200" y="463377"/>
            <a:ext cx="10007700" cy="1125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US">
                <a:latin typeface="Times New Roman"/>
                <a:ea typeface="Times New Roman"/>
                <a:cs typeface="Times New Roman"/>
                <a:sym typeface="Times New Roman"/>
              </a:rPr>
              <a:t>                         Block Diagram </a:t>
            </a:r>
            <a:endParaRPr>
              <a:latin typeface="Times New Roman"/>
              <a:ea typeface="Times New Roman"/>
              <a:cs typeface="Times New Roman"/>
              <a:sym typeface="Times New Roman"/>
            </a:endParaRPr>
          </a:p>
        </p:txBody>
      </p:sp>
      <p:sp>
        <p:nvSpPr>
          <p:cNvPr id="208" name="Google Shape;208;p9"/>
          <p:cNvSpPr/>
          <p:nvPr/>
        </p:nvSpPr>
        <p:spPr>
          <a:xfrm>
            <a:off x="1019450" y="1628450"/>
            <a:ext cx="1919400" cy="1125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0" i="0" lang="en-US" sz="1600" u="none" cap="none" strike="noStrike">
                <a:solidFill>
                  <a:srgbClr val="000000"/>
                </a:solidFill>
                <a:latin typeface="Times New Roman"/>
                <a:ea typeface="Times New Roman"/>
                <a:cs typeface="Times New Roman"/>
                <a:sym typeface="Times New Roman"/>
              </a:rPr>
              <a:t>Test Leaf Image </a:t>
            </a:r>
            <a:endParaRPr b="0" i="0" sz="1600" u="none" cap="none" strike="noStrike">
              <a:solidFill>
                <a:srgbClr val="000000"/>
              </a:solidFill>
              <a:latin typeface="Times New Roman"/>
              <a:ea typeface="Times New Roman"/>
              <a:cs typeface="Times New Roman"/>
              <a:sym typeface="Times New Roman"/>
            </a:endParaRPr>
          </a:p>
        </p:txBody>
      </p:sp>
      <p:sp>
        <p:nvSpPr>
          <p:cNvPr id="209" name="Google Shape;209;p9"/>
          <p:cNvSpPr/>
          <p:nvPr/>
        </p:nvSpPr>
        <p:spPr>
          <a:xfrm>
            <a:off x="3773200" y="1628450"/>
            <a:ext cx="1734300" cy="11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r>
              <a:rPr b="0" i="0" lang="en-US" sz="1600" u="none" cap="none" strike="noStrike">
                <a:solidFill>
                  <a:srgbClr val="000000"/>
                </a:solidFill>
                <a:latin typeface="Times New Roman"/>
                <a:ea typeface="Times New Roman"/>
                <a:cs typeface="Times New Roman"/>
                <a:sym typeface="Times New Roman"/>
              </a:rPr>
              <a:t>Preprocessing </a:t>
            </a:r>
            <a:endParaRPr b="0" i="0" sz="1600" u="none" cap="none" strike="noStrike">
              <a:solidFill>
                <a:srgbClr val="000000"/>
              </a:solidFill>
              <a:latin typeface="Times New Roman"/>
              <a:ea typeface="Times New Roman"/>
              <a:cs typeface="Times New Roman"/>
              <a:sym typeface="Times New Roman"/>
            </a:endParaRPr>
          </a:p>
        </p:txBody>
      </p:sp>
      <p:sp>
        <p:nvSpPr>
          <p:cNvPr id="210" name="Google Shape;210;p9"/>
          <p:cNvSpPr/>
          <p:nvPr/>
        </p:nvSpPr>
        <p:spPr>
          <a:xfrm>
            <a:off x="6341850" y="3018700"/>
            <a:ext cx="1734300" cy="11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BPN-FF Training </a:t>
            </a:r>
            <a:endParaRPr b="0" i="0" sz="1600" u="none" cap="none" strike="noStrike">
              <a:solidFill>
                <a:srgbClr val="000000"/>
              </a:solidFill>
              <a:latin typeface="Times New Roman"/>
              <a:ea typeface="Times New Roman"/>
              <a:cs typeface="Times New Roman"/>
              <a:sym typeface="Times New Roman"/>
            </a:endParaRPr>
          </a:p>
        </p:txBody>
      </p:sp>
      <p:sp>
        <p:nvSpPr>
          <p:cNvPr id="211" name="Google Shape;211;p9"/>
          <p:cNvSpPr/>
          <p:nvPr/>
        </p:nvSpPr>
        <p:spPr>
          <a:xfrm>
            <a:off x="3826175" y="3018700"/>
            <a:ext cx="1734300" cy="11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Feature Extraction</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12" name="Google Shape;212;p9"/>
          <p:cNvSpPr/>
          <p:nvPr/>
        </p:nvSpPr>
        <p:spPr>
          <a:xfrm>
            <a:off x="8772150" y="1628450"/>
            <a:ext cx="1734300" cy="11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r>
              <a:rPr b="0" i="0" lang="en-US" sz="1600" u="none" cap="none" strike="noStrike">
                <a:solidFill>
                  <a:srgbClr val="000000"/>
                </a:solidFill>
                <a:latin typeface="Times New Roman"/>
                <a:ea typeface="Times New Roman"/>
                <a:cs typeface="Times New Roman"/>
                <a:sym typeface="Times New Roman"/>
              </a:rPr>
              <a:t>Color And Texture Feature </a:t>
            </a:r>
            <a:endParaRPr b="0" i="0" sz="1600" u="none" cap="none" strike="noStrike">
              <a:solidFill>
                <a:srgbClr val="000000"/>
              </a:solidFill>
              <a:latin typeface="Times New Roman"/>
              <a:ea typeface="Times New Roman"/>
              <a:cs typeface="Times New Roman"/>
              <a:sym typeface="Times New Roman"/>
            </a:endParaRPr>
          </a:p>
        </p:txBody>
      </p:sp>
      <p:sp>
        <p:nvSpPr>
          <p:cNvPr id="213" name="Google Shape;213;p9"/>
          <p:cNvSpPr/>
          <p:nvPr/>
        </p:nvSpPr>
        <p:spPr>
          <a:xfrm>
            <a:off x="6374650" y="1616965"/>
            <a:ext cx="1734300" cy="11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0" i="0" lang="en-US" sz="1600" u="none" cap="none" strike="noStrike">
                <a:solidFill>
                  <a:srgbClr val="000000"/>
                </a:solidFill>
                <a:latin typeface="Times New Roman"/>
                <a:ea typeface="Times New Roman"/>
                <a:cs typeface="Times New Roman"/>
                <a:sym typeface="Times New Roman"/>
              </a:rPr>
              <a:t>RGB TO HSV</a:t>
            </a:r>
            <a:endParaRPr b="0" i="0" sz="16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     conversion</a:t>
            </a:r>
            <a:r>
              <a:rPr b="0" i="0" lang="en-US"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214" name="Google Shape;214;p9"/>
          <p:cNvSpPr/>
          <p:nvPr/>
        </p:nvSpPr>
        <p:spPr>
          <a:xfrm>
            <a:off x="1032707" y="3019975"/>
            <a:ext cx="1919400" cy="11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r>
              <a:rPr b="0" i="0" lang="en-US" sz="1600" u="none" cap="none" strike="noStrike">
                <a:solidFill>
                  <a:srgbClr val="000000"/>
                </a:solidFill>
                <a:latin typeface="Times New Roman"/>
                <a:ea typeface="Times New Roman"/>
                <a:cs typeface="Times New Roman"/>
                <a:sym typeface="Times New Roman"/>
              </a:rPr>
              <a:t>Reference</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          Image </a:t>
            </a:r>
            <a:endParaRPr b="0" i="0" sz="1600" u="none" cap="none" strike="noStrike">
              <a:solidFill>
                <a:srgbClr val="000000"/>
              </a:solidFill>
              <a:latin typeface="Times New Roman"/>
              <a:ea typeface="Times New Roman"/>
              <a:cs typeface="Times New Roman"/>
              <a:sym typeface="Times New Roman"/>
            </a:endParaRPr>
          </a:p>
        </p:txBody>
      </p:sp>
      <p:sp>
        <p:nvSpPr>
          <p:cNvPr id="215" name="Google Shape;215;p9"/>
          <p:cNvSpPr/>
          <p:nvPr/>
        </p:nvSpPr>
        <p:spPr>
          <a:xfrm>
            <a:off x="8772150" y="4581100"/>
            <a:ext cx="1734300" cy="11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      </a:t>
            </a:r>
            <a:r>
              <a:rPr lang="en-US" sz="1600">
                <a:latin typeface="Times New Roman"/>
                <a:ea typeface="Times New Roman"/>
                <a:cs typeface="Times New Roman"/>
                <a:sym typeface="Times New Roman"/>
              </a:rPr>
              <a:t>Decision</a:t>
            </a:r>
            <a:endParaRPr b="0" i="0" sz="1600" u="none" cap="none" strike="noStrike">
              <a:solidFill>
                <a:srgbClr val="000000"/>
              </a:solidFill>
              <a:latin typeface="Times New Roman"/>
              <a:ea typeface="Times New Roman"/>
              <a:cs typeface="Times New Roman"/>
              <a:sym typeface="Times New Roman"/>
            </a:endParaRPr>
          </a:p>
        </p:txBody>
      </p:sp>
      <p:sp>
        <p:nvSpPr>
          <p:cNvPr id="216" name="Google Shape;216;p9"/>
          <p:cNvSpPr/>
          <p:nvPr/>
        </p:nvSpPr>
        <p:spPr>
          <a:xfrm>
            <a:off x="8772150" y="3000050"/>
            <a:ext cx="1734300" cy="11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Trained Network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     (Classifier)</a:t>
            </a:r>
            <a:endParaRPr b="0" i="0" sz="1600" u="none" cap="none" strike="noStrike">
              <a:solidFill>
                <a:srgbClr val="000000"/>
              </a:solidFill>
              <a:latin typeface="Times New Roman"/>
              <a:ea typeface="Times New Roman"/>
              <a:cs typeface="Times New Roman"/>
              <a:sym typeface="Times New Roman"/>
            </a:endParaRPr>
          </a:p>
        </p:txBody>
      </p:sp>
      <p:cxnSp>
        <p:nvCxnSpPr>
          <p:cNvPr id="217" name="Google Shape;217;p9"/>
          <p:cNvCxnSpPr>
            <a:stCxn id="208" idx="3"/>
            <a:endCxn id="209" idx="1"/>
          </p:cNvCxnSpPr>
          <p:nvPr/>
        </p:nvCxnSpPr>
        <p:spPr>
          <a:xfrm>
            <a:off x="2938850" y="2191100"/>
            <a:ext cx="834300" cy="0"/>
          </a:xfrm>
          <a:prstGeom prst="straightConnector1">
            <a:avLst/>
          </a:prstGeom>
          <a:noFill/>
          <a:ln cap="flat" cmpd="sng" w="9525">
            <a:solidFill>
              <a:schemeClr val="dk2"/>
            </a:solidFill>
            <a:prstDash val="solid"/>
            <a:round/>
            <a:headEnd len="sm" w="sm" type="none"/>
            <a:tailEnd len="med" w="med" type="triangle"/>
          </a:ln>
        </p:spPr>
      </p:cxnSp>
      <p:cxnSp>
        <p:nvCxnSpPr>
          <p:cNvPr id="218" name="Google Shape;218;p9"/>
          <p:cNvCxnSpPr/>
          <p:nvPr/>
        </p:nvCxnSpPr>
        <p:spPr>
          <a:xfrm>
            <a:off x="5507500" y="2218025"/>
            <a:ext cx="834300" cy="0"/>
          </a:xfrm>
          <a:prstGeom prst="straightConnector1">
            <a:avLst/>
          </a:prstGeom>
          <a:noFill/>
          <a:ln cap="flat" cmpd="sng" w="9525">
            <a:solidFill>
              <a:schemeClr val="dk2"/>
            </a:solidFill>
            <a:prstDash val="solid"/>
            <a:round/>
            <a:headEnd len="sm" w="sm" type="none"/>
            <a:tailEnd len="med" w="med" type="triangle"/>
          </a:ln>
        </p:spPr>
      </p:cxnSp>
      <p:cxnSp>
        <p:nvCxnSpPr>
          <p:cNvPr id="219" name="Google Shape;219;p9"/>
          <p:cNvCxnSpPr>
            <a:stCxn id="213" idx="3"/>
          </p:cNvCxnSpPr>
          <p:nvPr/>
        </p:nvCxnSpPr>
        <p:spPr>
          <a:xfrm>
            <a:off x="8108950" y="2179615"/>
            <a:ext cx="696000" cy="27000"/>
          </a:xfrm>
          <a:prstGeom prst="straightConnector1">
            <a:avLst/>
          </a:prstGeom>
          <a:noFill/>
          <a:ln cap="flat" cmpd="sng" w="9525">
            <a:solidFill>
              <a:schemeClr val="dk2"/>
            </a:solidFill>
            <a:prstDash val="solid"/>
            <a:round/>
            <a:headEnd len="sm" w="sm" type="none"/>
            <a:tailEnd len="med" w="med" type="triangle"/>
          </a:ln>
        </p:spPr>
      </p:cxnSp>
      <p:cxnSp>
        <p:nvCxnSpPr>
          <p:cNvPr id="220" name="Google Shape;220;p9"/>
          <p:cNvCxnSpPr/>
          <p:nvPr/>
        </p:nvCxnSpPr>
        <p:spPr>
          <a:xfrm>
            <a:off x="2965363" y="3562700"/>
            <a:ext cx="834300" cy="0"/>
          </a:xfrm>
          <a:prstGeom prst="straightConnector1">
            <a:avLst/>
          </a:prstGeom>
          <a:noFill/>
          <a:ln cap="flat" cmpd="sng" w="9525">
            <a:solidFill>
              <a:schemeClr val="dk2"/>
            </a:solidFill>
            <a:prstDash val="solid"/>
            <a:round/>
            <a:headEnd len="sm" w="sm" type="none"/>
            <a:tailEnd len="med" w="med" type="triangle"/>
          </a:ln>
        </p:spPr>
      </p:cxnSp>
      <p:cxnSp>
        <p:nvCxnSpPr>
          <p:cNvPr id="221" name="Google Shape;221;p9"/>
          <p:cNvCxnSpPr>
            <a:endCxn id="210" idx="1"/>
          </p:cNvCxnSpPr>
          <p:nvPr/>
        </p:nvCxnSpPr>
        <p:spPr>
          <a:xfrm>
            <a:off x="5560350" y="3562750"/>
            <a:ext cx="781500" cy="18600"/>
          </a:xfrm>
          <a:prstGeom prst="straightConnector1">
            <a:avLst/>
          </a:prstGeom>
          <a:noFill/>
          <a:ln cap="flat" cmpd="sng" w="9525">
            <a:solidFill>
              <a:schemeClr val="dk2"/>
            </a:solidFill>
            <a:prstDash val="solid"/>
            <a:round/>
            <a:headEnd len="sm" w="sm" type="none"/>
            <a:tailEnd len="med" w="med" type="triangle"/>
          </a:ln>
        </p:spPr>
      </p:cxnSp>
      <p:cxnSp>
        <p:nvCxnSpPr>
          <p:cNvPr id="222" name="Google Shape;222;p9"/>
          <p:cNvCxnSpPr>
            <a:endCxn id="216" idx="1"/>
          </p:cNvCxnSpPr>
          <p:nvPr/>
        </p:nvCxnSpPr>
        <p:spPr>
          <a:xfrm flipH="1" rot="10800000">
            <a:off x="8076150" y="3562700"/>
            <a:ext cx="696000" cy="18600"/>
          </a:xfrm>
          <a:prstGeom prst="straightConnector1">
            <a:avLst/>
          </a:prstGeom>
          <a:noFill/>
          <a:ln cap="flat" cmpd="sng" w="9525">
            <a:solidFill>
              <a:schemeClr val="dk2"/>
            </a:solidFill>
            <a:prstDash val="solid"/>
            <a:round/>
            <a:headEnd len="sm" w="sm" type="none"/>
            <a:tailEnd len="med" w="med" type="triangle"/>
          </a:ln>
        </p:spPr>
      </p:cxnSp>
      <p:cxnSp>
        <p:nvCxnSpPr>
          <p:cNvPr id="223" name="Google Shape;223;p9"/>
          <p:cNvCxnSpPr/>
          <p:nvPr/>
        </p:nvCxnSpPr>
        <p:spPr>
          <a:xfrm flipH="1">
            <a:off x="9562500" y="4125350"/>
            <a:ext cx="22800" cy="464400"/>
          </a:xfrm>
          <a:prstGeom prst="straightConnector1">
            <a:avLst/>
          </a:prstGeom>
          <a:noFill/>
          <a:ln cap="flat" cmpd="sng" w="9525">
            <a:solidFill>
              <a:schemeClr val="dk2"/>
            </a:solidFill>
            <a:prstDash val="solid"/>
            <a:round/>
            <a:headEnd len="sm" w="sm" type="none"/>
            <a:tailEnd len="med" w="med" type="triangle"/>
          </a:ln>
        </p:spPr>
      </p:cxnSp>
      <p:cxnSp>
        <p:nvCxnSpPr>
          <p:cNvPr id="224" name="Google Shape;224;p9"/>
          <p:cNvCxnSpPr>
            <a:stCxn id="212" idx="2"/>
            <a:endCxn id="216" idx="0"/>
          </p:cNvCxnSpPr>
          <p:nvPr/>
        </p:nvCxnSpPr>
        <p:spPr>
          <a:xfrm>
            <a:off x="9639300" y="2753750"/>
            <a:ext cx="0" cy="2463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1000"/>
                                        <p:tgtEl>
                                          <p:spTgt spid="213">
                                            <p:txEl>
                                              <p:pRg end="0" st="0"/>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1000"/>
                                        <p:tgtEl>
                                          <p:spTgt spid="213">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000"/>
                                        <p:tgtEl>
                                          <p:spTgt spid="212">
                                            <p:txEl>
                                              <p:pRg end="0" st="0"/>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1000"/>
                                        <p:tgtEl>
                                          <p:spTgt spid="214">
                                            <p:txEl>
                                              <p:pRg end="0" st="0"/>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1000"/>
                                        <p:tgtEl>
                                          <p:spTgt spid="214">
                                            <p:txEl>
                                              <p:pRg end="1" st="1"/>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1000"/>
                                        <p:tgtEl>
                                          <p:spTgt spid="211">
                                            <p:txEl>
                                              <p:pRg end="0" st="0"/>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txBox="1"/>
          <p:nvPr>
            <p:ph type="title"/>
          </p:nvPr>
        </p:nvSpPr>
        <p:spPr>
          <a:xfrm>
            <a:off x="409812" y="221635"/>
            <a:ext cx="10007700" cy="1272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US"/>
              <a:t>                 </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4000"/>
              <a:buNone/>
            </a:pPr>
            <a:r>
              <a:rPr lang="en-US"/>
              <a:t>     </a:t>
            </a:r>
            <a:endParaRPr/>
          </a:p>
        </p:txBody>
      </p:sp>
      <p:sp>
        <p:nvSpPr>
          <p:cNvPr id="230" name="Google Shape;230;p10"/>
          <p:cNvSpPr txBox="1"/>
          <p:nvPr>
            <p:ph idx="1" type="body"/>
          </p:nvPr>
        </p:nvSpPr>
        <p:spPr>
          <a:xfrm>
            <a:off x="1208075" y="221636"/>
            <a:ext cx="10007700" cy="1161778"/>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a:t>                                                            </a:t>
            </a:r>
            <a:r>
              <a:rPr lang="en-US" sz="4000">
                <a:solidFill>
                  <a:schemeClr val="lt1"/>
                </a:solidFill>
              </a:rPr>
              <a:t>     </a:t>
            </a:r>
            <a:r>
              <a:rPr lang="en-US" sz="4000">
                <a:solidFill>
                  <a:schemeClr val="lt1"/>
                </a:solidFill>
                <a:latin typeface="Times New Roman"/>
                <a:ea typeface="Times New Roman"/>
                <a:cs typeface="Times New Roman"/>
                <a:sym typeface="Times New Roman"/>
              </a:rPr>
              <a:t>  Flow chart </a:t>
            </a:r>
            <a:endParaRPr sz="4000">
              <a:solidFill>
                <a:schemeClr val="lt1"/>
              </a:solidFill>
              <a:latin typeface="Times New Roman"/>
              <a:ea typeface="Times New Roman"/>
              <a:cs typeface="Times New Roman"/>
              <a:sym typeface="Times New Roman"/>
            </a:endParaRPr>
          </a:p>
        </p:txBody>
      </p:sp>
      <p:sp>
        <p:nvSpPr>
          <p:cNvPr id="231" name="Google Shape;231;p10"/>
          <p:cNvSpPr/>
          <p:nvPr/>
        </p:nvSpPr>
        <p:spPr>
          <a:xfrm>
            <a:off x="4168225" y="1206592"/>
            <a:ext cx="3855546" cy="907200"/>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Times New Roman"/>
                <a:ea typeface="Times New Roman"/>
                <a:cs typeface="Times New Roman"/>
                <a:sym typeface="Times New Roman"/>
              </a:rPr>
              <a:t>      Image Acquisition</a:t>
            </a:r>
            <a:endParaRPr b="0" i="0" sz="2200" u="none" cap="none" strike="noStrike">
              <a:solidFill>
                <a:srgbClr val="000000"/>
              </a:solidFill>
              <a:latin typeface="Times New Roman"/>
              <a:ea typeface="Times New Roman"/>
              <a:cs typeface="Times New Roman"/>
              <a:sym typeface="Times New Roman"/>
            </a:endParaRPr>
          </a:p>
        </p:txBody>
      </p:sp>
      <p:sp>
        <p:nvSpPr>
          <p:cNvPr id="232" name="Google Shape;232;p10"/>
          <p:cNvSpPr/>
          <p:nvPr/>
        </p:nvSpPr>
        <p:spPr>
          <a:xfrm>
            <a:off x="4168225" y="2223555"/>
            <a:ext cx="3855546" cy="907200"/>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Times New Roman"/>
                <a:ea typeface="Times New Roman"/>
                <a:cs typeface="Times New Roman"/>
                <a:sym typeface="Times New Roman"/>
              </a:rPr>
              <a:t>     Image Preprocessing</a:t>
            </a:r>
            <a:endParaRPr b="0" i="0" sz="2200" u="none" cap="none" strike="noStrike">
              <a:solidFill>
                <a:srgbClr val="000000"/>
              </a:solidFill>
              <a:latin typeface="Times New Roman"/>
              <a:ea typeface="Times New Roman"/>
              <a:cs typeface="Times New Roman"/>
              <a:sym typeface="Times New Roman"/>
            </a:endParaRPr>
          </a:p>
        </p:txBody>
      </p:sp>
      <p:sp>
        <p:nvSpPr>
          <p:cNvPr id="233" name="Google Shape;233;p10"/>
          <p:cNvSpPr/>
          <p:nvPr/>
        </p:nvSpPr>
        <p:spPr>
          <a:xfrm>
            <a:off x="4168225" y="3240530"/>
            <a:ext cx="3855546" cy="907200"/>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Times New Roman"/>
                <a:ea typeface="Times New Roman"/>
                <a:cs typeface="Times New Roman"/>
                <a:sym typeface="Times New Roman"/>
              </a:rPr>
              <a:t>     Image Segmentation</a:t>
            </a:r>
            <a:endParaRPr b="0" i="0" sz="2200" u="none" cap="none" strike="noStrike">
              <a:solidFill>
                <a:srgbClr val="000000"/>
              </a:solidFill>
              <a:latin typeface="Times New Roman"/>
              <a:ea typeface="Times New Roman"/>
              <a:cs typeface="Times New Roman"/>
              <a:sym typeface="Times New Roman"/>
            </a:endParaRPr>
          </a:p>
        </p:txBody>
      </p:sp>
      <p:sp>
        <p:nvSpPr>
          <p:cNvPr id="234" name="Google Shape;234;p10"/>
          <p:cNvSpPr/>
          <p:nvPr/>
        </p:nvSpPr>
        <p:spPr>
          <a:xfrm>
            <a:off x="4168225" y="4257517"/>
            <a:ext cx="3855546" cy="907200"/>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Times New Roman"/>
                <a:ea typeface="Times New Roman"/>
                <a:cs typeface="Times New Roman"/>
                <a:sym typeface="Times New Roman"/>
              </a:rPr>
              <a:t>Feature  Extraction in Image </a:t>
            </a:r>
            <a:endParaRPr b="0" i="0" sz="2200" u="none" cap="none" strike="noStrike">
              <a:solidFill>
                <a:srgbClr val="000000"/>
              </a:solidFill>
              <a:latin typeface="Times New Roman"/>
              <a:ea typeface="Times New Roman"/>
              <a:cs typeface="Times New Roman"/>
              <a:sym typeface="Times New Roman"/>
            </a:endParaRPr>
          </a:p>
        </p:txBody>
      </p:sp>
      <p:sp>
        <p:nvSpPr>
          <p:cNvPr id="235" name="Google Shape;235;p10"/>
          <p:cNvSpPr/>
          <p:nvPr/>
        </p:nvSpPr>
        <p:spPr>
          <a:xfrm>
            <a:off x="4179250" y="5397832"/>
            <a:ext cx="3855546" cy="907200"/>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Times New Roman"/>
                <a:ea typeface="Times New Roman"/>
                <a:cs typeface="Times New Roman"/>
                <a:sym typeface="Times New Roman"/>
              </a:rPr>
              <a:t>Detection and Classification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Times New Roman"/>
                <a:ea typeface="Times New Roman"/>
                <a:cs typeface="Times New Roman"/>
                <a:sym typeface="Times New Roman"/>
              </a:rPr>
              <a:t>           of plant disease</a:t>
            </a:r>
            <a:endParaRPr b="0" i="0" sz="2200" u="none" cap="none" strike="noStrike">
              <a:solidFill>
                <a:srgbClr val="000000"/>
              </a:solidFill>
              <a:latin typeface="Times New Roman"/>
              <a:ea typeface="Times New Roman"/>
              <a:cs typeface="Times New Roman"/>
              <a:sym typeface="Times New Roman"/>
            </a:endParaRPr>
          </a:p>
        </p:txBody>
      </p:sp>
      <p:sp>
        <p:nvSpPr>
          <p:cNvPr id="236" name="Google Shape;236;p10"/>
          <p:cNvSpPr/>
          <p:nvPr/>
        </p:nvSpPr>
        <p:spPr>
          <a:xfrm>
            <a:off x="8023771" y="1532212"/>
            <a:ext cx="675300" cy="12729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0"/>
          <p:cNvSpPr/>
          <p:nvPr/>
        </p:nvSpPr>
        <p:spPr>
          <a:xfrm>
            <a:off x="8034796" y="3600138"/>
            <a:ext cx="741300" cy="1235044"/>
          </a:xfrm>
          <a:prstGeom prst="curvedLeftArrow">
            <a:avLst>
              <a:gd fmla="val 25000" name="adj1"/>
              <a:gd fmla="val 50000" name="adj2"/>
              <a:gd fmla="val 29422"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0"/>
          <p:cNvSpPr/>
          <p:nvPr/>
        </p:nvSpPr>
        <p:spPr>
          <a:xfrm>
            <a:off x="3373825" y="2623980"/>
            <a:ext cx="794400" cy="1191600"/>
          </a:xfrm>
          <a:prstGeom prst="curvedRightArrow">
            <a:avLst>
              <a:gd fmla="val 25000" name="adj1"/>
              <a:gd fmla="val 41394"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0"/>
          <p:cNvSpPr/>
          <p:nvPr/>
        </p:nvSpPr>
        <p:spPr>
          <a:xfrm>
            <a:off x="3377776" y="4599296"/>
            <a:ext cx="794400" cy="1361186"/>
          </a:xfrm>
          <a:prstGeom prst="curvedRightArrow">
            <a:avLst>
              <a:gd fmla="val 25000" name="adj1"/>
              <a:gd fmla="val 30585"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600"/>
                                        <p:tgtEl>
                                          <p:spTgt spid="231">
                                            <p:txEl>
                                              <p:pRg end="0" st="0"/>
                                            </p:txEl>
                                          </p:spTgt>
                                        </p:tgtEl>
                                      </p:cBhvr>
                                    </p:animEffect>
                                  </p:childTnLst>
                                </p:cTn>
                              </p:par>
                            </p:childTnLst>
                          </p:cTn>
                        </p:par>
                        <p:par>
                          <p:cTn fill="hold">
                            <p:stCondLst>
                              <p:cond delay="1600"/>
                            </p:stCondLst>
                            <p:childTnLst>
                              <p:par>
                                <p:cTn fill="hold" nodeType="after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1000"/>
                                        <p:tgtEl>
                                          <p:spTgt spid="232">
                                            <p:txEl>
                                              <p:pRg end="0" st="0"/>
                                            </p:txEl>
                                          </p:spTgt>
                                        </p:tgtEl>
                                      </p:cBhvr>
                                    </p:animEffect>
                                  </p:childTnLst>
                                </p:cTn>
                              </p:par>
                            </p:childTnLst>
                          </p:cTn>
                        </p:par>
                        <p:par>
                          <p:cTn fill="hold">
                            <p:stCondLst>
                              <p:cond delay="3600"/>
                            </p:stCondLst>
                            <p:childTnLst>
                              <p:par>
                                <p:cTn fill="hold" nodeType="after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1000"/>
                                        <p:tgtEl>
                                          <p:spTgt spid="238">
                                            <p:txEl>
                                              <p:pRg end="0" st="0"/>
                                            </p:txEl>
                                          </p:spTgt>
                                        </p:tgtEl>
                                      </p:cBhvr>
                                    </p:animEffect>
                                  </p:childTnLst>
                                </p:cTn>
                              </p:par>
                            </p:childTnLst>
                          </p:cTn>
                        </p:par>
                        <p:par>
                          <p:cTn fill="hold">
                            <p:stCondLst>
                              <p:cond delay="4600"/>
                            </p:stCondLst>
                            <p:childTnLst>
                              <p:par>
                                <p:cTn fill="hold" nodeType="after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1000"/>
                                        <p:tgtEl>
                                          <p:spTgt spid="233">
                                            <p:txEl>
                                              <p:pRg end="0" st="0"/>
                                            </p:txEl>
                                          </p:spTgt>
                                        </p:tgtEl>
                                      </p:cBhvr>
                                    </p:animEffect>
                                  </p:childTnLst>
                                </p:cTn>
                              </p:par>
                            </p:childTnLst>
                          </p:cTn>
                        </p:par>
                        <p:par>
                          <p:cTn fill="hold">
                            <p:stCondLst>
                              <p:cond delay="5600"/>
                            </p:stCondLst>
                            <p:childTnLst>
                              <p:par>
                                <p:cTn fill="hold" nodeType="after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par>
                          <p:cTn fill="hold">
                            <p:stCondLst>
                              <p:cond delay="6600"/>
                            </p:stCondLst>
                            <p:childTnLst>
                              <p:par>
                                <p:cTn fill="hold" nodeType="after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1000"/>
                                        <p:tgtEl>
                                          <p:spTgt spid="234">
                                            <p:txEl>
                                              <p:pRg end="0" st="0"/>
                                            </p:txEl>
                                          </p:spTgt>
                                        </p:tgtEl>
                                      </p:cBhvr>
                                    </p:animEffect>
                                  </p:childTnLst>
                                </p:cTn>
                              </p:par>
                            </p:childTnLst>
                          </p:cTn>
                        </p:par>
                        <p:par>
                          <p:cTn fill="hold">
                            <p:stCondLst>
                              <p:cond delay="7600"/>
                            </p:stCondLst>
                            <p:childTnLst>
                              <p:par>
                                <p:cTn fill="hold" nodeType="afterEffect" presetClass="entr" presetID="10"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Effect filter="fade" transition="in">
                                      <p:cBhvr>
                                        <p:cTn dur="1000"/>
                                        <p:tgtEl>
                                          <p:spTgt spid="239">
                                            <p:txEl>
                                              <p:pRg end="0" st="0"/>
                                            </p:txEl>
                                          </p:spTgt>
                                        </p:tgtEl>
                                      </p:cBhvr>
                                    </p:animEffect>
                                  </p:childTnLst>
                                </p:cTn>
                              </p:par>
                            </p:childTnLst>
                          </p:cTn>
                        </p:par>
                        <p:par>
                          <p:cTn fill="hold">
                            <p:stCondLst>
                              <p:cond delay="8600"/>
                            </p:stCondLst>
                            <p:childTnLst>
                              <p:par>
                                <p:cTn fill="hold" nodeType="after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par>
                          <p:cTn fill="hold">
                            <p:stCondLst>
                              <p:cond delay="9600"/>
                            </p:stCondLst>
                            <p:childTnLst>
                              <p:par>
                                <p:cTn fill="hold" nodeType="after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