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302" r:id="rId2"/>
    <p:sldId id="279" r:id="rId3"/>
    <p:sldId id="333" r:id="rId4"/>
    <p:sldId id="271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04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0" r:id="rId23"/>
    <p:sldId id="322" r:id="rId24"/>
    <p:sldId id="324" r:id="rId25"/>
    <p:sldId id="325" r:id="rId26"/>
    <p:sldId id="326" r:id="rId27"/>
    <p:sldId id="323" r:id="rId28"/>
    <p:sldId id="327" r:id="rId29"/>
    <p:sldId id="334" r:id="rId30"/>
    <p:sldId id="330" r:id="rId31"/>
    <p:sldId id="328" r:id="rId32"/>
    <p:sldId id="331" r:id="rId33"/>
    <p:sldId id="329" r:id="rId34"/>
    <p:sldId id="33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hipai234@gmail.com" initials="s" lastIdx="1" clrIdx="0">
    <p:extLst>
      <p:ext uri="{19B8F6BF-5375-455C-9EA6-DF929625EA0E}">
        <p15:presenceInfo xmlns:p15="http://schemas.microsoft.com/office/powerpoint/2012/main" userId="24c5f9438b39b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F2F9"/>
    <a:srgbClr val="030103"/>
    <a:srgbClr val="6C0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>
        <p:scale>
          <a:sx n="58" d="100"/>
          <a:sy n="58" d="100"/>
        </p:scale>
        <p:origin x="-1128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commentAuthors" Target="commentAuthors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E919B-C4BF-4BFF-AB8A-AE921CCA5D80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3E51-70C7-444B-A441-FD874C064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5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07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1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4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51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01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5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7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8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7E6">
                <a:alpha val="0"/>
              </a:srgbClr>
            </a:gs>
            <a:gs pos="95000">
              <a:schemeClr val="bg2">
                <a:lumMod val="75000"/>
                <a:alpha val="88000"/>
              </a:schemeClr>
            </a:gs>
            <a:gs pos="12000">
              <a:schemeClr val="bg1"/>
            </a:gs>
            <a:gs pos="50000">
              <a:schemeClr val="bg1"/>
            </a:gs>
            <a:gs pos="13000">
              <a:schemeClr val="bg2">
                <a:lumMod val="75000"/>
                <a:alpha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66D3-730C-4445-95E5-FB65F035FC96}" type="datetimeFigureOut">
              <a:rPr lang="en-IN" smtClean="0"/>
              <a:pPr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15E940-3FC0-4818-AFFB-B0BF5CF6B3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9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51" y="419357"/>
            <a:ext cx="7643706" cy="1325880"/>
          </a:xfrm>
        </p:spPr>
        <p:txBody>
          <a:bodyPr anchor="t">
            <a:noAutofit/>
          </a:bodyPr>
          <a:lstStyle/>
          <a:p>
            <a:pPr algn="ctr"/>
            <a:br>
              <a:rPr lang="en-US" sz="2000">
                <a:solidFill>
                  <a:srgbClr val="002060"/>
                </a:solidFill>
                <a:latin typeface="Algerian" pitchFamily="82" charset="0"/>
                <a:ea typeface="Courier"/>
                <a:cs typeface="Courier"/>
                <a:sym typeface="Courier"/>
              </a:rPr>
            </a:br>
            <a:r>
              <a:rPr lang="en-US" sz="4000" b="1"/>
              <a:t>Exposys Data lab</a:t>
            </a:r>
            <a:br>
              <a:rPr lang="en-US" dirty="0">
                <a:solidFill>
                  <a:srgbClr val="002060"/>
                </a:solidFill>
                <a:latin typeface="Algerian" pitchFamily="82" charset="0"/>
                <a:ea typeface="Courier"/>
                <a:cs typeface="Courier"/>
                <a:sym typeface="Courier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7" y="1567543"/>
            <a:ext cx="9328814" cy="4976947"/>
          </a:xfrm>
        </p:spPr>
        <p:txBody>
          <a:bodyPr>
            <a:normAutofit/>
          </a:bodyPr>
          <a:lstStyle/>
          <a:p>
            <a:pPr marL="1440" lvl="0" indent="-1440" algn="ctr">
              <a:spcBef>
                <a:spcPts val="0"/>
              </a:spcBef>
              <a:buClr>
                <a:srgbClr val="002060"/>
              </a:buClr>
              <a:buSzPts val="2400"/>
              <a:buNone/>
              <a:defRPr/>
            </a:pPr>
            <a:r>
              <a:rPr lang="en-US" sz="2400" b="1"/>
              <a:t>              	</a:t>
            </a:r>
            <a:endParaRPr lang="en-US" sz="3600" b="1" dirty="0"/>
          </a:p>
          <a:p>
            <a:pPr marL="1440" lvl="0" indent="-1440" algn="ctr">
              <a:spcBef>
                <a:spcPts val="0"/>
              </a:spcBef>
              <a:buClr>
                <a:srgbClr val="002060"/>
              </a:buClr>
              <a:buSzPts val="2400"/>
              <a:buNone/>
              <a:defRPr/>
            </a:pPr>
            <a:endParaRPr lang="en-US" sz="2400" b="1" dirty="0"/>
          </a:p>
          <a:p>
            <a:pPr marL="1440" lvl="0" indent="-1440" algn="ctr">
              <a:spcBef>
                <a:spcPts val="0"/>
              </a:spcBef>
              <a:buClr>
                <a:srgbClr val="002060"/>
              </a:buClr>
              <a:buSzPts val="2400"/>
              <a:buNone/>
              <a:defRPr/>
            </a:pPr>
            <a:endParaRPr lang="en-US" sz="2800" dirty="0"/>
          </a:p>
          <a:p>
            <a:pPr marL="1440" lvl="0" indent="-1440">
              <a:spcBef>
                <a:spcPts val="0"/>
              </a:spcBef>
              <a:buClr>
                <a:srgbClr val="002060"/>
              </a:buClr>
              <a:buSzPts val="240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  <a:cs typeface="Microsoft Sans Serif" pitchFamily="34" charset="0"/>
              </a:rPr>
              <a:t>Topic Name </a:t>
            </a:r>
            <a:r>
              <a:rPr lang="en-US" sz="2400" b="1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  <a:cs typeface="Microsoft Sans Serif" pitchFamily="34" charset="0"/>
              </a:rPr>
              <a:t>:  </a:t>
            </a:r>
            <a:r>
              <a:rPr lang="en-US" sz="2800" b="1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Comic Sans MS" pitchFamily="66" charset="0"/>
              </a:rPr>
              <a:t>COVID</a:t>
            </a:r>
            <a:r>
              <a:rPr lang="en-US" sz="4000" b="1" dirty="0">
                <a:solidFill>
                  <a:srgbClr val="002060"/>
                </a:solidFill>
                <a:latin typeface="Impact" pitchFamily="34" charset="0"/>
              </a:rPr>
              <a:t>  </a:t>
            </a:r>
            <a:r>
              <a:rPr lang="en-US" sz="4000" b="1" dirty="0">
                <a:solidFill>
                  <a:srgbClr val="002060"/>
                </a:solidFill>
                <a:latin typeface="Comic Sans MS" pitchFamily="66" charset="0"/>
              </a:rPr>
              <a:t>SAHARA</a:t>
            </a:r>
          </a:p>
          <a:p>
            <a:pPr marL="1440" lvl="0" indent="-1440">
              <a:spcBef>
                <a:spcPts val="0"/>
              </a:spcBef>
              <a:buClr>
                <a:srgbClr val="002060"/>
              </a:buClr>
              <a:buSzPts val="2400"/>
              <a:buNone/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Student Name : 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3200" b="1">
                <a:solidFill>
                  <a:schemeClr val="tx1"/>
                </a:solidFill>
              </a:rPr>
              <a:t>Sahil Vaidya (Web Developer Intern)</a:t>
            </a:r>
            <a:endParaRPr lang="en-US" sz="3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chemeClr val="tx1"/>
                </a:solidFill>
                <a:latin typeface="Yu Gothic Light" pitchFamily="34" charset="-128"/>
                <a:ea typeface="Yu Gothic Light" pitchFamily="34" charset="-128"/>
              </a:rPr>
              <a:t>Email-id :  </a:t>
            </a:r>
            <a:r>
              <a:rPr lang="en-US" sz="2400" b="1">
                <a:solidFill>
                  <a:srgbClr val="030103"/>
                </a:solidFill>
                <a:latin typeface="Yu Gothic Light" pitchFamily="34" charset="-128"/>
                <a:ea typeface="Yu Gothic Light" pitchFamily="34" charset="-128"/>
              </a:rPr>
              <a:t>sahilvaidya7777@gmail.com</a:t>
            </a:r>
            <a:endParaRPr lang="en-US" sz="2800" b="1" dirty="0">
              <a:solidFill>
                <a:srgbClr val="030103"/>
              </a:solidFill>
            </a:endParaRPr>
          </a:p>
          <a:p>
            <a:pPr marL="1440" lvl="0" indent="-1440" algn="ctr">
              <a:spcBef>
                <a:spcPts val="0"/>
              </a:spcBef>
              <a:buClr>
                <a:srgbClr val="002060"/>
              </a:buClr>
              <a:buSzPts val="2400"/>
              <a:buNone/>
              <a:defRPr/>
            </a:pPr>
            <a:r>
              <a:rPr lang="en-US" sz="2800" dirty="0"/>
              <a:t> </a:t>
            </a:r>
            <a:r>
              <a:rPr lang="en-IN" sz="2200" dirty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094192" y="286872"/>
            <a:ext cx="9367619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Student have to click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REGISTRATION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link.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when they click on registration link they are directed to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STUDENT REGISTRATION PAGE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766" y="2649071"/>
            <a:ext cx="8743099" cy="2239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solidFill>
                  <a:srgbClr val="030103"/>
                </a:solidFill>
                <a:latin typeface="Bahnschrift" pitchFamily="34" charset="0"/>
              </a:rPr>
              <a:t>  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After that they have to fill the necessary details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     such as personal information and create their 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     own login id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729" y="5997388"/>
            <a:ext cx="483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5042648"/>
            <a:ext cx="614783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3100" dirty="0">
                <a:latin typeface="Bahnschrift" pitchFamily="34" charset="0"/>
              </a:rPr>
              <a:t>And press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SUBMIT</a:t>
            </a:r>
            <a:r>
              <a:rPr lang="en-US" sz="3100" dirty="0">
                <a:latin typeface="Bahnschrift" pitchFamily="34" charset="0"/>
              </a:rPr>
              <a:t>  button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EC5ADD-82DC-8749-9720-DE4A3BB7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357188"/>
            <a:ext cx="11560969" cy="61674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 noGrp="1"/>
          </p:cNvSpPr>
          <p:nvPr>
            <p:ph type="title"/>
          </p:nvPr>
        </p:nvSpPr>
        <p:spPr>
          <a:xfrm>
            <a:off x="1820332" y="1860178"/>
            <a:ext cx="9044891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After clicking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SUBMIT BUTTON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.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the registration details of students are stored inside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DATABASE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7294" y="5190565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02507F-2074-DC46-B480-C4D36FFC6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309563"/>
            <a:ext cx="11727656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793438" y="394449"/>
            <a:ext cx="9044891" cy="285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After successful registration students are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able to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LOGIN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themselves.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When students goes to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LOGIN PAGE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they </a:t>
            </a: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can put there</a:t>
            </a:r>
            <a:r>
              <a:rPr lang="en-US" sz="3100">
                <a:solidFill>
                  <a:srgbClr val="002060"/>
                </a:solidFill>
                <a:latin typeface="Bahnschrift" pitchFamily="34" charset="0"/>
              </a:rPr>
              <a:t>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Username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and </a:t>
            </a:r>
            <a:r>
              <a:rPr lang="en-US" sz="3100">
                <a:solidFill>
                  <a:srgbClr val="002060"/>
                </a:solidFill>
                <a:latin typeface="Bahnschrift" pitchFamily="34" charset="0"/>
              </a:rPr>
              <a:t>Password</a:t>
            </a: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.</a:t>
            </a: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576919"/>
            <a:ext cx="607890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  </a:t>
            </a:r>
            <a:r>
              <a:rPr lang="en-US" sz="3100" dirty="0">
                <a:latin typeface="Bahnschrift" pitchFamily="34" charset="0"/>
              </a:rPr>
              <a:t>And press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LOGIN</a:t>
            </a:r>
            <a:r>
              <a:rPr lang="en-US" sz="3100" dirty="0">
                <a:latin typeface="Bahnschrift" pitchFamily="34" charset="0"/>
              </a:rPr>
              <a:t>  button.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7259" y="5015753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108813C-929E-C84D-A4C2-358853590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595313"/>
            <a:ext cx="110013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497603" y="609602"/>
            <a:ext cx="904489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After clicking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LOGIN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button,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AUTHENTICATION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of student is done in the backend by checking their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Username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and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Password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of student . if the entered details is true they are directed to 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STUDENT HOME PAGE .</a:t>
            </a: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7259" y="5271247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0CA1460-D647-A746-B10B-1353D07E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631031"/>
            <a:ext cx="10918031" cy="57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847226" y="891990"/>
            <a:ext cx="90448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To logout from the student profile you can use 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LOGOUT BUTTON.  </a:t>
            </a:r>
            <a:br>
              <a:rPr lang="en-US" sz="3100" dirty="0">
                <a:solidFill>
                  <a:srgbClr val="002060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By clicking on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LOGOUT BUTTON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you are redirected to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STUDENT LOGIN PAGE. </a:t>
            </a: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7259" y="5271247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29982C6-AD69-5342-9EF9-A5606B3D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" y="357188"/>
            <a:ext cx="11287125" cy="60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BA8-82CB-41E8-8FEB-5B1AC775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/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DCD3-B42E-4FDF-93D2-697BDBAC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807130"/>
          </a:xfrm>
        </p:spPr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700"/>
              </a:spcBef>
              <a:buClr>
                <a:srgbClr val="707AA1"/>
              </a:buClr>
              <a:buSzPct val="75000"/>
              <a:buNone/>
              <a:tabLst>
                <a:tab pos="469265" algn="l"/>
                <a:tab pos="469900" algn="l"/>
              </a:tabLst>
            </a:pPr>
            <a:endParaRPr lang="en-IN" sz="2400" b="1" spc="-114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spcBef>
                <a:spcPts val="600"/>
              </a:spcBef>
              <a:buClr>
                <a:srgbClr val="707AA1"/>
              </a:buClr>
              <a:buSzPct val="75000"/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Abstarct </a:t>
            </a:r>
          </a:p>
          <a:p>
            <a:pPr marL="469900" indent="-457200">
              <a:spcBef>
                <a:spcPts val="600"/>
              </a:spcBef>
              <a:buClr>
                <a:srgbClr val="707AA1"/>
              </a:buClr>
              <a:buSzPct val="75000"/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IN" sz="2400" b="1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69900" indent="-457200">
              <a:spcBef>
                <a:spcPts val="600"/>
              </a:spcBef>
              <a:buClr>
                <a:srgbClr val="707AA1"/>
              </a:buClr>
              <a:buSzPct val="75000"/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b="1" spc="-114">
                <a:latin typeface="Times New Roman" pitchFamily="18" charset="0"/>
                <a:cs typeface="Times New Roman" pitchFamily="18" charset="0"/>
              </a:rPr>
              <a:t>Existing Method</a:t>
            </a:r>
            <a:endParaRPr lang="en-IN" sz="2400" b="1" spc="-114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spcBef>
                <a:spcPts val="600"/>
              </a:spcBef>
              <a:buClr>
                <a:srgbClr val="707AA1"/>
              </a:buClr>
              <a:buSzPct val="75000"/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b="1" spc="-114">
                <a:latin typeface="Times New Roman" pitchFamily="18" charset="0"/>
                <a:cs typeface="Times New Roman" pitchFamily="18" charset="0"/>
              </a:rPr>
              <a:t>Proposed Method With Architecture</a:t>
            </a:r>
            <a:endParaRPr lang="en-IN" sz="2400" b="1" spc="-114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spcBef>
                <a:spcPts val="600"/>
              </a:spcBef>
              <a:buClr>
                <a:srgbClr val="707AA1"/>
              </a:buClr>
              <a:buSzPct val="75000"/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b="1" spc="-114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2400" b="1" spc="-114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spcBef>
                <a:spcPts val="600"/>
              </a:spcBef>
              <a:buClr>
                <a:srgbClr val="707AA1"/>
              </a:buClr>
              <a:buSzPct val="75000"/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lang="en-IN" sz="2400" b="1" spc="-165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sz="2400" b="1" spc="-165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707AA1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b="1" spc="-165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2400" b="1" spc="-165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707AA1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lang="en-IN" sz="2400" b="1" spc="-165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751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806885" y="582708"/>
            <a:ext cx="9044891" cy="144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Now after all the functions of students, we </a:t>
            </a: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come across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FUNCTIONS . </a:t>
            </a: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784473" y="2348755"/>
            <a:ext cx="9174880" cy="2202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514350" lvl="0" indent="-514350">
              <a:lnSpc>
                <a:spcPct val="150000"/>
              </a:lnSpc>
              <a:spcBef>
                <a:spcPct val="0"/>
              </a:spcBef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  <a:ea typeface="+mj-ea"/>
                <a:cs typeface="+mj-cs"/>
              </a:rPr>
              <a:t>First of</a:t>
            </a: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30103"/>
                </a:solidFill>
                <a:effectLst/>
                <a:uLnTx/>
                <a:uFillTx/>
                <a:latin typeface="Bahnschrift" pitchFamily="34" charset="0"/>
                <a:ea typeface="+mj-ea"/>
                <a:cs typeface="+mj-cs"/>
              </a:rPr>
              <a:t> all when</a:t>
            </a:r>
            <a:r>
              <a:rPr kumimoji="0" lang="en-US" sz="3100" b="0" i="0" u="none" strike="noStrike" kern="1200" cap="none" spc="0" normalizeH="0" noProof="0" dirty="0">
                <a:ln>
                  <a:noFill/>
                </a:ln>
                <a:solidFill>
                  <a:srgbClr val="030103"/>
                </a:solidFill>
                <a:effectLst/>
                <a:uLnTx/>
                <a:uFillTx/>
                <a:latin typeface="Bahnschrift" pitchFamily="34" charset="0"/>
                <a:ea typeface="+mj-ea"/>
                <a:cs typeface="+mj-cs"/>
              </a:rPr>
              <a:t> the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  <a:ea typeface="+mj-ea"/>
                <a:cs typeface="+mj-cs"/>
              </a:rPr>
              <a:t>admin or teacher visits </a:t>
            </a: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30103"/>
                </a:solidFill>
                <a:effectLst/>
                <a:uLnTx/>
                <a:uFillTx/>
                <a:latin typeface="Bahnschrift" pitchFamily="34" charset="0"/>
                <a:ea typeface="+mj-ea"/>
                <a:cs typeface="+mj-cs"/>
              </a:rPr>
              <a:t> our</a:t>
            </a:r>
            <a:r>
              <a:rPr kumimoji="0" lang="en-US" sz="3100" b="0" i="0" u="none" strike="noStrike" kern="1200" cap="none" spc="0" normalizeH="0" noProof="0" dirty="0">
                <a:ln>
                  <a:noFill/>
                </a:ln>
                <a:solidFill>
                  <a:srgbClr val="030103"/>
                </a:solidFill>
                <a:effectLst/>
                <a:uLnTx/>
                <a:uFillTx/>
                <a:latin typeface="Bahnschrift" pitchFamily="34" charset="0"/>
                <a:ea typeface="+mj-ea"/>
                <a:cs typeface="+mj-cs"/>
              </a:rPr>
              <a:t> site </a:t>
            </a:r>
            <a:r>
              <a:rPr lang="en-US" sz="3100" baseline="0" dirty="0">
                <a:solidFill>
                  <a:srgbClr val="030103"/>
                </a:solidFill>
                <a:latin typeface="Bahnschrift" pitchFamily="34" charset="0"/>
                <a:ea typeface="+mj-ea"/>
                <a:cs typeface="+mj-cs"/>
              </a:rPr>
              <a:t>namely </a:t>
            </a:r>
            <a:r>
              <a:rPr lang="en-US" sz="3200">
                <a:solidFill>
                  <a:srgbClr val="002060"/>
                </a:solidFill>
                <a:latin typeface="Bahnschrift" pitchFamily="34" charset="0"/>
              </a:rPr>
              <a:t>WWW.COVIDSAHARA</a:t>
            </a:r>
            <a:r>
              <a:rPr lang="en-US" sz="3200" dirty="0">
                <a:solidFill>
                  <a:srgbClr val="002060"/>
                </a:solidFill>
                <a:latin typeface="Bahnschrift" pitchFamily="34" charset="0"/>
              </a:rPr>
              <a:t>.COM</a:t>
            </a:r>
            <a:endParaRPr lang="en-US" sz="3100" dirty="0">
              <a:solidFill>
                <a:srgbClr val="030103"/>
              </a:solidFill>
              <a:latin typeface="Bahnschrift" pitchFamily="34" charset="0"/>
              <a:ea typeface="+mj-ea"/>
              <a:cs typeface="+mj-cs"/>
            </a:endParaRPr>
          </a:p>
          <a:p>
            <a:pPr marL="514350" lvl="0" indent="-514350">
              <a:lnSpc>
                <a:spcPct val="150000"/>
              </a:lnSpc>
              <a:spcBef>
                <a:spcPct val="0"/>
              </a:spcBef>
              <a:buSzPct val="90000"/>
              <a:buFont typeface="Wingdings" pitchFamily="2" charset="2"/>
              <a:buChar char="ü"/>
            </a:pPr>
            <a:r>
              <a:rPr lang="en-US" sz="3200" dirty="0">
                <a:solidFill>
                  <a:srgbClr val="030103"/>
                </a:solidFill>
                <a:latin typeface="Bahnschrift" pitchFamily="34" charset="0"/>
              </a:rPr>
              <a:t>They can see Homepage of our site .</a:t>
            </a:r>
            <a:endParaRPr lang="en-US" sz="3200" dirty="0">
              <a:solidFill>
                <a:srgbClr val="002060"/>
              </a:solidFill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7259" y="5271247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7D9A1FD-9F92-224B-91DD-EFE66233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66688"/>
            <a:ext cx="11775281" cy="63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5216" y="905437"/>
            <a:ext cx="9367619" cy="142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Teachers have to click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LOGIN BUTTON .</a:t>
            </a: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179357" y="2308413"/>
            <a:ext cx="9367619" cy="152349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514350" lvl="0" indent="-514350">
              <a:lnSpc>
                <a:spcPct val="150000"/>
              </a:lnSpc>
              <a:spcBef>
                <a:spcPct val="0"/>
              </a:spcBef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When they click on 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LOGIN BUTTON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they are directed to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LOGIN PAGE.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30103"/>
              </a:solidFill>
              <a:effectLst/>
              <a:uLnTx/>
              <a:uFillTx/>
              <a:latin typeface="Bahnschrift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7259" y="5271247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2A470AC-2B4B-5E41-85C2-82A858EA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619125"/>
            <a:ext cx="1101328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484156" y="475132"/>
            <a:ext cx="90448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After clicking on 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LOGIN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button,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the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AUTHENTICATION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of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or Teacher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is done in the backend by checking their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Username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and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Password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of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.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448296" y="3491755"/>
            <a:ext cx="9044891" cy="1426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514350" lvl="0" indent="-514350">
              <a:lnSpc>
                <a:spcPct val="150000"/>
              </a:lnSpc>
              <a:spcBef>
                <a:spcPct val="0"/>
              </a:spcBef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If the entered details is true they are directed to 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PORTAL PAGE .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30103"/>
              </a:solidFill>
              <a:effectLst/>
              <a:uLnTx/>
              <a:uFillTx/>
              <a:latin typeface="Bahnschrift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4153" y="5647765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D1D8C4D-4BFE-6346-9CD9-5F18D1D2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4" y="654844"/>
            <a:ext cx="10858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215216" y="851650"/>
            <a:ext cx="93676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When they are directed to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ADMIN PORTAL PAGE 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Teachers or admin can see many options for operations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152463" y="3021108"/>
            <a:ext cx="9367619" cy="223907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514350" lvl="0" indent="-514350">
              <a:lnSpc>
                <a:spcPct val="150000"/>
              </a:lnSpc>
              <a:spcBef>
                <a:spcPct val="0"/>
              </a:spcBef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  <a:ea typeface="+mj-ea"/>
                <a:cs typeface="+mj-cs"/>
              </a:rPr>
              <a:t>As by clicking on first option namely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  <a:ea typeface="+mj-ea"/>
                <a:cs typeface="+mj-cs"/>
              </a:rPr>
              <a:t>VI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EW STUDENT DETAILS,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Teachers can able to see details of students in tabular format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30103"/>
              </a:solidFill>
              <a:effectLst/>
              <a:uLnTx/>
              <a:uFillTx/>
              <a:latin typeface="Bahnschrift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4153" y="5647765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AFF3951-B209-1F42-AFA5-7AF8ACD8F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559594"/>
            <a:ext cx="11191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847226" y="891990"/>
            <a:ext cx="9044891" cy="287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To logout from the Admin portal just click on</a:t>
            </a:r>
            <a:br>
              <a:rPr lang="en-US" sz="3100" dirty="0">
                <a:solidFill>
                  <a:srgbClr val="030103"/>
                </a:solidFill>
                <a:latin typeface="Bahnschrift" pitchFamily="34" charset="0"/>
              </a:rPr>
            </a:b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LOGOUT BUTTON</a:t>
            </a:r>
            <a:r>
              <a:rPr lang="en-US" sz="3100">
                <a:solidFill>
                  <a:srgbClr val="002060"/>
                </a:solidFill>
                <a:latin typeface="Bahnschrift" pitchFamily="34" charset="0"/>
              </a:rPr>
              <a:t>.  </a:t>
            </a:r>
            <a:br>
              <a:rPr lang="en-US" sz="3100">
                <a:solidFill>
                  <a:srgbClr val="002060"/>
                </a:solidFill>
                <a:latin typeface="Bahnschrift" pitchFamily="34" charset="0"/>
              </a:rPr>
            </a:b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After </a:t>
            </a:r>
            <a:r>
              <a:rPr lang="en-US" sz="3100" dirty="0">
                <a:solidFill>
                  <a:srgbClr val="030103"/>
                </a:solidFill>
                <a:latin typeface="Bahnschrift" pitchFamily="34" charset="0"/>
              </a:rPr>
              <a:t>that you are you can go into homepage of </a:t>
            </a:r>
            <a:r>
              <a:rPr lang="en-US" sz="3100" dirty="0">
                <a:solidFill>
                  <a:srgbClr val="002060"/>
                </a:solidFill>
                <a:latin typeface="Bahnschrift" pitchFamily="34" charset="0"/>
              </a:rPr>
              <a:t>COVID </a:t>
            </a:r>
            <a:r>
              <a:rPr lang="en-US" sz="3100">
                <a:solidFill>
                  <a:srgbClr val="002060"/>
                </a:solidFill>
                <a:latin typeface="Bahnschrift" pitchFamily="34" charset="0"/>
              </a:rPr>
              <a:t>SAHARA</a:t>
            </a: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.</a:t>
            </a: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333B4C5-4FDE-414B-A989-2CFE80B8059D}"/>
              </a:ext>
            </a:extLst>
          </p:cNvPr>
          <p:cNvSpPr txBox="1">
            <a:spLocks/>
          </p:cNvSpPr>
          <p:nvPr/>
        </p:nvSpPr>
        <p:spPr>
          <a:xfrm>
            <a:off x="1690064" y="3766110"/>
            <a:ext cx="9044891" cy="28740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To check our information Just click on. 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     </a:t>
            </a:r>
            <a:r>
              <a:rPr lang="en-US" sz="3100">
                <a:solidFill>
                  <a:schemeClr val="accent1">
                    <a:lumMod val="75000"/>
                  </a:schemeClr>
                </a:solidFill>
                <a:latin typeface="Bahnschrift" pitchFamily="34" charset="0"/>
              </a:rPr>
              <a:t>About Us Button</a:t>
            </a: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.</a:t>
            </a:r>
          </a:p>
          <a:p>
            <a:pPr>
              <a:lnSpc>
                <a:spcPct val="150000"/>
              </a:lnSpc>
              <a:buSzPct val="90000"/>
            </a:pPr>
            <a:r>
              <a:rPr lang="en-US" sz="3100">
                <a:solidFill>
                  <a:srgbClr val="030103"/>
                </a:solidFill>
                <a:latin typeface="Bahnschrift" pitchFamily="34" charset="0"/>
              </a:rPr>
              <a:t>     After that you will see Our About Us page.</a:t>
            </a:r>
          </a:p>
          <a:p>
            <a:pPr>
              <a:lnSpc>
                <a:spcPct val="150000"/>
              </a:lnSpc>
              <a:buSzPct val="90000"/>
            </a:pPr>
            <a:endParaRPr lang="en-US" sz="3100" dirty="0">
              <a:solidFill>
                <a:srgbClr val="030103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8B1FB84-AF86-3640-8ADB-A40CF285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511969"/>
            <a:ext cx="10834687" cy="5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0BDF-B86A-0441-B7A8-A3D598FE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We get easy availability of plasma to the person who is affected.</a:t>
            </a:r>
          </a:p>
          <a:p>
            <a:r>
              <a:rPr lang="en-US" sz="2800"/>
              <a:t>To reduce time of the person finding plasma .</a:t>
            </a:r>
          </a:p>
          <a:p>
            <a:r>
              <a:rPr lang="en-US" sz="2800"/>
              <a:t>Easy availability of plasma .</a:t>
            </a:r>
          </a:p>
          <a:p>
            <a:r>
              <a:rPr lang="en-US" sz="2800"/>
              <a:t>By viewing website can save time for finding plasma for patient.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579CFB-B781-B244-ACF2-C135D5F47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>
                <a:solidFill>
                  <a:srgbClr val="002060"/>
                </a:solidFill>
                <a:latin typeface="Bahnschrift" pitchFamily="34" charset="0"/>
                <a:cs typeface="Times New Roman" pitchFamily="18" charset="0"/>
              </a:rPr>
              <a:t>ABSTRACT</a:t>
            </a:r>
            <a:endParaRPr lang="en-IN" sz="4400" b="1" dirty="0">
              <a:solidFill>
                <a:srgbClr val="002060"/>
              </a:solidFill>
              <a:latin typeface="Bahnschrif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1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4424083" y="340659"/>
            <a:ext cx="2729752" cy="640976"/>
          </a:xfrm>
        </p:spPr>
        <p:txBody>
          <a:bodyPr>
            <a:normAutofit fontScale="90000"/>
          </a:bodyPr>
          <a:lstStyle/>
          <a:p>
            <a:r>
              <a:rPr lang="en-IN" sz="4900" b="1" spc="-114" dirty="0">
                <a:latin typeface="Bahnschrift" pitchFamily="34" charset="0"/>
                <a:cs typeface="Times New Roman" pitchFamily="18" charset="0"/>
              </a:rPr>
              <a:t>BENEFITS</a:t>
            </a:r>
            <a:br>
              <a:rPr lang="en-IN" b="1" spc="-165" dirty="0">
                <a:latin typeface="Times New Roman" pitchFamily="18" charset="0"/>
                <a:cs typeface="Times New Roman" pitchFamily="18" charset="0"/>
              </a:rPr>
            </a:br>
            <a:r>
              <a:rPr lang="en-IN" b="1" spc="-114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536" y="162709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" pitchFamily="34" charset="0"/>
            </a:endParaRPr>
          </a:p>
          <a:p>
            <a:endParaRPr lang="en-US" sz="2800" dirty="0">
              <a:latin typeface="Bahnschrif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6862" y="1358153"/>
            <a:ext cx="1165094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Easy availability of plasma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By viewing website can save time for finding plasma for patient.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There is no need to travel here and there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As there is no travel, wastage of fuel and resources are reduce</a:t>
            </a:r>
          </a:p>
          <a:p>
            <a:pPr>
              <a:lnSpc>
                <a:spcPct val="200000"/>
              </a:lnSpc>
            </a:pPr>
            <a:r>
              <a:rPr lang="en-US" sz="3100" dirty="0">
                <a:latin typeface="Bahnschrift" pitchFamily="34" charset="0"/>
              </a:rPr>
              <a:t>	do which we can avoid pollution.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6"/>
          <p:cNvSpPr>
            <a:spLocks noGrp="1"/>
          </p:cNvSpPr>
          <p:nvPr>
            <p:ph type="title"/>
          </p:nvPr>
        </p:nvSpPr>
        <p:spPr>
          <a:xfrm>
            <a:off x="3906542" y="476391"/>
            <a:ext cx="4903976" cy="940593"/>
          </a:xfrm>
        </p:spPr>
        <p:txBody>
          <a:bodyPr>
            <a:noAutofit/>
          </a:bodyPr>
          <a:lstStyle/>
          <a:p>
            <a:r>
              <a:rPr lang="en-US" sz="4400" b="1" spc="-165">
                <a:latin typeface="Bahnschrift" pitchFamily="34" charset="0"/>
                <a:cs typeface="Times New Roman" pitchFamily="18" charset="0"/>
              </a:rPr>
              <a:t>IMPLEMENTATION</a:t>
            </a:r>
            <a:br>
              <a:rPr lang="en-IN" sz="4400" b="1" spc="-165" dirty="0">
                <a:latin typeface="Bahnschrift" pitchFamily="34" charset="0"/>
                <a:cs typeface="Times New Roman" pitchFamily="18" charset="0"/>
              </a:rPr>
            </a:br>
            <a:r>
              <a:rPr lang="en-IN" sz="4400" b="1" spc="-114" dirty="0">
                <a:latin typeface="Bahnschrift" pitchFamily="34" charset="0"/>
                <a:cs typeface="Times New Roman" pitchFamily="18" charset="0"/>
              </a:rPr>
              <a:t> </a:t>
            </a:r>
            <a:br>
              <a:rPr lang="en-IN" sz="4400" b="1" spc="-114" dirty="0">
                <a:latin typeface="Bahnschrift" pitchFamily="34" charset="0"/>
                <a:cs typeface="Times New Roman" pitchFamily="18" charset="0"/>
              </a:rPr>
            </a:br>
            <a:br>
              <a:rPr lang="en-IN" sz="4400" b="1" spc="-114" dirty="0">
                <a:latin typeface="Bahnschrift" pitchFamily="34" charset="0"/>
                <a:cs typeface="Times New Roman" pitchFamily="18" charset="0"/>
              </a:rPr>
            </a:br>
            <a:endParaRPr lang="en-US" sz="4400" dirty="0">
              <a:latin typeface="Bahnschrif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309" y="1559859"/>
            <a:ext cx="11483065" cy="28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>
                <a:latin typeface="Bahnschrift" pitchFamily="34" charset="0"/>
              </a:rPr>
              <a:t>   Implementation of this project are developed using </a:t>
            </a:r>
          </a:p>
          <a:p>
            <a:pPr>
              <a:lnSpc>
                <a:spcPct val="200000"/>
              </a:lnSpc>
            </a:pPr>
            <a:r>
              <a:rPr lang="en-US" sz="3100">
                <a:latin typeface="Bahnschrift" pitchFamily="34" charset="0"/>
              </a:rPr>
              <a:t>       Programming Language.</a:t>
            </a:r>
            <a:endParaRPr lang="en-US" sz="3100" dirty="0">
              <a:latin typeface="Bahnschrift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>
                <a:latin typeface="Bahnschrift" pitchFamily="34" charset="0"/>
              </a:rPr>
              <a:t>   I used languages like HTML &amp; CSS.</a:t>
            </a:r>
            <a:endParaRPr lang="en-US" sz="31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6"/>
          <p:cNvSpPr>
            <a:spLocks noGrp="1"/>
          </p:cNvSpPr>
          <p:nvPr>
            <p:ph type="title"/>
          </p:nvPr>
        </p:nvSpPr>
        <p:spPr>
          <a:xfrm>
            <a:off x="4168587" y="300317"/>
            <a:ext cx="3442448" cy="640976"/>
          </a:xfrm>
        </p:spPr>
        <p:txBody>
          <a:bodyPr>
            <a:noAutofit/>
          </a:bodyPr>
          <a:lstStyle/>
          <a:p>
            <a:r>
              <a:rPr lang="en-IN" sz="4400" b="1" spc="-165" dirty="0">
                <a:latin typeface="Bahnschrift" pitchFamily="34" charset="0"/>
                <a:cs typeface="Times New Roman" pitchFamily="18" charset="0"/>
              </a:rPr>
              <a:t>CONCLUSION </a:t>
            </a:r>
            <a:br>
              <a:rPr lang="en-IN" sz="4400" b="1" spc="-165" dirty="0">
                <a:latin typeface="Bahnschrift" pitchFamily="34" charset="0"/>
                <a:cs typeface="Times New Roman" pitchFamily="18" charset="0"/>
              </a:rPr>
            </a:br>
            <a:r>
              <a:rPr lang="en-IN" sz="4400" b="1" spc="-114" dirty="0">
                <a:latin typeface="Bahnschrift" pitchFamily="34" charset="0"/>
                <a:cs typeface="Times New Roman" pitchFamily="18" charset="0"/>
              </a:rPr>
              <a:t> </a:t>
            </a:r>
            <a:br>
              <a:rPr lang="en-IN" sz="4400" b="1" spc="-114" dirty="0">
                <a:latin typeface="Bahnschrift" pitchFamily="34" charset="0"/>
                <a:cs typeface="Times New Roman" pitchFamily="18" charset="0"/>
              </a:rPr>
            </a:br>
            <a:br>
              <a:rPr lang="en-IN" sz="4400" b="1" spc="-114" dirty="0">
                <a:latin typeface="Bahnschrift" pitchFamily="34" charset="0"/>
                <a:cs typeface="Times New Roman" pitchFamily="18" charset="0"/>
              </a:rPr>
            </a:br>
            <a:endParaRPr lang="en-US" sz="4400" dirty="0">
              <a:latin typeface="Bahnschrif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862" y="1358153"/>
            <a:ext cx="10634643" cy="4176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3100" dirty="0">
                <a:latin typeface="Bahnschrift" pitchFamily="34" charset="0"/>
              </a:rPr>
              <a:t>    </a:t>
            </a:r>
            <a:r>
              <a:rPr lang="en-US" sz="3400" dirty="0">
                <a:latin typeface="Bahnschrift" pitchFamily="34" charset="0"/>
              </a:rPr>
              <a:t>Technology is make our life easier.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3400" dirty="0">
                <a:latin typeface="Bahnschrift" pitchFamily="34" charset="0"/>
              </a:rPr>
              <a:t>   As patient is getting plasma soon, he/she will </a:t>
            </a:r>
            <a:r>
              <a:rPr lang="en-US" sz="3400">
                <a:latin typeface="Bahnschrift" pitchFamily="34" charset="0"/>
              </a:rPr>
              <a:t>get </a:t>
            </a:r>
          </a:p>
          <a:p>
            <a:pPr>
              <a:lnSpc>
                <a:spcPct val="200000"/>
              </a:lnSpc>
            </a:pPr>
            <a:r>
              <a:rPr lang="en-US" sz="3400">
                <a:latin typeface="Bahnschrift" pitchFamily="34" charset="0"/>
              </a:rPr>
              <a:t>      recover soon</a:t>
            </a:r>
            <a:r>
              <a:rPr lang="en-US" sz="3400" dirty="0">
                <a:latin typeface="Bahnschrift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36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5863" y="1241611"/>
            <a:ext cx="8596668" cy="314212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9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PROJECT CREATED</a:t>
            </a:r>
            <a:br>
              <a:rPr lang="en-US" sz="49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49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BY</a:t>
            </a:r>
            <a:br>
              <a:rPr lang="en-US" sz="49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br>
              <a:rPr lang="en-US" sz="49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ranklin Gothic Demi" pitchFamily="34" charset="0"/>
                <a:cs typeface="Aparajita" pitchFamily="18" charset="0"/>
              </a:rPr>
            </a:br>
            <a:r>
              <a:rPr lang="en-US" sz="49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Franklin Gothic Demi" pitchFamily="34" charset="0"/>
                <a:cs typeface="Aparajita" pitchFamily="18" charset="0"/>
              </a:rPr>
              <a:t>SAHIL  VAIDYA</a:t>
            </a: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5650" y="2021541"/>
            <a:ext cx="4392207" cy="802341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10900" b="1" dirty="0">
                <a:ln/>
                <a:solidFill>
                  <a:srgbClr val="00B0F0"/>
                </a:solidFill>
                <a:latin typeface="Franklin Gothic Demi" pitchFamily="34" charset="0"/>
              </a:rPr>
              <a:t>THANK</a:t>
            </a:r>
            <a:r>
              <a:rPr lang="en-US" b="1" dirty="0">
                <a:ln/>
                <a:solidFill>
                  <a:srgbClr val="00B0F0"/>
                </a:solidFill>
                <a:latin typeface="Franklin Gothic Demi" pitchFamily="34" charset="0"/>
              </a:rPr>
              <a:t> </a:t>
            </a:r>
            <a:r>
              <a:rPr lang="en-US" sz="8800" b="1" dirty="0">
                <a:ln/>
                <a:solidFill>
                  <a:srgbClr val="00B0F0"/>
                </a:solidFill>
                <a:latin typeface="Franklin Gothic Demi" pitchFamily="34" charset="0"/>
              </a:rPr>
              <a:t>YOU …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F65B-5EA5-4E36-9457-D5A231A01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751" y="-513869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latin typeface="Bahnschrift" pitchFamily="34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1613" y="1619795"/>
            <a:ext cx="10855235" cy="52382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1181" y="1775011"/>
            <a:ext cx="10315713" cy="389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itchFamily="34" charset="0"/>
              </a:rPr>
              <a:t>I am Sahil Vaidya, first of all you know that what kind of </a:t>
            </a:r>
          </a:p>
          <a:p>
            <a:pPr marL="514350" indent="-514350">
              <a:lnSpc>
                <a:spcPct val="150000"/>
              </a:lnSpc>
            </a:pPr>
            <a:r>
              <a:rPr lang="en-US" sz="2800">
                <a:latin typeface="Bahnschrift" pitchFamily="34" charset="0"/>
              </a:rPr>
              <a:t>      situation </a:t>
            </a:r>
            <a:r>
              <a:rPr lang="en-US" sz="2800" dirty="0">
                <a:latin typeface="Bahnschrift" pitchFamily="34" charset="0"/>
              </a:rPr>
              <a:t>we are suffering </a:t>
            </a:r>
            <a:r>
              <a:rPr lang="en-US" sz="2800">
                <a:latin typeface="Bahnschrift" pitchFamily="34" charset="0"/>
              </a:rPr>
              <a:t>from .</a:t>
            </a:r>
            <a:endParaRPr lang="en-US" sz="3200">
              <a:latin typeface="Bahnschrift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Bahnschrift" pitchFamily="34" charset="0"/>
              </a:rPr>
              <a:t>Our government and health department of India is dealing good with </a:t>
            </a:r>
            <a:r>
              <a:rPr lang="en-US" sz="2800" dirty="0">
                <a:latin typeface="Bahnschrift" pitchFamily="34" charset="0"/>
              </a:rPr>
              <a:t>this Covid-19 Pandemic, but on the ground field </a:t>
            </a:r>
            <a:r>
              <a:rPr lang="en-US" sz="2800">
                <a:latin typeface="Bahnschrift" pitchFamily="34" charset="0"/>
              </a:rPr>
              <a:t>something is  </a:t>
            </a:r>
            <a:r>
              <a:rPr lang="en-US" sz="2800" dirty="0">
                <a:latin typeface="Bahnschrift" pitchFamily="34" charset="0"/>
              </a:rPr>
              <a:t>not getting good.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itchFamily="34" charset="0"/>
              </a:rPr>
              <a:t>So by seeing this condition I decided solve it in my project.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3573695" y="438710"/>
            <a:ext cx="5683414" cy="1055523"/>
          </a:xfrm>
        </p:spPr>
        <p:txBody>
          <a:bodyPr>
            <a:normAutofit fontScale="90000"/>
          </a:bodyPr>
          <a:lstStyle/>
          <a:p>
            <a:r>
              <a:rPr lang="en-US" sz="4900" b="1" spc="-114">
                <a:latin typeface="Times New Roman" pitchFamily="18" charset="0"/>
                <a:cs typeface="Times New Roman" pitchFamily="18" charset="0"/>
              </a:rPr>
              <a:t>EXISTING  METHOD</a:t>
            </a: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536" y="162709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" pitchFamily="34" charset="0"/>
            </a:endParaRPr>
          </a:p>
          <a:p>
            <a:endParaRPr lang="en-US" sz="2800" dirty="0">
              <a:latin typeface="Bahnschrif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376" y="1734670"/>
            <a:ext cx="11647740" cy="5020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Bahnschrift" pitchFamily="34" charset="0"/>
              </a:rPr>
              <a:t>By seeing this critical situation my objective is to get easy </a:t>
            </a:r>
          </a:p>
          <a:p>
            <a:pPr>
              <a:lnSpc>
                <a:spcPct val="150000"/>
              </a:lnSpc>
            </a:pPr>
            <a:r>
              <a:rPr lang="en-US" sz="3100">
                <a:latin typeface="Bahnschrift" pitchFamily="34" charset="0"/>
              </a:rPr>
              <a:t>    availability </a:t>
            </a:r>
            <a:r>
              <a:rPr lang="en-US" sz="3100" dirty="0">
                <a:latin typeface="Bahnschrift" pitchFamily="34" charset="0"/>
              </a:rPr>
              <a:t>of plasma to the person who is affected by corona</a:t>
            </a:r>
          </a:p>
          <a:p>
            <a:pPr>
              <a:lnSpc>
                <a:spcPct val="150000"/>
              </a:lnSpc>
            </a:pPr>
            <a:r>
              <a:rPr lang="en-US" sz="3100">
                <a:latin typeface="Bahnschrift" pitchFamily="34" charset="0"/>
              </a:rPr>
              <a:t>    virus </a:t>
            </a:r>
            <a:r>
              <a:rPr lang="en-US" sz="3100" dirty="0">
                <a:latin typeface="Bahnschrift" pitchFamily="34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Bahnschrift" pitchFamily="34" charset="0"/>
              </a:rPr>
              <a:t>And also as this web based application is  only limited for the </a:t>
            </a:r>
          </a:p>
          <a:p>
            <a:pPr>
              <a:lnSpc>
                <a:spcPct val="150000"/>
              </a:lnSpc>
            </a:pPr>
            <a:r>
              <a:rPr lang="en-US" sz="3100">
                <a:latin typeface="Bahnschrift" pitchFamily="34" charset="0"/>
              </a:rPr>
              <a:t>    College </a:t>
            </a:r>
            <a:r>
              <a:rPr lang="en-US" sz="3100" dirty="0">
                <a:latin typeface="Bahnschrift" pitchFamily="34" charset="0"/>
              </a:rPr>
              <a:t>S</a:t>
            </a:r>
            <a:r>
              <a:rPr lang="en-US" sz="3100">
                <a:latin typeface="Bahnschrift" pitchFamily="34" charset="0"/>
              </a:rPr>
              <a:t>tudents</a:t>
            </a:r>
            <a:r>
              <a:rPr lang="en-US" sz="3100" dirty="0">
                <a:latin typeface="Bahnschrift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>
                <a:latin typeface="Bahnschrift" pitchFamily="34" charset="0"/>
              </a:rPr>
              <a:t>My </a:t>
            </a:r>
            <a:r>
              <a:rPr lang="en-US" sz="3100" dirty="0">
                <a:latin typeface="Bahnschrift" pitchFamily="34" charset="0"/>
              </a:rPr>
              <a:t>aim is to reach maximum people  in the state </a:t>
            </a:r>
            <a:r>
              <a:rPr lang="en-US" sz="3100">
                <a:latin typeface="Bahnschrift" pitchFamily="34" charset="0"/>
              </a:rPr>
              <a:t>and </a:t>
            </a:r>
          </a:p>
          <a:p>
            <a:pPr>
              <a:lnSpc>
                <a:spcPct val="150000"/>
              </a:lnSpc>
            </a:pPr>
            <a:r>
              <a:rPr lang="en-US" sz="3100">
                <a:latin typeface="Bahnschrift" pitchFamily="34" charset="0"/>
              </a:rPr>
              <a:t>     the </a:t>
            </a:r>
            <a:r>
              <a:rPr lang="en-US" sz="3100" dirty="0">
                <a:latin typeface="Bahnschrift" pitchFamily="34" charset="0"/>
              </a:rPr>
              <a:t>country.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1669774" y="358464"/>
            <a:ext cx="8852451" cy="1000934"/>
          </a:xfrm>
        </p:spPr>
        <p:txBody>
          <a:bodyPr>
            <a:normAutofit fontScale="90000"/>
          </a:bodyPr>
          <a:lstStyle/>
          <a:p>
            <a:r>
              <a:rPr lang="en-US" sz="4900" b="1" spc="-114">
                <a:latin typeface="Times New Roman" pitchFamily="18" charset="0"/>
                <a:cs typeface="Times New Roman" pitchFamily="18" charset="0"/>
              </a:rPr>
              <a:t>PROPOSED  METHOD  WITH ARCHITECTURE</a:t>
            </a: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536" y="162709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" pitchFamily="34" charset="0"/>
            </a:endParaRPr>
          </a:p>
          <a:p>
            <a:endParaRPr lang="en-US" sz="2800" dirty="0">
              <a:latin typeface="Bahnschrif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458" y="1761565"/>
            <a:ext cx="11171648" cy="3752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To reduce time of the person finding plasma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Person can reach the plasma donor by there information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Corona positive person can get fast medical treatment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And the person will not panic or frustrate to find the plasma . 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3078103" y="496160"/>
            <a:ext cx="6772414" cy="80388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b="1" spc="-114">
                <a:latin typeface="Bahnschrift" pitchFamily="34" charset="0"/>
                <a:cs typeface="Times New Roman" pitchFamily="18" charset="0"/>
              </a:rPr>
              <a:t>METHODOLOGY</a:t>
            </a: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r>
              <a:rPr lang="en-IN" b="1" spc="-114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br>
              <a:rPr lang="en-IN" b="1" spc="-114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536" y="162709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" pitchFamily="34" charset="0"/>
            </a:endParaRPr>
          </a:p>
          <a:p>
            <a:endParaRPr lang="en-US" sz="2800" dirty="0">
              <a:latin typeface="Bahnschrif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721" y="1559859"/>
            <a:ext cx="11561178" cy="4722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In this project student has to register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When he/she is register they can view their profile by login 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Admin can also login to their profile and can see </a:t>
            </a:r>
            <a:r>
              <a:rPr lang="en-US" sz="3100">
                <a:latin typeface="Bahnschrift" pitchFamily="34" charset="0"/>
              </a:rPr>
              <a:t>many </a:t>
            </a:r>
          </a:p>
          <a:p>
            <a:pPr>
              <a:lnSpc>
                <a:spcPct val="200000"/>
              </a:lnSpc>
            </a:pPr>
            <a:r>
              <a:rPr lang="en-US" sz="3100">
                <a:latin typeface="Bahnschrift" pitchFamily="34" charset="0"/>
              </a:rPr>
              <a:t>       options </a:t>
            </a:r>
            <a:r>
              <a:rPr lang="en-US" sz="3100" dirty="0">
                <a:latin typeface="Bahnschrift" pitchFamily="34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100" dirty="0">
                <a:latin typeface="Bahnschrift" pitchFamily="34" charset="0"/>
              </a:rPr>
              <a:t>   Admin can view the details of students by their own login .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3146612" y="327212"/>
            <a:ext cx="6164076" cy="911038"/>
          </a:xfrm>
        </p:spPr>
        <p:txBody>
          <a:bodyPr anchor="ctr">
            <a:noAutofit/>
          </a:bodyPr>
          <a:lstStyle/>
          <a:p>
            <a:pPr algn="ctr"/>
            <a:endParaRPr lang="en-US" sz="4400" dirty="0">
              <a:latin typeface="Bahnschrif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536" y="1627094"/>
            <a:ext cx="184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Bahnschrift" pitchFamily="34" charset="0"/>
            </a:endParaRPr>
          </a:p>
          <a:p>
            <a:endParaRPr lang="en-US" sz="2800" dirty="0">
              <a:latin typeface="Bahnschrif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6409" y="1680883"/>
            <a:ext cx="9412943" cy="370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SzPct val="90000"/>
              <a:buFont typeface="Wingdings" pitchFamily="2" charset="2"/>
              <a:buChar char="ü"/>
            </a:pPr>
            <a:r>
              <a:rPr lang="en-US" sz="3100" dirty="0">
                <a:latin typeface="Bahnschrift" pitchFamily="34" charset="0"/>
              </a:rPr>
              <a:t> When the web based application is hosted ,</a:t>
            </a:r>
            <a:br>
              <a:rPr lang="en-US" sz="3100" dirty="0">
                <a:latin typeface="Bahnschrift" pitchFamily="34" charset="0"/>
              </a:rPr>
            </a:br>
            <a:r>
              <a:rPr lang="en-US" sz="3100" dirty="0">
                <a:latin typeface="Bahnschrift" pitchFamily="34" charset="0"/>
              </a:rPr>
              <a:t> students </a:t>
            </a:r>
            <a:r>
              <a:rPr lang="en-US" sz="3100">
                <a:latin typeface="Bahnschrift" pitchFamily="34" charset="0"/>
              </a:rPr>
              <a:t>and admin </a:t>
            </a:r>
            <a:r>
              <a:rPr lang="en-US" sz="3100" dirty="0">
                <a:latin typeface="Bahnschrift" pitchFamily="34" charset="0"/>
              </a:rPr>
              <a:t>can visit site, by putting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3100" dirty="0">
                <a:latin typeface="Bahnschrift" pitchFamily="34" charset="0"/>
              </a:rPr>
              <a:t>     	  </a:t>
            </a:r>
            <a:r>
              <a:rPr lang="en-US" sz="3600">
                <a:solidFill>
                  <a:srgbClr val="002060"/>
                </a:solidFill>
                <a:latin typeface="Bahnschrift" pitchFamily="34" charset="0"/>
              </a:rPr>
              <a:t>WWW.COVIDSAHARA</a:t>
            </a:r>
            <a:r>
              <a:rPr lang="en-US" sz="3600" dirty="0">
                <a:solidFill>
                  <a:srgbClr val="002060"/>
                </a:solidFill>
                <a:latin typeface="Bahnschrift" pitchFamily="34" charset="0"/>
              </a:rPr>
              <a:t>.COM</a:t>
            </a:r>
            <a:r>
              <a:rPr lang="en-US" sz="3100" dirty="0">
                <a:latin typeface="Bahnschrift" pitchFamily="34" charset="0"/>
              </a:rPr>
              <a:t> in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3100" dirty="0">
                <a:latin typeface="Bahnschrift" pitchFamily="34" charset="0"/>
              </a:rPr>
              <a:t>         their </a:t>
            </a:r>
            <a:r>
              <a:rPr lang="en-US" sz="3100" dirty="0" err="1">
                <a:latin typeface="Bahnschrift" pitchFamily="34" charset="0"/>
              </a:rPr>
              <a:t>url</a:t>
            </a:r>
            <a:r>
              <a:rPr lang="en-US" sz="3100" dirty="0">
                <a:latin typeface="Bahnschrift" pitchFamily="34" charset="0"/>
              </a:rPr>
              <a:t> and can able to see home page </a:t>
            </a:r>
            <a:r>
              <a:rPr lang="en-US" sz="3100">
                <a:latin typeface="Bahnschrift" pitchFamily="34" charset="0"/>
              </a:rPr>
              <a:t>of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3100">
                <a:latin typeface="Bahnschrift" pitchFamily="34" charset="0"/>
              </a:rPr>
              <a:t>         website</a:t>
            </a:r>
            <a:r>
              <a:rPr lang="en-US" sz="3100" dirty="0">
                <a:latin typeface="Bahnschrift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7941" y="5540188"/>
            <a:ext cx="445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AS SHOWN IN BELOW IMAGE</a:t>
            </a:r>
          </a:p>
        </p:txBody>
      </p:sp>
    </p:spTree>
    <p:extLst>
      <p:ext uri="{BB962C8B-B14F-4D97-AF65-F5344CB8AC3E}">
        <p14:creationId xmlns:p14="http://schemas.microsoft.com/office/powerpoint/2010/main" val="416235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A27AB18-D1C7-6647-8864-506CB0DF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66688"/>
            <a:ext cx="11775281" cy="6322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B5394"/>
      </a:accent1>
      <a:accent2>
        <a:srgbClr val="5DF0F6"/>
      </a:accent2>
      <a:accent3>
        <a:srgbClr val="0BD0D9"/>
      </a:accent3>
      <a:accent4>
        <a:srgbClr val="20C8F7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5378</TotalTime>
  <Words>603</Words>
  <Application>Microsoft Office PowerPoint</Application>
  <PresentationFormat>Widescreen</PresentationFormat>
  <Paragraphs>98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 Exposys Data lab </vt:lpstr>
      <vt:lpstr>CONTENTS</vt:lpstr>
      <vt:lpstr>ABSTRACT</vt:lpstr>
      <vt:lpstr>INTRODUCTION</vt:lpstr>
      <vt:lpstr>EXISTING  METHOD </vt:lpstr>
      <vt:lpstr>PROPOSED  METHOD  WITH ARCHITECTURE  </vt:lpstr>
      <vt:lpstr>METHODOLOGY    </vt:lpstr>
      <vt:lpstr>PowerPoint Presentation</vt:lpstr>
      <vt:lpstr>PowerPoint Presentation</vt:lpstr>
      <vt:lpstr>Student have to click on the REGISTRATION link. when they click on registration link they are directed to STUDENT REGISTRATION PAGE . </vt:lpstr>
      <vt:lpstr>PowerPoint Presentation</vt:lpstr>
      <vt:lpstr>After clicking on the SUBMIT BUTTON. the registration details of students are stored inside the DATABASE.</vt:lpstr>
      <vt:lpstr>PowerPoint Presentation</vt:lpstr>
      <vt:lpstr>After successful registration students are able to LOGIN themselves. When students goes to LOGIN PAGE they can put there Username and Password.</vt:lpstr>
      <vt:lpstr>PowerPoint Presentation</vt:lpstr>
      <vt:lpstr>After clicking on the LOGIN button, the AUTHENTICATION of student is done in the backend by checking their Username and Password of student . if the entered details is true they are directed to  STUDENT HOME PAGE .</vt:lpstr>
      <vt:lpstr>PowerPoint Presentation</vt:lpstr>
      <vt:lpstr>To logout from the student profile you can use   LOGOUT BUTTON.   By clicking on LOGOUT BUTTON you are redirected to the STUDENT LOGIN PAGE. </vt:lpstr>
      <vt:lpstr>PowerPoint Presentation</vt:lpstr>
      <vt:lpstr>Now after all the functions of students, we come across ADMIN FUNCTIONS . </vt:lpstr>
      <vt:lpstr>PowerPoint Presentation</vt:lpstr>
      <vt:lpstr>Teachers have to click on the ADMIN LOGIN BUTTON .</vt:lpstr>
      <vt:lpstr>PowerPoint Presentation</vt:lpstr>
      <vt:lpstr>After clicking on the LOGIN button, the AUTHENTICATION of Admin or Teacher is done in the backend by checking their Username and Password of Admin .</vt:lpstr>
      <vt:lpstr>PowerPoint Presentation</vt:lpstr>
      <vt:lpstr>When they are directed to ADMIN PORTAL PAGE  Teachers or admin can see many options for operations </vt:lpstr>
      <vt:lpstr>PowerPoint Presentation</vt:lpstr>
      <vt:lpstr>To logout from the Admin portal just click on  LOGOUT BUTTON.   After that you are you can go into homepage of COVID SAHARA.</vt:lpstr>
      <vt:lpstr>PowerPoint Presentation</vt:lpstr>
      <vt:lpstr>BENEFITS    </vt:lpstr>
      <vt:lpstr>IMPLEMENTATION    </vt:lpstr>
      <vt:lpstr>CONCLUSION     </vt:lpstr>
      <vt:lpstr>PROJECT CREATED BY  SAHIL  VAIDYA  </vt:lpstr>
      <vt:lpstr>THANK YOU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Sensitivity in Ultrasound Molecular Imaging With Coherence-Based Beamforming</dc:title>
  <dc:creator>pravin waghmare</dc:creator>
  <cp:lastModifiedBy>Unknown User</cp:lastModifiedBy>
  <cp:revision>412</cp:revision>
  <dcterms:created xsi:type="dcterms:W3CDTF">2018-02-17T05:14:31Z</dcterms:created>
  <dcterms:modified xsi:type="dcterms:W3CDTF">2021-11-29T06:51:21Z</dcterms:modified>
</cp:coreProperties>
</file>