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https://lh4.googleusercontent.com/CMuAclX7enKRgOTsDV1AWc908KGU7B4KFurcmn6QyS438AA0qnCpNUgz8vbWIpyUPhdU0iB1jJmaw6ALY-8E-3wjWJF40tD_Cq8qkw97zMxNKr4bsMfQ2CFgGBQ7T-jT2O4zXl3AEdSgTwuQw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172" y="0"/>
            <a:ext cx="805543" cy="12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2209800" y="1272625"/>
            <a:ext cx="4354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 Project Phase - II Presentation 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     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                 “</a:t>
            </a:r>
            <a:r>
              <a:rPr lang="en-I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Smart Campus”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19325" y="2571750"/>
            <a:ext cx="32118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Students:          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Nishitha Pal         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1RN14CS062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Saiprasanth      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1RN14CS075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Soorya Sahar P N 1RN14CS103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Spoorthi.S        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1RN14CS105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6689369" y="2571750"/>
            <a:ext cx="23094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Devraju B.M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Prof. Dept. of CSE, RNSIT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G:\RNSIT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145" y="3799507"/>
            <a:ext cx="696685" cy="7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2305048" y="4544868"/>
            <a:ext cx="4162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 Institute of Technology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Functionality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9851"/>
            <a:ext cx="8520601" cy="4216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45B74-3FCD-4D17-9095-0681283509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D4E99-CB2E-484E-9240-CA272FB917D5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ED717-91B2-4282-899F-69CF4964B2F7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9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Details Functionality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4159"/>
            <a:ext cx="8520600" cy="447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D2335-1658-414E-BB98-DC70D5E0F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6727D-CCE2-4341-B6C9-3AA9EBDB3D38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 2017-2018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71920-C23E-4C3F-AAD4-97BDDCE6B34C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-138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Upload Functionality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2" y="606057"/>
            <a:ext cx="8851037" cy="43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641DB-7F16-4682-8979-822380460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C47D5-9223-4BF3-B2A5-43B486694201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D164E-5E08-477B-B23F-7254A79D4062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1366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Functionality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0" y="709381"/>
            <a:ext cx="8506046" cy="397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F9C31-4D60-4B12-9883-3494FAEDF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D4439-0F66-4141-AC73-33E114CC40E5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8F950-7DBE-4FA7-BECE-E553175DB327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26208" y="-508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9" y="720069"/>
            <a:ext cx="3436849" cy="22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366" y="720069"/>
            <a:ext cx="3436851" cy="22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0668" y="2641008"/>
            <a:ext cx="3895876" cy="21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921F-098F-42FF-9C32-10273656E9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26ED9-C7AE-4B51-B8DE-76E234C7F290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ACF17-85C4-4AC1-B693-52AA20761C89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2025" y="0"/>
            <a:ext cx="2012675" cy="27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t="-134" r="4214" b="-3203"/>
          <a:stretch/>
        </p:blipFill>
        <p:spPr>
          <a:xfrm>
            <a:off x="4401925" y="29423"/>
            <a:ext cx="2142750" cy="274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75" y="2571750"/>
            <a:ext cx="2012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300" y="2571750"/>
            <a:ext cx="2012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3750" y="2394900"/>
            <a:ext cx="2142750" cy="27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26FA0-BC38-4781-A13B-A875377AD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51F7A-B585-47EA-B97A-58E6E51F3AE2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an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multi-platform system each of which are used widely today.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scaled for many other spaces as well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Work done has decreased by many folds.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efficient and error-free solution compared to the current system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and steady flow of data as records with a stable database design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Access and  User friendly Interface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CF684-7591-4F7D-952E-BABFE1A6C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6F728-34C9-4C5E-9B43-A68EED26C98C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1D38C-40D7-47DA-8EB8-26F7F2243931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DEMERITS 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Require Double Checking in case of a proxy issue while attendance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Upgradation and Scaling could be expensive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Resolution Cameras for better Image processing results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our project by replacing the RFID USB reader which always needs to be connected with a system with a Wireless enabled RFID reader which is more efficient and makes the project more flexible and portable.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98891-C81F-4F3E-9AB7-C5D9CF0BD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A9BB3-6E27-4570-874D-105E1DA6394B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EFDA5-B11F-4363-9F82-F54A0BA2B878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are running towards a much smarter and technology driven </a:t>
            </a: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world, Campus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Project is a step in the right direction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not just provide efficient solutions to various day-to-day functionalities carried out in an educational institution, but also gives a scope to more technology driven approach to our educational system.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not just about the end of the traditional ways of college working but more about the dawn of a new, modern and technology-driven approach so as to bridge the gap between students and campus.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38460-2BF6-46C8-8770-BCAE925A5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83D33-9803-40B3-95EE-82921816AFEA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7C7C1-C476-43CD-AEFA-C478B9C6736C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65938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Service Manual URL: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https://firebase.google.com/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Required for Java Servlet and database handling URL: https://www.javatpoint.com/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Device-to-Device Communication in the Internet of Things Oladayo Bello, Member, IEEE, and Sherali Zeadally, Senior Member, IEEE, Dec 2013.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M.R.M.Veeramanickam, Dr. M. Mohanapriya.,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Futurus Smart Campus with effective E-Learning : I-Campus, GSTF Journal of Engineering Technology (JET) Vol.3 No.4, , pages 81-87, Apr. 2016.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Pranay Kujur and Kiran Gautam, "Smart Interaction of Object on Internet of Things", International Journal of Computer Sciences and Engineering, Volume-03, Issue-02, Page No (15-19), Feb -2015.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C84AE-4F56-453F-9A70-A417EFCB7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542170" y="347627"/>
            <a:ext cx="8077290" cy="602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D5C1D-B589-4C50-B561-F25392490DD0}"/>
              </a:ext>
            </a:extLst>
          </p:cNvPr>
          <p:cNvSpPr txBox="1"/>
          <p:nvPr/>
        </p:nvSpPr>
        <p:spPr>
          <a:xfrm>
            <a:off x="822251" y="1297172"/>
            <a:ext cx="77972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ARDWARE REQUIREMENTS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MERTITS OF THE SYSTEM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 OF THE SYSTEM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45588" y="17817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E7F81-7D08-498E-9CCC-D9D0AB34F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48766" y="177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8C930-30ED-4F20-BEF4-43C97DFA33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583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0" y="849163"/>
            <a:ext cx="5649000" cy="3445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I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network of physical objects—devices, vehicles, buildings and other items embedded with electronics, software, sensors, and network connectivity—that enables these objects to collect and exchange data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I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aims at building a technology-driven and innovative world where ease of living is improved day-by-day with the help of its smart solutions.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 Bridge project is one such innovative solution  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Campus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integrates various devices such as smartphones, RFID system, server, etc to provide an seamless and easier way of carrying out various college functionalities.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200" b="1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Radio-frequency identification</a:t>
            </a:r>
            <a:r>
              <a:rPr lang="en" sz="1200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200" b="1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RFID</a:t>
            </a:r>
            <a:r>
              <a:rPr lang="en" sz="1200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uses electromagnetic fields to automatically identify and track tags attached to objects. The tags contain electronically-stored information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00" y="1212996"/>
            <a:ext cx="3299920" cy="308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B00E-198F-4911-A04C-7B6546B2F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A7A7C-F65C-4884-AE58-67801C57477A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2017-2018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00E5F-73CB-4918-9B4B-B47572D34016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23569" y="2323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r="13355"/>
          <a:stretch/>
        </p:blipFill>
        <p:spPr>
          <a:xfrm>
            <a:off x="499591" y="805073"/>
            <a:ext cx="7815069" cy="4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D3706A-BA22-4414-8C40-C72632F255A4}"/>
              </a:ext>
            </a:extLst>
          </p:cNvPr>
          <p:cNvSpPr/>
          <p:nvPr/>
        </p:nvSpPr>
        <p:spPr>
          <a:xfrm>
            <a:off x="4072270" y="1892595"/>
            <a:ext cx="893135" cy="23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17C9D-14D1-400F-AC6E-6BA840571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2BCD3-E5E7-4A02-86FC-C545FF858A0E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    2017-2018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098D-D023-4D27-8FD7-E9735ED85E98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062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754CC-E0A2-4F11-B9C2-B5490A6BD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D2DA1-4A7C-4E49-BAAB-9D7496A60EA5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493EB-9873-48A3-A3AB-9EA4BA48D803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Version 8 or more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Version 3.0.1 or more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Apache-Tomcat Server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for Java Servlet Version 8.2 or more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DB with Navicat IDE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 for Java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Beta Version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22BF2-DC12-45AE-94DA-06DAE9230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68277-6561-42FB-B22B-3F9F4572AA88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04B97-21AE-452C-9B68-C36905351A78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Smart phone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USB Reader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Phones with good quality camera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D22FA-5592-4196-AA11-40E7857A6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26A2C-2E7F-4655-B9E4-2DC48D399C5E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BC356-2EE3-4FBB-9D22-2CFB2ABFAC89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430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35339" y="743540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Bridge Project handles the major functionalities carried out in college with a more technology driven approach.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major modules are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Functionality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Functionality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Details Functionality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 Upload Functionality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Functionality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represented as separate Activity Diagrams for each of the functionality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559A6-09C3-44B8-8E43-85C9E4A0AE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764BE-01CF-4C33-9CFF-FCF32DD60613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C3EFB-C58A-4DDA-81F8-D1ECD9622262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200"/>
            <a:ext cx="9144000" cy="47144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5FF93-4AFC-42EC-A2F0-C3C3DAE0C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F8E0B-BD38-4F6B-81D8-2FFFB307A9F0}"/>
              </a:ext>
            </a:extLst>
          </p:cNvPr>
          <p:cNvSpPr txBox="1"/>
          <p:nvPr/>
        </p:nvSpPr>
        <p:spPr>
          <a:xfrm>
            <a:off x="170121" y="4752753"/>
            <a:ext cx="8851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solidFill>
                  <a:schemeClr val="bg1">
                    <a:lumMod val="50000"/>
                  </a:schemeClr>
                </a:solidFill>
              </a:rPr>
              <a:t>Dept.of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 CSE,RNSIT 			           2017-2018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39644-EBF1-4BF0-BE76-7573DCD1D1B7}"/>
              </a:ext>
            </a:extLst>
          </p:cNvPr>
          <p:cNvSpPr txBox="1"/>
          <p:nvPr/>
        </p:nvSpPr>
        <p:spPr>
          <a:xfrm>
            <a:off x="170121" y="127591"/>
            <a:ext cx="885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IoT Based Smart Campus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1454" y="0"/>
            <a:ext cx="462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Functionality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769</Words>
  <Application>Microsoft Office PowerPoint</Application>
  <PresentationFormat>On-screen Show (16:9)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Times New Roman</vt:lpstr>
      <vt:lpstr>Arial</vt:lpstr>
      <vt:lpstr>Roboto</vt:lpstr>
      <vt:lpstr>Simple Light</vt:lpstr>
      <vt:lpstr>PowerPoint Presentation</vt:lpstr>
      <vt:lpstr>CONTENTS</vt:lpstr>
      <vt:lpstr>INTRODUCTION</vt:lpstr>
      <vt:lpstr>SYSTEM ARCHITECTURE</vt:lpstr>
      <vt:lpstr>PowerPoint Presentation</vt:lpstr>
      <vt:lpstr>  SOFTWARE REQUIREMENTS</vt:lpstr>
      <vt:lpstr>HARDWARE REQUIREMENTS</vt:lpstr>
      <vt:lpstr>SYSTEM DESIGN</vt:lpstr>
      <vt:lpstr>PowerPoint Presentation</vt:lpstr>
      <vt:lpstr>Marks Functionality</vt:lpstr>
      <vt:lpstr>Placement Details Functionality</vt:lpstr>
      <vt:lpstr>Notes Upload Functionality</vt:lpstr>
      <vt:lpstr>Push Notifications Functionality</vt:lpstr>
      <vt:lpstr>RESULTS </vt:lpstr>
      <vt:lpstr>PowerPoint Presentation</vt:lpstr>
      <vt:lpstr>MERITS </vt:lpstr>
      <vt:lpstr>DEMERITS </vt:lpstr>
      <vt:lpstr>CONCLUSION</vt:lpstr>
      <vt:lpstr>REFERENCES</vt:lpstr>
      <vt:lpstr>THANK YOU</vt:lpstr>
      <vt:lpstr>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SAIPRASANTH RAGHURAMAN</cp:lastModifiedBy>
  <cp:revision>16</cp:revision>
  <dcterms:modified xsi:type="dcterms:W3CDTF">2018-06-11T06:15:22Z</dcterms:modified>
</cp:coreProperties>
</file>