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00"/>
    <a:srgbClr val="ECC81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5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2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B59C-DC6D-4D43-9BEF-15F67FA7FFD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729B-075D-48BA-9976-7D024BB79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9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" y="915125"/>
            <a:ext cx="5730240" cy="61976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956" y="207239"/>
            <a:ext cx="411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4718" y="1569643"/>
            <a:ext cx="2496322" cy="3999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400" y="1534885"/>
            <a:ext cx="2733040" cy="43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Chart’s</a:t>
            </a:r>
            <a:r>
              <a:rPr lang="en-IN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Requirement’s</a:t>
            </a:r>
            <a:endParaRPr lang="en-IN" sz="32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2135050"/>
            <a:ext cx="1131520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1. </a:t>
            </a:r>
            <a:r>
              <a:rPr lang="en-US" sz="16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Total </a:t>
            </a:r>
            <a:r>
              <a:rPr lang="en-US" sz="1600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Sales by Fat Content:  </a:t>
            </a:r>
            <a:endParaRPr lang="en-US" sz="1600" b="1" dirty="0" smtClean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Objective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Analyze the impact of fat content on total sales. Additional KPI 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Metrics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Assess how other KPIs (Average Sales, Number of Items, Average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Rating)       vary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with fat content. 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Type: Donut Chart.</a:t>
            </a:r>
          </a:p>
          <a:p>
            <a:r>
              <a:rPr lang="en-US" sz="16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 </a:t>
            </a:r>
            <a:r>
              <a:rPr lang="en-US" sz="1600" b="1" dirty="0" smtClean="0"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Total </a:t>
            </a:r>
            <a:r>
              <a:rPr lang="en-US" sz="1600" b="1" dirty="0"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Sales by Item Type: </a:t>
            </a:r>
            <a:endParaRPr lang="en-US" sz="1600" b="1" dirty="0" smtClean="0">
              <a:latin typeface="Segoe UI Semibold" panose="020B0702040204020203" pitchFamily="34" charset="0"/>
              <a:ea typeface="Segoe UI Symbol" panose="020B05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Objective: Identify the performance of different item types in terms of total sales.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Additional KPI Metrics: Assess how other KPIs (Average Sales, Number of Items, Average Rating) vary with fat content.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Type: Bar Chart.</a:t>
            </a:r>
          </a:p>
          <a:p>
            <a:r>
              <a:rPr lang="en-US" sz="16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 </a:t>
            </a:r>
            <a:r>
              <a:rPr lang="en-US" sz="16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Fat </a:t>
            </a:r>
            <a:r>
              <a:rPr lang="en-US" sz="1600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Content by Outlet for Total </a:t>
            </a:r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Sales</a:t>
            </a:r>
            <a:r>
              <a:rPr lang="en-US" sz="1600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endParaRPr lang="en-US" sz="1600" b="1" dirty="0" smtClean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Compare total sales across different outlets segmented by fat content.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Additional KPI Metrics: Assess how other KPIs (Average Sales, Number of Items, Average Rating) vary with fat content.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Type: Stacked Column Chart.</a:t>
            </a:r>
          </a:p>
          <a:p>
            <a:r>
              <a:rPr lang="en-US" sz="16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4. </a:t>
            </a:r>
            <a:r>
              <a:rPr lang="en-US" sz="16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Total </a:t>
            </a:r>
            <a:r>
              <a:rPr lang="en-US" sz="1600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Sales by Outlet Establishment: </a:t>
            </a:r>
            <a:endParaRPr lang="en-US" sz="1600" b="1" dirty="0" smtClean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Objective: Evaluate how the age or type of outlet establishment influences total sales.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Type: Line Chart.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" y="915125"/>
            <a:ext cx="5730240" cy="61976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956" y="207239"/>
            <a:ext cx="411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4718" y="1569643"/>
            <a:ext cx="2496322" cy="3999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400" y="1534885"/>
            <a:ext cx="2733040" cy="43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Chart’s</a:t>
            </a:r>
            <a:r>
              <a:rPr lang="en-IN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Requirement’s</a:t>
            </a:r>
            <a:endParaRPr lang="en-IN" sz="32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2135050"/>
            <a:ext cx="1131520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5.</a:t>
            </a:r>
            <a:r>
              <a:rPr lang="en-US" sz="16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Total </a:t>
            </a:r>
            <a:r>
              <a:rPr lang="en-US" sz="1600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Sales by Fat Content:  </a:t>
            </a:r>
            <a:endParaRPr lang="en-US" sz="1600" b="1" dirty="0" smtClean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Objective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Analyze the impact of fat content on total sales. Additional KPI 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Metrics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Assess how other KPIs (Average Sales, Number of Items, Average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Rating)       vary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with fat content. 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Type: Donut Chart.</a:t>
            </a: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5. Sales by Outlet Size: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Analyze the correlation between outlet size and total sales.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Type: Donut/ Pie Chart.</a:t>
            </a: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6. Sales by Outlet Location: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Assess the geographic distribution of sales across different locations.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Type: Funnel Map.</a:t>
            </a:r>
          </a:p>
          <a:p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7. All Metrics by Outlet Type: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Provide a comprehensive view of all key metrics (Total Sales, Average Sales, Number of Items, Average Rating)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broken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down by different outlet types.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Type: Matrix Card.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Semibold</vt:lpstr>
      <vt:lpstr>Segoe UI Symbol</vt:lpstr>
      <vt:lpstr>Office Theme</vt:lpstr>
      <vt:lpstr>BUSINESS REQUIREMENT</vt:lpstr>
      <vt:lpstr>BUSINESS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REQUIREMENT</dc:title>
  <dc:creator>Dhanashri</dc:creator>
  <cp:lastModifiedBy>Dhanashri</cp:lastModifiedBy>
  <cp:revision>4</cp:revision>
  <dcterms:created xsi:type="dcterms:W3CDTF">2025-01-09T13:27:48Z</dcterms:created>
  <dcterms:modified xsi:type="dcterms:W3CDTF">2025-01-09T13:52:04Z</dcterms:modified>
</cp:coreProperties>
</file>