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4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1857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Harshal U" initials="HU" lastIdx="1" clrIdx="3">
    <p:extLst>
      <p:ext uri="{19B8F6BF-5375-455C-9EA6-DF929625EA0E}">
        <p15:presenceInfo xmlns:p15="http://schemas.microsoft.com/office/powerpoint/2012/main" userId="0e2111c879a239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64" d="100"/>
          <a:sy n="64" d="100"/>
        </p:scale>
        <p:origin x="1267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al U" userId="0e2111c879a23982" providerId="LiveId" clId="{82AB3491-8393-4FDD-B18F-1B5EC5F9C67C}"/>
    <pc:docChg chg="undo custSel delSld modSld modMainMaster">
      <pc:chgData name="Harshal U" userId="0e2111c879a23982" providerId="LiveId" clId="{82AB3491-8393-4FDD-B18F-1B5EC5F9C67C}" dt="2020-12-06T17:41:51.839" v="4590" actId="20577"/>
      <pc:docMkLst>
        <pc:docMk/>
      </pc:docMkLst>
      <pc:sldChg chg="modSp mod">
        <pc:chgData name="Harshal U" userId="0e2111c879a23982" providerId="LiveId" clId="{82AB3491-8393-4FDD-B18F-1B5EC5F9C67C}" dt="2020-12-06T17:41:51.839" v="4590" actId="20577"/>
        <pc:sldMkLst>
          <pc:docMk/>
          <pc:sldMk cId="3237914124" sldId="256"/>
        </pc:sldMkLst>
        <pc:spChg chg="mod">
          <ac:chgData name="Harshal U" userId="0e2111c879a23982" providerId="LiveId" clId="{82AB3491-8393-4FDD-B18F-1B5EC5F9C67C}" dt="2020-12-05T16:10:55.915" v="193" actId="1076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Harshal U" userId="0e2111c879a23982" providerId="LiveId" clId="{82AB3491-8393-4FDD-B18F-1B5EC5F9C67C}" dt="2020-12-06T17:41:51.839" v="4590" actId="20577"/>
          <ac:spMkLst>
            <pc:docMk/>
            <pc:sldMk cId="3237914124" sldId="256"/>
            <ac:spMk id="3" creationId="{93383873-F31C-4E31-B4BA-B40D502705CE}"/>
          </ac:spMkLst>
        </pc:spChg>
      </pc:sldChg>
      <pc:sldChg chg="modSp mod">
        <pc:chgData name="Harshal U" userId="0e2111c879a23982" providerId="LiveId" clId="{82AB3491-8393-4FDD-B18F-1B5EC5F9C67C}" dt="2020-12-05T16:33:38.648" v="263" actId="1076"/>
        <pc:sldMkLst>
          <pc:docMk/>
          <pc:sldMk cId="1339210688" sldId="257"/>
        </pc:sldMkLst>
        <pc:spChg chg="mod">
          <ac:chgData name="Harshal U" userId="0e2111c879a23982" providerId="LiveId" clId="{82AB3491-8393-4FDD-B18F-1B5EC5F9C67C}" dt="2020-12-05T16:33:34.086" v="262" actId="1076"/>
          <ac:spMkLst>
            <pc:docMk/>
            <pc:sldMk cId="1339210688" sldId="257"/>
            <ac:spMk id="3" creationId="{902FD5C4-FE5F-46D2-ABC9-49FA4BB8442F}"/>
          </ac:spMkLst>
        </pc:spChg>
        <pc:picChg chg="mod">
          <ac:chgData name="Harshal U" userId="0e2111c879a23982" providerId="LiveId" clId="{82AB3491-8393-4FDD-B18F-1B5EC5F9C67C}" dt="2020-12-05T16:33:38.648" v="263" actId="1076"/>
          <ac:picMkLst>
            <pc:docMk/>
            <pc:sldMk cId="1339210688" sldId="257"/>
            <ac:picMk id="4" creationId="{9B37F9FA-3571-49C2-8811-B1159FCC0D6D}"/>
          </ac:picMkLst>
        </pc:picChg>
      </pc:sldChg>
      <pc:sldChg chg="addSp modSp mod">
        <pc:chgData name="Harshal U" userId="0e2111c879a23982" providerId="LiveId" clId="{82AB3491-8393-4FDD-B18F-1B5EC5F9C67C}" dt="2020-12-05T16:33:06.891" v="255"/>
        <pc:sldMkLst>
          <pc:docMk/>
          <pc:sldMk cId="1957259874" sldId="258"/>
        </pc:sldMkLst>
        <pc:spChg chg="mod">
          <ac:chgData name="Harshal U" userId="0e2111c879a23982" providerId="LiveId" clId="{82AB3491-8393-4FDD-B18F-1B5EC5F9C67C}" dt="2020-12-05T16:33:06.891" v="255"/>
          <ac:spMkLst>
            <pc:docMk/>
            <pc:sldMk cId="1957259874" sldId="258"/>
            <ac:spMk id="2" creationId="{65C3525F-7CB4-4C06-B037-C81D2DED9B80}"/>
          </ac:spMkLst>
        </pc:spChg>
        <pc:spChg chg="mod">
          <ac:chgData name="Harshal U" userId="0e2111c879a23982" providerId="LiveId" clId="{82AB3491-8393-4FDD-B18F-1B5EC5F9C67C}" dt="2020-12-05T15:52:28.135" v="4" actId="20577"/>
          <ac:spMkLst>
            <pc:docMk/>
            <pc:sldMk cId="1957259874" sldId="258"/>
            <ac:spMk id="8" creationId="{D13C2F43-A283-4FD4-9C0D-BFF93C50AC01}"/>
          </ac:spMkLst>
        </pc:spChg>
        <pc:spChg chg="mod">
          <ac:chgData name="Harshal U" userId="0e2111c879a23982" providerId="LiveId" clId="{82AB3491-8393-4FDD-B18F-1B5EC5F9C67C}" dt="2020-12-05T15:52:48.695" v="8" actId="20577"/>
          <ac:spMkLst>
            <pc:docMk/>
            <pc:sldMk cId="1957259874" sldId="258"/>
            <ac:spMk id="10" creationId="{AE706D50-7D14-4DB8-BE17-5497AA1715EE}"/>
          </ac:spMkLst>
        </pc:spChg>
        <pc:picChg chg="add mod">
          <ac:chgData name="Harshal U" userId="0e2111c879a23982" providerId="LiveId" clId="{82AB3491-8393-4FDD-B18F-1B5EC5F9C67C}" dt="2020-12-05T15:53:27.740" v="14" actId="14100"/>
          <ac:picMkLst>
            <pc:docMk/>
            <pc:sldMk cId="1957259874" sldId="258"/>
            <ac:picMk id="6" creationId="{8F318B26-EA6F-4EE7-8636-07DBDF0082EA}"/>
          </ac:picMkLst>
        </pc:picChg>
        <pc:picChg chg="add mod">
          <ac:chgData name="Harshal U" userId="0e2111c879a23982" providerId="LiveId" clId="{82AB3491-8393-4FDD-B18F-1B5EC5F9C67C}" dt="2020-12-05T15:53:24.121" v="13" actId="14100"/>
          <ac:picMkLst>
            <pc:docMk/>
            <pc:sldMk cId="1957259874" sldId="258"/>
            <ac:picMk id="9" creationId="{80072637-1D7F-4CD1-BED6-50EDE77EF470}"/>
          </ac:picMkLst>
        </pc:picChg>
      </pc:sldChg>
      <pc:sldChg chg="modSp mod">
        <pc:chgData name="Harshal U" userId="0e2111c879a23982" providerId="LiveId" clId="{82AB3491-8393-4FDD-B18F-1B5EC5F9C67C}" dt="2020-12-05T18:49:00.027" v="4251" actId="20577"/>
        <pc:sldMkLst>
          <pc:docMk/>
          <pc:sldMk cId="3083623366" sldId="260"/>
        </pc:sldMkLst>
        <pc:spChg chg="mod">
          <ac:chgData name="Harshal U" userId="0e2111c879a23982" providerId="LiveId" clId="{82AB3491-8393-4FDD-B18F-1B5EC5F9C67C}" dt="2020-12-05T18:49:00.027" v="4251" actId="20577"/>
          <ac:spMkLst>
            <pc:docMk/>
            <pc:sldMk cId="3083623366" sldId="260"/>
            <ac:spMk id="3" creationId="{902FD5C4-FE5F-46D2-ABC9-49FA4BB8442F}"/>
          </ac:spMkLst>
        </pc:spChg>
        <pc:picChg chg="mod">
          <ac:chgData name="Harshal U" userId="0e2111c879a23982" providerId="LiveId" clId="{82AB3491-8393-4FDD-B18F-1B5EC5F9C67C}" dt="2020-12-05T16:33:50.893" v="266" actId="1076"/>
          <ac:picMkLst>
            <pc:docMk/>
            <pc:sldMk cId="3083623366" sldId="260"/>
            <ac:picMk id="5" creationId="{65078B9B-93A7-4517-9E78-2F5C028F2238}"/>
          </ac:picMkLst>
        </pc:picChg>
      </pc:sldChg>
      <pc:sldChg chg="modSp mod">
        <pc:chgData name="Harshal U" userId="0e2111c879a23982" providerId="LiveId" clId="{82AB3491-8393-4FDD-B18F-1B5EC5F9C67C}" dt="2020-12-05T18:50:04.532" v="4270" actId="20577"/>
        <pc:sldMkLst>
          <pc:docMk/>
          <pc:sldMk cId="710623681" sldId="261"/>
        </pc:sldMkLst>
        <pc:spChg chg="mod">
          <ac:chgData name="Harshal U" userId="0e2111c879a23982" providerId="LiveId" clId="{82AB3491-8393-4FDD-B18F-1B5EC5F9C67C}" dt="2020-12-05T18:50:04.532" v="4270" actId="20577"/>
          <ac:spMkLst>
            <pc:docMk/>
            <pc:sldMk cId="710623681" sldId="261"/>
            <ac:spMk id="5" creationId="{DC710A13-9821-054D-8648-FB592F1CDDDF}"/>
          </ac:spMkLst>
        </pc:spChg>
        <pc:picChg chg="mod">
          <ac:chgData name="Harshal U" userId="0e2111c879a23982" providerId="LiveId" clId="{82AB3491-8393-4FDD-B18F-1B5EC5F9C67C}" dt="2020-12-05T16:33:59.417" v="268" actId="1076"/>
          <ac:picMkLst>
            <pc:docMk/>
            <pc:sldMk cId="710623681" sldId="261"/>
            <ac:picMk id="4" creationId="{EE158731-59BB-48A2-A901-D7C35E91BA10}"/>
          </ac:picMkLst>
        </pc:picChg>
      </pc:sldChg>
      <pc:sldChg chg="modSp mod">
        <pc:chgData name="Harshal U" userId="0e2111c879a23982" providerId="LiveId" clId="{82AB3491-8393-4FDD-B18F-1B5EC5F9C67C}" dt="2020-12-05T16:59:52.094" v="1147" actId="20577"/>
        <pc:sldMkLst>
          <pc:docMk/>
          <pc:sldMk cId="452859177" sldId="262"/>
        </pc:sldMkLst>
        <pc:spChg chg="mod">
          <ac:chgData name="Harshal U" userId="0e2111c879a23982" providerId="LiveId" clId="{82AB3491-8393-4FDD-B18F-1B5EC5F9C67C}" dt="2020-12-05T16:59:52.094" v="1147" actId="20577"/>
          <ac:spMkLst>
            <pc:docMk/>
            <pc:sldMk cId="452859177" sldId="262"/>
            <ac:spMk id="3" creationId="{902FD5C4-FE5F-46D2-ABC9-49FA4BB8442F}"/>
          </ac:spMkLst>
        </pc:spChg>
        <pc:picChg chg="mod">
          <ac:chgData name="Harshal U" userId="0e2111c879a23982" providerId="LiveId" clId="{82AB3491-8393-4FDD-B18F-1B5EC5F9C67C}" dt="2020-12-05T16:34:08.893" v="269" actId="1076"/>
          <ac:picMkLst>
            <pc:docMk/>
            <pc:sldMk cId="452859177" sldId="262"/>
            <ac:picMk id="5" creationId="{33AE176B-DE78-4B75-AC9E-2A422E82D533}"/>
          </ac:picMkLst>
        </pc:picChg>
      </pc:sldChg>
      <pc:sldChg chg="addSp delSp modSp mod addCm delCm">
        <pc:chgData name="Harshal U" userId="0e2111c879a23982" providerId="LiveId" clId="{82AB3491-8393-4FDD-B18F-1B5EC5F9C67C}" dt="2020-12-05T18:34:11.637" v="3427" actId="113"/>
        <pc:sldMkLst>
          <pc:docMk/>
          <pc:sldMk cId="1464666480" sldId="263"/>
        </pc:sldMkLst>
        <pc:spChg chg="mod">
          <ac:chgData name="Harshal U" userId="0e2111c879a23982" providerId="LiveId" clId="{82AB3491-8393-4FDD-B18F-1B5EC5F9C67C}" dt="2020-12-05T18:22:57.180" v="2638" actId="1076"/>
          <ac:spMkLst>
            <pc:docMk/>
            <pc:sldMk cId="1464666480" sldId="263"/>
            <ac:spMk id="2" creationId="{2873BEC0-94F5-4226-A9E7-51B66045EF49}"/>
          </ac:spMkLst>
        </pc:spChg>
        <pc:spChg chg="add del mod">
          <ac:chgData name="Harshal U" userId="0e2111c879a23982" providerId="LiveId" clId="{82AB3491-8393-4FDD-B18F-1B5EC5F9C67C}" dt="2020-12-05T18:22:53.089" v="2637"/>
          <ac:spMkLst>
            <pc:docMk/>
            <pc:sldMk cId="1464666480" sldId="263"/>
            <ac:spMk id="4" creationId="{E80D44F5-6901-497A-910A-6FAF4B231CC3}"/>
          </ac:spMkLst>
        </pc:spChg>
        <pc:spChg chg="add mod">
          <ac:chgData name="Harshal U" userId="0e2111c879a23982" providerId="LiveId" clId="{82AB3491-8393-4FDD-B18F-1B5EC5F9C67C}" dt="2020-12-05T18:34:11.637" v="3427" actId="113"/>
          <ac:spMkLst>
            <pc:docMk/>
            <pc:sldMk cId="1464666480" sldId="263"/>
            <ac:spMk id="5" creationId="{6FE476D4-4B34-4AD8-9A04-BB6BC76015C9}"/>
          </ac:spMkLst>
        </pc:spChg>
      </pc:sldChg>
      <pc:sldChg chg="modSp mod">
        <pc:chgData name="Harshal U" userId="0e2111c879a23982" providerId="LiveId" clId="{82AB3491-8393-4FDD-B18F-1B5EC5F9C67C}" dt="2020-12-05T18:34:41.782" v="3430" actId="20577"/>
        <pc:sldMkLst>
          <pc:docMk/>
          <pc:sldMk cId="545569246" sldId="264"/>
        </pc:sldMkLst>
        <pc:spChg chg="mod">
          <ac:chgData name="Harshal U" userId="0e2111c879a23982" providerId="LiveId" clId="{82AB3491-8393-4FDD-B18F-1B5EC5F9C67C}" dt="2020-12-05T16:33:06.891" v="255"/>
          <ac:spMkLst>
            <pc:docMk/>
            <pc:sldMk cId="545569246" sldId="264"/>
            <ac:spMk id="2" creationId="{65C3525F-7CB4-4C06-B037-C81D2DED9B80}"/>
          </ac:spMkLst>
        </pc:spChg>
        <pc:spChg chg="mod">
          <ac:chgData name="Harshal U" userId="0e2111c879a23982" providerId="LiveId" clId="{82AB3491-8393-4FDD-B18F-1B5EC5F9C67C}" dt="2020-12-05T18:33:13.490" v="3418" actId="115"/>
          <ac:spMkLst>
            <pc:docMk/>
            <pc:sldMk cId="545569246" sldId="264"/>
            <ac:spMk id="3" creationId="{E4FC0D20-FACF-4D73-BD27-CF8F6B97546A}"/>
          </ac:spMkLst>
        </pc:spChg>
        <pc:spChg chg="mod">
          <ac:chgData name="Harshal U" userId="0e2111c879a23982" providerId="LiveId" clId="{82AB3491-8393-4FDD-B18F-1B5EC5F9C67C}" dt="2020-12-05T18:34:41.782" v="3430" actId="20577"/>
          <ac:spMkLst>
            <pc:docMk/>
            <pc:sldMk cId="545569246" sldId="264"/>
            <ac:spMk id="4" creationId="{ACA6A89D-097D-4968-A07A-39A5B4F78A62}"/>
          </ac:spMkLst>
        </pc:spChg>
      </pc:sldChg>
      <pc:sldChg chg="modSp mod">
        <pc:chgData name="Harshal U" userId="0e2111c879a23982" providerId="LiveId" clId="{82AB3491-8393-4FDD-B18F-1B5EC5F9C67C}" dt="2020-12-05T16:33:07.080" v="256" actId="27636"/>
        <pc:sldMkLst>
          <pc:docMk/>
          <pc:sldMk cId="9691683" sldId="267"/>
        </pc:sldMkLst>
        <pc:spChg chg="mod">
          <ac:chgData name="Harshal U" userId="0e2111c879a23982" providerId="LiveId" clId="{82AB3491-8393-4FDD-B18F-1B5EC5F9C67C}" dt="2020-12-05T16:33:06.891" v="255"/>
          <ac:spMkLst>
            <pc:docMk/>
            <pc:sldMk cId="9691683" sldId="267"/>
            <ac:spMk id="2" creationId="{2873BEC0-94F5-4226-A9E7-51B66045EF49}"/>
          </ac:spMkLst>
        </pc:spChg>
        <pc:spChg chg="mod">
          <ac:chgData name="Harshal U" userId="0e2111c879a23982" providerId="LiveId" clId="{82AB3491-8393-4FDD-B18F-1B5EC5F9C67C}" dt="2020-12-05T16:33:07.080" v="256" actId="27636"/>
          <ac:spMkLst>
            <pc:docMk/>
            <pc:sldMk cId="9691683" sldId="267"/>
            <ac:spMk id="3" creationId="{902FD5C4-FE5F-46D2-ABC9-49FA4BB8442F}"/>
          </ac:spMkLst>
        </pc:spChg>
      </pc:sldChg>
      <pc:sldChg chg="addSp delSp modSp mod">
        <pc:chgData name="Harshal U" userId="0e2111c879a23982" providerId="LiveId" clId="{82AB3491-8393-4FDD-B18F-1B5EC5F9C67C}" dt="2020-12-05T16:35:22.062" v="285" actId="1076"/>
        <pc:sldMkLst>
          <pc:docMk/>
          <pc:sldMk cId="916853615" sldId="268"/>
        </pc:sldMkLst>
        <pc:spChg chg="mod">
          <ac:chgData name="Harshal U" userId="0e2111c879a23982" providerId="LiveId" clId="{82AB3491-8393-4FDD-B18F-1B5EC5F9C67C}" dt="2020-12-05T16:35:06.800" v="281" actId="1076"/>
          <ac:spMkLst>
            <pc:docMk/>
            <pc:sldMk cId="916853615" sldId="268"/>
            <ac:spMk id="2" creationId="{2873BEC0-94F5-4226-A9E7-51B66045EF49}"/>
          </ac:spMkLst>
        </pc:spChg>
        <pc:spChg chg="del mod">
          <ac:chgData name="Harshal U" userId="0e2111c879a23982" providerId="LiveId" clId="{82AB3491-8393-4FDD-B18F-1B5EC5F9C67C}" dt="2020-12-05T15:55:20.936" v="30" actId="931"/>
          <ac:spMkLst>
            <pc:docMk/>
            <pc:sldMk cId="916853615" sldId="268"/>
            <ac:spMk id="8" creationId="{EFCC0E64-0E5B-4BA1-BC72-30FA1DE96F29}"/>
          </ac:spMkLst>
        </pc:spChg>
        <pc:picChg chg="add mod">
          <ac:chgData name="Harshal U" userId="0e2111c879a23982" providerId="LiveId" clId="{82AB3491-8393-4FDD-B18F-1B5EC5F9C67C}" dt="2020-12-05T16:35:15.508" v="284" actId="1076"/>
          <ac:picMkLst>
            <pc:docMk/>
            <pc:sldMk cId="916853615" sldId="268"/>
            <ac:picMk id="4" creationId="{A5EDF6E3-2DDF-43AB-9CFA-925DA905C3DE}"/>
          </ac:picMkLst>
        </pc:picChg>
        <pc:picChg chg="add mod">
          <ac:chgData name="Harshal U" userId="0e2111c879a23982" providerId="LiveId" clId="{82AB3491-8393-4FDD-B18F-1B5EC5F9C67C}" dt="2020-12-05T16:35:10.896" v="282" actId="1076"/>
          <ac:picMkLst>
            <pc:docMk/>
            <pc:sldMk cId="916853615" sldId="268"/>
            <ac:picMk id="6" creationId="{5FE0C20A-99B7-4828-9569-C162EBBC0315}"/>
          </ac:picMkLst>
        </pc:picChg>
        <pc:picChg chg="add mod">
          <ac:chgData name="Harshal U" userId="0e2111c879a23982" providerId="LiveId" clId="{82AB3491-8393-4FDD-B18F-1B5EC5F9C67C}" dt="2020-12-05T16:35:22.062" v="285" actId="1076"/>
          <ac:picMkLst>
            <pc:docMk/>
            <pc:sldMk cId="916853615" sldId="268"/>
            <ac:picMk id="9" creationId="{1EC27176-6FB8-4C4D-A2A1-B6ED878BA479}"/>
          </ac:picMkLst>
        </pc:picChg>
      </pc:sldChg>
      <pc:sldChg chg="addSp delSp modSp mod">
        <pc:chgData name="Harshal U" userId="0e2111c879a23982" providerId="LiveId" clId="{82AB3491-8393-4FDD-B18F-1B5EC5F9C67C}" dt="2020-12-05T16:36:47.978" v="298" actId="1076"/>
        <pc:sldMkLst>
          <pc:docMk/>
          <pc:sldMk cId="3266127139" sldId="269"/>
        </pc:sldMkLst>
        <pc:spChg chg="mod">
          <ac:chgData name="Harshal U" userId="0e2111c879a23982" providerId="LiveId" clId="{82AB3491-8393-4FDD-B18F-1B5EC5F9C67C}" dt="2020-12-05T16:36:47.978" v="298" actId="1076"/>
          <ac:spMkLst>
            <pc:docMk/>
            <pc:sldMk cId="3266127139" sldId="269"/>
            <ac:spMk id="2" creationId="{2873BEC0-94F5-4226-A9E7-51B66045EF49}"/>
          </ac:spMkLst>
        </pc:spChg>
        <pc:spChg chg="del mod">
          <ac:chgData name="Harshal U" userId="0e2111c879a23982" providerId="LiveId" clId="{82AB3491-8393-4FDD-B18F-1B5EC5F9C67C}" dt="2020-12-05T15:56:53.934" v="52" actId="931"/>
          <ac:spMkLst>
            <pc:docMk/>
            <pc:sldMk cId="3266127139" sldId="269"/>
            <ac:spMk id="8" creationId="{EFCC0E64-0E5B-4BA1-BC72-30FA1DE96F29}"/>
          </ac:spMkLst>
        </pc:spChg>
        <pc:picChg chg="add mod">
          <ac:chgData name="Harshal U" userId="0e2111c879a23982" providerId="LiveId" clId="{82AB3491-8393-4FDD-B18F-1B5EC5F9C67C}" dt="2020-12-05T16:36:27.900" v="294" actId="14100"/>
          <ac:picMkLst>
            <pc:docMk/>
            <pc:sldMk cId="3266127139" sldId="269"/>
            <ac:picMk id="4" creationId="{2919B787-7FB3-4037-8CDF-C90E13848A9A}"/>
          </ac:picMkLst>
        </pc:picChg>
        <pc:picChg chg="add mod">
          <ac:chgData name="Harshal U" userId="0e2111c879a23982" providerId="LiveId" clId="{82AB3491-8393-4FDD-B18F-1B5EC5F9C67C}" dt="2020-12-05T16:36:43.504" v="297" actId="14100"/>
          <ac:picMkLst>
            <pc:docMk/>
            <pc:sldMk cId="3266127139" sldId="269"/>
            <ac:picMk id="6" creationId="{3E60882C-E5F6-4B75-A5E5-503ABF04A9F7}"/>
          </ac:picMkLst>
        </pc:picChg>
        <pc:picChg chg="add mod">
          <ac:chgData name="Harshal U" userId="0e2111c879a23982" providerId="LiveId" clId="{82AB3491-8393-4FDD-B18F-1B5EC5F9C67C}" dt="2020-12-05T16:36:40.673" v="296" actId="14100"/>
          <ac:picMkLst>
            <pc:docMk/>
            <pc:sldMk cId="3266127139" sldId="269"/>
            <ac:picMk id="9" creationId="{CADCA7AE-436F-4FC3-AC3E-9093DE34670B}"/>
          </ac:picMkLst>
        </pc:picChg>
      </pc:sldChg>
      <pc:sldChg chg="addSp delSp modSp mod">
        <pc:chgData name="Harshal U" userId="0e2111c879a23982" providerId="LiveId" clId="{82AB3491-8393-4FDD-B18F-1B5EC5F9C67C}" dt="2020-12-05T16:37:22.124" v="304" actId="14100"/>
        <pc:sldMkLst>
          <pc:docMk/>
          <pc:sldMk cId="3517973280" sldId="270"/>
        </pc:sldMkLst>
        <pc:spChg chg="mod">
          <ac:chgData name="Harshal U" userId="0e2111c879a23982" providerId="LiveId" clId="{82AB3491-8393-4FDD-B18F-1B5EC5F9C67C}" dt="2020-12-05T16:36:57.163" v="299" actId="1076"/>
          <ac:spMkLst>
            <pc:docMk/>
            <pc:sldMk cId="3517973280" sldId="270"/>
            <ac:spMk id="2" creationId="{2873BEC0-94F5-4226-A9E7-51B66045EF49}"/>
          </ac:spMkLst>
        </pc:spChg>
        <pc:spChg chg="del mod">
          <ac:chgData name="Harshal U" userId="0e2111c879a23982" providerId="LiveId" clId="{82AB3491-8393-4FDD-B18F-1B5EC5F9C67C}" dt="2020-12-05T16:00:37.207" v="84" actId="931"/>
          <ac:spMkLst>
            <pc:docMk/>
            <pc:sldMk cId="3517973280" sldId="270"/>
            <ac:spMk id="8" creationId="{EFCC0E64-0E5B-4BA1-BC72-30FA1DE96F29}"/>
          </ac:spMkLst>
        </pc:spChg>
        <pc:picChg chg="add mod">
          <ac:chgData name="Harshal U" userId="0e2111c879a23982" providerId="LiveId" clId="{82AB3491-8393-4FDD-B18F-1B5EC5F9C67C}" dt="2020-12-05T16:37:22.124" v="304" actId="14100"/>
          <ac:picMkLst>
            <pc:docMk/>
            <pc:sldMk cId="3517973280" sldId="270"/>
            <ac:picMk id="4" creationId="{ADA69778-0BCE-43B4-9C68-AF30B539679A}"/>
          </ac:picMkLst>
        </pc:picChg>
        <pc:picChg chg="add mod">
          <ac:chgData name="Harshal U" userId="0e2111c879a23982" providerId="LiveId" clId="{82AB3491-8393-4FDD-B18F-1B5EC5F9C67C}" dt="2020-12-05T16:37:16.434" v="303" actId="14100"/>
          <ac:picMkLst>
            <pc:docMk/>
            <pc:sldMk cId="3517973280" sldId="270"/>
            <ac:picMk id="6" creationId="{BE3F711A-B60D-4A1D-8DFC-C906D58F2FCF}"/>
          </ac:picMkLst>
        </pc:picChg>
      </pc:sldChg>
      <pc:sldChg chg="modSp mod">
        <pc:chgData name="Harshal U" userId="0e2111c879a23982" providerId="LiveId" clId="{82AB3491-8393-4FDD-B18F-1B5EC5F9C67C}" dt="2020-12-05T18:51:19.114" v="4274" actId="20577"/>
        <pc:sldMkLst>
          <pc:docMk/>
          <pc:sldMk cId="2161130591" sldId="272"/>
        </pc:sldMkLst>
        <pc:spChg chg="mod">
          <ac:chgData name="Harshal U" userId="0e2111c879a23982" providerId="LiveId" clId="{82AB3491-8393-4FDD-B18F-1B5EC5F9C67C}" dt="2020-12-05T16:37:30.930" v="305" actId="1076"/>
          <ac:spMkLst>
            <pc:docMk/>
            <pc:sldMk cId="2161130591" sldId="272"/>
            <ac:spMk id="2" creationId="{2873BEC0-94F5-4226-A9E7-51B66045EF49}"/>
          </ac:spMkLst>
        </pc:spChg>
        <pc:spChg chg="mod">
          <ac:chgData name="Harshal U" userId="0e2111c879a23982" providerId="LiveId" clId="{82AB3491-8393-4FDD-B18F-1B5EC5F9C67C}" dt="2020-12-05T18:51:19.114" v="4274" actId="20577"/>
          <ac:spMkLst>
            <pc:docMk/>
            <pc:sldMk cId="2161130591" sldId="272"/>
            <ac:spMk id="5" creationId="{28684E62-A9F8-4E7A-AB01-78893062A1B4}"/>
          </ac:spMkLst>
        </pc:spChg>
        <pc:picChg chg="mod">
          <ac:chgData name="Harshal U" userId="0e2111c879a23982" providerId="LiveId" clId="{82AB3491-8393-4FDD-B18F-1B5EC5F9C67C}" dt="2020-12-05T16:37:34.707" v="306" actId="1076"/>
          <ac:picMkLst>
            <pc:docMk/>
            <pc:sldMk cId="2161130591" sldId="272"/>
            <ac:picMk id="3" creationId="{22E5FA6B-CA5C-4FB5-AAB3-8260D2EF86C9}"/>
          </ac:picMkLst>
        </pc:picChg>
      </pc:sldChg>
      <pc:sldChg chg="modSp mod">
        <pc:chgData name="Harshal U" userId="0e2111c879a23982" providerId="LiveId" clId="{82AB3491-8393-4FDD-B18F-1B5EC5F9C67C}" dt="2020-12-05T18:42:48.530" v="3954" actId="20577"/>
        <pc:sldMkLst>
          <pc:docMk/>
          <pc:sldMk cId="647271476" sldId="273"/>
        </pc:sldMkLst>
        <pc:spChg chg="mod">
          <ac:chgData name="Harshal U" userId="0e2111c879a23982" providerId="LiveId" clId="{82AB3491-8393-4FDD-B18F-1B5EC5F9C67C}" dt="2020-12-05T16:33:06.891" v="255"/>
          <ac:spMkLst>
            <pc:docMk/>
            <pc:sldMk cId="647271476" sldId="273"/>
            <ac:spMk id="2" creationId="{65C3525F-7CB4-4C06-B037-C81D2DED9B80}"/>
          </ac:spMkLst>
        </pc:spChg>
        <pc:spChg chg="mod">
          <ac:chgData name="Harshal U" userId="0e2111c879a23982" providerId="LiveId" clId="{82AB3491-8393-4FDD-B18F-1B5EC5F9C67C}" dt="2020-12-05T18:42:48.530" v="3954" actId="20577"/>
          <ac:spMkLst>
            <pc:docMk/>
            <pc:sldMk cId="647271476" sldId="273"/>
            <ac:spMk id="3" creationId="{E4FC0D20-FACF-4D73-BD27-CF8F6B97546A}"/>
          </ac:spMkLst>
        </pc:spChg>
        <pc:spChg chg="mod">
          <ac:chgData name="Harshal U" userId="0e2111c879a23982" providerId="LiveId" clId="{82AB3491-8393-4FDD-B18F-1B5EC5F9C67C}" dt="2020-12-05T18:42:44.057" v="3952" actId="20577"/>
          <ac:spMkLst>
            <pc:docMk/>
            <pc:sldMk cId="647271476" sldId="273"/>
            <ac:spMk id="4" creationId="{ACA6A89D-097D-4968-A07A-39A5B4F78A62}"/>
          </ac:spMkLst>
        </pc:spChg>
      </pc:sldChg>
      <pc:sldChg chg="modSp mod">
        <pc:chgData name="Harshal U" userId="0e2111c879a23982" providerId="LiveId" clId="{82AB3491-8393-4FDD-B18F-1B5EC5F9C67C}" dt="2020-12-05T19:34:21.151" v="4522" actId="20577"/>
        <pc:sldMkLst>
          <pc:docMk/>
          <pc:sldMk cId="1630123617" sldId="274"/>
        </pc:sldMkLst>
        <pc:spChg chg="mod">
          <ac:chgData name="Harshal U" userId="0e2111c879a23982" providerId="LiveId" clId="{82AB3491-8393-4FDD-B18F-1B5EC5F9C67C}" dt="2020-12-05T16:37:52.747" v="308" actId="1076"/>
          <ac:spMkLst>
            <pc:docMk/>
            <pc:sldMk cId="1630123617" sldId="274"/>
            <ac:spMk id="2" creationId="{2873BEC0-94F5-4226-A9E7-51B66045EF49}"/>
          </ac:spMkLst>
        </pc:spChg>
        <pc:spChg chg="mod">
          <ac:chgData name="Harshal U" userId="0e2111c879a23982" providerId="LiveId" clId="{82AB3491-8393-4FDD-B18F-1B5EC5F9C67C}" dt="2020-12-05T19:34:21.151" v="4522" actId="20577"/>
          <ac:spMkLst>
            <pc:docMk/>
            <pc:sldMk cId="1630123617" sldId="274"/>
            <ac:spMk id="5" creationId="{28684E62-A9F8-4E7A-AB01-78893062A1B4}"/>
          </ac:spMkLst>
        </pc:spChg>
        <pc:picChg chg="mod">
          <ac:chgData name="Harshal U" userId="0e2111c879a23982" providerId="LiveId" clId="{82AB3491-8393-4FDD-B18F-1B5EC5F9C67C}" dt="2020-12-05T16:37:56.220" v="309" actId="1076"/>
          <ac:picMkLst>
            <pc:docMk/>
            <pc:sldMk cId="1630123617" sldId="274"/>
            <ac:picMk id="6" creationId="{5E013141-2139-434F-83AB-CF1C80A7AC4A}"/>
          </ac:picMkLst>
        </pc:picChg>
      </pc:sldChg>
      <pc:sldChg chg="addSp delSp modSp mod">
        <pc:chgData name="Harshal U" userId="0e2111c879a23982" providerId="LiveId" clId="{82AB3491-8393-4FDD-B18F-1B5EC5F9C67C}" dt="2020-12-06T14:39:05.697" v="4523" actId="20577"/>
        <pc:sldMkLst>
          <pc:docMk/>
          <pc:sldMk cId="3410008520" sldId="275"/>
        </pc:sldMkLst>
        <pc:spChg chg="mod">
          <ac:chgData name="Harshal U" userId="0e2111c879a23982" providerId="LiveId" clId="{82AB3491-8393-4FDD-B18F-1B5EC5F9C67C}" dt="2020-12-05T16:38:03.668" v="310" actId="1076"/>
          <ac:spMkLst>
            <pc:docMk/>
            <pc:sldMk cId="3410008520" sldId="275"/>
            <ac:spMk id="2" creationId="{2873BEC0-94F5-4226-A9E7-51B66045EF49}"/>
          </ac:spMkLst>
        </pc:spChg>
        <pc:spChg chg="del mod">
          <ac:chgData name="Harshal U" userId="0e2111c879a23982" providerId="LiveId" clId="{82AB3491-8393-4FDD-B18F-1B5EC5F9C67C}" dt="2020-12-05T19:27:00.166" v="4320" actId="931"/>
          <ac:spMkLst>
            <pc:docMk/>
            <pc:sldMk cId="3410008520" sldId="275"/>
            <ac:spMk id="5" creationId="{28684E62-A9F8-4E7A-AB01-78893062A1B4}"/>
          </ac:spMkLst>
        </pc:spChg>
        <pc:spChg chg="add mod">
          <ac:chgData name="Harshal U" userId="0e2111c879a23982" providerId="LiveId" clId="{82AB3491-8393-4FDD-B18F-1B5EC5F9C67C}" dt="2020-12-05T19:31:05.963" v="4506" actId="20577"/>
          <ac:spMkLst>
            <pc:docMk/>
            <pc:sldMk cId="3410008520" sldId="275"/>
            <ac:spMk id="11" creationId="{23D28222-F6BE-4CA7-B8C3-C4019FE2C35E}"/>
          </ac:spMkLst>
        </pc:spChg>
        <pc:spChg chg="add mod">
          <ac:chgData name="Harshal U" userId="0e2111c879a23982" providerId="LiveId" clId="{82AB3491-8393-4FDD-B18F-1B5EC5F9C67C}" dt="2020-12-05T19:30:07.767" v="4439" actId="20577"/>
          <ac:spMkLst>
            <pc:docMk/>
            <pc:sldMk cId="3410008520" sldId="275"/>
            <ac:spMk id="12" creationId="{884FA569-AD14-4FCD-A29A-A90DD47BDA58}"/>
          </ac:spMkLst>
        </pc:spChg>
        <pc:spChg chg="add mod">
          <ac:chgData name="Harshal U" userId="0e2111c879a23982" providerId="LiveId" clId="{82AB3491-8393-4FDD-B18F-1B5EC5F9C67C}" dt="2020-12-06T14:39:05.697" v="4523" actId="20577"/>
          <ac:spMkLst>
            <pc:docMk/>
            <pc:sldMk cId="3410008520" sldId="275"/>
            <ac:spMk id="13" creationId="{0BFDD033-8198-4668-AC3B-7E24F8E45667}"/>
          </ac:spMkLst>
        </pc:spChg>
        <pc:picChg chg="mod">
          <ac:chgData name="Harshal U" userId="0e2111c879a23982" providerId="LiveId" clId="{82AB3491-8393-4FDD-B18F-1B5EC5F9C67C}" dt="2020-12-05T16:38:10.153" v="311" actId="1076"/>
          <ac:picMkLst>
            <pc:docMk/>
            <pc:sldMk cId="3410008520" sldId="275"/>
            <ac:picMk id="4" creationId="{D5D63823-FC2E-4AC2-93D5-3C2B6F315436}"/>
          </ac:picMkLst>
        </pc:picChg>
        <pc:picChg chg="add mod">
          <ac:chgData name="Harshal U" userId="0e2111c879a23982" providerId="LiveId" clId="{82AB3491-8393-4FDD-B18F-1B5EC5F9C67C}" dt="2020-12-05T19:27:51.514" v="4333" actId="1076"/>
          <ac:picMkLst>
            <pc:docMk/>
            <pc:sldMk cId="3410008520" sldId="275"/>
            <ac:picMk id="6" creationId="{1F29DC9D-43D1-4B47-8E6D-DA6B88C1E150}"/>
          </ac:picMkLst>
        </pc:picChg>
        <pc:picChg chg="add mod">
          <ac:chgData name="Harshal U" userId="0e2111c879a23982" providerId="LiveId" clId="{82AB3491-8393-4FDD-B18F-1B5EC5F9C67C}" dt="2020-12-05T19:28:15.557" v="4337" actId="14100"/>
          <ac:picMkLst>
            <pc:docMk/>
            <pc:sldMk cId="3410008520" sldId="275"/>
            <ac:picMk id="8" creationId="{032AAD2D-2201-425F-AEE3-B6BA70AA5155}"/>
          </ac:picMkLst>
        </pc:picChg>
        <pc:picChg chg="add mod">
          <ac:chgData name="Harshal U" userId="0e2111c879a23982" providerId="LiveId" clId="{82AB3491-8393-4FDD-B18F-1B5EC5F9C67C}" dt="2020-12-05T19:28:25.866" v="4339" actId="14100"/>
          <ac:picMkLst>
            <pc:docMk/>
            <pc:sldMk cId="3410008520" sldId="275"/>
            <ac:picMk id="10" creationId="{00DAD727-23FD-4C6D-AE34-C61928F61669}"/>
          </ac:picMkLst>
        </pc:picChg>
      </pc:sldChg>
      <pc:sldChg chg="addSp delSp modSp mod">
        <pc:chgData name="Harshal U" userId="0e2111c879a23982" providerId="LiveId" clId="{82AB3491-8393-4FDD-B18F-1B5EC5F9C67C}" dt="2020-12-06T15:29:08.747" v="4575" actId="20577"/>
        <pc:sldMkLst>
          <pc:docMk/>
          <pc:sldMk cId="3078551498" sldId="276"/>
        </pc:sldMkLst>
        <pc:spChg chg="mod">
          <ac:chgData name="Harshal U" userId="0e2111c879a23982" providerId="LiveId" clId="{82AB3491-8393-4FDD-B18F-1B5EC5F9C67C}" dt="2020-12-06T15:27:46.006" v="4527" actId="1076"/>
          <ac:spMkLst>
            <pc:docMk/>
            <pc:sldMk cId="3078551498" sldId="276"/>
            <ac:spMk id="2" creationId="{2873BEC0-94F5-4226-A9E7-51B66045EF49}"/>
          </ac:spMkLst>
        </pc:spChg>
        <pc:spChg chg="del mod">
          <ac:chgData name="Harshal U" userId="0e2111c879a23982" providerId="LiveId" clId="{82AB3491-8393-4FDD-B18F-1B5EC5F9C67C}" dt="2020-12-06T15:27:41.938" v="4525" actId="931"/>
          <ac:spMkLst>
            <pc:docMk/>
            <pc:sldMk cId="3078551498" sldId="276"/>
            <ac:spMk id="3" creationId="{902FD5C4-FE5F-46D2-ABC9-49FA4BB8442F}"/>
          </ac:spMkLst>
        </pc:spChg>
        <pc:spChg chg="add mod">
          <ac:chgData name="Harshal U" userId="0e2111c879a23982" providerId="LiveId" clId="{82AB3491-8393-4FDD-B18F-1B5EC5F9C67C}" dt="2020-12-06T15:29:08.747" v="4575" actId="20577"/>
          <ac:spMkLst>
            <pc:docMk/>
            <pc:sldMk cId="3078551498" sldId="276"/>
            <ac:spMk id="6" creationId="{85D90F8C-E761-4847-A3FB-063E41C52E8D}"/>
          </ac:spMkLst>
        </pc:spChg>
        <pc:picChg chg="add mod">
          <ac:chgData name="Harshal U" userId="0e2111c879a23982" providerId="LiveId" clId="{82AB3491-8393-4FDD-B18F-1B5EC5F9C67C}" dt="2020-12-06T15:28:38.451" v="4532" actId="1076"/>
          <ac:picMkLst>
            <pc:docMk/>
            <pc:sldMk cId="3078551498" sldId="276"/>
            <ac:picMk id="5" creationId="{E84E25DB-B8A0-4B3D-906C-C72603E95695}"/>
          </ac:picMkLst>
        </pc:picChg>
      </pc:sldChg>
      <pc:sldChg chg="modSp del mod">
        <pc:chgData name="Harshal U" userId="0e2111c879a23982" providerId="LiveId" clId="{82AB3491-8393-4FDD-B18F-1B5EC5F9C67C}" dt="2020-12-06T17:41:16.044" v="4580" actId="2696"/>
        <pc:sldMkLst>
          <pc:docMk/>
          <pc:sldMk cId="1817399028" sldId="277"/>
        </pc:sldMkLst>
        <pc:spChg chg="mod">
          <ac:chgData name="Harshal U" userId="0e2111c879a23982" providerId="LiveId" clId="{82AB3491-8393-4FDD-B18F-1B5EC5F9C67C}" dt="2020-12-05T16:32:12.705" v="254"/>
          <ac:spMkLst>
            <pc:docMk/>
            <pc:sldMk cId="1817399028" sldId="277"/>
            <ac:spMk id="2" creationId="{2873BEC0-94F5-4226-A9E7-51B66045EF49}"/>
          </ac:spMkLst>
        </pc:spChg>
        <pc:spChg chg="mod">
          <ac:chgData name="Harshal U" userId="0e2111c879a23982" providerId="LiveId" clId="{82AB3491-8393-4FDD-B18F-1B5EC5F9C67C}" dt="2020-12-06T17:32:43.501" v="4579" actId="20577"/>
          <ac:spMkLst>
            <pc:docMk/>
            <pc:sldMk cId="1817399028" sldId="277"/>
            <ac:spMk id="3" creationId="{902FD5C4-FE5F-46D2-ABC9-49FA4BB8442F}"/>
          </ac:spMkLst>
        </pc:spChg>
      </pc:sldChg>
      <pc:sldChg chg="addSp modSp mod">
        <pc:chgData name="Harshal U" userId="0e2111c879a23982" providerId="LiveId" clId="{82AB3491-8393-4FDD-B18F-1B5EC5F9C67C}" dt="2020-12-05T15:54:53.886" v="28" actId="14100"/>
        <pc:sldMkLst>
          <pc:docMk/>
          <pc:sldMk cId="1074638838" sldId="278"/>
        </pc:sldMkLst>
        <pc:spChg chg="mod">
          <ac:chgData name="Harshal U" userId="0e2111c879a23982" providerId="LiveId" clId="{82AB3491-8393-4FDD-B18F-1B5EC5F9C67C}" dt="2020-12-05T15:53:41.249" v="15" actId="20577"/>
          <ac:spMkLst>
            <pc:docMk/>
            <pc:sldMk cId="1074638838" sldId="278"/>
            <ac:spMk id="8" creationId="{D13C2F43-A283-4FD4-9C0D-BFF93C50AC01}"/>
          </ac:spMkLst>
        </pc:spChg>
        <pc:spChg chg="mod">
          <ac:chgData name="Harshal U" userId="0e2111c879a23982" providerId="LiveId" clId="{82AB3491-8393-4FDD-B18F-1B5EC5F9C67C}" dt="2020-12-05T15:54:28.029" v="24" actId="20577"/>
          <ac:spMkLst>
            <pc:docMk/>
            <pc:sldMk cId="1074638838" sldId="278"/>
            <ac:spMk id="10" creationId="{AE706D50-7D14-4DB8-BE17-5497AA1715EE}"/>
          </ac:spMkLst>
        </pc:spChg>
        <pc:picChg chg="add mod">
          <ac:chgData name="Harshal U" userId="0e2111c879a23982" providerId="LiveId" clId="{82AB3491-8393-4FDD-B18F-1B5EC5F9C67C}" dt="2020-12-05T15:54:24.732" v="23" actId="14100"/>
          <ac:picMkLst>
            <pc:docMk/>
            <pc:sldMk cId="1074638838" sldId="278"/>
            <ac:picMk id="6" creationId="{4ABB6D26-CEA8-4DCE-B6C5-D574ACC68AB3}"/>
          </ac:picMkLst>
        </pc:picChg>
        <pc:picChg chg="add mod">
          <ac:chgData name="Harshal U" userId="0e2111c879a23982" providerId="LiveId" clId="{82AB3491-8393-4FDD-B18F-1B5EC5F9C67C}" dt="2020-12-05T15:54:53.886" v="28" actId="14100"/>
          <ac:picMkLst>
            <pc:docMk/>
            <pc:sldMk cId="1074638838" sldId="278"/>
            <ac:picMk id="9" creationId="{D28C0BA4-2A42-4EDC-9659-D4F9EE60A11F}"/>
          </ac:picMkLst>
        </pc:picChg>
      </pc:sldChg>
      <pc:sldChg chg="modSp mod">
        <pc:chgData name="Harshal U" userId="0e2111c879a23982" providerId="LiveId" clId="{82AB3491-8393-4FDD-B18F-1B5EC5F9C67C}" dt="2020-12-05T18:35:02.877" v="3431" actId="1076"/>
        <pc:sldMkLst>
          <pc:docMk/>
          <pc:sldMk cId="2659604895" sldId="279"/>
        </pc:sldMkLst>
        <pc:spChg chg="mod">
          <ac:chgData name="Harshal U" userId="0e2111c879a23982" providerId="LiveId" clId="{82AB3491-8393-4FDD-B18F-1B5EC5F9C67C}" dt="2020-12-05T17:19:55.809" v="2076" actId="1076"/>
          <ac:spMkLst>
            <pc:docMk/>
            <pc:sldMk cId="2659604895" sldId="279"/>
            <ac:spMk id="2" creationId="{65C3525F-7CB4-4C06-B037-C81D2DED9B80}"/>
          </ac:spMkLst>
        </pc:spChg>
        <pc:spChg chg="mod">
          <ac:chgData name="Harshal U" userId="0e2111c879a23982" providerId="LiveId" clId="{82AB3491-8393-4FDD-B18F-1B5EC5F9C67C}" dt="2020-12-05T17:31:14.733" v="2273" actId="20577"/>
          <ac:spMkLst>
            <pc:docMk/>
            <pc:sldMk cId="2659604895" sldId="279"/>
            <ac:spMk id="3" creationId="{E4FC0D20-FACF-4D73-BD27-CF8F6B97546A}"/>
          </ac:spMkLst>
        </pc:spChg>
        <pc:spChg chg="mod">
          <ac:chgData name="Harshal U" userId="0e2111c879a23982" providerId="LiveId" clId="{82AB3491-8393-4FDD-B18F-1B5EC5F9C67C}" dt="2020-12-05T18:35:02.877" v="3431" actId="1076"/>
          <ac:spMkLst>
            <pc:docMk/>
            <pc:sldMk cId="2659604895" sldId="279"/>
            <ac:spMk id="4" creationId="{ACA6A89D-097D-4968-A07A-39A5B4F78A62}"/>
          </ac:spMkLst>
        </pc:spChg>
      </pc:sldChg>
      <pc:sldMasterChg chg="addSp modSldLayout">
        <pc:chgData name="Harshal U" userId="0e2111c879a23982" providerId="LiveId" clId="{82AB3491-8393-4FDD-B18F-1B5EC5F9C67C}" dt="2020-12-05T16:31:22.932" v="222"/>
        <pc:sldMasterMkLst>
          <pc:docMk/>
          <pc:sldMasterMk cId="490977074" sldId="2147483674"/>
        </pc:sldMasterMkLst>
        <pc:picChg chg="add">
          <ac:chgData name="Harshal U" userId="0e2111c879a23982" providerId="LiveId" clId="{82AB3491-8393-4FDD-B18F-1B5EC5F9C67C}" dt="2020-12-05T16:31:22.932" v="222"/>
          <ac:picMkLst>
            <pc:docMk/>
            <pc:sldMasterMk cId="490977074" sldId="2147483674"/>
            <ac:picMk id="13" creationId="{3BCD3FC1-4106-4F3C-93B6-4230A7505A0A}"/>
          </ac:picMkLst>
        </pc:picChg>
        <pc:picChg chg="add">
          <ac:chgData name="Harshal U" userId="0e2111c879a23982" providerId="LiveId" clId="{82AB3491-8393-4FDD-B18F-1B5EC5F9C67C}" dt="2020-12-05T16:31:22.932" v="222"/>
          <ac:picMkLst>
            <pc:docMk/>
            <pc:sldMasterMk cId="490977074" sldId="2147483674"/>
            <ac:picMk id="15" creationId="{CD5B97D9-924E-4B25-B14A-D61E328E69A5}"/>
          </ac:picMkLst>
        </pc:picChg>
        <pc:picChg chg="add">
          <ac:chgData name="Harshal U" userId="0e2111c879a23982" providerId="LiveId" clId="{82AB3491-8393-4FDD-B18F-1B5EC5F9C67C}" dt="2020-12-05T16:31:22.932" v="222"/>
          <ac:picMkLst>
            <pc:docMk/>
            <pc:sldMasterMk cId="490977074" sldId="2147483674"/>
            <ac:picMk id="17" creationId="{E2610B87-F383-4FCF-A10C-13187BB216B5}"/>
          </ac:picMkLst>
        </pc:picChg>
        <pc:sldLayoutChg chg="addSp">
          <pc:chgData name="Harshal U" userId="0e2111c879a23982" providerId="LiveId" clId="{82AB3491-8393-4FDD-B18F-1B5EC5F9C67C}" dt="2020-12-05T16:31:22.932" v="222"/>
          <pc:sldLayoutMkLst>
            <pc:docMk/>
            <pc:sldMasterMk cId="490977074" sldId="2147483674"/>
            <pc:sldLayoutMk cId="3157587420" sldId="2147483678"/>
          </pc:sldLayoutMkLst>
          <pc:inkChg chg="add">
            <ac:chgData name="Harshal U" userId="0e2111c879a23982" providerId="LiveId" clId="{82AB3491-8393-4FDD-B18F-1B5EC5F9C67C}" dt="2020-12-05T16:31:22.932" v="222"/>
            <ac:inkMkLst>
              <pc:docMk/>
              <pc:sldMasterMk cId="490977074" sldId="2147483674"/>
              <pc:sldLayoutMk cId="3157587420" sldId="2147483678"/>
              <ac:inkMk id="8" creationId="{13022B0F-3E9A-4FA7-9A53-89A575C7134C}"/>
            </ac:inkMkLst>
          </pc:inkChg>
          <pc:inkChg chg="add">
            <ac:chgData name="Harshal U" userId="0e2111c879a23982" providerId="LiveId" clId="{82AB3491-8393-4FDD-B18F-1B5EC5F9C67C}" dt="2020-12-05T16:31:22.932" v="222"/>
            <ac:inkMkLst>
              <pc:docMk/>
              <pc:sldMasterMk cId="490977074" sldId="2147483674"/>
              <pc:sldLayoutMk cId="3157587420" sldId="2147483678"/>
              <ac:inkMk id="9" creationId="{04EB4B73-C0DA-4EB1-BF08-D41E6E777A55}"/>
            </ac:inkMkLst>
          </pc:inkChg>
          <pc:inkChg chg="add">
            <ac:chgData name="Harshal U" userId="0e2111c879a23982" providerId="LiveId" clId="{82AB3491-8393-4FDD-B18F-1B5EC5F9C67C}" dt="2020-12-05T16:31:22.932" v="222"/>
            <ac:inkMkLst>
              <pc:docMk/>
              <pc:sldMasterMk cId="490977074" sldId="2147483674"/>
              <pc:sldLayoutMk cId="3157587420" sldId="2147483678"/>
              <ac:inkMk id="10" creationId="{91F3E4CB-F2F5-4935-A7AC-51FB5F71051C}"/>
            </ac:inkMkLst>
          </pc:inkChg>
          <pc:inkChg chg="add">
            <ac:chgData name="Harshal U" userId="0e2111c879a23982" providerId="LiveId" clId="{82AB3491-8393-4FDD-B18F-1B5EC5F9C67C}" dt="2020-12-05T16:31:22.932" v="222"/>
            <ac:inkMkLst>
              <pc:docMk/>
              <pc:sldMasterMk cId="490977074" sldId="2147483674"/>
              <pc:sldLayoutMk cId="3157587420" sldId="2147483678"/>
              <ac:inkMk id="11" creationId="{E62F66B2-8D3B-454C-AEDF-AF8E413BA4F7}"/>
            </ac:inkMkLst>
          </pc:inkChg>
          <pc:inkChg chg="add">
            <ac:chgData name="Harshal U" userId="0e2111c879a23982" providerId="LiveId" clId="{82AB3491-8393-4FDD-B18F-1B5EC5F9C67C}" dt="2020-12-05T16:31:22.932" v="222"/>
            <ac:inkMkLst>
              <pc:docMk/>
              <pc:sldMasterMk cId="490977074" sldId="2147483674"/>
              <pc:sldLayoutMk cId="3157587420" sldId="2147483678"/>
              <ac:inkMk id="12" creationId="{7570E445-4A47-4B0F-8A9A-19F8B3EACD2B}"/>
            </ac:inkMkLst>
          </pc:inkChg>
          <pc:inkChg chg="add">
            <ac:chgData name="Harshal U" userId="0e2111c879a23982" providerId="LiveId" clId="{82AB3491-8393-4FDD-B18F-1B5EC5F9C67C}" dt="2020-12-05T16:31:22.932" v="222"/>
            <ac:inkMkLst>
              <pc:docMk/>
              <pc:sldMasterMk cId="490977074" sldId="2147483674"/>
              <pc:sldLayoutMk cId="3157587420" sldId="2147483678"/>
              <ac:inkMk id="13" creationId="{823C6FA2-4E5E-4353-B50F-090D960E6E3F}"/>
            </ac:inkMkLst>
          </pc:inkChg>
          <pc:inkChg chg="add">
            <ac:chgData name="Harshal U" userId="0e2111c879a23982" providerId="LiveId" clId="{82AB3491-8393-4FDD-B18F-1B5EC5F9C67C}" dt="2020-12-05T16:31:22.932" v="222"/>
            <ac:inkMkLst>
              <pc:docMk/>
              <pc:sldMasterMk cId="490977074" sldId="2147483674"/>
              <pc:sldLayoutMk cId="3157587420" sldId="2147483678"/>
              <ac:inkMk id="14" creationId="{483BC136-82C0-44C3-BADC-29CFA81113D4}"/>
            </ac:inkMkLst>
          </pc:inkChg>
          <pc:inkChg chg="add">
            <ac:chgData name="Harshal U" userId="0e2111c879a23982" providerId="LiveId" clId="{82AB3491-8393-4FDD-B18F-1B5EC5F9C67C}" dt="2020-12-05T16:31:22.932" v="222"/>
            <ac:inkMkLst>
              <pc:docMk/>
              <pc:sldMasterMk cId="490977074" sldId="2147483674"/>
              <pc:sldLayoutMk cId="3157587420" sldId="2147483678"/>
              <ac:inkMk id="15" creationId="{DB31184D-7C54-4DED-94D4-98D51020223C}"/>
            </ac:inkMkLst>
          </pc:inkChg>
        </pc:sldLayoutChg>
      </pc:sldMasterChg>
      <pc:sldMasterChg chg="addSp modSldLayout">
        <pc:chgData name="Harshal U" userId="0e2111c879a23982" providerId="LiveId" clId="{82AB3491-8393-4FDD-B18F-1B5EC5F9C67C}" dt="2020-12-05T16:33:06.891" v="255"/>
        <pc:sldMasterMkLst>
          <pc:docMk/>
          <pc:sldMasterMk cId="4060587404" sldId="2147483674"/>
        </pc:sldMasterMkLst>
        <pc:picChg chg="add">
          <ac:chgData name="Harshal U" userId="0e2111c879a23982" providerId="LiveId" clId="{82AB3491-8393-4FDD-B18F-1B5EC5F9C67C}" dt="2020-12-05T16:33:06.891" v="255"/>
          <ac:picMkLst>
            <pc:docMk/>
            <pc:sldMasterMk cId="4060587404" sldId="2147483674"/>
            <ac:picMk id="18" creationId="{AE958CCC-288D-4F8C-9ECD-E9CF0AD80C54}"/>
          </ac:picMkLst>
        </pc:picChg>
        <pc:picChg chg="add">
          <ac:chgData name="Harshal U" userId="0e2111c879a23982" providerId="LiveId" clId="{82AB3491-8393-4FDD-B18F-1B5EC5F9C67C}" dt="2020-12-05T16:33:06.891" v="255"/>
          <ac:picMkLst>
            <pc:docMk/>
            <pc:sldMasterMk cId="4060587404" sldId="2147483674"/>
            <ac:picMk id="19" creationId="{7150F150-065E-4041-8E0E-17A1BB992894}"/>
          </ac:picMkLst>
        </pc:picChg>
        <pc:picChg chg="add">
          <ac:chgData name="Harshal U" userId="0e2111c879a23982" providerId="LiveId" clId="{82AB3491-8393-4FDD-B18F-1B5EC5F9C67C}" dt="2020-12-05T16:33:06.891" v="255"/>
          <ac:picMkLst>
            <pc:docMk/>
            <pc:sldMasterMk cId="4060587404" sldId="2147483674"/>
            <ac:picMk id="30" creationId="{33244DEB-6939-41E0-811E-7C005B41EF4F}"/>
          </ac:picMkLst>
        </pc:picChg>
        <pc:sldLayoutChg chg="addSp">
          <pc:chgData name="Harshal U" userId="0e2111c879a23982" providerId="LiveId" clId="{82AB3491-8393-4FDD-B18F-1B5EC5F9C67C}" dt="2020-12-05T16:33:06.891" v="255"/>
          <pc:sldLayoutMkLst>
            <pc:docMk/>
            <pc:sldMasterMk cId="4060587404" sldId="2147483674"/>
            <pc:sldLayoutMk cId="3158031469" sldId="2147483678"/>
          </pc:sldLayoutMkLst>
          <pc:inkChg chg="add">
            <ac:chgData name="Harshal U" userId="0e2111c879a23982" providerId="LiveId" clId="{82AB3491-8393-4FDD-B18F-1B5EC5F9C67C}" dt="2020-12-05T16:33:06.891" v="255"/>
            <ac:inkMkLst>
              <pc:docMk/>
              <pc:sldMasterMk cId="4060587404" sldId="2147483674"/>
              <pc:sldLayoutMk cId="3158031469" sldId="2147483678"/>
              <ac:inkMk id="8" creationId="{16854CC6-760B-43C2-97E3-79DC066BCE6C}"/>
            </ac:inkMkLst>
          </pc:inkChg>
          <pc:inkChg chg="add">
            <ac:chgData name="Harshal U" userId="0e2111c879a23982" providerId="LiveId" clId="{82AB3491-8393-4FDD-B18F-1B5EC5F9C67C}" dt="2020-12-05T16:33:06.891" v="255"/>
            <ac:inkMkLst>
              <pc:docMk/>
              <pc:sldMasterMk cId="4060587404" sldId="2147483674"/>
              <pc:sldLayoutMk cId="3158031469" sldId="2147483678"/>
              <ac:inkMk id="9" creationId="{82359267-1B69-43B1-A5C7-2ABF296A0482}"/>
            </ac:inkMkLst>
          </pc:inkChg>
          <pc:inkChg chg="add">
            <ac:chgData name="Harshal U" userId="0e2111c879a23982" providerId="LiveId" clId="{82AB3491-8393-4FDD-B18F-1B5EC5F9C67C}" dt="2020-12-05T16:33:06.891" v="255"/>
            <ac:inkMkLst>
              <pc:docMk/>
              <pc:sldMasterMk cId="4060587404" sldId="2147483674"/>
              <pc:sldLayoutMk cId="3158031469" sldId="2147483678"/>
              <ac:inkMk id="10" creationId="{6366875B-EBBF-462A-8E4E-C1BF19E37EAE}"/>
            </ac:inkMkLst>
          </pc:inkChg>
          <pc:inkChg chg="add">
            <ac:chgData name="Harshal U" userId="0e2111c879a23982" providerId="LiveId" clId="{82AB3491-8393-4FDD-B18F-1B5EC5F9C67C}" dt="2020-12-05T16:33:06.891" v="255"/>
            <ac:inkMkLst>
              <pc:docMk/>
              <pc:sldMasterMk cId="4060587404" sldId="2147483674"/>
              <pc:sldLayoutMk cId="3158031469" sldId="2147483678"/>
              <ac:inkMk id="11" creationId="{DC8AD2A1-CD25-4377-9864-766300AF87A3}"/>
            </ac:inkMkLst>
          </pc:inkChg>
          <pc:inkChg chg="add">
            <ac:chgData name="Harshal U" userId="0e2111c879a23982" providerId="LiveId" clId="{82AB3491-8393-4FDD-B18F-1B5EC5F9C67C}" dt="2020-12-05T16:33:06.891" v="255"/>
            <ac:inkMkLst>
              <pc:docMk/>
              <pc:sldMasterMk cId="4060587404" sldId="2147483674"/>
              <pc:sldLayoutMk cId="3158031469" sldId="2147483678"/>
              <ac:inkMk id="12" creationId="{D98F9DA4-3466-4CB2-AD2D-F54C4C963E41}"/>
            </ac:inkMkLst>
          </pc:inkChg>
          <pc:inkChg chg="add">
            <ac:chgData name="Harshal U" userId="0e2111c879a23982" providerId="LiveId" clId="{82AB3491-8393-4FDD-B18F-1B5EC5F9C67C}" dt="2020-12-05T16:33:06.891" v="255"/>
            <ac:inkMkLst>
              <pc:docMk/>
              <pc:sldMasterMk cId="4060587404" sldId="2147483674"/>
              <pc:sldLayoutMk cId="3158031469" sldId="2147483678"/>
              <ac:inkMk id="13" creationId="{E0207D93-562D-4BC7-AE85-A32C6C54D8A5}"/>
            </ac:inkMkLst>
          </pc:inkChg>
          <pc:inkChg chg="add">
            <ac:chgData name="Harshal U" userId="0e2111c879a23982" providerId="LiveId" clId="{82AB3491-8393-4FDD-B18F-1B5EC5F9C67C}" dt="2020-12-05T16:33:06.891" v="255"/>
            <ac:inkMkLst>
              <pc:docMk/>
              <pc:sldMasterMk cId="4060587404" sldId="2147483674"/>
              <pc:sldLayoutMk cId="3158031469" sldId="2147483678"/>
              <ac:inkMk id="14" creationId="{175B9F6E-31C7-436A-859D-8239DE5A7E61}"/>
            </ac:inkMkLst>
          </pc:inkChg>
          <pc:inkChg chg="add">
            <ac:chgData name="Harshal U" userId="0e2111c879a23982" providerId="LiveId" clId="{82AB3491-8393-4FDD-B18F-1B5EC5F9C67C}" dt="2020-12-05T16:33:06.891" v="255"/>
            <ac:inkMkLst>
              <pc:docMk/>
              <pc:sldMasterMk cId="4060587404" sldId="2147483674"/>
              <pc:sldLayoutMk cId="3158031469" sldId="2147483678"/>
              <ac:inkMk id="15" creationId="{1A636FA0-5344-4048-9C6D-201F82E5CF2D}"/>
            </ac:inkMkLst>
          </pc:inkChg>
        </pc:sldLayoutChg>
      </pc:sldMasterChg>
      <pc:sldMasterChg chg="addSp modSldLayout">
        <pc:chgData name="Harshal U" userId="0e2111c879a23982" providerId="LiveId" clId="{82AB3491-8393-4FDD-B18F-1B5EC5F9C67C}" dt="2020-12-05T16:31:25.936" v="226"/>
        <pc:sldMasterMkLst>
          <pc:docMk/>
          <pc:sldMasterMk cId="1560752082" sldId="2147483692"/>
        </pc:sldMasterMkLst>
        <pc:picChg chg="add">
          <ac:chgData name="Harshal U" userId="0e2111c879a23982" providerId="LiveId" clId="{82AB3491-8393-4FDD-B18F-1B5EC5F9C67C}" dt="2020-12-05T16:31:25.936" v="226"/>
          <ac:picMkLst>
            <pc:docMk/>
            <pc:sldMasterMk cId="1560752082" sldId="2147483692"/>
            <ac:picMk id="22" creationId="{DEDB191E-4157-4122-9A99-36FF1716DD06}"/>
          </ac:picMkLst>
        </pc:picChg>
        <pc:picChg chg="add">
          <ac:chgData name="Harshal U" userId="0e2111c879a23982" providerId="LiveId" clId="{82AB3491-8393-4FDD-B18F-1B5EC5F9C67C}" dt="2020-12-05T16:31:25.936" v="226"/>
          <ac:picMkLst>
            <pc:docMk/>
            <pc:sldMasterMk cId="1560752082" sldId="2147483692"/>
            <ac:picMk id="23" creationId="{43D34B8E-C0AD-42C7-A803-B9D885AB06BC}"/>
          </ac:picMkLst>
        </pc:picChg>
        <pc:picChg chg="add">
          <ac:chgData name="Harshal U" userId="0e2111c879a23982" providerId="LiveId" clId="{82AB3491-8393-4FDD-B18F-1B5EC5F9C67C}" dt="2020-12-05T16:31:25.936" v="226"/>
          <ac:picMkLst>
            <pc:docMk/>
            <pc:sldMasterMk cId="1560752082" sldId="2147483692"/>
            <ac:picMk id="24" creationId="{2D92088B-69AC-41F4-B6B2-2311116380DA}"/>
          </ac:picMkLst>
        </pc:picChg>
        <pc:sldLayoutChg chg="addSp">
          <pc:chgData name="Harshal U" userId="0e2111c879a23982" providerId="LiveId" clId="{82AB3491-8393-4FDD-B18F-1B5EC5F9C67C}" dt="2020-12-05T16:31:25.936" v="226"/>
          <pc:sldLayoutMkLst>
            <pc:docMk/>
            <pc:sldMasterMk cId="1560752082" sldId="2147483692"/>
            <pc:sldLayoutMk cId="3233631023" sldId="2147483696"/>
          </pc:sldLayoutMkLst>
          <pc:inkChg chg="add">
            <ac:chgData name="Harshal U" userId="0e2111c879a23982" providerId="LiveId" clId="{82AB3491-8393-4FDD-B18F-1B5EC5F9C67C}" dt="2020-12-05T16:31:25.936" v="226"/>
            <ac:inkMkLst>
              <pc:docMk/>
              <pc:sldMasterMk cId="1560752082" sldId="2147483692"/>
              <pc:sldLayoutMk cId="3233631023" sldId="2147483696"/>
              <ac:inkMk id="8" creationId="{0C2FCB3E-9921-4E27-82DE-5C33BF6AC507}"/>
            </ac:inkMkLst>
          </pc:inkChg>
          <pc:inkChg chg="add">
            <ac:chgData name="Harshal U" userId="0e2111c879a23982" providerId="LiveId" clId="{82AB3491-8393-4FDD-B18F-1B5EC5F9C67C}" dt="2020-12-05T16:31:25.936" v="226"/>
            <ac:inkMkLst>
              <pc:docMk/>
              <pc:sldMasterMk cId="1560752082" sldId="2147483692"/>
              <pc:sldLayoutMk cId="3233631023" sldId="2147483696"/>
              <ac:inkMk id="9" creationId="{8FBA1DEB-A6E7-49E8-B75B-95B70C7DD57E}"/>
            </ac:inkMkLst>
          </pc:inkChg>
          <pc:inkChg chg="add">
            <ac:chgData name="Harshal U" userId="0e2111c879a23982" providerId="LiveId" clId="{82AB3491-8393-4FDD-B18F-1B5EC5F9C67C}" dt="2020-12-05T16:31:25.936" v="226"/>
            <ac:inkMkLst>
              <pc:docMk/>
              <pc:sldMasterMk cId="1560752082" sldId="2147483692"/>
              <pc:sldLayoutMk cId="3233631023" sldId="2147483696"/>
              <ac:inkMk id="10" creationId="{BCB87267-C010-44E8-8D9D-C0986CD94110}"/>
            </ac:inkMkLst>
          </pc:inkChg>
          <pc:inkChg chg="add">
            <ac:chgData name="Harshal U" userId="0e2111c879a23982" providerId="LiveId" clId="{82AB3491-8393-4FDD-B18F-1B5EC5F9C67C}" dt="2020-12-05T16:31:25.936" v="226"/>
            <ac:inkMkLst>
              <pc:docMk/>
              <pc:sldMasterMk cId="1560752082" sldId="2147483692"/>
              <pc:sldLayoutMk cId="3233631023" sldId="2147483696"/>
              <ac:inkMk id="11" creationId="{F6C92217-EE98-4BDB-8A4B-5C2B7BB39661}"/>
            </ac:inkMkLst>
          </pc:inkChg>
          <pc:inkChg chg="add">
            <ac:chgData name="Harshal U" userId="0e2111c879a23982" providerId="LiveId" clId="{82AB3491-8393-4FDD-B18F-1B5EC5F9C67C}" dt="2020-12-05T16:31:25.936" v="226"/>
            <ac:inkMkLst>
              <pc:docMk/>
              <pc:sldMasterMk cId="1560752082" sldId="2147483692"/>
              <pc:sldLayoutMk cId="3233631023" sldId="2147483696"/>
              <ac:inkMk id="12" creationId="{D12F2823-81C3-4A5E-B70B-3DC786DC8AF9}"/>
            </ac:inkMkLst>
          </pc:inkChg>
          <pc:inkChg chg="add">
            <ac:chgData name="Harshal U" userId="0e2111c879a23982" providerId="LiveId" clId="{82AB3491-8393-4FDD-B18F-1B5EC5F9C67C}" dt="2020-12-05T16:31:25.936" v="226"/>
            <ac:inkMkLst>
              <pc:docMk/>
              <pc:sldMasterMk cId="1560752082" sldId="2147483692"/>
              <pc:sldLayoutMk cId="3233631023" sldId="2147483696"/>
              <ac:inkMk id="13" creationId="{6AC5825E-361B-430C-847C-EF77B7303646}"/>
            </ac:inkMkLst>
          </pc:inkChg>
          <pc:inkChg chg="add">
            <ac:chgData name="Harshal U" userId="0e2111c879a23982" providerId="LiveId" clId="{82AB3491-8393-4FDD-B18F-1B5EC5F9C67C}" dt="2020-12-05T16:31:25.936" v="226"/>
            <ac:inkMkLst>
              <pc:docMk/>
              <pc:sldMasterMk cId="1560752082" sldId="2147483692"/>
              <pc:sldLayoutMk cId="3233631023" sldId="2147483696"/>
              <ac:inkMk id="14" creationId="{32C2AEFE-2468-4313-A057-056A8564E35A}"/>
            </ac:inkMkLst>
          </pc:inkChg>
          <pc:inkChg chg="add">
            <ac:chgData name="Harshal U" userId="0e2111c879a23982" providerId="LiveId" clId="{82AB3491-8393-4FDD-B18F-1B5EC5F9C67C}" dt="2020-12-05T16:31:25.936" v="226"/>
            <ac:inkMkLst>
              <pc:docMk/>
              <pc:sldMasterMk cId="1560752082" sldId="2147483692"/>
              <pc:sldLayoutMk cId="3233631023" sldId="2147483696"/>
              <ac:inkMk id="15" creationId="{5F373A3C-C12B-4A2D-A85E-5A33F2D50CEA}"/>
            </ac:inkMkLst>
          </pc:inkChg>
        </pc:sldLayoutChg>
      </pc:sldMasterChg>
      <pc:sldMasterChg chg="addSp modSldLayout">
        <pc:chgData name="Harshal U" userId="0e2111c879a23982" providerId="LiveId" clId="{82AB3491-8393-4FDD-B18F-1B5EC5F9C67C}" dt="2020-12-05T16:31:29.360" v="230"/>
        <pc:sldMasterMkLst>
          <pc:docMk/>
          <pc:sldMasterMk cId="2242883645" sldId="2147483710"/>
        </pc:sldMasterMkLst>
        <pc:picChg chg="add">
          <ac:chgData name="Harshal U" userId="0e2111c879a23982" providerId="LiveId" clId="{82AB3491-8393-4FDD-B18F-1B5EC5F9C67C}" dt="2020-12-05T16:31:29.360" v="230"/>
          <ac:picMkLst>
            <pc:docMk/>
            <pc:sldMasterMk cId="2242883645" sldId="2147483710"/>
            <ac:picMk id="12" creationId="{F5E99D7F-CB31-411C-87F6-46EA8133564D}"/>
          </ac:picMkLst>
        </pc:picChg>
        <pc:picChg chg="add">
          <ac:chgData name="Harshal U" userId="0e2111c879a23982" providerId="LiveId" clId="{82AB3491-8393-4FDD-B18F-1B5EC5F9C67C}" dt="2020-12-05T16:31:29.360" v="230"/>
          <ac:picMkLst>
            <pc:docMk/>
            <pc:sldMasterMk cId="2242883645" sldId="2147483710"/>
            <ac:picMk id="13" creationId="{862574F1-0FF5-4FE2-815F-261A5BC62FDC}"/>
          </ac:picMkLst>
        </pc:picChg>
        <pc:picChg chg="add">
          <ac:chgData name="Harshal U" userId="0e2111c879a23982" providerId="LiveId" clId="{82AB3491-8393-4FDD-B18F-1B5EC5F9C67C}" dt="2020-12-05T16:31:29.360" v="230"/>
          <ac:picMkLst>
            <pc:docMk/>
            <pc:sldMasterMk cId="2242883645" sldId="2147483710"/>
            <ac:picMk id="14" creationId="{BFF279EC-3C0E-43B0-ACCE-304B06859924}"/>
          </ac:picMkLst>
        </pc:picChg>
        <pc:sldLayoutChg chg="addSp">
          <pc:chgData name="Harshal U" userId="0e2111c879a23982" providerId="LiveId" clId="{82AB3491-8393-4FDD-B18F-1B5EC5F9C67C}" dt="2020-12-05T16:31:29.360" v="230"/>
          <pc:sldLayoutMkLst>
            <pc:docMk/>
            <pc:sldMasterMk cId="2242883645" sldId="2147483710"/>
            <pc:sldLayoutMk cId="4000342410" sldId="2147483714"/>
          </pc:sldLayoutMkLst>
          <pc:inkChg chg="add">
            <ac:chgData name="Harshal U" userId="0e2111c879a23982" providerId="LiveId" clId="{82AB3491-8393-4FDD-B18F-1B5EC5F9C67C}" dt="2020-12-05T16:31:29.360" v="230"/>
            <ac:inkMkLst>
              <pc:docMk/>
              <pc:sldMasterMk cId="2242883645" sldId="2147483710"/>
              <pc:sldLayoutMk cId="4000342410" sldId="2147483714"/>
              <ac:inkMk id="9" creationId="{8EA66BCB-0D2D-4D5D-ABB3-AB758BF78838}"/>
            </ac:inkMkLst>
          </pc:inkChg>
          <pc:inkChg chg="add">
            <ac:chgData name="Harshal U" userId="0e2111c879a23982" providerId="LiveId" clId="{82AB3491-8393-4FDD-B18F-1B5EC5F9C67C}" dt="2020-12-05T16:31:29.360" v="230"/>
            <ac:inkMkLst>
              <pc:docMk/>
              <pc:sldMasterMk cId="2242883645" sldId="2147483710"/>
              <pc:sldLayoutMk cId="4000342410" sldId="2147483714"/>
              <ac:inkMk id="10" creationId="{990D170D-E621-46DE-B3F5-83621CC9B240}"/>
            </ac:inkMkLst>
          </pc:inkChg>
          <pc:inkChg chg="add">
            <ac:chgData name="Harshal U" userId="0e2111c879a23982" providerId="LiveId" clId="{82AB3491-8393-4FDD-B18F-1B5EC5F9C67C}" dt="2020-12-05T16:31:29.360" v="230"/>
            <ac:inkMkLst>
              <pc:docMk/>
              <pc:sldMasterMk cId="2242883645" sldId="2147483710"/>
              <pc:sldLayoutMk cId="4000342410" sldId="2147483714"/>
              <ac:inkMk id="11" creationId="{2618F36F-3CB3-4D7A-81B5-A2D1E4417F9E}"/>
            </ac:inkMkLst>
          </pc:inkChg>
          <pc:inkChg chg="add">
            <ac:chgData name="Harshal U" userId="0e2111c879a23982" providerId="LiveId" clId="{82AB3491-8393-4FDD-B18F-1B5EC5F9C67C}" dt="2020-12-05T16:31:29.360" v="230"/>
            <ac:inkMkLst>
              <pc:docMk/>
              <pc:sldMasterMk cId="2242883645" sldId="2147483710"/>
              <pc:sldLayoutMk cId="4000342410" sldId="2147483714"/>
              <ac:inkMk id="12" creationId="{1D0590B5-87BE-4032-89A3-EFF9D2807847}"/>
            </ac:inkMkLst>
          </pc:inkChg>
          <pc:inkChg chg="add">
            <ac:chgData name="Harshal U" userId="0e2111c879a23982" providerId="LiveId" clId="{82AB3491-8393-4FDD-B18F-1B5EC5F9C67C}" dt="2020-12-05T16:31:29.360" v="230"/>
            <ac:inkMkLst>
              <pc:docMk/>
              <pc:sldMasterMk cId="2242883645" sldId="2147483710"/>
              <pc:sldLayoutMk cId="4000342410" sldId="2147483714"/>
              <ac:inkMk id="13" creationId="{0E089B09-7D9E-452C-8F2D-3B473E94CC71}"/>
            </ac:inkMkLst>
          </pc:inkChg>
          <pc:inkChg chg="add">
            <ac:chgData name="Harshal U" userId="0e2111c879a23982" providerId="LiveId" clId="{82AB3491-8393-4FDD-B18F-1B5EC5F9C67C}" dt="2020-12-05T16:31:29.360" v="230"/>
            <ac:inkMkLst>
              <pc:docMk/>
              <pc:sldMasterMk cId="2242883645" sldId="2147483710"/>
              <pc:sldLayoutMk cId="4000342410" sldId="2147483714"/>
              <ac:inkMk id="14" creationId="{30C27101-4F36-4CFF-B5C5-C0494DFF8378}"/>
            </ac:inkMkLst>
          </pc:inkChg>
          <pc:inkChg chg="add">
            <ac:chgData name="Harshal U" userId="0e2111c879a23982" providerId="LiveId" clId="{82AB3491-8393-4FDD-B18F-1B5EC5F9C67C}" dt="2020-12-05T16:31:29.360" v="230"/>
            <ac:inkMkLst>
              <pc:docMk/>
              <pc:sldMasterMk cId="2242883645" sldId="2147483710"/>
              <pc:sldLayoutMk cId="4000342410" sldId="2147483714"/>
              <ac:inkMk id="15" creationId="{A04E8AE8-6D02-4DAE-B18E-DFB13806E486}"/>
            </ac:inkMkLst>
          </pc:inkChg>
          <pc:inkChg chg="add">
            <ac:chgData name="Harshal U" userId="0e2111c879a23982" providerId="LiveId" clId="{82AB3491-8393-4FDD-B18F-1B5EC5F9C67C}" dt="2020-12-05T16:31:29.360" v="230"/>
            <ac:inkMkLst>
              <pc:docMk/>
              <pc:sldMasterMk cId="2242883645" sldId="2147483710"/>
              <pc:sldLayoutMk cId="4000342410" sldId="2147483714"/>
              <ac:inkMk id="16" creationId="{296BE83A-E730-4C6B-96A2-E27F14DE1549}"/>
            </ac:inkMkLst>
          </pc:inkChg>
        </pc:sldLayoutChg>
      </pc:sldMasterChg>
      <pc:sldMasterChg chg="addSp modSldLayout">
        <pc:chgData name="Harshal U" userId="0e2111c879a23982" providerId="LiveId" clId="{82AB3491-8393-4FDD-B18F-1B5EC5F9C67C}" dt="2020-12-05T16:31:33.601" v="238"/>
        <pc:sldMasterMkLst>
          <pc:docMk/>
          <pc:sldMasterMk cId="1308981594" sldId="2147483728"/>
        </pc:sldMasterMkLst>
        <pc:picChg chg="add">
          <ac:chgData name="Harshal U" userId="0e2111c879a23982" providerId="LiveId" clId="{82AB3491-8393-4FDD-B18F-1B5EC5F9C67C}" dt="2020-12-05T16:31:33.601" v="238"/>
          <ac:picMkLst>
            <pc:docMk/>
            <pc:sldMasterMk cId="1308981594" sldId="2147483728"/>
            <ac:picMk id="13" creationId="{60B6B877-F891-4A89-813F-6CDB50CC0656}"/>
          </ac:picMkLst>
        </pc:picChg>
        <pc:picChg chg="add">
          <ac:chgData name="Harshal U" userId="0e2111c879a23982" providerId="LiveId" clId="{82AB3491-8393-4FDD-B18F-1B5EC5F9C67C}" dt="2020-12-05T16:31:33.601" v="238"/>
          <ac:picMkLst>
            <pc:docMk/>
            <pc:sldMasterMk cId="1308981594" sldId="2147483728"/>
            <ac:picMk id="14" creationId="{35AB5A51-C7DF-4C8C-8134-AFC0B364A0C3}"/>
          </ac:picMkLst>
        </pc:picChg>
        <pc:picChg chg="add">
          <ac:chgData name="Harshal U" userId="0e2111c879a23982" providerId="LiveId" clId="{82AB3491-8393-4FDD-B18F-1B5EC5F9C67C}" dt="2020-12-05T16:31:33.601" v="238"/>
          <ac:picMkLst>
            <pc:docMk/>
            <pc:sldMasterMk cId="1308981594" sldId="2147483728"/>
            <ac:picMk id="15" creationId="{34E0E51B-1C96-4D4C-A13A-D9A91532DC41}"/>
          </ac:picMkLst>
        </pc:picChg>
        <pc:sldLayoutChg chg="addSp">
          <pc:chgData name="Harshal U" userId="0e2111c879a23982" providerId="LiveId" clId="{82AB3491-8393-4FDD-B18F-1B5EC5F9C67C}" dt="2020-12-05T16:31:33.601" v="238"/>
          <pc:sldLayoutMkLst>
            <pc:docMk/>
            <pc:sldMasterMk cId="1308981594" sldId="2147483728"/>
            <pc:sldLayoutMk cId="3886351324" sldId="2147483732"/>
          </pc:sldLayoutMkLst>
          <pc:inkChg chg="add">
            <ac:chgData name="Harshal U" userId="0e2111c879a23982" providerId="LiveId" clId="{82AB3491-8393-4FDD-B18F-1B5EC5F9C67C}" dt="2020-12-05T16:31:33.601" v="238"/>
            <ac:inkMkLst>
              <pc:docMk/>
              <pc:sldMasterMk cId="1308981594" sldId="2147483728"/>
              <pc:sldLayoutMk cId="3886351324" sldId="2147483732"/>
              <ac:inkMk id="8" creationId="{FC40B8F7-EB0F-4063-9965-8D23910B83E3}"/>
            </ac:inkMkLst>
          </pc:inkChg>
          <pc:inkChg chg="add">
            <ac:chgData name="Harshal U" userId="0e2111c879a23982" providerId="LiveId" clId="{82AB3491-8393-4FDD-B18F-1B5EC5F9C67C}" dt="2020-12-05T16:31:33.601" v="238"/>
            <ac:inkMkLst>
              <pc:docMk/>
              <pc:sldMasterMk cId="1308981594" sldId="2147483728"/>
              <pc:sldLayoutMk cId="3886351324" sldId="2147483732"/>
              <ac:inkMk id="9" creationId="{7478D1B6-761B-43C6-8220-E42061E71CED}"/>
            </ac:inkMkLst>
          </pc:inkChg>
          <pc:inkChg chg="add">
            <ac:chgData name="Harshal U" userId="0e2111c879a23982" providerId="LiveId" clId="{82AB3491-8393-4FDD-B18F-1B5EC5F9C67C}" dt="2020-12-05T16:31:33.601" v="238"/>
            <ac:inkMkLst>
              <pc:docMk/>
              <pc:sldMasterMk cId="1308981594" sldId="2147483728"/>
              <pc:sldLayoutMk cId="3886351324" sldId="2147483732"/>
              <ac:inkMk id="10" creationId="{783181AC-C7F7-4AE4-AB69-01DF63A122BB}"/>
            </ac:inkMkLst>
          </pc:inkChg>
          <pc:inkChg chg="add">
            <ac:chgData name="Harshal U" userId="0e2111c879a23982" providerId="LiveId" clId="{82AB3491-8393-4FDD-B18F-1B5EC5F9C67C}" dt="2020-12-05T16:31:33.601" v="238"/>
            <ac:inkMkLst>
              <pc:docMk/>
              <pc:sldMasterMk cId="1308981594" sldId="2147483728"/>
              <pc:sldLayoutMk cId="3886351324" sldId="2147483732"/>
              <ac:inkMk id="11" creationId="{04FE401F-4CC2-4ACD-B9AB-A33D751EA7F1}"/>
            </ac:inkMkLst>
          </pc:inkChg>
          <pc:inkChg chg="add">
            <ac:chgData name="Harshal U" userId="0e2111c879a23982" providerId="LiveId" clId="{82AB3491-8393-4FDD-B18F-1B5EC5F9C67C}" dt="2020-12-05T16:31:33.601" v="238"/>
            <ac:inkMkLst>
              <pc:docMk/>
              <pc:sldMasterMk cId="1308981594" sldId="2147483728"/>
              <pc:sldLayoutMk cId="3886351324" sldId="2147483732"/>
              <ac:inkMk id="12" creationId="{CD9E11E3-B9A9-4E7D-8183-8F295DC6EDE8}"/>
            </ac:inkMkLst>
          </pc:inkChg>
          <pc:inkChg chg="add">
            <ac:chgData name="Harshal U" userId="0e2111c879a23982" providerId="LiveId" clId="{82AB3491-8393-4FDD-B18F-1B5EC5F9C67C}" dt="2020-12-05T16:31:33.601" v="238"/>
            <ac:inkMkLst>
              <pc:docMk/>
              <pc:sldMasterMk cId="1308981594" sldId="2147483728"/>
              <pc:sldLayoutMk cId="3886351324" sldId="2147483732"/>
              <ac:inkMk id="13" creationId="{4CAFD0AF-F121-4334-9F7F-E7FD1D2F7E35}"/>
            </ac:inkMkLst>
          </pc:inkChg>
          <pc:inkChg chg="add">
            <ac:chgData name="Harshal U" userId="0e2111c879a23982" providerId="LiveId" clId="{82AB3491-8393-4FDD-B18F-1B5EC5F9C67C}" dt="2020-12-05T16:31:33.601" v="238"/>
            <ac:inkMkLst>
              <pc:docMk/>
              <pc:sldMasterMk cId="1308981594" sldId="2147483728"/>
              <pc:sldLayoutMk cId="3886351324" sldId="2147483732"/>
              <ac:inkMk id="14" creationId="{387982E7-1F55-43B2-A3BE-72DC50B093A2}"/>
            </ac:inkMkLst>
          </pc:inkChg>
          <pc:inkChg chg="add">
            <ac:chgData name="Harshal U" userId="0e2111c879a23982" providerId="LiveId" clId="{82AB3491-8393-4FDD-B18F-1B5EC5F9C67C}" dt="2020-12-05T16:31:33.601" v="238"/>
            <ac:inkMkLst>
              <pc:docMk/>
              <pc:sldMasterMk cId="1308981594" sldId="2147483728"/>
              <pc:sldLayoutMk cId="3886351324" sldId="2147483732"/>
              <ac:inkMk id="15" creationId="{B33FDAF7-5F6A-4A33-81D5-B587AAFE2D24}"/>
            </ac:inkMkLst>
          </pc:inkChg>
        </pc:sldLayoutChg>
      </pc:sldMasterChg>
      <pc:sldMasterChg chg="addSp modSldLayout">
        <pc:chgData name="Harshal U" userId="0e2111c879a23982" providerId="LiveId" clId="{82AB3491-8393-4FDD-B18F-1B5EC5F9C67C}" dt="2020-12-05T16:31:42.457" v="245"/>
        <pc:sldMasterMkLst>
          <pc:docMk/>
          <pc:sldMasterMk cId="2472735923" sldId="2147483746"/>
        </pc:sldMasterMkLst>
        <pc:picChg chg="add">
          <ac:chgData name="Harshal U" userId="0e2111c879a23982" providerId="LiveId" clId="{82AB3491-8393-4FDD-B18F-1B5EC5F9C67C}" dt="2020-12-05T16:31:42.457" v="245"/>
          <ac:picMkLst>
            <pc:docMk/>
            <pc:sldMasterMk cId="2472735923" sldId="2147483746"/>
            <ac:picMk id="7" creationId="{FDC06F00-7B87-47EE-A86E-A45511010A88}"/>
          </ac:picMkLst>
        </pc:picChg>
        <pc:picChg chg="add">
          <ac:chgData name="Harshal U" userId="0e2111c879a23982" providerId="LiveId" clId="{82AB3491-8393-4FDD-B18F-1B5EC5F9C67C}" dt="2020-12-05T16:31:42.457" v="245"/>
          <ac:picMkLst>
            <pc:docMk/>
            <pc:sldMasterMk cId="2472735923" sldId="2147483746"/>
            <ac:picMk id="8" creationId="{54A29503-089E-416D-B1D7-8A10E86D54B7}"/>
          </ac:picMkLst>
        </pc:picChg>
        <pc:picChg chg="add">
          <ac:chgData name="Harshal U" userId="0e2111c879a23982" providerId="LiveId" clId="{82AB3491-8393-4FDD-B18F-1B5EC5F9C67C}" dt="2020-12-05T16:31:42.457" v="245"/>
          <ac:picMkLst>
            <pc:docMk/>
            <pc:sldMasterMk cId="2472735923" sldId="2147483746"/>
            <ac:picMk id="9" creationId="{9A40CE91-759C-4913-AE30-E19D63468F56}"/>
          </ac:picMkLst>
        </pc:picChg>
        <pc:sldLayoutChg chg="addSp">
          <pc:chgData name="Harshal U" userId="0e2111c879a23982" providerId="LiveId" clId="{82AB3491-8393-4FDD-B18F-1B5EC5F9C67C}" dt="2020-12-05T16:31:42.457" v="245"/>
          <pc:sldLayoutMkLst>
            <pc:docMk/>
            <pc:sldMasterMk cId="2472735923" sldId="2147483746"/>
            <pc:sldLayoutMk cId="2692370117" sldId="2147483750"/>
          </pc:sldLayoutMkLst>
          <pc:inkChg chg="add">
            <ac:chgData name="Harshal U" userId="0e2111c879a23982" providerId="LiveId" clId="{82AB3491-8393-4FDD-B18F-1B5EC5F9C67C}" dt="2020-12-05T16:31:42.457" v="245"/>
            <ac:inkMkLst>
              <pc:docMk/>
              <pc:sldMasterMk cId="2472735923" sldId="2147483746"/>
              <pc:sldLayoutMk cId="2692370117" sldId="2147483750"/>
              <ac:inkMk id="9" creationId="{6F3C709E-B49C-400F-A3E0-C03A57E321BE}"/>
            </ac:inkMkLst>
          </pc:inkChg>
          <pc:inkChg chg="add">
            <ac:chgData name="Harshal U" userId="0e2111c879a23982" providerId="LiveId" clId="{82AB3491-8393-4FDD-B18F-1B5EC5F9C67C}" dt="2020-12-05T16:31:42.457" v="245"/>
            <ac:inkMkLst>
              <pc:docMk/>
              <pc:sldMasterMk cId="2472735923" sldId="2147483746"/>
              <pc:sldLayoutMk cId="2692370117" sldId="2147483750"/>
              <ac:inkMk id="10" creationId="{CA68F970-EB8F-49B4-A9B9-1F5C76F7101A}"/>
            </ac:inkMkLst>
          </pc:inkChg>
          <pc:inkChg chg="add">
            <ac:chgData name="Harshal U" userId="0e2111c879a23982" providerId="LiveId" clId="{82AB3491-8393-4FDD-B18F-1B5EC5F9C67C}" dt="2020-12-05T16:31:42.457" v="245"/>
            <ac:inkMkLst>
              <pc:docMk/>
              <pc:sldMasterMk cId="2472735923" sldId="2147483746"/>
              <pc:sldLayoutMk cId="2692370117" sldId="2147483750"/>
              <ac:inkMk id="11" creationId="{2DC153C8-99D9-4DAD-A5BF-6C5743488F75}"/>
            </ac:inkMkLst>
          </pc:inkChg>
          <pc:inkChg chg="add">
            <ac:chgData name="Harshal U" userId="0e2111c879a23982" providerId="LiveId" clId="{82AB3491-8393-4FDD-B18F-1B5EC5F9C67C}" dt="2020-12-05T16:31:42.457" v="245"/>
            <ac:inkMkLst>
              <pc:docMk/>
              <pc:sldMasterMk cId="2472735923" sldId="2147483746"/>
              <pc:sldLayoutMk cId="2692370117" sldId="2147483750"/>
              <ac:inkMk id="12" creationId="{C1048A19-C703-4BC6-A9EB-510C55726C77}"/>
            </ac:inkMkLst>
          </pc:inkChg>
          <pc:inkChg chg="add">
            <ac:chgData name="Harshal U" userId="0e2111c879a23982" providerId="LiveId" clId="{82AB3491-8393-4FDD-B18F-1B5EC5F9C67C}" dt="2020-12-05T16:31:42.457" v="245"/>
            <ac:inkMkLst>
              <pc:docMk/>
              <pc:sldMasterMk cId="2472735923" sldId="2147483746"/>
              <pc:sldLayoutMk cId="2692370117" sldId="2147483750"/>
              <ac:inkMk id="13" creationId="{81906B9F-FE13-4774-B3E0-444BA429C4DF}"/>
            </ac:inkMkLst>
          </pc:inkChg>
          <pc:inkChg chg="add">
            <ac:chgData name="Harshal U" userId="0e2111c879a23982" providerId="LiveId" clId="{82AB3491-8393-4FDD-B18F-1B5EC5F9C67C}" dt="2020-12-05T16:31:42.457" v="245"/>
            <ac:inkMkLst>
              <pc:docMk/>
              <pc:sldMasterMk cId="2472735923" sldId="2147483746"/>
              <pc:sldLayoutMk cId="2692370117" sldId="2147483750"/>
              <ac:inkMk id="14" creationId="{27EB2691-94DF-4D1C-8A24-45B5923C2549}"/>
            </ac:inkMkLst>
          </pc:inkChg>
          <pc:inkChg chg="add">
            <ac:chgData name="Harshal U" userId="0e2111c879a23982" providerId="LiveId" clId="{82AB3491-8393-4FDD-B18F-1B5EC5F9C67C}" dt="2020-12-05T16:31:42.457" v="245"/>
            <ac:inkMkLst>
              <pc:docMk/>
              <pc:sldMasterMk cId="2472735923" sldId="2147483746"/>
              <pc:sldLayoutMk cId="2692370117" sldId="2147483750"/>
              <ac:inkMk id="15" creationId="{6DFAA170-5227-452C-B7CC-E14BFF90F2C8}"/>
            </ac:inkMkLst>
          </pc:inkChg>
          <pc:inkChg chg="add">
            <ac:chgData name="Harshal U" userId="0e2111c879a23982" providerId="LiveId" clId="{82AB3491-8393-4FDD-B18F-1B5EC5F9C67C}" dt="2020-12-05T16:31:42.457" v="245"/>
            <ac:inkMkLst>
              <pc:docMk/>
              <pc:sldMasterMk cId="2472735923" sldId="2147483746"/>
              <pc:sldLayoutMk cId="2692370117" sldId="2147483750"/>
              <ac:inkMk id="16" creationId="{F00D2F2F-9690-47A4-9335-54D66653772B}"/>
            </ac:inkMkLst>
          </pc:inkChg>
        </pc:sldLayoutChg>
      </pc:sldMasterChg>
    </pc:docChg>
  </pc:docChgLst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16:33:06.8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16:33:06.87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16:33:06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16:33:06.87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16:33:06.88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16:33:06.88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16:33:06.88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5T16:33:06.88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3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7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9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109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24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824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05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2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2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9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854CC6-760B-43C2-97E3-79DC066BCE6C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2359267-1B69-43B1-A5C7-2ABF296A0482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366875B-EBBF-462A-8E4E-C1BF19E37EAE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C8AD2A1-CD25-4377-9864-766300AF87A3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98F9DA4-3466-4CB2-AD2D-F54C4C963E41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0207D93-562D-4BC7-AE85-A32C6C54D8A5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75B9F6E-31C7-436A-859D-8239DE5A7E61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636FA0-5344-4048-9C6D-201F82E5CF2D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803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2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0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3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0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1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tif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958CCC-288D-4F8C-9ECD-E9CF0AD80C5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50F150-065E-4041-8E0E-17A1BB992894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3244DEB-6939-41E0-811E-7C005B41EF4F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8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eu-gb.dataplatform.cloud.ibm.com/dashboards/86d83d71-f4f9-4096-b2ac-e07a11a61135/view/702ad52561f515ca48e6bde4079c28067a3f775ee1bb8a03d38c7b495c627497a93c4198c87c1a5a8945576aa5ef155ac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485" y="2103437"/>
            <a:ext cx="4793060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Programming Language and their Future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5572" y="3962015"/>
            <a:ext cx="4988228" cy="2214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Harshal.u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06/12/2020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62" y="315581"/>
            <a:ext cx="8596668" cy="1320800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562" y="1690024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 is not the best database lang anymore.</a:t>
            </a:r>
          </a:p>
          <a:p>
            <a:r>
              <a:rPr lang="en-US" dirty="0" err="1"/>
              <a:t>MangoDb</a:t>
            </a:r>
            <a:r>
              <a:rPr lang="en-US" dirty="0"/>
              <a:t> is 1 of the best database lang .</a:t>
            </a:r>
          </a:p>
          <a:p>
            <a:r>
              <a:rPr lang="en-US" dirty="0"/>
              <a:t>Most lang have become obsolete.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1629952"/>
            <a:ext cx="5634789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PostgreSql</a:t>
            </a:r>
            <a:r>
              <a:rPr lang="en-US" dirty="0"/>
              <a:t> is the best upcoming database lang out there. </a:t>
            </a:r>
          </a:p>
          <a:p>
            <a:r>
              <a:rPr lang="en-US" dirty="0" err="1"/>
              <a:t>MangoDb</a:t>
            </a:r>
            <a:r>
              <a:rPr lang="en-US" dirty="0"/>
              <a:t> skillset is a must.</a:t>
            </a:r>
          </a:p>
          <a:p>
            <a:r>
              <a:rPr lang="en-US" dirty="0"/>
              <a:t>Time to learn new lang.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8727" y="3254541"/>
            <a:ext cx="5771147" cy="3489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Online Dashboard Hyperlink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18" y="261656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EDF6E3-2DDF-43AB-9CFA-925DA905C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582" y="3827891"/>
            <a:ext cx="8950368" cy="243817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E0C20A-99B7-4828-9569-C162EBBC0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18" y="1415377"/>
            <a:ext cx="4475748" cy="2412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C27176-6FB8-4C4D-A2A1-B6ED878BA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331" y="1428208"/>
            <a:ext cx="4474619" cy="241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4748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19B787-7FB3-4037-8CDF-C90E13848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3802878"/>
            <a:ext cx="8736423" cy="242888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60882C-E5F6-4B75-A5E5-503ABF04A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7" y="1481405"/>
            <a:ext cx="4162927" cy="2321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DCA7AE-436F-4FC3-AC3E-9093DE346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074" y="1478527"/>
            <a:ext cx="4433211" cy="23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2160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A69778-0BCE-43B4-9C68-AF30B5396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28440"/>
            <a:ext cx="9092308" cy="231791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3F711A-B60D-4A1D-8DFC-C906D58F2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946358"/>
            <a:ext cx="9092308" cy="231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6937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4" y="1901819"/>
            <a:ext cx="3054361" cy="3054361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1842" y="1677737"/>
            <a:ext cx="4762162" cy="4363625"/>
          </a:xfrm>
        </p:spPr>
        <p:txBody>
          <a:bodyPr/>
          <a:lstStyle/>
          <a:p>
            <a:r>
              <a:rPr lang="en-US" dirty="0"/>
              <a:t>According to the data findings which prog lang are you going to opt for and why?</a:t>
            </a:r>
          </a:p>
          <a:p>
            <a:r>
              <a:rPr lang="en-US" dirty="0"/>
              <a:t>According to the data findings which database lang are you going to opt for and why?</a:t>
            </a:r>
          </a:p>
          <a:p>
            <a:r>
              <a:rPr lang="en-US" dirty="0"/>
              <a:t>Does gender matter?</a:t>
            </a:r>
          </a:p>
          <a:p>
            <a:r>
              <a:rPr lang="en-US" dirty="0"/>
              <a:t>What do you think we can do in order to increase the percentage of woman in these sectors?</a:t>
            </a:r>
          </a:p>
          <a:p>
            <a:r>
              <a:rPr lang="en-US" dirty="0"/>
              <a:t>Did these data finding help you in any way to make a clear decisions?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48457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prog lang have become obsolete.</a:t>
            </a:r>
          </a:p>
          <a:p>
            <a:r>
              <a:rPr lang="en-US" dirty="0"/>
              <a:t>Most database lang have become obsolete.</a:t>
            </a:r>
          </a:p>
          <a:p>
            <a:r>
              <a:rPr lang="en-US" dirty="0"/>
              <a:t>Percentage of men is higher compared to women in most sectors.</a:t>
            </a:r>
          </a:p>
          <a:p>
            <a:r>
              <a:rPr lang="en-US" dirty="0"/>
              <a:t>Age group around 21-39 have the highest count to have responded to the survey and are working.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9587" y="1822450"/>
            <a:ext cx="418403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Time to pick up new skill sets or get up-to-date with the rising trend of prog languages. </a:t>
            </a:r>
          </a:p>
          <a:p>
            <a:r>
              <a:rPr lang="en-US" dirty="0"/>
              <a:t>Time to pick up new skill sets or get up-to-date with the rising trend of database languages. </a:t>
            </a:r>
          </a:p>
          <a:p>
            <a:r>
              <a:rPr lang="en-US" dirty="0"/>
              <a:t>Encourage women to apply for jobs and get better education.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50" y="368943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7650" y="1825625"/>
            <a:ext cx="3054361" cy="305436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JavaScript is still the best prog language with Python and TypeScript coming in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.</a:t>
            </a:r>
          </a:p>
          <a:p>
            <a:r>
              <a:rPr lang="en-US" dirty="0" err="1"/>
              <a:t>MySql</a:t>
            </a:r>
            <a:r>
              <a:rPr lang="en-US" dirty="0"/>
              <a:t> has become obsolete and its place has been taken by </a:t>
            </a:r>
            <a:r>
              <a:rPr lang="en-US" dirty="0" err="1"/>
              <a:t>PostgreSql</a:t>
            </a:r>
            <a:r>
              <a:rPr lang="en-US" dirty="0"/>
              <a:t> as the No.1 database lang</a:t>
            </a:r>
            <a:r>
              <a:rPr lang="en-US"/>
              <a:t>, while </a:t>
            </a:r>
            <a:r>
              <a:rPr lang="en-US" dirty="0" err="1"/>
              <a:t>MangoDb</a:t>
            </a:r>
            <a:r>
              <a:rPr lang="en-US" dirty="0"/>
              <a:t> is close behind being 2</a:t>
            </a:r>
            <a:r>
              <a:rPr lang="en-US" baseline="30000" dirty="0"/>
              <a:t>nd</a:t>
            </a:r>
            <a:r>
              <a:rPr lang="en-US" dirty="0"/>
              <a:t>.</a:t>
            </a:r>
          </a:p>
          <a:p>
            <a:r>
              <a:rPr lang="en-US" dirty="0"/>
              <a:t>Percentage of men is higher compared to women in most sectors. So, Encourage women to apply for jobs and get better education.</a:t>
            </a:r>
          </a:p>
          <a:p>
            <a:r>
              <a:rPr lang="en-US" dirty="0"/>
              <a:t>21-39 is the highest working age-group.</a:t>
            </a: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050" y="356937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69050" y="1677737"/>
            <a:ext cx="3194581" cy="319458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29DC9D-43D1-4B47-8E6D-DA6B88C1E1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149047" y="694482"/>
            <a:ext cx="3286874" cy="175866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2AAD2D-2201-425F-AEE3-B6BA70AA5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9047" y="4250334"/>
            <a:ext cx="3286874" cy="17586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DAD727-23FD-4C6D-AE34-C61928F61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5922" y="2491674"/>
            <a:ext cx="3286874" cy="1758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D28222-F6BE-4CA7-B8C3-C4019FE2C35E}"/>
              </a:ext>
            </a:extLst>
          </p:cNvPr>
          <p:cNvSpPr txBox="1"/>
          <p:nvPr/>
        </p:nvSpPr>
        <p:spPr>
          <a:xfrm>
            <a:off x="7976937" y="1130968"/>
            <a:ext cx="250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Responders have a full-time job.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4FA569-AD14-4FCD-A29A-A90DD47BDA58}"/>
              </a:ext>
            </a:extLst>
          </p:cNvPr>
          <p:cNvSpPr txBox="1"/>
          <p:nvPr/>
        </p:nvSpPr>
        <p:spPr>
          <a:xfrm>
            <a:off x="4584032" y="2875547"/>
            <a:ext cx="2225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 women in various educational levels.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FDD033-8198-4668-AC3B-7E24F8E45667}"/>
              </a:ext>
            </a:extLst>
          </p:cNvPr>
          <p:cNvSpPr txBox="1"/>
          <p:nvPr/>
        </p:nvSpPr>
        <p:spPr>
          <a:xfrm>
            <a:off x="7832558" y="4632158"/>
            <a:ext cx="2646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 have a majority of jobs in both full-time and part-time.</a:t>
            </a:r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3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4E25DB-B8A0-4B3D-906C-C72603E956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48016" y="1888676"/>
            <a:ext cx="4953973" cy="43329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D90F8C-E761-4847-A3FB-063E41C52E8D}"/>
              </a:ext>
            </a:extLst>
          </p:cNvPr>
          <p:cNvSpPr txBox="1"/>
          <p:nvPr/>
        </p:nvSpPr>
        <p:spPr>
          <a:xfrm>
            <a:off x="866274" y="2298032"/>
            <a:ext cx="3176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jobs depending on languages.</a:t>
            </a:r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412" y="1608341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2283" y="1705750"/>
            <a:ext cx="4184035" cy="388077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0985" y="1506856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Programming Languages Currently Used.</a:t>
            </a:r>
          </a:p>
          <a:p>
            <a:r>
              <a:rPr lang="en-US" sz="2200" dirty="0"/>
              <a:t>Gender data according to the surveys :-</a:t>
            </a:r>
          </a:p>
          <a:p>
            <a:pPr lvl="1"/>
            <a:r>
              <a:rPr lang="en-US" sz="1800" dirty="0"/>
              <a:t>No of males have more and variety of education in the sector.</a:t>
            </a:r>
          </a:p>
          <a:p>
            <a:pPr lvl="1"/>
            <a:r>
              <a:rPr lang="en-US" sz="1800" dirty="0"/>
              <a:t>Few Females have taken the survey.</a:t>
            </a:r>
          </a:p>
          <a:p>
            <a:pPr lvl="1"/>
            <a:r>
              <a:rPr lang="en-US" sz="1800" dirty="0"/>
              <a:t>Encourage female employment.</a:t>
            </a:r>
          </a:p>
          <a:p>
            <a:r>
              <a:rPr lang="en-US" sz="2200" dirty="0"/>
              <a:t>Programming Languages and its future.</a:t>
            </a:r>
          </a:p>
          <a:p>
            <a:r>
              <a:rPr lang="en-US" sz="2200" dirty="0"/>
              <a:t>Age Group currently in sectors.</a:t>
            </a:r>
          </a:p>
          <a:p>
            <a:r>
              <a:rPr lang="en-US" sz="2200" dirty="0"/>
              <a:t>Percentage of gender in sectors as a whole.</a:t>
            </a:r>
          </a:p>
          <a:p>
            <a:r>
              <a:rPr lang="en-US" sz="2200" dirty="0"/>
              <a:t>Trends over the world according to the survey.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26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1" y="1901819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441486" y="1825625"/>
            <a:ext cx="66275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Analysis is done to determine the rising trends.</a:t>
            </a:r>
          </a:p>
          <a:p>
            <a:r>
              <a:rPr lang="en-US" sz="2200" dirty="0"/>
              <a:t>To determine which skillset will help a person in the coming future.</a:t>
            </a:r>
          </a:p>
          <a:p>
            <a:r>
              <a:rPr lang="en-US" sz="2200" dirty="0"/>
              <a:t>People working in multiple sectors ,their education and age.</a:t>
            </a:r>
          </a:p>
          <a:p>
            <a:r>
              <a:rPr lang="en-US" sz="2200" dirty="0"/>
              <a:t>Problem:-</a:t>
            </a:r>
          </a:p>
          <a:p>
            <a:pPr lvl="1"/>
            <a:r>
              <a:rPr lang="en-US" sz="1800" dirty="0"/>
              <a:t>Less percentage of educated female employed in the current sectors.</a:t>
            </a:r>
          </a:p>
          <a:p>
            <a:pPr lvl="1"/>
            <a:r>
              <a:rPr lang="en-US" sz="1800" dirty="0"/>
              <a:t>Most Prog Lang which are in current trend are becoming obsolete.</a:t>
            </a:r>
          </a:p>
          <a:p>
            <a:pPr lvl="1"/>
            <a:r>
              <a:rPr lang="en-US" sz="1800" dirty="0"/>
              <a:t>No of educated females are less compared to males.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6" y="1825625"/>
            <a:ext cx="6543346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is sourced from multiple sites.</a:t>
            </a:r>
          </a:p>
          <a:p>
            <a:r>
              <a:rPr lang="en-US" sz="2200" dirty="0"/>
              <a:t>Data is collected to find the rising and current trend.</a:t>
            </a:r>
          </a:p>
          <a:p>
            <a:r>
              <a:rPr lang="en-US" sz="2200" dirty="0"/>
              <a:t>Find the percentage of Male and Female.</a:t>
            </a:r>
          </a:p>
          <a:p>
            <a:r>
              <a:rPr lang="en-US" sz="2200" dirty="0"/>
              <a:t>Age groups in the current sector.</a:t>
            </a:r>
          </a:p>
          <a:p>
            <a:r>
              <a:rPr lang="en-US" sz="2200" dirty="0"/>
              <a:t>Data Source:-</a:t>
            </a:r>
          </a:p>
          <a:p>
            <a:pPr lvl="1"/>
            <a:r>
              <a:rPr lang="en-US" sz="1800" dirty="0"/>
              <a:t>www.kaggle.com</a:t>
            </a:r>
          </a:p>
          <a:p>
            <a:pPr lvl="1"/>
            <a:r>
              <a:rPr lang="en-US" sz="1800" dirty="0"/>
              <a:t>Online SURVEY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1825625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65" y="236620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E476D4-4B34-4AD8-9A04-BB6BC76015C9}"/>
              </a:ext>
            </a:extLst>
          </p:cNvPr>
          <p:cNvSpPr txBox="1"/>
          <p:nvPr/>
        </p:nvSpPr>
        <p:spPr>
          <a:xfrm flipH="1">
            <a:off x="689364" y="1557419"/>
            <a:ext cx="102834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the data findings we have figured out which are the upcoming languages that will be </a:t>
            </a:r>
            <a:r>
              <a:rPr lang="en-US" b="1" u="sng" dirty="0"/>
              <a:t>beneficial to learn</a:t>
            </a:r>
            <a:r>
              <a:rPr lang="en-US" dirty="0"/>
              <a:t> when opting for a job interview and which might give you the edge over the others.</a:t>
            </a:r>
          </a:p>
          <a:p>
            <a:r>
              <a:rPr lang="en-US" dirty="0"/>
              <a:t>The data also gives us the percentage of woman working in the sectors who taken part in the survey , this tells us that </a:t>
            </a:r>
            <a:r>
              <a:rPr lang="en-US" b="1" u="sng" dirty="0"/>
              <a:t>the percentage of men</a:t>
            </a:r>
            <a:r>
              <a:rPr lang="en-US" b="1" dirty="0"/>
              <a:t> </a:t>
            </a:r>
            <a:r>
              <a:rPr lang="en-US" dirty="0"/>
              <a:t>working or having knowledge regarding languages/education is</a:t>
            </a:r>
            <a:r>
              <a:rPr lang="en-US" b="1" u="sng" dirty="0"/>
              <a:t> huge </a:t>
            </a:r>
            <a:r>
              <a:rPr lang="en-US" dirty="0"/>
              <a:t>when compared to women.</a:t>
            </a:r>
          </a:p>
          <a:p>
            <a:r>
              <a:rPr lang="en-US" dirty="0"/>
              <a:t>It also tells us the </a:t>
            </a:r>
            <a:r>
              <a:rPr lang="en-US" b="1" u="sng" dirty="0"/>
              <a:t>age group </a:t>
            </a:r>
            <a:r>
              <a:rPr lang="en-US" dirty="0"/>
              <a:t>,who are currently working in these sectors.</a:t>
            </a:r>
          </a:p>
          <a:p>
            <a:r>
              <a:rPr lang="en-US" dirty="0"/>
              <a:t>Data findings is derived from surveys and online websites which are filled/got through out the </a:t>
            </a:r>
            <a:r>
              <a:rPr lang="en-US" b="1" u="sng" dirty="0"/>
              <a:t>world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318B26-EA6F-4EE7-8636-07DBDF008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76" y="2506661"/>
            <a:ext cx="4475972" cy="25341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072637-1D7F-4CD1-BED6-50EDE77EF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1" y="2507271"/>
            <a:ext cx="4614948" cy="253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5" y="1825625"/>
            <a:ext cx="5105722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is still the no 1 prog lang.</a:t>
            </a:r>
          </a:p>
          <a:p>
            <a:r>
              <a:rPr lang="en-US" dirty="0"/>
              <a:t>Python and TypeScript are in a rising demand.</a:t>
            </a:r>
          </a:p>
          <a:p>
            <a:r>
              <a:rPr lang="en-US" dirty="0"/>
              <a:t>Some lang such as PHP and C++ have become obsolete.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9536" y="1825625"/>
            <a:ext cx="5595129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is 1 of the best skill sets to have.</a:t>
            </a:r>
          </a:p>
          <a:p>
            <a:r>
              <a:rPr lang="en-US" dirty="0"/>
              <a:t>Python and TypeScript can help in the upcoming future ,so learning/picking these skill sets up along is a must.</a:t>
            </a:r>
          </a:p>
          <a:p>
            <a:r>
              <a:rPr lang="en-US" dirty="0"/>
              <a:t>New lang have taken there places such as GO and KOTIN.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B6D26-CEA8-4DCE-B6C5-D574ACC68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6" y="2506661"/>
            <a:ext cx="4639332" cy="3027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8C0BA4-2A42-4EDC-9659-D4F9EE60A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06661"/>
            <a:ext cx="4614949" cy="302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purl.org/dc/elements/1.1/"/>
    <ds:schemaRef ds:uri="155be751-a274-42e8-93fb-f39d3b9bccc8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f80a141d-92ca-4d3d-9308-f7e7b1d44ce8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845</TotalTime>
  <Words>776</Words>
  <Application>Microsoft Office PowerPoint</Application>
  <PresentationFormat>Widescreen</PresentationFormat>
  <Paragraphs>111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IBM Plex Mono Text</vt:lpstr>
      <vt:lpstr>Trebuchet MS</vt:lpstr>
      <vt:lpstr>Wingdings 3</vt:lpstr>
      <vt:lpstr>Facet</vt:lpstr>
      <vt:lpstr>Programming Language and their Future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GITHUB JOB POSTINGS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Harshal U</cp:lastModifiedBy>
  <cp:revision>29</cp:revision>
  <dcterms:created xsi:type="dcterms:W3CDTF">2020-10-28T18:29:43Z</dcterms:created>
  <dcterms:modified xsi:type="dcterms:W3CDTF">2020-12-06T17:41:54Z</dcterms:modified>
</cp:coreProperties>
</file>