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Quicksand" panose="020B0604020202020204" charset="0"/>
      <p:regular r:id="rId5"/>
      <p:bold r:id="rId6"/>
    </p:embeddedFont>
    <p:embeddedFont>
      <p:font typeface="Raleway" pitchFamily="2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2F894B-91BC-4A50-93A5-43D1C759726B}">
  <a:tblStyle styleId="{EF2F894B-91BC-4A50-93A5-43D1C75972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3925" cy="5143494"/>
            <a:chOff x="0" y="0"/>
            <a:chExt cx="9143925" cy="5143494"/>
          </a:xfrm>
        </p:grpSpPr>
        <p:sp>
          <p:nvSpPr>
            <p:cNvPr id="10" name="Google Shape;10;p2"/>
            <p:cNvSpPr/>
            <p:nvPr/>
          </p:nvSpPr>
          <p:spPr>
            <a:xfrm>
              <a:off x="1822871" y="4686018"/>
              <a:ext cx="545784" cy="306189"/>
            </a:xfrm>
            <a:custGeom>
              <a:avLst/>
              <a:gdLst/>
              <a:ahLst/>
              <a:cxnLst/>
              <a:rect l="l" t="t" r="r" b="b"/>
              <a:pathLst>
                <a:path w="5756" h="3827" extrusionOk="0">
                  <a:moveTo>
                    <a:pt x="3310" y="0"/>
                  </a:moveTo>
                  <a:cubicBezTo>
                    <a:pt x="3056" y="0"/>
                    <a:pt x="2762" y="31"/>
                    <a:pt x="2477" y="93"/>
                  </a:cubicBezTo>
                  <a:cubicBezTo>
                    <a:pt x="996" y="417"/>
                    <a:pt x="1" y="1512"/>
                    <a:pt x="224" y="2507"/>
                  </a:cubicBezTo>
                  <a:cubicBezTo>
                    <a:pt x="386" y="3310"/>
                    <a:pt x="1320" y="3827"/>
                    <a:pt x="2438" y="3827"/>
                  </a:cubicBezTo>
                  <a:cubicBezTo>
                    <a:pt x="2701" y="3827"/>
                    <a:pt x="2986" y="3788"/>
                    <a:pt x="3279" y="3726"/>
                  </a:cubicBezTo>
                  <a:cubicBezTo>
                    <a:pt x="4753" y="3402"/>
                    <a:pt x="5756" y="2315"/>
                    <a:pt x="5524" y="1319"/>
                  </a:cubicBezTo>
                  <a:cubicBezTo>
                    <a:pt x="5331" y="509"/>
                    <a:pt x="4437" y="0"/>
                    <a:pt x="3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6081" y="2777481"/>
              <a:ext cx="1898391" cy="2162923"/>
            </a:xfrm>
            <a:custGeom>
              <a:avLst/>
              <a:gdLst/>
              <a:ahLst/>
              <a:cxnLst/>
              <a:rect l="l" t="t" r="r" b="b"/>
              <a:pathLst>
                <a:path w="20021" h="27034" extrusionOk="0">
                  <a:moveTo>
                    <a:pt x="7329" y="1"/>
                  </a:moveTo>
                  <a:cubicBezTo>
                    <a:pt x="5046" y="1"/>
                    <a:pt x="2893" y="1127"/>
                    <a:pt x="1736" y="3148"/>
                  </a:cubicBezTo>
                  <a:cubicBezTo>
                    <a:pt x="0" y="6142"/>
                    <a:pt x="1088" y="9999"/>
                    <a:pt x="4112" y="11990"/>
                  </a:cubicBezTo>
                  <a:cubicBezTo>
                    <a:pt x="2700" y="13563"/>
                    <a:pt x="1859" y="15654"/>
                    <a:pt x="1859" y="17969"/>
                  </a:cubicBezTo>
                  <a:cubicBezTo>
                    <a:pt x="1859" y="22983"/>
                    <a:pt x="5910" y="27034"/>
                    <a:pt x="10955" y="27034"/>
                  </a:cubicBezTo>
                  <a:cubicBezTo>
                    <a:pt x="15970" y="27034"/>
                    <a:pt x="20020" y="22983"/>
                    <a:pt x="20020" y="17969"/>
                  </a:cubicBezTo>
                  <a:cubicBezTo>
                    <a:pt x="20020" y="13988"/>
                    <a:pt x="17482" y="10609"/>
                    <a:pt x="13918" y="9359"/>
                  </a:cubicBezTo>
                  <a:cubicBezTo>
                    <a:pt x="15198" y="6366"/>
                    <a:pt x="13949" y="2732"/>
                    <a:pt x="10894" y="965"/>
                  </a:cubicBezTo>
                  <a:cubicBezTo>
                    <a:pt x="9767" y="325"/>
                    <a:pt x="8548" y="1"/>
                    <a:pt x="7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0" y="0"/>
              <a:ext cx="5044614" cy="2826425"/>
            </a:xfrm>
            <a:custGeom>
              <a:avLst/>
              <a:gdLst/>
              <a:ahLst/>
              <a:cxnLst/>
              <a:rect l="l" t="t" r="r" b="b"/>
              <a:pathLst>
                <a:path w="53202" h="35327" extrusionOk="0">
                  <a:moveTo>
                    <a:pt x="0" y="0"/>
                  </a:moveTo>
                  <a:lnTo>
                    <a:pt x="0" y="35326"/>
                  </a:lnTo>
                  <a:cubicBezTo>
                    <a:pt x="18037" y="21440"/>
                    <a:pt x="1574" y="15237"/>
                    <a:pt x="6720" y="6720"/>
                  </a:cubicBezTo>
                  <a:cubicBezTo>
                    <a:pt x="8872" y="3086"/>
                    <a:pt x="11480" y="2060"/>
                    <a:pt x="13794" y="2060"/>
                  </a:cubicBezTo>
                  <a:cubicBezTo>
                    <a:pt x="16880" y="2060"/>
                    <a:pt x="19418" y="3989"/>
                    <a:pt x="19418" y="3989"/>
                  </a:cubicBezTo>
                  <a:cubicBezTo>
                    <a:pt x="24464" y="7136"/>
                    <a:pt x="29286" y="8263"/>
                    <a:pt x="33591" y="8263"/>
                  </a:cubicBezTo>
                  <a:cubicBezTo>
                    <a:pt x="45163" y="8263"/>
                    <a:pt x="53202" y="0"/>
                    <a:pt x="53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708596" y="1309135"/>
              <a:ext cx="3435329" cy="3834359"/>
            </a:xfrm>
            <a:custGeom>
              <a:avLst/>
              <a:gdLst/>
              <a:ahLst/>
              <a:cxnLst/>
              <a:rect l="l" t="t" r="r" b="b"/>
              <a:pathLst>
                <a:path w="36230" h="47925" extrusionOk="0">
                  <a:moveTo>
                    <a:pt x="29063" y="0"/>
                  </a:moveTo>
                  <a:cubicBezTo>
                    <a:pt x="23562" y="0"/>
                    <a:pt x="18586" y="2700"/>
                    <a:pt x="15886" y="7653"/>
                  </a:cubicBezTo>
                  <a:cubicBezTo>
                    <a:pt x="14628" y="10029"/>
                    <a:pt x="13988" y="12668"/>
                    <a:pt x="15207" y="15206"/>
                  </a:cubicBezTo>
                  <a:cubicBezTo>
                    <a:pt x="15816" y="16487"/>
                    <a:pt x="16811" y="17551"/>
                    <a:pt x="17552" y="18770"/>
                  </a:cubicBezTo>
                  <a:cubicBezTo>
                    <a:pt x="18972" y="21154"/>
                    <a:pt x="18393" y="24009"/>
                    <a:pt x="16750" y="26169"/>
                  </a:cubicBezTo>
                  <a:cubicBezTo>
                    <a:pt x="14242" y="29448"/>
                    <a:pt x="11025" y="28483"/>
                    <a:pt x="7716" y="29988"/>
                  </a:cubicBezTo>
                  <a:cubicBezTo>
                    <a:pt x="5309" y="31114"/>
                    <a:pt x="3380" y="33112"/>
                    <a:pt x="2223" y="35488"/>
                  </a:cubicBezTo>
                  <a:cubicBezTo>
                    <a:pt x="1289" y="37386"/>
                    <a:pt x="741" y="39477"/>
                    <a:pt x="456" y="41599"/>
                  </a:cubicBezTo>
                  <a:cubicBezTo>
                    <a:pt x="386" y="42108"/>
                    <a:pt x="1" y="47925"/>
                    <a:pt x="356" y="47925"/>
                  </a:cubicBezTo>
                  <a:lnTo>
                    <a:pt x="36230" y="47925"/>
                  </a:lnTo>
                  <a:lnTo>
                    <a:pt x="36230" y="1350"/>
                  </a:lnTo>
                  <a:cubicBezTo>
                    <a:pt x="36230" y="772"/>
                    <a:pt x="31122" y="93"/>
                    <a:pt x="30698" y="62"/>
                  </a:cubicBezTo>
                  <a:cubicBezTo>
                    <a:pt x="30158" y="0"/>
                    <a:pt x="29610" y="0"/>
                    <a:pt x="290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568109" y="617165"/>
              <a:ext cx="353394" cy="437081"/>
            </a:xfrm>
            <a:custGeom>
              <a:avLst/>
              <a:gdLst/>
              <a:ahLst/>
              <a:cxnLst/>
              <a:rect l="l" t="t" r="r" b="b"/>
              <a:pathLst>
                <a:path w="3727" h="5463" extrusionOk="0">
                  <a:moveTo>
                    <a:pt x="1859" y="1"/>
                  </a:moveTo>
                  <a:cubicBezTo>
                    <a:pt x="833" y="1"/>
                    <a:pt x="0" y="1220"/>
                    <a:pt x="0" y="2732"/>
                  </a:cubicBezTo>
                  <a:cubicBezTo>
                    <a:pt x="0" y="4244"/>
                    <a:pt x="833" y="5463"/>
                    <a:pt x="1859" y="5463"/>
                  </a:cubicBezTo>
                  <a:cubicBezTo>
                    <a:pt x="2893" y="5463"/>
                    <a:pt x="3726" y="4244"/>
                    <a:pt x="3726" y="2732"/>
                  </a:cubicBezTo>
                  <a:cubicBezTo>
                    <a:pt x="3726" y="1220"/>
                    <a:pt x="2893" y="1"/>
                    <a:pt x="1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/>
          <p:nvPr/>
        </p:nvSpPr>
        <p:spPr>
          <a:xfrm>
            <a:off x="453767" y="323921"/>
            <a:ext cx="8236416" cy="4495659"/>
          </a:xfrm>
          <a:custGeom>
            <a:avLst/>
            <a:gdLst/>
            <a:ahLst/>
            <a:cxnLst/>
            <a:rect l="l" t="t" r="r" b="b"/>
            <a:pathLst>
              <a:path w="81107" h="53558" extrusionOk="0">
                <a:moveTo>
                  <a:pt x="1096" y="1"/>
                </a:moveTo>
                <a:cubicBezTo>
                  <a:pt x="517" y="1"/>
                  <a:pt x="0" y="487"/>
                  <a:pt x="0" y="1096"/>
                </a:cubicBezTo>
                <a:lnTo>
                  <a:pt x="0" y="52462"/>
                </a:lnTo>
                <a:cubicBezTo>
                  <a:pt x="0" y="53071"/>
                  <a:pt x="517" y="53557"/>
                  <a:pt x="1096" y="53557"/>
                </a:cubicBezTo>
                <a:lnTo>
                  <a:pt x="80011" y="53557"/>
                </a:lnTo>
                <a:cubicBezTo>
                  <a:pt x="80620" y="53557"/>
                  <a:pt x="81106" y="53071"/>
                  <a:pt x="81106" y="52462"/>
                </a:cubicBezTo>
                <a:lnTo>
                  <a:pt x="81106" y="1096"/>
                </a:lnTo>
                <a:cubicBezTo>
                  <a:pt x="81106" y="487"/>
                  <a:pt x="80620" y="1"/>
                  <a:pt x="800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018925" y="744575"/>
            <a:ext cx="4273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icksand"/>
              <a:buNone/>
              <a:defRPr sz="6000" b="1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 b="1"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 b="1"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 b="1"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 b="1"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 b="1"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 b="1"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 b="1"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Font typeface="Quicksand"/>
              <a:buNone/>
              <a:defRPr sz="6000" b="1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018925" y="2834125"/>
            <a:ext cx="3186000" cy="10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3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0"/>
            <a:ext cx="9143925" cy="5143494"/>
            <a:chOff x="0" y="0"/>
            <a:chExt cx="9143925" cy="5143494"/>
          </a:xfrm>
        </p:grpSpPr>
        <p:sp>
          <p:nvSpPr>
            <p:cNvPr id="97" name="Google Shape;97;p9"/>
            <p:cNvSpPr/>
            <p:nvPr/>
          </p:nvSpPr>
          <p:spPr>
            <a:xfrm>
              <a:off x="1822871" y="4686018"/>
              <a:ext cx="545784" cy="306189"/>
            </a:xfrm>
            <a:custGeom>
              <a:avLst/>
              <a:gdLst/>
              <a:ahLst/>
              <a:cxnLst/>
              <a:rect l="l" t="t" r="r" b="b"/>
              <a:pathLst>
                <a:path w="5756" h="3827" extrusionOk="0">
                  <a:moveTo>
                    <a:pt x="3310" y="0"/>
                  </a:moveTo>
                  <a:cubicBezTo>
                    <a:pt x="3056" y="0"/>
                    <a:pt x="2762" y="31"/>
                    <a:pt x="2477" y="93"/>
                  </a:cubicBezTo>
                  <a:cubicBezTo>
                    <a:pt x="996" y="417"/>
                    <a:pt x="1" y="1512"/>
                    <a:pt x="224" y="2507"/>
                  </a:cubicBezTo>
                  <a:cubicBezTo>
                    <a:pt x="386" y="3310"/>
                    <a:pt x="1320" y="3827"/>
                    <a:pt x="2438" y="3827"/>
                  </a:cubicBezTo>
                  <a:cubicBezTo>
                    <a:pt x="2701" y="3827"/>
                    <a:pt x="2986" y="3788"/>
                    <a:pt x="3279" y="3726"/>
                  </a:cubicBezTo>
                  <a:cubicBezTo>
                    <a:pt x="4753" y="3402"/>
                    <a:pt x="5756" y="2315"/>
                    <a:pt x="5524" y="1319"/>
                  </a:cubicBezTo>
                  <a:cubicBezTo>
                    <a:pt x="5331" y="509"/>
                    <a:pt x="4437" y="0"/>
                    <a:pt x="33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46081" y="2777481"/>
              <a:ext cx="1898391" cy="2162923"/>
            </a:xfrm>
            <a:custGeom>
              <a:avLst/>
              <a:gdLst/>
              <a:ahLst/>
              <a:cxnLst/>
              <a:rect l="l" t="t" r="r" b="b"/>
              <a:pathLst>
                <a:path w="20021" h="27034" extrusionOk="0">
                  <a:moveTo>
                    <a:pt x="7329" y="1"/>
                  </a:moveTo>
                  <a:cubicBezTo>
                    <a:pt x="5046" y="1"/>
                    <a:pt x="2893" y="1127"/>
                    <a:pt x="1736" y="3148"/>
                  </a:cubicBezTo>
                  <a:cubicBezTo>
                    <a:pt x="0" y="6142"/>
                    <a:pt x="1088" y="9999"/>
                    <a:pt x="4112" y="11990"/>
                  </a:cubicBezTo>
                  <a:cubicBezTo>
                    <a:pt x="2700" y="13563"/>
                    <a:pt x="1859" y="15654"/>
                    <a:pt x="1859" y="17969"/>
                  </a:cubicBezTo>
                  <a:cubicBezTo>
                    <a:pt x="1859" y="22983"/>
                    <a:pt x="5910" y="27034"/>
                    <a:pt x="10955" y="27034"/>
                  </a:cubicBezTo>
                  <a:cubicBezTo>
                    <a:pt x="15970" y="27034"/>
                    <a:pt x="20020" y="22983"/>
                    <a:pt x="20020" y="17969"/>
                  </a:cubicBezTo>
                  <a:cubicBezTo>
                    <a:pt x="20020" y="13988"/>
                    <a:pt x="17482" y="10609"/>
                    <a:pt x="13918" y="9359"/>
                  </a:cubicBezTo>
                  <a:cubicBezTo>
                    <a:pt x="15198" y="6366"/>
                    <a:pt x="13949" y="2732"/>
                    <a:pt x="10894" y="965"/>
                  </a:cubicBezTo>
                  <a:cubicBezTo>
                    <a:pt x="9767" y="325"/>
                    <a:pt x="8548" y="1"/>
                    <a:pt x="73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0" y="0"/>
              <a:ext cx="5044614" cy="2826425"/>
            </a:xfrm>
            <a:custGeom>
              <a:avLst/>
              <a:gdLst/>
              <a:ahLst/>
              <a:cxnLst/>
              <a:rect l="l" t="t" r="r" b="b"/>
              <a:pathLst>
                <a:path w="53202" h="35327" extrusionOk="0">
                  <a:moveTo>
                    <a:pt x="0" y="0"/>
                  </a:moveTo>
                  <a:lnTo>
                    <a:pt x="0" y="35326"/>
                  </a:lnTo>
                  <a:cubicBezTo>
                    <a:pt x="18037" y="21440"/>
                    <a:pt x="1574" y="15237"/>
                    <a:pt x="6720" y="6720"/>
                  </a:cubicBezTo>
                  <a:cubicBezTo>
                    <a:pt x="8872" y="3086"/>
                    <a:pt x="11480" y="2060"/>
                    <a:pt x="13794" y="2060"/>
                  </a:cubicBezTo>
                  <a:cubicBezTo>
                    <a:pt x="16880" y="2060"/>
                    <a:pt x="19418" y="3989"/>
                    <a:pt x="19418" y="3989"/>
                  </a:cubicBezTo>
                  <a:cubicBezTo>
                    <a:pt x="24464" y="7136"/>
                    <a:pt x="29286" y="8263"/>
                    <a:pt x="33591" y="8263"/>
                  </a:cubicBezTo>
                  <a:cubicBezTo>
                    <a:pt x="45163" y="8263"/>
                    <a:pt x="53202" y="0"/>
                    <a:pt x="532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5708596" y="1309135"/>
              <a:ext cx="3435329" cy="3834359"/>
            </a:xfrm>
            <a:custGeom>
              <a:avLst/>
              <a:gdLst/>
              <a:ahLst/>
              <a:cxnLst/>
              <a:rect l="l" t="t" r="r" b="b"/>
              <a:pathLst>
                <a:path w="36230" h="47925" extrusionOk="0">
                  <a:moveTo>
                    <a:pt x="29063" y="0"/>
                  </a:moveTo>
                  <a:cubicBezTo>
                    <a:pt x="23562" y="0"/>
                    <a:pt x="18586" y="2700"/>
                    <a:pt x="15886" y="7653"/>
                  </a:cubicBezTo>
                  <a:cubicBezTo>
                    <a:pt x="14628" y="10029"/>
                    <a:pt x="13988" y="12668"/>
                    <a:pt x="15207" y="15206"/>
                  </a:cubicBezTo>
                  <a:cubicBezTo>
                    <a:pt x="15816" y="16487"/>
                    <a:pt x="16811" y="17551"/>
                    <a:pt x="17552" y="18770"/>
                  </a:cubicBezTo>
                  <a:cubicBezTo>
                    <a:pt x="18972" y="21154"/>
                    <a:pt x="18393" y="24009"/>
                    <a:pt x="16750" y="26169"/>
                  </a:cubicBezTo>
                  <a:cubicBezTo>
                    <a:pt x="14242" y="29448"/>
                    <a:pt x="11025" y="28483"/>
                    <a:pt x="7716" y="29988"/>
                  </a:cubicBezTo>
                  <a:cubicBezTo>
                    <a:pt x="5309" y="31114"/>
                    <a:pt x="3380" y="33112"/>
                    <a:pt x="2223" y="35488"/>
                  </a:cubicBezTo>
                  <a:cubicBezTo>
                    <a:pt x="1289" y="37386"/>
                    <a:pt x="741" y="39477"/>
                    <a:pt x="456" y="41599"/>
                  </a:cubicBezTo>
                  <a:cubicBezTo>
                    <a:pt x="386" y="42108"/>
                    <a:pt x="1" y="47925"/>
                    <a:pt x="356" y="47925"/>
                  </a:cubicBezTo>
                  <a:lnTo>
                    <a:pt x="36230" y="47925"/>
                  </a:lnTo>
                  <a:lnTo>
                    <a:pt x="36230" y="1350"/>
                  </a:lnTo>
                  <a:cubicBezTo>
                    <a:pt x="36230" y="772"/>
                    <a:pt x="31122" y="93"/>
                    <a:pt x="30698" y="62"/>
                  </a:cubicBezTo>
                  <a:cubicBezTo>
                    <a:pt x="30158" y="0"/>
                    <a:pt x="29610" y="0"/>
                    <a:pt x="290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8568109" y="617165"/>
              <a:ext cx="353394" cy="437081"/>
            </a:xfrm>
            <a:custGeom>
              <a:avLst/>
              <a:gdLst/>
              <a:ahLst/>
              <a:cxnLst/>
              <a:rect l="l" t="t" r="r" b="b"/>
              <a:pathLst>
                <a:path w="3727" h="5463" extrusionOk="0">
                  <a:moveTo>
                    <a:pt x="1859" y="1"/>
                  </a:moveTo>
                  <a:cubicBezTo>
                    <a:pt x="833" y="1"/>
                    <a:pt x="0" y="1220"/>
                    <a:pt x="0" y="2732"/>
                  </a:cubicBezTo>
                  <a:cubicBezTo>
                    <a:pt x="0" y="4244"/>
                    <a:pt x="833" y="5463"/>
                    <a:pt x="1859" y="5463"/>
                  </a:cubicBezTo>
                  <a:cubicBezTo>
                    <a:pt x="2893" y="5463"/>
                    <a:pt x="3726" y="4244"/>
                    <a:pt x="3726" y="2732"/>
                  </a:cubicBezTo>
                  <a:cubicBezTo>
                    <a:pt x="3726" y="1220"/>
                    <a:pt x="2893" y="1"/>
                    <a:pt x="18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453767" y="323921"/>
            <a:ext cx="8236416" cy="4495659"/>
          </a:xfrm>
          <a:custGeom>
            <a:avLst/>
            <a:gdLst/>
            <a:ahLst/>
            <a:cxnLst/>
            <a:rect l="l" t="t" r="r" b="b"/>
            <a:pathLst>
              <a:path w="81107" h="53558" extrusionOk="0">
                <a:moveTo>
                  <a:pt x="1096" y="1"/>
                </a:moveTo>
                <a:cubicBezTo>
                  <a:pt x="517" y="1"/>
                  <a:pt x="0" y="487"/>
                  <a:pt x="0" y="1096"/>
                </a:cubicBezTo>
                <a:lnTo>
                  <a:pt x="0" y="52462"/>
                </a:lnTo>
                <a:cubicBezTo>
                  <a:pt x="0" y="53071"/>
                  <a:pt x="517" y="53557"/>
                  <a:pt x="1096" y="53557"/>
                </a:cubicBezTo>
                <a:lnTo>
                  <a:pt x="80011" y="53557"/>
                </a:lnTo>
                <a:cubicBezTo>
                  <a:pt x="80620" y="53557"/>
                  <a:pt x="81106" y="53071"/>
                  <a:pt x="81106" y="52462"/>
                </a:cubicBezTo>
                <a:lnTo>
                  <a:pt x="81106" y="1096"/>
                </a:lnTo>
                <a:cubicBezTo>
                  <a:pt x="81106" y="487"/>
                  <a:pt x="80620" y="1"/>
                  <a:pt x="8001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5" name="Google Shape;105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">
    <p:bg>
      <p:bgPr>
        <a:solidFill>
          <a:schemeClr val="accent1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25"/>
          <p:cNvGrpSpPr/>
          <p:nvPr/>
        </p:nvGrpSpPr>
        <p:grpSpPr>
          <a:xfrm>
            <a:off x="0" y="0"/>
            <a:ext cx="9143925" cy="5143494"/>
            <a:chOff x="0" y="0"/>
            <a:chExt cx="9143925" cy="5143494"/>
          </a:xfrm>
        </p:grpSpPr>
        <p:sp>
          <p:nvSpPr>
            <p:cNvPr id="287" name="Google Shape;287;p25"/>
            <p:cNvSpPr/>
            <p:nvPr/>
          </p:nvSpPr>
          <p:spPr>
            <a:xfrm>
              <a:off x="1822871" y="4686018"/>
              <a:ext cx="545784" cy="306189"/>
            </a:xfrm>
            <a:custGeom>
              <a:avLst/>
              <a:gdLst/>
              <a:ahLst/>
              <a:cxnLst/>
              <a:rect l="l" t="t" r="r" b="b"/>
              <a:pathLst>
                <a:path w="5756" h="3827" extrusionOk="0">
                  <a:moveTo>
                    <a:pt x="3310" y="0"/>
                  </a:moveTo>
                  <a:cubicBezTo>
                    <a:pt x="3056" y="0"/>
                    <a:pt x="2762" y="31"/>
                    <a:pt x="2477" y="93"/>
                  </a:cubicBezTo>
                  <a:cubicBezTo>
                    <a:pt x="996" y="417"/>
                    <a:pt x="1" y="1512"/>
                    <a:pt x="224" y="2507"/>
                  </a:cubicBezTo>
                  <a:cubicBezTo>
                    <a:pt x="386" y="3310"/>
                    <a:pt x="1320" y="3827"/>
                    <a:pt x="2438" y="3827"/>
                  </a:cubicBezTo>
                  <a:cubicBezTo>
                    <a:pt x="2701" y="3827"/>
                    <a:pt x="2986" y="3788"/>
                    <a:pt x="3279" y="3726"/>
                  </a:cubicBezTo>
                  <a:cubicBezTo>
                    <a:pt x="4753" y="3402"/>
                    <a:pt x="5756" y="2315"/>
                    <a:pt x="5524" y="1319"/>
                  </a:cubicBezTo>
                  <a:cubicBezTo>
                    <a:pt x="5331" y="509"/>
                    <a:pt x="4437" y="0"/>
                    <a:pt x="3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46081" y="2777481"/>
              <a:ext cx="1898391" cy="2162923"/>
            </a:xfrm>
            <a:custGeom>
              <a:avLst/>
              <a:gdLst/>
              <a:ahLst/>
              <a:cxnLst/>
              <a:rect l="l" t="t" r="r" b="b"/>
              <a:pathLst>
                <a:path w="20021" h="27034" extrusionOk="0">
                  <a:moveTo>
                    <a:pt x="7329" y="1"/>
                  </a:moveTo>
                  <a:cubicBezTo>
                    <a:pt x="5046" y="1"/>
                    <a:pt x="2893" y="1127"/>
                    <a:pt x="1736" y="3148"/>
                  </a:cubicBezTo>
                  <a:cubicBezTo>
                    <a:pt x="0" y="6142"/>
                    <a:pt x="1088" y="9999"/>
                    <a:pt x="4112" y="11990"/>
                  </a:cubicBezTo>
                  <a:cubicBezTo>
                    <a:pt x="2700" y="13563"/>
                    <a:pt x="1859" y="15654"/>
                    <a:pt x="1859" y="17969"/>
                  </a:cubicBezTo>
                  <a:cubicBezTo>
                    <a:pt x="1859" y="22983"/>
                    <a:pt x="5910" y="27034"/>
                    <a:pt x="10955" y="27034"/>
                  </a:cubicBezTo>
                  <a:cubicBezTo>
                    <a:pt x="15970" y="27034"/>
                    <a:pt x="20020" y="22983"/>
                    <a:pt x="20020" y="17969"/>
                  </a:cubicBezTo>
                  <a:cubicBezTo>
                    <a:pt x="20020" y="13988"/>
                    <a:pt x="17482" y="10609"/>
                    <a:pt x="13918" y="9359"/>
                  </a:cubicBezTo>
                  <a:cubicBezTo>
                    <a:pt x="15198" y="6366"/>
                    <a:pt x="13949" y="2732"/>
                    <a:pt x="10894" y="965"/>
                  </a:cubicBezTo>
                  <a:cubicBezTo>
                    <a:pt x="9767" y="325"/>
                    <a:pt x="8548" y="1"/>
                    <a:pt x="7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0" y="0"/>
              <a:ext cx="5044614" cy="2826425"/>
            </a:xfrm>
            <a:custGeom>
              <a:avLst/>
              <a:gdLst/>
              <a:ahLst/>
              <a:cxnLst/>
              <a:rect l="l" t="t" r="r" b="b"/>
              <a:pathLst>
                <a:path w="53202" h="35327" extrusionOk="0">
                  <a:moveTo>
                    <a:pt x="0" y="0"/>
                  </a:moveTo>
                  <a:lnTo>
                    <a:pt x="0" y="35326"/>
                  </a:lnTo>
                  <a:cubicBezTo>
                    <a:pt x="18037" y="21440"/>
                    <a:pt x="1574" y="15237"/>
                    <a:pt x="6720" y="6720"/>
                  </a:cubicBezTo>
                  <a:cubicBezTo>
                    <a:pt x="8872" y="3086"/>
                    <a:pt x="11480" y="2060"/>
                    <a:pt x="13794" y="2060"/>
                  </a:cubicBezTo>
                  <a:cubicBezTo>
                    <a:pt x="16880" y="2060"/>
                    <a:pt x="19418" y="3989"/>
                    <a:pt x="19418" y="3989"/>
                  </a:cubicBezTo>
                  <a:cubicBezTo>
                    <a:pt x="24464" y="7136"/>
                    <a:pt x="29286" y="8263"/>
                    <a:pt x="33591" y="8263"/>
                  </a:cubicBezTo>
                  <a:cubicBezTo>
                    <a:pt x="45163" y="8263"/>
                    <a:pt x="53202" y="0"/>
                    <a:pt x="53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5"/>
            <p:cNvSpPr/>
            <p:nvPr/>
          </p:nvSpPr>
          <p:spPr>
            <a:xfrm>
              <a:off x="5708596" y="1309135"/>
              <a:ext cx="3435329" cy="3834359"/>
            </a:xfrm>
            <a:custGeom>
              <a:avLst/>
              <a:gdLst/>
              <a:ahLst/>
              <a:cxnLst/>
              <a:rect l="l" t="t" r="r" b="b"/>
              <a:pathLst>
                <a:path w="36230" h="47925" extrusionOk="0">
                  <a:moveTo>
                    <a:pt x="29063" y="0"/>
                  </a:moveTo>
                  <a:cubicBezTo>
                    <a:pt x="23562" y="0"/>
                    <a:pt x="18586" y="2700"/>
                    <a:pt x="15886" y="7653"/>
                  </a:cubicBezTo>
                  <a:cubicBezTo>
                    <a:pt x="14628" y="10029"/>
                    <a:pt x="13988" y="12668"/>
                    <a:pt x="15207" y="15206"/>
                  </a:cubicBezTo>
                  <a:cubicBezTo>
                    <a:pt x="15816" y="16487"/>
                    <a:pt x="16811" y="17551"/>
                    <a:pt x="17552" y="18770"/>
                  </a:cubicBezTo>
                  <a:cubicBezTo>
                    <a:pt x="18972" y="21154"/>
                    <a:pt x="18393" y="24009"/>
                    <a:pt x="16750" y="26169"/>
                  </a:cubicBezTo>
                  <a:cubicBezTo>
                    <a:pt x="14242" y="29448"/>
                    <a:pt x="11025" y="28483"/>
                    <a:pt x="7716" y="29988"/>
                  </a:cubicBezTo>
                  <a:cubicBezTo>
                    <a:pt x="5309" y="31114"/>
                    <a:pt x="3380" y="33112"/>
                    <a:pt x="2223" y="35488"/>
                  </a:cubicBezTo>
                  <a:cubicBezTo>
                    <a:pt x="1289" y="37386"/>
                    <a:pt x="741" y="39477"/>
                    <a:pt x="456" y="41599"/>
                  </a:cubicBezTo>
                  <a:cubicBezTo>
                    <a:pt x="386" y="42108"/>
                    <a:pt x="1" y="47925"/>
                    <a:pt x="356" y="47925"/>
                  </a:cubicBezTo>
                  <a:lnTo>
                    <a:pt x="36230" y="47925"/>
                  </a:lnTo>
                  <a:lnTo>
                    <a:pt x="36230" y="1350"/>
                  </a:lnTo>
                  <a:cubicBezTo>
                    <a:pt x="36230" y="772"/>
                    <a:pt x="31122" y="93"/>
                    <a:pt x="30698" y="62"/>
                  </a:cubicBezTo>
                  <a:cubicBezTo>
                    <a:pt x="30158" y="0"/>
                    <a:pt x="29610" y="0"/>
                    <a:pt x="290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5"/>
            <p:cNvSpPr/>
            <p:nvPr/>
          </p:nvSpPr>
          <p:spPr>
            <a:xfrm>
              <a:off x="8568109" y="617165"/>
              <a:ext cx="353394" cy="437081"/>
            </a:xfrm>
            <a:custGeom>
              <a:avLst/>
              <a:gdLst/>
              <a:ahLst/>
              <a:cxnLst/>
              <a:rect l="l" t="t" r="r" b="b"/>
              <a:pathLst>
                <a:path w="3727" h="5463" extrusionOk="0">
                  <a:moveTo>
                    <a:pt x="1859" y="1"/>
                  </a:moveTo>
                  <a:cubicBezTo>
                    <a:pt x="833" y="1"/>
                    <a:pt x="0" y="1220"/>
                    <a:pt x="0" y="2732"/>
                  </a:cubicBezTo>
                  <a:cubicBezTo>
                    <a:pt x="0" y="4244"/>
                    <a:pt x="833" y="5463"/>
                    <a:pt x="1859" y="5463"/>
                  </a:cubicBezTo>
                  <a:cubicBezTo>
                    <a:pt x="2893" y="5463"/>
                    <a:pt x="3726" y="4244"/>
                    <a:pt x="3726" y="2732"/>
                  </a:cubicBezTo>
                  <a:cubicBezTo>
                    <a:pt x="3726" y="1220"/>
                    <a:pt x="2893" y="1"/>
                    <a:pt x="1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" name="Google Shape;292;p25"/>
          <p:cNvSpPr/>
          <p:nvPr/>
        </p:nvSpPr>
        <p:spPr>
          <a:xfrm>
            <a:off x="453767" y="323921"/>
            <a:ext cx="8236416" cy="4495659"/>
          </a:xfrm>
          <a:custGeom>
            <a:avLst/>
            <a:gdLst/>
            <a:ahLst/>
            <a:cxnLst/>
            <a:rect l="l" t="t" r="r" b="b"/>
            <a:pathLst>
              <a:path w="81107" h="53558" extrusionOk="0">
                <a:moveTo>
                  <a:pt x="1096" y="1"/>
                </a:moveTo>
                <a:cubicBezTo>
                  <a:pt x="517" y="1"/>
                  <a:pt x="0" y="487"/>
                  <a:pt x="0" y="1096"/>
                </a:cubicBezTo>
                <a:lnTo>
                  <a:pt x="0" y="52462"/>
                </a:lnTo>
                <a:cubicBezTo>
                  <a:pt x="0" y="53071"/>
                  <a:pt x="517" y="53557"/>
                  <a:pt x="1096" y="53557"/>
                </a:cubicBezTo>
                <a:lnTo>
                  <a:pt x="80011" y="53557"/>
                </a:lnTo>
                <a:cubicBezTo>
                  <a:pt x="80620" y="53557"/>
                  <a:pt x="81106" y="53071"/>
                  <a:pt x="81106" y="52462"/>
                </a:cubicBezTo>
                <a:lnTo>
                  <a:pt x="81106" y="1096"/>
                </a:lnTo>
                <a:cubicBezTo>
                  <a:pt x="81106" y="487"/>
                  <a:pt x="80620" y="1"/>
                  <a:pt x="8001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bg>
      <p:bgPr>
        <a:solidFill>
          <a:schemeClr val="accent3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29"/>
          <p:cNvGrpSpPr/>
          <p:nvPr/>
        </p:nvGrpSpPr>
        <p:grpSpPr>
          <a:xfrm>
            <a:off x="0" y="0"/>
            <a:ext cx="9143925" cy="5143494"/>
            <a:chOff x="0" y="0"/>
            <a:chExt cx="9143925" cy="5143494"/>
          </a:xfrm>
        </p:grpSpPr>
        <p:sp>
          <p:nvSpPr>
            <p:cNvPr id="326" name="Google Shape;326;p29"/>
            <p:cNvSpPr/>
            <p:nvPr/>
          </p:nvSpPr>
          <p:spPr>
            <a:xfrm>
              <a:off x="1822871" y="4686018"/>
              <a:ext cx="545784" cy="306189"/>
            </a:xfrm>
            <a:custGeom>
              <a:avLst/>
              <a:gdLst/>
              <a:ahLst/>
              <a:cxnLst/>
              <a:rect l="l" t="t" r="r" b="b"/>
              <a:pathLst>
                <a:path w="5756" h="3827" extrusionOk="0">
                  <a:moveTo>
                    <a:pt x="3310" y="0"/>
                  </a:moveTo>
                  <a:cubicBezTo>
                    <a:pt x="3056" y="0"/>
                    <a:pt x="2762" y="31"/>
                    <a:pt x="2477" y="93"/>
                  </a:cubicBezTo>
                  <a:cubicBezTo>
                    <a:pt x="996" y="417"/>
                    <a:pt x="1" y="1512"/>
                    <a:pt x="224" y="2507"/>
                  </a:cubicBezTo>
                  <a:cubicBezTo>
                    <a:pt x="386" y="3310"/>
                    <a:pt x="1320" y="3827"/>
                    <a:pt x="2438" y="3827"/>
                  </a:cubicBezTo>
                  <a:cubicBezTo>
                    <a:pt x="2701" y="3827"/>
                    <a:pt x="2986" y="3788"/>
                    <a:pt x="3279" y="3726"/>
                  </a:cubicBezTo>
                  <a:cubicBezTo>
                    <a:pt x="4753" y="3402"/>
                    <a:pt x="5756" y="2315"/>
                    <a:pt x="5524" y="1319"/>
                  </a:cubicBezTo>
                  <a:cubicBezTo>
                    <a:pt x="5331" y="509"/>
                    <a:pt x="4437" y="0"/>
                    <a:pt x="33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46081" y="2777481"/>
              <a:ext cx="1898391" cy="2162923"/>
            </a:xfrm>
            <a:custGeom>
              <a:avLst/>
              <a:gdLst/>
              <a:ahLst/>
              <a:cxnLst/>
              <a:rect l="l" t="t" r="r" b="b"/>
              <a:pathLst>
                <a:path w="20021" h="27034" extrusionOk="0">
                  <a:moveTo>
                    <a:pt x="7329" y="1"/>
                  </a:moveTo>
                  <a:cubicBezTo>
                    <a:pt x="5046" y="1"/>
                    <a:pt x="2893" y="1127"/>
                    <a:pt x="1736" y="3148"/>
                  </a:cubicBezTo>
                  <a:cubicBezTo>
                    <a:pt x="0" y="6142"/>
                    <a:pt x="1088" y="9999"/>
                    <a:pt x="4112" y="11990"/>
                  </a:cubicBezTo>
                  <a:cubicBezTo>
                    <a:pt x="2700" y="13563"/>
                    <a:pt x="1859" y="15654"/>
                    <a:pt x="1859" y="17969"/>
                  </a:cubicBezTo>
                  <a:cubicBezTo>
                    <a:pt x="1859" y="22983"/>
                    <a:pt x="5910" y="27034"/>
                    <a:pt x="10955" y="27034"/>
                  </a:cubicBezTo>
                  <a:cubicBezTo>
                    <a:pt x="15970" y="27034"/>
                    <a:pt x="20020" y="22983"/>
                    <a:pt x="20020" y="17969"/>
                  </a:cubicBezTo>
                  <a:cubicBezTo>
                    <a:pt x="20020" y="13988"/>
                    <a:pt x="17482" y="10609"/>
                    <a:pt x="13918" y="9359"/>
                  </a:cubicBezTo>
                  <a:cubicBezTo>
                    <a:pt x="15198" y="6366"/>
                    <a:pt x="13949" y="2732"/>
                    <a:pt x="10894" y="965"/>
                  </a:cubicBezTo>
                  <a:cubicBezTo>
                    <a:pt x="9767" y="325"/>
                    <a:pt x="8548" y="1"/>
                    <a:pt x="73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0" y="0"/>
              <a:ext cx="5044614" cy="2826425"/>
            </a:xfrm>
            <a:custGeom>
              <a:avLst/>
              <a:gdLst/>
              <a:ahLst/>
              <a:cxnLst/>
              <a:rect l="l" t="t" r="r" b="b"/>
              <a:pathLst>
                <a:path w="53202" h="35327" extrusionOk="0">
                  <a:moveTo>
                    <a:pt x="0" y="0"/>
                  </a:moveTo>
                  <a:lnTo>
                    <a:pt x="0" y="35326"/>
                  </a:lnTo>
                  <a:cubicBezTo>
                    <a:pt x="18037" y="21440"/>
                    <a:pt x="1574" y="15237"/>
                    <a:pt x="6720" y="6720"/>
                  </a:cubicBezTo>
                  <a:cubicBezTo>
                    <a:pt x="8872" y="3086"/>
                    <a:pt x="11480" y="2060"/>
                    <a:pt x="13794" y="2060"/>
                  </a:cubicBezTo>
                  <a:cubicBezTo>
                    <a:pt x="16880" y="2060"/>
                    <a:pt x="19418" y="3989"/>
                    <a:pt x="19418" y="3989"/>
                  </a:cubicBezTo>
                  <a:cubicBezTo>
                    <a:pt x="24464" y="7136"/>
                    <a:pt x="29286" y="8263"/>
                    <a:pt x="33591" y="8263"/>
                  </a:cubicBezTo>
                  <a:cubicBezTo>
                    <a:pt x="45163" y="8263"/>
                    <a:pt x="53202" y="0"/>
                    <a:pt x="532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5708596" y="1309135"/>
              <a:ext cx="3435329" cy="3834359"/>
            </a:xfrm>
            <a:custGeom>
              <a:avLst/>
              <a:gdLst/>
              <a:ahLst/>
              <a:cxnLst/>
              <a:rect l="l" t="t" r="r" b="b"/>
              <a:pathLst>
                <a:path w="36230" h="47925" extrusionOk="0">
                  <a:moveTo>
                    <a:pt x="29063" y="0"/>
                  </a:moveTo>
                  <a:cubicBezTo>
                    <a:pt x="23562" y="0"/>
                    <a:pt x="18586" y="2700"/>
                    <a:pt x="15886" y="7653"/>
                  </a:cubicBezTo>
                  <a:cubicBezTo>
                    <a:pt x="14628" y="10029"/>
                    <a:pt x="13988" y="12668"/>
                    <a:pt x="15207" y="15206"/>
                  </a:cubicBezTo>
                  <a:cubicBezTo>
                    <a:pt x="15816" y="16487"/>
                    <a:pt x="16811" y="17551"/>
                    <a:pt x="17552" y="18770"/>
                  </a:cubicBezTo>
                  <a:cubicBezTo>
                    <a:pt x="18972" y="21154"/>
                    <a:pt x="18393" y="24009"/>
                    <a:pt x="16750" y="26169"/>
                  </a:cubicBezTo>
                  <a:cubicBezTo>
                    <a:pt x="14242" y="29448"/>
                    <a:pt x="11025" y="28483"/>
                    <a:pt x="7716" y="29988"/>
                  </a:cubicBezTo>
                  <a:cubicBezTo>
                    <a:pt x="5309" y="31114"/>
                    <a:pt x="3380" y="33112"/>
                    <a:pt x="2223" y="35488"/>
                  </a:cubicBezTo>
                  <a:cubicBezTo>
                    <a:pt x="1289" y="37386"/>
                    <a:pt x="741" y="39477"/>
                    <a:pt x="456" y="41599"/>
                  </a:cubicBezTo>
                  <a:cubicBezTo>
                    <a:pt x="386" y="42108"/>
                    <a:pt x="1" y="47925"/>
                    <a:pt x="356" y="47925"/>
                  </a:cubicBezTo>
                  <a:lnTo>
                    <a:pt x="36230" y="47925"/>
                  </a:lnTo>
                  <a:lnTo>
                    <a:pt x="36230" y="1350"/>
                  </a:lnTo>
                  <a:cubicBezTo>
                    <a:pt x="36230" y="772"/>
                    <a:pt x="31122" y="93"/>
                    <a:pt x="30698" y="62"/>
                  </a:cubicBezTo>
                  <a:cubicBezTo>
                    <a:pt x="30158" y="0"/>
                    <a:pt x="29610" y="0"/>
                    <a:pt x="290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8568109" y="617165"/>
              <a:ext cx="353394" cy="437081"/>
            </a:xfrm>
            <a:custGeom>
              <a:avLst/>
              <a:gdLst/>
              <a:ahLst/>
              <a:cxnLst/>
              <a:rect l="l" t="t" r="r" b="b"/>
              <a:pathLst>
                <a:path w="3727" h="5463" extrusionOk="0">
                  <a:moveTo>
                    <a:pt x="1859" y="1"/>
                  </a:moveTo>
                  <a:cubicBezTo>
                    <a:pt x="833" y="1"/>
                    <a:pt x="0" y="1220"/>
                    <a:pt x="0" y="2732"/>
                  </a:cubicBezTo>
                  <a:cubicBezTo>
                    <a:pt x="0" y="4244"/>
                    <a:pt x="833" y="5463"/>
                    <a:pt x="1859" y="5463"/>
                  </a:cubicBezTo>
                  <a:cubicBezTo>
                    <a:pt x="2893" y="5463"/>
                    <a:pt x="3726" y="4244"/>
                    <a:pt x="3726" y="2732"/>
                  </a:cubicBezTo>
                  <a:cubicBezTo>
                    <a:pt x="3726" y="1220"/>
                    <a:pt x="2893" y="1"/>
                    <a:pt x="18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29"/>
          <p:cNvSpPr/>
          <p:nvPr/>
        </p:nvSpPr>
        <p:spPr>
          <a:xfrm>
            <a:off x="453767" y="323921"/>
            <a:ext cx="8236416" cy="4495659"/>
          </a:xfrm>
          <a:custGeom>
            <a:avLst/>
            <a:gdLst/>
            <a:ahLst/>
            <a:cxnLst/>
            <a:rect l="l" t="t" r="r" b="b"/>
            <a:pathLst>
              <a:path w="81107" h="53558" extrusionOk="0">
                <a:moveTo>
                  <a:pt x="1096" y="1"/>
                </a:moveTo>
                <a:cubicBezTo>
                  <a:pt x="517" y="1"/>
                  <a:pt x="0" y="487"/>
                  <a:pt x="0" y="1096"/>
                </a:cubicBezTo>
                <a:lnTo>
                  <a:pt x="0" y="52462"/>
                </a:lnTo>
                <a:cubicBezTo>
                  <a:pt x="0" y="53071"/>
                  <a:pt x="517" y="53557"/>
                  <a:pt x="1096" y="53557"/>
                </a:cubicBezTo>
                <a:lnTo>
                  <a:pt x="80011" y="53557"/>
                </a:lnTo>
                <a:cubicBezTo>
                  <a:pt x="80620" y="53557"/>
                  <a:pt x="81106" y="53071"/>
                  <a:pt x="81106" y="52462"/>
                </a:cubicBezTo>
                <a:lnTo>
                  <a:pt x="81106" y="1096"/>
                </a:lnTo>
                <a:cubicBezTo>
                  <a:pt x="81106" y="487"/>
                  <a:pt x="80620" y="1"/>
                  <a:pt x="8001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_1_1">
    <p:bg>
      <p:bgPr>
        <a:solidFill>
          <a:schemeClr val="accent6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30"/>
          <p:cNvGrpSpPr/>
          <p:nvPr/>
        </p:nvGrpSpPr>
        <p:grpSpPr>
          <a:xfrm>
            <a:off x="0" y="0"/>
            <a:ext cx="9143925" cy="5143494"/>
            <a:chOff x="0" y="0"/>
            <a:chExt cx="9143925" cy="5143494"/>
          </a:xfrm>
        </p:grpSpPr>
        <p:sp>
          <p:nvSpPr>
            <p:cNvPr id="334" name="Google Shape;334;p30"/>
            <p:cNvSpPr/>
            <p:nvPr/>
          </p:nvSpPr>
          <p:spPr>
            <a:xfrm>
              <a:off x="1822871" y="4686018"/>
              <a:ext cx="545784" cy="306189"/>
            </a:xfrm>
            <a:custGeom>
              <a:avLst/>
              <a:gdLst/>
              <a:ahLst/>
              <a:cxnLst/>
              <a:rect l="l" t="t" r="r" b="b"/>
              <a:pathLst>
                <a:path w="5756" h="3827" extrusionOk="0">
                  <a:moveTo>
                    <a:pt x="3310" y="0"/>
                  </a:moveTo>
                  <a:cubicBezTo>
                    <a:pt x="3056" y="0"/>
                    <a:pt x="2762" y="31"/>
                    <a:pt x="2477" y="93"/>
                  </a:cubicBezTo>
                  <a:cubicBezTo>
                    <a:pt x="996" y="417"/>
                    <a:pt x="1" y="1512"/>
                    <a:pt x="224" y="2507"/>
                  </a:cubicBezTo>
                  <a:cubicBezTo>
                    <a:pt x="386" y="3310"/>
                    <a:pt x="1320" y="3827"/>
                    <a:pt x="2438" y="3827"/>
                  </a:cubicBezTo>
                  <a:cubicBezTo>
                    <a:pt x="2701" y="3827"/>
                    <a:pt x="2986" y="3788"/>
                    <a:pt x="3279" y="3726"/>
                  </a:cubicBezTo>
                  <a:cubicBezTo>
                    <a:pt x="4753" y="3402"/>
                    <a:pt x="5756" y="2315"/>
                    <a:pt x="5524" y="1319"/>
                  </a:cubicBezTo>
                  <a:cubicBezTo>
                    <a:pt x="5331" y="509"/>
                    <a:pt x="4437" y="0"/>
                    <a:pt x="33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46081" y="2777481"/>
              <a:ext cx="1898391" cy="2162923"/>
            </a:xfrm>
            <a:custGeom>
              <a:avLst/>
              <a:gdLst/>
              <a:ahLst/>
              <a:cxnLst/>
              <a:rect l="l" t="t" r="r" b="b"/>
              <a:pathLst>
                <a:path w="20021" h="27034" extrusionOk="0">
                  <a:moveTo>
                    <a:pt x="7329" y="1"/>
                  </a:moveTo>
                  <a:cubicBezTo>
                    <a:pt x="5046" y="1"/>
                    <a:pt x="2893" y="1127"/>
                    <a:pt x="1736" y="3148"/>
                  </a:cubicBezTo>
                  <a:cubicBezTo>
                    <a:pt x="0" y="6142"/>
                    <a:pt x="1088" y="9999"/>
                    <a:pt x="4112" y="11990"/>
                  </a:cubicBezTo>
                  <a:cubicBezTo>
                    <a:pt x="2700" y="13563"/>
                    <a:pt x="1859" y="15654"/>
                    <a:pt x="1859" y="17969"/>
                  </a:cubicBezTo>
                  <a:cubicBezTo>
                    <a:pt x="1859" y="22983"/>
                    <a:pt x="5910" y="27034"/>
                    <a:pt x="10955" y="27034"/>
                  </a:cubicBezTo>
                  <a:cubicBezTo>
                    <a:pt x="15970" y="27034"/>
                    <a:pt x="20020" y="22983"/>
                    <a:pt x="20020" y="17969"/>
                  </a:cubicBezTo>
                  <a:cubicBezTo>
                    <a:pt x="20020" y="13988"/>
                    <a:pt x="17482" y="10609"/>
                    <a:pt x="13918" y="9359"/>
                  </a:cubicBezTo>
                  <a:cubicBezTo>
                    <a:pt x="15198" y="6366"/>
                    <a:pt x="13949" y="2732"/>
                    <a:pt x="10894" y="965"/>
                  </a:cubicBezTo>
                  <a:cubicBezTo>
                    <a:pt x="9767" y="325"/>
                    <a:pt x="8548" y="1"/>
                    <a:pt x="73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0" y="0"/>
              <a:ext cx="5044614" cy="2826425"/>
            </a:xfrm>
            <a:custGeom>
              <a:avLst/>
              <a:gdLst/>
              <a:ahLst/>
              <a:cxnLst/>
              <a:rect l="l" t="t" r="r" b="b"/>
              <a:pathLst>
                <a:path w="53202" h="35327" extrusionOk="0">
                  <a:moveTo>
                    <a:pt x="0" y="0"/>
                  </a:moveTo>
                  <a:lnTo>
                    <a:pt x="0" y="35326"/>
                  </a:lnTo>
                  <a:cubicBezTo>
                    <a:pt x="18037" y="21440"/>
                    <a:pt x="1574" y="15237"/>
                    <a:pt x="6720" y="6720"/>
                  </a:cubicBezTo>
                  <a:cubicBezTo>
                    <a:pt x="8872" y="3086"/>
                    <a:pt x="11480" y="2060"/>
                    <a:pt x="13794" y="2060"/>
                  </a:cubicBezTo>
                  <a:cubicBezTo>
                    <a:pt x="16880" y="2060"/>
                    <a:pt x="19418" y="3989"/>
                    <a:pt x="19418" y="3989"/>
                  </a:cubicBezTo>
                  <a:cubicBezTo>
                    <a:pt x="24464" y="7136"/>
                    <a:pt x="29286" y="8263"/>
                    <a:pt x="33591" y="8263"/>
                  </a:cubicBezTo>
                  <a:cubicBezTo>
                    <a:pt x="45163" y="8263"/>
                    <a:pt x="53202" y="0"/>
                    <a:pt x="53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5708596" y="1309135"/>
              <a:ext cx="3435329" cy="3834359"/>
            </a:xfrm>
            <a:custGeom>
              <a:avLst/>
              <a:gdLst/>
              <a:ahLst/>
              <a:cxnLst/>
              <a:rect l="l" t="t" r="r" b="b"/>
              <a:pathLst>
                <a:path w="36230" h="47925" extrusionOk="0">
                  <a:moveTo>
                    <a:pt x="29063" y="0"/>
                  </a:moveTo>
                  <a:cubicBezTo>
                    <a:pt x="23562" y="0"/>
                    <a:pt x="18586" y="2700"/>
                    <a:pt x="15886" y="7653"/>
                  </a:cubicBezTo>
                  <a:cubicBezTo>
                    <a:pt x="14628" y="10029"/>
                    <a:pt x="13988" y="12668"/>
                    <a:pt x="15207" y="15206"/>
                  </a:cubicBezTo>
                  <a:cubicBezTo>
                    <a:pt x="15816" y="16487"/>
                    <a:pt x="16811" y="17551"/>
                    <a:pt x="17552" y="18770"/>
                  </a:cubicBezTo>
                  <a:cubicBezTo>
                    <a:pt x="18972" y="21154"/>
                    <a:pt x="18393" y="24009"/>
                    <a:pt x="16750" y="26169"/>
                  </a:cubicBezTo>
                  <a:cubicBezTo>
                    <a:pt x="14242" y="29448"/>
                    <a:pt x="11025" y="28483"/>
                    <a:pt x="7716" y="29988"/>
                  </a:cubicBezTo>
                  <a:cubicBezTo>
                    <a:pt x="5309" y="31114"/>
                    <a:pt x="3380" y="33112"/>
                    <a:pt x="2223" y="35488"/>
                  </a:cubicBezTo>
                  <a:cubicBezTo>
                    <a:pt x="1289" y="37386"/>
                    <a:pt x="741" y="39477"/>
                    <a:pt x="456" y="41599"/>
                  </a:cubicBezTo>
                  <a:cubicBezTo>
                    <a:pt x="386" y="42108"/>
                    <a:pt x="1" y="47925"/>
                    <a:pt x="356" y="47925"/>
                  </a:cubicBezTo>
                  <a:lnTo>
                    <a:pt x="36230" y="47925"/>
                  </a:lnTo>
                  <a:lnTo>
                    <a:pt x="36230" y="1350"/>
                  </a:lnTo>
                  <a:cubicBezTo>
                    <a:pt x="36230" y="772"/>
                    <a:pt x="31122" y="93"/>
                    <a:pt x="30698" y="62"/>
                  </a:cubicBezTo>
                  <a:cubicBezTo>
                    <a:pt x="30158" y="0"/>
                    <a:pt x="29610" y="0"/>
                    <a:pt x="290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8568109" y="617165"/>
              <a:ext cx="353394" cy="437081"/>
            </a:xfrm>
            <a:custGeom>
              <a:avLst/>
              <a:gdLst/>
              <a:ahLst/>
              <a:cxnLst/>
              <a:rect l="l" t="t" r="r" b="b"/>
              <a:pathLst>
                <a:path w="3727" h="5463" extrusionOk="0">
                  <a:moveTo>
                    <a:pt x="1859" y="1"/>
                  </a:moveTo>
                  <a:cubicBezTo>
                    <a:pt x="833" y="1"/>
                    <a:pt x="0" y="1220"/>
                    <a:pt x="0" y="2732"/>
                  </a:cubicBezTo>
                  <a:cubicBezTo>
                    <a:pt x="0" y="4244"/>
                    <a:pt x="833" y="5463"/>
                    <a:pt x="1859" y="5463"/>
                  </a:cubicBezTo>
                  <a:cubicBezTo>
                    <a:pt x="2893" y="5463"/>
                    <a:pt x="3726" y="4244"/>
                    <a:pt x="3726" y="2732"/>
                  </a:cubicBezTo>
                  <a:cubicBezTo>
                    <a:pt x="3726" y="1220"/>
                    <a:pt x="2893" y="1"/>
                    <a:pt x="18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9" name="Google Shape;339;p30"/>
          <p:cNvSpPr/>
          <p:nvPr/>
        </p:nvSpPr>
        <p:spPr>
          <a:xfrm>
            <a:off x="453767" y="323921"/>
            <a:ext cx="8236416" cy="4495659"/>
          </a:xfrm>
          <a:custGeom>
            <a:avLst/>
            <a:gdLst/>
            <a:ahLst/>
            <a:cxnLst/>
            <a:rect l="l" t="t" r="r" b="b"/>
            <a:pathLst>
              <a:path w="81107" h="53558" extrusionOk="0">
                <a:moveTo>
                  <a:pt x="1096" y="1"/>
                </a:moveTo>
                <a:cubicBezTo>
                  <a:pt x="517" y="1"/>
                  <a:pt x="0" y="487"/>
                  <a:pt x="0" y="1096"/>
                </a:cubicBezTo>
                <a:lnTo>
                  <a:pt x="0" y="52462"/>
                </a:lnTo>
                <a:cubicBezTo>
                  <a:pt x="0" y="53071"/>
                  <a:pt x="517" y="53557"/>
                  <a:pt x="1096" y="53557"/>
                </a:cubicBezTo>
                <a:lnTo>
                  <a:pt x="80011" y="53557"/>
                </a:lnTo>
                <a:cubicBezTo>
                  <a:pt x="80620" y="53557"/>
                  <a:pt x="81106" y="53071"/>
                  <a:pt x="81106" y="52462"/>
                </a:cubicBezTo>
                <a:lnTo>
                  <a:pt x="81106" y="1096"/>
                </a:lnTo>
                <a:cubicBezTo>
                  <a:pt x="81106" y="487"/>
                  <a:pt x="80620" y="1"/>
                  <a:pt x="8001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125" y="538575"/>
            <a:ext cx="7680000" cy="4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125" y="1779325"/>
            <a:ext cx="7715700" cy="27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71" r:id="rId4"/>
    <p:sldLayoutId id="2147483675" r:id="rId5"/>
    <p:sldLayoutId id="214748367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harshalwarade.github.io/prmceamlib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3"/>
          <p:cNvSpPr txBox="1">
            <a:spLocks noGrp="1"/>
          </p:cNvSpPr>
          <p:nvPr>
            <p:ph type="ctrTitle"/>
          </p:nvPr>
        </p:nvSpPr>
        <p:spPr>
          <a:xfrm>
            <a:off x="492968" y="1716551"/>
            <a:ext cx="4967662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Library Website</a:t>
            </a:r>
            <a:br>
              <a:rPr lang="en" dirty="0"/>
            </a:br>
            <a:r>
              <a:rPr lang="en-IN" dirty="0"/>
              <a:t>Inauguration</a:t>
            </a:r>
            <a:endParaRPr dirty="0"/>
          </a:p>
        </p:txBody>
      </p:sp>
      <p:sp>
        <p:nvSpPr>
          <p:cNvPr id="350" name="Google Shape;350;p33"/>
          <p:cNvSpPr/>
          <p:nvPr/>
        </p:nvSpPr>
        <p:spPr>
          <a:xfrm>
            <a:off x="3816325" y="2270724"/>
            <a:ext cx="4873487" cy="2554887"/>
          </a:xfrm>
          <a:custGeom>
            <a:avLst/>
            <a:gdLst/>
            <a:ahLst/>
            <a:cxnLst/>
            <a:rect l="l" t="t" r="r" b="b"/>
            <a:pathLst>
              <a:path w="81928" h="59014" extrusionOk="0">
                <a:moveTo>
                  <a:pt x="74145" y="0"/>
                </a:moveTo>
                <a:cubicBezTo>
                  <a:pt x="71231" y="0"/>
                  <a:pt x="68093" y="649"/>
                  <a:pt x="65395" y="1842"/>
                </a:cubicBezTo>
                <a:cubicBezTo>
                  <a:pt x="59662" y="4220"/>
                  <a:pt x="55019" y="8863"/>
                  <a:pt x="51560" y="14051"/>
                </a:cubicBezTo>
                <a:cubicBezTo>
                  <a:pt x="48534" y="18703"/>
                  <a:pt x="46156" y="24211"/>
                  <a:pt x="41401" y="27133"/>
                </a:cubicBezTo>
                <a:cubicBezTo>
                  <a:pt x="38046" y="29295"/>
                  <a:pt x="33939" y="29831"/>
                  <a:pt x="29944" y="30376"/>
                </a:cubicBezTo>
                <a:cubicBezTo>
                  <a:pt x="25188" y="31128"/>
                  <a:pt x="20320" y="32105"/>
                  <a:pt x="15893" y="33938"/>
                </a:cubicBezTo>
                <a:cubicBezTo>
                  <a:pt x="11457" y="35884"/>
                  <a:pt x="7247" y="38694"/>
                  <a:pt x="4540" y="42697"/>
                </a:cubicBezTo>
                <a:cubicBezTo>
                  <a:pt x="1194" y="47340"/>
                  <a:pt x="217" y="53289"/>
                  <a:pt x="1" y="59013"/>
                </a:cubicBezTo>
                <a:lnTo>
                  <a:pt x="80743" y="59013"/>
                </a:lnTo>
                <a:cubicBezTo>
                  <a:pt x="81607" y="59013"/>
                  <a:pt x="81927" y="58477"/>
                  <a:pt x="81927" y="57500"/>
                </a:cubicBezTo>
                <a:lnTo>
                  <a:pt x="81927" y="1513"/>
                </a:lnTo>
                <a:cubicBezTo>
                  <a:pt x="79549" y="433"/>
                  <a:pt x="76852" y="0"/>
                  <a:pt x="74145" y="0"/>
                </a:cubicBezTo>
                <a:close/>
              </a:path>
            </a:pathLst>
          </a:custGeom>
          <a:solidFill>
            <a:srgbClr val="EFF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9" name="Google Shape;359;p33"/>
          <p:cNvGrpSpPr/>
          <p:nvPr/>
        </p:nvGrpSpPr>
        <p:grpSpPr>
          <a:xfrm>
            <a:off x="5139431" y="890721"/>
            <a:ext cx="2392991" cy="3160399"/>
            <a:chOff x="5646075" y="660575"/>
            <a:chExt cx="835075" cy="1102875"/>
          </a:xfrm>
        </p:grpSpPr>
        <p:sp>
          <p:nvSpPr>
            <p:cNvPr id="360" name="Google Shape;360;p33"/>
            <p:cNvSpPr/>
            <p:nvPr/>
          </p:nvSpPr>
          <p:spPr>
            <a:xfrm>
              <a:off x="5746150" y="713675"/>
              <a:ext cx="724175" cy="615000"/>
            </a:xfrm>
            <a:custGeom>
              <a:avLst/>
              <a:gdLst/>
              <a:ahLst/>
              <a:cxnLst/>
              <a:rect l="l" t="t" r="r" b="b"/>
              <a:pathLst>
                <a:path w="28967" h="24600" extrusionOk="0">
                  <a:moveTo>
                    <a:pt x="22698" y="0"/>
                  </a:moveTo>
                  <a:cubicBezTo>
                    <a:pt x="21834" y="0"/>
                    <a:pt x="20640" y="545"/>
                    <a:pt x="19776" y="865"/>
                  </a:cubicBezTo>
                  <a:cubicBezTo>
                    <a:pt x="19240" y="2058"/>
                    <a:pt x="17830" y="2707"/>
                    <a:pt x="16429" y="2811"/>
                  </a:cubicBezTo>
                  <a:cubicBezTo>
                    <a:pt x="16252" y="2826"/>
                    <a:pt x="16074" y="2833"/>
                    <a:pt x="15896" y="2833"/>
                  </a:cubicBezTo>
                  <a:cubicBezTo>
                    <a:pt x="14777" y="2833"/>
                    <a:pt x="13658" y="2551"/>
                    <a:pt x="12538" y="2275"/>
                  </a:cubicBezTo>
                  <a:cubicBezTo>
                    <a:pt x="11536" y="2021"/>
                    <a:pt x="10466" y="1772"/>
                    <a:pt x="9433" y="1772"/>
                  </a:cubicBezTo>
                  <a:cubicBezTo>
                    <a:pt x="9130" y="1772"/>
                    <a:pt x="8829" y="1793"/>
                    <a:pt x="8535" y="1842"/>
                  </a:cubicBezTo>
                  <a:cubicBezTo>
                    <a:pt x="6918" y="2058"/>
                    <a:pt x="5405" y="3027"/>
                    <a:pt x="4540" y="4436"/>
                  </a:cubicBezTo>
                  <a:cubicBezTo>
                    <a:pt x="3563" y="5837"/>
                    <a:pt x="3243" y="7566"/>
                    <a:pt x="3460" y="9192"/>
                  </a:cubicBezTo>
                  <a:cubicBezTo>
                    <a:pt x="2050" y="10376"/>
                    <a:pt x="866" y="12002"/>
                    <a:pt x="433" y="13835"/>
                  </a:cubicBezTo>
                  <a:cubicBezTo>
                    <a:pt x="1" y="15677"/>
                    <a:pt x="217" y="17622"/>
                    <a:pt x="1185" y="19239"/>
                  </a:cubicBezTo>
                  <a:cubicBezTo>
                    <a:pt x="1730" y="20216"/>
                    <a:pt x="2595" y="21081"/>
                    <a:pt x="3460" y="21729"/>
                  </a:cubicBezTo>
                  <a:cubicBezTo>
                    <a:pt x="5927" y="23629"/>
                    <a:pt x="9064" y="24600"/>
                    <a:pt x="12197" y="24600"/>
                  </a:cubicBezTo>
                  <a:cubicBezTo>
                    <a:pt x="14411" y="24600"/>
                    <a:pt x="16622" y="24115"/>
                    <a:pt x="18591" y="23130"/>
                  </a:cubicBezTo>
                  <a:cubicBezTo>
                    <a:pt x="22050" y="21297"/>
                    <a:pt x="24531" y="18271"/>
                    <a:pt x="26477" y="14916"/>
                  </a:cubicBezTo>
                  <a:cubicBezTo>
                    <a:pt x="27454" y="13083"/>
                    <a:pt x="28318" y="11241"/>
                    <a:pt x="28638" y="9192"/>
                  </a:cubicBezTo>
                  <a:cubicBezTo>
                    <a:pt x="28967" y="7134"/>
                    <a:pt x="28751" y="4972"/>
                    <a:pt x="27670" y="3243"/>
                  </a:cubicBezTo>
                  <a:cubicBezTo>
                    <a:pt x="26693" y="1410"/>
                    <a:pt x="24747" y="113"/>
                    <a:pt x="226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5786575" y="857000"/>
              <a:ext cx="426950" cy="429525"/>
            </a:xfrm>
            <a:custGeom>
              <a:avLst/>
              <a:gdLst/>
              <a:ahLst/>
              <a:cxnLst/>
              <a:rect l="l" t="t" r="r" b="b"/>
              <a:pathLst>
                <a:path w="17078" h="17181" extrusionOk="0">
                  <a:moveTo>
                    <a:pt x="16974" y="0"/>
                  </a:moveTo>
                  <a:cubicBezTo>
                    <a:pt x="16109" y="649"/>
                    <a:pt x="15132" y="1297"/>
                    <a:pt x="14164" y="1729"/>
                  </a:cubicBezTo>
                  <a:cubicBezTo>
                    <a:pt x="13187" y="2266"/>
                    <a:pt x="12106" y="2594"/>
                    <a:pt x="10921" y="2594"/>
                  </a:cubicBezTo>
                  <a:cubicBezTo>
                    <a:pt x="9728" y="2698"/>
                    <a:pt x="8647" y="2810"/>
                    <a:pt x="7463" y="2914"/>
                  </a:cubicBezTo>
                  <a:cubicBezTo>
                    <a:pt x="6382" y="3130"/>
                    <a:pt x="5405" y="3459"/>
                    <a:pt x="4437" y="3891"/>
                  </a:cubicBezTo>
                  <a:cubicBezTo>
                    <a:pt x="2595" y="4756"/>
                    <a:pt x="1194" y="6157"/>
                    <a:pt x="649" y="8102"/>
                  </a:cubicBezTo>
                  <a:cubicBezTo>
                    <a:pt x="1" y="9944"/>
                    <a:pt x="329" y="11993"/>
                    <a:pt x="1298" y="13619"/>
                  </a:cubicBezTo>
                  <a:cubicBezTo>
                    <a:pt x="2275" y="15235"/>
                    <a:pt x="3788" y="16316"/>
                    <a:pt x="5517" y="16965"/>
                  </a:cubicBezTo>
                  <a:cubicBezTo>
                    <a:pt x="5734" y="16965"/>
                    <a:pt x="5950" y="17077"/>
                    <a:pt x="6166" y="17181"/>
                  </a:cubicBezTo>
                  <a:cubicBezTo>
                    <a:pt x="6270" y="17181"/>
                    <a:pt x="6270" y="17077"/>
                    <a:pt x="6166" y="16965"/>
                  </a:cubicBezTo>
                  <a:cubicBezTo>
                    <a:pt x="4437" y="16532"/>
                    <a:pt x="2811" y="15564"/>
                    <a:pt x="1730" y="14051"/>
                  </a:cubicBezTo>
                  <a:cubicBezTo>
                    <a:pt x="546" y="12425"/>
                    <a:pt x="217" y="10480"/>
                    <a:pt x="649" y="8534"/>
                  </a:cubicBezTo>
                  <a:cubicBezTo>
                    <a:pt x="1082" y="6589"/>
                    <a:pt x="2379" y="5076"/>
                    <a:pt x="4220" y="4211"/>
                  </a:cubicBezTo>
                  <a:cubicBezTo>
                    <a:pt x="5085" y="3675"/>
                    <a:pt x="6166" y="3346"/>
                    <a:pt x="7247" y="3130"/>
                  </a:cubicBezTo>
                  <a:cubicBezTo>
                    <a:pt x="8327" y="2914"/>
                    <a:pt x="9408" y="2810"/>
                    <a:pt x="10593" y="2810"/>
                  </a:cubicBezTo>
                  <a:cubicBezTo>
                    <a:pt x="11674" y="2698"/>
                    <a:pt x="12651" y="2594"/>
                    <a:pt x="13732" y="2162"/>
                  </a:cubicBezTo>
                  <a:cubicBezTo>
                    <a:pt x="14700" y="1729"/>
                    <a:pt x="15565" y="1185"/>
                    <a:pt x="16429" y="536"/>
                  </a:cubicBezTo>
                  <a:cubicBezTo>
                    <a:pt x="16542" y="433"/>
                    <a:pt x="16758" y="216"/>
                    <a:pt x="16974" y="104"/>
                  </a:cubicBezTo>
                  <a:cubicBezTo>
                    <a:pt x="17078" y="104"/>
                    <a:pt x="17078" y="0"/>
                    <a:pt x="169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3"/>
            <p:cNvSpPr/>
            <p:nvPr/>
          </p:nvSpPr>
          <p:spPr>
            <a:xfrm>
              <a:off x="5859650" y="951450"/>
              <a:ext cx="232400" cy="305475"/>
            </a:xfrm>
            <a:custGeom>
              <a:avLst/>
              <a:gdLst/>
              <a:ahLst/>
              <a:cxnLst/>
              <a:rect l="l" t="t" r="r" b="b"/>
              <a:pathLst>
                <a:path w="9296" h="12219" extrusionOk="0">
                  <a:moveTo>
                    <a:pt x="9295" y="1"/>
                  </a:moveTo>
                  <a:lnTo>
                    <a:pt x="9295" y="1"/>
                  </a:lnTo>
                  <a:cubicBezTo>
                    <a:pt x="8535" y="329"/>
                    <a:pt x="7782" y="433"/>
                    <a:pt x="7021" y="649"/>
                  </a:cubicBezTo>
                  <a:cubicBezTo>
                    <a:pt x="6269" y="762"/>
                    <a:pt x="5404" y="865"/>
                    <a:pt x="4644" y="1194"/>
                  </a:cubicBezTo>
                  <a:cubicBezTo>
                    <a:pt x="3995" y="1410"/>
                    <a:pt x="3347" y="1730"/>
                    <a:pt x="2811" y="2162"/>
                  </a:cubicBezTo>
                  <a:cubicBezTo>
                    <a:pt x="1833" y="3027"/>
                    <a:pt x="969" y="4108"/>
                    <a:pt x="536" y="5405"/>
                  </a:cubicBezTo>
                  <a:cubicBezTo>
                    <a:pt x="104" y="6702"/>
                    <a:pt x="0" y="8327"/>
                    <a:pt x="649" y="9624"/>
                  </a:cubicBezTo>
                  <a:cubicBezTo>
                    <a:pt x="1297" y="10921"/>
                    <a:pt x="2482" y="11890"/>
                    <a:pt x="3995" y="12218"/>
                  </a:cubicBezTo>
                  <a:cubicBezTo>
                    <a:pt x="3995" y="12218"/>
                    <a:pt x="4107" y="12106"/>
                    <a:pt x="3995" y="12106"/>
                  </a:cubicBezTo>
                  <a:cubicBezTo>
                    <a:pt x="2698" y="11786"/>
                    <a:pt x="1617" y="11025"/>
                    <a:pt x="865" y="9841"/>
                  </a:cubicBezTo>
                  <a:cubicBezTo>
                    <a:pt x="104" y="8544"/>
                    <a:pt x="217" y="6918"/>
                    <a:pt x="649" y="5517"/>
                  </a:cubicBezTo>
                  <a:cubicBezTo>
                    <a:pt x="1081" y="4220"/>
                    <a:pt x="1833" y="3139"/>
                    <a:pt x="2914" y="2275"/>
                  </a:cubicBezTo>
                  <a:cubicBezTo>
                    <a:pt x="3459" y="1842"/>
                    <a:pt x="3995" y="1514"/>
                    <a:pt x="4644" y="1298"/>
                  </a:cubicBezTo>
                  <a:cubicBezTo>
                    <a:pt x="5508" y="978"/>
                    <a:pt x="6269" y="865"/>
                    <a:pt x="7021" y="762"/>
                  </a:cubicBezTo>
                  <a:cubicBezTo>
                    <a:pt x="7782" y="649"/>
                    <a:pt x="8535" y="433"/>
                    <a:pt x="9183" y="217"/>
                  </a:cubicBezTo>
                  <a:cubicBezTo>
                    <a:pt x="9183" y="113"/>
                    <a:pt x="9295" y="113"/>
                    <a:pt x="92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3"/>
            <p:cNvSpPr/>
            <p:nvPr/>
          </p:nvSpPr>
          <p:spPr>
            <a:xfrm>
              <a:off x="5924500" y="986700"/>
              <a:ext cx="148525" cy="254000"/>
            </a:xfrm>
            <a:custGeom>
              <a:avLst/>
              <a:gdLst/>
              <a:ahLst/>
              <a:cxnLst/>
              <a:rect l="l" t="t" r="r" b="b"/>
              <a:pathLst>
                <a:path w="5941" h="10160" extrusionOk="0">
                  <a:moveTo>
                    <a:pt x="5941" y="0"/>
                  </a:moveTo>
                  <a:lnTo>
                    <a:pt x="5941" y="0"/>
                  </a:lnTo>
                  <a:cubicBezTo>
                    <a:pt x="5188" y="320"/>
                    <a:pt x="4540" y="432"/>
                    <a:pt x="3779" y="752"/>
                  </a:cubicBezTo>
                  <a:cubicBezTo>
                    <a:pt x="2914" y="1081"/>
                    <a:pt x="2050" y="1729"/>
                    <a:pt x="1401" y="2594"/>
                  </a:cubicBezTo>
                  <a:cubicBezTo>
                    <a:pt x="104" y="4323"/>
                    <a:pt x="0" y="6805"/>
                    <a:pt x="1401" y="8534"/>
                  </a:cubicBezTo>
                  <a:cubicBezTo>
                    <a:pt x="2162" y="9399"/>
                    <a:pt x="3243" y="10047"/>
                    <a:pt x="4324" y="10160"/>
                  </a:cubicBezTo>
                  <a:cubicBezTo>
                    <a:pt x="4427" y="10160"/>
                    <a:pt x="4427" y="10047"/>
                    <a:pt x="4324" y="10047"/>
                  </a:cubicBezTo>
                  <a:cubicBezTo>
                    <a:pt x="3347" y="9944"/>
                    <a:pt x="2378" y="9399"/>
                    <a:pt x="1730" y="8647"/>
                  </a:cubicBezTo>
                  <a:cubicBezTo>
                    <a:pt x="969" y="7886"/>
                    <a:pt x="536" y="6805"/>
                    <a:pt x="536" y="5724"/>
                  </a:cubicBezTo>
                  <a:cubicBezTo>
                    <a:pt x="536" y="3563"/>
                    <a:pt x="1946" y="1617"/>
                    <a:pt x="3891" y="865"/>
                  </a:cubicBezTo>
                  <a:cubicBezTo>
                    <a:pt x="4540" y="536"/>
                    <a:pt x="5188" y="432"/>
                    <a:pt x="5837" y="216"/>
                  </a:cubicBezTo>
                  <a:cubicBezTo>
                    <a:pt x="5837" y="104"/>
                    <a:pt x="5941" y="104"/>
                    <a:pt x="59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5867650" y="835375"/>
              <a:ext cx="329675" cy="99900"/>
            </a:xfrm>
            <a:custGeom>
              <a:avLst/>
              <a:gdLst/>
              <a:ahLst/>
              <a:cxnLst/>
              <a:rect l="l" t="t" r="r" b="b"/>
              <a:pathLst>
                <a:path w="13187" h="3996" extrusionOk="0">
                  <a:moveTo>
                    <a:pt x="13083" y="1"/>
                  </a:moveTo>
                  <a:cubicBezTo>
                    <a:pt x="12434" y="537"/>
                    <a:pt x="11569" y="969"/>
                    <a:pt x="10705" y="1185"/>
                  </a:cubicBezTo>
                  <a:cubicBezTo>
                    <a:pt x="9840" y="1401"/>
                    <a:pt x="9079" y="1514"/>
                    <a:pt x="8327" y="1514"/>
                  </a:cubicBezTo>
                  <a:lnTo>
                    <a:pt x="6598" y="1514"/>
                  </a:lnTo>
                  <a:cubicBezTo>
                    <a:pt x="5084" y="1514"/>
                    <a:pt x="3571" y="1617"/>
                    <a:pt x="2274" y="2162"/>
                  </a:cubicBezTo>
                  <a:cubicBezTo>
                    <a:pt x="1410" y="2594"/>
                    <a:pt x="545" y="3131"/>
                    <a:pt x="0" y="3891"/>
                  </a:cubicBezTo>
                  <a:lnTo>
                    <a:pt x="0" y="3995"/>
                  </a:lnTo>
                  <a:lnTo>
                    <a:pt x="113" y="3891"/>
                  </a:lnTo>
                  <a:cubicBezTo>
                    <a:pt x="1194" y="2482"/>
                    <a:pt x="3027" y="1834"/>
                    <a:pt x="4756" y="1730"/>
                  </a:cubicBezTo>
                  <a:cubicBezTo>
                    <a:pt x="5301" y="1617"/>
                    <a:pt x="5949" y="1617"/>
                    <a:pt x="6485" y="1617"/>
                  </a:cubicBezTo>
                  <a:lnTo>
                    <a:pt x="8327" y="1617"/>
                  </a:lnTo>
                  <a:cubicBezTo>
                    <a:pt x="9079" y="1617"/>
                    <a:pt x="9840" y="1617"/>
                    <a:pt x="10489" y="1401"/>
                  </a:cubicBezTo>
                  <a:cubicBezTo>
                    <a:pt x="11457" y="1185"/>
                    <a:pt x="12434" y="753"/>
                    <a:pt x="13186" y="104"/>
                  </a:cubicBezTo>
                  <a:lnTo>
                    <a:pt x="13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5856825" y="792150"/>
              <a:ext cx="345900" cy="102700"/>
            </a:xfrm>
            <a:custGeom>
              <a:avLst/>
              <a:gdLst/>
              <a:ahLst/>
              <a:cxnLst/>
              <a:rect l="l" t="t" r="r" b="b"/>
              <a:pathLst>
                <a:path w="13836" h="4108" extrusionOk="0">
                  <a:moveTo>
                    <a:pt x="13619" y="0"/>
                  </a:moveTo>
                  <a:cubicBezTo>
                    <a:pt x="12971" y="433"/>
                    <a:pt x="12106" y="536"/>
                    <a:pt x="11354" y="536"/>
                  </a:cubicBezTo>
                  <a:cubicBezTo>
                    <a:pt x="10057" y="536"/>
                    <a:pt x="8760" y="216"/>
                    <a:pt x="7463" y="104"/>
                  </a:cubicBezTo>
                  <a:lnTo>
                    <a:pt x="6486" y="104"/>
                  </a:lnTo>
                  <a:cubicBezTo>
                    <a:pt x="4869" y="104"/>
                    <a:pt x="3140" y="433"/>
                    <a:pt x="1843" y="1617"/>
                  </a:cubicBezTo>
                  <a:cubicBezTo>
                    <a:pt x="1082" y="2266"/>
                    <a:pt x="433" y="3130"/>
                    <a:pt x="1" y="3995"/>
                  </a:cubicBezTo>
                  <a:lnTo>
                    <a:pt x="1" y="4107"/>
                  </a:lnTo>
                  <a:lnTo>
                    <a:pt x="113" y="4107"/>
                  </a:lnTo>
                  <a:cubicBezTo>
                    <a:pt x="546" y="3243"/>
                    <a:pt x="1082" y="2482"/>
                    <a:pt x="1730" y="1833"/>
                  </a:cubicBezTo>
                  <a:cubicBezTo>
                    <a:pt x="2379" y="1185"/>
                    <a:pt x="3356" y="649"/>
                    <a:pt x="4324" y="433"/>
                  </a:cubicBezTo>
                  <a:cubicBezTo>
                    <a:pt x="5085" y="320"/>
                    <a:pt x="5837" y="216"/>
                    <a:pt x="6598" y="216"/>
                  </a:cubicBezTo>
                  <a:lnTo>
                    <a:pt x="7463" y="216"/>
                  </a:lnTo>
                  <a:cubicBezTo>
                    <a:pt x="8544" y="320"/>
                    <a:pt x="9625" y="536"/>
                    <a:pt x="10705" y="649"/>
                  </a:cubicBezTo>
                  <a:lnTo>
                    <a:pt x="11242" y="649"/>
                  </a:lnTo>
                  <a:cubicBezTo>
                    <a:pt x="12106" y="649"/>
                    <a:pt x="12971" y="536"/>
                    <a:pt x="13732" y="104"/>
                  </a:cubicBezTo>
                  <a:cubicBezTo>
                    <a:pt x="13835" y="104"/>
                    <a:pt x="13732" y="0"/>
                    <a:pt x="137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3"/>
            <p:cNvSpPr/>
            <p:nvPr/>
          </p:nvSpPr>
          <p:spPr>
            <a:xfrm>
              <a:off x="5905475" y="813750"/>
              <a:ext cx="289250" cy="70275"/>
            </a:xfrm>
            <a:custGeom>
              <a:avLst/>
              <a:gdLst/>
              <a:ahLst/>
              <a:cxnLst/>
              <a:rect l="l" t="t" r="r" b="b"/>
              <a:pathLst>
                <a:path w="11570" h="2811" extrusionOk="0">
                  <a:moveTo>
                    <a:pt x="11457" y="1"/>
                  </a:moveTo>
                  <a:cubicBezTo>
                    <a:pt x="10705" y="321"/>
                    <a:pt x="9840" y="433"/>
                    <a:pt x="8976" y="433"/>
                  </a:cubicBezTo>
                  <a:cubicBezTo>
                    <a:pt x="8111" y="433"/>
                    <a:pt x="7246" y="321"/>
                    <a:pt x="6382" y="321"/>
                  </a:cubicBezTo>
                  <a:lnTo>
                    <a:pt x="6053" y="321"/>
                  </a:lnTo>
                  <a:cubicBezTo>
                    <a:pt x="4652" y="321"/>
                    <a:pt x="3355" y="537"/>
                    <a:pt x="2058" y="1298"/>
                  </a:cubicBezTo>
                  <a:cubicBezTo>
                    <a:pt x="1297" y="1618"/>
                    <a:pt x="649" y="2163"/>
                    <a:pt x="113" y="2699"/>
                  </a:cubicBezTo>
                  <a:cubicBezTo>
                    <a:pt x="0" y="2699"/>
                    <a:pt x="113" y="2811"/>
                    <a:pt x="113" y="2811"/>
                  </a:cubicBezTo>
                  <a:lnTo>
                    <a:pt x="217" y="2811"/>
                  </a:lnTo>
                  <a:cubicBezTo>
                    <a:pt x="1194" y="1730"/>
                    <a:pt x="2594" y="969"/>
                    <a:pt x="4004" y="649"/>
                  </a:cubicBezTo>
                  <a:cubicBezTo>
                    <a:pt x="4652" y="537"/>
                    <a:pt x="5301" y="433"/>
                    <a:pt x="6053" y="433"/>
                  </a:cubicBezTo>
                  <a:lnTo>
                    <a:pt x="6382" y="433"/>
                  </a:lnTo>
                  <a:cubicBezTo>
                    <a:pt x="7246" y="433"/>
                    <a:pt x="8111" y="537"/>
                    <a:pt x="8863" y="537"/>
                  </a:cubicBezTo>
                  <a:lnTo>
                    <a:pt x="9079" y="537"/>
                  </a:lnTo>
                  <a:cubicBezTo>
                    <a:pt x="9944" y="537"/>
                    <a:pt x="10705" y="433"/>
                    <a:pt x="11570" y="105"/>
                  </a:cubicBezTo>
                  <a:cubicBezTo>
                    <a:pt x="11570" y="1"/>
                    <a:pt x="11570" y="1"/>
                    <a:pt x="114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3"/>
            <p:cNvSpPr/>
            <p:nvPr/>
          </p:nvSpPr>
          <p:spPr>
            <a:xfrm>
              <a:off x="6394650" y="762300"/>
              <a:ext cx="59475" cy="178375"/>
            </a:xfrm>
            <a:custGeom>
              <a:avLst/>
              <a:gdLst/>
              <a:ahLst/>
              <a:cxnLst/>
              <a:rect l="l" t="t" r="r" b="b"/>
              <a:pathLst>
                <a:path w="2379" h="7135" extrusionOk="0">
                  <a:moveTo>
                    <a:pt x="104" y="1"/>
                  </a:moveTo>
                  <a:cubicBezTo>
                    <a:pt x="1" y="1"/>
                    <a:pt x="1" y="113"/>
                    <a:pt x="1" y="113"/>
                  </a:cubicBezTo>
                  <a:cubicBezTo>
                    <a:pt x="537" y="546"/>
                    <a:pt x="969" y="1082"/>
                    <a:pt x="1185" y="1627"/>
                  </a:cubicBezTo>
                  <a:cubicBezTo>
                    <a:pt x="1514" y="2275"/>
                    <a:pt x="1730" y="2811"/>
                    <a:pt x="1834" y="3460"/>
                  </a:cubicBezTo>
                  <a:cubicBezTo>
                    <a:pt x="2162" y="4653"/>
                    <a:pt x="2162" y="5837"/>
                    <a:pt x="1946" y="7031"/>
                  </a:cubicBezTo>
                  <a:cubicBezTo>
                    <a:pt x="2050" y="7031"/>
                    <a:pt x="2050" y="7134"/>
                    <a:pt x="2050" y="7134"/>
                  </a:cubicBezTo>
                  <a:cubicBezTo>
                    <a:pt x="2378" y="5301"/>
                    <a:pt x="2162" y="3356"/>
                    <a:pt x="1401" y="1730"/>
                  </a:cubicBezTo>
                  <a:cubicBezTo>
                    <a:pt x="1081" y="1082"/>
                    <a:pt x="753" y="433"/>
                    <a:pt x="1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3"/>
            <p:cNvSpPr/>
            <p:nvPr/>
          </p:nvSpPr>
          <p:spPr>
            <a:xfrm>
              <a:off x="6400050" y="816350"/>
              <a:ext cx="21650" cy="105525"/>
            </a:xfrm>
            <a:custGeom>
              <a:avLst/>
              <a:gdLst/>
              <a:ahLst/>
              <a:cxnLst/>
              <a:rect l="l" t="t" r="r" b="b"/>
              <a:pathLst>
                <a:path w="866" h="4221" extrusionOk="0">
                  <a:moveTo>
                    <a:pt x="105" y="1"/>
                  </a:moveTo>
                  <a:cubicBezTo>
                    <a:pt x="1" y="1"/>
                    <a:pt x="1" y="113"/>
                    <a:pt x="1" y="113"/>
                  </a:cubicBezTo>
                  <a:cubicBezTo>
                    <a:pt x="649" y="978"/>
                    <a:pt x="753" y="1946"/>
                    <a:pt x="753" y="3027"/>
                  </a:cubicBezTo>
                  <a:lnTo>
                    <a:pt x="753" y="4108"/>
                  </a:lnTo>
                  <a:lnTo>
                    <a:pt x="865" y="4220"/>
                  </a:lnTo>
                  <a:lnTo>
                    <a:pt x="865" y="2923"/>
                  </a:lnTo>
                  <a:cubicBezTo>
                    <a:pt x="865" y="1946"/>
                    <a:pt x="753" y="865"/>
                    <a:pt x="1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3"/>
            <p:cNvSpPr/>
            <p:nvPr/>
          </p:nvSpPr>
          <p:spPr>
            <a:xfrm>
              <a:off x="6381025" y="857000"/>
              <a:ext cx="5450" cy="51250"/>
            </a:xfrm>
            <a:custGeom>
              <a:avLst/>
              <a:gdLst/>
              <a:ahLst/>
              <a:cxnLst/>
              <a:rect l="l" t="t" r="r" b="b"/>
              <a:pathLst>
                <a:path w="218" h="2050" extrusionOk="0">
                  <a:moveTo>
                    <a:pt x="113" y="0"/>
                  </a:moveTo>
                  <a:cubicBezTo>
                    <a:pt x="1" y="0"/>
                    <a:pt x="1" y="0"/>
                    <a:pt x="1" y="104"/>
                  </a:cubicBezTo>
                  <a:cubicBezTo>
                    <a:pt x="113" y="752"/>
                    <a:pt x="113" y="1401"/>
                    <a:pt x="1" y="2049"/>
                  </a:cubicBezTo>
                  <a:lnTo>
                    <a:pt x="113" y="2049"/>
                  </a:lnTo>
                  <a:cubicBezTo>
                    <a:pt x="217" y="1401"/>
                    <a:pt x="217" y="752"/>
                    <a:pt x="113" y="10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6351425" y="867800"/>
              <a:ext cx="10825" cy="37850"/>
            </a:xfrm>
            <a:custGeom>
              <a:avLst/>
              <a:gdLst/>
              <a:ahLst/>
              <a:cxnLst/>
              <a:rect l="l" t="t" r="r" b="b"/>
              <a:pathLst>
                <a:path w="433" h="1514" extrusionOk="0">
                  <a:moveTo>
                    <a:pt x="320" y="1"/>
                  </a:moveTo>
                  <a:lnTo>
                    <a:pt x="217" y="104"/>
                  </a:lnTo>
                  <a:cubicBezTo>
                    <a:pt x="217" y="537"/>
                    <a:pt x="104" y="1081"/>
                    <a:pt x="0" y="1514"/>
                  </a:cubicBezTo>
                  <a:lnTo>
                    <a:pt x="104" y="1514"/>
                  </a:lnTo>
                  <a:cubicBezTo>
                    <a:pt x="217" y="1081"/>
                    <a:pt x="320" y="537"/>
                    <a:pt x="433" y="104"/>
                  </a:cubicBezTo>
                  <a:lnTo>
                    <a:pt x="3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6248750" y="904525"/>
              <a:ext cx="232400" cy="363850"/>
            </a:xfrm>
            <a:custGeom>
              <a:avLst/>
              <a:gdLst/>
              <a:ahLst/>
              <a:cxnLst/>
              <a:rect l="l" t="t" r="r" b="b"/>
              <a:pathLst>
                <a:path w="9296" h="14554" extrusionOk="0">
                  <a:moveTo>
                    <a:pt x="4303" y="0"/>
                  </a:moveTo>
                  <a:cubicBezTo>
                    <a:pt x="4128" y="0"/>
                    <a:pt x="3954" y="14"/>
                    <a:pt x="3779" y="45"/>
                  </a:cubicBezTo>
                  <a:cubicBezTo>
                    <a:pt x="2914" y="148"/>
                    <a:pt x="1946" y="581"/>
                    <a:pt x="1833" y="1445"/>
                  </a:cubicBezTo>
                  <a:cubicBezTo>
                    <a:pt x="1730" y="2639"/>
                    <a:pt x="1617" y="3823"/>
                    <a:pt x="1401" y="5120"/>
                  </a:cubicBezTo>
                  <a:cubicBezTo>
                    <a:pt x="865" y="7827"/>
                    <a:pt x="0" y="10524"/>
                    <a:pt x="0" y="13231"/>
                  </a:cubicBezTo>
                  <a:lnTo>
                    <a:pt x="0" y="13663"/>
                  </a:lnTo>
                  <a:cubicBezTo>
                    <a:pt x="104" y="13879"/>
                    <a:pt x="433" y="14095"/>
                    <a:pt x="649" y="14095"/>
                  </a:cubicBezTo>
                  <a:cubicBezTo>
                    <a:pt x="1364" y="14360"/>
                    <a:pt x="2151" y="14554"/>
                    <a:pt x="2955" y="14554"/>
                  </a:cubicBezTo>
                  <a:cubicBezTo>
                    <a:pt x="3123" y="14554"/>
                    <a:pt x="3291" y="14546"/>
                    <a:pt x="3459" y="14528"/>
                  </a:cubicBezTo>
                  <a:cubicBezTo>
                    <a:pt x="4972" y="14415"/>
                    <a:pt x="6269" y="13551"/>
                    <a:pt x="7021" y="12254"/>
                  </a:cubicBezTo>
                  <a:cubicBezTo>
                    <a:pt x="7454" y="11718"/>
                    <a:pt x="7670" y="11069"/>
                    <a:pt x="7886" y="10308"/>
                  </a:cubicBezTo>
                  <a:cubicBezTo>
                    <a:pt x="8214" y="9443"/>
                    <a:pt x="8534" y="8579"/>
                    <a:pt x="8751" y="7714"/>
                  </a:cubicBezTo>
                  <a:cubicBezTo>
                    <a:pt x="9079" y="6530"/>
                    <a:pt x="9295" y="5233"/>
                    <a:pt x="9079" y="3936"/>
                  </a:cubicBezTo>
                  <a:cubicBezTo>
                    <a:pt x="8863" y="2639"/>
                    <a:pt x="8214" y="1445"/>
                    <a:pt x="7021" y="797"/>
                  </a:cubicBezTo>
                  <a:cubicBezTo>
                    <a:pt x="6589" y="477"/>
                    <a:pt x="6157" y="365"/>
                    <a:pt x="5724" y="261"/>
                  </a:cubicBezTo>
                  <a:cubicBezTo>
                    <a:pt x="5251" y="103"/>
                    <a:pt x="4777" y="0"/>
                    <a:pt x="4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5975725" y="1174825"/>
              <a:ext cx="329675" cy="315375"/>
            </a:xfrm>
            <a:custGeom>
              <a:avLst/>
              <a:gdLst/>
              <a:ahLst/>
              <a:cxnLst/>
              <a:rect l="l" t="t" r="r" b="b"/>
              <a:pathLst>
                <a:path w="13187" h="12615" extrusionOk="0">
                  <a:moveTo>
                    <a:pt x="6256" y="0"/>
                  </a:moveTo>
                  <a:cubicBezTo>
                    <a:pt x="5861" y="0"/>
                    <a:pt x="5470" y="14"/>
                    <a:pt x="5085" y="41"/>
                  </a:cubicBezTo>
                  <a:cubicBezTo>
                    <a:pt x="4540" y="41"/>
                    <a:pt x="3788" y="473"/>
                    <a:pt x="3788" y="473"/>
                  </a:cubicBezTo>
                  <a:cubicBezTo>
                    <a:pt x="3788" y="577"/>
                    <a:pt x="3788" y="577"/>
                    <a:pt x="3675" y="689"/>
                  </a:cubicBezTo>
                  <a:cubicBezTo>
                    <a:pt x="2491" y="3603"/>
                    <a:pt x="1194" y="6630"/>
                    <a:pt x="1" y="9552"/>
                  </a:cubicBezTo>
                  <a:cubicBezTo>
                    <a:pt x="1298" y="10953"/>
                    <a:pt x="3027" y="12034"/>
                    <a:pt x="4972" y="12466"/>
                  </a:cubicBezTo>
                  <a:cubicBezTo>
                    <a:pt x="5528" y="12565"/>
                    <a:pt x="6102" y="12615"/>
                    <a:pt x="6681" y="12615"/>
                  </a:cubicBezTo>
                  <a:cubicBezTo>
                    <a:pt x="8021" y="12615"/>
                    <a:pt x="9385" y="12349"/>
                    <a:pt x="10593" y="11818"/>
                  </a:cubicBezTo>
                  <a:cubicBezTo>
                    <a:pt x="10705" y="11385"/>
                    <a:pt x="10921" y="10849"/>
                    <a:pt x="11137" y="10521"/>
                  </a:cubicBezTo>
                  <a:cubicBezTo>
                    <a:pt x="11890" y="8687"/>
                    <a:pt x="12538" y="6846"/>
                    <a:pt x="12867" y="4900"/>
                  </a:cubicBezTo>
                  <a:cubicBezTo>
                    <a:pt x="13083" y="4036"/>
                    <a:pt x="13187" y="3283"/>
                    <a:pt x="12867" y="2522"/>
                  </a:cubicBezTo>
                  <a:cubicBezTo>
                    <a:pt x="12651" y="1874"/>
                    <a:pt x="12218" y="1442"/>
                    <a:pt x="11673" y="1122"/>
                  </a:cubicBezTo>
                  <a:cubicBezTo>
                    <a:pt x="11241" y="793"/>
                    <a:pt x="10593" y="689"/>
                    <a:pt x="10057" y="473"/>
                  </a:cubicBezTo>
                  <a:cubicBezTo>
                    <a:pt x="8818" y="144"/>
                    <a:pt x="7519" y="0"/>
                    <a:pt x="62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6024375" y="1462250"/>
              <a:ext cx="321675" cy="106650"/>
            </a:xfrm>
            <a:custGeom>
              <a:avLst/>
              <a:gdLst/>
              <a:ahLst/>
              <a:cxnLst/>
              <a:rect l="l" t="t" r="r" b="b"/>
              <a:pathLst>
                <a:path w="12867" h="4266" extrusionOk="0">
                  <a:moveTo>
                    <a:pt x="432" y="1"/>
                  </a:moveTo>
                  <a:lnTo>
                    <a:pt x="432" y="1"/>
                  </a:lnTo>
                  <a:cubicBezTo>
                    <a:pt x="0" y="1298"/>
                    <a:pt x="216" y="2811"/>
                    <a:pt x="1297" y="3563"/>
                  </a:cubicBezTo>
                  <a:cubicBezTo>
                    <a:pt x="1946" y="4108"/>
                    <a:pt x="2923" y="4212"/>
                    <a:pt x="3675" y="4212"/>
                  </a:cubicBezTo>
                  <a:cubicBezTo>
                    <a:pt x="4198" y="4248"/>
                    <a:pt x="4718" y="4266"/>
                    <a:pt x="5235" y="4266"/>
                  </a:cubicBezTo>
                  <a:cubicBezTo>
                    <a:pt x="7819" y="4266"/>
                    <a:pt x="10326" y="3815"/>
                    <a:pt x="12754" y="2915"/>
                  </a:cubicBezTo>
                  <a:cubicBezTo>
                    <a:pt x="12866" y="2378"/>
                    <a:pt x="12866" y="1834"/>
                    <a:pt x="12866" y="1298"/>
                  </a:cubicBezTo>
                  <a:cubicBezTo>
                    <a:pt x="11457" y="969"/>
                    <a:pt x="9944" y="649"/>
                    <a:pt x="8543" y="217"/>
                  </a:cubicBezTo>
                  <a:cubicBezTo>
                    <a:pt x="7325" y="826"/>
                    <a:pt x="5987" y="1124"/>
                    <a:pt x="4663" y="1124"/>
                  </a:cubicBezTo>
                  <a:cubicBezTo>
                    <a:pt x="3169" y="1124"/>
                    <a:pt x="1694" y="744"/>
                    <a:pt x="432" y="1"/>
                  </a:cubicBezTo>
                  <a:close/>
                </a:path>
              </a:pathLst>
            </a:custGeom>
            <a:solidFill>
              <a:srgbClr val="CC93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6340625" y="1488550"/>
              <a:ext cx="108100" cy="209875"/>
            </a:xfrm>
            <a:custGeom>
              <a:avLst/>
              <a:gdLst/>
              <a:ahLst/>
              <a:cxnLst/>
              <a:rect l="l" t="t" r="r" b="b"/>
              <a:pathLst>
                <a:path w="4324" h="8395" extrusionOk="0">
                  <a:moveTo>
                    <a:pt x="2775" y="0"/>
                  </a:moveTo>
                  <a:cubicBezTo>
                    <a:pt x="2418" y="0"/>
                    <a:pt x="2060" y="29"/>
                    <a:pt x="1729" y="29"/>
                  </a:cubicBezTo>
                  <a:cubicBezTo>
                    <a:pt x="1185" y="133"/>
                    <a:pt x="649" y="133"/>
                    <a:pt x="216" y="133"/>
                  </a:cubicBezTo>
                  <a:cubicBezTo>
                    <a:pt x="216" y="462"/>
                    <a:pt x="216" y="782"/>
                    <a:pt x="104" y="998"/>
                  </a:cubicBezTo>
                  <a:cubicBezTo>
                    <a:pt x="104" y="1326"/>
                    <a:pt x="0" y="1646"/>
                    <a:pt x="104" y="1975"/>
                  </a:cubicBezTo>
                  <a:cubicBezTo>
                    <a:pt x="320" y="3160"/>
                    <a:pt x="752" y="4240"/>
                    <a:pt x="1185" y="5321"/>
                  </a:cubicBezTo>
                  <a:cubicBezTo>
                    <a:pt x="1617" y="6402"/>
                    <a:pt x="2162" y="7483"/>
                    <a:pt x="3026" y="8244"/>
                  </a:cubicBezTo>
                  <a:cubicBezTo>
                    <a:pt x="3099" y="8317"/>
                    <a:pt x="3177" y="8394"/>
                    <a:pt x="3253" y="8394"/>
                  </a:cubicBezTo>
                  <a:cubicBezTo>
                    <a:pt x="3284" y="8394"/>
                    <a:pt x="3316" y="8381"/>
                    <a:pt x="3346" y="8347"/>
                  </a:cubicBezTo>
                  <a:cubicBezTo>
                    <a:pt x="3459" y="8347"/>
                    <a:pt x="3459" y="8244"/>
                    <a:pt x="3459" y="8244"/>
                  </a:cubicBezTo>
                  <a:cubicBezTo>
                    <a:pt x="3675" y="7811"/>
                    <a:pt x="3779" y="7267"/>
                    <a:pt x="3891" y="6834"/>
                  </a:cubicBezTo>
                  <a:cubicBezTo>
                    <a:pt x="3891" y="6186"/>
                    <a:pt x="3995" y="5537"/>
                    <a:pt x="3995" y="4889"/>
                  </a:cubicBezTo>
                  <a:cubicBezTo>
                    <a:pt x="4107" y="3592"/>
                    <a:pt x="4211" y="2295"/>
                    <a:pt x="4323" y="1110"/>
                  </a:cubicBezTo>
                  <a:cubicBezTo>
                    <a:pt x="4323" y="782"/>
                    <a:pt x="4323" y="462"/>
                    <a:pt x="4107" y="246"/>
                  </a:cubicBezTo>
                  <a:cubicBezTo>
                    <a:pt x="3995" y="133"/>
                    <a:pt x="3891" y="133"/>
                    <a:pt x="3779" y="133"/>
                  </a:cubicBezTo>
                  <a:cubicBezTo>
                    <a:pt x="3461" y="27"/>
                    <a:pt x="3118" y="0"/>
                    <a:pt x="2775" y="0"/>
                  </a:cubicBezTo>
                  <a:close/>
                </a:path>
              </a:pathLst>
            </a:custGeom>
            <a:solidFill>
              <a:srgbClr val="848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6421675" y="1500075"/>
              <a:ext cx="18825" cy="178375"/>
            </a:xfrm>
            <a:custGeom>
              <a:avLst/>
              <a:gdLst/>
              <a:ahLst/>
              <a:cxnLst/>
              <a:rect l="l" t="t" r="r" b="b"/>
              <a:pathLst>
                <a:path w="753" h="7135" extrusionOk="0">
                  <a:moveTo>
                    <a:pt x="649" y="1"/>
                  </a:moveTo>
                  <a:lnTo>
                    <a:pt x="537" y="105"/>
                  </a:lnTo>
                  <a:cubicBezTo>
                    <a:pt x="217" y="2379"/>
                    <a:pt x="433" y="4644"/>
                    <a:pt x="0" y="7022"/>
                  </a:cubicBezTo>
                  <a:lnTo>
                    <a:pt x="104" y="7134"/>
                  </a:lnTo>
                  <a:cubicBezTo>
                    <a:pt x="217" y="7134"/>
                    <a:pt x="217" y="7134"/>
                    <a:pt x="217" y="7022"/>
                  </a:cubicBezTo>
                  <a:cubicBezTo>
                    <a:pt x="537" y="4756"/>
                    <a:pt x="433" y="2379"/>
                    <a:pt x="753" y="105"/>
                  </a:cubicBezTo>
                  <a:cubicBezTo>
                    <a:pt x="753" y="1"/>
                    <a:pt x="753" y="1"/>
                    <a:pt x="649" y="1"/>
                  </a:cubicBezTo>
                  <a:close/>
                </a:path>
              </a:pathLst>
            </a:custGeom>
            <a:solidFill>
              <a:srgbClr val="444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6351425" y="1575750"/>
              <a:ext cx="2625" cy="5425"/>
            </a:xfrm>
            <a:custGeom>
              <a:avLst/>
              <a:gdLst/>
              <a:ahLst/>
              <a:cxnLst/>
              <a:rect l="l" t="t" r="r" b="b"/>
              <a:pathLst>
                <a:path w="105" h="217" extrusionOk="0">
                  <a:moveTo>
                    <a:pt x="104" y="0"/>
                  </a:moveTo>
                  <a:cubicBezTo>
                    <a:pt x="0" y="0"/>
                    <a:pt x="0" y="104"/>
                    <a:pt x="0" y="104"/>
                  </a:cubicBezTo>
                  <a:cubicBezTo>
                    <a:pt x="0" y="216"/>
                    <a:pt x="0" y="216"/>
                    <a:pt x="104" y="216"/>
                  </a:cubicBezTo>
                  <a:lnTo>
                    <a:pt x="104" y="0"/>
                  </a:lnTo>
                  <a:close/>
                </a:path>
              </a:pathLst>
            </a:custGeom>
            <a:solidFill>
              <a:srgbClr val="848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6354025" y="1554125"/>
              <a:ext cx="43250" cy="27050"/>
            </a:xfrm>
            <a:custGeom>
              <a:avLst/>
              <a:gdLst/>
              <a:ahLst/>
              <a:cxnLst/>
              <a:rect l="l" t="t" r="r" b="b"/>
              <a:pathLst>
                <a:path w="1730" h="1082" extrusionOk="0">
                  <a:moveTo>
                    <a:pt x="1513" y="0"/>
                  </a:moveTo>
                  <a:cubicBezTo>
                    <a:pt x="1193" y="0"/>
                    <a:pt x="865" y="104"/>
                    <a:pt x="649" y="320"/>
                  </a:cubicBezTo>
                  <a:cubicBezTo>
                    <a:pt x="432" y="433"/>
                    <a:pt x="329" y="537"/>
                    <a:pt x="216" y="649"/>
                  </a:cubicBezTo>
                  <a:cubicBezTo>
                    <a:pt x="113" y="649"/>
                    <a:pt x="113" y="753"/>
                    <a:pt x="0" y="753"/>
                  </a:cubicBezTo>
                  <a:lnTo>
                    <a:pt x="0" y="865"/>
                  </a:lnTo>
                  <a:lnTo>
                    <a:pt x="0" y="1081"/>
                  </a:lnTo>
                  <a:cubicBezTo>
                    <a:pt x="0" y="1081"/>
                    <a:pt x="113" y="1081"/>
                    <a:pt x="113" y="969"/>
                  </a:cubicBezTo>
                  <a:cubicBezTo>
                    <a:pt x="113" y="969"/>
                    <a:pt x="113" y="865"/>
                    <a:pt x="216" y="865"/>
                  </a:cubicBezTo>
                  <a:cubicBezTo>
                    <a:pt x="216" y="753"/>
                    <a:pt x="329" y="753"/>
                    <a:pt x="329" y="753"/>
                  </a:cubicBezTo>
                  <a:cubicBezTo>
                    <a:pt x="545" y="649"/>
                    <a:pt x="649" y="537"/>
                    <a:pt x="761" y="433"/>
                  </a:cubicBezTo>
                  <a:cubicBezTo>
                    <a:pt x="977" y="320"/>
                    <a:pt x="1297" y="217"/>
                    <a:pt x="1626" y="104"/>
                  </a:cubicBezTo>
                  <a:cubicBezTo>
                    <a:pt x="1729" y="104"/>
                    <a:pt x="1626" y="0"/>
                    <a:pt x="1626" y="0"/>
                  </a:cubicBezTo>
                  <a:close/>
                </a:path>
              </a:pathLst>
            </a:custGeom>
            <a:solidFill>
              <a:srgbClr val="444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6362225" y="1605350"/>
              <a:ext cx="2625" cy="5425"/>
            </a:xfrm>
            <a:custGeom>
              <a:avLst/>
              <a:gdLst/>
              <a:ahLst/>
              <a:cxnLst/>
              <a:rect l="l" t="t" r="r" b="b"/>
              <a:pathLst>
                <a:path w="105" h="217" extrusionOk="0">
                  <a:moveTo>
                    <a:pt x="1" y="1"/>
                  </a:moveTo>
                  <a:cubicBezTo>
                    <a:pt x="1" y="113"/>
                    <a:pt x="104" y="217"/>
                    <a:pt x="104" y="217"/>
                  </a:cubicBezTo>
                  <a:lnTo>
                    <a:pt x="104" y="1"/>
                  </a:lnTo>
                  <a:close/>
                </a:path>
              </a:pathLst>
            </a:custGeom>
            <a:solidFill>
              <a:srgbClr val="848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6364825" y="1583725"/>
              <a:ext cx="40650" cy="27050"/>
            </a:xfrm>
            <a:custGeom>
              <a:avLst/>
              <a:gdLst/>
              <a:ahLst/>
              <a:cxnLst/>
              <a:rect l="l" t="t" r="r" b="b"/>
              <a:pathLst>
                <a:path w="1626" h="1082" extrusionOk="0">
                  <a:moveTo>
                    <a:pt x="1514" y="1"/>
                  </a:moveTo>
                  <a:cubicBezTo>
                    <a:pt x="865" y="113"/>
                    <a:pt x="329" y="433"/>
                    <a:pt x="0" y="866"/>
                  </a:cubicBezTo>
                  <a:lnTo>
                    <a:pt x="0" y="1082"/>
                  </a:lnTo>
                  <a:cubicBezTo>
                    <a:pt x="113" y="1082"/>
                    <a:pt x="113" y="1082"/>
                    <a:pt x="113" y="978"/>
                  </a:cubicBezTo>
                  <a:cubicBezTo>
                    <a:pt x="433" y="649"/>
                    <a:pt x="977" y="330"/>
                    <a:pt x="1514" y="217"/>
                  </a:cubicBezTo>
                  <a:cubicBezTo>
                    <a:pt x="1626" y="217"/>
                    <a:pt x="1626" y="1"/>
                    <a:pt x="1514" y="1"/>
                  </a:cubicBezTo>
                  <a:close/>
                </a:path>
              </a:pathLst>
            </a:custGeom>
            <a:solidFill>
              <a:srgbClr val="444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6375625" y="1635175"/>
              <a:ext cx="2850" cy="5450"/>
            </a:xfrm>
            <a:custGeom>
              <a:avLst/>
              <a:gdLst/>
              <a:ahLst/>
              <a:cxnLst/>
              <a:rect l="l" t="t" r="r" b="b"/>
              <a:pathLst>
                <a:path w="114" h="218" extrusionOk="0">
                  <a:moveTo>
                    <a:pt x="113" y="1"/>
                  </a:moveTo>
                  <a:cubicBezTo>
                    <a:pt x="113" y="1"/>
                    <a:pt x="113" y="105"/>
                    <a:pt x="1" y="105"/>
                  </a:cubicBezTo>
                  <a:lnTo>
                    <a:pt x="1" y="217"/>
                  </a:lnTo>
                  <a:lnTo>
                    <a:pt x="113" y="217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848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6378450" y="1621575"/>
              <a:ext cx="29625" cy="19050"/>
            </a:xfrm>
            <a:custGeom>
              <a:avLst/>
              <a:gdLst/>
              <a:ahLst/>
              <a:cxnLst/>
              <a:rect l="l" t="t" r="r" b="b"/>
              <a:pathLst>
                <a:path w="1185" h="762" extrusionOk="0">
                  <a:moveTo>
                    <a:pt x="1081" y="0"/>
                  </a:moveTo>
                  <a:cubicBezTo>
                    <a:pt x="649" y="113"/>
                    <a:pt x="320" y="329"/>
                    <a:pt x="0" y="545"/>
                  </a:cubicBezTo>
                  <a:lnTo>
                    <a:pt x="0" y="761"/>
                  </a:lnTo>
                  <a:cubicBezTo>
                    <a:pt x="320" y="545"/>
                    <a:pt x="752" y="329"/>
                    <a:pt x="1081" y="216"/>
                  </a:cubicBezTo>
                  <a:lnTo>
                    <a:pt x="1185" y="113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444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5946125" y="1202850"/>
              <a:ext cx="372900" cy="351300"/>
            </a:xfrm>
            <a:custGeom>
              <a:avLst/>
              <a:gdLst/>
              <a:ahLst/>
              <a:cxnLst/>
              <a:rect l="l" t="t" r="r" b="b"/>
              <a:pathLst>
                <a:path w="14916" h="14052" extrusionOk="0">
                  <a:moveTo>
                    <a:pt x="7566" y="1"/>
                  </a:moveTo>
                  <a:cubicBezTo>
                    <a:pt x="5724" y="1834"/>
                    <a:pt x="3995" y="3779"/>
                    <a:pt x="2378" y="5725"/>
                  </a:cubicBezTo>
                  <a:cubicBezTo>
                    <a:pt x="1617" y="6702"/>
                    <a:pt x="752" y="7670"/>
                    <a:pt x="0" y="8647"/>
                  </a:cubicBezTo>
                  <a:cubicBezTo>
                    <a:pt x="1833" y="11561"/>
                    <a:pt x="4859" y="13619"/>
                    <a:pt x="8214" y="14051"/>
                  </a:cubicBezTo>
                  <a:cubicBezTo>
                    <a:pt x="10263" y="12538"/>
                    <a:pt x="11889" y="10593"/>
                    <a:pt x="12970" y="8215"/>
                  </a:cubicBezTo>
                  <a:cubicBezTo>
                    <a:pt x="14051" y="5941"/>
                    <a:pt x="14699" y="3459"/>
                    <a:pt x="14915" y="969"/>
                  </a:cubicBezTo>
                  <a:lnTo>
                    <a:pt x="14915" y="969"/>
                  </a:lnTo>
                  <a:cubicBezTo>
                    <a:pt x="14290" y="1083"/>
                    <a:pt x="13641" y="1137"/>
                    <a:pt x="12984" y="1137"/>
                  </a:cubicBezTo>
                  <a:cubicBezTo>
                    <a:pt x="11144" y="1137"/>
                    <a:pt x="9235" y="714"/>
                    <a:pt x="7566" y="1"/>
                  </a:cubicBezTo>
                  <a:close/>
                </a:path>
              </a:pathLst>
            </a:custGeom>
            <a:solidFill>
              <a:srgbClr val="D3E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6245925" y="1251500"/>
              <a:ext cx="37850" cy="67450"/>
            </a:xfrm>
            <a:custGeom>
              <a:avLst/>
              <a:gdLst/>
              <a:ahLst/>
              <a:cxnLst/>
              <a:rect l="l" t="t" r="r" b="b"/>
              <a:pathLst>
                <a:path w="1514" h="2698" extrusionOk="0">
                  <a:moveTo>
                    <a:pt x="217" y="0"/>
                  </a:moveTo>
                  <a:cubicBezTo>
                    <a:pt x="1" y="969"/>
                    <a:pt x="433" y="2049"/>
                    <a:pt x="1298" y="2698"/>
                  </a:cubicBezTo>
                  <a:lnTo>
                    <a:pt x="1410" y="2698"/>
                  </a:lnTo>
                  <a:cubicBezTo>
                    <a:pt x="1410" y="2698"/>
                    <a:pt x="1514" y="2594"/>
                    <a:pt x="1410" y="2594"/>
                  </a:cubicBezTo>
                  <a:cubicBezTo>
                    <a:pt x="649" y="1946"/>
                    <a:pt x="217" y="969"/>
                    <a:pt x="433" y="0"/>
                  </a:cubicBezTo>
                  <a:close/>
                </a:path>
              </a:pathLst>
            </a:custGeom>
            <a:solidFill>
              <a:srgbClr val="AFDC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6151475" y="1332550"/>
              <a:ext cx="126900" cy="197175"/>
            </a:xfrm>
            <a:custGeom>
              <a:avLst/>
              <a:gdLst/>
              <a:ahLst/>
              <a:cxnLst/>
              <a:rect l="l" t="t" r="r" b="b"/>
              <a:pathLst>
                <a:path w="5076" h="7887" extrusionOk="0">
                  <a:moveTo>
                    <a:pt x="4860" y="1"/>
                  </a:moveTo>
                  <a:cubicBezTo>
                    <a:pt x="3995" y="2266"/>
                    <a:pt x="2810" y="4324"/>
                    <a:pt x="1401" y="6269"/>
                  </a:cubicBezTo>
                  <a:cubicBezTo>
                    <a:pt x="969" y="6702"/>
                    <a:pt x="536" y="7238"/>
                    <a:pt x="0" y="7783"/>
                  </a:cubicBezTo>
                  <a:cubicBezTo>
                    <a:pt x="0" y="7783"/>
                    <a:pt x="0" y="7886"/>
                    <a:pt x="104" y="7886"/>
                  </a:cubicBezTo>
                  <a:lnTo>
                    <a:pt x="216" y="7886"/>
                  </a:lnTo>
                  <a:cubicBezTo>
                    <a:pt x="1833" y="6157"/>
                    <a:pt x="3243" y="4108"/>
                    <a:pt x="4211" y="1946"/>
                  </a:cubicBezTo>
                  <a:cubicBezTo>
                    <a:pt x="4540" y="1298"/>
                    <a:pt x="4860" y="753"/>
                    <a:pt x="5076" y="104"/>
                  </a:cubicBezTo>
                  <a:cubicBezTo>
                    <a:pt x="5076" y="1"/>
                    <a:pt x="5076" y="1"/>
                    <a:pt x="4972" y="1"/>
                  </a:cubicBezTo>
                  <a:close/>
                </a:path>
              </a:pathLst>
            </a:custGeom>
            <a:solidFill>
              <a:srgbClr val="AFDC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5959525" y="1410800"/>
              <a:ext cx="178350" cy="121725"/>
            </a:xfrm>
            <a:custGeom>
              <a:avLst/>
              <a:gdLst/>
              <a:ahLst/>
              <a:cxnLst/>
              <a:rect l="l" t="t" r="r" b="b"/>
              <a:pathLst>
                <a:path w="7134" h="4869" extrusionOk="0">
                  <a:moveTo>
                    <a:pt x="216" y="1"/>
                  </a:moveTo>
                  <a:cubicBezTo>
                    <a:pt x="112" y="1"/>
                    <a:pt x="0" y="113"/>
                    <a:pt x="112" y="217"/>
                  </a:cubicBezTo>
                  <a:cubicBezTo>
                    <a:pt x="1626" y="1730"/>
                    <a:pt x="3355" y="3027"/>
                    <a:pt x="5300" y="4108"/>
                  </a:cubicBezTo>
                  <a:cubicBezTo>
                    <a:pt x="5837" y="4324"/>
                    <a:pt x="6381" y="4653"/>
                    <a:pt x="6917" y="4869"/>
                  </a:cubicBezTo>
                  <a:lnTo>
                    <a:pt x="7030" y="4869"/>
                  </a:lnTo>
                  <a:cubicBezTo>
                    <a:pt x="7030" y="4869"/>
                    <a:pt x="7134" y="4756"/>
                    <a:pt x="7030" y="4756"/>
                  </a:cubicBezTo>
                  <a:cubicBezTo>
                    <a:pt x="5084" y="3892"/>
                    <a:pt x="3243" y="2707"/>
                    <a:pt x="1626" y="1298"/>
                  </a:cubicBezTo>
                  <a:cubicBezTo>
                    <a:pt x="1081" y="978"/>
                    <a:pt x="649" y="545"/>
                    <a:pt x="216" y="113"/>
                  </a:cubicBezTo>
                  <a:lnTo>
                    <a:pt x="216" y="1"/>
                  </a:lnTo>
                  <a:close/>
                </a:path>
              </a:pathLst>
            </a:custGeom>
            <a:solidFill>
              <a:srgbClr val="AFDC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5787266" y="1442376"/>
              <a:ext cx="321450" cy="278450"/>
            </a:xfrm>
            <a:custGeom>
              <a:avLst/>
              <a:gdLst/>
              <a:ahLst/>
              <a:cxnLst/>
              <a:rect l="l" t="t" r="r" b="b"/>
              <a:pathLst>
                <a:path w="12858" h="11138" extrusionOk="0">
                  <a:moveTo>
                    <a:pt x="7021" y="1"/>
                  </a:moveTo>
                  <a:cubicBezTo>
                    <a:pt x="4756" y="3243"/>
                    <a:pt x="2482" y="6382"/>
                    <a:pt x="0" y="9512"/>
                  </a:cubicBezTo>
                  <a:cubicBezTo>
                    <a:pt x="320" y="10057"/>
                    <a:pt x="649" y="10593"/>
                    <a:pt x="1081" y="11138"/>
                  </a:cubicBezTo>
                  <a:cubicBezTo>
                    <a:pt x="5076" y="8976"/>
                    <a:pt x="9295" y="6918"/>
                    <a:pt x="12858" y="4108"/>
                  </a:cubicBezTo>
                  <a:cubicBezTo>
                    <a:pt x="10480" y="3459"/>
                    <a:pt x="8534" y="1946"/>
                    <a:pt x="7021" y="1"/>
                  </a:cubicBezTo>
                  <a:close/>
                </a:path>
              </a:pathLst>
            </a:custGeom>
            <a:solidFill>
              <a:srgbClr val="DFA4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3"/>
            <p:cNvSpPr/>
            <p:nvPr/>
          </p:nvSpPr>
          <p:spPr>
            <a:xfrm>
              <a:off x="5646075" y="1594550"/>
              <a:ext cx="178350" cy="168900"/>
            </a:xfrm>
            <a:custGeom>
              <a:avLst/>
              <a:gdLst/>
              <a:ahLst/>
              <a:cxnLst/>
              <a:rect l="l" t="t" r="r" b="b"/>
              <a:pathLst>
                <a:path w="7134" h="6756" extrusionOk="0">
                  <a:moveTo>
                    <a:pt x="433" y="0"/>
                  </a:moveTo>
                  <a:cubicBezTo>
                    <a:pt x="113" y="0"/>
                    <a:pt x="1" y="216"/>
                    <a:pt x="1" y="433"/>
                  </a:cubicBezTo>
                  <a:cubicBezTo>
                    <a:pt x="761" y="2491"/>
                    <a:pt x="1842" y="4436"/>
                    <a:pt x="3027" y="6269"/>
                  </a:cubicBezTo>
                  <a:lnTo>
                    <a:pt x="3355" y="6598"/>
                  </a:lnTo>
                  <a:cubicBezTo>
                    <a:pt x="3505" y="6709"/>
                    <a:pt x="3681" y="6755"/>
                    <a:pt x="3865" y="6755"/>
                  </a:cubicBezTo>
                  <a:cubicBezTo>
                    <a:pt x="4212" y="6755"/>
                    <a:pt x="4586" y="6590"/>
                    <a:pt x="4869" y="6382"/>
                  </a:cubicBezTo>
                  <a:cubicBezTo>
                    <a:pt x="5621" y="5949"/>
                    <a:pt x="6269" y="5404"/>
                    <a:pt x="6918" y="4972"/>
                  </a:cubicBezTo>
                  <a:lnTo>
                    <a:pt x="7134" y="4756"/>
                  </a:lnTo>
                  <a:cubicBezTo>
                    <a:pt x="7134" y="4652"/>
                    <a:pt x="7030" y="4540"/>
                    <a:pt x="7030" y="4540"/>
                  </a:cubicBezTo>
                  <a:cubicBezTo>
                    <a:pt x="6382" y="3355"/>
                    <a:pt x="5188" y="2378"/>
                    <a:pt x="4004" y="1626"/>
                  </a:cubicBezTo>
                  <a:cubicBezTo>
                    <a:pt x="2923" y="865"/>
                    <a:pt x="1730" y="329"/>
                    <a:pt x="433" y="0"/>
                  </a:cubicBezTo>
                  <a:close/>
                </a:path>
              </a:pathLst>
            </a:custGeom>
            <a:solidFill>
              <a:srgbClr val="848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5648875" y="1610750"/>
              <a:ext cx="67475" cy="129725"/>
            </a:xfrm>
            <a:custGeom>
              <a:avLst/>
              <a:gdLst/>
              <a:ahLst/>
              <a:cxnLst/>
              <a:rect l="l" t="t" r="r" b="b"/>
              <a:pathLst>
                <a:path w="2699" h="5189" extrusionOk="0">
                  <a:moveTo>
                    <a:pt x="1" y="1"/>
                  </a:moveTo>
                  <a:cubicBezTo>
                    <a:pt x="1" y="217"/>
                    <a:pt x="105" y="433"/>
                    <a:pt x="217" y="546"/>
                  </a:cubicBezTo>
                  <a:lnTo>
                    <a:pt x="866" y="2162"/>
                  </a:lnTo>
                  <a:cubicBezTo>
                    <a:pt x="1402" y="3243"/>
                    <a:pt x="1946" y="4324"/>
                    <a:pt x="2699" y="5189"/>
                  </a:cubicBezTo>
                  <a:cubicBezTo>
                    <a:pt x="1618" y="3572"/>
                    <a:pt x="753" y="1843"/>
                    <a:pt x="1" y="1"/>
                  </a:cubicBezTo>
                  <a:close/>
                </a:path>
              </a:pathLst>
            </a:custGeom>
            <a:solidFill>
              <a:srgbClr val="848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3"/>
            <p:cNvSpPr/>
            <p:nvPr/>
          </p:nvSpPr>
          <p:spPr>
            <a:xfrm>
              <a:off x="5648875" y="1605350"/>
              <a:ext cx="105300" cy="151350"/>
            </a:xfrm>
            <a:custGeom>
              <a:avLst/>
              <a:gdLst/>
              <a:ahLst/>
              <a:cxnLst/>
              <a:rect l="l" t="t" r="r" b="b"/>
              <a:pathLst>
                <a:path w="4212" h="6054" extrusionOk="0">
                  <a:moveTo>
                    <a:pt x="105" y="1"/>
                  </a:moveTo>
                  <a:cubicBezTo>
                    <a:pt x="1" y="113"/>
                    <a:pt x="1" y="113"/>
                    <a:pt x="1" y="217"/>
                  </a:cubicBezTo>
                  <a:cubicBezTo>
                    <a:pt x="753" y="2059"/>
                    <a:pt x="1618" y="3788"/>
                    <a:pt x="2699" y="5405"/>
                  </a:cubicBezTo>
                  <a:lnTo>
                    <a:pt x="2699" y="5517"/>
                  </a:lnTo>
                  <a:cubicBezTo>
                    <a:pt x="2915" y="5733"/>
                    <a:pt x="3027" y="5950"/>
                    <a:pt x="3243" y="5950"/>
                  </a:cubicBezTo>
                  <a:cubicBezTo>
                    <a:pt x="3347" y="6053"/>
                    <a:pt x="3460" y="6053"/>
                    <a:pt x="3563" y="6053"/>
                  </a:cubicBezTo>
                  <a:cubicBezTo>
                    <a:pt x="3780" y="6053"/>
                    <a:pt x="3892" y="5950"/>
                    <a:pt x="3996" y="5837"/>
                  </a:cubicBezTo>
                  <a:cubicBezTo>
                    <a:pt x="4212" y="5621"/>
                    <a:pt x="4108" y="5301"/>
                    <a:pt x="3996" y="5085"/>
                  </a:cubicBezTo>
                  <a:cubicBezTo>
                    <a:pt x="3027" y="3356"/>
                    <a:pt x="1834" y="1730"/>
                    <a:pt x="649" y="217"/>
                  </a:cubicBezTo>
                  <a:cubicBezTo>
                    <a:pt x="537" y="113"/>
                    <a:pt x="433" y="1"/>
                    <a:pt x="217" y="1"/>
                  </a:cubicBezTo>
                  <a:close/>
                </a:path>
              </a:pathLst>
            </a:custGeom>
            <a:solidFill>
              <a:srgbClr val="444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5670500" y="1605350"/>
              <a:ext cx="102700" cy="129725"/>
            </a:xfrm>
            <a:custGeom>
              <a:avLst/>
              <a:gdLst/>
              <a:ahLst/>
              <a:cxnLst/>
              <a:rect l="l" t="t" r="r" b="b"/>
              <a:pathLst>
                <a:path w="4108" h="5189" extrusionOk="0">
                  <a:moveTo>
                    <a:pt x="104" y="1"/>
                  </a:moveTo>
                  <a:cubicBezTo>
                    <a:pt x="1" y="1"/>
                    <a:pt x="1" y="113"/>
                    <a:pt x="1" y="217"/>
                  </a:cubicBezTo>
                  <a:cubicBezTo>
                    <a:pt x="1401" y="1730"/>
                    <a:pt x="2698" y="3356"/>
                    <a:pt x="3892" y="5085"/>
                  </a:cubicBezTo>
                  <a:lnTo>
                    <a:pt x="3995" y="5189"/>
                  </a:lnTo>
                  <a:cubicBezTo>
                    <a:pt x="3995" y="5189"/>
                    <a:pt x="4108" y="5085"/>
                    <a:pt x="4108" y="4972"/>
                  </a:cubicBezTo>
                  <a:cubicBezTo>
                    <a:pt x="2811" y="3356"/>
                    <a:pt x="1514" y="1626"/>
                    <a:pt x="217" y="1"/>
                  </a:cubicBezTo>
                  <a:close/>
                </a:path>
              </a:pathLst>
            </a:custGeom>
            <a:solidFill>
              <a:srgbClr val="444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5737950" y="1626975"/>
              <a:ext cx="2825" cy="2825"/>
            </a:xfrm>
            <a:custGeom>
              <a:avLst/>
              <a:gdLst/>
              <a:ahLst/>
              <a:cxnLst/>
              <a:rect l="l" t="t" r="r" b="b"/>
              <a:pathLst>
                <a:path w="113" h="113" extrusionOk="0">
                  <a:moveTo>
                    <a:pt x="0" y="0"/>
                  </a:moveTo>
                  <a:cubicBezTo>
                    <a:pt x="0" y="113"/>
                    <a:pt x="113" y="113"/>
                    <a:pt x="113" y="113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848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5729950" y="1626975"/>
              <a:ext cx="13425" cy="29850"/>
            </a:xfrm>
            <a:custGeom>
              <a:avLst/>
              <a:gdLst/>
              <a:ahLst/>
              <a:cxnLst/>
              <a:rect l="l" t="t" r="r" b="b"/>
              <a:pathLst>
                <a:path w="537" h="1194" extrusionOk="0">
                  <a:moveTo>
                    <a:pt x="320" y="0"/>
                  </a:moveTo>
                  <a:lnTo>
                    <a:pt x="320" y="113"/>
                  </a:lnTo>
                  <a:cubicBezTo>
                    <a:pt x="320" y="433"/>
                    <a:pt x="217" y="761"/>
                    <a:pt x="0" y="977"/>
                  </a:cubicBezTo>
                  <a:cubicBezTo>
                    <a:pt x="0" y="1081"/>
                    <a:pt x="104" y="1194"/>
                    <a:pt x="104" y="1194"/>
                  </a:cubicBezTo>
                  <a:cubicBezTo>
                    <a:pt x="104" y="1194"/>
                    <a:pt x="217" y="1194"/>
                    <a:pt x="217" y="1081"/>
                  </a:cubicBezTo>
                  <a:cubicBezTo>
                    <a:pt x="433" y="865"/>
                    <a:pt x="537" y="545"/>
                    <a:pt x="433" y="113"/>
                  </a:cubicBezTo>
                  <a:cubicBezTo>
                    <a:pt x="433" y="113"/>
                    <a:pt x="320" y="113"/>
                    <a:pt x="320" y="0"/>
                  </a:cubicBezTo>
                  <a:close/>
                </a:path>
              </a:pathLst>
            </a:custGeom>
            <a:solidFill>
              <a:srgbClr val="444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5759575" y="1643175"/>
              <a:ext cx="5425" cy="2850"/>
            </a:xfrm>
            <a:custGeom>
              <a:avLst/>
              <a:gdLst/>
              <a:ahLst/>
              <a:cxnLst/>
              <a:rect l="l" t="t" r="r" b="b"/>
              <a:pathLst>
                <a:path w="217" h="114" extrusionOk="0">
                  <a:moveTo>
                    <a:pt x="0" y="1"/>
                  </a:moveTo>
                  <a:cubicBezTo>
                    <a:pt x="112" y="113"/>
                    <a:pt x="112" y="113"/>
                    <a:pt x="216" y="113"/>
                  </a:cubicBezTo>
                  <a:cubicBezTo>
                    <a:pt x="216" y="1"/>
                    <a:pt x="112" y="1"/>
                    <a:pt x="112" y="1"/>
                  </a:cubicBezTo>
                  <a:close/>
                </a:path>
              </a:pathLst>
            </a:custGeom>
            <a:solidFill>
              <a:srgbClr val="848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5748750" y="1643175"/>
              <a:ext cx="16250" cy="27050"/>
            </a:xfrm>
            <a:custGeom>
              <a:avLst/>
              <a:gdLst/>
              <a:ahLst/>
              <a:cxnLst/>
              <a:rect l="l" t="t" r="r" b="b"/>
              <a:pathLst>
                <a:path w="650" h="1082" extrusionOk="0">
                  <a:moveTo>
                    <a:pt x="433" y="1"/>
                  </a:moveTo>
                  <a:lnTo>
                    <a:pt x="433" y="113"/>
                  </a:lnTo>
                  <a:cubicBezTo>
                    <a:pt x="329" y="433"/>
                    <a:pt x="217" y="649"/>
                    <a:pt x="1" y="978"/>
                  </a:cubicBezTo>
                  <a:cubicBezTo>
                    <a:pt x="1" y="978"/>
                    <a:pt x="1" y="1082"/>
                    <a:pt x="113" y="1082"/>
                  </a:cubicBezTo>
                  <a:lnTo>
                    <a:pt x="217" y="1082"/>
                  </a:lnTo>
                  <a:cubicBezTo>
                    <a:pt x="433" y="762"/>
                    <a:pt x="545" y="433"/>
                    <a:pt x="649" y="113"/>
                  </a:cubicBezTo>
                  <a:cubicBezTo>
                    <a:pt x="545" y="113"/>
                    <a:pt x="545" y="113"/>
                    <a:pt x="433" y="1"/>
                  </a:cubicBezTo>
                  <a:close/>
                </a:path>
              </a:pathLst>
            </a:custGeom>
            <a:solidFill>
              <a:srgbClr val="444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5713725" y="1613575"/>
              <a:ext cx="2625" cy="2600"/>
            </a:xfrm>
            <a:custGeom>
              <a:avLst/>
              <a:gdLst/>
              <a:ahLst/>
              <a:cxnLst/>
              <a:rect l="l" t="t" r="r" b="b"/>
              <a:pathLst>
                <a:path w="105" h="104" extrusionOk="0">
                  <a:moveTo>
                    <a:pt x="1" y="0"/>
                  </a:moveTo>
                  <a:cubicBezTo>
                    <a:pt x="1" y="104"/>
                    <a:pt x="105" y="104"/>
                    <a:pt x="105" y="104"/>
                  </a:cubicBezTo>
                  <a:cubicBezTo>
                    <a:pt x="105" y="104"/>
                    <a:pt x="105" y="0"/>
                    <a:pt x="1" y="0"/>
                  </a:cubicBezTo>
                  <a:close/>
                </a:path>
              </a:pathLst>
            </a:custGeom>
            <a:solidFill>
              <a:srgbClr val="848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5708325" y="1613575"/>
              <a:ext cx="8025" cy="16225"/>
            </a:xfrm>
            <a:custGeom>
              <a:avLst/>
              <a:gdLst/>
              <a:ahLst/>
              <a:cxnLst/>
              <a:rect l="l" t="t" r="r" b="b"/>
              <a:pathLst>
                <a:path w="321" h="649" extrusionOk="0">
                  <a:moveTo>
                    <a:pt x="217" y="0"/>
                  </a:moveTo>
                  <a:cubicBezTo>
                    <a:pt x="217" y="104"/>
                    <a:pt x="105" y="104"/>
                    <a:pt x="105" y="104"/>
                  </a:cubicBezTo>
                  <a:lnTo>
                    <a:pt x="105" y="216"/>
                  </a:lnTo>
                  <a:lnTo>
                    <a:pt x="105" y="320"/>
                  </a:lnTo>
                  <a:lnTo>
                    <a:pt x="105" y="433"/>
                  </a:lnTo>
                  <a:cubicBezTo>
                    <a:pt x="105" y="433"/>
                    <a:pt x="105" y="536"/>
                    <a:pt x="1" y="536"/>
                  </a:cubicBezTo>
                  <a:cubicBezTo>
                    <a:pt x="1" y="536"/>
                    <a:pt x="1" y="649"/>
                    <a:pt x="105" y="649"/>
                  </a:cubicBezTo>
                  <a:lnTo>
                    <a:pt x="217" y="649"/>
                  </a:lnTo>
                  <a:cubicBezTo>
                    <a:pt x="321" y="536"/>
                    <a:pt x="321" y="320"/>
                    <a:pt x="321" y="104"/>
                  </a:cubicBezTo>
                  <a:cubicBezTo>
                    <a:pt x="321" y="104"/>
                    <a:pt x="217" y="104"/>
                    <a:pt x="217" y="0"/>
                  </a:cubicBezTo>
                  <a:close/>
                </a:path>
              </a:pathLst>
            </a:custGeom>
            <a:solidFill>
              <a:srgbClr val="444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6205500" y="716950"/>
              <a:ext cx="164750" cy="162275"/>
            </a:xfrm>
            <a:custGeom>
              <a:avLst/>
              <a:gdLst/>
              <a:ahLst/>
              <a:cxnLst/>
              <a:rect l="l" t="t" r="r" b="b"/>
              <a:pathLst>
                <a:path w="6590" h="6491" extrusionOk="0">
                  <a:moveTo>
                    <a:pt x="3518" y="0"/>
                  </a:moveTo>
                  <a:cubicBezTo>
                    <a:pt x="2986" y="0"/>
                    <a:pt x="2449" y="116"/>
                    <a:pt x="1946" y="302"/>
                  </a:cubicBezTo>
                  <a:cubicBezTo>
                    <a:pt x="1082" y="734"/>
                    <a:pt x="433" y="1599"/>
                    <a:pt x="217" y="2576"/>
                  </a:cubicBezTo>
                  <a:cubicBezTo>
                    <a:pt x="105" y="2680"/>
                    <a:pt x="105" y="2896"/>
                    <a:pt x="105" y="3008"/>
                  </a:cubicBezTo>
                  <a:cubicBezTo>
                    <a:pt x="1" y="3544"/>
                    <a:pt x="105" y="4089"/>
                    <a:pt x="321" y="4625"/>
                  </a:cubicBezTo>
                  <a:cubicBezTo>
                    <a:pt x="433" y="4954"/>
                    <a:pt x="649" y="5274"/>
                    <a:pt x="866" y="5490"/>
                  </a:cubicBezTo>
                  <a:cubicBezTo>
                    <a:pt x="1477" y="6164"/>
                    <a:pt x="2328" y="6491"/>
                    <a:pt x="3169" y="6491"/>
                  </a:cubicBezTo>
                  <a:cubicBezTo>
                    <a:pt x="3815" y="6491"/>
                    <a:pt x="4454" y="6298"/>
                    <a:pt x="4973" y="5922"/>
                  </a:cubicBezTo>
                  <a:cubicBezTo>
                    <a:pt x="5725" y="5490"/>
                    <a:pt x="6270" y="4738"/>
                    <a:pt x="6486" y="3873"/>
                  </a:cubicBezTo>
                  <a:cubicBezTo>
                    <a:pt x="6590" y="3224"/>
                    <a:pt x="6590" y="2360"/>
                    <a:pt x="6270" y="1711"/>
                  </a:cubicBezTo>
                  <a:cubicBezTo>
                    <a:pt x="5941" y="1063"/>
                    <a:pt x="5293" y="414"/>
                    <a:pt x="4644" y="198"/>
                  </a:cubicBezTo>
                  <a:cubicBezTo>
                    <a:pt x="4282" y="60"/>
                    <a:pt x="3901" y="0"/>
                    <a:pt x="3518" y="0"/>
                  </a:cubicBezTo>
                  <a:close/>
                </a:path>
              </a:pathLst>
            </a:custGeom>
            <a:solidFill>
              <a:srgbClr val="DFA4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6213500" y="660575"/>
              <a:ext cx="178375" cy="163325"/>
            </a:xfrm>
            <a:custGeom>
              <a:avLst/>
              <a:gdLst/>
              <a:ahLst/>
              <a:cxnLst/>
              <a:rect l="l" t="t" r="r" b="b"/>
              <a:pathLst>
                <a:path w="7135" h="6533" extrusionOk="0">
                  <a:moveTo>
                    <a:pt x="2425" y="1"/>
                  </a:moveTo>
                  <a:cubicBezTo>
                    <a:pt x="2223" y="1"/>
                    <a:pt x="2024" y="28"/>
                    <a:pt x="1843" y="75"/>
                  </a:cubicBezTo>
                  <a:cubicBezTo>
                    <a:pt x="1410" y="291"/>
                    <a:pt x="1082" y="611"/>
                    <a:pt x="978" y="1044"/>
                  </a:cubicBezTo>
                  <a:cubicBezTo>
                    <a:pt x="978" y="1372"/>
                    <a:pt x="978" y="1692"/>
                    <a:pt x="1082" y="1908"/>
                  </a:cubicBezTo>
                  <a:cubicBezTo>
                    <a:pt x="762" y="1908"/>
                    <a:pt x="433" y="2124"/>
                    <a:pt x="329" y="2341"/>
                  </a:cubicBezTo>
                  <a:cubicBezTo>
                    <a:pt x="113" y="2669"/>
                    <a:pt x="1" y="3102"/>
                    <a:pt x="113" y="3534"/>
                  </a:cubicBezTo>
                  <a:cubicBezTo>
                    <a:pt x="329" y="4070"/>
                    <a:pt x="978" y="4502"/>
                    <a:pt x="1626" y="4718"/>
                  </a:cubicBezTo>
                  <a:cubicBezTo>
                    <a:pt x="2162" y="4935"/>
                    <a:pt x="2707" y="5047"/>
                    <a:pt x="3356" y="5047"/>
                  </a:cubicBezTo>
                  <a:cubicBezTo>
                    <a:pt x="3572" y="5047"/>
                    <a:pt x="3892" y="5047"/>
                    <a:pt x="4220" y="4935"/>
                  </a:cubicBezTo>
                  <a:cubicBezTo>
                    <a:pt x="4481" y="4850"/>
                    <a:pt x="4673" y="4691"/>
                    <a:pt x="4912" y="4691"/>
                  </a:cubicBezTo>
                  <a:cubicBezTo>
                    <a:pt x="4967" y="4691"/>
                    <a:pt x="5024" y="4699"/>
                    <a:pt x="5085" y="4718"/>
                  </a:cubicBezTo>
                  <a:cubicBezTo>
                    <a:pt x="5301" y="4718"/>
                    <a:pt x="5405" y="4831"/>
                    <a:pt x="5405" y="5047"/>
                  </a:cubicBezTo>
                  <a:cubicBezTo>
                    <a:pt x="5517" y="5479"/>
                    <a:pt x="5517" y="5912"/>
                    <a:pt x="5734" y="6344"/>
                  </a:cubicBezTo>
                  <a:cubicBezTo>
                    <a:pt x="5734" y="6344"/>
                    <a:pt x="5734" y="6448"/>
                    <a:pt x="5837" y="6448"/>
                  </a:cubicBezTo>
                  <a:cubicBezTo>
                    <a:pt x="5837" y="6504"/>
                    <a:pt x="5865" y="6532"/>
                    <a:pt x="5906" y="6532"/>
                  </a:cubicBezTo>
                  <a:cubicBezTo>
                    <a:pt x="5948" y="6532"/>
                    <a:pt x="6002" y="6504"/>
                    <a:pt x="6053" y="6448"/>
                  </a:cubicBezTo>
                  <a:cubicBezTo>
                    <a:pt x="6918" y="5583"/>
                    <a:pt x="7134" y="3750"/>
                    <a:pt x="6598" y="2557"/>
                  </a:cubicBezTo>
                  <a:cubicBezTo>
                    <a:pt x="6382" y="2237"/>
                    <a:pt x="6166" y="2021"/>
                    <a:pt x="5837" y="1805"/>
                  </a:cubicBezTo>
                  <a:cubicBezTo>
                    <a:pt x="5517" y="1692"/>
                    <a:pt x="5085" y="1692"/>
                    <a:pt x="4756" y="1476"/>
                  </a:cubicBezTo>
                  <a:cubicBezTo>
                    <a:pt x="4220" y="1044"/>
                    <a:pt x="3892" y="508"/>
                    <a:pt x="3243" y="179"/>
                  </a:cubicBezTo>
                  <a:cubicBezTo>
                    <a:pt x="2992" y="53"/>
                    <a:pt x="2706" y="1"/>
                    <a:pt x="24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6343200" y="801850"/>
              <a:ext cx="43275" cy="46950"/>
            </a:xfrm>
            <a:custGeom>
              <a:avLst/>
              <a:gdLst/>
              <a:ahLst/>
              <a:cxnLst/>
              <a:rect l="l" t="t" r="r" b="b"/>
              <a:pathLst>
                <a:path w="1731" h="1878" extrusionOk="0">
                  <a:moveTo>
                    <a:pt x="1150" y="0"/>
                  </a:moveTo>
                  <a:cubicBezTo>
                    <a:pt x="1094" y="0"/>
                    <a:pt x="1036" y="14"/>
                    <a:pt x="978" y="45"/>
                  </a:cubicBezTo>
                  <a:lnTo>
                    <a:pt x="865" y="45"/>
                  </a:lnTo>
                  <a:cubicBezTo>
                    <a:pt x="649" y="45"/>
                    <a:pt x="433" y="261"/>
                    <a:pt x="329" y="364"/>
                  </a:cubicBezTo>
                  <a:cubicBezTo>
                    <a:pt x="1" y="797"/>
                    <a:pt x="1" y="1445"/>
                    <a:pt x="433" y="1774"/>
                  </a:cubicBezTo>
                  <a:cubicBezTo>
                    <a:pt x="546" y="1878"/>
                    <a:pt x="865" y="1878"/>
                    <a:pt x="1082" y="1878"/>
                  </a:cubicBezTo>
                  <a:lnTo>
                    <a:pt x="1410" y="1558"/>
                  </a:lnTo>
                  <a:cubicBezTo>
                    <a:pt x="1626" y="1229"/>
                    <a:pt x="1730" y="1013"/>
                    <a:pt x="1626" y="693"/>
                  </a:cubicBezTo>
                  <a:cubicBezTo>
                    <a:pt x="1626" y="477"/>
                    <a:pt x="1626" y="364"/>
                    <a:pt x="1514" y="261"/>
                  </a:cubicBezTo>
                  <a:cubicBezTo>
                    <a:pt x="1438" y="103"/>
                    <a:pt x="1302" y="0"/>
                    <a:pt x="1150" y="0"/>
                  </a:cubicBezTo>
                  <a:close/>
                </a:path>
              </a:pathLst>
            </a:custGeom>
            <a:solidFill>
              <a:srgbClr val="DFA4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6240525" y="783925"/>
              <a:ext cx="8250" cy="9300"/>
            </a:xfrm>
            <a:custGeom>
              <a:avLst/>
              <a:gdLst/>
              <a:ahLst/>
              <a:cxnLst/>
              <a:rect l="l" t="t" r="r" b="b"/>
              <a:pathLst>
                <a:path w="330" h="372" extrusionOk="0">
                  <a:moveTo>
                    <a:pt x="217" y="1"/>
                  </a:moveTo>
                  <a:cubicBezTo>
                    <a:pt x="113" y="1"/>
                    <a:pt x="113" y="1"/>
                    <a:pt x="1" y="113"/>
                  </a:cubicBezTo>
                  <a:cubicBezTo>
                    <a:pt x="1" y="217"/>
                    <a:pt x="1" y="329"/>
                    <a:pt x="113" y="329"/>
                  </a:cubicBezTo>
                  <a:cubicBezTo>
                    <a:pt x="143" y="359"/>
                    <a:pt x="174" y="372"/>
                    <a:pt x="203" y="372"/>
                  </a:cubicBezTo>
                  <a:cubicBezTo>
                    <a:pt x="273" y="372"/>
                    <a:pt x="329" y="297"/>
                    <a:pt x="329" y="217"/>
                  </a:cubicBezTo>
                  <a:cubicBezTo>
                    <a:pt x="329" y="113"/>
                    <a:pt x="329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6291975" y="794725"/>
              <a:ext cx="8025" cy="10850"/>
            </a:xfrm>
            <a:custGeom>
              <a:avLst/>
              <a:gdLst/>
              <a:ahLst/>
              <a:cxnLst/>
              <a:rect l="l" t="t" r="r" b="b"/>
              <a:pathLst>
                <a:path w="321" h="434" extrusionOk="0">
                  <a:moveTo>
                    <a:pt x="217" y="1"/>
                  </a:moveTo>
                  <a:cubicBezTo>
                    <a:pt x="104" y="1"/>
                    <a:pt x="104" y="113"/>
                    <a:pt x="1" y="217"/>
                  </a:cubicBezTo>
                  <a:cubicBezTo>
                    <a:pt x="1" y="330"/>
                    <a:pt x="1" y="433"/>
                    <a:pt x="104" y="433"/>
                  </a:cubicBezTo>
                  <a:cubicBezTo>
                    <a:pt x="217" y="433"/>
                    <a:pt x="320" y="433"/>
                    <a:pt x="320" y="330"/>
                  </a:cubicBezTo>
                  <a:cubicBezTo>
                    <a:pt x="320" y="217"/>
                    <a:pt x="320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6289175" y="810950"/>
              <a:ext cx="46050" cy="40675"/>
            </a:xfrm>
            <a:custGeom>
              <a:avLst/>
              <a:gdLst/>
              <a:ahLst/>
              <a:cxnLst/>
              <a:rect l="l" t="t" r="r" b="b"/>
              <a:pathLst>
                <a:path w="1842" h="1627" extrusionOk="0">
                  <a:moveTo>
                    <a:pt x="865" y="0"/>
                  </a:moveTo>
                  <a:cubicBezTo>
                    <a:pt x="432" y="0"/>
                    <a:pt x="0" y="329"/>
                    <a:pt x="0" y="761"/>
                  </a:cubicBezTo>
                  <a:cubicBezTo>
                    <a:pt x="0" y="1194"/>
                    <a:pt x="329" y="1514"/>
                    <a:pt x="761" y="1626"/>
                  </a:cubicBezTo>
                  <a:lnTo>
                    <a:pt x="865" y="1626"/>
                  </a:lnTo>
                  <a:cubicBezTo>
                    <a:pt x="1297" y="1626"/>
                    <a:pt x="1729" y="1297"/>
                    <a:pt x="1729" y="865"/>
                  </a:cubicBezTo>
                  <a:cubicBezTo>
                    <a:pt x="1842" y="433"/>
                    <a:pt x="1410" y="0"/>
                    <a:pt x="977" y="0"/>
                  </a:cubicBezTo>
                  <a:close/>
                </a:path>
              </a:pathLst>
            </a:custGeom>
            <a:solidFill>
              <a:srgbClr val="C36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6208100" y="792150"/>
              <a:ext cx="29850" cy="40450"/>
            </a:xfrm>
            <a:custGeom>
              <a:avLst/>
              <a:gdLst/>
              <a:ahLst/>
              <a:cxnLst/>
              <a:rect l="l" t="t" r="r" b="b"/>
              <a:pathLst>
                <a:path w="1194" h="1618" extrusionOk="0">
                  <a:moveTo>
                    <a:pt x="1" y="0"/>
                  </a:moveTo>
                  <a:lnTo>
                    <a:pt x="1" y="320"/>
                  </a:lnTo>
                  <a:cubicBezTo>
                    <a:pt x="1" y="752"/>
                    <a:pt x="1" y="1185"/>
                    <a:pt x="217" y="1617"/>
                  </a:cubicBezTo>
                  <a:lnTo>
                    <a:pt x="329" y="1617"/>
                  </a:lnTo>
                  <a:cubicBezTo>
                    <a:pt x="762" y="1617"/>
                    <a:pt x="1081" y="1297"/>
                    <a:pt x="1194" y="865"/>
                  </a:cubicBezTo>
                  <a:cubicBezTo>
                    <a:pt x="1194" y="433"/>
                    <a:pt x="865" y="0"/>
                    <a:pt x="329" y="0"/>
                  </a:cubicBezTo>
                  <a:close/>
                </a:path>
              </a:pathLst>
            </a:custGeom>
            <a:solidFill>
              <a:srgbClr val="C36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6256750" y="789325"/>
              <a:ext cx="13625" cy="27050"/>
            </a:xfrm>
            <a:custGeom>
              <a:avLst/>
              <a:gdLst/>
              <a:ahLst/>
              <a:cxnLst/>
              <a:rect l="l" t="t" r="r" b="b"/>
              <a:pathLst>
                <a:path w="545" h="1082" extrusionOk="0">
                  <a:moveTo>
                    <a:pt x="432" y="1"/>
                  </a:moveTo>
                  <a:cubicBezTo>
                    <a:pt x="329" y="217"/>
                    <a:pt x="329" y="433"/>
                    <a:pt x="216" y="546"/>
                  </a:cubicBezTo>
                  <a:cubicBezTo>
                    <a:pt x="113" y="762"/>
                    <a:pt x="0" y="978"/>
                    <a:pt x="216" y="1082"/>
                  </a:cubicBezTo>
                  <a:cubicBezTo>
                    <a:pt x="329" y="1082"/>
                    <a:pt x="329" y="1082"/>
                    <a:pt x="329" y="978"/>
                  </a:cubicBezTo>
                  <a:cubicBezTo>
                    <a:pt x="216" y="978"/>
                    <a:pt x="216" y="865"/>
                    <a:pt x="216" y="762"/>
                  </a:cubicBezTo>
                  <a:cubicBezTo>
                    <a:pt x="216" y="762"/>
                    <a:pt x="329" y="649"/>
                    <a:pt x="329" y="546"/>
                  </a:cubicBezTo>
                  <a:cubicBezTo>
                    <a:pt x="432" y="329"/>
                    <a:pt x="432" y="217"/>
                    <a:pt x="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6245925" y="819175"/>
              <a:ext cx="32450" cy="16225"/>
            </a:xfrm>
            <a:custGeom>
              <a:avLst/>
              <a:gdLst/>
              <a:ahLst/>
              <a:cxnLst/>
              <a:rect l="l" t="t" r="r" b="b"/>
              <a:pathLst>
                <a:path w="1298" h="649" extrusionOk="0">
                  <a:moveTo>
                    <a:pt x="1" y="0"/>
                  </a:moveTo>
                  <a:cubicBezTo>
                    <a:pt x="1" y="320"/>
                    <a:pt x="217" y="536"/>
                    <a:pt x="546" y="649"/>
                  </a:cubicBezTo>
                  <a:cubicBezTo>
                    <a:pt x="865" y="649"/>
                    <a:pt x="1194" y="536"/>
                    <a:pt x="1298" y="216"/>
                  </a:cubicBezTo>
                  <a:lnTo>
                    <a:pt x="1298" y="216"/>
                  </a:lnTo>
                  <a:cubicBezTo>
                    <a:pt x="1122" y="392"/>
                    <a:pt x="947" y="567"/>
                    <a:pt x="716" y="567"/>
                  </a:cubicBezTo>
                  <a:cubicBezTo>
                    <a:pt x="663" y="567"/>
                    <a:pt x="606" y="557"/>
                    <a:pt x="546" y="536"/>
                  </a:cubicBezTo>
                  <a:cubicBezTo>
                    <a:pt x="329" y="536"/>
                    <a:pt x="113" y="32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6354025" y="813750"/>
              <a:ext cx="21625" cy="18850"/>
            </a:xfrm>
            <a:custGeom>
              <a:avLst/>
              <a:gdLst/>
              <a:ahLst/>
              <a:cxnLst/>
              <a:rect l="l" t="t" r="r" b="b"/>
              <a:pathLst>
                <a:path w="865" h="754" extrusionOk="0">
                  <a:moveTo>
                    <a:pt x="865" y="1"/>
                  </a:moveTo>
                  <a:cubicBezTo>
                    <a:pt x="865" y="1"/>
                    <a:pt x="761" y="1"/>
                    <a:pt x="761" y="105"/>
                  </a:cubicBezTo>
                  <a:cubicBezTo>
                    <a:pt x="697" y="138"/>
                    <a:pt x="623" y="180"/>
                    <a:pt x="545" y="229"/>
                  </a:cubicBezTo>
                  <a:lnTo>
                    <a:pt x="545" y="229"/>
                  </a:lnTo>
                  <a:lnTo>
                    <a:pt x="545" y="217"/>
                  </a:lnTo>
                  <a:cubicBezTo>
                    <a:pt x="464" y="217"/>
                    <a:pt x="441" y="271"/>
                    <a:pt x="435" y="301"/>
                  </a:cubicBezTo>
                  <a:lnTo>
                    <a:pt x="435" y="301"/>
                  </a:lnTo>
                  <a:cubicBezTo>
                    <a:pt x="472" y="276"/>
                    <a:pt x="509" y="252"/>
                    <a:pt x="545" y="229"/>
                  </a:cubicBezTo>
                  <a:lnTo>
                    <a:pt x="545" y="229"/>
                  </a:lnTo>
                  <a:lnTo>
                    <a:pt x="545" y="321"/>
                  </a:lnTo>
                  <a:cubicBezTo>
                    <a:pt x="649" y="321"/>
                    <a:pt x="649" y="217"/>
                    <a:pt x="761" y="217"/>
                  </a:cubicBezTo>
                  <a:cubicBezTo>
                    <a:pt x="865" y="217"/>
                    <a:pt x="865" y="217"/>
                    <a:pt x="865" y="105"/>
                  </a:cubicBezTo>
                  <a:lnTo>
                    <a:pt x="865" y="1"/>
                  </a:lnTo>
                  <a:close/>
                  <a:moveTo>
                    <a:pt x="435" y="301"/>
                  </a:moveTo>
                  <a:lnTo>
                    <a:pt x="435" y="301"/>
                  </a:lnTo>
                  <a:cubicBezTo>
                    <a:pt x="281" y="404"/>
                    <a:pt x="123" y="527"/>
                    <a:pt x="0" y="649"/>
                  </a:cubicBezTo>
                  <a:cubicBezTo>
                    <a:pt x="0" y="753"/>
                    <a:pt x="0" y="753"/>
                    <a:pt x="113" y="753"/>
                  </a:cubicBezTo>
                  <a:lnTo>
                    <a:pt x="432" y="433"/>
                  </a:lnTo>
                  <a:lnTo>
                    <a:pt x="432" y="321"/>
                  </a:lnTo>
                  <a:cubicBezTo>
                    <a:pt x="432" y="321"/>
                    <a:pt x="432" y="313"/>
                    <a:pt x="435" y="301"/>
                  </a:cubicBezTo>
                  <a:close/>
                </a:path>
              </a:pathLst>
            </a:custGeom>
            <a:solidFill>
              <a:srgbClr val="C36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6364825" y="821750"/>
              <a:ext cx="5425" cy="16250"/>
            </a:xfrm>
            <a:custGeom>
              <a:avLst/>
              <a:gdLst/>
              <a:ahLst/>
              <a:cxnLst/>
              <a:rect l="l" t="t" r="r" b="b"/>
              <a:pathLst>
                <a:path w="217" h="650" extrusionOk="0">
                  <a:moveTo>
                    <a:pt x="113" y="1"/>
                  </a:moveTo>
                  <a:lnTo>
                    <a:pt x="0" y="113"/>
                  </a:lnTo>
                  <a:cubicBezTo>
                    <a:pt x="113" y="217"/>
                    <a:pt x="0" y="433"/>
                    <a:pt x="0" y="546"/>
                  </a:cubicBezTo>
                  <a:lnTo>
                    <a:pt x="0" y="649"/>
                  </a:lnTo>
                  <a:cubicBezTo>
                    <a:pt x="113" y="649"/>
                    <a:pt x="113" y="649"/>
                    <a:pt x="113" y="546"/>
                  </a:cubicBezTo>
                  <a:cubicBezTo>
                    <a:pt x="217" y="433"/>
                    <a:pt x="217" y="217"/>
                    <a:pt x="113" y="1"/>
                  </a:cubicBezTo>
                  <a:close/>
                </a:path>
              </a:pathLst>
            </a:custGeom>
            <a:solidFill>
              <a:srgbClr val="C36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6364825" y="819175"/>
              <a:ext cx="2825" cy="5425"/>
            </a:xfrm>
            <a:custGeom>
              <a:avLst/>
              <a:gdLst/>
              <a:ahLst/>
              <a:cxnLst/>
              <a:rect l="l" t="t" r="r" b="b"/>
              <a:pathLst>
                <a:path w="113" h="217" extrusionOk="0">
                  <a:moveTo>
                    <a:pt x="113" y="0"/>
                  </a:moveTo>
                  <a:cubicBezTo>
                    <a:pt x="0" y="0"/>
                    <a:pt x="0" y="104"/>
                    <a:pt x="0" y="104"/>
                  </a:cubicBezTo>
                  <a:lnTo>
                    <a:pt x="0" y="216"/>
                  </a:lnTo>
                  <a:lnTo>
                    <a:pt x="113" y="10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AB44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6224325" y="716475"/>
              <a:ext cx="140525" cy="81100"/>
            </a:xfrm>
            <a:custGeom>
              <a:avLst/>
              <a:gdLst/>
              <a:ahLst/>
              <a:cxnLst/>
              <a:rect l="l" t="t" r="r" b="b"/>
              <a:pathLst>
                <a:path w="5621" h="3244" extrusionOk="0">
                  <a:moveTo>
                    <a:pt x="329" y="1"/>
                  </a:moveTo>
                  <a:cubicBezTo>
                    <a:pt x="0" y="321"/>
                    <a:pt x="0" y="753"/>
                    <a:pt x="113" y="1082"/>
                  </a:cubicBezTo>
                  <a:cubicBezTo>
                    <a:pt x="113" y="1298"/>
                    <a:pt x="216" y="1514"/>
                    <a:pt x="329" y="1618"/>
                  </a:cubicBezTo>
                  <a:cubicBezTo>
                    <a:pt x="545" y="1834"/>
                    <a:pt x="761" y="1946"/>
                    <a:pt x="977" y="2050"/>
                  </a:cubicBezTo>
                  <a:cubicBezTo>
                    <a:pt x="1410" y="2163"/>
                    <a:pt x="1842" y="2266"/>
                    <a:pt x="2378" y="2266"/>
                  </a:cubicBezTo>
                  <a:lnTo>
                    <a:pt x="2594" y="2266"/>
                  </a:lnTo>
                  <a:cubicBezTo>
                    <a:pt x="3139" y="2266"/>
                    <a:pt x="3675" y="2050"/>
                    <a:pt x="4220" y="2050"/>
                  </a:cubicBezTo>
                  <a:lnTo>
                    <a:pt x="4540" y="2050"/>
                  </a:lnTo>
                  <a:cubicBezTo>
                    <a:pt x="4756" y="2050"/>
                    <a:pt x="4972" y="2050"/>
                    <a:pt x="5084" y="2266"/>
                  </a:cubicBezTo>
                  <a:cubicBezTo>
                    <a:pt x="5404" y="2482"/>
                    <a:pt x="5517" y="2811"/>
                    <a:pt x="5404" y="3131"/>
                  </a:cubicBezTo>
                  <a:cubicBezTo>
                    <a:pt x="5404" y="3243"/>
                    <a:pt x="5517" y="3243"/>
                    <a:pt x="5517" y="3243"/>
                  </a:cubicBezTo>
                  <a:cubicBezTo>
                    <a:pt x="5517" y="3243"/>
                    <a:pt x="5620" y="3243"/>
                    <a:pt x="5620" y="3131"/>
                  </a:cubicBezTo>
                  <a:cubicBezTo>
                    <a:pt x="5620" y="2595"/>
                    <a:pt x="5404" y="2050"/>
                    <a:pt x="4756" y="1946"/>
                  </a:cubicBezTo>
                  <a:lnTo>
                    <a:pt x="3891" y="1946"/>
                  </a:lnTo>
                  <a:cubicBezTo>
                    <a:pt x="3571" y="2050"/>
                    <a:pt x="3243" y="2050"/>
                    <a:pt x="2810" y="2163"/>
                  </a:cubicBezTo>
                  <a:lnTo>
                    <a:pt x="2378" y="2163"/>
                  </a:lnTo>
                  <a:cubicBezTo>
                    <a:pt x="1842" y="2163"/>
                    <a:pt x="1297" y="2050"/>
                    <a:pt x="761" y="1730"/>
                  </a:cubicBezTo>
                  <a:cubicBezTo>
                    <a:pt x="432" y="1618"/>
                    <a:pt x="329" y="1298"/>
                    <a:pt x="216" y="969"/>
                  </a:cubicBezTo>
                  <a:cubicBezTo>
                    <a:pt x="113" y="649"/>
                    <a:pt x="216" y="321"/>
                    <a:pt x="432" y="105"/>
                  </a:cubicBezTo>
                  <a:cubicBezTo>
                    <a:pt x="432" y="1"/>
                    <a:pt x="432" y="1"/>
                    <a:pt x="3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6248750" y="670450"/>
              <a:ext cx="126900" cy="118900"/>
            </a:xfrm>
            <a:custGeom>
              <a:avLst/>
              <a:gdLst/>
              <a:ahLst/>
              <a:cxnLst/>
              <a:rect l="l" t="t" r="r" b="b"/>
              <a:pathLst>
                <a:path w="5076" h="4756" extrusionOk="0">
                  <a:moveTo>
                    <a:pt x="536" y="0"/>
                  </a:moveTo>
                  <a:cubicBezTo>
                    <a:pt x="320" y="113"/>
                    <a:pt x="216" y="329"/>
                    <a:pt x="216" y="545"/>
                  </a:cubicBezTo>
                  <a:cubicBezTo>
                    <a:pt x="104" y="865"/>
                    <a:pt x="0" y="1081"/>
                    <a:pt x="104" y="1410"/>
                  </a:cubicBezTo>
                  <a:cubicBezTo>
                    <a:pt x="104" y="1842"/>
                    <a:pt x="320" y="2378"/>
                    <a:pt x="752" y="2594"/>
                  </a:cubicBezTo>
                  <a:cubicBezTo>
                    <a:pt x="1081" y="2810"/>
                    <a:pt x="1513" y="2810"/>
                    <a:pt x="1946" y="2810"/>
                  </a:cubicBezTo>
                  <a:lnTo>
                    <a:pt x="3130" y="2810"/>
                  </a:lnTo>
                  <a:cubicBezTo>
                    <a:pt x="3459" y="2810"/>
                    <a:pt x="3891" y="2810"/>
                    <a:pt x="4211" y="3026"/>
                  </a:cubicBezTo>
                  <a:cubicBezTo>
                    <a:pt x="4540" y="3139"/>
                    <a:pt x="4756" y="3355"/>
                    <a:pt x="4860" y="3675"/>
                  </a:cubicBezTo>
                  <a:cubicBezTo>
                    <a:pt x="4972" y="4004"/>
                    <a:pt x="4860" y="4323"/>
                    <a:pt x="4860" y="4652"/>
                  </a:cubicBezTo>
                  <a:lnTo>
                    <a:pt x="4860" y="4756"/>
                  </a:lnTo>
                  <a:cubicBezTo>
                    <a:pt x="4972" y="4756"/>
                    <a:pt x="4972" y="4756"/>
                    <a:pt x="4972" y="4652"/>
                  </a:cubicBezTo>
                  <a:cubicBezTo>
                    <a:pt x="5076" y="4220"/>
                    <a:pt x="5076" y="3675"/>
                    <a:pt x="4756" y="3355"/>
                  </a:cubicBezTo>
                  <a:cubicBezTo>
                    <a:pt x="4540" y="2923"/>
                    <a:pt x="3995" y="2707"/>
                    <a:pt x="3563" y="2707"/>
                  </a:cubicBezTo>
                  <a:lnTo>
                    <a:pt x="1730" y="2707"/>
                  </a:lnTo>
                  <a:cubicBezTo>
                    <a:pt x="1185" y="2707"/>
                    <a:pt x="649" y="2490"/>
                    <a:pt x="320" y="2058"/>
                  </a:cubicBezTo>
                  <a:cubicBezTo>
                    <a:pt x="216" y="1729"/>
                    <a:pt x="104" y="1410"/>
                    <a:pt x="216" y="1081"/>
                  </a:cubicBezTo>
                  <a:cubicBezTo>
                    <a:pt x="216" y="977"/>
                    <a:pt x="216" y="761"/>
                    <a:pt x="320" y="649"/>
                  </a:cubicBezTo>
                  <a:cubicBezTo>
                    <a:pt x="320" y="433"/>
                    <a:pt x="433" y="216"/>
                    <a:pt x="536" y="113"/>
                  </a:cubicBezTo>
                  <a:cubicBezTo>
                    <a:pt x="649" y="113"/>
                    <a:pt x="649" y="0"/>
                    <a:pt x="5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6289175" y="675850"/>
              <a:ext cx="83875" cy="54050"/>
            </a:xfrm>
            <a:custGeom>
              <a:avLst/>
              <a:gdLst/>
              <a:ahLst/>
              <a:cxnLst/>
              <a:rect l="l" t="t" r="r" b="b"/>
              <a:pathLst>
                <a:path w="3355" h="2162" extrusionOk="0">
                  <a:moveTo>
                    <a:pt x="113" y="0"/>
                  </a:moveTo>
                  <a:lnTo>
                    <a:pt x="113" y="113"/>
                  </a:lnTo>
                  <a:cubicBezTo>
                    <a:pt x="0" y="761"/>
                    <a:pt x="545" y="1194"/>
                    <a:pt x="1193" y="1410"/>
                  </a:cubicBezTo>
                  <a:cubicBezTo>
                    <a:pt x="1513" y="1513"/>
                    <a:pt x="1842" y="1513"/>
                    <a:pt x="2274" y="1513"/>
                  </a:cubicBezTo>
                  <a:cubicBezTo>
                    <a:pt x="2707" y="1513"/>
                    <a:pt x="3139" y="1626"/>
                    <a:pt x="3243" y="2162"/>
                  </a:cubicBezTo>
                  <a:lnTo>
                    <a:pt x="3355" y="2162"/>
                  </a:lnTo>
                  <a:lnTo>
                    <a:pt x="3355" y="2058"/>
                  </a:lnTo>
                  <a:cubicBezTo>
                    <a:pt x="3243" y="1842"/>
                    <a:pt x="3139" y="1626"/>
                    <a:pt x="2810" y="1513"/>
                  </a:cubicBezTo>
                  <a:cubicBezTo>
                    <a:pt x="2653" y="1408"/>
                    <a:pt x="2470" y="1381"/>
                    <a:pt x="2284" y="1381"/>
                  </a:cubicBezTo>
                  <a:cubicBezTo>
                    <a:pt x="2091" y="1381"/>
                    <a:pt x="1897" y="1410"/>
                    <a:pt x="1729" y="1410"/>
                  </a:cubicBezTo>
                  <a:cubicBezTo>
                    <a:pt x="1297" y="1297"/>
                    <a:pt x="977" y="1297"/>
                    <a:pt x="649" y="1081"/>
                  </a:cubicBezTo>
                  <a:cubicBezTo>
                    <a:pt x="329" y="761"/>
                    <a:pt x="113" y="433"/>
                    <a:pt x="216" y="113"/>
                  </a:cubicBezTo>
                  <a:cubicBezTo>
                    <a:pt x="216" y="0"/>
                    <a:pt x="216" y="0"/>
                    <a:pt x="1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6081225" y="905625"/>
              <a:ext cx="305250" cy="330750"/>
            </a:xfrm>
            <a:custGeom>
              <a:avLst/>
              <a:gdLst/>
              <a:ahLst/>
              <a:cxnLst/>
              <a:rect l="l" t="t" r="r" b="b"/>
              <a:pathLst>
                <a:path w="12210" h="13230" extrusionOk="0">
                  <a:moveTo>
                    <a:pt x="5837" y="1"/>
                  </a:moveTo>
                  <a:cubicBezTo>
                    <a:pt x="5292" y="1"/>
                    <a:pt x="4859" y="1"/>
                    <a:pt x="4427" y="104"/>
                  </a:cubicBezTo>
                  <a:cubicBezTo>
                    <a:pt x="3675" y="321"/>
                    <a:pt x="2914" y="753"/>
                    <a:pt x="2378" y="1298"/>
                  </a:cubicBezTo>
                  <a:cubicBezTo>
                    <a:pt x="1617" y="2162"/>
                    <a:pt x="1297" y="3347"/>
                    <a:pt x="969" y="4428"/>
                  </a:cubicBezTo>
                  <a:cubicBezTo>
                    <a:pt x="432" y="6589"/>
                    <a:pt x="104" y="8863"/>
                    <a:pt x="0" y="11025"/>
                  </a:cubicBezTo>
                  <a:cubicBezTo>
                    <a:pt x="2049" y="11993"/>
                    <a:pt x="4107" y="12642"/>
                    <a:pt x="6269" y="13074"/>
                  </a:cubicBezTo>
                  <a:cubicBezTo>
                    <a:pt x="6803" y="13154"/>
                    <a:pt x="7284" y="13229"/>
                    <a:pt x="7751" y="13229"/>
                  </a:cubicBezTo>
                  <a:cubicBezTo>
                    <a:pt x="7941" y="13229"/>
                    <a:pt x="8130" y="13217"/>
                    <a:pt x="8318" y="13187"/>
                  </a:cubicBezTo>
                  <a:cubicBezTo>
                    <a:pt x="9183" y="12106"/>
                    <a:pt x="9831" y="10809"/>
                    <a:pt x="10592" y="9512"/>
                  </a:cubicBezTo>
                  <a:cubicBezTo>
                    <a:pt x="11344" y="7886"/>
                    <a:pt x="12209" y="6157"/>
                    <a:pt x="12105" y="4324"/>
                  </a:cubicBezTo>
                  <a:cubicBezTo>
                    <a:pt x="12105" y="3779"/>
                    <a:pt x="11993" y="3243"/>
                    <a:pt x="11777" y="2811"/>
                  </a:cubicBezTo>
                  <a:cubicBezTo>
                    <a:pt x="11457" y="2378"/>
                    <a:pt x="11128" y="1946"/>
                    <a:pt x="10696" y="1730"/>
                  </a:cubicBezTo>
                  <a:cubicBezTo>
                    <a:pt x="9295" y="753"/>
                    <a:pt x="7566" y="104"/>
                    <a:pt x="5837" y="1"/>
                  </a:cubicBezTo>
                  <a:close/>
                </a:path>
              </a:pathLst>
            </a:custGeom>
            <a:solidFill>
              <a:srgbClr val="CC6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6178500" y="919025"/>
              <a:ext cx="118900" cy="59475"/>
            </a:xfrm>
            <a:custGeom>
              <a:avLst/>
              <a:gdLst/>
              <a:ahLst/>
              <a:cxnLst/>
              <a:rect l="l" t="t" r="r" b="b"/>
              <a:pathLst>
                <a:path w="4756" h="2379" extrusionOk="0">
                  <a:moveTo>
                    <a:pt x="536" y="1"/>
                  </a:moveTo>
                  <a:lnTo>
                    <a:pt x="432" y="113"/>
                  </a:lnTo>
                  <a:cubicBezTo>
                    <a:pt x="320" y="113"/>
                    <a:pt x="216" y="217"/>
                    <a:pt x="216" y="329"/>
                  </a:cubicBezTo>
                  <a:cubicBezTo>
                    <a:pt x="0" y="978"/>
                    <a:pt x="320" y="1626"/>
                    <a:pt x="865" y="2059"/>
                  </a:cubicBezTo>
                  <a:cubicBezTo>
                    <a:pt x="1297" y="2275"/>
                    <a:pt x="1729" y="2379"/>
                    <a:pt x="2265" y="2379"/>
                  </a:cubicBezTo>
                  <a:cubicBezTo>
                    <a:pt x="2698" y="2379"/>
                    <a:pt x="3243" y="2275"/>
                    <a:pt x="3562" y="2059"/>
                  </a:cubicBezTo>
                  <a:cubicBezTo>
                    <a:pt x="4107" y="1946"/>
                    <a:pt x="4427" y="1626"/>
                    <a:pt x="4756" y="1194"/>
                  </a:cubicBezTo>
                  <a:cubicBezTo>
                    <a:pt x="4756" y="1194"/>
                    <a:pt x="4756" y="1082"/>
                    <a:pt x="4643" y="1082"/>
                  </a:cubicBezTo>
                  <a:cubicBezTo>
                    <a:pt x="4107" y="1842"/>
                    <a:pt x="3130" y="2162"/>
                    <a:pt x="2265" y="2162"/>
                  </a:cubicBezTo>
                  <a:lnTo>
                    <a:pt x="1946" y="2162"/>
                  </a:lnTo>
                  <a:cubicBezTo>
                    <a:pt x="1401" y="2059"/>
                    <a:pt x="865" y="1946"/>
                    <a:pt x="536" y="1410"/>
                  </a:cubicBezTo>
                  <a:cubicBezTo>
                    <a:pt x="216" y="978"/>
                    <a:pt x="216" y="433"/>
                    <a:pt x="536" y="1"/>
                  </a:cubicBezTo>
                  <a:close/>
                </a:path>
              </a:pathLst>
            </a:custGeom>
            <a:solidFill>
              <a:srgbClr val="A32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6043375" y="1000100"/>
              <a:ext cx="121525" cy="196250"/>
            </a:xfrm>
            <a:custGeom>
              <a:avLst/>
              <a:gdLst/>
              <a:ahLst/>
              <a:cxnLst/>
              <a:rect l="l" t="t" r="r" b="b"/>
              <a:pathLst>
                <a:path w="4861" h="7850" extrusionOk="0">
                  <a:moveTo>
                    <a:pt x="1186" y="0"/>
                  </a:moveTo>
                  <a:cubicBezTo>
                    <a:pt x="753" y="1081"/>
                    <a:pt x="433" y="2274"/>
                    <a:pt x="217" y="3459"/>
                  </a:cubicBezTo>
                  <a:cubicBezTo>
                    <a:pt x="105" y="4107"/>
                    <a:pt x="1" y="4868"/>
                    <a:pt x="105" y="5620"/>
                  </a:cubicBezTo>
                  <a:cubicBezTo>
                    <a:pt x="217" y="6381"/>
                    <a:pt x="753" y="7030"/>
                    <a:pt x="1514" y="7350"/>
                  </a:cubicBezTo>
                  <a:cubicBezTo>
                    <a:pt x="2050" y="7566"/>
                    <a:pt x="2483" y="7678"/>
                    <a:pt x="3027" y="7782"/>
                  </a:cubicBezTo>
                  <a:cubicBezTo>
                    <a:pt x="3225" y="7824"/>
                    <a:pt x="3454" y="7850"/>
                    <a:pt x="3690" y="7850"/>
                  </a:cubicBezTo>
                  <a:cubicBezTo>
                    <a:pt x="4094" y="7850"/>
                    <a:pt x="4522" y="7773"/>
                    <a:pt x="4860" y="7566"/>
                  </a:cubicBezTo>
                  <a:cubicBezTo>
                    <a:pt x="4108" y="7350"/>
                    <a:pt x="3347" y="7030"/>
                    <a:pt x="2595" y="6701"/>
                  </a:cubicBezTo>
                  <a:cubicBezTo>
                    <a:pt x="2163" y="6485"/>
                    <a:pt x="1834" y="6269"/>
                    <a:pt x="1618" y="5620"/>
                  </a:cubicBezTo>
                  <a:cubicBezTo>
                    <a:pt x="1402" y="5084"/>
                    <a:pt x="1946" y="4436"/>
                    <a:pt x="2050" y="3891"/>
                  </a:cubicBezTo>
                  <a:cubicBezTo>
                    <a:pt x="2163" y="2810"/>
                    <a:pt x="2266" y="1730"/>
                    <a:pt x="2699" y="649"/>
                  </a:cubicBezTo>
                  <a:cubicBezTo>
                    <a:pt x="2163" y="545"/>
                    <a:pt x="1730" y="216"/>
                    <a:pt x="1186" y="0"/>
                  </a:cubicBezTo>
                  <a:close/>
                </a:path>
              </a:pathLst>
            </a:custGeom>
            <a:solidFill>
              <a:srgbClr val="D398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6067600" y="902425"/>
              <a:ext cx="143350" cy="122125"/>
            </a:xfrm>
            <a:custGeom>
              <a:avLst/>
              <a:gdLst/>
              <a:ahLst/>
              <a:cxnLst/>
              <a:rect l="l" t="t" r="r" b="b"/>
              <a:pathLst>
                <a:path w="5734" h="4885" extrusionOk="0">
                  <a:moveTo>
                    <a:pt x="4832" y="0"/>
                  </a:moveTo>
                  <a:cubicBezTo>
                    <a:pt x="4557" y="0"/>
                    <a:pt x="4305" y="16"/>
                    <a:pt x="4220" y="16"/>
                  </a:cubicBezTo>
                  <a:cubicBezTo>
                    <a:pt x="3139" y="129"/>
                    <a:pt x="1946" y="665"/>
                    <a:pt x="1297" y="1529"/>
                  </a:cubicBezTo>
                  <a:lnTo>
                    <a:pt x="649" y="2506"/>
                  </a:lnTo>
                  <a:cubicBezTo>
                    <a:pt x="433" y="2939"/>
                    <a:pt x="113" y="3475"/>
                    <a:pt x="0" y="4123"/>
                  </a:cubicBezTo>
                  <a:cubicBezTo>
                    <a:pt x="649" y="4340"/>
                    <a:pt x="1194" y="4668"/>
                    <a:pt x="1842" y="4884"/>
                  </a:cubicBezTo>
                  <a:cubicBezTo>
                    <a:pt x="2378" y="3587"/>
                    <a:pt x="3139" y="2394"/>
                    <a:pt x="4220" y="1313"/>
                  </a:cubicBezTo>
                  <a:cubicBezTo>
                    <a:pt x="4436" y="1097"/>
                    <a:pt x="4652" y="881"/>
                    <a:pt x="4868" y="777"/>
                  </a:cubicBezTo>
                  <a:cubicBezTo>
                    <a:pt x="5085" y="665"/>
                    <a:pt x="5621" y="449"/>
                    <a:pt x="5733" y="232"/>
                  </a:cubicBezTo>
                  <a:cubicBezTo>
                    <a:pt x="5733" y="38"/>
                    <a:pt x="5256" y="0"/>
                    <a:pt x="4832" y="0"/>
                  </a:cubicBezTo>
                  <a:close/>
                </a:path>
              </a:pathLst>
            </a:custGeom>
            <a:solidFill>
              <a:srgbClr val="CC6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6070400" y="994700"/>
              <a:ext cx="37850" cy="19025"/>
            </a:xfrm>
            <a:custGeom>
              <a:avLst/>
              <a:gdLst/>
              <a:ahLst/>
              <a:cxnLst/>
              <a:rect l="l" t="t" r="r" b="b"/>
              <a:pathLst>
                <a:path w="1514" h="761" extrusionOk="0">
                  <a:moveTo>
                    <a:pt x="105" y="0"/>
                  </a:moveTo>
                  <a:cubicBezTo>
                    <a:pt x="105" y="0"/>
                    <a:pt x="1" y="112"/>
                    <a:pt x="105" y="216"/>
                  </a:cubicBezTo>
                  <a:cubicBezTo>
                    <a:pt x="537" y="329"/>
                    <a:pt x="865" y="545"/>
                    <a:pt x="1298" y="761"/>
                  </a:cubicBezTo>
                  <a:lnTo>
                    <a:pt x="1402" y="761"/>
                  </a:lnTo>
                  <a:cubicBezTo>
                    <a:pt x="1402" y="761"/>
                    <a:pt x="1514" y="545"/>
                    <a:pt x="1402" y="545"/>
                  </a:cubicBezTo>
                  <a:cubicBezTo>
                    <a:pt x="969" y="432"/>
                    <a:pt x="537" y="216"/>
                    <a:pt x="217" y="0"/>
                  </a:cubicBezTo>
                  <a:close/>
                </a:path>
              </a:pathLst>
            </a:custGeom>
            <a:solidFill>
              <a:srgbClr val="A32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6018950" y="1067750"/>
              <a:ext cx="248625" cy="116100"/>
            </a:xfrm>
            <a:custGeom>
              <a:avLst/>
              <a:gdLst/>
              <a:ahLst/>
              <a:cxnLst/>
              <a:rect l="l" t="t" r="r" b="b"/>
              <a:pathLst>
                <a:path w="9945" h="4644" extrusionOk="0">
                  <a:moveTo>
                    <a:pt x="546" y="1"/>
                  </a:moveTo>
                  <a:lnTo>
                    <a:pt x="329" y="537"/>
                  </a:lnTo>
                  <a:lnTo>
                    <a:pt x="546" y="649"/>
                  </a:lnTo>
                  <a:lnTo>
                    <a:pt x="329" y="753"/>
                  </a:lnTo>
                  <a:lnTo>
                    <a:pt x="113" y="1514"/>
                  </a:lnTo>
                  <a:lnTo>
                    <a:pt x="649" y="1730"/>
                  </a:lnTo>
                  <a:lnTo>
                    <a:pt x="1" y="1730"/>
                  </a:lnTo>
                  <a:lnTo>
                    <a:pt x="1" y="1946"/>
                  </a:lnTo>
                  <a:lnTo>
                    <a:pt x="8976" y="4644"/>
                  </a:lnTo>
                  <a:cubicBezTo>
                    <a:pt x="8976" y="4644"/>
                    <a:pt x="9944" y="2914"/>
                    <a:pt x="9192" y="2378"/>
                  </a:cubicBezTo>
                  <a:lnTo>
                    <a:pt x="5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6037975" y="1081150"/>
              <a:ext cx="91900" cy="29850"/>
            </a:xfrm>
            <a:custGeom>
              <a:avLst/>
              <a:gdLst/>
              <a:ahLst/>
              <a:cxnLst/>
              <a:rect l="l" t="t" r="r" b="b"/>
              <a:pathLst>
                <a:path w="3676" h="1194" extrusionOk="0">
                  <a:moveTo>
                    <a:pt x="105" y="1"/>
                  </a:moveTo>
                  <a:cubicBezTo>
                    <a:pt x="1" y="1"/>
                    <a:pt x="1" y="113"/>
                    <a:pt x="1" y="113"/>
                  </a:cubicBezTo>
                  <a:cubicBezTo>
                    <a:pt x="1185" y="433"/>
                    <a:pt x="2379" y="762"/>
                    <a:pt x="3563" y="1194"/>
                  </a:cubicBezTo>
                  <a:cubicBezTo>
                    <a:pt x="3676" y="1194"/>
                    <a:pt x="3676" y="1082"/>
                    <a:pt x="3563" y="1082"/>
                  </a:cubicBezTo>
                  <a:cubicBezTo>
                    <a:pt x="2482" y="649"/>
                    <a:pt x="1298" y="329"/>
                    <a:pt x="105" y="1"/>
                  </a:cubicBezTo>
                  <a:close/>
                </a:path>
              </a:pathLst>
            </a:custGeom>
            <a:solidFill>
              <a:srgbClr val="E5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6057100" y="1093525"/>
              <a:ext cx="164650" cy="55325"/>
            </a:xfrm>
            <a:custGeom>
              <a:avLst/>
              <a:gdLst/>
              <a:ahLst/>
              <a:cxnLst/>
              <a:rect l="l" t="t" r="r" b="b"/>
              <a:pathLst>
                <a:path w="6586" h="2213" extrusionOk="0">
                  <a:moveTo>
                    <a:pt x="26" y="0"/>
                  </a:moveTo>
                  <a:cubicBezTo>
                    <a:pt x="1" y="0"/>
                    <a:pt x="26" y="50"/>
                    <a:pt x="100" y="50"/>
                  </a:cubicBezTo>
                  <a:cubicBezTo>
                    <a:pt x="63" y="13"/>
                    <a:pt x="38" y="0"/>
                    <a:pt x="26" y="0"/>
                  </a:cubicBezTo>
                  <a:close/>
                  <a:moveTo>
                    <a:pt x="100" y="50"/>
                  </a:moveTo>
                  <a:cubicBezTo>
                    <a:pt x="2262" y="803"/>
                    <a:pt x="4424" y="1564"/>
                    <a:pt x="6585" y="2212"/>
                  </a:cubicBezTo>
                  <a:lnTo>
                    <a:pt x="6585" y="2100"/>
                  </a:lnTo>
                  <a:cubicBezTo>
                    <a:pt x="4424" y="1451"/>
                    <a:pt x="2262" y="699"/>
                    <a:pt x="100" y="50"/>
                  </a:cubicBezTo>
                  <a:close/>
                </a:path>
              </a:pathLst>
            </a:custGeom>
            <a:solidFill>
              <a:srgbClr val="E5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6151475" y="1116400"/>
              <a:ext cx="70275" cy="24225"/>
            </a:xfrm>
            <a:custGeom>
              <a:avLst/>
              <a:gdLst/>
              <a:ahLst/>
              <a:cxnLst/>
              <a:rect l="l" t="t" r="r" b="b"/>
              <a:pathLst>
                <a:path w="2811" h="969" extrusionOk="0">
                  <a:moveTo>
                    <a:pt x="104" y="0"/>
                  </a:moveTo>
                  <a:cubicBezTo>
                    <a:pt x="0" y="0"/>
                    <a:pt x="0" y="104"/>
                    <a:pt x="104" y="104"/>
                  </a:cubicBezTo>
                  <a:cubicBezTo>
                    <a:pt x="969" y="432"/>
                    <a:pt x="1833" y="752"/>
                    <a:pt x="2810" y="968"/>
                  </a:cubicBezTo>
                  <a:cubicBezTo>
                    <a:pt x="1833" y="649"/>
                    <a:pt x="969" y="320"/>
                    <a:pt x="104" y="0"/>
                  </a:cubicBezTo>
                  <a:close/>
                </a:path>
              </a:pathLst>
            </a:custGeom>
            <a:solidFill>
              <a:srgbClr val="E5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6037975" y="1100175"/>
              <a:ext cx="202575" cy="64875"/>
            </a:xfrm>
            <a:custGeom>
              <a:avLst/>
              <a:gdLst/>
              <a:ahLst/>
              <a:cxnLst/>
              <a:rect l="l" t="t" r="r" b="b"/>
              <a:pathLst>
                <a:path w="8103" h="2595" extrusionOk="0">
                  <a:moveTo>
                    <a:pt x="105" y="1"/>
                  </a:moveTo>
                  <a:cubicBezTo>
                    <a:pt x="1" y="1"/>
                    <a:pt x="1" y="104"/>
                    <a:pt x="1" y="104"/>
                  </a:cubicBezTo>
                  <a:cubicBezTo>
                    <a:pt x="2699" y="1081"/>
                    <a:pt x="5293" y="1946"/>
                    <a:pt x="7999" y="2595"/>
                  </a:cubicBezTo>
                  <a:cubicBezTo>
                    <a:pt x="8103" y="2595"/>
                    <a:pt x="8103" y="2595"/>
                    <a:pt x="7999" y="2482"/>
                  </a:cubicBezTo>
                  <a:cubicBezTo>
                    <a:pt x="5293" y="1834"/>
                    <a:pt x="2699" y="969"/>
                    <a:pt x="105" y="1"/>
                  </a:cubicBezTo>
                  <a:close/>
                </a:path>
              </a:pathLst>
            </a:custGeom>
            <a:solidFill>
              <a:srgbClr val="E5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6051375" y="1116400"/>
              <a:ext cx="181175" cy="51250"/>
            </a:xfrm>
            <a:custGeom>
              <a:avLst/>
              <a:gdLst/>
              <a:ahLst/>
              <a:cxnLst/>
              <a:rect l="l" t="t" r="r" b="b"/>
              <a:pathLst>
                <a:path w="7247" h="2050" extrusionOk="0">
                  <a:moveTo>
                    <a:pt x="1" y="0"/>
                  </a:moveTo>
                  <a:lnTo>
                    <a:pt x="1" y="104"/>
                  </a:lnTo>
                  <a:cubicBezTo>
                    <a:pt x="2379" y="865"/>
                    <a:pt x="4757" y="1513"/>
                    <a:pt x="7247" y="2049"/>
                  </a:cubicBezTo>
                  <a:lnTo>
                    <a:pt x="7247" y="1946"/>
                  </a:lnTo>
                  <a:cubicBezTo>
                    <a:pt x="4757" y="1401"/>
                    <a:pt x="2379" y="752"/>
                    <a:pt x="1" y="0"/>
                  </a:cubicBezTo>
                  <a:close/>
                </a:path>
              </a:pathLst>
            </a:custGeom>
            <a:solidFill>
              <a:srgbClr val="E5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6010950" y="1054125"/>
              <a:ext cx="254025" cy="137950"/>
            </a:xfrm>
            <a:custGeom>
              <a:avLst/>
              <a:gdLst/>
              <a:ahLst/>
              <a:cxnLst/>
              <a:rect l="l" t="t" r="r" b="b"/>
              <a:pathLst>
                <a:path w="10161" h="5518" extrusionOk="0">
                  <a:moveTo>
                    <a:pt x="1186" y="1"/>
                  </a:moveTo>
                  <a:cubicBezTo>
                    <a:pt x="866" y="1"/>
                    <a:pt x="649" y="217"/>
                    <a:pt x="649" y="546"/>
                  </a:cubicBezTo>
                  <a:cubicBezTo>
                    <a:pt x="969" y="649"/>
                    <a:pt x="1298" y="649"/>
                    <a:pt x="1618" y="762"/>
                  </a:cubicBezTo>
                  <a:cubicBezTo>
                    <a:pt x="2379" y="978"/>
                    <a:pt x="3027" y="1194"/>
                    <a:pt x="3780" y="1410"/>
                  </a:cubicBezTo>
                  <a:cubicBezTo>
                    <a:pt x="4644" y="1730"/>
                    <a:pt x="5405" y="1946"/>
                    <a:pt x="6270" y="2163"/>
                  </a:cubicBezTo>
                  <a:cubicBezTo>
                    <a:pt x="7022" y="2379"/>
                    <a:pt x="7670" y="2595"/>
                    <a:pt x="8431" y="2811"/>
                  </a:cubicBezTo>
                  <a:cubicBezTo>
                    <a:pt x="8648" y="2923"/>
                    <a:pt x="8864" y="2923"/>
                    <a:pt x="9080" y="3027"/>
                  </a:cubicBezTo>
                  <a:lnTo>
                    <a:pt x="9296" y="3027"/>
                  </a:lnTo>
                  <a:cubicBezTo>
                    <a:pt x="9512" y="3140"/>
                    <a:pt x="9616" y="3356"/>
                    <a:pt x="9616" y="3572"/>
                  </a:cubicBezTo>
                  <a:cubicBezTo>
                    <a:pt x="9728" y="3788"/>
                    <a:pt x="9616" y="4004"/>
                    <a:pt x="9616" y="4220"/>
                  </a:cubicBezTo>
                  <a:cubicBezTo>
                    <a:pt x="9512" y="4437"/>
                    <a:pt x="9296" y="5085"/>
                    <a:pt x="8967" y="5085"/>
                  </a:cubicBezTo>
                  <a:lnTo>
                    <a:pt x="8864" y="5085"/>
                  </a:lnTo>
                  <a:cubicBezTo>
                    <a:pt x="8431" y="4869"/>
                    <a:pt x="7999" y="4756"/>
                    <a:pt x="7567" y="4653"/>
                  </a:cubicBezTo>
                  <a:lnTo>
                    <a:pt x="5293" y="4004"/>
                  </a:lnTo>
                  <a:cubicBezTo>
                    <a:pt x="4428" y="3676"/>
                    <a:pt x="3676" y="3459"/>
                    <a:pt x="2811" y="3243"/>
                  </a:cubicBezTo>
                  <a:lnTo>
                    <a:pt x="866" y="2595"/>
                  </a:lnTo>
                  <a:cubicBezTo>
                    <a:pt x="537" y="2595"/>
                    <a:pt x="321" y="2491"/>
                    <a:pt x="1" y="2379"/>
                  </a:cubicBezTo>
                  <a:lnTo>
                    <a:pt x="1" y="2379"/>
                  </a:lnTo>
                  <a:cubicBezTo>
                    <a:pt x="1" y="2595"/>
                    <a:pt x="105" y="2811"/>
                    <a:pt x="433" y="2923"/>
                  </a:cubicBezTo>
                  <a:lnTo>
                    <a:pt x="1946" y="3356"/>
                  </a:lnTo>
                  <a:cubicBezTo>
                    <a:pt x="2811" y="3676"/>
                    <a:pt x="3676" y="3892"/>
                    <a:pt x="4540" y="4108"/>
                  </a:cubicBezTo>
                  <a:cubicBezTo>
                    <a:pt x="5405" y="4437"/>
                    <a:pt x="8864" y="5517"/>
                    <a:pt x="9080" y="5517"/>
                  </a:cubicBezTo>
                  <a:cubicBezTo>
                    <a:pt x="9296" y="5517"/>
                    <a:pt x="9616" y="5085"/>
                    <a:pt x="9728" y="4869"/>
                  </a:cubicBezTo>
                  <a:cubicBezTo>
                    <a:pt x="9945" y="4540"/>
                    <a:pt x="10048" y="4220"/>
                    <a:pt x="10161" y="3788"/>
                  </a:cubicBezTo>
                  <a:cubicBezTo>
                    <a:pt x="10161" y="3459"/>
                    <a:pt x="10161" y="2707"/>
                    <a:pt x="9728" y="2595"/>
                  </a:cubicBezTo>
                  <a:cubicBezTo>
                    <a:pt x="9296" y="2491"/>
                    <a:pt x="8751" y="2275"/>
                    <a:pt x="8319" y="2163"/>
                  </a:cubicBezTo>
                  <a:cubicBezTo>
                    <a:pt x="7567" y="1946"/>
                    <a:pt x="6806" y="1730"/>
                    <a:pt x="5941" y="1514"/>
                  </a:cubicBezTo>
                  <a:cubicBezTo>
                    <a:pt x="5189" y="1194"/>
                    <a:pt x="4324" y="978"/>
                    <a:pt x="3460" y="762"/>
                  </a:cubicBezTo>
                  <a:cubicBezTo>
                    <a:pt x="2811" y="546"/>
                    <a:pt x="2050" y="329"/>
                    <a:pt x="1402" y="113"/>
                  </a:cubicBezTo>
                  <a:lnTo>
                    <a:pt x="11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6078400" y="1083975"/>
              <a:ext cx="318875" cy="167550"/>
            </a:xfrm>
            <a:custGeom>
              <a:avLst/>
              <a:gdLst/>
              <a:ahLst/>
              <a:cxnLst/>
              <a:rect l="l" t="t" r="r" b="b"/>
              <a:pathLst>
                <a:path w="12755" h="6702" extrusionOk="0">
                  <a:moveTo>
                    <a:pt x="8760" y="0"/>
                  </a:moveTo>
                  <a:cubicBezTo>
                    <a:pt x="8544" y="969"/>
                    <a:pt x="8111" y="1946"/>
                    <a:pt x="7566" y="2698"/>
                  </a:cubicBezTo>
                  <a:cubicBezTo>
                    <a:pt x="7350" y="3026"/>
                    <a:pt x="7247" y="3243"/>
                    <a:pt x="6918" y="3346"/>
                  </a:cubicBezTo>
                  <a:cubicBezTo>
                    <a:pt x="6702" y="3511"/>
                    <a:pt x="6460" y="3565"/>
                    <a:pt x="6204" y="3565"/>
                  </a:cubicBezTo>
                  <a:cubicBezTo>
                    <a:pt x="5947" y="3565"/>
                    <a:pt x="5677" y="3511"/>
                    <a:pt x="5405" y="3459"/>
                  </a:cubicBezTo>
                  <a:cubicBezTo>
                    <a:pt x="5189" y="3459"/>
                    <a:pt x="4972" y="3346"/>
                    <a:pt x="4653" y="3346"/>
                  </a:cubicBezTo>
                  <a:cubicBezTo>
                    <a:pt x="3788" y="3026"/>
                    <a:pt x="2811" y="2810"/>
                    <a:pt x="2059" y="2162"/>
                  </a:cubicBezTo>
                  <a:cubicBezTo>
                    <a:pt x="1946" y="2162"/>
                    <a:pt x="1842" y="2049"/>
                    <a:pt x="1730" y="1946"/>
                  </a:cubicBezTo>
                  <a:cubicBezTo>
                    <a:pt x="1702" y="1915"/>
                    <a:pt x="1666" y="1901"/>
                    <a:pt x="1630" y="1901"/>
                  </a:cubicBezTo>
                  <a:cubicBezTo>
                    <a:pt x="1533" y="1901"/>
                    <a:pt x="1438" y="2004"/>
                    <a:pt x="1514" y="2162"/>
                  </a:cubicBezTo>
                  <a:cubicBezTo>
                    <a:pt x="1514" y="2265"/>
                    <a:pt x="1514" y="2378"/>
                    <a:pt x="1626" y="2482"/>
                  </a:cubicBezTo>
                  <a:cubicBezTo>
                    <a:pt x="1514" y="2482"/>
                    <a:pt x="1298" y="2378"/>
                    <a:pt x="1082" y="2265"/>
                  </a:cubicBezTo>
                  <a:cubicBezTo>
                    <a:pt x="978" y="2162"/>
                    <a:pt x="865" y="2162"/>
                    <a:pt x="762" y="2049"/>
                  </a:cubicBezTo>
                  <a:cubicBezTo>
                    <a:pt x="649" y="2049"/>
                    <a:pt x="433" y="2162"/>
                    <a:pt x="545" y="2265"/>
                  </a:cubicBezTo>
                  <a:cubicBezTo>
                    <a:pt x="545" y="2378"/>
                    <a:pt x="649" y="2482"/>
                    <a:pt x="762" y="2482"/>
                  </a:cubicBezTo>
                  <a:cubicBezTo>
                    <a:pt x="590" y="2482"/>
                    <a:pt x="418" y="2346"/>
                    <a:pt x="299" y="2346"/>
                  </a:cubicBezTo>
                  <a:cubicBezTo>
                    <a:pt x="268" y="2346"/>
                    <a:pt x="240" y="2355"/>
                    <a:pt x="217" y="2378"/>
                  </a:cubicBezTo>
                  <a:cubicBezTo>
                    <a:pt x="1" y="2378"/>
                    <a:pt x="1" y="2594"/>
                    <a:pt x="113" y="2698"/>
                  </a:cubicBezTo>
                  <a:cubicBezTo>
                    <a:pt x="217" y="2810"/>
                    <a:pt x="217" y="2914"/>
                    <a:pt x="329" y="2914"/>
                  </a:cubicBezTo>
                  <a:cubicBezTo>
                    <a:pt x="1" y="2914"/>
                    <a:pt x="1" y="3026"/>
                    <a:pt x="1" y="3243"/>
                  </a:cubicBezTo>
                  <a:cubicBezTo>
                    <a:pt x="113" y="3459"/>
                    <a:pt x="217" y="3562"/>
                    <a:pt x="329" y="3779"/>
                  </a:cubicBezTo>
                  <a:lnTo>
                    <a:pt x="865" y="4323"/>
                  </a:lnTo>
                  <a:cubicBezTo>
                    <a:pt x="1842" y="5292"/>
                    <a:pt x="3243" y="5837"/>
                    <a:pt x="4653" y="6269"/>
                  </a:cubicBezTo>
                  <a:cubicBezTo>
                    <a:pt x="5405" y="6485"/>
                    <a:pt x="6166" y="6701"/>
                    <a:pt x="6918" y="6701"/>
                  </a:cubicBezTo>
                  <a:cubicBezTo>
                    <a:pt x="7783" y="6701"/>
                    <a:pt x="8647" y="6485"/>
                    <a:pt x="9296" y="5940"/>
                  </a:cubicBezTo>
                  <a:cubicBezTo>
                    <a:pt x="10057" y="5292"/>
                    <a:pt x="10593" y="4540"/>
                    <a:pt x="11138" y="3779"/>
                  </a:cubicBezTo>
                  <a:cubicBezTo>
                    <a:pt x="11786" y="3026"/>
                    <a:pt x="12322" y="2265"/>
                    <a:pt x="12754" y="1401"/>
                  </a:cubicBezTo>
                  <a:cubicBezTo>
                    <a:pt x="11457" y="865"/>
                    <a:pt x="10160" y="536"/>
                    <a:pt x="8760" y="0"/>
                  </a:cubicBezTo>
                  <a:close/>
                </a:path>
              </a:pathLst>
            </a:custGeom>
            <a:solidFill>
              <a:srgbClr val="DFA4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6092025" y="1143400"/>
              <a:ext cx="5425" cy="2625"/>
            </a:xfrm>
            <a:custGeom>
              <a:avLst/>
              <a:gdLst/>
              <a:ahLst/>
              <a:cxnLst/>
              <a:rect l="l" t="t" r="r" b="b"/>
              <a:pathLst>
                <a:path w="217" h="105" extrusionOk="0">
                  <a:moveTo>
                    <a:pt x="0" y="1"/>
                  </a:moveTo>
                  <a:lnTo>
                    <a:pt x="0" y="105"/>
                  </a:lnTo>
                  <a:lnTo>
                    <a:pt x="217" y="105"/>
                  </a:lnTo>
                  <a:cubicBezTo>
                    <a:pt x="104" y="105"/>
                    <a:pt x="0" y="105"/>
                    <a:pt x="0" y="1"/>
                  </a:cubicBezTo>
                  <a:close/>
                </a:path>
              </a:pathLst>
            </a:custGeom>
            <a:solidFill>
              <a:srgbClr val="AA8E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6092025" y="1143400"/>
              <a:ext cx="13425" cy="10850"/>
            </a:xfrm>
            <a:custGeom>
              <a:avLst/>
              <a:gdLst/>
              <a:ahLst/>
              <a:cxnLst/>
              <a:rect l="l" t="t" r="r" b="b"/>
              <a:pathLst>
                <a:path w="537" h="434" extrusionOk="0">
                  <a:moveTo>
                    <a:pt x="0" y="1"/>
                  </a:moveTo>
                  <a:cubicBezTo>
                    <a:pt x="0" y="104"/>
                    <a:pt x="104" y="105"/>
                    <a:pt x="216" y="105"/>
                  </a:cubicBezTo>
                  <a:lnTo>
                    <a:pt x="216" y="105"/>
                  </a:lnTo>
                  <a:cubicBezTo>
                    <a:pt x="177" y="70"/>
                    <a:pt x="141" y="35"/>
                    <a:pt x="104" y="1"/>
                  </a:cubicBezTo>
                  <a:close/>
                  <a:moveTo>
                    <a:pt x="216" y="105"/>
                  </a:moveTo>
                  <a:cubicBezTo>
                    <a:pt x="216" y="105"/>
                    <a:pt x="216" y="105"/>
                    <a:pt x="216" y="105"/>
                  </a:cubicBezTo>
                  <a:lnTo>
                    <a:pt x="217" y="105"/>
                  </a:lnTo>
                  <a:cubicBezTo>
                    <a:pt x="216" y="105"/>
                    <a:pt x="216" y="105"/>
                    <a:pt x="216" y="105"/>
                  </a:cubicBezTo>
                  <a:close/>
                  <a:moveTo>
                    <a:pt x="0" y="105"/>
                  </a:moveTo>
                  <a:cubicBezTo>
                    <a:pt x="104" y="217"/>
                    <a:pt x="320" y="321"/>
                    <a:pt x="433" y="433"/>
                  </a:cubicBezTo>
                  <a:cubicBezTo>
                    <a:pt x="537" y="433"/>
                    <a:pt x="537" y="433"/>
                    <a:pt x="537" y="321"/>
                  </a:cubicBezTo>
                  <a:cubicBezTo>
                    <a:pt x="391" y="251"/>
                    <a:pt x="296" y="177"/>
                    <a:pt x="216" y="105"/>
                  </a:cubicBezTo>
                  <a:close/>
                </a:path>
              </a:pathLst>
            </a:custGeom>
            <a:solidFill>
              <a:srgbClr val="C36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6081225" y="1154225"/>
              <a:ext cx="5425" cy="2600"/>
            </a:xfrm>
            <a:custGeom>
              <a:avLst/>
              <a:gdLst/>
              <a:ahLst/>
              <a:cxnLst/>
              <a:rect l="l" t="t" r="r" b="b"/>
              <a:pathLst>
                <a:path w="217" h="104" extrusionOk="0">
                  <a:moveTo>
                    <a:pt x="0" y="0"/>
                  </a:moveTo>
                  <a:cubicBezTo>
                    <a:pt x="0" y="104"/>
                    <a:pt x="104" y="104"/>
                    <a:pt x="104" y="104"/>
                  </a:cubicBezTo>
                  <a:lnTo>
                    <a:pt x="216" y="104"/>
                  </a:lnTo>
                  <a:cubicBezTo>
                    <a:pt x="104" y="104"/>
                    <a:pt x="104" y="0"/>
                    <a:pt x="104" y="0"/>
                  </a:cubicBezTo>
                  <a:close/>
                </a:path>
              </a:pathLst>
            </a:custGeom>
            <a:solidFill>
              <a:srgbClr val="B962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6083800" y="1154225"/>
              <a:ext cx="10850" cy="10825"/>
            </a:xfrm>
            <a:custGeom>
              <a:avLst/>
              <a:gdLst/>
              <a:ahLst/>
              <a:cxnLst/>
              <a:rect l="l" t="t" r="r" b="b"/>
              <a:pathLst>
                <a:path w="434" h="433" extrusionOk="0">
                  <a:moveTo>
                    <a:pt x="1" y="0"/>
                  </a:moveTo>
                  <a:cubicBezTo>
                    <a:pt x="1" y="0"/>
                    <a:pt x="1" y="104"/>
                    <a:pt x="113" y="104"/>
                  </a:cubicBezTo>
                  <a:lnTo>
                    <a:pt x="113" y="0"/>
                  </a:lnTo>
                  <a:close/>
                  <a:moveTo>
                    <a:pt x="1" y="104"/>
                  </a:moveTo>
                  <a:cubicBezTo>
                    <a:pt x="113" y="216"/>
                    <a:pt x="217" y="320"/>
                    <a:pt x="433" y="433"/>
                  </a:cubicBezTo>
                  <a:lnTo>
                    <a:pt x="433" y="320"/>
                  </a:lnTo>
                  <a:lnTo>
                    <a:pt x="329" y="320"/>
                  </a:lnTo>
                  <a:lnTo>
                    <a:pt x="329" y="216"/>
                  </a:lnTo>
                  <a:lnTo>
                    <a:pt x="217" y="216"/>
                  </a:lnTo>
                  <a:cubicBezTo>
                    <a:pt x="217" y="104"/>
                    <a:pt x="113" y="104"/>
                    <a:pt x="113" y="104"/>
                  </a:cubicBezTo>
                  <a:close/>
                </a:path>
              </a:pathLst>
            </a:custGeom>
            <a:solidFill>
              <a:srgbClr val="C36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6116225" y="1146000"/>
              <a:ext cx="2850" cy="25"/>
            </a:xfrm>
            <a:custGeom>
              <a:avLst/>
              <a:gdLst/>
              <a:ahLst/>
              <a:cxnLst/>
              <a:rect l="l" t="t" r="r" b="b"/>
              <a:pathLst>
                <a:path w="114" h="1" extrusionOk="0">
                  <a:moveTo>
                    <a:pt x="1" y="1"/>
                  </a:moveTo>
                  <a:lnTo>
                    <a:pt x="113" y="1"/>
                  </a:lnTo>
                  <a:lnTo>
                    <a:pt x="113" y="1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B24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6116225" y="1143400"/>
              <a:ext cx="2850" cy="2625"/>
            </a:xfrm>
            <a:custGeom>
              <a:avLst/>
              <a:gdLst/>
              <a:ahLst/>
              <a:cxnLst/>
              <a:rect l="l" t="t" r="r" b="b"/>
              <a:pathLst>
                <a:path w="114" h="105" extrusionOk="0">
                  <a:moveTo>
                    <a:pt x="1" y="1"/>
                  </a:moveTo>
                  <a:lnTo>
                    <a:pt x="1" y="105"/>
                  </a:lnTo>
                  <a:lnTo>
                    <a:pt x="113" y="1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FA4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6119050" y="1146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A8E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6116225" y="1140600"/>
              <a:ext cx="13650" cy="10825"/>
            </a:xfrm>
            <a:custGeom>
              <a:avLst/>
              <a:gdLst/>
              <a:ahLst/>
              <a:cxnLst/>
              <a:rect l="l" t="t" r="r" b="b"/>
              <a:pathLst>
                <a:path w="546" h="433" extrusionOk="0">
                  <a:moveTo>
                    <a:pt x="113" y="0"/>
                  </a:moveTo>
                  <a:cubicBezTo>
                    <a:pt x="1" y="0"/>
                    <a:pt x="1" y="113"/>
                    <a:pt x="1" y="113"/>
                  </a:cubicBezTo>
                  <a:lnTo>
                    <a:pt x="113" y="217"/>
                  </a:lnTo>
                  <a:cubicBezTo>
                    <a:pt x="113" y="329"/>
                    <a:pt x="329" y="329"/>
                    <a:pt x="433" y="433"/>
                  </a:cubicBezTo>
                  <a:cubicBezTo>
                    <a:pt x="546" y="329"/>
                    <a:pt x="433" y="329"/>
                    <a:pt x="433" y="329"/>
                  </a:cubicBezTo>
                  <a:cubicBezTo>
                    <a:pt x="433" y="329"/>
                    <a:pt x="329" y="217"/>
                    <a:pt x="217" y="217"/>
                  </a:cubicBezTo>
                  <a:lnTo>
                    <a:pt x="217" y="113"/>
                  </a:lnTo>
                  <a:lnTo>
                    <a:pt x="113" y="11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C36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6291975" y="926925"/>
              <a:ext cx="164750" cy="200300"/>
            </a:xfrm>
            <a:custGeom>
              <a:avLst/>
              <a:gdLst/>
              <a:ahLst/>
              <a:cxnLst/>
              <a:rect l="l" t="t" r="r" b="b"/>
              <a:pathLst>
                <a:path w="6590" h="8012" extrusionOk="0">
                  <a:moveTo>
                    <a:pt x="1727" y="1"/>
                  </a:moveTo>
                  <a:cubicBezTo>
                    <a:pt x="1406" y="1"/>
                    <a:pt x="1079" y="35"/>
                    <a:pt x="753" y="117"/>
                  </a:cubicBezTo>
                  <a:cubicBezTo>
                    <a:pt x="753" y="2175"/>
                    <a:pt x="649" y="4224"/>
                    <a:pt x="1" y="6066"/>
                  </a:cubicBezTo>
                  <a:cubicBezTo>
                    <a:pt x="1834" y="7034"/>
                    <a:pt x="3891" y="7683"/>
                    <a:pt x="5941" y="8011"/>
                  </a:cubicBezTo>
                  <a:cubicBezTo>
                    <a:pt x="6589" y="6170"/>
                    <a:pt x="6485" y="4120"/>
                    <a:pt x="5837" y="2391"/>
                  </a:cubicBezTo>
                  <a:cubicBezTo>
                    <a:pt x="5621" y="1959"/>
                    <a:pt x="5292" y="1414"/>
                    <a:pt x="4972" y="1094"/>
                  </a:cubicBezTo>
                  <a:cubicBezTo>
                    <a:pt x="4540" y="662"/>
                    <a:pt x="3891" y="333"/>
                    <a:pt x="3243" y="229"/>
                  </a:cubicBezTo>
                  <a:cubicBezTo>
                    <a:pt x="2770" y="95"/>
                    <a:pt x="2256" y="1"/>
                    <a:pt x="1727" y="1"/>
                  </a:cubicBezTo>
                  <a:close/>
                </a:path>
              </a:pathLst>
            </a:custGeom>
            <a:solidFill>
              <a:srgbClr val="CC6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6299975" y="1070350"/>
              <a:ext cx="140525" cy="46075"/>
            </a:xfrm>
            <a:custGeom>
              <a:avLst/>
              <a:gdLst/>
              <a:ahLst/>
              <a:cxnLst/>
              <a:rect l="l" t="t" r="r" b="b"/>
              <a:pathLst>
                <a:path w="5621" h="1843" extrusionOk="0">
                  <a:moveTo>
                    <a:pt x="113" y="0"/>
                  </a:moveTo>
                  <a:cubicBezTo>
                    <a:pt x="0" y="0"/>
                    <a:pt x="0" y="113"/>
                    <a:pt x="113" y="217"/>
                  </a:cubicBezTo>
                  <a:cubicBezTo>
                    <a:pt x="1730" y="977"/>
                    <a:pt x="3571" y="1730"/>
                    <a:pt x="5517" y="1842"/>
                  </a:cubicBezTo>
                  <a:cubicBezTo>
                    <a:pt x="5621" y="1842"/>
                    <a:pt x="5621" y="1626"/>
                    <a:pt x="5517" y="1626"/>
                  </a:cubicBezTo>
                  <a:cubicBezTo>
                    <a:pt x="3571" y="1626"/>
                    <a:pt x="1842" y="761"/>
                    <a:pt x="217" y="0"/>
                  </a:cubicBezTo>
                  <a:close/>
                </a:path>
              </a:pathLst>
            </a:custGeom>
            <a:solidFill>
              <a:srgbClr val="A32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6281175" y="917800"/>
              <a:ext cx="67450" cy="177750"/>
            </a:xfrm>
            <a:custGeom>
              <a:avLst/>
              <a:gdLst/>
              <a:ahLst/>
              <a:cxnLst/>
              <a:rect l="l" t="t" r="r" b="b"/>
              <a:pathLst>
                <a:path w="2698" h="7110" extrusionOk="0">
                  <a:moveTo>
                    <a:pt x="1659" y="0"/>
                  </a:moveTo>
                  <a:cubicBezTo>
                    <a:pt x="1403" y="0"/>
                    <a:pt x="1133" y="54"/>
                    <a:pt x="969" y="162"/>
                  </a:cubicBezTo>
                  <a:cubicBezTo>
                    <a:pt x="969" y="162"/>
                    <a:pt x="865" y="378"/>
                    <a:pt x="752" y="378"/>
                  </a:cubicBezTo>
                  <a:cubicBezTo>
                    <a:pt x="536" y="811"/>
                    <a:pt x="536" y="1131"/>
                    <a:pt x="433" y="1563"/>
                  </a:cubicBezTo>
                  <a:cubicBezTo>
                    <a:pt x="216" y="2756"/>
                    <a:pt x="104" y="3837"/>
                    <a:pt x="104" y="5022"/>
                  </a:cubicBezTo>
                  <a:cubicBezTo>
                    <a:pt x="104" y="5670"/>
                    <a:pt x="0" y="6319"/>
                    <a:pt x="320" y="6863"/>
                  </a:cubicBezTo>
                  <a:cubicBezTo>
                    <a:pt x="320" y="6934"/>
                    <a:pt x="421" y="7109"/>
                    <a:pt x="485" y="7109"/>
                  </a:cubicBezTo>
                  <a:cubicBezTo>
                    <a:pt x="514" y="7109"/>
                    <a:pt x="536" y="7071"/>
                    <a:pt x="536" y="6967"/>
                  </a:cubicBezTo>
                  <a:cubicBezTo>
                    <a:pt x="969" y="5454"/>
                    <a:pt x="2698" y="594"/>
                    <a:pt x="2266" y="162"/>
                  </a:cubicBezTo>
                  <a:cubicBezTo>
                    <a:pt x="2158" y="54"/>
                    <a:pt x="1915" y="0"/>
                    <a:pt x="1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6102825" y="902200"/>
              <a:ext cx="118875" cy="135750"/>
            </a:xfrm>
            <a:custGeom>
              <a:avLst/>
              <a:gdLst/>
              <a:ahLst/>
              <a:cxnLst/>
              <a:rect l="l" t="t" r="r" b="b"/>
              <a:pathLst>
                <a:path w="4755" h="5430" extrusionOk="0">
                  <a:moveTo>
                    <a:pt x="4196" y="0"/>
                  </a:moveTo>
                  <a:cubicBezTo>
                    <a:pt x="3903" y="0"/>
                    <a:pt x="3565" y="25"/>
                    <a:pt x="3459" y="25"/>
                  </a:cubicBezTo>
                  <a:cubicBezTo>
                    <a:pt x="3131" y="25"/>
                    <a:pt x="2811" y="138"/>
                    <a:pt x="2482" y="241"/>
                  </a:cubicBezTo>
                  <a:cubicBezTo>
                    <a:pt x="1946" y="570"/>
                    <a:pt x="1402" y="1002"/>
                    <a:pt x="1082" y="1538"/>
                  </a:cubicBezTo>
                  <a:cubicBezTo>
                    <a:pt x="969" y="1755"/>
                    <a:pt x="865" y="1867"/>
                    <a:pt x="753" y="2083"/>
                  </a:cubicBezTo>
                  <a:cubicBezTo>
                    <a:pt x="321" y="3052"/>
                    <a:pt x="1" y="4132"/>
                    <a:pt x="1" y="5213"/>
                  </a:cubicBezTo>
                  <a:lnTo>
                    <a:pt x="1" y="5429"/>
                  </a:lnTo>
                  <a:cubicBezTo>
                    <a:pt x="537" y="4781"/>
                    <a:pt x="865" y="3916"/>
                    <a:pt x="1298" y="3164"/>
                  </a:cubicBezTo>
                  <a:cubicBezTo>
                    <a:pt x="1618" y="2619"/>
                    <a:pt x="2050" y="1971"/>
                    <a:pt x="2595" y="1435"/>
                  </a:cubicBezTo>
                  <a:cubicBezTo>
                    <a:pt x="2915" y="1106"/>
                    <a:pt x="3347" y="674"/>
                    <a:pt x="3892" y="458"/>
                  </a:cubicBezTo>
                  <a:cubicBezTo>
                    <a:pt x="3995" y="458"/>
                    <a:pt x="4428" y="241"/>
                    <a:pt x="4644" y="138"/>
                  </a:cubicBezTo>
                  <a:cubicBezTo>
                    <a:pt x="4754" y="27"/>
                    <a:pt x="4500" y="0"/>
                    <a:pt x="4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6197300" y="865000"/>
              <a:ext cx="129725" cy="92975"/>
            </a:xfrm>
            <a:custGeom>
              <a:avLst/>
              <a:gdLst/>
              <a:ahLst/>
              <a:cxnLst/>
              <a:rect l="l" t="t" r="r" b="b"/>
              <a:pathLst>
                <a:path w="5189" h="3719" extrusionOk="0">
                  <a:moveTo>
                    <a:pt x="1730" y="0"/>
                  </a:moveTo>
                  <a:lnTo>
                    <a:pt x="1730" y="0"/>
                  </a:lnTo>
                  <a:cubicBezTo>
                    <a:pt x="1842" y="329"/>
                    <a:pt x="1842" y="865"/>
                    <a:pt x="1513" y="1193"/>
                  </a:cubicBezTo>
                  <a:cubicBezTo>
                    <a:pt x="1297" y="1409"/>
                    <a:pt x="977" y="1513"/>
                    <a:pt x="649" y="1729"/>
                  </a:cubicBezTo>
                  <a:cubicBezTo>
                    <a:pt x="329" y="1842"/>
                    <a:pt x="113" y="2162"/>
                    <a:pt x="0" y="2490"/>
                  </a:cubicBezTo>
                  <a:cubicBezTo>
                    <a:pt x="0" y="2706"/>
                    <a:pt x="113" y="3026"/>
                    <a:pt x="329" y="3243"/>
                  </a:cubicBezTo>
                  <a:cubicBezTo>
                    <a:pt x="433" y="3459"/>
                    <a:pt x="761" y="3571"/>
                    <a:pt x="977" y="3571"/>
                  </a:cubicBezTo>
                  <a:cubicBezTo>
                    <a:pt x="1250" y="3671"/>
                    <a:pt x="1541" y="3718"/>
                    <a:pt x="1834" y="3718"/>
                  </a:cubicBezTo>
                  <a:cubicBezTo>
                    <a:pt x="2813" y="3718"/>
                    <a:pt x="3825" y="3186"/>
                    <a:pt x="4324" y="2274"/>
                  </a:cubicBezTo>
                  <a:cubicBezTo>
                    <a:pt x="4324" y="1513"/>
                    <a:pt x="4652" y="649"/>
                    <a:pt x="5188" y="113"/>
                  </a:cubicBezTo>
                  <a:lnTo>
                    <a:pt x="5188" y="113"/>
                  </a:lnTo>
                  <a:cubicBezTo>
                    <a:pt x="4868" y="216"/>
                    <a:pt x="4540" y="216"/>
                    <a:pt x="4220" y="329"/>
                  </a:cubicBezTo>
                  <a:cubicBezTo>
                    <a:pt x="4045" y="378"/>
                    <a:pt x="3858" y="399"/>
                    <a:pt x="3666" y="399"/>
                  </a:cubicBezTo>
                  <a:cubicBezTo>
                    <a:pt x="3024" y="399"/>
                    <a:pt x="2315" y="166"/>
                    <a:pt x="1730" y="0"/>
                  </a:cubicBezTo>
                  <a:close/>
                </a:path>
              </a:pathLst>
            </a:custGeom>
            <a:solidFill>
              <a:srgbClr val="DFA4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6305375" y="873200"/>
              <a:ext cx="16225" cy="37850"/>
            </a:xfrm>
            <a:custGeom>
              <a:avLst/>
              <a:gdLst/>
              <a:ahLst/>
              <a:cxnLst/>
              <a:rect l="l" t="t" r="r" b="b"/>
              <a:pathLst>
                <a:path w="649" h="1514" extrusionOk="0">
                  <a:moveTo>
                    <a:pt x="649" y="1"/>
                  </a:moveTo>
                  <a:cubicBezTo>
                    <a:pt x="329" y="433"/>
                    <a:pt x="113" y="753"/>
                    <a:pt x="1" y="1514"/>
                  </a:cubicBezTo>
                  <a:cubicBezTo>
                    <a:pt x="113" y="969"/>
                    <a:pt x="329" y="433"/>
                    <a:pt x="649" y="1"/>
                  </a:cubicBezTo>
                  <a:close/>
                </a:path>
              </a:pathLst>
            </a:custGeom>
            <a:solidFill>
              <a:srgbClr val="CFA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6254150" y="873200"/>
              <a:ext cx="67475" cy="37850"/>
            </a:xfrm>
            <a:custGeom>
              <a:avLst/>
              <a:gdLst/>
              <a:ahLst/>
              <a:cxnLst/>
              <a:rect l="l" t="t" r="r" b="b"/>
              <a:pathLst>
                <a:path w="2699" h="1514" extrusionOk="0">
                  <a:moveTo>
                    <a:pt x="2698" y="1"/>
                  </a:moveTo>
                  <a:lnTo>
                    <a:pt x="2698" y="1"/>
                  </a:lnTo>
                  <a:cubicBezTo>
                    <a:pt x="2266" y="217"/>
                    <a:pt x="1833" y="321"/>
                    <a:pt x="1297" y="321"/>
                  </a:cubicBezTo>
                  <a:cubicBezTo>
                    <a:pt x="865" y="321"/>
                    <a:pt x="433" y="217"/>
                    <a:pt x="1" y="1"/>
                  </a:cubicBezTo>
                  <a:lnTo>
                    <a:pt x="1" y="1"/>
                  </a:lnTo>
                  <a:cubicBezTo>
                    <a:pt x="433" y="217"/>
                    <a:pt x="753" y="321"/>
                    <a:pt x="1081" y="537"/>
                  </a:cubicBezTo>
                  <a:cubicBezTo>
                    <a:pt x="1514" y="753"/>
                    <a:pt x="1946" y="1081"/>
                    <a:pt x="2050" y="1514"/>
                  </a:cubicBezTo>
                  <a:cubicBezTo>
                    <a:pt x="2162" y="969"/>
                    <a:pt x="2378" y="433"/>
                    <a:pt x="2698" y="1"/>
                  </a:cubicBezTo>
                  <a:close/>
                </a:path>
              </a:pathLst>
            </a:custGeom>
            <a:solidFill>
              <a:srgbClr val="C48F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6075800" y="1010900"/>
              <a:ext cx="197175" cy="100100"/>
            </a:xfrm>
            <a:custGeom>
              <a:avLst/>
              <a:gdLst/>
              <a:ahLst/>
              <a:cxnLst/>
              <a:rect l="l" t="t" r="r" b="b"/>
              <a:pathLst>
                <a:path w="7887" h="4004" extrusionOk="0">
                  <a:moveTo>
                    <a:pt x="433" y="1"/>
                  </a:moveTo>
                  <a:lnTo>
                    <a:pt x="321" y="433"/>
                  </a:lnTo>
                  <a:lnTo>
                    <a:pt x="433" y="545"/>
                  </a:lnTo>
                  <a:lnTo>
                    <a:pt x="217" y="649"/>
                  </a:lnTo>
                  <a:lnTo>
                    <a:pt x="105" y="1298"/>
                  </a:lnTo>
                  <a:lnTo>
                    <a:pt x="537" y="1514"/>
                  </a:lnTo>
                  <a:lnTo>
                    <a:pt x="1" y="1514"/>
                  </a:lnTo>
                  <a:lnTo>
                    <a:pt x="1" y="1730"/>
                  </a:lnTo>
                  <a:lnTo>
                    <a:pt x="7134" y="4004"/>
                  </a:lnTo>
                  <a:cubicBezTo>
                    <a:pt x="7134" y="4004"/>
                    <a:pt x="7887" y="2491"/>
                    <a:pt x="7238" y="2058"/>
                  </a:cubicBezTo>
                  <a:lnTo>
                    <a:pt x="4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6092025" y="1024525"/>
              <a:ext cx="70275" cy="21625"/>
            </a:xfrm>
            <a:custGeom>
              <a:avLst/>
              <a:gdLst/>
              <a:ahLst/>
              <a:cxnLst/>
              <a:rect l="l" t="t" r="r" b="b"/>
              <a:pathLst>
                <a:path w="2811" h="865" extrusionOk="0">
                  <a:moveTo>
                    <a:pt x="0" y="0"/>
                  </a:moveTo>
                  <a:lnTo>
                    <a:pt x="0" y="0"/>
                  </a:lnTo>
                  <a:cubicBezTo>
                    <a:pt x="969" y="320"/>
                    <a:pt x="1834" y="536"/>
                    <a:pt x="2811" y="865"/>
                  </a:cubicBezTo>
                  <a:cubicBezTo>
                    <a:pt x="1834" y="536"/>
                    <a:pt x="969" y="216"/>
                    <a:pt x="0" y="0"/>
                  </a:cubicBezTo>
                  <a:close/>
                </a:path>
              </a:pathLst>
            </a:custGeom>
            <a:solidFill>
              <a:srgbClr val="E5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6105425" y="1032525"/>
              <a:ext cx="132525" cy="48650"/>
            </a:xfrm>
            <a:custGeom>
              <a:avLst/>
              <a:gdLst/>
              <a:ahLst/>
              <a:cxnLst/>
              <a:rect l="l" t="t" r="r" b="b"/>
              <a:pathLst>
                <a:path w="5301" h="1946" extrusionOk="0">
                  <a:moveTo>
                    <a:pt x="113" y="0"/>
                  </a:moveTo>
                  <a:cubicBezTo>
                    <a:pt x="1" y="0"/>
                    <a:pt x="1" y="113"/>
                    <a:pt x="1" y="113"/>
                  </a:cubicBezTo>
                  <a:cubicBezTo>
                    <a:pt x="1730" y="761"/>
                    <a:pt x="3459" y="1410"/>
                    <a:pt x="5188" y="1946"/>
                  </a:cubicBezTo>
                  <a:cubicBezTo>
                    <a:pt x="5301" y="1946"/>
                    <a:pt x="5301" y="1946"/>
                    <a:pt x="5188" y="1842"/>
                  </a:cubicBezTo>
                  <a:cubicBezTo>
                    <a:pt x="3459" y="1297"/>
                    <a:pt x="1730" y="649"/>
                    <a:pt x="113" y="0"/>
                  </a:cubicBezTo>
                  <a:close/>
                </a:path>
              </a:pathLst>
            </a:custGeom>
            <a:solidFill>
              <a:srgbClr val="E5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6181075" y="1054125"/>
              <a:ext cx="56875" cy="21650"/>
            </a:xfrm>
            <a:custGeom>
              <a:avLst/>
              <a:gdLst/>
              <a:ahLst/>
              <a:cxnLst/>
              <a:rect l="l" t="t" r="r" b="b"/>
              <a:pathLst>
                <a:path w="2275" h="866" extrusionOk="0">
                  <a:moveTo>
                    <a:pt x="113" y="1"/>
                  </a:moveTo>
                  <a:cubicBezTo>
                    <a:pt x="1" y="1"/>
                    <a:pt x="1" y="1"/>
                    <a:pt x="1" y="113"/>
                  </a:cubicBezTo>
                  <a:cubicBezTo>
                    <a:pt x="762" y="329"/>
                    <a:pt x="1410" y="649"/>
                    <a:pt x="2162" y="866"/>
                  </a:cubicBezTo>
                  <a:cubicBezTo>
                    <a:pt x="2275" y="866"/>
                    <a:pt x="2275" y="762"/>
                    <a:pt x="2162" y="762"/>
                  </a:cubicBezTo>
                  <a:cubicBezTo>
                    <a:pt x="1514" y="546"/>
                    <a:pt x="762" y="217"/>
                    <a:pt x="113" y="1"/>
                  </a:cubicBezTo>
                  <a:close/>
                </a:path>
              </a:pathLst>
            </a:custGeom>
            <a:solidFill>
              <a:srgbClr val="E5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6089525" y="1039475"/>
              <a:ext cx="161825" cy="57925"/>
            </a:xfrm>
            <a:custGeom>
              <a:avLst/>
              <a:gdLst/>
              <a:ahLst/>
              <a:cxnLst/>
              <a:rect l="l" t="t" r="r" b="b"/>
              <a:pathLst>
                <a:path w="6473" h="2317" extrusionOk="0">
                  <a:moveTo>
                    <a:pt x="26" y="1"/>
                  </a:moveTo>
                  <a:cubicBezTo>
                    <a:pt x="1" y="1"/>
                    <a:pt x="26" y="51"/>
                    <a:pt x="100" y="51"/>
                  </a:cubicBezTo>
                  <a:cubicBezTo>
                    <a:pt x="63" y="13"/>
                    <a:pt x="38" y="1"/>
                    <a:pt x="26" y="1"/>
                  </a:cubicBezTo>
                  <a:close/>
                  <a:moveTo>
                    <a:pt x="101" y="51"/>
                  </a:moveTo>
                  <a:lnTo>
                    <a:pt x="101" y="51"/>
                  </a:lnTo>
                  <a:cubicBezTo>
                    <a:pt x="2150" y="916"/>
                    <a:pt x="4208" y="1668"/>
                    <a:pt x="6369" y="2316"/>
                  </a:cubicBezTo>
                  <a:cubicBezTo>
                    <a:pt x="6473" y="2316"/>
                    <a:pt x="6473" y="2212"/>
                    <a:pt x="6473" y="2212"/>
                  </a:cubicBezTo>
                  <a:cubicBezTo>
                    <a:pt x="4312" y="1564"/>
                    <a:pt x="2150" y="916"/>
                    <a:pt x="101" y="51"/>
                  </a:cubicBezTo>
                  <a:close/>
                </a:path>
              </a:pathLst>
            </a:custGeom>
            <a:solidFill>
              <a:srgbClr val="E5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6100025" y="1054125"/>
              <a:ext cx="143350" cy="43275"/>
            </a:xfrm>
            <a:custGeom>
              <a:avLst/>
              <a:gdLst/>
              <a:ahLst/>
              <a:cxnLst/>
              <a:rect l="l" t="t" r="r" b="b"/>
              <a:pathLst>
                <a:path w="5734" h="1731" extrusionOk="0">
                  <a:moveTo>
                    <a:pt x="113" y="1"/>
                  </a:moveTo>
                  <a:cubicBezTo>
                    <a:pt x="0" y="1"/>
                    <a:pt x="0" y="113"/>
                    <a:pt x="0" y="113"/>
                  </a:cubicBezTo>
                  <a:cubicBezTo>
                    <a:pt x="1946" y="762"/>
                    <a:pt x="3788" y="1298"/>
                    <a:pt x="5733" y="1730"/>
                  </a:cubicBezTo>
                  <a:cubicBezTo>
                    <a:pt x="3891" y="1194"/>
                    <a:pt x="1946" y="649"/>
                    <a:pt x="113" y="1"/>
                  </a:cubicBezTo>
                  <a:close/>
                </a:path>
              </a:pathLst>
            </a:custGeom>
            <a:solidFill>
              <a:srgbClr val="E5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6067600" y="999425"/>
              <a:ext cx="205375" cy="119800"/>
            </a:xfrm>
            <a:custGeom>
              <a:avLst/>
              <a:gdLst/>
              <a:ahLst/>
              <a:cxnLst/>
              <a:rect l="l" t="t" r="r" b="b"/>
              <a:pathLst>
                <a:path w="8215" h="4792" extrusionOk="0">
                  <a:moveTo>
                    <a:pt x="863" y="0"/>
                  </a:moveTo>
                  <a:cubicBezTo>
                    <a:pt x="691" y="0"/>
                    <a:pt x="545" y="178"/>
                    <a:pt x="545" y="356"/>
                  </a:cubicBezTo>
                  <a:cubicBezTo>
                    <a:pt x="865" y="460"/>
                    <a:pt x="1081" y="572"/>
                    <a:pt x="1410" y="676"/>
                  </a:cubicBezTo>
                  <a:cubicBezTo>
                    <a:pt x="1946" y="892"/>
                    <a:pt x="2491" y="1004"/>
                    <a:pt x="3027" y="1220"/>
                  </a:cubicBezTo>
                  <a:cubicBezTo>
                    <a:pt x="3675" y="1437"/>
                    <a:pt x="4436" y="1653"/>
                    <a:pt x="5085" y="1869"/>
                  </a:cubicBezTo>
                  <a:cubicBezTo>
                    <a:pt x="5621" y="2085"/>
                    <a:pt x="6165" y="2189"/>
                    <a:pt x="6701" y="2405"/>
                  </a:cubicBezTo>
                  <a:cubicBezTo>
                    <a:pt x="6918" y="2517"/>
                    <a:pt x="7134" y="2517"/>
                    <a:pt x="7246" y="2621"/>
                  </a:cubicBezTo>
                  <a:lnTo>
                    <a:pt x="7462" y="2621"/>
                  </a:lnTo>
                  <a:cubicBezTo>
                    <a:pt x="7679" y="2734"/>
                    <a:pt x="7679" y="2837"/>
                    <a:pt x="7679" y="3054"/>
                  </a:cubicBezTo>
                  <a:cubicBezTo>
                    <a:pt x="7782" y="3270"/>
                    <a:pt x="7679" y="3486"/>
                    <a:pt x="7679" y="3598"/>
                  </a:cubicBezTo>
                  <a:cubicBezTo>
                    <a:pt x="7566" y="3814"/>
                    <a:pt x="7350" y="4463"/>
                    <a:pt x="7134" y="4463"/>
                  </a:cubicBezTo>
                  <a:lnTo>
                    <a:pt x="7134" y="4351"/>
                  </a:lnTo>
                  <a:cubicBezTo>
                    <a:pt x="6701" y="4247"/>
                    <a:pt x="6382" y="4134"/>
                    <a:pt x="6053" y="4031"/>
                  </a:cubicBezTo>
                  <a:cubicBezTo>
                    <a:pt x="5404" y="3814"/>
                    <a:pt x="4868" y="3702"/>
                    <a:pt x="4220" y="3486"/>
                  </a:cubicBezTo>
                  <a:lnTo>
                    <a:pt x="2274" y="2837"/>
                  </a:lnTo>
                  <a:cubicBezTo>
                    <a:pt x="1730" y="2621"/>
                    <a:pt x="1194" y="2517"/>
                    <a:pt x="761" y="2301"/>
                  </a:cubicBezTo>
                  <a:cubicBezTo>
                    <a:pt x="545" y="2189"/>
                    <a:pt x="329" y="2189"/>
                    <a:pt x="113" y="2085"/>
                  </a:cubicBezTo>
                  <a:lnTo>
                    <a:pt x="113" y="2085"/>
                  </a:lnTo>
                  <a:cubicBezTo>
                    <a:pt x="0" y="2301"/>
                    <a:pt x="113" y="2517"/>
                    <a:pt x="329" y="2621"/>
                  </a:cubicBezTo>
                  <a:lnTo>
                    <a:pt x="1626" y="2950"/>
                  </a:lnTo>
                  <a:cubicBezTo>
                    <a:pt x="2274" y="3166"/>
                    <a:pt x="2923" y="3382"/>
                    <a:pt x="3675" y="3702"/>
                  </a:cubicBezTo>
                  <a:cubicBezTo>
                    <a:pt x="4289" y="3906"/>
                    <a:pt x="6836" y="4792"/>
                    <a:pt x="7205" y="4792"/>
                  </a:cubicBezTo>
                  <a:cubicBezTo>
                    <a:pt x="7226" y="4792"/>
                    <a:pt x="7240" y="4789"/>
                    <a:pt x="7246" y="4783"/>
                  </a:cubicBezTo>
                  <a:cubicBezTo>
                    <a:pt x="7462" y="4783"/>
                    <a:pt x="7679" y="4463"/>
                    <a:pt x="7782" y="4247"/>
                  </a:cubicBezTo>
                  <a:lnTo>
                    <a:pt x="8111" y="3270"/>
                  </a:lnTo>
                  <a:cubicBezTo>
                    <a:pt x="8111" y="2950"/>
                    <a:pt x="8215" y="2301"/>
                    <a:pt x="7782" y="2189"/>
                  </a:cubicBezTo>
                  <a:cubicBezTo>
                    <a:pt x="7462" y="2085"/>
                    <a:pt x="7030" y="1973"/>
                    <a:pt x="6701" y="1869"/>
                  </a:cubicBezTo>
                  <a:cubicBezTo>
                    <a:pt x="6053" y="1653"/>
                    <a:pt x="5404" y="1437"/>
                    <a:pt x="4868" y="1220"/>
                  </a:cubicBezTo>
                  <a:cubicBezTo>
                    <a:pt x="4108" y="1004"/>
                    <a:pt x="3459" y="788"/>
                    <a:pt x="2811" y="572"/>
                  </a:cubicBezTo>
                  <a:cubicBezTo>
                    <a:pt x="2274" y="356"/>
                    <a:pt x="1730" y="243"/>
                    <a:pt x="1194" y="27"/>
                  </a:cubicBezTo>
                  <a:lnTo>
                    <a:pt x="977" y="27"/>
                  </a:lnTo>
                  <a:cubicBezTo>
                    <a:pt x="939" y="9"/>
                    <a:pt x="900" y="0"/>
                    <a:pt x="863" y="0"/>
                  </a:cubicBezTo>
                  <a:close/>
                </a:path>
              </a:pathLst>
            </a:custGeom>
            <a:solidFill>
              <a:srgbClr val="6F79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6078400" y="946050"/>
              <a:ext cx="199975" cy="100100"/>
            </a:xfrm>
            <a:custGeom>
              <a:avLst/>
              <a:gdLst/>
              <a:ahLst/>
              <a:cxnLst/>
              <a:rect l="l" t="t" r="r" b="b"/>
              <a:pathLst>
                <a:path w="7999" h="4004" extrusionOk="0">
                  <a:moveTo>
                    <a:pt x="433" y="1"/>
                  </a:moveTo>
                  <a:lnTo>
                    <a:pt x="329" y="433"/>
                  </a:lnTo>
                  <a:lnTo>
                    <a:pt x="545" y="545"/>
                  </a:lnTo>
                  <a:lnTo>
                    <a:pt x="329" y="649"/>
                  </a:lnTo>
                  <a:lnTo>
                    <a:pt x="113" y="1298"/>
                  </a:lnTo>
                  <a:lnTo>
                    <a:pt x="545" y="1514"/>
                  </a:lnTo>
                  <a:lnTo>
                    <a:pt x="1" y="1514"/>
                  </a:lnTo>
                  <a:lnTo>
                    <a:pt x="1" y="1730"/>
                  </a:lnTo>
                  <a:lnTo>
                    <a:pt x="7134" y="4004"/>
                  </a:lnTo>
                  <a:cubicBezTo>
                    <a:pt x="7134" y="4004"/>
                    <a:pt x="7999" y="2491"/>
                    <a:pt x="7350" y="2058"/>
                  </a:cubicBezTo>
                  <a:lnTo>
                    <a:pt x="4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6094625" y="959675"/>
              <a:ext cx="73075" cy="22800"/>
            </a:xfrm>
            <a:custGeom>
              <a:avLst/>
              <a:gdLst/>
              <a:ahLst/>
              <a:cxnLst/>
              <a:rect l="l" t="t" r="r" b="b"/>
              <a:pathLst>
                <a:path w="2923" h="912" extrusionOk="0">
                  <a:moveTo>
                    <a:pt x="0" y="0"/>
                  </a:moveTo>
                  <a:lnTo>
                    <a:pt x="0" y="0"/>
                  </a:lnTo>
                  <a:cubicBezTo>
                    <a:pt x="977" y="320"/>
                    <a:pt x="1946" y="536"/>
                    <a:pt x="2810" y="865"/>
                  </a:cubicBezTo>
                  <a:cubicBezTo>
                    <a:pt x="2848" y="900"/>
                    <a:pt x="2873" y="911"/>
                    <a:pt x="2889" y="911"/>
                  </a:cubicBezTo>
                  <a:cubicBezTo>
                    <a:pt x="2923" y="911"/>
                    <a:pt x="2923" y="865"/>
                    <a:pt x="2923" y="865"/>
                  </a:cubicBezTo>
                  <a:cubicBezTo>
                    <a:pt x="1946" y="536"/>
                    <a:pt x="977" y="216"/>
                    <a:pt x="0" y="0"/>
                  </a:cubicBezTo>
                  <a:close/>
                </a:path>
              </a:pathLst>
            </a:custGeom>
            <a:solidFill>
              <a:srgbClr val="E5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6110825" y="967675"/>
              <a:ext cx="129725" cy="48650"/>
            </a:xfrm>
            <a:custGeom>
              <a:avLst/>
              <a:gdLst/>
              <a:ahLst/>
              <a:cxnLst/>
              <a:rect l="l" t="t" r="r" b="b"/>
              <a:pathLst>
                <a:path w="5189" h="1946" extrusionOk="0">
                  <a:moveTo>
                    <a:pt x="1" y="0"/>
                  </a:moveTo>
                  <a:lnTo>
                    <a:pt x="1" y="113"/>
                  </a:lnTo>
                  <a:cubicBezTo>
                    <a:pt x="1730" y="761"/>
                    <a:pt x="3459" y="1410"/>
                    <a:pt x="5189" y="1946"/>
                  </a:cubicBezTo>
                  <a:lnTo>
                    <a:pt x="5189" y="1842"/>
                  </a:lnTo>
                  <a:cubicBezTo>
                    <a:pt x="3459" y="1297"/>
                    <a:pt x="1730" y="649"/>
                    <a:pt x="1" y="0"/>
                  </a:cubicBezTo>
                  <a:close/>
                </a:path>
              </a:pathLst>
            </a:custGeom>
            <a:solidFill>
              <a:srgbClr val="E5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6186475" y="989275"/>
              <a:ext cx="54075" cy="21650"/>
            </a:xfrm>
            <a:custGeom>
              <a:avLst/>
              <a:gdLst/>
              <a:ahLst/>
              <a:cxnLst/>
              <a:rect l="l" t="t" r="r" b="b"/>
              <a:pathLst>
                <a:path w="2163" h="866" extrusionOk="0">
                  <a:moveTo>
                    <a:pt x="1" y="1"/>
                  </a:moveTo>
                  <a:lnTo>
                    <a:pt x="1" y="113"/>
                  </a:lnTo>
                  <a:cubicBezTo>
                    <a:pt x="649" y="329"/>
                    <a:pt x="1410" y="649"/>
                    <a:pt x="2163" y="866"/>
                  </a:cubicBezTo>
                  <a:lnTo>
                    <a:pt x="2163" y="762"/>
                  </a:lnTo>
                  <a:cubicBezTo>
                    <a:pt x="1410" y="546"/>
                    <a:pt x="762" y="217"/>
                    <a:pt x="1" y="1"/>
                  </a:cubicBezTo>
                  <a:close/>
                </a:path>
              </a:pathLst>
            </a:custGeom>
            <a:solidFill>
              <a:srgbClr val="E5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6094625" y="975875"/>
              <a:ext cx="162150" cy="56675"/>
            </a:xfrm>
            <a:custGeom>
              <a:avLst/>
              <a:gdLst/>
              <a:ahLst/>
              <a:cxnLst/>
              <a:rect l="l" t="t" r="r" b="b"/>
              <a:pathLst>
                <a:path w="6486" h="2267" extrusionOk="0">
                  <a:moveTo>
                    <a:pt x="0" y="1"/>
                  </a:moveTo>
                  <a:lnTo>
                    <a:pt x="0" y="1"/>
                  </a:lnTo>
                  <a:cubicBezTo>
                    <a:pt x="2058" y="865"/>
                    <a:pt x="4220" y="1618"/>
                    <a:pt x="6381" y="2266"/>
                  </a:cubicBezTo>
                  <a:cubicBezTo>
                    <a:pt x="6381" y="2266"/>
                    <a:pt x="6485" y="2162"/>
                    <a:pt x="6381" y="2162"/>
                  </a:cubicBezTo>
                  <a:cubicBezTo>
                    <a:pt x="4220" y="1514"/>
                    <a:pt x="2162" y="753"/>
                    <a:pt x="0" y="1"/>
                  </a:cubicBezTo>
                  <a:close/>
                </a:path>
              </a:pathLst>
            </a:custGeom>
            <a:solidFill>
              <a:srgbClr val="E5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6102825" y="989275"/>
              <a:ext cx="145950" cy="43275"/>
            </a:xfrm>
            <a:custGeom>
              <a:avLst/>
              <a:gdLst/>
              <a:ahLst/>
              <a:cxnLst/>
              <a:rect l="l" t="t" r="r" b="b"/>
              <a:pathLst>
                <a:path w="5838" h="1731" extrusionOk="0">
                  <a:moveTo>
                    <a:pt x="105" y="1"/>
                  </a:moveTo>
                  <a:cubicBezTo>
                    <a:pt x="105" y="1"/>
                    <a:pt x="1" y="113"/>
                    <a:pt x="105" y="113"/>
                  </a:cubicBezTo>
                  <a:cubicBezTo>
                    <a:pt x="1946" y="762"/>
                    <a:pt x="3892" y="1298"/>
                    <a:pt x="5837" y="1730"/>
                  </a:cubicBezTo>
                  <a:cubicBezTo>
                    <a:pt x="3892" y="1194"/>
                    <a:pt x="1946" y="649"/>
                    <a:pt x="105" y="1"/>
                  </a:cubicBezTo>
                  <a:close/>
                </a:path>
              </a:pathLst>
            </a:custGeom>
            <a:solidFill>
              <a:srgbClr val="E5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6073000" y="934575"/>
              <a:ext cx="202800" cy="119575"/>
            </a:xfrm>
            <a:custGeom>
              <a:avLst/>
              <a:gdLst/>
              <a:ahLst/>
              <a:cxnLst/>
              <a:rect l="l" t="t" r="r" b="b"/>
              <a:pathLst>
                <a:path w="8112" h="4783" extrusionOk="0">
                  <a:moveTo>
                    <a:pt x="863" y="0"/>
                  </a:moveTo>
                  <a:cubicBezTo>
                    <a:pt x="691" y="0"/>
                    <a:pt x="545" y="178"/>
                    <a:pt x="545" y="356"/>
                  </a:cubicBezTo>
                  <a:cubicBezTo>
                    <a:pt x="761" y="460"/>
                    <a:pt x="1081" y="572"/>
                    <a:pt x="1298" y="676"/>
                  </a:cubicBezTo>
                  <a:cubicBezTo>
                    <a:pt x="1842" y="892"/>
                    <a:pt x="2491" y="1004"/>
                    <a:pt x="3027" y="1220"/>
                  </a:cubicBezTo>
                  <a:lnTo>
                    <a:pt x="4972" y="1869"/>
                  </a:lnTo>
                  <a:cubicBezTo>
                    <a:pt x="5517" y="2085"/>
                    <a:pt x="6166" y="2189"/>
                    <a:pt x="6702" y="2405"/>
                  </a:cubicBezTo>
                  <a:cubicBezTo>
                    <a:pt x="6918" y="2517"/>
                    <a:pt x="7030" y="2517"/>
                    <a:pt x="7246" y="2621"/>
                  </a:cubicBezTo>
                  <a:lnTo>
                    <a:pt x="7350" y="2621"/>
                  </a:lnTo>
                  <a:cubicBezTo>
                    <a:pt x="7566" y="2734"/>
                    <a:pt x="7679" y="2837"/>
                    <a:pt x="7679" y="3054"/>
                  </a:cubicBezTo>
                  <a:cubicBezTo>
                    <a:pt x="7679" y="3270"/>
                    <a:pt x="7679" y="3486"/>
                    <a:pt x="7566" y="3598"/>
                  </a:cubicBezTo>
                  <a:cubicBezTo>
                    <a:pt x="7566" y="3814"/>
                    <a:pt x="7350" y="4463"/>
                    <a:pt x="7134" y="4463"/>
                  </a:cubicBezTo>
                  <a:cubicBezTo>
                    <a:pt x="7030" y="4463"/>
                    <a:pt x="7030" y="4351"/>
                    <a:pt x="7030" y="4351"/>
                  </a:cubicBezTo>
                  <a:cubicBezTo>
                    <a:pt x="6702" y="4247"/>
                    <a:pt x="6382" y="4134"/>
                    <a:pt x="5949" y="4031"/>
                  </a:cubicBezTo>
                  <a:cubicBezTo>
                    <a:pt x="5405" y="3814"/>
                    <a:pt x="4756" y="3702"/>
                    <a:pt x="4220" y="3486"/>
                  </a:cubicBezTo>
                  <a:lnTo>
                    <a:pt x="2275" y="2837"/>
                  </a:lnTo>
                  <a:cubicBezTo>
                    <a:pt x="1730" y="2621"/>
                    <a:pt x="1194" y="2517"/>
                    <a:pt x="649" y="2301"/>
                  </a:cubicBezTo>
                  <a:cubicBezTo>
                    <a:pt x="433" y="2189"/>
                    <a:pt x="217" y="2189"/>
                    <a:pt x="1" y="2085"/>
                  </a:cubicBezTo>
                  <a:lnTo>
                    <a:pt x="1" y="2085"/>
                  </a:lnTo>
                  <a:cubicBezTo>
                    <a:pt x="1" y="2301"/>
                    <a:pt x="113" y="2517"/>
                    <a:pt x="329" y="2621"/>
                  </a:cubicBezTo>
                  <a:lnTo>
                    <a:pt x="1514" y="2950"/>
                  </a:lnTo>
                  <a:cubicBezTo>
                    <a:pt x="2162" y="3166"/>
                    <a:pt x="2923" y="3382"/>
                    <a:pt x="3572" y="3598"/>
                  </a:cubicBezTo>
                  <a:cubicBezTo>
                    <a:pt x="4220" y="3918"/>
                    <a:pt x="7030" y="4783"/>
                    <a:pt x="7134" y="4783"/>
                  </a:cubicBezTo>
                  <a:cubicBezTo>
                    <a:pt x="7463" y="4783"/>
                    <a:pt x="7566" y="4463"/>
                    <a:pt x="7679" y="4247"/>
                  </a:cubicBezTo>
                  <a:cubicBezTo>
                    <a:pt x="7895" y="3918"/>
                    <a:pt x="7999" y="3598"/>
                    <a:pt x="7999" y="3270"/>
                  </a:cubicBezTo>
                  <a:cubicBezTo>
                    <a:pt x="8111" y="2950"/>
                    <a:pt x="8111" y="2301"/>
                    <a:pt x="7782" y="2189"/>
                  </a:cubicBezTo>
                  <a:cubicBezTo>
                    <a:pt x="7350" y="2085"/>
                    <a:pt x="7030" y="1973"/>
                    <a:pt x="6598" y="1869"/>
                  </a:cubicBezTo>
                  <a:cubicBezTo>
                    <a:pt x="6053" y="1653"/>
                    <a:pt x="5405" y="1437"/>
                    <a:pt x="4756" y="1220"/>
                  </a:cubicBezTo>
                  <a:lnTo>
                    <a:pt x="2811" y="572"/>
                  </a:lnTo>
                  <a:cubicBezTo>
                    <a:pt x="2275" y="356"/>
                    <a:pt x="1730" y="243"/>
                    <a:pt x="1194" y="27"/>
                  </a:cubicBezTo>
                  <a:lnTo>
                    <a:pt x="978" y="27"/>
                  </a:lnTo>
                  <a:cubicBezTo>
                    <a:pt x="939" y="9"/>
                    <a:pt x="901" y="0"/>
                    <a:pt x="863" y="0"/>
                  </a:cubicBezTo>
                  <a:close/>
                </a:path>
              </a:pathLst>
            </a:custGeom>
            <a:solidFill>
              <a:srgbClr val="E8A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6097425" y="884000"/>
              <a:ext cx="199975" cy="99900"/>
            </a:xfrm>
            <a:custGeom>
              <a:avLst/>
              <a:gdLst/>
              <a:ahLst/>
              <a:cxnLst/>
              <a:rect l="l" t="t" r="r" b="b"/>
              <a:pathLst>
                <a:path w="7999" h="3996" extrusionOk="0">
                  <a:moveTo>
                    <a:pt x="433" y="1"/>
                  </a:moveTo>
                  <a:lnTo>
                    <a:pt x="321" y="433"/>
                  </a:lnTo>
                  <a:lnTo>
                    <a:pt x="537" y="537"/>
                  </a:lnTo>
                  <a:lnTo>
                    <a:pt x="321" y="649"/>
                  </a:lnTo>
                  <a:lnTo>
                    <a:pt x="104" y="1298"/>
                  </a:lnTo>
                  <a:lnTo>
                    <a:pt x="537" y="1402"/>
                  </a:lnTo>
                  <a:lnTo>
                    <a:pt x="104" y="1514"/>
                  </a:lnTo>
                  <a:lnTo>
                    <a:pt x="1" y="1730"/>
                  </a:lnTo>
                  <a:lnTo>
                    <a:pt x="7238" y="3996"/>
                  </a:lnTo>
                  <a:cubicBezTo>
                    <a:pt x="7238" y="3996"/>
                    <a:pt x="7999" y="2483"/>
                    <a:pt x="7350" y="2050"/>
                  </a:cubicBezTo>
                  <a:lnTo>
                    <a:pt x="4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6113650" y="894825"/>
              <a:ext cx="72850" cy="24225"/>
            </a:xfrm>
            <a:custGeom>
              <a:avLst/>
              <a:gdLst/>
              <a:ahLst/>
              <a:cxnLst/>
              <a:rect l="l" t="t" r="r" b="b"/>
              <a:pathLst>
                <a:path w="2914" h="969" extrusionOk="0">
                  <a:moveTo>
                    <a:pt x="104" y="0"/>
                  </a:moveTo>
                  <a:cubicBezTo>
                    <a:pt x="0" y="0"/>
                    <a:pt x="0" y="104"/>
                    <a:pt x="0" y="104"/>
                  </a:cubicBezTo>
                  <a:cubicBezTo>
                    <a:pt x="969" y="320"/>
                    <a:pt x="1946" y="649"/>
                    <a:pt x="2914" y="969"/>
                  </a:cubicBezTo>
                  <a:lnTo>
                    <a:pt x="2914" y="865"/>
                  </a:lnTo>
                  <a:cubicBezTo>
                    <a:pt x="1946" y="536"/>
                    <a:pt x="969" y="320"/>
                    <a:pt x="104" y="0"/>
                  </a:cubicBezTo>
                  <a:close/>
                </a:path>
              </a:pathLst>
            </a:custGeom>
            <a:solidFill>
              <a:srgbClr val="E5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6129850" y="905625"/>
              <a:ext cx="132325" cy="48675"/>
            </a:xfrm>
            <a:custGeom>
              <a:avLst/>
              <a:gdLst/>
              <a:ahLst/>
              <a:cxnLst/>
              <a:rect l="l" t="t" r="r" b="b"/>
              <a:pathLst>
                <a:path w="5293" h="1947" extrusionOk="0">
                  <a:moveTo>
                    <a:pt x="1" y="1"/>
                  </a:moveTo>
                  <a:lnTo>
                    <a:pt x="1" y="104"/>
                  </a:lnTo>
                  <a:cubicBezTo>
                    <a:pt x="1730" y="753"/>
                    <a:pt x="3459" y="1298"/>
                    <a:pt x="5189" y="1946"/>
                  </a:cubicBezTo>
                  <a:cubicBezTo>
                    <a:pt x="5189" y="1946"/>
                    <a:pt x="5292" y="1834"/>
                    <a:pt x="5189" y="1834"/>
                  </a:cubicBezTo>
                  <a:cubicBezTo>
                    <a:pt x="3459" y="1298"/>
                    <a:pt x="1730" y="649"/>
                    <a:pt x="1" y="1"/>
                  </a:cubicBezTo>
                  <a:close/>
                </a:path>
              </a:pathLst>
            </a:custGeom>
            <a:solidFill>
              <a:srgbClr val="E5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6205500" y="927250"/>
              <a:ext cx="54075" cy="21625"/>
            </a:xfrm>
            <a:custGeom>
              <a:avLst/>
              <a:gdLst/>
              <a:ahLst/>
              <a:cxnLst/>
              <a:rect l="l" t="t" r="r" b="b"/>
              <a:pathLst>
                <a:path w="2163" h="865" extrusionOk="0">
                  <a:moveTo>
                    <a:pt x="1" y="0"/>
                  </a:moveTo>
                  <a:lnTo>
                    <a:pt x="1" y="0"/>
                  </a:lnTo>
                  <a:cubicBezTo>
                    <a:pt x="753" y="320"/>
                    <a:pt x="1402" y="536"/>
                    <a:pt x="2163" y="865"/>
                  </a:cubicBezTo>
                  <a:lnTo>
                    <a:pt x="2163" y="753"/>
                  </a:lnTo>
                  <a:cubicBezTo>
                    <a:pt x="1402" y="536"/>
                    <a:pt x="753" y="216"/>
                    <a:pt x="1" y="0"/>
                  </a:cubicBezTo>
                  <a:close/>
                </a:path>
              </a:pathLst>
            </a:custGeom>
            <a:solidFill>
              <a:srgbClr val="E5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6113650" y="911025"/>
              <a:ext cx="159325" cy="56675"/>
            </a:xfrm>
            <a:custGeom>
              <a:avLst/>
              <a:gdLst/>
              <a:ahLst/>
              <a:cxnLst/>
              <a:rect l="l" t="t" r="r" b="b"/>
              <a:pathLst>
                <a:path w="6373" h="2267" extrusionOk="0">
                  <a:moveTo>
                    <a:pt x="104" y="1"/>
                  </a:moveTo>
                  <a:cubicBezTo>
                    <a:pt x="0" y="1"/>
                    <a:pt x="0" y="105"/>
                    <a:pt x="104" y="105"/>
                  </a:cubicBezTo>
                  <a:cubicBezTo>
                    <a:pt x="2162" y="969"/>
                    <a:pt x="4211" y="1730"/>
                    <a:pt x="6373" y="2266"/>
                  </a:cubicBezTo>
                  <a:cubicBezTo>
                    <a:pt x="4211" y="1618"/>
                    <a:pt x="2162" y="865"/>
                    <a:pt x="104" y="1"/>
                  </a:cubicBezTo>
                  <a:close/>
                </a:path>
              </a:pathLst>
            </a:custGeom>
            <a:solidFill>
              <a:srgbClr val="E5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3"/>
            <p:cNvSpPr/>
            <p:nvPr/>
          </p:nvSpPr>
          <p:spPr>
            <a:xfrm>
              <a:off x="6124450" y="927250"/>
              <a:ext cx="145925" cy="43250"/>
            </a:xfrm>
            <a:custGeom>
              <a:avLst/>
              <a:gdLst/>
              <a:ahLst/>
              <a:cxnLst/>
              <a:rect l="l" t="t" r="r" b="b"/>
              <a:pathLst>
                <a:path w="5837" h="1730" extrusionOk="0">
                  <a:moveTo>
                    <a:pt x="0" y="0"/>
                  </a:moveTo>
                  <a:lnTo>
                    <a:pt x="0" y="104"/>
                  </a:lnTo>
                  <a:cubicBezTo>
                    <a:pt x="1946" y="753"/>
                    <a:pt x="3779" y="1297"/>
                    <a:pt x="5724" y="1730"/>
                  </a:cubicBezTo>
                  <a:cubicBezTo>
                    <a:pt x="5837" y="1730"/>
                    <a:pt x="5837" y="1617"/>
                    <a:pt x="5724" y="1617"/>
                  </a:cubicBezTo>
                  <a:cubicBezTo>
                    <a:pt x="3779" y="1185"/>
                    <a:pt x="1946" y="649"/>
                    <a:pt x="0" y="0"/>
                  </a:cubicBezTo>
                  <a:close/>
                </a:path>
              </a:pathLst>
            </a:custGeom>
            <a:solidFill>
              <a:srgbClr val="E5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6092025" y="870400"/>
              <a:ext cx="202575" cy="121725"/>
            </a:xfrm>
            <a:custGeom>
              <a:avLst/>
              <a:gdLst/>
              <a:ahLst/>
              <a:cxnLst/>
              <a:rect l="l" t="t" r="r" b="b"/>
              <a:pathLst>
                <a:path w="8103" h="4869" extrusionOk="0">
                  <a:moveTo>
                    <a:pt x="969" y="0"/>
                  </a:moveTo>
                  <a:cubicBezTo>
                    <a:pt x="753" y="0"/>
                    <a:pt x="537" y="216"/>
                    <a:pt x="537" y="433"/>
                  </a:cubicBezTo>
                  <a:cubicBezTo>
                    <a:pt x="753" y="545"/>
                    <a:pt x="1081" y="649"/>
                    <a:pt x="1297" y="761"/>
                  </a:cubicBezTo>
                  <a:cubicBezTo>
                    <a:pt x="1946" y="865"/>
                    <a:pt x="2482" y="1081"/>
                    <a:pt x="3027" y="1297"/>
                  </a:cubicBezTo>
                  <a:lnTo>
                    <a:pt x="4972" y="1946"/>
                  </a:lnTo>
                  <a:cubicBezTo>
                    <a:pt x="5621" y="2058"/>
                    <a:pt x="6157" y="2274"/>
                    <a:pt x="6702" y="2490"/>
                  </a:cubicBezTo>
                  <a:cubicBezTo>
                    <a:pt x="6918" y="2490"/>
                    <a:pt x="7021" y="2594"/>
                    <a:pt x="7238" y="2594"/>
                  </a:cubicBezTo>
                  <a:cubicBezTo>
                    <a:pt x="7350" y="2707"/>
                    <a:pt x="7350" y="2707"/>
                    <a:pt x="7454" y="2707"/>
                  </a:cubicBezTo>
                  <a:cubicBezTo>
                    <a:pt x="7566" y="2707"/>
                    <a:pt x="7670" y="2923"/>
                    <a:pt x="7670" y="3139"/>
                  </a:cubicBezTo>
                  <a:cubicBezTo>
                    <a:pt x="7782" y="3243"/>
                    <a:pt x="7670" y="3459"/>
                    <a:pt x="7670" y="3675"/>
                  </a:cubicBezTo>
                  <a:cubicBezTo>
                    <a:pt x="7574" y="3875"/>
                    <a:pt x="7381" y="4447"/>
                    <a:pt x="7181" y="4447"/>
                  </a:cubicBezTo>
                  <a:cubicBezTo>
                    <a:pt x="7166" y="4447"/>
                    <a:pt x="7150" y="4444"/>
                    <a:pt x="7134" y="4436"/>
                  </a:cubicBezTo>
                  <a:lnTo>
                    <a:pt x="7021" y="4436"/>
                  </a:lnTo>
                  <a:lnTo>
                    <a:pt x="6053" y="4107"/>
                  </a:lnTo>
                  <a:cubicBezTo>
                    <a:pt x="5405" y="3891"/>
                    <a:pt x="4860" y="3675"/>
                    <a:pt x="4211" y="3571"/>
                  </a:cubicBezTo>
                  <a:lnTo>
                    <a:pt x="2266" y="2923"/>
                  </a:lnTo>
                  <a:cubicBezTo>
                    <a:pt x="1730" y="2707"/>
                    <a:pt x="1185" y="2490"/>
                    <a:pt x="649" y="2378"/>
                  </a:cubicBezTo>
                  <a:cubicBezTo>
                    <a:pt x="433" y="2274"/>
                    <a:pt x="217" y="2274"/>
                    <a:pt x="0" y="2162"/>
                  </a:cubicBezTo>
                  <a:lnTo>
                    <a:pt x="0" y="2162"/>
                  </a:lnTo>
                  <a:cubicBezTo>
                    <a:pt x="0" y="2378"/>
                    <a:pt x="104" y="2594"/>
                    <a:pt x="320" y="2594"/>
                  </a:cubicBezTo>
                  <a:lnTo>
                    <a:pt x="1514" y="3027"/>
                  </a:lnTo>
                  <a:cubicBezTo>
                    <a:pt x="2266" y="3243"/>
                    <a:pt x="2914" y="3459"/>
                    <a:pt x="3563" y="3675"/>
                  </a:cubicBezTo>
                  <a:cubicBezTo>
                    <a:pt x="4324" y="3891"/>
                    <a:pt x="7021" y="4868"/>
                    <a:pt x="7134" y="4868"/>
                  </a:cubicBezTo>
                  <a:cubicBezTo>
                    <a:pt x="7454" y="4868"/>
                    <a:pt x="7670" y="4436"/>
                    <a:pt x="7782" y="4324"/>
                  </a:cubicBezTo>
                  <a:lnTo>
                    <a:pt x="8102" y="3355"/>
                  </a:lnTo>
                  <a:cubicBezTo>
                    <a:pt x="8102" y="3027"/>
                    <a:pt x="8102" y="2378"/>
                    <a:pt x="7782" y="2274"/>
                  </a:cubicBezTo>
                  <a:cubicBezTo>
                    <a:pt x="7350" y="2162"/>
                    <a:pt x="7021" y="1946"/>
                    <a:pt x="6702" y="1842"/>
                  </a:cubicBezTo>
                  <a:cubicBezTo>
                    <a:pt x="6053" y="1626"/>
                    <a:pt x="5405" y="1513"/>
                    <a:pt x="4756" y="1297"/>
                  </a:cubicBezTo>
                  <a:lnTo>
                    <a:pt x="2811" y="649"/>
                  </a:lnTo>
                  <a:cubicBezTo>
                    <a:pt x="2266" y="433"/>
                    <a:pt x="1730" y="216"/>
                    <a:pt x="1185" y="113"/>
                  </a:cubicBezTo>
                  <a:lnTo>
                    <a:pt x="969" y="0"/>
                  </a:lnTo>
                  <a:close/>
                </a:path>
              </a:pathLst>
            </a:custGeom>
            <a:solidFill>
              <a:srgbClr val="C06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61" name="Google Shape;461;p33"/>
          <p:cNvCxnSpPr/>
          <p:nvPr/>
        </p:nvCxnSpPr>
        <p:spPr>
          <a:xfrm>
            <a:off x="477431" y="4051120"/>
            <a:ext cx="32520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31EBF76C-5F7A-C450-D765-87F7C9D73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4446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hild Center by Slidesgo">
  <a:themeElements>
    <a:clrScheme name="Simple Light">
      <a:dk1>
        <a:srgbClr val="3F34A7"/>
      </a:dk1>
      <a:lt1>
        <a:srgbClr val="FFFFFF"/>
      </a:lt1>
      <a:dk2>
        <a:srgbClr val="100B6D"/>
      </a:dk2>
      <a:lt2>
        <a:srgbClr val="EEEEEE"/>
      </a:lt2>
      <a:accent1>
        <a:srgbClr val="ADB3FF"/>
      </a:accent1>
      <a:accent2>
        <a:srgbClr val="7379F0"/>
      </a:accent2>
      <a:accent3>
        <a:srgbClr val="ECC664"/>
      </a:accent3>
      <a:accent4>
        <a:srgbClr val="DA9A27"/>
      </a:accent4>
      <a:accent5>
        <a:srgbClr val="A2C9E6"/>
      </a:accent5>
      <a:accent6>
        <a:srgbClr val="C2DDF0"/>
      </a:accent6>
      <a:hlink>
        <a:srgbClr val="100B6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On-screen Show (16:9)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Quicksand</vt:lpstr>
      <vt:lpstr>Arial</vt:lpstr>
      <vt:lpstr>Raleway</vt:lpstr>
      <vt:lpstr>Child Center by Slidesgo</vt:lpstr>
      <vt:lpstr>Library Website Inauguration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Website Inauguration</dc:title>
  <cp:lastModifiedBy>Harshal Warade</cp:lastModifiedBy>
  <cp:revision>2</cp:revision>
  <dcterms:modified xsi:type="dcterms:W3CDTF">2023-08-12T03:37:36Z</dcterms:modified>
</cp:coreProperties>
</file>