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69" r:id="rId4"/>
    <p:sldId id="270" r:id="rId5"/>
    <p:sldId id="271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BE354-154A-4928-968C-86ADDBB8A072}" v="475" dt="2023-08-22T12:25:11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9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2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0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en-US" dirty="0"/>
              <a:t>Talent Hunt: Bridging the Gap</a:t>
            </a:r>
          </a:p>
        </p:txBody>
      </p:sp>
      <p:pic>
        <p:nvPicPr>
          <p:cNvPr id="3" name="Picture 2" descr="A cartoon of a person looking through a magnifying glass&#10;&#10;Description automatically generated">
            <a:extLst>
              <a:ext uri="{FF2B5EF4-FFF2-40B4-BE49-F238E27FC236}">
                <a16:creationId xmlns:a16="http://schemas.microsoft.com/office/drawing/2014/main" id="{9137198A-D3BA-9432-4F90-03E752384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7" t="-45" r="10920" b="9765"/>
          <a:stretch/>
        </p:blipFill>
        <p:spPr>
          <a:xfrm>
            <a:off x="6962084" y="145329"/>
            <a:ext cx="5290479" cy="65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3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7362" y="-41565"/>
            <a:ext cx="4855352" cy="1324925"/>
          </a:xfrm>
        </p:spPr>
        <p:txBody>
          <a:bodyPr>
            <a:normAutofit/>
          </a:bodyPr>
          <a:lstStyle/>
          <a:p>
            <a:r>
              <a:rPr lang="en-US" dirty="0"/>
              <a:t>Assumption and Dependencies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362" y="1461401"/>
            <a:ext cx="4855352" cy="447942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- Users have basic knowledge of using web applications.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-Artists have the necessary skills to create and manage profiles.</a:t>
            </a:r>
            <a:endParaRPr lang="en-US" sz="2400" b="1"/>
          </a:p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- Reliable internet connection is assumed for both users and artists</a:t>
            </a:r>
            <a:endParaRPr lang="en-US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0" lv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1100" dirty="0">
              <a:latin typeface="Calibri"/>
              <a:ea typeface="Calibri"/>
              <a:cs typeface="Calibri"/>
            </a:endParaRPr>
          </a:p>
          <a:p>
            <a:endParaRPr lang="en-US" sz="2000" b="1" dirty="0">
              <a:latin typeface="Avenir Next LT Pro Light"/>
              <a:ea typeface="Calibri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A1E1B-0F1C-CB9E-F9F8-4575438DC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1" r="28183" b="6253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427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7362" y="-41565"/>
            <a:ext cx="4855352" cy="1324925"/>
          </a:xfrm>
        </p:spPr>
        <p:txBody>
          <a:bodyPr>
            <a:normAutofit/>
          </a:bodyPr>
          <a:lstStyle/>
          <a:p>
            <a:r>
              <a:rPr lang="en-US" dirty="0"/>
              <a:t>Flow Diagram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362" y="1461401"/>
            <a:ext cx="4855352" cy="447942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0" lv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1100" dirty="0">
              <a:latin typeface="Calibri"/>
              <a:ea typeface="Calibri"/>
              <a:cs typeface="Calibri"/>
            </a:endParaRPr>
          </a:p>
          <a:p>
            <a:endParaRPr lang="en-US" sz="2000" b="1" dirty="0">
              <a:latin typeface="Avenir Next LT Pro Light"/>
              <a:ea typeface="Calibri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A1E1B-0F1C-CB9E-F9F8-4575438DC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1" r="28183" b="6253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826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7362" y="-41565"/>
            <a:ext cx="4855352" cy="1324925"/>
          </a:xfrm>
        </p:spPr>
        <p:txBody>
          <a:bodyPr>
            <a:normAutofit/>
          </a:bodyPr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362" y="1461401"/>
            <a:ext cx="4855352" cy="447942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0" lv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1100" dirty="0">
              <a:latin typeface="Calibri"/>
              <a:ea typeface="Calibri"/>
              <a:cs typeface="Calibri"/>
            </a:endParaRPr>
          </a:p>
          <a:p>
            <a:endParaRPr lang="en-US" sz="2000" b="1" dirty="0">
              <a:latin typeface="Avenir Next LT Pro Light"/>
              <a:ea typeface="Calibri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A1E1B-0F1C-CB9E-F9F8-4575438DC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1" r="28183" b="6253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192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81277" y="376998"/>
            <a:ext cx="4651437" cy="1045883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362" y="1568726"/>
            <a:ext cx="4855352" cy="4372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600" b="1" dirty="0"/>
              <a:t>Suyog </a:t>
            </a:r>
            <a:r>
              <a:rPr lang="en-US" sz="1600" b="1" dirty="0" err="1"/>
              <a:t>Shejul</a:t>
            </a:r>
            <a:r>
              <a:rPr lang="en-US" sz="1600" b="1" dirty="0"/>
              <a:t> (Team Leader)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600" b="1" dirty="0"/>
              <a:t>Tanmay Shimpi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600" b="1" dirty="0"/>
              <a:t>Tarun Kumar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600" b="1" dirty="0"/>
              <a:t>Harshala Wadekar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eacher pointing at laptop screen to young students">
            <a:extLst>
              <a:ext uri="{FF2B5EF4-FFF2-40B4-BE49-F238E27FC236}">
                <a16:creationId xmlns:a16="http://schemas.microsoft.com/office/drawing/2014/main" id="{304CCC69-9BF9-15AF-A084-4A858DA7D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4" r="25724"/>
          <a:stretch/>
        </p:blipFill>
        <p:spPr>
          <a:xfrm>
            <a:off x="7191135" y="10"/>
            <a:ext cx="4999513" cy="6863181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59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81277" y="376998"/>
            <a:ext cx="4651437" cy="104588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362" y="1568726"/>
            <a:ext cx="4855352" cy="4372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600" b="1" dirty="0"/>
              <a:t>Talent Hunt is a sophisticated web application catering to the needs of both Users and Artists, introducing a harmonious blend of convenience and creativity</a:t>
            </a:r>
          </a:p>
          <a:p>
            <a:pPr lvl="0">
              <a:lnSpc>
                <a:spcPct val="110000"/>
              </a:lnSpc>
            </a:pPr>
            <a:r>
              <a:rPr lang="en-US" sz="1600" b="1" dirty="0"/>
              <a:t>The platform serves as a two-way bridge, enabling event organizers, restaurant proprietors, pub owners, bistro managers, and individuals arranging private parties to discover, explore, and book artists that align with their event's tone and ambiance</a:t>
            </a:r>
          </a:p>
          <a:p>
            <a:pPr lvl="0">
              <a:lnSpc>
                <a:spcPct val="110000"/>
              </a:lnSpc>
            </a:pPr>
            <a:r>
              <a:rPr lang="en-US" sz="1600" b="1" dirty="0"/>
              <a:t>Simultaneously, it empowers artists, ranging from musicians to dancers, singers, and performers, to flaunt their craft on a digital stage and secure bookings that resonate with their skills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Microphone and piano">
            <a:extLst>
              <a:ext uri="{FF2B5EF4-FFF2-40B4-BE49-F238E27FC236}">
                <a16:creationId xmlns:a16="http://schemas.microsoft.com/office/drawing/2014/main" id="{304CCC69-9BF9-15AF-A084-4A858DA7D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6" r="25866"/>
          <a:stretch/>
        </p:blipFill>
        <p:spPr>
          <a:xfrm>
            <a:off x="7191135" y="10"/>
            <a:ext cx="4999513" cy="6863181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43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7362" y="-181086"/>
            <a:ext cx="4855352" cy="1110277"/>
          </a:xfrm>
        </p:spPr>
        <p:txBody>
          <a:bodyPr>
            <a:normAutofit/>
          </a:bodyPr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362" y="1311147"/>
            <a:ext cx="4855352" cy="4629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b="1" dirty="0"/>
              <a:t>The traditional methods of artist booking, often reliant on physical searches and personal connections, have proven inefficient, time-consuming, and prone to uncertainties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Event organizers, restaurant owners, and individuals planning private gatherings often find themselves struggling to locate artists who align with their event's theme, preferences, and budget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Additionally, artists, despite their talents, face hurdles in gaining visibility and securing bookings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People in a restaurant">
            <a:extLst>
              <a:ext uri="{FF2B5EF4-FFF2-40B4-BE49-F238E27FC236}">
                <a16:creationId xmlns:a16="http://schemas.microsoft.com/office/drawing/2014/main" id="{C7527826-384D-C2D6-D09A-78A97E141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7" r="33771" b="-6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522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7362" y="-41565"/>
            <a:ext cx="4855352" cy="1324925"/>
          </a:xfrm>
        </p:spPr>
        <p:txBody>
          <a:bodyPr>
            <a:normAutofit/>
          </a:bodyPr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362" y="1461401"/>
            <a:ext cx="4855352" cy="44794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000" b="1" dirty="0"/>
              <a:t>The primary goal of the Talent Hunt project is to develop a web-based application that serves as a comprehensive platform connecting Users and Artists within the entertainment industry</a:t>
            </a:r>
          </a:p>
          <a:p>
            <a:pPr lvl="0"/>
            <a:r>
              <a:rPr lang="en-US" sz="2000" b="1" dirty="0"/>
              <a:t>The platform aims to redefine the process of discovering, booking, and showcasing talented artists for various events, enhancing collaboration between Users and Artists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A1E1B-0F1C-CB9E-F9F8-4575438DC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1" r="28183" b="6253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756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7362" y="-41565"/>
            <a:ext cx="4855352" cy="1324925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362" y="1461401"/>
            <a:ext cx="4855352" cy="44794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1. Streamlined Artist Booking:</a:t>
            </a:r>
            <a:endParaRPr lang="en-US" sz="2400" b="1"/>
          </a:p>
          <a:p>
            <a:pPr marL="0" indent="0">
              <a:buNone/>
            </a:pPr>
            <a:r>
              <a:rPr lang="en-US" sz="2400" dirty="0">
                <a:latin typeface="Calibri"/>
                <a:ea typeface="Calibri"/>
                <a:cs typeface="Calibri"/>
              </a:rPr>
              <a:t>    Develop a user-friendly interface that allows Users to easily search, explore, and book artists for events.</a:t>
            </a:r>
          </a:p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 2. Enhanced Artist Exposure: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ea typeface="Calibri"/>
                <a:cs typeface="Calibri"/>
              </a:rPr>
              <a:t>      Provide a platform for Artists to create detailed profiles showcasing their talents, experiences, and work samples.</a:t>
            </a:r>
          </a:p>
          <a:p>
            <a:endParaRPr lang="en-US" sz="1100" dirty="0">
              <a:latin typeface="Calibri"/>
              <a:ea typeface="Calibri"/>
              <a:cs typeface="Calibri"/>
            </a:endParaRPr>
          </a:p>
          <a:p>
            <a:pPr lvl="0"/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A1E1B-0F1C-CB9E-F9F8-4575438DC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1" r="28183" b="6253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95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7362" y="-41565"/>
            <a:ext cx="4855352" cy="1324925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362" y="1461401"/>
            <a:ext cx="4855352" cy="44794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3.Transparent Decision-Making:</a:t>
            </a:r>
          </a:p>
          <a:p>
            <a:pPr>
              <a:buNone/>
            </a:pPr>
            <a:r>
              <a:rPr lang="en-US" sz="2400" dirty="0">
                <a:latin typeface="Calibri"/>
                <a:ea typeface="Calibri"/>
                <a:cs typeface="Calibri"/>
              </a:rPr>
              <a:t>   Implement an online view of artist rates and reviews for Users to make informed decisions before booking.</a:t>
            </a:r>
          </a:p>
          <a:p>
            <a:pPr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4.Efficient Communication:</a:t>
            </a:r>
          </a:p>
          <a:p>
            <a:pPr>
              <a:buNone/>
            </a:pPr>
            <a:r>
              <a:rPr lang="en-US" sz="2400" dirty="0">
                <a:latin typeface="Calibri"/>
                <a:ea typeface="Calibri"/>
                <a:cs typeface="Calibri"/>
              </a:rPr>
              <a:t>   Facilitate communication between Users and Artists for negotiation, clarification, and coordination. </a:t>
            </a:r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1100" dirty="0">
              <a:latin typeface="Calibri"/>
              <a:ea typeface="Calibri"/>
              <a:cs typeface="Calibri"/>
            </a:endParaRPr>
          </a:p>
          <a:p>
            <a:pPr lvl="0"/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A1E1B-0F1C-CB9E-F9F8-4575438DC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1" r="28183" b="6253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412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7362" y="-41565"/>
            <a:ext cx="4855352" cy="1324925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362" y="1461401"/>
            <a:ext cx="4855352" cy="44794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5. Online Talent Showcasing:</a:t>
            </a:r>
          </a:p>
          <a:p>
            <a:pPr>
              <a:buNone/>
            </a:pPr>
            <a:r>
              <a:rPr lang="en-US" sz="2400" dirty="0">
                <a:latin typeface="Calibri"/>
                <a:ea typeface="Calibri"/>
                <a:cs typeface="Calibri"/>
              </a:rPr>
              <a:t>   Enable Artists to host their talents online, expanding their opportunities beyond physical events.</a:t>
            </a:r>
          </a:p>
          <a:p>
            <a:pPr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 6. User Satisfaction:</a:t>
            </a:r>
          </a:p>
          <a:p>
            <a:pPr>
              <a:buNone/>
            </a:pPr>
            <a:r>
              <a:rPr lang="en-US" sz="2400" dirty="0">
                <a:latin typeface="Calibri"/>
                <a:ea typeface="Calibri"/>
                <a:cs typeface="Calibri"/>
              </a:rPr>
              <a:t>   Provide an intuitive, user-centric interface that caters to the needs of both Users and Artists.</a:t>
            </a:r>
          </a:p>
          <a:p>
            <a:pPr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1100" dirty="0">
              <a:latin typeface="Calibri"/>
              <a:ea typeface="Calibri"/>
              <a:cs typeface="Calibri"/>
            </a:endParaRPr>
          </a:p>
          <a:p>
            <a:pPr lvl="0"/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A1E1B-0F1C-CB9E-F9F8-4575438DC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1" r="28183" b="6253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016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7362" y="-41565"/>
            <a:ext cx="4855352" cy="1324925"/>
          </a:xfrm>
        </p:spPr>
        <p:txBody>
          <a:bodyPr>
            <a:normAutofit/>
          </a:bodyPr>
          <a:lstStyle/>
          <a:p>
            <a:r>
              <a:rPr lang="en-US" dirty="0"/>
              <a:t>Technology Stack 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362" y="1461401"/>
            <a:ext cx="4855352" cy="447942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Present the 3-tier architecture of Talent Hunt.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Backend:</a:t>
            </a:r>
            <a:r>
              <a:rPr lang="en-US" sz="2400" dirty="0">
                <a:ea typeface="+mn-lt"/>
                <a:cs typeface="+mn-lt"/>
              </a:rPr>
              <a:t> Spring Boot Framework for efficient server-side processing.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Database:</a:t>
            </a:r>
            <a:r>
              <a:rPr lang="en-US" sz="2400" dirty="0">
                <a:ea typeface="+mn-lt"/>
                <a:cs typeface="+mn-lt"/>
              </a:rPr>
              <a:t> MySQL for secure data storage and retrieval.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Frontend:</a:t>
            </a:r>
            <a:r>
              <a:rPr lang="en-US" sz="2400" dirty="0">
                <a:ea typeface="+mn-lt"/>
                <a:cs typeface="+mn-lt"/>
              </a:rPr>
              <a:t> React for creating a dynamic and user-friendly interface.</a:t>
            </a:r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0" lv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1100" dirty="0">
              <a:latin typeface="Calibri"/>
              <a:ea typeface="Calibri"/>
              <a:cs typeface="Calibri"/>
            </a:endParaRPr>
          </a:p>
          <a:p>
            <a:endParaRPr lang="en-US" sz="2000" b="1" dirty="0">
              <a:latin typeface="Avenir Next LT Pro Light"/>
              <a:ea typeface="Calibri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A1E1B-0F1C-CB9E-F9F8-4575438DC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1" r="28183" b="6253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92149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312B1C"/>
      </a:dk2>
      <a:lt2>
        <a:srgbClr val="F1F0F3"/>
      </a:lt2>
      <a:accent1>
        <a:srgbClr val="97A823"/>
      </a:accent1>
      <a:accent2>
        <a:srgbClr val="C9971C"/>
      </a:accent2>
      <a:accent3>
        <a:srgbClr val="E1632E"/>
      </a:accent3>
      <a:accent4>
        <a:srgbClr val="D01D32"/>
      </a:accent4>
      <a:accent5>
        <a:srgbClr val="E12E8F"/>
      </a:accent5>
      <a:accent6>
        <a:srgbClr val="D01DC8"/>
      </a:accent6>
      <a:hlink>
        <a:srgbClr val="C2487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BlocksVTI</vt:lpstr>
      <vt:lpstr>Talent Hunt: Bridging the Gap</vt:lpstr>
      <vt:lpstr>TEAM MEMBERS</vt:lpstr>
      <vt:lpstr>INTRODUCTION</vt:lpstr>
      <vt:lpstr>Problem Definition</vt:lpstr>
      <vt:lpstr>Goals:</vt:lpstr>
      <vt:lpstr>Objectives</vt:lpstr>
      <vt:lpstr>Objectives</vt:lpstr>
      <vt:lpstr>Objectives</vt:lpstr>
      <vt:lpstr>Technology Stack </vt:lpstr>
      <vt:lpstr>Assumption and Dependencies</vt:lpstr>
      <vt:lpstr>Flow Diagram</vt:lpstr>
      <vt:lpstr>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176</cp:revision>
  <dcterms:created xsi:type="dcterms:W3CDTF">2023-08-22T10:47:56Z</dcterms:created>
  <dcterms:modified xsi:type="dcterms:W3CDTF">2023-08-22T12:26:42Z</dcterms:modified>
</cp:coreProperties>
</file>