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39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6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D03FD4-9522-4350-BD95-810D952A86D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50AD2A-F696-4184-A8F2-6231FA2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  <p:sldLayoutId id="2147484273" r:id="rId13"/>
    <p:sldLayoutId id="2147484274" r:id="rId14"/>
    <p:sldLayoutId id="2147484275" r:id="rId15"/>
    <p:sldLayoutId id="2147484276" r:id="rId16"/>
    <p:sldLayoutId id="21474842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3709-8B48-FD8E-99BE-117ACC388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NAME:HARSHAL R CHAUDHARI</a:t>
            </a:r>
            <a:b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ENROLLMENT NUMBER:</a:t>
            </a:r>
            <a:r>
              <a:rPr lang="en-US" sz="32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lear Sans"/>
              </a:rPr>
              <a:t>EBEON0523799200</a:t>
            </a:r>
            <a:endParaRPr lang="en-US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00" name="Picture 4" descr="Power BI vs Tableau | Walkerscott">
            <a:extLst>
              <a:ext uri="{FF2B5EF4-FFF2-40B4-BE49-F238E27FC236}">
                <a16:creationId xmlns:a16="http://schemas.microsoft.com/office/drawing/2014/main" id="{6BF6DEE9-9B3D-AD3D-8D84-AC21C490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346" y="4660176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AE39-0D16-A1E7-C30E-4FD59FC2E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dirty="0">
                <a:highlight>
                  <a:srgbClr val="C0C0C0"/>
                </a:highlight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F877-DE8C-E52C-2907-65EAE0B03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974B-ABCB-BE8F-C0F6-05A4609F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4769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039F-D22E-C8C3-D3C0-00493FDB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33493"/>
            <a:ext cx="6400800" cy="2370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Microsoft Power BI is a business intelligence (BI) platform that provides nontechnical business users with tools for aggregating, analyzing, visualizing and sharing data.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 the project we are using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Myantra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Ecommerce website</a:t>
            </a:r>
          </a:p>
          <a:p>
            <a:endParaRPr lang="en-US" dirty="0"/>
          </a:p>
        </p:txBody>
      </p:sp>
      <p:pic>
        <p:nvPicPr>
          <p:cNvPr id="5122" name="Picture 2" descr="Prós e contras do Power BI - O lado brilhante e sem graça - RockApps">
            <a:extLst>
              <a:ext uri="{FF2B5EF4-FFF2-40B4-BE49-F238E27FC236}">
                <a16:creationId xmlns:a16="http://schemas.microsoft.com/office/drawing/2014/main" id="{F73C4B46-2890-3574-1E95-2FC82296E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06" y="3706844"/>
            <a:ext cx="2486071" cy="23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0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8E2-A0A1-AA90-0C52-3AB4AD97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59798"/>
            <a:ext cx="8534401" cy="1305018"/>
          </a:xfrm>
        </p:spPr>
        <p:txBody>
          <a:bodyPr/>
          <a:lstStyle/>
          <a:p>
            <a:r>
              <a:rPr lang="en-IN" dirty="0"/>
              <a:t>Process of making power bi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73D9-F98A-3EA5-268A-A1E264C9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64816"/>
            <a:ext cx="8534400" cy="26721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Select the data set you want to represent visually.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Select the data sources.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Create a data model.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Establish relationships between tables.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Visualize the data.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Design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55926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59CC-008C-C2F6-DE9A-C2E80264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4426"/>
          </a:xfrm>
        </p:spPr>
        <p:txBody>
          <a:bodyPr/>
          <a:lstStyle/>
          <a:p>
            <a:r>
              <a:rPr lang="en-IN" dirty="0"/>
              <a:t>Tools Used IN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82C8-B6D8-0F0D-171B-D0582E82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13391"/>
            <a:ext cx="6400800" cy="407781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BAR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FILLED MAP / DONUT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KPI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Donut Chart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B27B-CCE5-F8EE-7636-00C0948A89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87863"/>
            <a:ext cx="8534400" cy="1506537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BB1B1-C832-7B53-BB6E-AD426E21F6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628898"/>
            <a:ext cx="11896725" cy="49625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67129-3C41-4EAD-6F80-44CAF9425E84}"/>
              </a:ext>
            </a:extLst>
          </p:cNvPr>
          <p:cNvSpPr txBox="1"/>
          <p:nvPr/>
        </p:nvSpPr>
        <p:spPr>
          <a:xfrm>
            <a:off x="614779" y="423454"/>
            <a:ext cx="62010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/>
              <a:t>PowerBI</a:t>
            </a:r>
            <a:r>
              <a:rPr lang="en-US" sz="4400" dirty="0"/>
              <a:t> Dashboards</a:t>
            </a:r>
          </a:p>
        </p:txBody>
      </p:sp>
    </p:spTree>
    <p:extLst>
      <p:ext uri="{BB962C8B-B14F-4D97-AF65-F5344CB8AC3E}">
        <p14:creationId xmlns:p14="http://schemas.microsoft.com/office/powerpoint/2010/main" val="41939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443-B9D2-95CD-FD43-AB7A082274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06600"/>
            <a:ext cx="8534400" cy="2281238"/>
          </a:xfrm>
        </p:spPr>
        <p:txBody>
          <a:bodyPr>
            <a:normAutofit fontScale="90000"/>
          </a:bodyPr>
          <a:lstStyle/>
          <a:p>
            <a:r>
              <a:rPr lang="en-IN" dirty="0"/>
              <a:t>Tableau</a:t>
            </a:r>
            <a:br>
              <a:rPr lang="en-IN" dirty="0"/>
            </a:b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Tableau is a visual analytics platform transforming the way we use data to solve problems—empowering people and organizations to make the most of their data.</a:t>
            </a:r>
            <a:b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Tableau - CRONUTS.DIGITAL">
            <a:extLst>
              <a:ext uri="{FF2B5EF4-FFF2-40B4-BE49-F238E27FC236}">
                <a16:creationId xmlns:a16="http://schemas.microsoft.com/office/drawing/2014/main" id="{BE658E03-CA42-21C0-C309-05F9278D2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77" y="37822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B055-7857-B8C2-EAEC-5D80E35EC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675661"/>
          </a:xfrm>
        </p:spPr>
        <p:txBody>
          <a:bodyPr/>
          <a:lstStyle/>
          <a:p>
            <a:r>
              <a:rPr lang="en-IN" dirty="0"/>
              <a:t>Process of making Tableau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11A4-869E-E180-D167-083E716B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85749"/>
            <a:ext cx="6400800" cy="29562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1: Connect to your data.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2: Drag and drop to take a first look.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4: Explore your data geographically.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6: Build a dashboard to show your insights.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7: Build a story to present.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8: Share your findings with others.</a:t>
            </a:r>
          </a:p>
          <a:p>
            <a:endParaRPr lang="en-US" dirty="0"/>
          </a:p>
        </p:txBody>
      </p:sp>
      <p:pic>
        <p:nvPicPr>
          <p:cNvPr id="2050" name="Picture 2" descr="Salesforce's New Tableau Capabilities Improve the Flow of Work and Drive  Personalized User Experiences - Salesforce News">
            <a:extLst>
              <a:ext uri="{FF2B5EF4-FFF2-40B4-BE49-F238E27FC236}">
                <a16:creationId xmlns:a16="http://schemas.microsoft.com/office/drawing/2014/main" id="{D1D4BE98-10A0-DF63-3529-B9A30BA2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59" y="3719744"/>
            <a:ext cx="4838330" cy="27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1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AC3E-19DB-1F60-9E35-759A5E3F5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65448"/>
          </a:xfrm>
        </p:spPr>
        <p:txBody>
          <a:bodyPr/>
          <a:lstStyle/>
          <a:p>
            <a:r>
              <a:rPr lang="en-IN" dirty="0"/>
              <a:t>Types of Tableau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E357-F951-3CF5-D0E6-3298FBAE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51249"/>
            <a:ext cx="6400800" cy="213951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1) Tableau Desktop 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2) Tableau Public 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3) Tableau Online 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4) Tableau Server and Tableau Reader.</a:t>
            </a:r>
          </a:p>
          <a:p>
            <a:endParaRPr lang="en-US" dirty="0"/>
          </a:p>
        </p:txBody>
      </p:sp>
      <p:pic>
        <p:nvPicPr>
          <p:cNvPr id="3074" name="Picture 2" descr="Start your free trial of Tableau">
            <a:extLst>
              <a:ext uri="{FF2B5EF4-FFF2-40B4-BE49-F238E27FC236}">
                <a16:creationId xmlns:a16="http://schemas.microsoft.com/office/drawing/2014/main" id="{A0A475C3-8623-6ACD-C887-F7F030CE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5460"/>
            <a:ext cx="3873623" cy="25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EC24F-F2A0-FDBA-9F4D-0138572E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746"/>
            <a:ext cx="12192000" cy="599242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3C748D-18F7-1A7E-CA52-BDF3F476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0820"/>
            <a:ext cx="8534400" cy="585926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28189974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235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Gothic</vt:lpstr>
      <vt:lpstr>Clear Sans</vt:lpstr>
      <vt:lpstr>Google Sans</vt:lpstr>
      <vt:lpstr>Wingdings</vt:lpstr>
      <vt:lpstr>Wingdings 3</vt:lpstr>
      <vt:lpstr>Slice</vt:lpstr>
      <vt:lpstr>NAME:HARSHAL R CHAUDHARI ENROLLMENT NUMBER:EBEON0523799200</vt:lpstr>
      <vt:lpstr>Power BI</vt:lpstr>
      <vt:lpstr>Process of making power bi dashboard</vt:lpstr>
      <vt:lpstr>Tools Used IN POWER BI</vt:lpstr>
      <vt:lpstr>PowerBI Dashboards</vt:lpstr>
      <vt:lpstr>Tableau Tableau is a visual analytics platform transforming the way we use data to solve problems—empowering people and organizations to make the most of their data. </vt:lpstr>
      <vt:lpstr>Process of making Tableau dashboard</vt:lpstr>
      <vt:lpstr>Types of Tableau </vt:lpstr>
      <vt:lpstr>Tableau dashboard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NAME:HARSHAL R CHAUDHARI ENROLLMENT NUMBER:EBEON0523799200</dc:title>
  <dc:creator>Hp</dc:creator>
  <cp:lastModifiedBy>Hp</cp:lastModifiedBy>
  <cp:revision>4</cp:revision>
  <dcterms:created xsi:type="dcterms:W3CDTF">2023-09-06T02:00:55Z</dcterms:created>
  <dcterms:modified xsi:type="dcterms:W3CDTF">2023-09-14T04:35:47Z</dcterms:modified>
</cp:coreProperties>
</file>