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D523-7C53-6937-D0C2-567A28E2A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FB707-C077-4046-DA95-7D6482BAF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2DD51-89A3-B52C-220B-804CE189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0BCD-6D56-4F4E-AD63-1E1EBE22CAF5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E88B-DB62-2036-49D9-97DEC8CC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B1F6-AD57-46E4-5325-58A00865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6B47-9FA4-4F85-B18B-EF28306B1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2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1653-8B61-7E47-5597-A45B7D50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D249B-E9B9-AC49-473B-9A2EE3904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1CC10-3E62-677D-1A6E-E0E49E08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0BCD-6D56-4F4E-AD63-1E1EBE22CAF5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180D-E295-B8A3-13A1-CEEC580C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2EE9-3E3C-2033-26B1-96143B9D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6B47-9FA4-4F85-B18B-EF28306B1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90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FB2DE-EF52-25A4-3EA2-2CD27DBAE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D7B70-4A55-4813-9962-634AB784F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35C6-C35A-3720-FC84-76AD4039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0BCD-6D56-4F4E-AD63-1E1EBE22CAF5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470D8-EA41-52A1-998E-146CCA1C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2994E-1C92-E526-E1A4-9C6E0E27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6B47-9FA4-4F85-B18B-EF28306B1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04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DA09-33A8-E923-9D8D-41C8DEE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9529-D837-2015-F88F-0A22879D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396E5-F2FA-AD5B-FCFD-3BA6AAD8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0BCD-6D56-4F4E-AD63-1E1EBE22CAF5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B379B-C75F-74E6-6C75-45E435EB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1D2D-FF11-E382-DF84-1AD01DEB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6B47-9FA4-4F85-B18B-EF28306B1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0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7B64-636C-775E-A9F6-CAE9C3D4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EC51A-E1B9-7096-A4E5-4DAA260D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2C32F-44E4-4387-7F17-4FC405AB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0BCD-6D56-4F4E-AD63-1E1EBE22CAF5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63925-1CE2-D68D-408A-B438ABFD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11CE6-05EC-0A21-5D3E-CA081C46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6B47-9FA4-4F85-B18B-EF28306B1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63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45D0-0121-321E-9B71-BE7A1AE5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0297-B567-44C3-926F-6DC3186E3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789CE-2BCE-C946-9E8A-281F0066C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19F4B-62B0-F5CE-4F28-CDA3384F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0BCD-6D56-4F4E-AD63-1E1EBE22CAF5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4C5FD-7792-80CC-B4BC-6E7F0C6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CCF4D-58E5-2BFE-AF3C-332539D2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6B47-9FA4-4F85-B18B-EF28306B1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7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6B6F-50D1-1CC2-602B-4B2E12DD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96C9-27A7-496F-D4D0-F32D3B458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5941D-A85E-752E-55A4-20535663F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1CA30-10B1-DBAD-15B4-8E827D1D0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4C7B7-AC09-C0DA-92DF-4AC92A29C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E0D17-B10E-C59F-C596-AD67968B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0BCD-6D56-4F4E-AD63-1E1EBE22CAF5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10FB8-54B7-9446-614B-00437822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BCEDC-0512-3EB0-CFD4-97E85190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6B47-9FA4-4F85-B18B-EF28306B1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5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17D1-32FC-AB8D-A5F9-5D11561F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86978-3C72-AA98-0982-AED652D5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0BCD-6D56-4F4E-AD63-1E1EBE22CAF5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7D828-CB08-C2DB-10A4-DFAF3C8C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B6938-DF81-D324-743B-FA8DBE34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6B47-9FA4-4F85-B18B-EF28306B1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8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EF077-F4A4-4C6A-C321-734C0D3A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0BCD-6D56-4F4E-AD63-1E1EBE22CAF5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E7618-B762-10D1-E530-4F60897F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7ACFB-9791-01AD-CB83-7B28FDE2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6B47-9FA4-4F85-B18B-EF28306B1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4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9A57-60CA-B45C-3533-565A4CDE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8DFE-B868-FDAC-8777-8F4A3B75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7D333-497A-4D58-12F4-6B48D8630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F3762-09B8-87DE-5B2E-8D0588D5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0BCD-6D56-4F4E-AD63-1E1EBE22CAF5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56215-A50D-1276-5DA7-D3F4BEFB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19502-F55E-4A48-EE87-91A86ABC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6B47-9FA4-4F85-B18B-EF28306B1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7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DC7A-8DD3-DEA4-D13D-BC939190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6453E-E938-6774-6FFA-E67F78C04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3D775-9F01-0EE6-8D03-34A728829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660AD-AE26-F418-314E-7BCC8586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0BCD-6D56-4F4E-AD63-1E1EBE22CAF5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9E4E0-6E2C-4773-E5A8-6FB617BD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78F00-2A21-8B78-F161-332D10DB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6B47-9FA4-4F85-B18B-EF28306B1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95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CCB181-3A01-1354-A938-418AE56F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ABD99-1E79-65DE-5B10-E243A939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5805-248B-60B3-9A8E-5275036C3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0BCD-6D56-4F4E-AD63-1E1EBE22CAF5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9CFCB-A28B-3C86-CFE3-894B5E47A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7F51D-73EF-6FD3-1239-D43E838E2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6B47-9FA4-4F85-B18B-EF28306B1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2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88C7-3E47-F113-EA9F-170AB5747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28" y="1730829"/>
            <a:ext cx="11985171" cy="104729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Aptos Narrow" panose="020B0004020202020204" pitchFamily="34" charset="0"/>
              </a:rPr>
              <a:t>AI-based Phishing Training Simulator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6432E-24B0-04D6-D43D-8D5A2BD4C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9772"/>
            <a:ext cx="9252858" cy="1469572"/>
          </a:xfrm>
        </p:spPr>
        <p:txBody>
          <a:bodyPr>
            <a:norm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Harshali Kasurde – 299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Prapti Kamble – 245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Neha Parkar – 282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8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C7D0-DAB5-A3BD-65D5-4742E3AB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What is Phishing?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D123-7FEA-10F7-B6A6-01652305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1946"/>
          </a:xfrm>
        </p:spPr>
        <p:txBody>
          <a:bodyPr/>
          <a:lstStyle/>
          <a:p>
            <a:r>
              <a:rPr lang="en-IN" b="1" dirty="0">
                <a:latin typeface="Aptos Narrow" panose="020B0004020202020204" pitchFamily="34" charset="0"/>
              </a:rPr>
              <a:t>Definition:</a:t>
            </a:r>
            <a:r>
              <a:rPr lang="en-IN" dirty="0">
                <a:latin typeface="Aptos Narrow" panose="020B0004020202020204" pitchFamily="34" charset="0"/>
              </a:rPr>
              <a:t> Phishing is a cyberattack where attackers trick users into revealing sensitive information by pretending to be a trusted entity.</a:t>
            </a:r>
          </a:p>
          <a:p>
            <a:r>
              <a:rPr lang="en-IN" b="1" dirty="0">
                <a:latin typeface="Aptos Narrow" panose="020B0004020202020204" pitchFamily="34" charset="0"/>
              </a:rPr>
              <a:t>Examples:</a:t>
            </a:r>
            <a:r>
              <a:rPr lang="en-IN" dirty="0">
                <a:latin typeface="Aptos Narrow" panose="020B0004020202020204" pitchFamily="34" charset="0"/>
              </a:rPr>
              <a:t> Fake emails, SMS (smishing), and fake websites.</a:t>
            </a:r>
          </a:p>
          <a:p>
            <a:r>
              <a:rPr lang="en-IN" b="1" dirty="0">
                <a:latin typeface="Aptos Narrow" panose="020B0004020202020204" pitchFamily="34" charset="0"/>
              </a:rPr>
              <a:t>Real-world impact: </a:t>
            </a:r>
            <a:r>
              <a:rPr lang="en-IN" dirty="0">
                <a:latin typeface="Aptos Narrow" panose="020B0004020202020204" pitchFamily="34" charset="0"/>
              </a:rPr>
              <a:t>Many organizations and individuals have suffered data loss or financial harm due to phishing.</a:t>
            </a:r>
          </a:p>
        </p:txBody>
      </p:sp>
    </p:spTree>
    <p:extLst>
      <p:ext uri="{BB962C8B-B14F-4D97-AF65-F5344CB8AC3E}">
        <p14:creationId xmlns:p14="http://schemas.microsoft.com/office/powerpoint/2010/main" val="413856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FF66-04DE-D4D7-8A9D-9CF943B9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Why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6523-BDA5-9CB4-6E4B-296BFC53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ptos Narrow" panose="020B0004020202020204" pitchFamily="34" charset="0"/>
              </a:rPr>
              <a:t>Increasing number of phishing attacks globally.</a:t>
            </a:r>
          </a:p>
          <a:p>
            <a:r>
              <a:rPr lang="en-IN" dirty="0">
                <a:latin typeface="Aptos Narrow" panose="020B0004020202020204" pitchFamily="34" charset="0"/>
              </a:rPr>
              <a:t>Human error is the #1 cause of successful phishing.</a:t>
            </a:r>
          </a:p>
          <a:p>
            <a:r>
              <a:rPr lang="en-IN" dirty="0">
                <a:latin typeface="Aptos Narrow" panose="020B0004020202020204" pitchFamily="34" charset="0"/>
              </a:rPr>
              <a:t>Need for continuous awareness and realistic training.</a:t>
            </a:r>
          </a:p>
          <a:p>
            <a:r>
              <a:rPr lang="en-IN" dirty="0">
                <a:latin typeface="Aptos Narrow" panose="020B0004020202020204" pitchFamily="34" charset="0"/>
              </a:rPr>
              <a:t>Project simulates real-life attacks safely without using real emails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76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51F6-2E0E-8222-3DCC-C9B62B65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B22C-EC69-7065-4359-71F96812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ptos Narrow" panose="020B0004020202020204" pitchFamily="34" charset="0"/>
              </a:rPr>
              <a:t>Simulate phishing scenarios to improve awareness.</a:t>
            </a:r>
          </a:p>
          <a:p>
            <a:r>
              <a:rPr lang="en-IN" dirty="0">
                <a:latin typeface="Aptos Narrow" panose="020B0004020202020204" pitchFamily="34" charset="0"/>
              </a:rPr>
              <a:t>Test and train users/employees in a safe environment.</a:t>
            </a:r>
          </a:p>
          <a:p>
            <a:r>
              <a:rPr lang="en-IN" dirty="0">
                <a:latin typeface="Aptos Narrow" panose="020B0004020202020204" pitchFamily="34" charset="0"/>
              </a:rPr>
              <a:t>Provide instant feedback and track learning progress.</a:t>
            </a:r>
          </a:p>
          <a:p>
            <a:r>
              <a:rPr lang="en-IN" dirty="0">
                <a:latin typeface="Aptos Narrow" panose="020B0004020202020204" pitchFamily="34" charset="0"/>
              </a:rPr>
              <a:t>Use AI to generate realistic and varied phishing messages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7DE6-655E-2439-B5DD-C9F7EB72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Project Overview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6F99-3E2B-E35C-41AE-425388DAA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ptos Narrow" panose="020B0004020202020204" pitchFamily="34" charset="0"/>
              </a:rPr>
              <a:t>User consents to training</a:t>
            </a:r>
          </a:p>
          <a:p>
            <a:r>
              <a:rPr lang="en-IN" dirty="0">
                <a:latin typeface="Aptos Narrow" panose="020B0004020202020204" pitchFamily="34" charset="0"/>
              </a:rPr>
              <a:t>Sees a randomly generated phishing-style message</a:t>
            </a:r>
          </a:p>
          <a:p>
            <a:r>
              <a:rPr lang="en-IN" dirty="0">
                <a:latin typeface="Aptos Narrow" panose="020B0004020202020204" pitchFamily="34" charset="0"/>
              </a:rPr>
              <a:t>User can choose to Report / Ignore / Click</a:t>
            </a:r>
          </a:p>
          <a:p>
            <a:r>
              <a:rPr lang="en-IN" dirty="0">
                <a:latin typeface="Aptos Narrow" panose="020B0004020202020204" pitchFamily="34" charset="0"/>
              </a:rPr>
              <a:t>App gives instant feedback about their response</a:t>
            </a:r>
          </a:p>
          <a:p>
            <a:r>
              <a:rPr lang="en-IN" dirty="0">
                <a:latin typeface="Aptos Narrow" panose="020B0004020202020204" pitchFamily="34" charset="0"/>
              </a:rPr>
              <a:t>Results are logged in the dashboard for review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AAD-D30E-C256-8611-F7BFDFE3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D763-DC21-685A-884B-DEF9E3F3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ptos Narrow" panose="020B0004020202020204" pitchFamily="34" charset="0"/>
              </a:rPr>
              <a:t>Mock Message Generator: </a:t>
            </a:r>
            <a:r>
              <a:rPr lang="en-IN" dirty="0">
                <a:latin typeface="Aptos Narrow" panose="020B0004020202020204" pitchFamily="34" charset="0"/>
              </a:rPr>
              <a:t>Creates varied, safe, realistic phishing scenarios.</a:t>
            </a:r>
          </a:p>
          <a:p>
            <a:r>
              <a:rPr lang="en-IN" b="1" dirty="0">
                <a:latin typeface="Aptos Narrow" panose="020B0004020202020204" pitchFamily="34" charset="0"/>
              </a:rPr>
              <a:t>Simulate Page: </a:t>
            </a:r>
            <a:r>
              <a:rPr lang="en-IN" dirty="0">
                <a:latin typeface="Aptos Narrow" panose="020B0004020202020204" pitchFamily="34" charset="0"/>
              </a:rPr>
              <a:t>Interactive action buttons (Report, Click, Ignore).</a:t>
            </a:r>
          </a:p>
          <a:p>
            <a:r>
              <a:rPr lang="en-IN" b="1" dirty="0">
                <a:latin typeface="Aptos Narrow" panose="020B0004020202020204" pitchFamily="34" charset="0"/>
              </a:rPr>
              <a:t>Immediate Feedback: </a:t>
            </a:r>
            <a:r>
              <a:rPr lang="en-IN" dirty="0">
                <a:latin typeface="Aptos Narrow" panose="020B0004020202020204" pitchFamily="34" charset="0"/>
              </a:rPr>
              <a:t>Educational feedback for every action.</a:t>
            </a:r>
          </a:p>
          <a:p>
            <a:r>
              <a:rPr lang="en-IN" b="1" dirty="0">
                <a:latin typeface="Aptos Narrow" panose="020B0004020202020204" pitchFamily="34" charset="0"/>
              </a:rPr>
              <a:t>Dashboard: </a:t>
            </a:r>
            <a:r>
              <a:rPr lang="en-IN" dirty="0">
                <a:latin typeface="Aptos Narrow" panose="020B0004020202020204" pitchFamily="34" charset="0"/>
              </a:rPr>
              <a:t>Tracks user choices and awareness improvement over time.</a:t>
            </a:r>
          </a:p>
          <a:p>
            <a:r>
              <a:rPr lang="en-IN" b="1" dirty="0">
                <a:latin typeface="Aptos Narrow" panose="020B0004020202020204" pitchFamily="34" charset="0"/>
              </a:rPr>
              <a:t>Consent &amp; Training Policy: </a:t>
            </a:r>
            <a:r>
              <a:rPr lang="en-IN" dirty="0">
                <a:latin typeface="Aptos Narrow" panose="020B0004020202020204" pitchFamily="34" charset="0"/>
              </a:rPr>
              <a:t>Clear ethical notice for users.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97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 Narrow</vt:lpstr>
      <vt:lpstr>Arial</vt:lpstr>
      <vt:lpstr>Arial Rounded MT Bold</vt:lpstr>
      <vt:lpstr>Calibri</vt:lpstr>
      <vt:lpstr>Calibri Light</vt:lpstr>
      <vt:lpstr>Office Theme</vt:lpstr>
      <vt:lpstr>AI-based Phishing Training Simulator </vt:lpstr>
      <vt:lpstr>What is Phishing?</vt:lpstr>
      <vt:lpstr>Why This Project?</vt:lpstr>
      <vt:lpstr>Project Objectives</vt:lpstr>
      <vt:lpstr>Project Overview </vt:lpstr>
      <vt:lpstr>Key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Simran Kasurde</dc:creator>
  <cp:lastModifiedBy>Simran Kasurde</cp:lastModifiedBy>
  <cp:revision>1</cp:revision>
  <dcterms:created xsi:type="dcterms:W3CDTF">2025-09-14T07:40:57Z</dcterms:created>
  <dcterms:modified xsi:type="dcterms:W3CDTF">2025-09-14T07:54:01Z</dcterms:modified>
</cp:coreProperties>
</file>