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79" r:id="rId8"/>
    <p:sldId id="262" r:id="rId9"/>
    <p:sldId id="263" r:id="rId10"/>
    <p:sldId id="264" r:id="rId11"/>
    <p:sldId id="265" r:id="rId12"/>
    <p:sldId id="266" r:id="rId13"/>
    <p:sldId id="282" r:id="rId14"/>
    <p:sldId id="281" r:id="rId15"/>
    <p:sldId id="267" r:id="rId16"/>
    <p:sldId id="273" r:id="rId17"/>
    <p:sldId id="269" r:id="rId18"/>
    <p:sldId id="272" r:id="rId19"/>
    <p:sldId id="270" r:id="rId20"/>
    <p:sldId id="274" r:id="rId21"/>
    <p:sldId id="271" r:id="rId22"/>
    <p:sldId id="275" r:id="rId23"/>
    <p:sldId id="280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ECDB54-7193-41ED-87C1-B8A2DA0874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726C8DB-82A3-41C8-A7C2-276B6D7972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Conduct literature review to study recent scholarly works done in the field of analyzing public opinion using social media.</a:t>
          </a:r>
        </a:p>
      </dgm:t>
    </dgm:pt>
    <dgm:pt modelId="{42FBB712-BF46-4192-A69C-9ED553FDE936}" type="parTrans" cxnId="{CD3C3DC2-0F8F-465A-98C8-243E9A709961}">
      <dgm:prSet/>
      <dgm:spPr/>
      <dgm:t>
        <a:bodyPr/>
        <a:lstStyle/>
        <a:p>
          <a:endParaRPr lang="en-US"/>
        </a:p>
      </dgm:t>
    </dgm:pt>
    <dgm:pt modelId="{8AD73832-E6DC-461E-AB28-65E41303027E}" type="sibTrans" cxnId="{CD3C3DC2-0F8F-465A-98C8-243E9A7099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343006-ADC1-414A-9DCE-D17499CAE6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Need to do sentiment analysis as texts in form of messages and posts</a:t>
          </a:r>
        </a:p>
      </dgm:t>
    </dgm:pt>
    <dgm:pt modelId="{7AF018B3-80BE-47BA-A274-ADD39C2870D5}" type="parTrans" cxnId="{4A521DC4-D1BA-44E7-8CBB-C93B1AF55CD7}">
      <dgm:prSet/>
      <dgm:spPr/>
      <dgm:t>
        <a:bodyPr/>
        <a:lstStyle/>
        <a:p>
          <a:endParaRPr lang="en-US"/>
        </a:p>
      </dgm:t>
    </dgm:pt>
    <dgm:pt modelId="{BF285171-B901-43BE-AF75-803252988D34}" type="sibTrans" cxnId="{4A521DC4-D1BA-44E7-8CBB-C93B1AF55CD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3223BF-2ED7-4FE7-ADFB-FF33669329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Natural language processing with Deep neural networks .</a:t>
          </a:r>
        </a:p>
      </dgm:t>
    </dgm:pt>
    <dgm:pt modelId="{69FB3F46-9343-4D98-8DAB-B6F14C0C122D}" type="parTrans" cxnId="{820D30C8-F8AD-4109-A4C3-A5E3C0788025}">
      <dgm:prSet/>
      <dgm:spPr/>
      <dgm:t>
        <a:bodyPr/>
        <a:lstStyle/>
        <a:p>
          <a:endParaRPr lang="en-US"/>
        </a:p>
      </dgm:t>
    </dgm:pt>
    <dgm:pt modelId="{90519725-7C7C-4D77-8204-E114BDE64B8B}" type="sibTrans" cxnId="{820D30C8-F8AD-4109-A4C3-A5E3C07880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289C35B-BDD9-4E77-8FB7-E616C3F83B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Examine multi-mood classification associated with 2 prominent parties in the Indian Election 2019.</a:t>
          </a:r>
        </a:p>
      </dgm:t>
    </dgm:pt>
    <dgm:pt modelId="{89377C66-DF52-4AB9-AA2B-F69EBA400B5F}" type="parTrans" cxnId="{243AAEE4-ADAB-4070-8B87-4F77D3621F87}">
      <dgm:prSet/>
      <dgm:spPr/>
      <dgm:t>
        <a:bodyPr/>
        <a:lstStyle/>
        <a:p>
          <a:endParaRPr lang="en-US"/>
        </a:p>
      </dgm:t>
    </dgm:pt>
    <dgm:pt modelId="{4B59161E-423E-4C7C-AA50-6D1D4026B7E3}" type="sibTrans" cxnId="{243AAEE4-ADAB-4070-8B87-4F77D3621F87}">
      <dgm:prSet/>
      <dgm:spPr/>
      <dgm:t>
        <a:bodyPr/>
        <a:lstStyle/>
        <a:p>
          <a:endParaRPr lang="en-US"/>
        </a:p>
      </dgm:t>
    </dgm:pt>
    <dgm:pt modelId="{E7F1E86F-141B-40E2-AED7-7E7981628002}" type="pres">
      <dgm:prSet presAssocID="{92ECDB54-7193-41ED-87C1-B8A2DA08745A}" presName="root" presStyleCnt="0">
        <dgm:presLayoutVars>
          <dgm:dir/>
          <dgm:resizeHandles val="exact"/>
        </dgm:presLayoutVars>
      </dgm:prSet>
      <dgm:spPr/>
    </dgm:pt>
    <dgm:pt modelId="{99F476B9-BCB3-4398-B1C3-E9870C4CA741}" type="pres">
      <dgm:prSet presAssocID="{9726C8DB-82A3-41C8-A7C2-276B6D79727F}" presName="compNode" presStyleCnt="0"/>
      <dgm:spPr/>
    </dgm:pt>
    <dgm:pt modelId="{BE52914C-D6F4-4F6C-853C-8C3DFDAB32A7}" type="pres">
      <dgm:prSet presAssocID="{9726C8DB-82A3-41C8-A7C2-276B6D79727F}" presName="bgRect" presStyleLbl="bgShp" presStyleIdx="0" presStyleCnt="4"/>
      <dgm:spPr/>
    </dgm:pt>
    <dgm:pt modelId="{1C2419FD-CBF5-40D1-AA7C-09128E6045D7}" type="pres">
      <dgm:prSet presAssocID="{9726C8DB-82A3-41C8-A7C2-276B6D79727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08D21EE-E48B-43DD-9D57-6C85464DAA54}" type="pres">
      <dgm:prSet presAssocID="{9726C8DB-82A3-41C8-A7C2-276B6D79727F}" presName="spaceRect" presStyleCnt="0"/>
      <dgm:spPr/>
    </dgm:pt>
    <dgm:pt modelId="{D5872AC8-0524-4AB9-A938-60E54D9CFFDC}" type="pres">
      <dgm:prSet presAssocID="{9726C8DB-82A3-41C8-A7C2-276B6D79727F}" presName="parTx" presStyleLbl="revTx" presStyleIdx="0" presStyleCnt="4">
        <dgm:presLayoutVars>
          <dgm:chMax val="0"/>
          <dgm:chPref val="0"/>
        </dgm:presLayoutVars>
      </dgm:prSet>
      <dgm:spPr/>
    </dgm:pt>
    <dgm:pt modelId="{9A9542F1-CBD3-43FE-A72B-7E6BCA3C09E4}" type="pres">
      <dgm:prSet presAssocID="{8AD73832-E6DC-461E-AB28-65E41303027E}" presName="sibTrans" presStyleCnt="0"/>
      <dgm:spPr/>
    </dgm:pt>
    <dgm:pt modelId="{ADFC4AE4-6C1E-4722-BF5C-D69E9C2BB3B4}" type="pres">
      <dgm:prSet presAssocID="{41343006-ADC1-414A-9DCE-D17499CAE60E}" presName="compNode" presStyleCnt="0"/>
      <dgm:spPr/>
    </dgm:pt>
    <dgm:pt modelId="{0C8A19BE-8FB6-4FC0-BAB9-BC30D1D3327C}" type="pres">
      <dgm:prSet presAssocID="{41343006-ADC1-414A-9DCE-D17499CAE60E}" presName="bgRect" presStyleLbl="bgShp" presStyleIdx="1" presStyleCnt="4"/>
      <dgm:spPr/>
    </dgm:pt>
    <dgm:pt modelId="{0857FA70-D967-484A-8D78-0FBFF74B7603}" type="pres">
      <dgm:prSet presAssocID="{41343006-ADC1-414A-9DCE-D17499CAE6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198466FF-894A-48F6-9D82-5074C93725BD}" type="pres">
      <dgm:prSet presAssocID="{41343006-ADC1-414A-9DCE-D17499CAE60E}" presName="spaceRect" presStyleCnt="0"/>
      <dgm:spPr/>
    </dgm:pt>
    <dgm:pt modelId="{DD10CADD-F6C2-4FD1-B7BA-992A1C72EE39}" type="pres">
      <dgm:prSet presAssocID="{41343006-ADC1-414A-9DCE-D17499CAE60E}" presName="parTx" presStyleLbl="revTx" presStyleIdx="1" presStyleCnt="4">
        <dgm:presLayoutVars>
          <dgm:chMax val="0"/>
          <dgm:chPref val="0"/>
        </dgm:presLayoutVars>
      </dgm:prSet>
      <dgm:spPr/>
    </dgm:pt>
    <dgm:pt modelId="{36680295-3219-4A78-AF8F-023393EB603C}" type="pres">
      <dgm:prSet presAssocID="{BF285171-B901-43BE-AF75-803252988D34}" presName="sibTrans" presStyleCnt="0"/>
      <dgm:spPr/>
    </dgm:pt>
    <dgm:pt modelId="{903E6552-70B7-4B4C-A9A6-0E744049611B}" type="pres">
      <dgm:prSet presAssocID="{903223BF-2ED7-4FE7-ADFB-FF3366932916}" presName="compNode" presStyleCnt="0"/>
      <dgm:spPr/>
    </dgm:pt>
    <dgm:pt modelId="{94561716-A2BC-4ED1-8152-42DC53060A49}" type="pres">
      <dgm:prSet presAssocID="{903223BF-2ED7-4FE7-ADFB-FF3366932916}" presName="bgRect" presStyleLbl="bgShp" presStyleIdx="2" presStyleCnt="4"/>
      <dgm:spPr/>
    </dgm:pt>
    <dgm:pt modelId="{A8391884-9B90-43FA-B96D-60065676E50D}" type="pres">
      <dgm:prSet presAssocID="{903223BF-2ED7-4FE7-ADFB-FF33669329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E37AE43-AEB2-4CFB-B5D5-D62BDC2A1EFB}" type="pres">
      <dgm:prSet presAssocID="{903223BF-2ED7-4FE7-ADFB-FF3366932916}" presName="spaceRect" presStyleCnt="0"/>
      <dgm:spPr/>
    </dgm:pt>
    <dgm:pt modelId="{69AA3DB9-DFBC-4318-A4A3-B2379645F659}" type="pres">
      <dgm:prSet presAssocID="{903223BF-2ED7-4FE7-ADFB-FF3366932916}" presName="parTx" presStyleLbl="revTx" presStyleIdx="2" presStyleCnt="4">
        <dgm:presLayoutVars>
          <dgm:chMax val="0"/>
          <dgm:chPref val="0"/>
        </dgm:presLayoutVars>
      </dgm:prSet>
      <dgm:spPr/>
    </dgm:pt>
    <dgm:pt modelId="{B49C0C0C-44BC-4ED1-9F63-553344D00025}" type="pres">
      <dgm:prSet presAssocID="{90519725-7C7C-4D77-8204-E114BDE64B8B}" presName="sibTrans" presStyleCnt="0"/>
      <dgm:spPr/>
    </dgm:pt>
    <dgm:pt modelId="{218D6065-EF25-4258-8B5F-89C62CE1A307}" type="pres">
      <dgm:prSet presAssocID="{E289C35B-BDD9-4E77-8FB7-E616C3F83B65}" presName="compNode" presStyleCnt="0"/>
      <dgm:spPr/>
    </dgm:pt>
    <dgm:pt modelId="{CBCF0184-2239-4047-83A9-3951D62B10F9}" type="pres">
      <dgm:prSet presAssocID="{E289C35B-BDD9-4E77-8FB7-E616C3F83B65}" presName="bgRect" presStyleLbl="bgShp" presStyleIdx="3" presStyleCnt="4"/>
      <dgm:spPr/>
    </dgm:pt>
    <dgm:pt modelId="{9DC4463B-B694-4D38-8AE9-43C6BC2AB015}" type="pres">
      <dgm:prSet presAssocID="{E289C35B-BDD9-4E77-8FB7-E616C3F83B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3C020D7B-FADE-49CF-A095-5D07B678A331}" type="pres">
      <dgm:prSet presAssocID="{E289C35B-BDD9-4E77-8FB7-E616C3F83B65}" presName="spaceRect" presStyleCnt="0"/>
      <dgm:spPr/>
    </dgm:pt>
    <dgm:pt modelId="{0EF17BCE-87AD-4D81-97BD-AB3A313EBC98}" type="pres">
      <dgm:prSet presAssocID="{E289C35B-BDD9-4E77-8FB7-E616C3F83B6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174BF1E-BBC0-456B-A637-CECDB0D65695}" type="presOf" srcId="{903223BF-2ED7-4FE7-ADFB-FF3366932916}" destId="{69AA3DB9-DFBC-4318-A4A3-B2379645F659}" srcOrd="0" destOrd="0" presId="urn:microsoft.com/office/officeart/2018/2/layout/IconVerticalSolidList"/>
    <dgm:cxn modelId="{FCE0C05E-E4CF-4717-B1C5-C9AC7AEF065C}" type="presOf" srcId="{92ECDB54-7193-41ED-87C1-B8A2DA08745A}" destId="{E7F1E86F-141B-40E2-AED7-7E7981628002}" srcOrd="0" destOrd="0" presId="urn:microsoft.com/office/officeart/2018/2/layout/IconVerticalSolidList"/>
    <dgm:cxn modelId="{950A2359-A148-4469-90DD-C3ADFCBB18E5}" type="presOf" srcId="{41343006-ADC1-414A-9DCE-D17499CAE60E}" destId="{DD10CADD-F6C2-4FD1-B7BA-992A1C72EE39}" srcOrd="0" destOrd="0" presId="urn:microsoft.com/office/officeart/2018/2/layout/IconVerticalSolidList"/>
    <dgm:cxn modelId="{3BC9005A-DCEA-4484-A602-D5FCDF29D18D}" type="presOf" srcId="{E289C35B-BDD9-4E77-8FB7-E616C3F83B65}" destId="{0EF17BCE-87AD-4D81-97BD-AB3A313EBC98}" srcOrd="0" destOrd="0" presId="urn:microsoft.com/office/officeart/2018/2/layout/IconVerticalSolidList"/>
    <dgm:cxn modelId="{E5CC93B8-832B-4785-8206-E6AB1223E0F9}" type="presOf" srcId="{9726C8DB-82A3-41C8-A7C2-276B6D79727F}" destId="{D5872AC8-0524-4AB9-A938-60E54D9CFFDC}" srcOrd="0" destOrd="0" presId="urn:microsoft.com/office/officeart/2018/2/layout/IconVerticalSolidList"/>
    <dgm:cxn modelId="{CD3C3DC2-0F8F-465A-98C8-243E9A709961}" srcId="{92ECDB54-7193-41ED-87C1-B8A2DA08745A}" destId="{9726C8DB-82A3-41C8-A7C2-276B6D79727F}" srcOrd="0" destOrd="0" parTransId="{42FBB712-BF46-4192-A69C-9ED553FDE936}" sibTransId="{8AD73832-E6DC-461E-AB28-65E41303027E}"/>
    <dgm:cxn modelId="{4A521DC4-D1BA-44E7-8CBB-C93B1AF55CD7}" srcId="{92ECDB54-7193-41ED-87C1-B8A2DA08745A}" destId="{41343006-ADC1-414A-9DCE-D17499CAE60E}" srcOrd="1" destOrd="0" parTransId="{7AF018B3-80BE-47BA-A274-ADD39C2870D5}" sibTransId="{BF285171-B901-43BE-AF75-803252988D34}"/>
    <dgm:cxn modelId="{820D30C8-F8AD-4109-A4C3-A5E3C0788025}" srcId="{92ECDB54-7193-41ED-87C1-B8A2DA08745A}" destId="{903223BF-2ED7-4FE7-ADFB-FF3366932916}" srcOrd="2" destOrd="0" parTransId="{69FB3F46-9343-4D98-8DAB-B6F14C0C122D}" sibTransId="{90519725-7C7C-4D77-8204-E114BDE64B8B}"/>
    <dgm:cxn modelId="{243AAEE4-ADAB-4070-8B87-4F77D3621F87}" srcId="{92ECDB54-7193-41ED-87C1-B8A2DA08745A}" destId="{E289C35B-BDD9-4E77-8FB7-E616C3F83B65}" srcOrd="3" destOrd="0" parTransId="{89377C66-DF52-4AB9-AA2B-F69EBA400B5F}" sibTransId="{4B59161E-423E-4C7C-AA50-6D1D4026B7E3}"/>
    <dgm:cxn modelId="{16DF7808-04B5-40D7-B6F6-A068EAB92E15}" type="presParOf" srcId="{E7F1E86F-141B-40E2-AED7-7E7981628002}" destId="{99F476B9-BCB3-4398-B1C3-E9870C4CA741}" srcOrd="0" destOrd="0" presId="urn:microsoft.com/office/officeart/2018/2/layout/IconVerticalSolidList"/>
    <dgm:cxn modelId="{C97B5DE2-63A0-412B-847C-495208376003}" type="presParOf" srcId="{99F476B9-BCB3-4398-B1C3-E9870C4CA741}" destId="{BE52914C-D6F4-4F6C-853C-8C3DFDAB32A7}" srcOrd="0" destOrd="0" presId="urn:microsoft.com/office/officeart/2018/2/layout/IconVerticalSolidList"/>
    <dgm:cxn modelId="{95746C76-3E5F-4A18-8371-5AA7410C01EF}" type="presParOf" srcId="{99F476B9-BCB3-4398-B1C3-E9870C4CA741}" destId="{1C2419FD-CBF5-40D1-AA7C-09128E6045D7}" srcOrd="1" destOrd="0" presId="urn:microsoft.com/office/officeart/2018/2/layout/IconVerticalSolidList"/>
    <dgm:cxn modelId="{A2E990F9-EA6D-4B60-BA1B-499786E9B44C}" type="presParOf" srcId="{99F476B9-BCB3-4398-B1C3-E9870C4CA741}" destId="{F08D21EE-E48B-43DD-9D57-6C85464DAA54}" srcOrd="2" destOrd="0" presId="urn:microsoft.com/office/officeart/2018/2/layout/IconVerticalSolidList"/>
    <dgm:cxn modelId="{DE728576-D919-42E8-BF2E-D636CA5C7D27}" type="presParOf" srcId="{99F476B9-BCB3-4398-B1C3-E9870C4CA741}" destId="{D5872AC8-0524-4AB9-A938-60E54D9CFFDC}" srcOrd="3" destOrd="0" presId="urn:microsoft.com/office/officeart/2018/2/layout/IconVerticalSolidList"/>
    <dgm:cxn modelId="{832193DB-A8F1-494E-BED7-C8B919975D49}" type="presParOf" srcId="{E7F1E86F-141B-40E2-AED7-7E7981628002}" destId="{9A9542F1-CBD3-43FE-A72B-7E6BCA3C09E4}" srcOrd="1" destOrd="0" presId="urn:microsoft.com/office/officeart/2018/2/layout/IconVerticalSolidList"/>
    <dgm:cxn modelId="{44B6FA19-AC50-491A-BB6D-4A8078E87CA1}" type="presParOf" srcId="{E7F1E86F-141B-40E2-AED7-7E7981628002}" destId="{ADFC4AE4-6C1E-4722-BF5C-D69E9C2BB3B4}" srcOrd="2" destOrd="0" presId="urn:microsoft.com/office/officeart/2018/2/layout/IconVerticalSolidList"/>
    <dgm:cxn modelId="{4C58ECB1-A6E7-41A3-8F51-486E92EF9372}" type="presParOf" srcId="{ADFC4AE4-6C1E-4722-BF5C-D69E9C2BB3B4}" destId="{0C8A19BE-8FB6-4FC0-BAB9-BC30D1D3327C}" srcOrd="0" destOrd="0" presId="urn:microsoft.com/office/officeart/2018/2/layout/IconVerticalSolidList"/>
    <dgm:cxn modelId="{84D4C4CC-45F5-41C3-8CD5-29E9493D6A3D}" type="presParOf" srcId="{ADFC4AE4-6C1E-4722-BF5C-D69E9C2BB3B4}" destId="{0857FA70-D967-484A-8D78-0FBFF74B7603}" srcOrd="1" destOrd="0" presId="urn:microsoft.com/office/officeart/2018/2/layout/IconVerticalSolidList"/>
    <dgm:cxn modelId="{FD6EC109-B1C5-4C0C-9D46-7E85EBD9AEE3}" type="presParOf" srcId="{ADFC4AE4-6C1E-4722-BF5C-D69E9C2BB3B4}" destId="{198466FF-894A-48F6-9D82-5074C93725BD}" srcOrd="2" destOrd="0" presId="urn:microsoft.com/office/officeart/2018/2/layout/IconVerticalSolidList"/>
    <dgm:cxn modelId="{B0F826DB-4D02-432E-8ACE-A64324DE3C09}" type="presParOf" srcId="{ADFC4AE4-6C1E-4722-BF5C-D69E9C2BB3B4}" destId="{DD10CADD-F6C2-4FD1-B7BA-992A1C72EE39}" srcOrd="3" destOrd="0" presId="urn:microsoft.com/office/officeart/2018/2/layout/IconVerticalSolidList"/>
    <dgm:cxn modelId="{7CAE2EE5-D97F-44E5-9C39-E8294AED6D34}" type="presParOf" srcId="{E7F1E86F-141B-40E2-AED7-7E7981628002}" destId="{36680295-3219-4A78-AF8F-023393EB603C}" srcOrd="3" destOrd="0" presId="urn:microsoft.com/office/officeart/2018/2/layout/IconVerticalSolidList"/>
    <dgm:cxn modelId="{708EFA11-1D13-4878-918C-6DFEA56DF9C0}" type="presParOf" srcId="{E7F1E86F-141B-40E2-AED7-7E7981628002}" destId="{903E6552-70B7-4B4C-A9A6-0E744049611B}" srcOrd="4" destOrd="0" presId="urn:microsoft.com/office/officeart/2018/2/layout/IconVerticalSolidList"/>
    <dgm:cxn modelId="{87AA2F37-8842-4AEF-B8AE-640B5BE15A6F}" type="presParOf" srcId="{903E6552-70B7-4B4C-A9A6-0E744049611B}" destId="{94561716-A2BC-4ED1-8152-42DC53060A49}" srcOrd="0" destOrd="0" presId="urn:microsoft.com/office/officeart/2018/2/layout/IconVerticalSolidList"/>
    <dgm:cxn modelId="{EC4A9894-298C-43C5-BEB3-046D1DD0D4F7}" type="presParOf" srcId="{903E6552-70B7-4B4C-A9A6-0E744049611B}" destId="{A8391884-9B90-43FA-B96D-60065676E50D}" srcOrd="1" destOrd="0" presId="urn:microsoft.com/office/officeart/2018/2/layout/IconVerticalSolidList"/>
    <dgm:cxn modelId="{0B8D24CD-8CAF-450B-A297-9B8B04CC3DCF}" type="presParOf" srcId="{903E6552-70B7-4B4C-A9A6-0E744049611B}" destId="{6E37AE43-AEB2-4CFB-B5D5-D62BDC2A1EFB}" srcOrd="2" destOrd="0" presId="urn:microsoft.com/office/officeart/2018/2/layout/IconVerticalSolidList"/>
    <dgm:cxn modelId="{DDF3E234-ABC9-4E56-A120-E7382D39AAA7}" type="presParOf" srcId="{903E6552-70B7-4B4C-A9A6-0E744049611B}" destId="{69AA3DB9-DFBC-4318-A4A3-B2379645F659}" srcOrd="3" destOrd="0" presId="urn:microsoft.com/office/officeart/2018/2/layout/IconVerticalSolidList"/>
    <dgm:cxn modelId="{5D9B5B34-5509-44AB-B6B6-91FC1DF0FF5B}" type="presParOf" srcId="{E7F1E86F-141B-40E2-AED7-7E7981628002}" destId="{B49C0C0C-44BC-4ED1-9F63-553344D00025}" srcOrd="5" destOrd="0" presId="urn:microsoft.com/office/officeart/2018/2/layout/IconVerticalSolidList"/>
    <dgm:cxn modelId="{430F4DCF-F1BB-4737-8158-38FB3FC7C8B6}" type="presParOf" srcId="{E7F1E86F-141B-40E2-AED7-7E7981628002}" destId="{218D6065-EF25-4258-8B5F-89C62CE1A307}" srcOrd="6" destOrd="0" presId="urn:microsoft.com/office/officeart/2018/2/layout/IconVerticalSolidList"/>
    <dgm:cxn modelId="{A527650D-42B9-41B7-BACD-DBAC05CE4D36}" type="presParOf" srcId="{218D6065-EF25-4258-8B5F-89C62CE1A307}" destId="{CBCF0184-2239-4047-83A9-3951D62B10F9}" srcOrd="0" destOrd="0" presId="urn:microsoft.com/office/officeart/2018/2/layout/IconVerticalSolidList"/>
    <dgm:cxn modelId="{A04F3D21-BBAA-45F2-B875-E21763A30EA7}" type="presParOf" srcId="{218D6065-EF25-4258-8B5F-89C62CE1A307}" destId="{9DC4463B-B694-4D38-8AE9-43C6BC2AB015}" srcOrd="1" destOrd="0" presId="urn:microsoft.com/office/officeart/2018/2/layout/IconVerticalSolidList"/>
    <dgm:cxn modelId="{E6D5C379-3FBA-4057-93B4-696308D9343E}" type="presParOf" srcId="{218D6065-EF25-4258-8B5F-89C62CE1A307}" destId="{3C020D7B-FADE-49CF-A095-5D07B678A331}" srcOrd="2" destOrd="0" presId="urn:microsoft.com/office/officeart/2018/2/layout/IconVerticalSolidList"/>
    <dgm:cxn modelId="{20AF27CF-2C9A-4CB5-B141-168DF51C3C79}" type="presParOf" srcId="{218D6065-EF25-4258-8B5F-89C62CE1A307}" destId="{0EF17BCE-87AD-4D81-97BD-AB3A313EBC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610592-EB28-4B53-8927-0D9398E8BFD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4B7452-E802-4E65-8E66-0E394B149AAF}">
      <dgm:prSet phldrT="[Text]"/>
      <dgm:spPr/>
      <dgm:t>
        <a:bodyPr/>
        <a:lstStyle/>
        <a:p>
          <a:r>
            <a:rPr lang="en-US" dirty="0"/>
            <a:t>Hashtags</a:t>
          </a:r>
        </a:p>
      </dgm:t>
    </dgm:pt>
    <dgm:pt modelId="{CF1B0FF2-112E-492C-A01E-C525052218E5}" type="parTrans" cxnId="{3DD7685C-05C0-421B-9C75-A8D0C5CE49C0}">
      <dgm:prSet/>
      <dgm:spPr/>
      <dgm:t>
        <a:bodyPr/>
        <a:lstStyle/>
        <a:p>
          <a:endParaRPr lang="en-US"/>
        </a:p>
      </dgm:t>
    </dgm:pt>
    <dgm:pt modelId="{4BA38FBB-B46C-4C9D-9F38-64B4CF64B42F}" type="sibTrans" cxnId="{3DD7685C-05C0-421B-9C75-A8D0C5CE49C0}">
      <dgm:prSet/>
      <dgm:spPr/>
      <dgm:t>
        <a:bodyPr/>
        <a:lstStyle/>
        <a:p>
          <a:endParaRPr lang="en-US"/>
        </a:p>
      </dgm:t>
    </dgm:pt>
    <dgm:pt modelId="{6B7FC403-F7ED-4297-B192-DF21BB47802C}">
      <dgm:prSet phldrT="[Text]"/>
      <dgm:spPr/>
      <dgm:t>
        <a:bodyPr/>
        <a:lstStyle/>
        <a:p>
          <a:r>
            <a:rPr lang="en-US" dirty="0"/>
            <a:t>#BJP  #Narendramodi #BJPwins</a:t>
          </a:r>
        </a:p>
      </dgm:t>
    </dgm:pt>
    <dgm:pt modelId="{CE628DD6-8359-4E22-BBEB-DF4CFC0D60DE}" type="parTrans" cxnId="{BD66FE0E-5643-4C2F-8A50-76766CAB5684}">
      <dgm:prSet/>
      <dgm:spPr/>
      <dgm:t>
        <a:bodyPr/>
        <a:lstStyle/>
        <a:p>
          <a:endParaRPr lang="en-US"/>
        </a:p>
      </dgm:t>
    </dgm:pt>
    <dgm:pt modelId="{CD1ED794-19C6-44D9-9583-D3F52C169A1D}" type="sibTrans" cxnId="{BD66FE0E-5643-4C2F-8A50-76766CAB5684}">
      <dgm:prSet/>
      <dgm:spPr/>
      <dgm:t>
        <a:bodyPr/>
        <a:lstStyle/>
        <a:p>
          <a:endParaRPr lang="en-US"/>
        </a:p>
      </dgm:t>
    </dgm:pt>
    <dgm:pt modelId="{BFECD48D-CF0B-4387-B15A-79CF1948DF2A}">
      <dgm:prSet phldrT="[Text]"/>
      <dgm:spPr/>
      <dgm:t>
        <a:bodyPr/>
        <a:lstStyle/>
        <a:p>
          <a:r>
            <a:rPr lang="en-US" dirty="0"/>
            <a:t>#Congress #RahulGandhi #Congresswins</a:t>
          </a:r>
        </a:p>
      </dgm:t>
    </dgm:pt>
    <dgm:pt modelId="{DB981071-8366-4B80-A28C-F5B7F339DFA4}" type="parTrans" cxnId="{53166438-C93D-443F-9275-459C8055F29C}">
      <dgm:prSet/>
      <dgm:spPr/>
      <dgm:t>
        <a:bodyPr/>
        <a:lstStyle/>
        <a:p>
          <a:endParaRPr lang="en-US"/>
        </a:p>
      </dgm:t>
    </dgm:pt>
    <dgm:pt modelId="{9482F59C-A0EE-4BD4-8F60-36072A6405D6}" type="sibTrans" cxnId="{53166438-C93D-443F-9275-459C8055F29C}">
      <dgm:prSet/>
      <dgm:spPr/>
      <dgm:t>
        <a:bodyPr/>
        <a:lstStyle/>
        <a:p>
          <a:endParaRPr lang="en-US"/>
        </a:p>
      </dgm:t>
    </dgm:pt>
    <dgm:pt modelId="{E8DFB296-9162-46DD-B4E3-A3E5F6340F1E}">
      <dgm:prSet phldrT="[Text]"/>
      <dgm:spPr/>
      <dgm:t>
        <a:bodyPr/>
        <a:lstStyle/>
        <a:p>
          <a:r>
            <a:rPr lang="en-US" dirty="0"/>
            <a:t>#LoksabhaElection2019 #IndianElection2019</a:t>
          </a:r>
        </a:p>
      </dgm:t>
    </dgm:pt>
    <dgm:pt modelId="{4051A009-AECE-4701-A203-171B0A9C1D67}" type="parTrans" cxnId="{7CFCF42C-0776-4481-AFFD-2E43C846AD32}">
      <dgm:prSet/>
      <dgm:spPr/>
      <dgm:t>
        <a:bodyPr/>
        <a:lstStyle/>
        <a:p>
          <a:endParaRPr lang="en-US"/>
        </a:p>
      </dgm:t>
    </dgm:pt>
    <dgm:pt modelId="{C0084673-ACBB-4BC7-B6D8-EA13B3F2DA65}" type="sibTrans" cxnId="{7CFCF42C-0776-4481-AFFD-2E43C846AD32}">
      <dgm:prSet/>
      <dgm:spPr/>
      <dgm:t>
        <a:bodyPr/>
        <a:lstStyle/>
        <a:p>
          <a:endParaRPr lang="en-US"/>
        </a:p>
      </dgm:t>
    </dgm:pt>
    <dgm:pt modelId="{EB080B65-2395-4971-A649-B20F99095FC5}" type="pres">
      <dgm:prSet presAssocID="{6D610592-EB28-4B53-8927-0D9398E8BFD8}" presName="vert0" presStyleCnt="0">
        <dgm:presLayoutVars>
          <dgm:dir/>
          <dgm:animOne val="branch"/>
          <dgm:animLvl val="lvl"/>
        </dgm:presLayoutVars>
      </dgm:prSet>
      <dgm:spPr/>
    </dgm:pt>
    <dgm:pt modelId="{A51234D1-A410-40AB-87FA-1C802891521D}" type="pres">
      <dgm:prSet presAssocID="{D64B7452-E802-4E65-8E66-0E394B149AAF}" presName="thickLine" presStyleLbl="alignNode1" presStyleIdx="0" presStyleCnt="1"/>
      <dgm:spPr/>
    </dgm:pt>
    <dgm:pt modelId="{CBD627EF-27EA-4E0B-91CE-30E83F037794}" type="pres">
      <dgm:prSet presAssocID="{D64B7452-E802-4E65-8E66-0E394B149AAF}" presName="horz1" presStyleCnt="0"/>
      <dgm:spPr/>
    </dgm:pt>
    <dgm:pt modelId="{2F130040-0EA6-41C9-A284-FB7DAE75A029}" type="pres">
      <dgm:prSet presAssocID="{D64B7452-E802-4E65-8E66-0E394B149AAF}" presName="tx1" presStyleLbl="revTx" presStyleIdx="0" presStyleCnt="4"/>
      <dgm:spPr/>
    </dgm:pt>
    <dgm:pt modelId="{477237E3-AD03-40EE-8E40-24595D27FCC9}" type="pres">
      <dgm:prSet presAssocID="{D64B7452-E802-4E65-8E66-0E394B149AAF}" presName="vert1" presStyleCnt="0"/>
      <dgm:spPr/>
    </dgm:pt>
    <dgm:pt modelId="{F2AE08BD-8AF4-412C-9681-101FC77F422C}" type="pres">
      <dgm:prSet presAssocID="{6B7FC403-F7ED-4297-B192-DF21BB47802C}" presName="vertSpace2a" presStyleCnt="0"/>
      <dgm:spPr/>
    </dgm:pt>
    <dgm:pt modelId="{B3A87C2F-8094-4FE5-AE62-290F1389C5FE}" type="pres">
      <dgm:prSet presAssocID="{6B7FC403-F7ED-4297-B192-DF21BB47802C}" presName="horz2" presStyleCnt="0"/>
      <dgm:spPr/>
    </dgm:pt>
    <dgm:pt modelId="{D040BDFF-4C5B-494E-AAAB-8FDB13A09270}" type="pres">
      <dgm:prSet presAssocID="{6B7FC403-F7ED-4297-B192-DF21BB47802C}" presName="horzSpace2" presStyleCnt="0"/>
      <dgm:spPr/>
    </dgm:pt>
    <dgm:pt modelId="{3390C9EB-99F2-4BDA-88CB-A96760FF6928}" type="pres">
      <dgm:prSet presAssocID="{6B7FC403-F7ED-4297-B192-DF21BB47802C}" presName="tx2" presStyleLbl="revTx" presStyleIdx="1" presStyleCnt="4" custScaleX="80619" custScaleY="28486"/>
      <dgm:spPr/>
    </dgm:pt>
    <dgm:pt modelId="{C1A2CAA4-41A9-4F6E-86B2-DCBF6514E763}" type="pres">
      <dgm:prSet presAssocID="{6B7FC403-F7ED-4297-B192-DF21BB47802C}" presName="vert2" presStyleCnt="0"/>
      <dgm:spPr/>
    </dgm:pt>
    <dgm:pt modelId="{D176C57D-1FE5-40F7-8540-A01F5E9E1CD0}" type="pres">
      <dgm:prSet presAssocID="{6B7FC403-F7ED-4297-B192-DF21BB47802C}" presName="thinLine2b" presStyleLbl="callout" presStyleIdx="0" presStyleCnt="3"/>
      <dgm:spPr/>
    </dgm:pt>
    <dgm:pt modelId="{3D89A387-02C3-49DE-B23C-907C52842A5F}" type="pres">
      <dgm:prSet presAssocID="{6B7FC403-F7ED-4297-B192-DF21BB47802C}" presName="vertSpace2b" presStyleCnt="0"/>
      <dgm:spPr/>
    </dgm:pt>
    <dgm:pt modelId="{B937DCB8-0FEE-4D0A-B75D-AE9F8879C4BF}" type="pres">
      <dgm:prSet presAssocID="{BFECD48D-CF0B-4387-B15A-79CF1948DF2A}" presName="horz2" presStyleCnt="0"/>
      <dgm:spPr/>
    </dgm:pt>
    <dgm:pt modelId="{B596FDF0-2728-4CCE-9141-476BBA7971EF}" type="pres">
      <dgm:prSet presAssocID="{BFECD48D-CF0B-4387-B15A-79CF1948DF2A}" presName="horzSpace2" presStyleCnt="0"/>
      <dgm:spPr/>
    </dgm:pt>
    <dgm:pt modelId="{72D97F55-348F-4D07-A9B1-1BEEB1AE89BC}" type="pres">
      <dgm:prSet presAssocID="{BFECD48D-CF0B-4387-B15A-79CF1948DF2A}" presName="tx2" presStyleLbl="revTx" presStyleIdx="2" presStyleCnt="4" custScaleX="87939" custScaleY="33656"/>
      <dgm:spPr/>
    </dgm:pt>
    <dgm:pt modelId="{C9184A05-E12C-48C4-B8F4-D036AFB7B353}" type="pres">
      <dgm:prSet presAssocID="{BFECD48D-CF0B-4387-B15A-79CF1948DF2A}" presName="vert2" presStyleCnt="0"/>
      <dgm:spPr/>
    </dgm:pt>
    <dgm:pt modelId="{CF2AE5C9-F3CB-473E-ADD7-915848C643E7}" type="pres">
      <dgm:prSet presAssocID="{BFECD48D-CF0B-4387-B15A-79CF1948DF2A}" presName="thinLine2b" presStyleLbl="callout" presStyleIdx="1" presStyleCnt="3"/>
      <dgm:spPr/>
    </dgm:pt>
    <dgm:pt modelId="{B301121F-86D9-49B0-9F8A-D217AFD0EBF8}" type="pres">
      <dgm:prSet presAssocID="{BFECD48D-CF0B-4387-B15A-79CF1948DF2A}" presName="vertSpace2b" presStyleCnt="0"/>
      <dgm:spPr/>
    </dgm:pt>
    <dgm:pt modelId="{6A00DB57-B3C4-49A2-80CF-3FC10381E521}" type="pres">
      <dgm:prSet presAssocID="{E8DFB296-9162-46DD-B4E3-A3E5F6340F1E}" presName="horz2" presStyleCnt="0"/>
      <dgm:spPr/>
    </dgm:pt>
    <dgm:pt modelId="{CB61AA30-C81C-40A0-AA58-FE222D7C93EA}" type="pres">
      <dgm:prSet presAssocID="{E8DFB296-9162-46DD-B4E3-A3E5F6340F1E}" presName="horzSpace2" presStyleCnt="0"/>
      <dgm:spPr/>
    </dgm:pt>
    <dgm:pt modelId="{20B9D93F-063F-4607-B0DE-5824DE5C7046}" type="pres">
      <dgm:prSet presAssocID="{E8DFB296-9162-46DD-B4E3-A3E5F6340F1E}" presName="tx2" presStyleLbl="revTx" presStyleIdx="3" presStyleCnt="4" custScaleX="87791" custScaleY="33875"/>
      <dgm:spPr/>
    </dgm:pt>
    <dgm:pt modelId="{5A584864-5C2D-43AA-A178-8A0FF7EB2E0A}" type="pres">
      <dgm:prSet presAssocID="{E8DFB296-9162-46DD-B4E3-A3E5F6340F1E}" presName="vert2" presStyleCnt="0"/>
      <dgm:spPr/>
    </dgm:pt>
    <dgm:pt modelId="{42ACA90D-19A2-40F3-8626-400AFFBB52B1}" type="pres">
      <dgm:prSet presAssocID="{E8DFB296-9162-46DD-B4E3-A3E5F6340F1E}" presName="thinLine2b" presStyleLbl="callout" presStyleIdx="2" presStyleCnt="3"/>
      <dgm:spPr/>
    </dgm:pt>
    <dgm:pt modelId="{CDCCA17B-F62D-49A3-A0DA-8011792DEE67}" type="pres">
      <dgm:prSet presAssocID="{E8DFB296-9162-46DD-B4E3-A3E5F6340F1E}" presName="vertSpace2b" presStyleCnt="0"/>
      <dgm:spPr/>
    </dgm:pt>
  </dgm:ptLst>
  <dgm:cxnLst>
    <dgm:cxn modelId="{BD66FE0E-5643-4C2F-8A50-76766CAB5684}" srcId="{D64B7452-E802-4E65-8E66-0E394B149AAF}" destId="{6B7FC403-F7ED-4297-B192-DF21BB47802C}" srcOrd="0" destOrd="0" parTransId="{CE628DD6-8359-4E22-BBEB-DF4CFC0D60DE}" sibTransId="{CD1ED794-19C6-44D9-9583-D3F52C169A1D}"/>
    <dgm:cxn modelId="{2EA0DE20-3255-41EF-B84B-BB2AC7A7CA61}" type="presOf" srcId="{6B7FC403-F7ED-4297-B192-DF21BB47802C}" destId="{3390C9EB-99F2-4BDA-88CB-A96760FF6928}" srcOrd="0" destOrd="0" presId="urn:microsoft.com/office/officeart/2008/layout/LinedList"/>
    <dgm:cxn modelId="{7CFCF42C-0776-4481-AFFD-2E43C846AD32}" srcId="{D64B7452-E802-4E65-8E66-0E394B149AAF}" destId="{E8DFB296-9162-46DD-B4E3-A3E5F6340F1E}" srcOrd="2" destOrd="0" parTransId="{4051A009-AECE-4701-A203-171B0A9C1D67}" sibTransId="{C0084673-ACBB-4BC7-B6D8-EA13B3F2DA65}"/>
    <dgm:cxn modelId="{CEFE922F-68ED-44C2-AFD5-630DA9094283}" type="presOf" srcId="{D64B7452-E802-4E65-8E66-0E394B149AAF}" destId="{2F130040-0EA6-41C9-A284-FB7DAE75A029}" srcOrd="0" destOrd="0" presId="urn:microsoft.com/office/officeart/2008/layout/LinedList"/>
    <dgm:cxn modelId="{53166438-C93D-443F-9275-459C8055F29C}" srcId="{D64B7452-E802-4E65-8E66-0E394B149AAF}" destId="{BFECD48D-CF0B-4387-B15A-79CF1948DF2A}" srcOrd="1" destOrd="0" parTransId="{DB981071-8366-4B80-A28C-F5B7F339DFA4}" sibTransId="{9482F59C-A0EE-4BD4-8F60-36072A6405D6}"/>
    <dgm:cxn modelId="{3DD7685C-05C0-421B-9C75-A8D0C5CE49C0}" srcId="{6D610592-EB28-4B53-8927-0D9398E8BFD8}" destId="{D64B7452-E802-4E65-8E66-0E394B149AAF}" srcOrd="0" destOrd="0" parTransId="{CF1B0FF2-112E-492C-A01E-C525052218E5}" sibTransId="{4BA38FBB-B46C-4C9D-9F38-64B4CF64B42F}"/>
    <dgm:cxn modelId="{E5FD2B76-2734-4A58-AC99-858CD493FA97}" type="presOf" srcId="{BFECD48D-CF0B-4387-B15A-79CF1948DF2A}" destId="{72D97F55-348F-4D07-A9B1-1BEEB1AE89BC}" srcOrd="0" destOrd="0" presId="urn:microsoft.com/office/officeart/2008/layout/LinedList"/>
    <dgm:cxn modelId="{7A912F77-584D-4838-B812-C8540809A56F}" type="presOf" srcId="{E8DFB296-9162-46DD-B4E3-A3E5F6340F1E}" destId="{20B9D93F-063F-4607-B0DE-5824DE5C7046}" srcOrd="0" destOrd="0" presId="urn:microsoft.com/office/officeart/2008/layout/LinedList"/>
    <dgm:cxn modelId="{3AC0467C-8136-45D0-8AF7-25A80B016A54}" type="presOf" srcId="{6D610592-EB28-4B53-8927-0D9398E8BFD8}" destId="{EB080B65-2395-4971-A649-B20F99095FC5}" srcOrd="0" destOrd="0" presId="urn:microsoft.com/office/officeart/2008/layout/LinedList"/>
    <dgm:cxn modelId="{B024F0D7-E83C-427C-AAF2-8BE32D2D71F1}" type="presParOf" srcId="{EB080B65-2395-4971-A649-B20F99095FC5}" destId="{A51234D1-A410-40AB-87FA-1C802891521D}" srcOrd="0" destOrd="0" presId="urn:microsoft.com/office/officeart/2008/layout/LinedList"/>
    <dgm:cxn modelId="{66268364-5DFA-44FD-B0AD-2B85ED159405}" type="presParOf" srcId="{EB080B65-2395-4971-A649-B20F99095FC5}" destId="{CBD627EF-27EA-4E0B-91CE-30E83F037794}" srcOrd="1" destOrd="0" presId="urn:microsoft.com/office/officeart/2008/layout/LinedList"/>
    <dgm:cxn modelId="{54BBBB10-D293-44AA-8F81-D4E15E61CF11}" type="presParOf" srcId="{CBD627EF-27EA-4E0B-91CE-30E83F037794}" destId="{2F130040-0EA6-41C9-A284-FB7DAE75A029}" srcOrd="0" destOrd="0" presId="urn:microsoft.com/office/officeart/2008/layout/LinedList"/>
    <dgm:cxn modelId="{C865CADB-FD08-4486-B05B-2D6B3A210378}" type="presParOf" srcId="{CBD627EF-27EA-4E0B-91CE-30E83F037794}" destId="{477237E3-AD03-40EE-8E40-24595D27FCC9}" srcOrd="1" destOrd="0" presId="urn:microsoft.com/office/officeart/2008/layout/LinedList"/>
    <dgm:cxn modelId="{8FC6C652-EB9B-4519-86D4-90E2188EA239}" type="presParOf" srcId="{477237E3-AD03-40EE-8E40-24595D27FCC9}" destId="{F2AE08BD-8AF4-412C-9681-101FC77F422C}" srcOrd="0" destOrd="0" presId="urn:microsoft.com/office/officeart/2008/layout/LinedList"/>
    <dgm:cxn modelId="{073FC9E2-713F-4E5B-AFA7-720CC8DE4D70}" type="presParOf" srcId="{477237E3-AD03-40EE-8E40-24595D27FCC9}" destId="{B3A87C2F-8094-4FE5-AE62-290F1389C5FE}" srcOrd="1" destOrd="0" presId="urn:microsoft.com/office/officeart/2008/layout/LinedList"/>
    <dgm:cxn modelId="{951D0F25-4DC8-452F-897C-1B22C72C6B47}" type="presParOf" srcId="{B3A87C2F-8094-4FE5-AE62-290F1389C5FE}" destId="{D040BDFF-4C5B-494E-AAAB-8FDB13A09270}" srcOrd="0" destOrd="0" presId="urn:microsoft.com/office/officeart/2008/layout/LinedList"/>
    <dgm:cxn modelId="{597B0373-5C02-4A33-843D-2B4539B8FAD7}" type="presParOf" srcId="{B3A87C2F-8094-4FE5-AE62-290F1389C5FE}" destId="{3390C9EB-99F2-4BDA-88CB-A96760FF6928}" srcOrd="1" destOrd="0" presId="urn:microsoft.com/office/officeart/2008/layout/LinedList"/>
    <dgm:cxn modelId="{2D75B1AC-735D-4FAB-AFDD-F0B47ECE9ED8}" type="presParOf" srcId="{B3A87C2F-8094-4FE5-AE62-290F1389C5FE}" destId="{C1A2CAA4-41A9-4F6E-86B2-DCBF6514E763}" srcOrd="2" destOrd="0" presId="urn:microsoft.com/office/officeart/2008/layout/LinedList"/>
    <dgm:cxn modelId="{58272151-CE7A-4354-A1A6-40D4C17256B7}" type="presParOf" srcId="{477237E3-AD03-40EE-8E40-24595D27FCC9}" destId="{D176C57D-1FE5-40F7-8540-A01F5E9E1CD0}" srcOrd="2" destOrd="0" presId="urn:microsoft.com/office/officeart/2008/layout/LinedList"/>
    <dgm:cxn modelId="{A9E6C724-22D7-4679-BF9C-CBFBAAD2847E}" type="presParOf" srcId="{477237E3-AD03-40EE-8E40-24595D27FCC9}" destId="{3D89A387-02C3-49DE-B23C-907C52842A5F}" srcOrd="3" destOrd="0" presId="urn:microsoft.com/office/officeart/2008/layout/LinedList"/>
    <dgm:cxn modelId="{BB0EF4EE-B133-4DD2-A63C-CA75758A46D1}" type="presParOf" srcId="{477237E3-AD03-40EE-8E40-24595D27FCC9}" destId="{B937DCB8-0FEE-4D0A-B75D-AE9F8879C4BF}" srcOrd="4" destOrd="0" presId="urn:microsoft.com/office/officeart/2008/layout/LinedList"/>
    <dgm:cxn modelId="{8B783A60-C8C8-43A4-BF99-CF6BFD8BD2AB}" type="presParOf" srcId="{B937DCB8-0FEE-4D0A-B75D-AE9F8879C4BF}" destId="{B596FDF0-2728-4CCE-9141-476BBA7971EF}" srcOrd="0" destOrd="0" presId="urn:microsoft.com/office/officeart/2008/layout/LinedList"/>
    <dgm:cxn modelId="{A1080A90-BAEA-4DEC-88C5-BED8DC29AEA5}" type="presParOf" srcId="{B937DCB8-0FEE-4D0A-B75D-AE9F8879C4BF}" destId="{72D97F55-348F-4D07-A9B1-1BEEB1AE89BC}" srcOrd="1" destOrd="0" presId="urn:microsoft.com/office/officeart/2008/layout/LinedList"/>
    <dgm:cxn modelId="{29A216E8-C331-47FC-87C5-8041015693CD}" type="presParOf" srcId="{B937DCB8-0FEE-4D0A-B75D-AE9F8879C4BF}" destId="{C9184A05-E12C-48C4-B8F4-D036AFB7B353}" srcOrd="2" destOrd="0" presId="urn:microsoft.com/office/officeart/2008/layout/LinedList"/>
    <dgm:cxn modelId="{7567D278-DAFE-44A9-A6D7-689E7D7EC0A3}" type="presParOf" srcId="{477237E3-AD03-40EE-8E40-24595D27FCC9}" destId="{CF2AE5C9-F3CB-473E-ADD7-915848C643E7}" srcOrd="5" destOrd="0" presId="urn:microsoft.com/office/officeart/2008/layout/LinedList"/>
    <dgm:cxn modelId="{BF6B6529-06B9-48A3-98C0-EC29D49C9705}" type="presParOf" srcId="{477237E3-AD03-40EE-8E40-24595D27FCC9}" destId="{B301121F-86D9-49B0-9F8A-D217AFD0EBF8}" srcOrd="6" destOrd="0" presId="urn:microsoft.com/office/officeart/2008/layout/LinedList"/>
    <dgm:cxn modelId="{EEBE3594-9CED-4361-87BB-7FAF27F03C52}" type="presParOf" srcId="{477237E3-AD03-40EE-8E40-24595D27FCC9}" destId="{6A00DB57-B3C4-49A2-80CF-3FC10381E521}" srcOrd="7" destOrd="0" presId="urn:microsoft.com/office/officeart/2008/layout/LinedList"/>
    <dgm:cxn modelId="{9B00217C-CF61-4846-9D5F-8C65E10E515F}" type="presParOf" srcId="{6A00DB57-B3C4-49A2-80CF-3FC10381E521}" destId="{CB61AA30-C81C-40A0-AA58-FE222D7C93EA}" srcOrd="0" destOrd="0" presId="urn:microsoft.com/office/officeart/2008/layout/LinedList"/>
    <dgm:cxn modelId="{1F0CCD5A-044F-4F9A-AB59-7177B757C544}" type="presParOf" srcId="{6A00DB57-B3C4-49A2-80CF-3FC10381E521}" destId="{20B9D93F-063F-4607-B0DE-5824DE5C7046}" srcOrd="1" destOrd="0" presId="urn:microsoft.com/office/officeart/2008/layout/LinedList"/>
    <dgm:cxn modelId="{BB498134-60DC-44BF-B88A-9455B53D89C9}" type="presParOf" srcId="{6A00DB57-B3C4-49A2-80CF-3FC10381E521}" destId="{5A584864-5C2D-43AA-A178-8A0FF7EB2E0A}" srcOrd="2" destOrd="0" presId="urn:microsoft.com/office/officeart/2008/layout/LinedList"/>
    <dgm:cxn modelId="{EC406F70-DD25-4FB7-AFFB-2248118930AC}" type="presParOf" srcId="{477237E3-AD03-40EE-8E40-24595D27FCC9}" destId="{42ACA90D-19A2-40F3-8626-400AFFBB52B1}" srcOrd="8" destOrd="0" presId="urn:microsoft.com/office/officeart/2008/layout/LinedList"/>
    <dgm:cxn modelId="{166016A9-9F13-447F-8188-572EC1C19EF4}" type="presParOf" srcId="{477237E3-AD03-40EE-8E40-24595D27FCC9}" destId="{CDCCA17B-F62D-49A3-A0DA-8011792DEE6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479C0A-0C89-44BE-8601-EB38BF9A99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1FB895-D20A-43C6-897B-98D6DC2644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 Period: 1</a:t>
          </a:r>
          <a:r>
            <a:rPr lang="en-US" baseline="30000"/>
            <a:t>st</a:t>
          </a:r>
          <a:r>
            <a:rPr lang="en-US"/>
            <a:t> Dec 2018 to 31</a:t>
          </a:r>
          <a:r>
            <a:rPr lang="en-US" baseline="30000"/>
            <a:t>st</a:t>
          </a:r>
          <a:r>
            <a:rPr lang="en-US"/>
            <a:t> Mar 2019.</a:t>
          </a:r>
        </a:p>
      </dgm:t>
    </dgm:pt>
    <dgm:pt modelId="{7E16FAD9-C86B-4D16-B86F-9126E4B8AC85}" type="parTrans" cxnId="{AF9A36FD-A834-4AA6-BCA1-8E7AFB4527DD}">
      <dgm:prSet/>
      <dgm:spPr/>
      <dgm:t>
        <a:bodyPr/>
        <a:lstStyle/>
        <a:p>
          <a:endParaRPr lang="en-US"/>
        </a:p>
      </dgm:t>
    </dgm:pt>
    <dgm:pt modelId="{968322B2-518F-4F79-971F-585102739D05}" type="sibTrans" cxnId="{AF9A36FD-A834-4AA6-BCA1-8E7AFB4527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B5BA1F-F3C7-4BF4-A45D-F0440BBB86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Total : 1,50,000 tweets</a:t>
          </a:r>
        </a:p>
      </dgm:t>
    </dgm:pt>
    <dgm:pt modelId="{434CB108-3712-4207-9E1E-23DFE669A94D}" type="parTrans" cxnId="{9EE49CE1-198E-4D47-ADBA-838D075F8927}">
      <dgm:prSet/>
      <dgm:spPr/>
      <dgm:t>
        <a:bodyPr/>
        <a:lstStyle/>
        <a:p>
          <a:endParaRPr lang="en-US"/>
        </a:p>
      </dgm:t>
    </dgm:pt>
    <dgm:pt modelId="{E15F2E7B-72B9-4E27-899E-764A7EFD3690}" type="sibTrans" cxnId="{9EE49CE1-198E-4D47-ADBA-838D075F89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41A5ED-7CD0-4627-BF21-F0D0C5F1A9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Duplicate tweets were dropped. </a:t>
          </a:r>
        </a:p>
      </dgm:t>
    </dgm:pt>
    <dgm:pt modelId="{F874D35D-7D61-4F47-9F1A-5FF4D1B87477}" type="parTrans" cxnId="{A32B3057-3105-4D12-B3F3-7B9E3FD99400}">
      <dgm:prSet/>
      <dgm:spPr/>
      <dgm:t>
        <a:bodyPr/>
        <a:lstStyle/>
        <a:p>
          <a:endParaRPr lang="en-US"/>
        </a:p>
      </dgm:t>
    </dgm:pt>
    <dgm:pt modelId="{65DCF400-F54C-49EB-B027-6E2FF755162E}" type="sibTrans" cxnId="{A32B3057-3105-4D12-B3F3-7B9E3FD994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23843C-DA01-4108-A67D-DB61C26021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Tweets remained after processing : 65000</a:t>
          </a:r>
        </a:p>
      </dgm:t>
    </dgm:pt>
    <dgm:pt modelId="{AB133486-5247-4294-9362-87C69E4A5D80}" type="parTrans" cxnId="{AE7DF7FF-DF73-461B-B3E6-715692E51C9C}">
      <dgm:prSet/>
      <dgm:spPr/>
      <dgm:t>
        <a:bodyPr/>
        <a:lstStyle/>
        <a:p>
          <a:endParaRPr lang="en-US"/>
        </a:p>
      </dgm:t>
    </dgm:pt>
    <dgm:pt modelId="{C095CF80-A684-4CA8-B022-4F8C620F112B}" type="sibTrans" cxnId="{AE7DF7FF-DF73-461B-B3E6-715692E51C9C}">
      <dgm:prSet/>
      <dgm:spPr/>
      <dgm:t>
        <a:bodyPr/>
        <a:lstStyle/>
        <a:p>
          <a:endParaRPr lang="en-US"/>
        </a:p>
      </dgm:t>
    </dgm:pt>
    <dgm:pt modelId="{85809D2C-843C-40C9-AB5E-F43F48D76998}" type="pres">
      <dgm:prSet presAssocID="{95479C0A-0C89-44BE-8601-EB38BF9A9927}" presName="root" presStyleCnt="0">
        <dgm:presLayoutVars>
          <dgm:dir/>
          <dgm:resizeHandles val="exact"/>
        </dgm:presLayoutVars>
      </dgm:prSet>
      <dgm:spPr/>
    </dgm:pt>
    <dgm:pt modelId="{1282C7BB-E871-45F4-A0F3-CC42C8EE4014}" type="pres">
      <dgm:prSet presAssocID="{0D1FB895-D20A-43C6-897B-98D6DC26445D}" presName="compNode" presStyleCnt="0"/>
      <dgm:spPr/>
    </dgm:pt>
    <dgm:pt modelId="{3B7B237F-E075-4937-8A90-7409A99DE54C}" type="pres">
      <dgm:prSet presAssocID="{0D1FB895-D20A-43C6-897B-98D6DC26445D}" presName="bgRect" presStyleLbl="bgShp" presStyleIdx="0" presStyleCnt="4"/>
      <dgm:spPr/>
    </dgm:pt>
    <dgm:pt modelId="{CE56F634-E15C-4C13-8A03-DA8DF836350B}" type="pres">
      <dgm:prSet presAssocID="{0D1FB895-D20A-43C6-897B-98D6DC2644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7D966963-26C1-4FFC-9224-BDECBD3FAB7C}" type="pres">
      <dgm:prSet presAssocID="{0D1FB895-D20A-43C6-897B-98D6DC26445D}" presName="spaceRect" presStyleCnt="0"/>
      <dgm:spPr/>
    </dgm:pt>
    <dgm:pt modelId="{E4E5C83A-4840-439E-929F-C95EE390A57C}" type="pres">
      <dgm:prSet presAssocID="{0D1FB895-D20A-43C6-897B-98D6DC26445D}" presName="parTx" presStyleLbl="revTx" presStyleIdx="0" presStyleCnt="4">
        <dgm:presLayoutVars>
          <dgm:chMax val="0"/>
          <dgm:chPref val="0"/>
        </dgm:presLayoutVars>
      </dgm:prSet>
      <dgm:spPr/>
    </dgm:pt>
    <dgm:pt modelId="{01381179-90E0-4885-A3C5-0DDFD0BB7B12}" type="pres">
      <dgm:prSet presAssocID="{968322B2-518F-4F79-971F-585102739D05}" presName="sibTrans" presStyleCnt="0"/>
      <dgm:spPr/>
    </dgm:pt>
    <dgm:pt modelId="{6F590F7F-520F-4953-AE1F-561F889D9F24}" type="pres">
      <dgm:prSet presAssocID="{65B5BA1F-F3C7-4BF4-A45D-F0440BBB8689}" presName="compNode" presStyleCnt="0"/>
      <dgm:spPr/>
    </dgm:pt>
    <dgm:pt modelId="{65AED843-F718-45F9-8D95-8C59069F167A}" type="pres">
      <dgm:prSet presAssocID="{65B5BA1F-F3C7-4BF4-A45D-F0440BBB8689}" presName="bgRect" presStyleLbl="bgShp" presStyleIdx="1" presStyleCnt="4"/>
      <dgm:spPr/>
    </dgm:pt>
    <dgm:pt modelId="{B75C1C10-1FCF-452E-9843-9148D464EA9B}" type="pres">
      <dgm:prSet presAssocID="{65B5BA1F-F3C7-4BF4-A45D-F0440BBB868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6579843-2352-42EE-80E9-A5BC816D0248}" type="pres">
      <dgm:prSet presAssocID="{65B5BA1F-F3C7-4BF4-A45D-F0440BBB8689}" presName="spaceRect" presStyleCnt="0"/>
      <dgm:spPr/>
    </dgm:pt>
    <dgm:pt modelId="{3855C160-0C64-4080-9FDD-EAFD6BD443F2}" type="pres">
      <dgm:prSet presAssocID="{65B5BA1F-F3C7-4BF4-A45D-F0440BBB8689}" presName="parTx" presStyleLbl="revTx" presStyleIdx="1" presStyleCnt="4">
        <dgm:presLayoutVars>
          <dgm:chMax val="0"/>
          <dgm:chPref val="0"/>
        </dgm:presLayoutVars>
      </dgm:prSet>
      <dgm:spPr/>
    </dgm:pt>
    <dgm:pt modelId="{88D40103-3FDF-4BAF-BEF0-35E46F6D0E3C}" type="pres">
      <dgm:prSet presAssocID="{E15F2E7B-72B9-4E27-899E-764A7EFD3690}" presName="sibTrans" presStyleCnt="0"/>
      <dgm:spPr/>
    </dgm:pt>
    <dgm:pt modelId="{6875644B-47C9-4A14-BB9A-37E81CCD7D47}" type="pres">
      <dgm:prSet presAssocID="{9241A5ED-7CD0-4627-BF21-F0D0C5F1A960}" presName="compNode" presStyleCnt="0"/>
      <dgm:spPr/>
    </dgm:pt>
    <dgm:pt modelId="{25031110-FC66-47B7-B888-5BAB106922FE}" type="pres">
      <dgm:prSet presAssocID="{9241A5ED-7CD0-4627-BF21-F0D0C5F1A960}" presName="bgRect" presStyleLbl="bgShp" presStyleIdx="2" presStyleCnt="4" custLinFactNeighborX="129" custLinFactNeighborY="-6173"/>
      <dgm:spPr/>
    </dgm:pt>
    <dgm:pt modelId="{2397C4C7-CE2B-46FD-9096-FE361B2354E0}" type="pres">
      <dgm:prSet presAssocID="{9241A5ED-7CD0-4627-BF21-F0D0C5F1A9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26BC2D03-B79B-4F46-B2F2-745D1FBA0AA4}" type="pres">
      <dgm:prSet presAssocID="{9241A5ED-7CD0-4627-BF21-F0D0C5F1A960}" presName="spaceRect" presStyleCnt="0"/>
      <dgm:spPr/>
    </dgm:pt>
    <dgm:pt modelId="{CB627DD1-0CB3-464C-A3EB-57ABA6789E35}" type="pres">
      <dgm:prSet presAssocID="{9241A5ED-7CD0-4627-BF21-F0D0C5F1A960}" presName="parTx" presStyleLbl="revTx" presStyleIdx="2" presStyleCnt="4">
        <dgm:presLayoutVars>
          <dgm:chMax val="0"/>
          <dgm:chPref val="0"/>
        </dgm:presLayoutVars>
      </dgm:prSet>
      <dgm:spPr/>
    </dgm:pt>
    <dgm:pt modelId="{5DF7876E-EC17-4141-A172-FF7520D9CCA9}" type="pres">
      <dgm:prSet presAssocID="{65DCF400-F54C-49EB-B027-6E2FF755162E}" presName="sibTrans" presStyleCnt="0"/>
      <dgm:spPr/>
    </dgm:pt>
    <dgm:pt modelId="{00E4420F-5C10-4040-8B66-37F57410223C}" type="pres">
      <dgm:prSet presAssocID="{7D23843C-DA01-4108-A67D-DB61C26021B0}" presName="compNode" presStyleCnt="0"/>
      <dgm:spPr/>
    </dgm:pt>
    <dgm:pt modelId="{56FB7D1B-AEA2-496F-ACD8-E73742AA1728}" type="pres">
      <dgm:prSet presAssocID="{7D23843C-DA01-4108-A67D-DB61C26021B0}" presName="bgRect" presStyleLbl="bgShp" presStyleIdx="3" presStyleCnt="4"/>
      <dgm:spPr/>
    </dgm:pt>
    <dgm:pt modelId="{8B13FA68-1CA2-43FE-9E53-A269C11AD1A4}" type="pres">
      <dgm:prSet presAssocID="{7D23843C-DA01-4108-A67D-DB61C26021B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6121A28-1EDC-485C-B800-CB3F2662162D}" type="pres">
      <dgm:prSet presAssocID="{7D23843C-DA01-4108-A67D-DB61C26021B0}" presName="spaceRect" presStyleCnt="0"/>
      <dgm:spPr/>
    </dgm:pt>
    <dgm:pt modelId="{E84D634C-1218-4D35-8876-A88C79872B6C}" type="pres">
      <dgm:prSet presAssocID="{7D23843C-DA01-4108-A67D-DB61C26021B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32B3057-3105-4D12-B3F3-7B9E3FD99400}" srcId="{95479C0A-0C89-44BE-8601-EB38BF9A9927}" destId="{9241A5ED-7CD0-4627-BF21-F0D0C5F1A960}" srcOrd="2" destOrd="0" parTransId="{F874D35D-7D61-4F47-9F1A-5FF4D1B87477}" sibTransId="{65DCF400-F54C-49EB-B027-6E2FF755162E}"/>
    <dgm:cxn modelId="{A6516182-A0F4-4B17-8997-36D313008BE4}" type="presOf" srcId="{0D1FB895-D20A-43C6-897B-98D6DC26445D}" destId="{E4E5C83A-4840-439E-929F-C95EE390A57C}" srcOrd="0" destOrd="0" presId="urn:microsoft.com/office/officeart/2018/2/layout/IconVerticalSolidList"/>
    <dgm:cxn modelId="{B40CA0A1-F1B1-450C-95FA-1F4E918266EF}" type="presOf" srcId="{7D23843C-DA01-4108-A67D-DB61C26021B0}" destId="{E84D634C-1218-4D35-8876-A88C79872B6C}" srcOrd="0" destOrd="0" presId="urn:microsoft.com/office/officeart/2018/2/layout/IconVerticalSolidList"/>
    <dgm:cxn modelId="{2C524BB1-CB9A-4E4F-B8D3-0EC60648D0C5}" type="presOf" srcId="{9241A5ED-7CD0-4627-BF21-F0D0C5F1A960}" destId="{CB627DD1-0CB3-464C-A3EB-57ABA6789E35}" srcOrd="0" destOrd="0" presId="urn:microsoft.com/office/officeart/2018/2/layout/IconVerticalSolidList"/>
    <dgm:cxn modelId="{B45B7DBB-06A0-4B5C-B8DD-FA879A1BFDEF}" type="presOf" srcId="{95479C0A-0C89-44BE-8601-EB38BF9A9927}" destId="{85809D2C-843C-40C9-AB5E-F43F48D76998}" srcOrd="0" destOrd="0" presId="urn:microsoft.com/office/officeart/2018/2/layout/IconVerticalSolidList"/>
    <dgm:cxn modelId="{158FA1D2-B6FB-43DD-89CE-F9DE5CA59AD3}" type="presOf" srcId="{65B5BA1F-F3C7-4BF4-A45D-F0440BBB8689}" destId="{3855C160-0C64-4080-9FDD-EAFD6BD443F2}" srcOrd="0" destOrd="0" presId="urn:microsoft.com/office/officeart/2018/2/layout/IconVerticalSolidList"/>
    <dgm:cxn modelId="{9EE49CE1-198E-4D47-ADBA-838D075F8927}" srcId="{95479C0A-0C89-44BE-8601-EB38BF9A9927}" destId="{65B5BA1F-F3C7-4BF4-A45D-F0440BBB8689}" srcOrd="1" destOrd="0" parTransId="{434CB108-3712-4207-9E1E-23DFE669A94D}" sibTransId="{E15F2E7B-72B9-4E27-899E-764A7EFD3690}"/>
    <dgm:cxn modelId="{AF9A36FD-A834-4AA6-BCA1-8E7AFB4527DD}" srcId="{95479C0A-0C89-44BE-8601-EB38BF9A9927}" destId="{0D1FB895-D20A-43C6-897B-98D6DC26445D}" srcOrd="0" destOrd="0" parTransId="{7E16FAD9-C86B-4D16-B86F-9126E4B8AC85}" sibTransId="{968322B2-518F-4F79-971F-585102739D05}"/>
    <dgm:cxn modelId="{AE7DF7FF-DF73-461B-B3E6-715692E51C9C}" srcId="{95479C0A-0C89-44BE-8601-EB38BF9A9927}" destId="{7D23843C-DA01-4108-A67D-DB61C26021B0}" srcOrd="3" destOrd="0" parTransId="{AB133486-5247-4294-9362-87C69E4A5D80}" sibTransId="{C095CF80-A684-4CA8-B022-4F8C620F112B}"/>
    <dgm:cxn modelId="{1B3FCC39-7E7C-4799-82B8-B87B0FA87C6F}" type="presParOf" srcId="{85809D2C-843C-40C9-AB5E-F43F48D76998}" destId="{1282C7BB-E871-45F4-A0F3-CC42C8EE4014}" srcOrd="0" destOrd="0" presId="urn:microsoft.com/office/officeart/2018/2/layout/IconVerticalSolidList"/>
    <dgm:cxn modelId="{C5D1F156-1A39-47D2-BE67-7821040C538B}" type="presParOf" srcId="{1282C7BB-E871-45F4-A0F3-CC42C8EE4014}" destId="{3B7B237F-E075-4937-8A90-7409A99DE54C}" srcOrd="0" destOrd="0" presId="urn:microsoft.com/office/officeart/2018/2/layout/IconVerticalSolidList"/>
    <dgm:cxn modelId="{10E8D1DB-12BA-4E8B-9950-D6124060B4A2}" type="presParOf" srcId="{1282C7BB-E871-45F4-A0F3-CC42C8EE4014}" destId="{CE56F634-E15C-4C13-8A03-DA8DF836350B}" srcOrd="1" destOrd="0" presId="urn:microsoft.com/office/officeart/2018/2/layout/IconVerticalSolidList"/>
    <dgm:cxn modelId="{E4F06FA3-E62D-445B-8B38-19FC00E33C41}" type="presParOf" srcId="{1282C7BB-E871-45F4-A0F3-CC42C8EE4014}" destId="{7D966963-26C1-4FFC-9224-BDECBD3FAB7C}" srcOrd="2" destOrd="0" presId="urn:microsoft.com/office/officeart/2018/2/layout/IconVerticalSolidList"/>
    <dgm:cxn modelId="{B88BB00D-6621-4477-90C4-3E3827962AA2}" type="presParOf" srcId="{1282C7BB-E871-45F4-A0F3-CC42C8EE4014}" destId="{E4E5C83A-4840-439E-929F-C95EE390A57C}" srcOrd="3" destOrd="0" presId="urn:microsoft.com/office/officeart/2018/2/layout/IconVerticalSolidList"/>
    <dgm:cxn modelId="{0D26C98E-90C4-4341-B1B1-F8B0FCED2252}" type="presParOf" srcId="{85809D2C-843C-40C9-AB5E-F43F48D76998}" destId="{01381179-90E0-4885-A3C5-0DDFD0BB7B12}" srcOrd="1" destOrd="0" presId="urn:microsoft.com/office/officeart/2018/2/layout/IconVerticalSolidList"/>
    <dgm:cxn modelId="{1E8A2983-C2F6-4AFC-BCAC-CC9F1BF1EA9E}" type="presParOf" srcId="{85809D2C-843C-40C9-AB5E-F43F48D76998}" destId="{6F590F7F-520F-4953-AE1F-561F889D9F24}" srcOrd="2" destOrd="0" presId="urn:microsoft.com/office/officeart/2018/2/layout/IconVerticalSolidList"/>
    <dgm:cxn modelId="{1A9A8169-48F8-461C-9B9B-0FC1E8F64425}" type="presParOf" srcId="{6F590F7F-520F-4953-AE1F-561F889D9F24}" destId="{65AED843-F718-45F9-8D95-8C59069F167A}" srcOrd="0" destOrd="0" presId="urn:microsoft.com/office/officeart/2018/2/layout/IconVerticalSolidList"/>
    <dgm:cxn modelId="{36895C5E-7AB5-4DBD-BF9F-FF0C8C68C6EE}" type="presParOf" srcId="{6F590F7F-520F-4953-AE1F-561F889D9F24}" destId="{B75C1C10-1FCF-452E-9843-9148D464EA9B}" srcOrd="1" destOrd="0" presId="urn:microsoft.com/office/officeart/2018/2/layout/IconVerticalSolidList"/>
    <dgm:cxn modelId="{982A113D-92ED-4505-B2F7-F2B50BA4DDAF}" type="presParOf" srcId="{6F590F7F-520F-4953-AE1F-561F889D9F24}" destId="{E6579843-2352-42EE-80E9-A5BC816D0248}" srcOrd="2" destOrd="0" presId="urn:microsoft.com/office/officeart/2018/2/layout/IconVerticalSolidList"/>
    <dgm:cxn modelId="{25DD934D-65AF-44CD-B9A7-422319606B99}" type="presParOf" srcId="{6F590F7F-520F-4953-AE1F-561F889D9F24}" destId="{3855C160-0C64-4080-9FDD-EAFD6BD443F2}" srcOrd="3" destOrd="0" presId="urn:microsoft.com/office/officeart/2018/2/layout/IconVerticalSolidList"/>
    <dgm:cxn modelId="{33C73923-6D1B-4248-90B7-D8B41017BA3A}" type="presParOf" srcId="{85809D2C-843C-40C9-AB5E-F43F48D76998}" destId="{88D40103-3FDF-4BAF-BEF0-35E46F6D0E3C}" srcOrd="3" destOrd="0" presId="urn:microsoft.com/office/officeart/2018/2/layout/IconVerticalSolidList"/>
    <dgm:cxn modelId="{91CAAF6C-EC0A-4BCC-AFDC-D4A7993305FA}" type="presParOf" srcId="{85809D2C-843C-40C9-AB5E-F43F48D76998}" destId="{6875644B-47C9-4A14-BB9A-37E81CCD7D47}" srcOrd="4" destOrd="0" presId="urn:microsoft.com/office/officeart/2018/2/layout/IconVerticalSolidList"/>
    <dgm:cxn modelId="{FE140A8E-FAC7-4DC0-AA76-64A59DA5F82C}" type="presParOf" srcId="{6875644B-47C9-4A14-BB9A-37E81CCD7D47}" destId="{25031110-FC66-47B7-B888-5BAB106922FE}" srcOrd="0" destOrd="0" presId="urn:microsoft.com/office/officeart/2018/2/layout/IconVerticalSolidList"/>
    <dgm:cxn modelId="{8079D5ED-5E3B-4C28-8F3E-35E3E6C0823E}" type="presParOf" srcId="{6875644B-47C9-4A14-BB9A-37E81CCD7D47}" destId="{2397C4C7-CE2B-46FD-9096-FE361B2354E0}" srcOrd="1" destOrd="0" presId="urn:microsoft.com/office/officeart/2018/2/layout/IconVerticalSolidList"/>
    <dgm:cxn modelId="{B41537EB-736A-4923-95EF-561330F93F36}" type="presParOf" srcId="{6875644B-47C9-4A14-BB9A-37E81CCD7D47}" destId="{26BC2D03-B79B-4F46-B2F2-745D1FBA0AA4}" srcOrd="2" destOrd="0" presId="urn:microsoft.com/office/officeart/2018/2/layout/IconVerticalSolidList"/>
    <dgm:cxn modelId="{943BC3D4-C1AC-4F7A-A1CB-49E54FB70C5E}" type="presParOf" srcId="{6875644B-47C9-4A14-BB9A-37E81CCD7D47}" destId="{CB627DD1-0CB3-464C-A3EB-57ABA6789E35}" srcOrd="3" destOrd="0" presId="urn:microsoft.com/office/officeart/2018/2/layout/IconVerticalSolidList"/>
    <dgm:cxn modelId="{E32565B1-DEF5-414D-9CE2-6490C3FDAEDA}" type="presParOf" srcId="{85809D2C-843C-40C9-AB5E-F43F48D76998}" destId="{5DF7876E-EC17-4141-A172-FF7520D9CCA9}" srcOrd="5" destOrd="0" presId="urn:microsoft.com/office/officeart/2018/2/layout/IconVerticalSolidList"/>
    <dgm:cxn modelId="{E0A6C0B5-B11E-4495-8E62-CDB89261A263}" type="presParOf" srcId="{85809D2C-843C-40C9-AB5E-F43F48D76998}" destId="{00E4420F-5C10-4040-8B66-37F57410223C}" srcOrd="6" destOrd="0" presId="urn:microsoft.com/office/officeart/2018/2/layout/IconVerticalSolidList"/>
    <dgm:cxn modelId="{0C9B2538-75A5-4CC8-81D6-2B5378ED3CBD}" type="presParOf" srcId="{00E4420F-5C10-4040-8B66-37F57410223C}" destId="{56FB7D1B-AEA2-496F-ACD8-E73742AA1728}" srcOrd="0" destOrd="0" presId="urn:microsoft.com/office/officeart/2018/2/layout/IconVerticalSolidList"/>
    <dgm:cxn modelId="{127057F4-9950-4700-93BC-E5F8E271717B}" type="presParOf" srcId="{00E4420F-5C10-4040-8B66-37F57410223C}" destId="{8B13FA68-1CA2-43FE-9E53-A269C11AD1A4}" srcOrd="1" destOrd="0" presId="urn:microsoft.com/office/officeart/2018/2/layout/IconVerticalSolidList"/>
    <dgm:cxn modelId="{420D265B-5743-4416-81E7-2245FE135345}" type="presParOf" srcId="{00E4420F-5C10-4040-8B66-37F57410223C}" destId="{96121A28-1EDC-485C-B800-CB3F2662162D}" srcOrd="2" destOrd="0" presId="urn:microsoft.com/office/officeart/2018/2/layout/IconVerticalSolidList"/>
    <dgm:cxn modelId="{9E39D899-861B-4D90-9E6C-F51524D8B88A}" type="presParOf" srcId="{00E4420F-5C10-4040-8B66-37F57410223C}" destId="{E84D634C-1218-4D35-8876-A88C79872B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D50FEF-CF9A-4DDD-BBB4-DDFC8B975ECC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FA9E9-B182-4180-9D17-FBCBB8AC8A8E}">
      <dgm:prSet custT="1"/>
      <dgm:spPr/>
      <dgm:t>
        <a:bodyPr/>
        <a:lstStyle/>
        <a:p>
          <a:r>
            <a:rPr lang="en-US" sz="1600" dirty="0"/>
            <a:t>Remove Pattern user mentions (@), hashtags (#) , URL, retweets (“RT”)</a:t>
          </a:r>
        </a:p>
      </dgm:t>
    </dgm:pt>
    <dgm:pt modelId="{883BB8C1-F7E4-46F4-B1EF-878C2DD650AB}" type="parTrans" cxnId="{15338576-D12C-4567-9B29-81C8D5714D6E}">
      <dgm:prSet/>
      <dgm:spPr/>
      <dgm:t>
        <a:bodyPr/>
        <a:lstStyle/>
        <a:p>
          <a:endParaRPr lang="en-US"/>
        </a:p>
      </dgm:t>
    </dgm:pt>
    <dgm:pt modelId="{92FF2CA6-09B2-4EF9-B225-2D636382E619}" type="sibTrans" cxnId="{15338576-D12C-4567-9B29-81C8D5714D6E}">
      <dgm:prSet/>
      <dgm:spPr/>
      <dgm:t>
        <a:bodyPr/>
        <a:lstStyle/>
        <a:p>
          <a:endParaRPr lang="en-US"/>
        </a:p>
      </dgm:t>
    </dgm:pt>
    <dgm:pt modelId="{DF25A3EF-7D2A-4D64-992F-4FCE173EAF6C}">
      <dgm:prSet custT="1"/>
      <dgm:spPr/>
      <dgm:t>
        <a:bodyPr/>
        <a:lstStyle/>
        <a:p>
          <a:r>
            <a:rPr lang="en-US" sz="1600" dirty="0"/>
            <a:t>Special Characters (e.g.: “” , / . ! [] * &amp;) are removed</a:t>
          </a:r>
          <a:r>
            <a:rPr lang="en-US" sz="1700" dirty="0"/>
            <a:t>.</a:t>
          </a:r>
        </a:p>
      </dgm:t>
    </dgm:pt>
    <dgm:pt modelId="{9FE3BFD0-4901-48DE-974C-C471E7619F79}" type="parTrans" cxnId="{A84FD427-3EC4-4E93-8A81-56E4AA943E20}">
      <dgm:prSet/>
      <dgm:spPr/>
      <dgm:t>
        <a:bodyPr/>
        <a:lstStyle/>
        <a:p>
          <a:endParaRPr lang="en-US"/>
        </a:p>
      </dgm:t>
    </dgm:pt>
    <dgm:pt modelId="{CB03ABCE-E061-4FEA-A821-1A06CEABFD69}" type="sibTrans" cxnId="{A84FD427-3EC4-4E93-8A81-56E4AA943E20}">
      <dgm:prSet/>
      <dgm:spPr/>
      <dgm:t>
        <a:bodyPr/>
        <a:lstStyle/>
        <a:p>
          <a:endParaRPr lang="en-US"/>
        </a:p>
      </dgm:t>
    </dgm:pt>
    <dgm:pt modelId="{C0F9DA78-F2CD-4AB6-BA4C-50E061F4F8DA}">
      <dgm:prSet custT="1"/>
      <dgm:spPr/>
      <dgm:t>
        <a:bodyPr/>
        <a:lstStyle/>
        <a:p>
          <a:r>
            <a:rPr lang="en-US" sz="1600" dirty="0"/>
            <a:t>Spell check was done to fix spelling mistakes</a:t>
          </a:r>
          <a:r>
            <a:rPr lang="en-US" sz="1700" dirty="0"/>
            <a:t>.</a:t>
          </a:r>
        </a:p>
      </dgm:t>
    </dgm:pt>
    <dgm:pt modelId="{69B140C6-5394-4F12-BE12-E4143D7D9F89}" type="parTrans" cxnId="{B3FB6DAC-5D7C-4F44-A098-CEBE759192DD}">
      <dgm:prSet/>
      <dgm:spPr/>
      <dgm:t>
        <a:bodyPr/>
        <a:lstStyle/>
        <a:p>
          <a:endParaRPr lang="en-US"/>
        </a:p>
      </dgm:t>
    </dgm:pt>
    <dgm:pt modelId="{21CD2407-B062-4FD1-8AC1-507A66E44737}" type="sibTrans" cxnId="{B3FB6DAC-5D7C-4F44-A098-CEBE759192DD}">
      <dgm:prSet/>
      <dgm:spPr/>
      <dgm:t>
        <a:bodyPr/>
        <a:lstStyle/>
        <a:p>
          <a:endParaRPr lang="en-US"/>
        </a:p>
      </dgm:t>
    </dgm:pt>
    <dgm:pt modelId="{3238FB43-728A-4E79-BDAB-1A89ABE404F1}">
      <dgm:prSet custT="1"/>
      <dgm:spPr/>
      <dgm:t>
        <a:bodyPr/>
        <a:lstStyle/>
        <a:p>
          <a:r>
            <a:rPr lang="en-US" sz="1600" dirty="0"/>
            <a:t>Elongated words are brought into their normal form.</a:t>
          </a:r>
        </a:p>
      </dgm:t>
    </dgm:pt>
    <dgm:pt modelId="{64EFEF40-0EFA-40E8-B655-48BFA3EFD587}" type="parTrans" cxnId="{3AC094B9-36DC-405A-A70E-BF9751FE8826}">
      <dgm:prSet/>
      <dgm:spPr/>
      <dgm:t>
        <a:bodyPr/>
        <a:lstStyle/>
        <a:p>
          <a:endParaRPr lang="en-US"/>
        </a:p>
      </dgm:t>
    </dgm:pt>
    <dgm:pt modelId="{7C1B79FB-655F-48F1-A268-D716C08BEF74}" type="sibTrans" cxnId="{3AC094B9-36DC-405A-A70E-BF9751FE8826}">
      <dgm:prSet/>
      <dgm:spPr/>
      <dgm:t>
        <a:bodyPr/>
        <a:lstStyle/>
        <a:p>
          <a:endParaRPr lang="en-US"/>
        </a:p>
      </dgm:t>
    </dgm:pt>
    <dgm:pt modelId="{56E91D87-4438-4641-845E-8657C35E4787}" type="pres">
      <dgm:prSet presAssocID="{3ED50FEF-CF9A-4DDD-BBB4-DDFC8B975ECC}" presName="diagram" presStyleCnt="0">
        <dgm:presLayoutVars>
          <dgm:dir/>
          <dgm:resizeHandles val="exact"/>
        </dgm:presLayoutVars>
      </dgm:prSet>
      <dgm:spPr/>
    </dgm:pt>
    <dgm:pt modelId="{C92FB427-5768-49CC-A3E9-1F7C27F88458}" type="pres">
      <dgm:prSet presAssocID="{1FAFA9E9-B182-4180-9D17-FBCBB8AC8A8E}" presName="arrow" presStyleLbl="node1" presStyleIdx="0" presStyleCnt="4">
        <dgm:presLayoutVars>
          <dgm:bulletEnabled val="1"/>
        </dgm:presLayoutVars>
      </dgm:prSet>
      <dgm:spPr/>
    </dgm:pt>
    <dgm:pt modelId="{41DE950C-FF6C-4D87-9086-E750D13D2551}" type="pres">
      <dgm:prSet presAssocID="{DF25A3EF-7D2A-4D64-992F-4FCE173EAF6C}" presName="arrow" presStyleLbl="node1" presStyleIdx="1" presStyleCnt="4" custRadScaleRad="128554" custRadScaleInc="-622">
        <dgm:presLayoutVars>
          <dgm:bulletEnabled val="1"/>
        </dgm:presLayoutVars>
      </dgm:prSet>
      <dgm:spPr/>
    </dgm:pt>
    <dgm:pt modelId="{09B559CE-9102-4757-851E-4E241E88EB58}" type="pres">
      <dgm:prSet presAssocID="{C0F9DA78-F2CD-4AB6-BA4C-50E061F4F8DA}" presName="arrow" presStyleLbl="node1" presStyleIdx="2" presStyleCnt="4">
        <dgm:presLayoutVars>
          <dgm:bulletEnabled val="1"/>
        </dgm:presLayoutVars>
      </dgm:prSet>
      <dgm:spPr/>
    </dgm:pt>
    <dgm:pt modelId="{938D3313-F766-42C6-A77D-43CE814C7A0A}" type="pres">
      <dgm:prSet presAssocID="{3238FB43-728A-4E79-BDAB-1A89ABE404F1}" presName="arrow" presStyleLbl="node1" presStyleIdx="3" presStyleCnt="4" custRadScaleRad="121013" custRadScaleInc="460">
        <dgm:presLayoutVars>
          <dgm:bulletEnabled val="1"/>
        </dgm:presLayoutVars>
      </dgm:prSet>
      <dgm:spPr/>
    </dgm:pt>
  </dgm:ptLst>
  <dgm:cxnLst>
    <dgm:cxn modelId="{A84FD427-3EC4-4E93-8A81-56E4AA943E20}" srcId="{3ED50FEF-CF9A-4DDD-BBB4-DDFC8B975ECC}" destId="{DF25A3EF-7D2A-4D64-992F-4FCE173EAF6C}" srcOrd="1" destOrd="0" parTransId="{9FE3BFD0-4901-48DE-974C-C471E7619F79}" sibTransId="{CB03ABCE-E061-4FEA-A821-1A06CEABFD69}"/>
    <dgm:cxn modelId="{D9EFB24C-AE89-4047-B30C-0F71E16E381F}" type="presOf" srcId="{3238FB43-728A-4E79-BDAB-1A89ABE404F1}" destId="{938D3313-F766-42C6-A77D-43CE814C7A0A}" srcOrd="0" destOrd="0" presId="urn:microsoft.com/office/officeart/2005/8/layout/arrow5"/>
    <dgm:cxn modelId="{4DF17F73-EF6E-4418-A50E-3D223A4E35F3}" type="presOf" srcId="{1FAFA9E9-B182-4180-9D17-FBCBB8AC8A8E}" destId="{C92FB427-5768-49CC-A3E9-1F7C27F88458}" srcOrd="0" destOrd="0" presId="urn:microsoft.com/office/officeart/2005/8/layout/arrow5"/>
    <dgm:cxn modelId="{15338576-D12C-4567-9B29-81C8D5714D6E}" srcId="{3ED50FEF-CF9A-4DDD-BBB4-DDFC8B975ECC}" destId="{1FAFA9E9-B182-4180-9D17-FBCBB8AC8A8E}" srcOrd="0" destOrd="0" parTransId="{883BB8C1-F7E4-46F4-B1EF-878C2DD650AB}" sibTransId="{92FF2CA6-09B2-4EF9-B225-2D636382E619}"/>
    <dgm:cxn modelId="{3D368D8C-758E-4ABD-BBCE-BBC1AE2549A4}" type="presOf" srcId="{3ED50FEF-CF9A-4DDD-BBB4-DDFC8B975ECC}" destId="{56E91D87-4438-4641-845E-8657C35E4787}" srcOrd="0" destOrd="0" presId="urn:microsoft.com/office/officeart/2005/8/layout/arrow5"/>
    <dgm:cxn modelId="{B3FB6DAC-5D7C-4F44-A098-CEBE759192DD}" srcId="{3ED50FEF-CF9A-4DDD-BBB4-DDFC8B975ECC}" destId="{C0F9DA78-F2CD-4AB6-BA4C-50E061F4F8DA}" srcOrd="2" destOrd="0" parTransId="{69B140C6-5394-4F12-BE12-E4143D7D9F89}" sibTransId="{21CD2407-B062-4FD1-8AC1-507A66E44737}"/>
    <dgm:cxn modelId="{B73610B7-4BA2-4EBC-89C5-08354FE4A0B6}" type="presOf" srcId="{C0F9DA78-F2CD-4AB6-BA4C-50E061F4F8DA}" destId="{09B559CE-9102-4757-851E-4E241E88EB58}" srcOrd="0" destOrd="0" presId="urn:microsoft.com/office/officeart/2005/8/layout/arrow5"/>
    <dgm:cxn modelId="{3AC094B9-36DC-405A-A70E-BF9751FE8826}" srcId="{3ED50FEF-CF9A-4DDD-BBB4-DDFC8B975ECC}" destId="{3238FB43-728A-4E79-BDAB-1A89ABE404F1}" srcOrd="3" destOrd="0" parTransId="{64EFEF40-0EFA-40E8-B655-48BFA3EFD587}" sibTransId="{7C1B79FB-655F-48F1-A268-D716C08BEF74}"/>
    <dgm:cxn modelId="{8C8CA1E4-89A4-4B0F-965C-A0A7D2E44A90}" type="presOf" srcId="{DF25A3EF-7D2A-4D64-992F-4FCE173EAF6C}" destId="{41DE950C-FF6C-4D87-9086-E750D13D2551}" srcOrd="0" destOrd="0" presId="urn:microsoft.com/office/officeart/2005/8/layout/arrow5"/>
    <dgm:cxn modelId="{32373FDD-9A61-4FF6-BC27-11C278DC7992}" type="presParOf" srcId="{56E91D87-4438-4641-845E-8657C35E4787}" destId="{C92FB427-5768-49CC-A3E9-1F7C27F88458}" srcOrd="0" destOrd="0" presId="urn:microsoft.com/office/officeart/2005/8/layout/arrow5"/>
    <dgm:cxn modelId="{AB713016-D523-4E8B-A6FB-FFEA4CF855FD}" type="presParOf" srcId="{56E91D87-4438-4641-845E-8657C35E4787}" destId="{41DE950C-FF6C-4D87-9086-E750D13D2551}" srcOrd="1" destOrd="0" presId="urn:microsoft.com/office/officeart/2005/8/layout/arrow5"/>
    <dgm:cxn modelId="{69CB83BD-0397-47DC-832B-8AE1587F5BA0}" type="presParOf" srcId="{56E91D87-4438-4641-845E-8657C35E4787}" destId="{09B559CE-9102-4757-851E-4E241E88EB58}" srcOrd="2" destOrd="0" presId="urn:microsoft.com/office/officeart/2005/8/layout/arrow5"/>
    <dgm:cxn modelId="{D344B016-83F8-4095-B459-DA47D1D434E6}" type="presParOf" srcId="{56E91D87-4438-4641-845E-8657C35E4787}" destId="{938D3313-F766-42C6-A77D-43CE814C7A0A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9D7475-511E-43D4-8AD4-A8D6A3CF0203}" type="doc">
      <dgm:prSet loTypeId="urn:microsoft.com/office/officeart/2005/8/layout/process1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5C53E1-8D55-407F-80EE-CD925DCA56E9}">
      <dgm:prSet/>
      <dgm:spPr/>
      <dgm:t>
        <a:bodyPr/>
        <a:lstStyle/>
        <a:p>
          <a:r>
            <a:rPr lang="en-US"/>
            <a:t>Remove Stopwords</a:t>
          </a:r>
        </a:p>
      </dgm:t>
    </dgm:pt>
    <dgm:pt modelId="{7C57864B-AC30-4D49-A048-285BF1AD71D2}" type="parTrans" cxnId="{F82567F3-01CF-476D-9615-194FB49E970D}">
      <dgm:prSet/>
      <dgm:spPr/>
      <dgm:t>
        <a:bodyPr/>
        <a:lstStyle/>
        <a:p>
          <a:endParaRPr lang="en-US"/>
        </a:p>
      </dgm:t>
    </dgm:pt>
    <dgm:pt modelId="{E2294C64-2F1D-4848-96B0-B481557636FB}" type="sibTrans" cxnId="{F82567F3-01CF-476D-9615-194FB49E970D}">
      <dgm:prSet/>
      <dgm:spPr/>
      <dgm:t>
        <a:bodyPr/>
        <a:lstStyle/>
        <a:p>
          <a:endParaRPr lang="en-US"/>
        </a:p>
      </dgm:t>
    </dgm:pt>
    <dgm:pt modelId="{66FEA12B-4E83-420E-907C-4798DF3A34EF}">
      <dgm:prSet/>
      <dgm:spPr/>
      <dgm:t>
        <a:bodyPr/>
        <a:lstStyle/>
        <a:p>
          <a:r>
            <a:rPr lang="en-US"/>
            <a:t>Tokenization</a:t>
          </a:r>
        </a:p>
      </dgm:t>
    </dgm:pt>
    <dgm:pt modelId="{BB773B82-696A-4994-B32F-F344956C952D}" type="parTrans" cxnId="{F23F91AE-BAC8-4D5C-A1FD-E625AB5B127F}">
      <dgm:prSet/>
      <dgm:spPr/>
      <dgm:t>
        <a:bodyPr/>
        <a:lstStyle/>
        <a:p>
          <a:endParaRPr lang="en-US"/>
        </a:p>
      </dgm:t>
    </dgm:pt>
    <dgm:pt modelId="{D10B7095-EC9E-4D25-BBE7-C298BE016795}" type="sibTrans" cxnId="{F23F91AE-BAC8-4D5C-A1FD-E625AB5B127F}">
      <dgm:prSet/>
      <dgm:spPr/>
      <dgm:t>
        <a:bodyPr/>
        <a:lstStyle/>
        <a:p>
          <a:endParaRPr lang="en-US"/>
        </a:p>
      </dgm:t>
    </dgm:pt>
    <dgm:pt modelId="{FBB12D72-330D-4B12-91A9-CBD95B6B805F}">
      <dgm:prSet/>
      <dgm:spPr/>
      <dgm:t>
        <a:bodyPr/>
        <a:lstStyle/>
        <a:p>
          <a:r>
            <a:rPr lang="en-US"/>
            <a:t>Lemmatization </a:t>
          </a:r>
        </a:p>
      </dgm:t>
    </dgm:pt>
    <dgm:pt modelId="{5132DBE0-B42B-4D73-B2BB-C558E70DF1D4}" type="parTrans" cxnId="{2A22E0AD-855E-42FE-9A01-0D9391DDB15C}">
      <dgm:prSet/>
      <dgm:spPr/>
      <dgm:t>
        <a:bodyPr/>
        <a:lstStyle/>
        <a:p>
          <a:endParaRPr lang="en-US"/>
        </a:p>
      </dgm:t>
    </dgm:pt>
    <dgm:pt modelId="{B7279B70-A58C-4995-81BE-38F170DBEC1F}" type="sibTrans" cxnId="{2A22E0AD-855E-42FE-9A01-0D9391DDB15C}">
      <dgm:prSet/>
      <dgm:spPr/>
      <dgm:t>
        <a:bodyPr/>
        <a:lstStyle/>
        <a:p>
          <a:endParaRPr lang="en-US"/>
        </a:p>
      </dgm:t>
    </dgm:pt>
    <dgm:pt modelId="{4672D3CB-AFEE-48B8-9865-975D7C69162B}">
      <dgm:prSet/>
      <dgm:spPr/>
      <dgm:t>
        <a:bodyPr/>
        <a:lstStyle/>
        <a:p>
          <a:r>
            <a:rPr lang="en-US"/>
            <a:t>Parts-of-speech</a:t>
          </a:r>
        </a:p>
      </dgm:t>
    </dgm:pt>
    <dgm:pt modelId="{4A65D70D-15BC-4ADC-9DD9-8269F212F4D0}" type="parTrans" cxnId="{74DCCA03-1004-4303-B7A4-DC38D0E9DB64}">
      <dgm:prSet/>
      <dgm:spPr/>
      <dgm:t>
        <a:bodyPr/>
        <a:lstStyle/>
        <a:p>
          <a:endParaRPr lang="en-US"/>
        </a:p>
      </dgm:t>
    </dgm:pt>
    <dgm:pt modelId="{A9710019-CA74-4BC9-9231-C72674B31FF0}" type="sibTrans" cxnId="{74DCCA03-1004-4303-B7A4-DC38D0E9DB64}">
      <dgm:prSet/>
      <dgm:spPr/>
      <dgm:t>
        <a:bodyPr/>
        <a:lstStyle/>
        <a:p>
          <a:endParaRPr lang="en-US"/>
        </a:p>
      </dgm:t>
    </dgm:pt>
    <dgm:pt modelId="{8C25E0BC-BAA6-49FE-9E61-731A9907E910}" type="pres">
      <dgm:prSet presAssocID="{6C9D7475-511E-43D4-8AD4-A8D6A3CF0203}" presName="Name0" presStyleCnt="0">
        <dgm:presLayoutVars>
          <dgm:dir/>
          <dgm:resizeHandles val="exact"/>
        </dgm:presLayoutVars>
      </dgm:prSet>
      <dgm:spPr/>
    </dgm:pt>
    <dgm:pt modelId="{B73832C9-704B-4357-B8D2-687EA7BBDF08}" type="pres">
      <dgm:prSet presAssocID="{5E5C53E1-8D55-407F-80EE-CD925DCA56E9}" presName="node" presStyleLbl="node1" presStyleIdx="0" presStyleCnt="4">
        <dgm:presLayoutVars>
          <dgm:bulletEnabled val="1"/>
        </dgm:presLayoutVars>
      </dgm:prSet>
      <dgm:spPr/>
    </dgm:pt>
    <dgm:pt modelId="{BB2BBE86-EEB8-4F94-8822-7D0D09E5DBFA}" type="pres">
      <dgm:prSet presAssocID="{E2294C64-2F1D-4848-96B0-B481557636FB}" presName="sibTrans" presStyleLbl="sibTrans2D1" presStyleIdx="0" presStyleCnt="3"/>
      <dgm:spPr/>
    </dgm:pt>
    <dgm:pt modelId="{F1F54EDC-0E6A-4A67-9402-3788DE648D4D}" type="pres">
      <dgm:prSet presAssocID="{E2294C64-2F1D-4848-96B0-B481557636FB}" presName="connectorText" presStyleLbl="sibTrans2D1" presStyleIdx="0" presStyleCnt="3"/>
      <dgm:spPr/>
    </dgm:pt>
    <dgm:pt modelId="{7418FA11-4730-4317-9FFC-9EAB7C1A6478}" type="pres">
      <dgm:prSet presAssocID="{66FEA12B-4E83-420E-907C-4798DF3A34EF}" presName="node" presStyleLbl="node1" presStyleIdx="1" presStyleCnt="4">
        <dgm:presLayoutVars>
          <dgm:bulletEnabled val="1"/>
        </dgm:presLayoutVars>
      </dgm:prSet>
      <dgm:spPr/>
    </dgm:pt>
    <dgm:pt modelId="{055A6182-310B-4E94-99A2-CC719DD26ED5}" type="pres">
      <dgm:prSet presAssocID="{D10B7095-EC9E-4D25-BBE7-C298BE016795}" presName="sibTrans" presStyleLbl="sibTrans2D1" presStyleIdx="1" presStyleCnt="3"/>
      <dgm:spPr/>
    </dgm:pt>
    <dgm:pt modelId="{08B886D3-32B0-46F3-A207-95A4BCE50EB4}" type="pres">
      <dgm:prSet presAssocID="{D10B7095-EC9E-4D25-BBE7-C298BE016795}" presName="connectorText" presStyleLbl="sibTrans2D1" presStyleIdx="1" presStyleCnt="3"/>
      <dgm:spPr/>
    </dgm:pt>
    <dgm:pt modelId="{1A807503-0FD9-474A-8AEA-56106FF9B260}" type="pres">
      <dgm:prSet presAssocID="{FBB12D72-330D-4B12-91A9-CBD95B6B805F}" presName="node" presStyleLbl="node1" presStyleIdx="2" presStyleCnt="4">
        <dgm:presLayoutVars>
          <dgm:bulletEnabled val="1"/>
        </dgm:presLayoutVars>
      </dgm:prSet>
      <dgm:spPr/>
    </dgm:pt>
    <dgm:pt modelId="{EC3F39BB-142A-4330-B87D-34A4C34C2C6E}" type="pres">
      <dgm:prSet presAssocID="{B7279B70-A58C-4995-81BE-38F170DBEC1F}" presName="sibTrans" presStyleLbl="sibTrans2D1" presStyleIdx="2" presStyleCnt="3"/>
      <dgm:spPr/>
    </dgm:pt>
    <dgm:pt modelId="{5206BE62-3119-403C-B90F-BC0E5868105C}" type="pres">
      <dgm:prSet presAssocID="{B7279B70-A58C-4995-81BE-38F170DBEC1F}" presName="connectorText" presStyleLbl="sibTrans2D1" presStyleIdx="2" presStyleCnt="3"/>
      <dgm:spPr/>
    </dgm:pt>
    <dgm:pt modelId="{917ED243-F63E-4AEB-8710-7FB328848092}" type="pres">
      <dgm:prSet presAssocID="{4672D3CB-AFEE-48B8-9865-975D7C69162B}" presName="node" presStyleLbl="node1" presStyleIdx="3" presStyleCnt="4">
        <dgm:presLayoutVars>
          <dgm:bulletEnabled val="1"/>
        </dgm:presLayoutVars>
      </dgm:prSet>
      <dgm:spPr/>
    </dgm:pt>
  </dgm:ptLst>
  <dgm:cxnLst>
    <dgm:cxn modelId="{74DCCA03-1004-4303-B7A4-DC38D0E9DB64}" srcId="{6C9D7475-511E-43D4-8AD4-A8D6A3CF0203}" destId="{4672D3CB-AFEE-48B8-9865-975D7C69162B}" srcOrd="3" destOrd="0" parTransId="{4A65D70D-15BC-4ADC-9DD9-8269F212F4D0}" sibTransId="{A9710019-CA74-4BC9-9231-C72674B31FF0}"/>
    <dgm:cxn modelId="{17CE4A13-97C3-4967-80E4-C1E959270A55}" type="presOf" srcId="{66FEA12B-4E83-420E-907C-4798DF3A34EF}" destId="{7418FA11-4730-4317-9FFC-9EAB7C1A6478}" srcOrd="0" destOrd="0" presId="urn:microsoft.com/office/officeart/2005/8/layout/process1"/>
    <dgm:cxn modelId="{C58ED91F-1EFE-4E99-8D61-95B864354C14}" type="presOf" srcId="{E2294C64-2F1D-4848-96B0-B481557636FB}" destId="{BB2BBE86-EEB8-4F94-8822-7D0D09E5DBFA}" srcOrd="0" destOrd="0" presId="urn:microsoft.com/office/officeart/2005/8/layout/process1"/>
    <dgm:cxn modelId="{5A2AAA5B-E8B0-4591-8ED3-61C8ADD22A10}" type="presOf" srcId="{B7279B70-A58C-4995-81BE-38F170DBEC1F}" destId="{EC3F39BB-142A-4330-B87D-34A4C34C2C6E}" srcOrd="0" destOrd="0" presId="urn:microsoft.com/office/officeart/2005/8/layout/process1"/>
    <dgm:cxn modelId="{DAA6F061-573A-449E-821E-B8471DEEA40E}" type="presOf" srcId="{B7279B70-A58C-4995-81BE-38F170DBEC1F}" destId="{5206BE62-3119-403C-B90F-BC0E5868105C}" srcOrd="1" destOrd="0" presId="urn:microsoft.com/office/officeart/2005/8/layout/process1"/>
    <dgm:cxn modelId="{98102A45-8EA3-4B89-8DE5-6B61423BCF77}" type="presOf" srcId="{D10B7095-EC9E-4D25-BBE7-C298BE016795}" destId="{055A6182-310B-4E94-99A2-CC719DD26ED5}" srcOrd="0" destOrd="0" presId="urn:microsoft.com/office/officeart/2005/8/layout/process1"/>
    <dgm:cxn modelId="{C10DB268-C2D1-4015-A9AA-9B07EC5347F8}" type="presOf" srcId="{5E5C53E1-8D55-407F-80EE-CD925DCA56E9}" destId="{B73832C9-704B-4357-B8D2-687EA7BBDF08}" srcOrd="0" destOrd="0" presId="urn:microsoft.com/office/officeart/2005/8/layout/process1"/>
    <dgm:cxn modelId="{243E826B-37FA-44D9-A318-541629AF8B77}" type="presOf" srcId="{FBB12D72-330D-4B12-91A9-CBD95B6B805F}" destId="{1A807503-0FD9-474A-8AEA-56106FF9B260}" srcOrd="0" destOrd="0" presId="urn:microsoft.com/office/officeart/2005/8/layout/process1"/>
    <dgm:cxn modelId="{370C66A1-BE7C-4A0A-A878-0E30C8DA7400}" type="presOf" srcId="{D10B7095-EC9E-4D25-BBE7-C298BE016795}" destId="{08B886D3-32B0-46F3-A207-95A4BCE50EB4}" srcOrd="1" destOrd="0" presId="urn:microsoft.com/office/officeart/2005/8/layout/process1"/>
    <dgm:cxn modelId="{2A22E0AD-855E-42FE-9A01-0D9391DDB15C}" srcId="{6C9D7475-511E-43D4-8AD4-A8D6A3CF0203}" destId="{FBB12D72-330D-4B12-91A9-CBD95B6B805F}" srcOrd="2" destOrd="0" parTransId="{5132DBE0-B42B-4D73-B2BB-C558E70DF1D4}" sibTransId="{B7279B70-A58C-4995-81BE-38F170DBEC1F}"/>
    <dgm:cxn modelId="{F23F91AE-BAC8-4D5C-A1FD-E625AB5B127F}" srcId="{6C9D7475-511E-43D4-8AD4-A8D6A3CF0203}" destId="{66FEA12B-4E83-420E-907C-4798DF3A34EF}" srcOrd="1" destOrd="0" parTransId="{BB773B82-696A-4994-B32F-F344956C952D}" sibTransId="{D10B7095-EC9E-4D25-BBE7-C298BE016795}"/>
    <dgm:cxn modelId="{0EAA8FE6-0BDD-4F0D-99B6-834F32DDEBBD}" type="presOf" srcId="{6C9D7475-511E-43D4-8AD4-A8D6A3CF0203}" destId="{8C25E0BC-BAA6-49FE-9E61-731A9907E910}" srcOrd="0" destOrd="0" presId="urn:microsoft.com/office/officeart/2005/8/layout/process1"/>
    <dgm:cxn modelId="{F82567F3-01CF-476D-9615-194FB49E970D}" srcId="{6C9D7475-511E-43D4-8AD4-A8D6A3CF0203}" destId="{5E5C53E1-8D55-407F-80EE-CD925DCA56E9}" srcOrd="0" destOrd="0" parTransId="{7C57864B-AC30-4D49-A048-285BF1AD71D2}" sibTransId="{E2294C64-2F1D-4848-96B0-B481557636FB}"/>
    <dgm:cxn modelId="{F9E93CF4-8D7F-4B47-90F8-87A4322859C8}" type="presOf" srcId="{E2294C64-2F1D-4848-96B0-B481557636FB}" destId="{F1F54EDC-0E6A-4A67-9402-3788DE648D4D}" srcOrd="1" destOrd="0" presId="urn:microsoft.com/office/officeart/2005/8/layout/process1"/>
    <dgm:cxn modelId="{AFD72EF8-AA6E-43FF-9EF4-17B685192502}" type="presOf" srcId="{4672D3CB-AFEE-48B8-9865-975D7C69162B}" destId="{917ED243-F63E-4AEB-8710-7FB328848092}" srcOrd="0" destOrd="0" presId="urn:microsoft.com/office/officeart/2005/8/layout/process1"/>
    <dgm:cxn modelId="{A6FFC36A-6D3D-4BFB-B07E-FB6EDF9DC7B0}" type="presParOf" srcId="{8C25E0BC-BAA6-49FE-9E61-731A9907E910}" destId="{B73832C9-704B-4357-B8D2-687EA7BBDF08}" srcOrd="0" destOrd="0" presId="urn:microsoft.com/office/officeart/2005/8/layout/process1"/>
    <dgm:cxn modelId="{EB00E651-6B9B-4C08-B40F-8769A57C703E}" type="presParOf" srcId="{8C25E0BC-BAA6-49FE-9E61-731A9907E910}" destId="{BB2BBE86-EEB8-4F94-8822-7D0D09E5DBFA}" srcOrd="1" destOrd="0" presId="urn:microsoft.com/office/officeart/2005/8/layout/process1"/>
    <dgm:cxn modelId="{E52464C4-2EF0-43E3-AA01-BE2ED2B94149}" type="presParOf" srcId="{BB2BBE86-EEB8-4F94-8822-7D0D09E5DBFA}" destId="{F1F54EDC-0E6A-4A67-9402-3788DE648D4D}" srcOrd="0" destOrd="0" presId="urn:microsoft.com/office/officeart/2005/8/layout/process1"/>
    <dgm:cxn modelId="{25F8D4C5-03B0-4ED5-94D6-A00AC33E0237}" type="presParOf" srcId="{8C25E0BC-BAA6-49FE-9E61-731A9907E910}" destId="{7418FA11-4730-4317-9FFC-9EAB7C1A6478}" srcOrd="2" destOrd="0" presId="urn:microsoft.com/office/officeart/2005/8/layout/process1"/>
    <dgm:cxn modelId="{C111EC99-389A-4749-B230-72D9DDAE3A8D}" type="presParOf" srcId="{8C25E0BC-BAA6-49FE-9E61-731A9907E910}" destId="{055A6182-310B-4E94-99A2-CC719DD26ED5}" srcOrd="3" destOrd="0" presId="urn:microsoft.com/office/officeart/2005/8/layout/process1"/>
    <dgm:cxn modelId="{92674FD2-3B53-4108-BF1C-1D9D461DEB40}" type="presParOf" srcId="{055A6182-310B-4E94-99A2-CC719DD26ED5}" destId="{08B886D3-32B0-46F3-A207-95A4BCE50EB4}" srcOrd="0" destOrd="0" presId="urn:microsoft.com/office/officeart/2005/8/layout/process1"/>
    <dgm:cxn modelId="{0755FAEF-BF18-456A-814C-8CCDEE012D5C}" type="presParOf" srcId="{8C25E0BC-BAA6-49FE-9E61-731A9907E910}" destId="{1A807503-0FD9-474A-8AEA-56106FF9B260}" srcOrd="4" destOrd="0" presId="urn:microsoft.com/office/officeart/2005/8/layout/process1"/>
    <dgm:cxn modelId="{6FF2CC6A-29A1-4329-B20D-BB33C99D8336}" type="presParOf" srcId="{8C25E0BC-BAA6-49FE-9E61-731A9907E910}" destId="{EC3F39BB-142A-4330-B87D-34A4C34C2C6E}" srcOrd="5" destOrd="0" presId="urn:microsoft.com/office/officeart/2005/8/layout/process1"/>
    <dgm:cxn modelId="{2CFA0183-BB6E-4877-B853-0E03644153C8}" type="presParOf" srcId="{EC3F39BB-142A-4330-B87D-34A4C34C2C6E}" destId="{5206BE62-3119-403C-B90F-BC0E5868105C}" srcOrd="0" destOrd="0" presId="urn:microsoft.com/office/officeart/2005/8/layout/process1"/>
    <dgm:cxn modelId="{C2DA33EB-FB86-49F9-AB46-F1B6437F04C0}" type="presParOf" srcId="{8C25E0BC-BAA6-49FE-9E61-731A9907E910}" destId="{917ED243-F63E-4AEB-8710-7FB32884809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526DEF-A268-414B-9E26-F4FDE8602F1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9FE1E9-EB0B-4492-9697-7B75A386605A}">
      <dgm:prSet phldrT="[Text]"/>
      <dgm:spPr/>
      <dgm:t>
        <a:bodyPr/>
        <a:lstStyle/>
        <a:p>
          <a:r>
            <a:rPr lang="en-US" dirty="0"/>
            <a:t>1.6 M sentiment labelled tweets</a:t>
          </a:r>
        </a:p>
      </dgm:t>
    </dgm:pt>
    <dgm:pt modelId="{8A7B679E-9B86-4B70-AC3D-02481F9D2FA1}" type="parTrans" cxnId="{EAFFFA11-E231-4E90-9DB9-B85288C28D9F}">
      <dgm:prSet/>
      <dgm:spPr/>
      <dgm:t>
        <a:bodyPr/>
        <a:lstStyle/>
        <a:p>
          <a:endParaRPr lang="en-US"/>
        </a:p>
      </dgm:t>
    </dgm:pt>
    <dgm:pt modelId="{3F68C6E2-F04F-424B-8C2A-07EBC866C5AE}" type="sibTrans" cxnId="{EAFFFA11-E231-4E90-9DB9-B85288C28D9F}">
      <dgm:prSet/>
      <dgm:spPr/>
      <dgm:t>
        <a:bodyPr/>
        <a:lstStyle/>
        <a:p>
          <a:endParaRPr lang="en-US"/>
        </a:p>
      </dgm:t>
    </dgm:pt>
    <dgm:pt modelId="{4FF4DCE8-E583-4C49-9AD6-E6BA1C624845}">
      <dgm:prSet phldrT="[Text]"/>
      <dgm:spPr/>
      <dgm:t>
        <a:bodyPr/>
        <a:lstStyle/>
        <a:p>
          <a:r>
            <a:rPr lang="en-US" dirty="0" err="1"/>
            <a:t>Keras</a:t>
          </a:r>
          <a:r>
            <a:rPr lang="en-US" dirty="0"/>
            <a:t> Tokenizer</a:t>
          </a:r>
        </a:p>
      </dgm:t>
    </dgm:pt>
    <dgm:pt modelId="{91E82CC8-CF78-45FB-A51E-3BB8889E39B6}" type="parTrans" cxnId="{D27D56EF-C3CD-41F3-8B52-63DC6530E920}">
      <dgm:prSet/>
      <dgm:spPr/>
      <dgm:t>
        <a:bodyPr/>
        <a:lstStyle/>
        <a:p>
          <a:endParaRPr lang="en-US"/>
        </a:p>
      </dgm:t>
    </dgm:pt>
    <dgm:pt modelId="{E06F0690-24E2-4D3D-B93B-31C6C052DD5E}" type="sibTrans" cxnId="{D27D56EF-C3CD-41F3-8B52-63DC6530E920}">
      <dgm:prSet/>
      <dgm:spPr/>
      <dgm:t>
        <a:bodyPr/>
        <a:lstStyle/>
        <a:p>
          <a:endParaRPr lang="en-US"/>
        </a:p>
      </dgm:t>
    </dgm:pt>
    <dgm:pt modelId="{F301462C-88F6-49D2-9DF8-0E361C8D5363}">
      <dgm:prSet/>
      <dgm:spPr/>
      <dgm:t>
        <a:bodyPr/>
        <a:lstStyle/>
        <a:p>
          <a:r>
            <a:rPr lang="en-US" dirty="0"/>
            <a:t>Data Preparation and cleaning</a:t>
          </a:r>
        </a:p>
      </dgm:t>
    </dgm:pt>
    <dgm:pt modelId="{B9F246CC-FB22-47D6-BF9E-51BE32B68D99}" type="sibTrans" cxnId="{BD29C706-74E7-4E3F-8F55-B787FDB9DF87}">
      <dgm:prSet/>
      <dgm:spPr/>
      <dgm:t>
        <a:bodyPr/>
        <a:lstStyle/>
        <a:p>
          <a:endParaRPr lang="en-US"/>
        </a:p>
      </dgm:t>
    </dgm:pt>
    <dgm:pt modelId="{6FF15BC9-CCC1-45D8-93B9-3F56E1D3F3AB}" type="parTrans" cxnId="{BD29C706-74E7-4E3F-8F55-B787FDB9DF87}">
      <dgm:prSet/>
      <dgm:spPr/>
      <dgm:t>
        <a:bodyPr/>
        <a:lstStyle/>
        <a:p>
          <a:endParaRPr lang="en-US"/>
        </a:p>
      </dgm:t>
    </dgm:pt>
    <dgm:pt modelId="{AD15A516-9D74-48C2-9F07-4536BE406E10}" type="pres">
      <dgm:prSet presAssocID="{19526DEF-A268-414B-9E26-F4FDE8602F12}" presName="linearFlow" presStyleCnt="0">
        <dgm:presLayoutVars>
          <dgm:resizeHandles val="exact"/>
        </dgm:presLayoutVars>
      </dgm:prSet>
      <dgm:spPr/>
    </dgm:pt>
    <dgm:pt modelId="{E2940E66-406E-4B5E-8F88-602E97DD631F}" type="pres">
      <dgm:prSet presAssocID="{A59FE1E9-EB0B-4492-9697-7B75A386605A}" presName="node" presStyleLbl="node1" presStyleIdx="0" presStyleCnt="3" custScaleX="111020" custScaleY="64622" custLinFactNeighborX="-4827" custLinFactNeighborY="-226">
        <dgm:presLayoutVars>
          <dgm:bulletEnabled val="1"/>
        </dgm:presLayoutVars>
      </dgm:prSet>
      <dgm:spPr/>
    </dgm:pt>
    <dgm:pt modelId="{E21E1963-CEC4-43EB-B103-3B7C2E41E161}" type="pres">
      <dgm:prSet presAssocID="{3F68C6E2-F04F-424B-8C2A-07EBC866C5AE}" presName="sibTrans" presStyleLbl="sibTrans2D1" presStyleIdx="0" presStyleCnt="2" custAng="319195" custScaleX="66014" custScaleY="72759" custLinFactNeighborX="3762" custLinFactNeighborY="6710"/>
      <dgm:spPr/>
    </dgm:pt>
    <dgm:pt modelId="{884AA515-746C-4DF2-8B0D-FFDA7D930289}" type="pres">
      <dgm:prSet presAssocID="{3F68C6E2-F04F-424B-8C2A-07EBC866C5AE}" presName="connectorText" presStyleLbl="sibTrans2D1" presStyleIdx="0" presStyleCnt="2"/>
      <dgm:spPr/>
    </dgm:pt>
    <dgm:pt modelId="{C9BA3F53-D928-4BD8-BCE3-72DBDBE8E7EE}" type="pres">
      <dgm:prSet presAssocID="{F301462C-88F6-49D2-9DF8-0E361C8D5363}" presName="node" presStyleLbl="node1" presStyleIdx="1" presStyleCnt="3" custAng="0" custScaleX="122017" custScaleY="60686" custLinFactNeighborX="-56" custLinFactNeighborY="0">
        <dgm:presLayoutVars>
          <dgm:bulletEnabled val="1"/>
        </dgm:presLayoutVars>
      </dgm:prSet>
      <dgm:spPr/>
    </dgm:pt>
    <dgm:pt modelId="{C50CF402-31FF-4371-B704-64964DE7384A}" type="pres">
      <dgm:prSet presAssocID="{B9F246CC-FB22-47D6-BF9E-51BE32B68D99}" presName="sibTrans" presStyleLbl="sibTrans2D1" presStyleIdx="1" presStyleCnt="2" custAng="0" custScaleX="64471" custScaleY="71275" custLinFactNeighborX="-26828" custLinFactNeighborY="2203"/>
      <dgm:spPr/>
    </dgm:pt>
    <dgm:pt modelId="{05E4DB7B-D0A3-4E67-8331-7FE5B6D762C7}" type="pres">
      <dgm:prSet presAssocID="{B9F246CC-FB22-47D6-BF9E-51BE32B68D99}" presName="connectorText" presStyleLbl="sibTrans2D1" presStyleIdx="1" presStyleCnt="2"/>
      <dgm:spPr/>
    </dgm:pt>
    <dgm:pt modelId="{96605077-49A4-4472-B7DD-A3C3258FBA19}" type="pres">
      <dgm:prSet presAssocID="{4FF4DCE8-E583-4C49-9AD6-E6BA1C624845}" presName="node" presStyleLbl="node1" presStyleIdx="2" presStyleCnt="3" custScaleX="115800" custScaleY="63238" custLinFactNeighborX="593" custLinFactNeighborY="2360">
        <dgm:presLayoutVars>
          <dgm:bulletEnabled val="1"/>
        </dgm:presLayoutVars>
      </dgm:prSet>
      <dgm:spPr/>
    </dgm:pt>
  </dgm:ptLst>
  <dgm:cxnLst>
    <dgm:cxn modelId="{BD29C706-74E7-4E3F-8F55-B787FDB9DF87}" srcId="{19526DEF-A268-414B-9E26-F4FDE8602F12}" destId="{F301462C-88F6-49D2-9DF8-0E361C8D5363}" srcOrd="1" destOrd="0" parTransId="{6FF15BC9-CCC1-45D8-93B9-3F56E1D3F3AB}" sibTransId="{B9F246CC-FB22-47D6-BF9E-51BE32B68D99}"/>
    <dgm:cxn modelId="{7ECE8808-4FC1-412E-81B4-ED820DB08F74}" type="presOf" srcId="{19526DEF-A268-414B-9E26-F4FDE8602F12}" destId="{AD15A516-9D74-48C2-9F07-4536BE406E10}" srcOrd="0" destOrd="0" presId="urn:microsoft.com/office/officeart/2005/8/layout/process2"/>
    <dgm:cxn modelId="{EAFFFA11-E231-4E90-9DB9-B85288C28D9F}" srcId="{19526DEF-A268-414B-9E26-F4FDE8602F12}" destId="{A59FE1E9-EB0B-4492-9697-7B75A386605A}" srcOrd="0" destOrd="0" parTransId="{8A7B679E-9B86-4B70-AC3D-02481F9D2FA1}" sibTransId="{3F68C6E2-F04F-424B-8C2A-07EBC866C5AE}"/>
    <dgm:cxn modelId="{C271632D-C6F9-4412-A393-A89DDACD03B1}" type="presOf" srcId="{A59FE1E9-EB0B-4492-9697-7B75A386605A}" destId="{E2940E66-406E-4B5E-8F88-602E97DD631F}" srcOrd="0" destOrd="0" presId="urn:microsoft.com/office/officeart/2005/8/layout/process2"/>
    <dgm:cxn modelId="{C19BF168-EC1C-4B9C-A81D-960DBFDDB84A}" type="presOf" srcId="{F301462C-88F6-49D2-9DF8-0E361C8D5363}" destId="{C9BA3F53-D928-4BD8-BCE3-72DBDBE8E7EE}" srcOrd="0" destOrd="0" presId="urn:microsoft.com/office/officeart/2005/8/layout/process2"/>
    <dgm:cxn modelId="{6418ED77-1375-4901-9EC8-C626853C696F}" type="presOf" srcId="{B9F246CC-FB22-47D6-BF9E-51BE32B68D99}" destId="{05E4DB7B-D0A3-4E67-8331-7FE5B6D762C7}" srcOrd="1" destOrd="0" presId="urn:microsoft.com/office/officeart/2005/8/layout/process2"/>
    <dgm:cxn modelId="{7B260FA7-27EE-4FF3-A981-6A9DD78D4654}" type="presOf" srcId="{B9F246CC-FB22-47D6-BF9E-51BE32B68D99}" destId="{C50CF402-31FF-4371-B704-64964DE7384A}" srcOrd="0" destOrd="0" presId="urn:microsoft.com/office/officeart/2005/8/layout/process2"/>
    <dgm:cxn modelId="{1F9343AF-E04A-43B5-B614-29D8C2342841}" type="presOf" srcId="{3F68C6E2-F04F-424B-8C2A-07EBC866C5AE}" destId="{884AA515-746C-4DF2-8B0D-FFDA7D930289}" srcOrd="1" destOrd="0" presId="urn:microsoft.com/office/officeart/2005/8/layout/process2"/>
    <dgm:cxn modelId="{F0D802D2-2ED2-46AA-A52D-A3B884CCD197}" type="presOf" srcId="{4FF4DCE8-E583-4C49-9AD6-E6BA1C624845}" destId="{96605077-49A4-4472-B7DD-A3C3258FBA19}" srcOrd="0" destOrd="0" presId="urn:microsoft.com/office/officeart/2005/8/layout/process2"/>
    <dgm:cxn modelId="{1872B8E4-BE34-41DB-A36C-64BD6F725D55}" type="presOf" srcId="{3F68C6E2-F04F-424B-8C2A-07EBC866C5AE}" destId="{E21E1963-CEC4-43EB-B103-3B7C2E41E161}" srcOrd="0" destOrd="0" presId="urn:microsoft.com/office/officeart/2005/8/layout/process2"/>
    <dgm:cxn modelId="{D27D56EF-C3CD-41F3-8B52-63DC6530E920}" srcId="{19526DEF-A268-414B-9E26-F4FDE8602F12}" destId="{4FF4DCE8-E583-4C49-9AD6-E6BA1C624845}" srcOrd="2" destOrd="0" parTransId="{91E82CC8-CF78-45FB-A51E-3BB8889E39B6}" sibTransId="{E06F0690-24E2-4D3D-B93B-31C6C052DD5E}"/>
    <dgm:cxn modelId="{C2D9C030-336C-4866-B65D-8DDDDF48F040}" type="presParOf" srcId="{AD15A516-9D74-48C2-9F07-4536BE406E10}" destId="{E2940E66-406E-4B5E-8F88-602E97DD631F}" srcOrd="0" destOrd="0" presId="urn:microsoft.com/office/officeart/2005/8/layout/process2"/>
    <dgm:cxn modelId="{D229553D-7D90-49A5-80A6-BE776CA7718D}" type="presParOf" srcId="{AD15A516-9D74-48C2-9F07-4536BE406E10}" destId="{E21E1963-CEC4-43EB-B103-3B7C2E41E161}" srcOrd="1" destOrd="0" presId="urn:microsoft.com/office/officeart/2005/8/layout/process2"/>
    <dgm:cxn modelId="{6854EC3A-5B70-4DBB-8A34-E8F946D58A86}" type="presParOf" srcId="{E21E1963-CEC4-43EB-B103-3B7C2E41E161}" destId="{884AA515-746C-4DF2-8B0D-FFDA7D930289}" srcOrd="0" destOrd="0" presId="urn:microsoft.com/office/officeart/2005/8/layout/process2"/>
    <dgm:cxn modelId="{1C25570F-DA35-48BA-83C8-6C4FC7B423F0}" type="presParOf" srcId="{AD15A516-9D74-48C2-9F07-4536BE406E10}" destId="{C9BA3F53-D928-4BD8-BCE3-72DBDBE8E7EE}" srcOrd="2" destOrd="0" presId="urn:microsoft.com/office/officeart/2005/8/layout/process2"/>
    <dgm:cxn modelId="{0CC2A8B4-3C67-4F43-BB89-D167F24A77A8}" type="presParOf" srcId="{AD15A516-9D74-48C2-9F07-4536BE406E10}" destId="{C50CF402-31FF-4371-B704-64964DE7384A}" srcOrd="3" destOrd="0" presId="urn:microsoft.com/office/officeart/2005/8/layout/process2"/>
    <dgm:cxn modelId="{2B64B43E-9202-4C55-A3D8-D57DF19F2B50}" type="presParOf" srcId="{C50CF402-31FF-4371-B704-64964DE7384A}" destId="{05E4DB7B-D0A3-4E67-8331-7FE5B6D762C7}" srcOrd="0" destOrd="0" presId="urn:microsoft.com/office/officeart/2005/8/layout/process2"/>
    <dgm:cxn modelId="{942C4A15-1AF9-413B-AEE2-F173481A9E94}" type="presParOf" srcId="{AD15A516-9D74-48C2-9F07-4536BE406E10}" destId="{96605077-49A4-4472-B7DD-A3C3258FBA1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526DEF-A268-414B-9E26-F4FDE8602F1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9FE1E9-EB0B-4492-9697-7B75A386605A}">
      <dgm:prSet phldrT="[Text]"/>
      <dgm:spPr/>
      <dgm:t>
        <a:bodyPr/>
        <a:lstStyle/>
        <a:p>
          <a:r>
            <a:rPr lang="en-US" dirty="0"/>
            <a:t>1.6 M sentiment labelled tweets</a:t>
          </a:r>
        </a:p>
      </dgm:t>
    </dgm:pt>
    <dgm:pt modelId="{8A7B679E-9B86-4B70-AC3D-02481F9D2FA1}" type="parTrans" cxnId="{EAFFFA11-E231-4E90-9DB9-B85288C28D9F}">
      <dgm:prSet/>
      <dgm:spPr/>
      <dgm:t>
        <a:bodyPr/>
        <a:lstStyle/>
        <a:p>
          <a:endParaRPr lang="en-US"/>
        </a:p>
      </dgm:t>
    </dgm:pt>
    <dgm:pt modelId="{3F68C6E2-F04F-424B-8C2A-07EBC866C5AE}" type="sibTrans" cxnId="{EAFFFA11-E231-4E90-9DB9-B85288C28D9F}">
      <dgm:prSet/>
      <dgm:spPr/>
      <dgm:t>
        <a:bodyPr/>
        <a:lstStyle/>
        <a:p>
          <a:endParaRPr lang="en-US"/>
        </a:p>
      </dgm:t>
    </dgm:pt>
    <dgm:pt modelId="{4FF4DCE8-E583-4C49-9AD6-E6BA1C624845}">
      <dgm:prSet phldrT="[Text]"/>
      <dgm:spPr/>
      <dgm:t>
        <a:bodyPr/>
        <a:lstStyle/>
        <a:p>
          <a:r>
            <a:rPr lang="en-US" dirty="0" err="1"/>
            <a:t>TfIdf</a:t>
          </a:r>
          <a:r>
            <a:rPr lang="en-US" dirty="0"/>
            <a:t> Vectorizer</a:t>
          </a:r>
        </a:p>
      </dgm:t>
    </dgm:pt>
    <dgm:pt modelId="{91E82CC8-CF78-45FB-A51E-3BB8889E39B6}" type="parTrans" cxnId="{D27D56EF-C3CD-41F3-8B52-63DC6530E920}">
      <dgm:prSet/>
      <dgm:spPr/>
      <dgm:t>
        <a:bodyPr/>
        <a:lstStyle/>
        <a:p>
          <a:endParaRPr lang="en-US"/>
        </a:p>
      </dgm:t>
    </dgm:pt>
    <dgm:pt modelId="{E06F0690-24E2-4D3D-B93B-31C6C052DD5E}" type="sibTrans" cxnId="{D27D56EF-C3CD-41F3-8B52-63DC6530E920}">
      <dgm:prSet/>
      <dgm:spPr/>
      <dgm:t>
        <a:bodyPr/>
        <a:lstStyle/>
        <a:p>
          <a:endParaRPr lang="en-US"/>
        </a:p>
      </dgm:t>
    </dgm:pt>
    <dgm:pt modelId="{F301462C-88F6-49D2-9DF8-0E361C8D5363}">
      <dgm:prSet/>
      <dgm:spPr/>
      <dgm:t>
        <a:bodyPr/>
        <a:lstStyle/>
        <a:p>
          <a:r>
            <a:rPr lang="en-US" dirty="0"/>
            <a:t>Data Preparation and cleaning</a:t>
          </a:r>
        </a:p>
      </dgm:t>
    </dgm:pt>
    <dgm:pt modelId="{B9F246CC-FB22-47D6-BF9E-51BE32B68D99}" type="sibTrans" cxnId="{BD29C706-74E7-4E3F-8F55-B787FDB9DF87}">
      <dgm:prSet/>
      <dgm:spPr/>
      <dgm:t>
        <a:bodyPr/>
        <a:lstStyle/>
        <a:p>
          <a:endParaRPr lang="en-US"/>
        </a:p>
      </dgm:t>
    </dgm:pt>
    <dgm:pt modelId="{6FF15BC9-CCC1-45D8-93B9-3F56E1D3F3AB}" type="parTrans" cxnId="{BD29C706-74E7-4E3F-8F55-B787FDB9DF87}">
      <dgm:prSet/>
      <dgm:spPr/>
      <dgm:t>
        <a:bodyPr/>
        <a:lstStyle/>
        <a:p>
          <a:endParaRPr lang="en-US"/>
        </a:p>
      </dgm:t>
    </dgm:pt>
    <dgm:pt modelId="{AD15A516-9D74-48C2-9F07-4536BE406E10}" type="pres">
      <dgm:prSet presAssocID="{19526DEF-A268-414B-9E26-F4FDE8602F12}" presName="linearFlow" presStyleCnt="0">
        <dgm:presLayoutVars>
          <dgm:resizeHandles val="exact"/>
        </dgm:presLayoutVars>
      </dgm:prSet>
      <dgm:spPr/>
    </dgm:pt>
    <dgm:pt modelId="{E2940E66-406E-4B5E-8F88-602E97DD631F}" type="pres">
      <dgm:prSet presAssocID="{A59FE1E9-EB0B-4492-9697-7B75A386605A}" presName="node" presStyleLbl="node1" presStyleIdx="0" presStyleCnt="3" custScaleX="111020" custScaleY="64622" custLinFactNeighborX="-4827" custLinFactNeighborY="-226">
        <dgm:presLayoutVars>
          <dgm:bulletEnabled val="1"/>
        </dgm:presLayoutVars>
      </dgm:prSet>
      <dgm:spPr/>
    </dgm:pt>
    <dgm:pt modelId="{E21E1963-CEC4-43EB-B103-3B7C2E41E161}" type="pres">
      <dgm:prSet presAssocID="{3F68C6E2-F04F-424B-8C2A-07EBC866C5AE}" presName="sibTrans" presStyleLbl="sibTrans2D1" presStyleIdx="0" presStyleCnt="2" custAng="319195" custScaleX="66014" custScaleY="72759" custLinFactNeighborX="3762" custLinFactNeighborY="6710"/>
      <dgm:spPr/>
    </dgm:pt>
    <dgm:pt modelId="{884AA515-746C-4DF2-8B0D-FFDA7D930289}" type="pres">
      <dgm:prSet presAssocID="{3F68C6E2-F04F-424B-8C2A-07EBC866C5AE}" presName="connectorText" presStyleLbl="sibTrans2D1" presStyleIdx="0" presStyleCnt="2"/>
      <dgm:spPr/>
    </dgm:pt>
    <dgm:pt modelId="{C9BA3F53-D928-4BD8-BCE3-72DBDBE8E7EE}" type="pres">
      <dgm:prSet presAssocID="{F301462C-88F6-49D2-9DF8-0E361C8D5363}" presName="node" presStyleLbl="node1" presStyleIdx="1" presStyleCnt="3" custAng="0" custScaleX="122017" custScaleY="60686" custLinFactNeighborX="-56" custLinFactNeighborY="0">
        <dgm:presLayoutVars>
          <dgm:bulletEnabled val="1"/>
        </dgm:presLayoutVars>
      </dgm:prSet>
      <dgm:spPr/>
    </dgm:pt>
    <dgm:pt modelId="{C50CF402-31FF-4371-B704-64964DE7384A}" type="pres">
      <dgm:prSet presAssocID="{B9F246CC-FB22-47D6-BF9E-51BE32B68D99}" presName="sibTrans" presStyleLbl="sibTrans2D1" presStyleIdx="1" presStyleCnt="2" custAng="0" custScaleX="64471" custScaleY="71275" custLinFactNeighborX="-26828" custLinFactNeighborY="2203"/>
      <dgm:spPr/>
    </dgm:pt>
    <dgm:pt modelId="{05E4DB7B-D0A3-4E67-8331-7FE5B6D762C7}" type="pres">
      <dgm:prSet presAssocID="{B9F246CC-FB22-47D6-BF9E-51BE32B68D99}" presName="connectorText" presStyleLbl="sibTrans2D1" presStyleIdx="1" presStyleCnt="2"/>
      <dgm:spPr/>
    </dgm:pt>
    <dgm:pt modelId="{96605077-49A4-4472-B7DD-A3C3258FBA19}" type="pres">
      <dgm:prSet presAssocID="{4FF4DCE8-E583-4C49-9AD6-E6BA1C624845}" presName="node" presStyleLbl="node1" presStyleIdx="2" presStyleCnt="3" custScaleX="115800" custScaleY="63238" custLinFactNeighborX="593" custLinFactNeighborY="2360">
        <dgm:presLayoutVars>
          <dgm:bulletEnabled val="1"/>
        </dgm:presLayoutVars>
      </dgm:prSet>
      <dgm:spPr/>
    </dgm:pt>
  </dgm:ptLst>
  <dgm:cxnLst>
    <dgm:cxn modelId="{BD29C706-74E7-4E3F-8F55-B787FDB9DF87}" srcId="{19526DEF-A268-414B-9E26-F4FDE8602F12}" destId="{F301462C-88F6-49D2-9DF8-0E361C8D5363}" srcOrd="1" destOrd="0" parTransId="{6FF15BC9-CCC1-45D8-93B9-3F56E1D3F3AB}" sibTransId="{B9F246CC-FB22-47D6-BF9E-51BE32B68D99}"/>
    <dgm:cxn modelId="{7ECE8808-4FC1-412E-81B4-ED820DB08F74}" type="presOf" srcId="{19526DEF-A268-414B-9E26-F4FDE8602F12}" destId="{AD15A516-9D74-48C2-9F07-4536BE406E10}" srcOrd="0" destOrd="0" presId="urn:microsoft.com/office/officeart/2005/8/layout/process2"/>
    <dgm:cxn modelId="{EAFFFA11-E231-4E90-9DB9-B85288C28D9F}" srcId="{19526DEF-A268-414B-9E26-F4FDE8602F12}" destId="{A59FE1E9-EB0B-4492-9697-7B75A386605A}" srcOrd="0" destOrd="0" parTransId="{8A7B679E-9B86-4B70-AC3D-02481F9D2FA1}" sibTransId="{3F68C6E2-F04F-424B-8C2A-07EBC866C5AE}"/>
    <dgm:cxn modelId="{C271632D-C6F9-4412-A393-A89DDACD03B1}" type="presOf" srcId="{A59FE1E9-EB0B-4492-9697-7B75A386605A}" destId="{E2940E66-406E-4B5E-8F88-602E97DD631F}" srcOrd="0" destOrd="0" presId="urn:microsoft.com/office/officeart/2005/8/layout/process2"/>
    <dgm:cxn modelId="{C19BF168-EC1C-4B9C-A81D-960DBFDDB84A}" type="presOf" srcId="{F301462C-88F6-49D2-9DF8-0E361C8D5363}" destId="{C9BA3F53-D928-4BD8-BCE3-72DBDBE8E7EE}" srcOrd="0" destOrd="0" presId="urn:microsoft.com/office/officeart/2005/8/layout/process2"/>
    <dgm:cxn modelId="{6418ED77-1375-4901-9EC8-C626853C696F}" type="presOf" srcId="{B9F246CC-FB22-47D6-BF9E-51BE32B68D99}" destId="{05E4DB7B-D0A3-4E67-8331-7FE5B6D762C7}" srcOrd="1" destOrd="0" presId="urn:microsoft.com/office/officeart/2005/8/layout/process2"/>
    <dgm:cxn modelId="{7B260FA7-27EE-4FF3-A981-6A9DD78D4654}" type="presOf" srcId="{B9F246CC-FB22-47D6-BF9E-51BE32B68D99}" destId="{C50CF402-31FF-4371-B704-64964DE7384A}" srcOrd="0" destOrd="0" presId="urn:microsoft.com/office/officeart/2005/8/layout/process2"/>
    <dgm:cxn modelId="{1F9343AF-E04A-43B5-B614-29D8C2342841}" type="presOf" srcId="{3F68C6E2-F04F-424B-8C2A-07EBC866C5AE}" destId="{884AA515-746C-4DF2-8B0D-FFDA7D930289}" srcOrd="1" destOrd="0" presId="urn:microsoft.com/office/officeart/2005/8/layout/process2"/>
    <dgm:cxn modelId="{F0D802D2-2ED2-46AA-A52D-A3B884CCD197}" type="presOf" srcId="{4FF4DCE8-E583-4C49-9AD6-E6BA1C624845}" destId="{96605077-49A4-4472-B7DD-A3C3258FBA19}" srcOrd="0" destOrd="0" presId="urn:microsoft.com/office/officeart/2005/8/layout/process2"/>
    <dgm:cxn modelId="{1872B8E4-BE34-41DB-A36C-64BD6F725D55}" type="presOf" srcId="{3F68C6E2-F04F-424B-8C2A-07EBC866C5AE}" destId="{E21E1963-CEC4-43EB-B103-3B7C2E41E161}" srcOrd="0" destOrd="0" presId="urn:microsoft.com/office/officeart/2005/8/layout/process2"/>
    <dgm:cxn modelId="{D27D56EF-C3CD-41F3-8B52-63DC6530E920}" srcId="{19526DEF-A268-414B-9E26-F4FDE8602F12}" destId="{4FF4DCE8-E583-4C49-9AD6-E6BA1C624845}" srcOrd="2" destOrd="0" parTransId="{91E82CC8-CF78-45FB-A51E-3BB8889E39B6}" sibTransId="{E06F0690-24E2-4D3D-B93B-31C6C052DD5E}"/>
    <dgm:cxn modelId="{C2D9C030-336C-4866-B65D-8DDDDF48F040}" type="presParOf" srcId="{AD15A516-9D74-48C2-9F07-4536BE406E10}" destId="{E2940E66-406E-4B5E-8F88-602E97DD631F}" srcOrd="0" destOrd="0" presId="urn:microsoft.com/office/officeart/2005/8/layout/process2"/>
    <dgm:cxn modelId="{D229553D-7D90-49A5-80A6-BE776CA7718D}" type="presParOf" srcId="{AD15A516-9D74-48C2-9F07-4536BE406E10}" destId="{E21E1963-CEC4-43EB-B103-3B7C2E41E161}" srcOrd="1" destOrd="0" presId="urn:microsoft.com/office/officeart/2005/8/layout/process2"/>
    <dgm:cxn modelId="{6854EC3A-5B70-4DBB-8A34-E8F946D58A86}" type="presParOf" srcId="{E21E1963-CEC4-43EB-B103-3B7C2E41E161}" destId="{884AA515-746C-4DF2-8B0D-FFDA7D930289}" srcOrd="0" destOrd="0" presId="urn:microsoft.com/office/officeart/2005/8/layout/process2"/>
    <dgm:cxn modelId="{1C25570F-DA35-48BA-83C8-6C4FC7B423F0}" type="presParOf" srcId="{AD15A516-9D74-48C2-9F07-4536BE406E10}" destId="{C9BA3F53-D928-4BD8-BCE3-72DBDBE8E7EE}" srcOrd="2" destOrd="0" presId="urn:microsoft.com/office/officeart/2005/8/layout/process2"/>
    <dgm:cxn modelId="{0CC2A8B4-3C67-4F43-BB89-D167F24A77A8}" type="presParOf" srcId="{AD15A516-9D74-48C2-9F07-4536BE406E10}" destId="{C50CF402-31FF-4371-B704-64964DE7384A}" srcOrd="3" destOrd="0" presId="urn:microsoft.com/office/officeart/2005/8/layout/process2"/>
    <dgm:cxn modelId="{2B64B43E-9202-4C55-A3D8-D57DF19F2B50}" type="presParOf" srcId="{C50CF402-31FF-4371-B704-64964DE7384A}" destId="{05E4DB7B-D0A3-4E67-8331-7FE5B6D762C7}" srcOrd="0" destOrd="0" presId="urn:microsoft.com/office/officeart/2005/8/layout/process2"/>
    <dgm:cxn modelId="{942C4A15-1AF9-413B-AEE2-F173481A9E94}" type="presParOf" srcId="{AD15A516-9D74-48C2-9F07-4536BE406E10}" destId="{96605077-49A4-4472-B7DD-A3C3258FBA1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526DEF-A268-414B-9E26-F4FDE8602F1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9FE1E9-EB0B-4492-9697-7B75A386605A}">
      <dgm:prSet phldrT="[Text]"/>
      <dgm:spPr/>
      <dgm:t>
        <a:bodyPr/>
        <a:lstStyle/>
        <a:p>
          <a:r>
            <a:rPr lang="en-US" dirty="0"/>
            <a:t>40000 emotion labelled tweets</a:t>
          </a:r>
        </a:p>
      </dgm:t>
    </dgm:pt>
    <dgm:pt modelId="{8A7B679E-9B86-4B70-AC3D-02481F9D2FA1}" type="parTrans" cxnId="{EAFFFA11-E231-4E90-9DB9-B85288C28D9F}">
      <dgm:prSet/>
      <dgm:spPr/>
      <dgm:t>
        <a:bodyPr/>
        <a:lstStyle/>
        <a:p>
          <a:endParaRPr lang="en-US"/>
        </a:p>
      </dgm:t>
    </dgm:pt>
    <dgm:pt modelId="{3F68C6E2-F04F-424B-8C2A-07EBC866C5AE}" type="sibTrans" cxnId="{EAFFFA11-E231-4E90-9DB9-B85288C28D9F}">
      <dgm:prSet/>
      <dgm:spPr/>
      <dgm:t>
        <a:bodyPr/>
        <a:lstStyle/>
        <a:p>
          <a:endParaRPr lang="en-US"/>
        </a:p>
      </dgm:t>
    </dgm:pt>
    <dgm:pt modelId="{4FF4DCE8-E583-4C49-9AD6-E6BA1C624845}">
      <dgm:prSet phldrT="[Text]"/>
      <dgm:spPr/>
      <dgm:t>
        <a:bodyPr/>
        <a:lstStyle/>
        <a:p>
          <a:r>
            <a:rPr lang="en-US" dirty="0" err="1"/>
            <a:t>Keras</a:t>
          </a:r>
          <a:r>
            <a:rPr lang="en-US" dirty="0"/>
            <a:t> tokenizer</a:t>
          </a:r>
        </a:p>
      </dgm:t>
    </dgm:pt>
    <dgm:pt modelId="{91E82CC8-CF78-45FB-A51E-3BB8889E39B6}" type="parTrans" cxnId="{D27D56EF-C3CD-41F3-8B52-63DC6530E920}">
      <dgm:prSet/>
      <dgm:spPr/>
      <dgm:t>
        <a:bodyPr/>
        <a:lstStyle/>
        <a:p>
          <a:endParaRPr lang="en-US"/>
        </a:p>
      </dgm:t>
    </dgm:pt>
    <dgm:pt modelId="{E06F0690-24E2-4D3D-B93B-31C6C052DD5E}" type="sibTrans" cxnId="{D27D56EF-C3CD-41F3-8B52-63DC6530E920}">
      <dgm:prSet/>
      <dgm:spPr/>
      <dgm:t>
        <a:bodyPr/>
        <a:lstStyle/>
        <a:p>
          <a:endParaRPr lang="en-US"/>
        </a:p>
      </dgm:t>
    </dgm:pt>
    <dgm:pt modelId="{F301462C-88F6-49D2-9DF8-0E361C8D5363}">
      <dgm:prSet/>
      <dgm:spPr/>
      <dgm:t>
        <a:bodyPr/>
        <a:lstStyle/>
        <a:p>
          <a:r>
            <a:rPr lang="en-US" dirty="0"/>
            <a:t>Data Preparation and cleaning (ADYSN)</a:t>
          </a:r>
        </a:p>
      </dgm:t>
    </dgm:pt>
    <dgm:pt modelId="{B9F246CC-FB22-47D6-BF9E-51BE32B68D99}" type="sibTrans" cxnId="{BD29C706-74E7-4E3F-8F55-B787FDB9DF87}">
      <dgm:prSet/>
      <dgm:spPr/>
      <dgm:t>
        <a:bodyPr/>
        <a:lstStyle/>
        <a:p>
          <a:endParaRPr lang="en-US"/>
        </a:p>
      </dgm:t>
    </dgm:pt>
    <dgm:pt modelId="{6FF15BC9-CCC1-45D8-93B9-3F56E1D3F3AB}" type="parTrans" cxnId="{BD29C706-74E7-4E3F-8F55-B787FDB9DF87}">
      <dgm:prSet/>
      <dgm:spPr/>
      <dgm:t>
        <a:bodyPr/>
        <a:lstStyle/>
        <a:p>
          <a:endParaRPr lang="en-US"/>
        </a:p>
      </dgm:t>
    </dgm:pt>
    <dgm:pt modelId="{AD15A516-9D74-48C2-9F07-4536BE406E10}" type="pres">
      <dgm:prSet presAssocID="{19526DEF-A268-414B-9E26-F4FDE8602F12}" presName="linearFlow" presStyleCnt="0">
        <dgm:presLayoutVars>
          <dgm:resizeHandles val="exact"/>
        </dgm:presLayoutVars>
      </dgm:prSet>
      <dgm:spPr/>
    </dgm:pt>
    <dgm:pt modelId="{E2940E66-406E-4B5E-8F88-602E97DD631F}" type="pres">
      <dgm:prSet presAssocID="{A59FE1E9-EB0B-4492-9697-7B75A386605A}" presName="node" presStyleLbl="node1" presStyleIdx="0" presStyleCnt="3" custScaleX="111020" custScaleY="64622" custLinFactNeighborX="-4827" custLinFactNeighborY="-226">
        <dgm:presLayoutVars>
          <dgm:bulletEnabled val="1"/>
        </dgm:presLayoutVars>
      </dgm:prSet>
      <dgm:spPr/>
    </dgm:pt>
    <dgm:pt modelId="{E21E1963-CEC4-43EB-B103-3B7C2E41E161}" type="pres">
      <dgm:prSet presAssocID="{3F68C6E2-F04F-424B-8C2A-07EBC866C5AE}" presName="sibTrans" presStyleLbl="sibTrans2D1" presStyleIdx="0" presStyleCnt="2" custAng="319195" custScaleX="66014" custScaleY="72759" custLinFactNeighborX="3762" custLinFactNeighborY="6710"/>
      <dgm:spPr/>
    </dgm:pt>
    <dgm:pt modelId="{884AA515-746C-4DF2-8B0D-FFDA7D930289}" type="pres">
      <dgm:prSet presAssocID="{3F68C6E2-F04F-424B-8C2A-07EBC866C5AE}" presName="connectorText" presStyleLbl="sibTrans2D1" presStyleIdx="0" presStyleCnt="2"/>
      <dgm:spPr/>
    </dgm:pt>
    <dgm:pt modelId="{C9BA3F53-D928-4BD8-BCE3-72DBDBE8E7EE}" type="pres">
      <dgm:prSet presAssocID="{F301462C-88F6-49D2-9DF8-0E361C8D5363}" presName="node" presStyleLbl="node1" presStyleIdx="1" presStyleCnt="3" custAng="0" custScaleX="122017" custScaleY="60686" custLinFactNeighborX="-56" custLinFactNeighborY="0">
        <dgm:presLayoutVars>
          <dgm:bulletEnabled val="1"/>
        </dgm:presLayoutVars>
      </dgm:prSet>
      <dgm:spPr/>
    </dgm:pt>
    <dgm:pt modelId="{C50CF402-31FF-4371-B704-64964DE7384A}" type="pres">
      <dgm:prSet presAssocID="{B9F246CC-FB22-47D6-BF9E-51BE32B68D99}" presName="sibTrans" presStyleLbl="sibTrans2D1" presStyleIdx="1" presStyleCnt="2" custAng="0" custScaleX="64471" custScaleY="71275" custLinFactNeighborX="-26828" custLinFactNeighborY="2203"/>
      <dgm:spPr/>
    </dgm:pt>
    <dgm:pt modelId="{05E4DB7B-D0A3-4E67-8331-7FE5B6D762C7}" type="pres">
      <dgm:prSet presAssocID="{B9F246CC-FB22-47D6-BF9E-51BE32B68D99}" presName="connectorText" presStyleLbl="sibTrans2D1" presStyleIdx="1" presStyleCnt="2"/>
      <dgm:spPr/>
    </dgm:pt>
    <dgm:pt modelId="{96605077-49A4-4472-B7DD-A3C3258FBA19}" type="pres">
      <dgm:prSet presAssocID="{4FF4DCE8-E583-4C49-9AD6-E6BA1C624845}" presName="node" presStyleLbl="node1" presStyleIdx="2" presStyleCnt="3" custScaleX="115800" custScaleY="63238" custLinFactNeighborX="593" custLinFactNeighborY="2360">
        <dgm:presLayoutVars>
          <dgm:bulletEnabled val="1"/>
        </dgm:presLayoutVars>
      </dgm:prSet>
      <dgm:spPr/>
    </dgm:pt>
  </dgm:ptLst>
  <dgm:cxnLst>
    <dgm:cxn modelId="{BD29C706-74E7-4E3F-8F55-B787FDB9DF87}" srcId="{19526DEF-A268-414B-9E26-F4FDE8602F12}" destId="{F301462C-88F6-49D2-9DF8-0E361C8D5363}" srcOrd="1" destOrd="0" parTransId="{6FF15BC9-CCC1-45D8-93B9-3F56E1D3F3AB}" sibTransId="{B9F246CC-FB22-47D6-BF9E-51BE32B68D99}"/>
    <dgm:cxn modelId="{7ECE8808-4FC1-412E-81B4-ED820DB08F74}" type="presOf" srcId="{19526DEF-A268-414B-9E26-F4FDE8602F12}" destId="{AD15A516-9D74-48C2-9F07-4536BE406E10}" srcOrd="0" destOrd="0" presId="urn:microsoft.com/office/officeart/2005/8/layout/process2"/>
    <dgm:cxn modelId="{EAFFFA11-E231-4E90-9DB9-B85288C28D9F}" srcId="{19526DEF-A268-414B-9E26-F4FDE8602F12}" destId="{A59FE1E9-EB0B-4492-9697-7B75A386605A}" srcOrd="0" destOrd="0" parTransId="{8A7B679E-9B86-4B70-AC3D-02481F9D2FA1}" sibTransId="{3F68C6E2-F04F-424B-8C2A-07EBC866C5AE}"/>
    <dgm:cxn modelId="{C271632D-C6F9-4412-A393-A89DDACD03B1}" type="presOf" srcId="{A59FE1E9-EB0B-4492-9697-7B75A386605A}" destId="{E2940E66-406E-4B5E-8F88-602E97DD631F}" srcOrd="0" destOrd="0" presId="urn:microsoft.com/office/officeart/2005/8/layout/process2"/>
    <dgm:cxn modelId="{C19BF168-EC1C-4B9C-A81D-960DBFDDB84A}" type="presOf" srcId="{F301462C-88F6-49D2-9DF8-0E361C8D5363}" destId="{C9BA3F53-D928-4BD8-BCE3-72DBDBE8E7EE}" srcOrd="0" destOrd="0" presId="urn:microsoft.com/office/officeart/2005/8/layout/process2"/>
    <dgm:cxn modelId="{6418ED77-1375-4901-9EC8-C626853C696F}" type="presOf" srcId="{B9F246CC-FB22-47D6-BF9E-51BE32B68D99}" destId="{05E4DB7B-D0A3-4E67-8331-7FE5B6D762C7}" srcOrd="1" destOrd="0" presId="urn:microsoft.com/office/officeart/2005/8/layout/process2"/>
    <dgm:cxn modelId="{7B260FA7-27EE-4FF3-A981-6A9DD78D4654}" type="presOf" srcId="{B9F246CC-FB22-47D6-BF9E-51BE32B68D99}" destId="{C50CF402-31FF-4371-B704-64964DE7384A}" srcOrd="0" destOrd="0" presId="urn:microsoft.com/office/officeart/2005/8/layout/process2"/>
    <dgm:cxn modelId="{1F9343AF-E04A-43B5-B614-29D8C2342841}" type="presOf" srcId="{3F68C6E2-F04F-424B-8C2A-07EBC866C5AE}" destId="{884AA515-746C-4DF2-8B0D-FFDA7D930289}" srcOrd="1" destOrd="0" presId="urn:microsoft.com/office/officeart/2005/8/layout/process2"/>
    <dgm:cxn modelId="{F0D802D2-2ED2-46AA-A52D-A3B884CCD197}" type="presOf" srcId="{4FF4DCE8-E583-4C49-9AD6-E6BA1C624845}" destId="{96605077-49A4-4472-B7DD-A3C3258FBA19}" srcOrd="0" destOrd="0" presId="urn:microsoft.com/office/officeart/2005/8/layout/process2"/>
    <dgm:cxn modelId="{1872B8E4-BE34-41DB-A36C-64BD6F725D55}" type="presOf" srcId="{3F68C6E2-F04F-424B-8C2A-07EBC866C5AE}" destId="{E21E1963-CEC4-43EB-B103-3B7C2E41E161}" srcOrd="0" destOrd="0" presId="urn:microsoft.com/office/officeart/2005/8/layout/process2"/>
    <dgm:cxn modelId="{D27D56EF-C3CD-41F3-8B52-63DC6530E920}" srcId="{19526DEF-A268-414B-9E26-F4FDE8602F12}" destId="{4FF4DCE8-E583-4C49-9AD6-E6BA1C624845}" srcOrd="2" destOrd="0" parTransId="{91E82CC8-CF78-45FB-A51E-3BB8889E39B6}" sibTransId="{E06F0690-24E2-4D3D-B93B-31C6C052DD5E}"/>
    <dgm:cxn modelId="{C2D9C030-336C-4866-B65D-8DDDDF48F040}" type="presParOf" srcId="{AD15A516-9D74-48C2-9F07-4536BE406E10}" destId="{E2940E66-406E-4B5E-8F88-602E97DD631F}" srcOrd="0" destOrd="0" presId="urn:microsoft.com/office/officeart/2005/8/layout/process2"/>
    <dgm:cxn modelId="{D229553D-7D90-49A5-80A6-BE776CA7718D}" type="presParOf" srcId="{AD15A516-9D74-48C2-9F07-4536BE406E10}" destId="{E21E1963-CEC4-43EB-B103-3B7C2E41E161}" srcOrd="1" destOrd="0" presId="urn:microsoft.com/office/officeart/2005/8/layout/process2"/>
    <dgm:cxn modelId="{6854EC3A-5B70-4DBB-8A34-E8F946D58A86}" type="presParOf" srcId="{E21E1963-CEC4-43EB-B103-3B7C2E41E161}" destId="{884AA515-746C-4DF2-8B0D-FFDA7D930289}" srcOrd="0" destOrd="0" presId="urn:microsoft.com/office/officeart/2005/8/layout/process2"/>
    <dgm:cxn modelId="{1C25570F-DA35-48BA-83C8-6C4FC7B423F0}" type="presParOf" srcId="{AD15A516-9D74-48C2-9F07-4536BE406E10}" destId="{C9BA3F53-D928-4BD8-BCE3-72DBDBE8E7EE}" srcOrd="2" destOrd="0" presId="urn:microsoft.com/office/officeart/2005/8/layout/process2"/>
    <dgm:cxn modelId="{0CC2A8B4-3C67-4F43-BB89-D167F24A77A8}" type="presParOf" srcId="{AD15A516-9D74-48C2-9F07-4536BE406E10}" destId="{C50CF402-31FF-4371-B704-64964DE7384A}" srcOrd="3" destOrd="0" presId="urn:microsoft.com/office/officeart/2005/8/layout/process2"/>
    <dgm:cxn modelId="{2B64B43E-9202-4C55-A3D8-D57DF19F2B50}" type="presParOf" srcId="{C50CF402-31FF-4371-B704-64964DE7384A}" destId="{05E4DB7B-D0A3-4E67-8331-7FE5B6D762C7}" srcOrd="0" destOrd="0" presId="urn:microsoft.com/office/officeart/2005/8/layout/process2"/>
    <dgm:cxn modelId="{942C4A15-1AF9-413B-AEE2-F173481A9E94}" type="presParOf" srcId="{AD15A516-9D74-48C2-9F07-4536BE406E10}" destId="{96605077-49A4-4472-B7DD-A3C3258FBA1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2914C-D6F4-4F6C-853C-8C3DFDAB32A7}">
      <dsp:nvSpPr>
        <dsp:cNvPr id="0" name=""/>
        <dsp:cNvSpPr/>
      </dsp:nvSpPr>
      <dsp:spPr>
        <a:xfrm>
          <a:off x="0" y="1571"/>
          <a:ext cx="10058399" cy="79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419FD-CBF5-40D1-AA7C-09128E6045D7}">
      <dsp:nvSpPr>
        <dsp:cNvPr id="0" name=""/>
        <dsp:cNvSpPr/>
      </dsp:nvSpPr>
      <dsp:spPr>
        <a:xfrm>
          <a:off x="240913" y="180763"/>
          <a:ext cx="438024" cy="438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72AC8-0524-4AB9-A938-60E54D9CFFDC}">
      <dsp:nvSpPr>
        <dsp:cNvPr id="0" name=""/>
        <dsp:cNvSpPr/>
      </dsp:nvSpPr>
      <dsp:spPr>
        <a:xfrm>
          <a:off x="919851" y="157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Conduct literature review to study recent scholarly works done in the field of analyzing public opinion using social media.</a:t>
          </a:r>
        </a:p>
      </dsp:txBody>
      <dsp:txXfrm>
        <a:off x="919851" y="1571"/>
        <a:ext cx="9138548" cy="796407"/>
      </dsp:txXfrm>
    </dsp:sp>
    <dsp:sp modelId="{0C8A19BE-8FB6-4FC0-BAB9-BC30D1D3327C}">
      <dsp:nvSpPr>
        <dsp:cNvPr id="0" name=""/>
        <dsp:cNvSpPr/>
      </dsp:nvSpPr>
      <dsp:spPr>
        <a:xfrm>
          <a:off x="0" y="997081"/>
          <a:ext cx="10058399" cy="79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7FA70-D967-484A-8D78-0FBFF74B7603}">
      <dsp:nvSpPr>
        <dsp:cNvPr id="0" name=""/>
        <dsp:cNvSpPr/>
      </dsp:nvSpPr>
      <dsp:spPr>
        <a:xfrm>
          <a:off x="240913" y="1176272"/>
          <a:ext cx="438024" cy="438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0CADD-F6C2-4FD1-B7BA-992A1C72EE39}">
      <dsp:nvSpPr>
        <dsp:cNvPr id="0" name=""/>
        <dsp:cNvSpPr/>
      </dsp:nvSpPr>
      <dsp:spPr>
        <a:xfrm>
          <a:off x="919851" y="99708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Need to do sentiment analysis as texts in form of messages and posts</a:t>
          </a:r>
        </a:p>
      </dsp:txBody>
      <dsp:txXfrm>
        <a:off x="919851" y="997081"/>
        <a:ext cx="9138548" cy="796407"/>
      </dsp:txXfrm>
    </dsp:sp>
    <dsp:sp modelId="{94561716-A2BC-4ED1-8152-42DC53060A49}">
      <dsp:nvSpPr>
        <dsp:cNvPr id="0" name=""/>
        <dsp:cNvSpPr/>
      </dsp:nvSpPr>
      <dsp:spPr>
        <a:xfrm>
          <a:off x="0" y="1992590"/>
          <a:ext cx="10058399" cy="79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91884-9B90-43FA-B96D-60065676E50D}">
      <dsp:nvSpPr>
        <dsp:cNvPr id="0" name=""/>
        <dsp:cNvSpPr/>
      </dsp:nvSpPr>
      <dsp:spPr>
        <a:xfrm>
          <a:off x="240913" y="2171782"/>
          <a:ext cx="438024" cy="438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A3DB9-DFBC-4318-A4A3-B2379645F659}">
      <dsp:nvSpPr>
        <dsp:cNvPr id="0" name=""/>
        <dsp:cNvSpPr/>
      </dsp:nvSpPr>
      <dsp:spPr>
        <a:xfrm>
          <a:off x="919851" y="199259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Natural language processing with Deep neural networks .</a:t>
          </a:r>
        </a:p>
      </dsp:txBody>
      <dsp:txXfrm>
        <a:off x="919851" y="1992590"/>
        <a:ext cx="9138548" cy="796407"/>
      </dsp:txXfrm>
    </dsp:sp>
    <dsp:sp modelId="{CBCF0184-2239-4047-83A9-3951D62B10F9}">
      <dsp:nvSpPr>
        <dsp:cNvPr id="0" name=""/>
        <dsp:cNvSpPr/>
      </dsp:nvSpPr>
      <dsp:spPr>
        <a:xfrm>
          <a:off x="0" y="2988100"/>
          <a:ext cx="10058399" cy="7964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4463B-B694-4D38-8AE9-43C6BC2AB015}">
      <dsp:nvSpPr>
        <dsp:cNvPr id="0" name=""/>
        <dsp:cNvSpPr/>
      </dsp:nvSpPr>
      <dsp:spPr>
        <a:xfrm>
          <a:off x="240913" y="3167292"/>
          <a:ext cx="438024" cy="438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17BCE-87AD-4D81-97BD-AB3A313EBC98}">
      <dsp:nvSpPr>
        <dsp:cNvPr id="0" name=""/>
        <dsp:cNvSpPr/>
      </dsp:nvSpPr>
      <dsp:spPr>
        <a:xfrm>
          <a:off x="919851" y="298810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Examine multi-mood classification associated with 2 prominent parties in the Indian Election 2019.</a:t>
          </a:r>
        </a:p>
      </dsp:txBody>
      <dsp:txXfrm>
        <a:off x="919851" y="2988100"/>
        <a:ext cx="9138548" cy="796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234D1-A410-40AB-87FA-1C802891521D}">
      <dsp:nvSpPr>
        <dsp:cNvPr id="0" name=""/>
        <dsp:cNvSpPr/>
      </dsp:nvSpPr>
      <dsp:spPr>
        <a:xfrm>
          <a:off x="0" y="0"/>
          <a:ext cx="4110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30040-0EA6-41C9-A284-FB7DAE75A029}">
      <dsp:nvSpPr>
        <dsp:cNvPr id="0" name=""/>
        <dsp:cNvSpPr/>
      </dsp:nvSpPr>
      <dsp:spPr>
        <a:xfrm>
          <a:off x="0" y="0"/>
          <a:ext cx="822072" cy="2317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Hashtags</a:t>
          </a:r>
        </a:p>
      </dsp:txBody>
      <dsp:txXfrm>
        <a:off x="0" y="0"/>
        <a:ext cx="822072" cy="2317072"/>
      </dsp:txXfrm>
    </dsp:sp>
    <dsp:sp modelId="{3390C9EB-99F2-4BDA-88CB-A96760FF6928}">
      <dsp:nvSpPr>
        <dsp:cNvPr id="0" name=""/>
        <dsp:cNvSpPr/>
      </dsp:nvSpPr>
      <dsp:spPr>
        <a:xfrm>
          <a:off x="883727" y="99788"/>
          <a:ext cx="2601278" cy="568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#BJP  #Narendramodi #BJPwins</a:t>
          </a:r>
        </a:p>
      </dsp:txBody>
      <dsp:txXfrm>
        <a:off x="883727" y="99788"/>
        <a:ext cx="2601278" cy="568512"/>
      </dsp:txXfrm>
    </dsp:sp>
    <dsp:sp modelId="{D176C57D-1FE5-40F7-8540-A01F5E9E1CD0}">
      <dsp:nvSpPr>
        <dsp:cNvPr id="0" name=""/>
        <dsp:cNvSpPr/>
      </dsp:nvSpPr>
      <dsp:spPr>
        <a:xfrm>
          <a:off x="822071" y="668300"/>
          <a:ext cx="32882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97F55-348F-4D07-A9B1-1BEEB1AE89BC}">
      <dsp:nvSpPr>
        <dsp:cNvPr id="0" name=""/>
        <dsp:cNvSpPr/>
      </dsp:nvSpPr>
      <dsp:spPr>
        <a:xfrm>
          <a:off x="883727" y="768088"/>
          <a:ext cx="2837468" cy="671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#Congress #RahulGandhi #Congresswins</a:t>
          </a:r>
        </a:p>
      </dsp:txBody>
      <dsp:txXfrm>
        <a:off x="883727" y="768088"/>
        <a:ext cx="2837468" cy="671693"/>
      </dsp:txXfrm>
    </dsp:sp>
    <dsp:sp modelId="{CF2AE5C9-F3CB-473E-ADD7-915848C643E7}">
      <dsp:nvSpPr>
        <dsp:cNvPr id="0" name=""/>
        <dsp:cNvSpPr/>
      </dsp:nvSpPr>
      <dsp:spPr>
        <a:xfrm>
          <a:off x="822071" y="1439781"/>
          <a:ext cx="32882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9D93F-063F-4607-B0DE-5824DE5C7046}">
      <dsp:nvSpPr>
        <dsp:cNvPr id="0" name=""/>
        <dsp:cNvSpPr/>
      </dsp:nvSpPr>
      <dsp:spPr>
        <a:xfrm>
          <a:off x="883727" y="1539569"/>
          <a:ext cx="2832693" cy="67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#LoksabhaElection2019 #IndianElection2019</a:t>
          </a:r>
        </a:p>
      </dsp:txBody>
      <dsp:txXfrm>
        <a:off x="883727" y="1539569"/>
        <a:ext cx="2832693" cy="676063"/>
      </dsp:txXfrm>
    </dsp:sp>
    <dsp:sp modelId="{42ACA90D-19A2-40F3-8626-400AFFBB52B1}">
      <dsp:nvSpPr>
        <dsp:cNvPr id="0" name=""/>
        <dsp:cNvSpPr/>
      </dsp:nvSpPr>
      <dsp:spPr>
        <a:xfrm>
          <a:off x="822071" y="2215633"/>
          <a:ext cx="32882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B237F-E075-4937-8A90-7409A99DE54C}">
      <dsp:nvSpPr>
        <dsp:cNvPr id="0" name=""/>
        <dsp:cNvSpPr/>
      </dsp:nvSpPr>
      <dsp:spPr>
        <a:xfrm>
          <a:off x="0" y="1713"/>
          <a:ext cx="6832706" cy="86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6F634-E15C-4C13-8A03-DA8DF836350B}">
      <dsp:nvSpPr>
        <dsp:cNvPr id="0" name=""/>
        <dsp:cNvSpPr/>
      </dsp:nvSpPr>
      <dsp:spPr>
        <a:xfrm>
          <a:off x="262715" y="197122"/>
          <a:ext cx="477665" cy="4776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5C83A-4840-439E-929F-C95EE390A57C}">
      <dsp:nvSpPr>
        <dsp:cNvPr id="0" name=""/>
        <dsp:cNvSpPr/>
      </dsp:nvSpPr>
      <dsp:spPr>
        <a:xfrm>
          <a:off x="1003097" y="1713"/>
          <a:ext cx="5829608" cy="86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14" tIns="91914" rIns="91914" bIns="9191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Time Period: 1</a:t>
          </a:r>
          <a:r>
            <a:rPr lang="en-US" sz="2200" kern="1200" baseline="30000"/>
            <a:t>st</a:t>
          </a:r>
          <a:r>
            <a:rPr lang="en-US" sz="2200" kern="1200"/>
            <a:t> Dec 2018 to 31</a:t>
          </a:r>
          <a:r>
            <a:rPr lang="en-US" sz="2200" kern="1200" baseline="30000"/>
            <a:t>st</a:t>
          </a:r>
          <a:r>
            <a:rPr lang="en-US" sz="2200" kern="1200"/>
            <a:t> Mar 2019.</a:t>
          </a:r>
        </a:p>
      </dsp:txBody>
      <dsp:txXfrm>
        <a:off x="1003097" y="1713"/>
        <a:ext cx="5829608" cy="868482"/>
      </dsp:txXfrm>
    </dsp:sp>
    <dsp:sp modelId="{65AED843-F718-45F9-8D95-8C59069F167A}">
      <dsp:nvSpPr>
        <dsp:cNvPr id="0" name=""/>
        <dsp:cNvSpPr/>
      </dsp:nvSpPr>
      <dsp:spPr>
        <a:xfrm>
          <a:off x="0" y="1087316"/>
          <a:ext cx="6832706" cy="86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C1C10-1FCF-452E-9843-9148D464EA9B}">
      <dsp:nvSpPr>
        <dsp:cNvPr id="0" name=""/>
        <dsp:cNvSpPr/>
      </dsp:nvSpPr>
      <dsp:spPr>
        <a:xfrm>
          <a:off x="262715" y="1282724"/>
          <a:ext cx="477665" cy="4776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5C160-0C64-4080-9FDD-EAFD6BD443F2}">
      <dsp:nvSpPr>
        <dsp:cNvPr id="0" name=""/>
        <dsp:cNvSpPr/>
      </dsp:nvSpPr>
      <dsp:spPr>
        <a:xfrm>
          <a:off x="1003097" y="1087316"/>
          <a:ext cx="5829608" cy="86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14" tIns="91914" rIns="91914" bIns="9191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Total : 1,50,000 tweets</a:t>
          </a:r>
        </a:p>
      </dsp:txBody>
      <dsp:txXfrm>
        <a:off x="1003097" y="1087316"/>
        <a:ext cx="5829608" cy="868482"/>
      </dsp:txXfrm>
    </dsp:sp>
    <dsp:sp modelId="{25031110-FC66-47B7-B888-5BAB106922FE}">
      <dsp:nvSpPr>
        <dsp:cNvPr id="0" name=""/>
        <dsp:cNvSpPr/>
      </dsp:nvSpPr>
      <dsp:spPr>
        <a:xfrm>
          <a:off x="0" y="2119307"/>
          <a:ext cx="6832706" cy="86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7C4C7-CE2B-46FD-9096-FE361B2354E0}">
      <dsp:nvSpPr>
        <dsp:cNvPr id="0" name=""/>
        <dsp:cNvSpPr/>
      </dsp:nvSpPr>
      <dsp:spPr>
        <a:xfrm>
          <a:off x="262715" y="2368327"/>
          <a:ext cx="477665" cy="4776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27DD1-0CB3-464C-A3EB-57ABA6789E35}">
      <dsp:nvSpPr>
        <dsp:cNvPr id="0" name=""/>
        <dsp:cNvSpPr/>
      </dsp:nvSpPr>
      <dsp:spPr>
        <a:xfrm>
          <a:off x="1003097" y="2172919"/>
          <a:ext cx="5829608" cy="86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14" tIns="91914" rIns="91914" bIns="9191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Duplicate tweets were dropped. </a:t>
          </a:r>
        </a:p>
      </dsp:txBody>
      <dsp:txXfrm>
        <a:off x="1003097" y="2172919"/>
        <a:ext cx="5829608" cy="868482"/>
      </dsp:txXfrm>
    </dsp:sp>
    <dsp:sp modelId="{56FB7D1B-AEA2-496F-ACD8-E73742AA1728}">
      <dsp:nvSpPr>
        <dsp:cNvPr id="0" name=""/>
        <dsp:cNvSpPr/>
      </dsp:nvSpPr>
      <dsp:spPr>
        <a:xfrm>
          <a:off x="0" y="3258522"/>
          <a:ext cx="6832706" cy="86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3FA68-1CA2-43FE-9E53-A269C11AD1A4}">
      <dsp:nvSpPr>
        <dsp:cNvPr id="0" name=""/>
        <dsp:cNvSpPr/>
      </dsp:nvSpPr>
      <dsp:spPr>
        <a:xfrm>
          <a:off x="262715" y="3453930"/>
          <a:ext cx="477665" cy="4776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D634C-1218-4D35-8876-A88C79872B6C}">
      <dsp:nvSpPr>
        <dsp:cNvPr id="0" name=""/>
        <dsp:cNvSpPr/>
      </dsp:nvSpPr>
      <dsp:spPr>
        <a:xfrm>
          <a:off x="1003097" y="3258522"/>
          <a:ext cx="5829608" cy="86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14" tIns="91914" rIns="91914" bIns="9191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Tweets remained after processing : 65000</a:t>
          </a:r>
        </a:p>
      </dsp:txBody>
      <dsp:txXfrm>
        <a:off x="1003097" y="3258522"/>
        <a:ext cx="5829608" cy="868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FB427-5768-49CC-A3E9-1F7C27F88458}">
      <dsp:nvSpPr>
        <dsp:cNvPr id="0" name=""/>
        <dsp:cNvSpPr/>
      </dsp:nvSpPr>
      <dsp:spPr>
        <a:xfrm>
          <a:off x="2874147" y="939"/>
          <a:ext cx="2342775" cy="234277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Remove Pattern user mentions (@), hashtags (#) , URL, retweets (“RT”)</a:t>
          </a:r>
        </a:p>
      </dsp:txBody>
      <dsp:txXfrm>
        <a:off x="3459841" y="939"/>
        <a:ext cx="1171387" cy="1932789"/>
      </dsp:txXfrm>
    </dsp:sp>
    <dsp:sp modelId="{41DE950C-FF6C-4D87-9086-E750D13D2551}">
      <dsp:nvSpPr>
        <dsp:cNvPr id="0" name=""/>
        <dsp:cNvSpPr/>
      </dsp:nvSpPr>
      <dsp:spPr>
        <a:xfrm rot="5400000">
          <a:off x="5144535" y="1744937"/>
          <a:ext cx="2342775" cy="234277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Special Characters (e.g.: “” , / . ! [] * &amp;) are removed</a:t>
          </a:r>
          <a:r>
            <a:rPr lang="en-US" sz="1700" kern="1200" dirty="0"/>
            <a:t>.</a:t>
          </a:r>
        </a:p>
      </dsp:txBody>
      <dsp:txXfrm rot="-5400000">
        <a:off x="5554521" y="2330631"/>
        <a:ext cx="1932789" cy="1171387"/>
      </dsp:txXfrm>
    </dsp:sp>
    <dsp:sp modelId="{09B559CE-9102-4757-851E-4E241E88EB58}">
      <dsp:nvSpPr>
        <dsp:cNvPr id="0" name=""/>
        <dsp:cNvSpPr/>
      </dsp:nvSpPr>
      <dsp:spPr>
        <a:xfrm rot="10800000">
          <a:off x="2874147" y="3533301"/>
          <a:ext cx="2342775" cy="234277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Spell check was done to fix spelling mistakes</a:t>
          </a:r>
          <a:r>
            <a:rPr lang="en-US" sz="1700" kern="1200" dirty="0"/>
            <a:t>.</a:t>
          </a:r>
        </a:p>
      </dsp:txBody>
      <dsp:txXfrm rot="10800000">
        <a:off x="3459841" y="3943287"/>
        <a:ext cx="1171387" cy="1932789"/>
      </dsp:txXfrm>
    </dsp:sp>
    <dsp:sp modelId="{938D3313-F766-42C6-A77D-43CE814C7A0A}">
      <dsp:nvSpPr>
        <dsp:cNvPr id="0" name=""/>
        <dsp:cNvSpPr/>
      </dsp:nvSpPr>
      <dsp:spPr>
        <a:xfrm rot="16200000">
          <a:off x="736894" y="1751677"/>
          <a:ext cx="2342775" cy="234277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Elongated words are brought into their normal form.</a:t>
          </a:r>
        </a:p>
      </dsp:txBody>
      <dsp:txXfrm rot="5400000">
        <a:off x="736894" y="2337371"/>
        <a:ext cx="1932789" cy="11713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832C9-704B-4357-B8D2-687EA7BBDF08}">
      <dsp:nvSpPr>
        <dsp:cNvPr id="0" name=""/>
        <dsp:cNvSpPr/>
      </dsp:nvSpPr>
      <dsp:spPr>
        <a:xfrm>
          <a:off x="3036" y="2127386"/>
          <a:ext cx="1327752" cy="796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Remove Stopwords</a:t>
          </a:r>
        </a:p>
      </dsp:txBody>
      <dsp:txXfrm>
        <a:off x="26369" y="2150719"/>
        <a:ext cx="1281086" cy="749985"/>
      </dsp:txXfrm>
    </dsp:sp>
    <dsp:sp modelId="{BB2BBE86-EEB8-4F94-8822-7D0D09E5DBFA}">
      <dsp:nvSpPr>
        <dsp:cNvPr id="0" name=""/>
        <dsp:cNvSpPr/>
      </dsp:nvSpPr>
      <dsp:spPr>
        <a:xfrm>
          <a:off x="1463564" y="2361071"/>
          <a:ext cx="281483" cy="329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463564" y="2426927"/>
        <a:ext cx="197038" cy="197570"/>
      </dsp:txXfrm>
    </dsp:sp>
    <dsp:sp modelId="{7418FA11-4730-4317-9FFC-9EAB7C1A6478}">
      <dsp:nvSpPr>
        <dsp:cNvPr id="0" name=""/>
        <dsp:cNvSpPr/>
      </dsp:nvSpPr>
      <dsp:spPr>
        <a:xfrm>
          <a:off x="1861890" y="2127386"/>
          <a:ext cx="1327752" cy="796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82067"/>
                <a:satOff val="-3308"/>
                <a:lumOff val="1699"/>
                <a:alphaOff val="0"/>
                <a:shade val="85000"/>
                <a:satMod val="130000"/>
              </a:schemeClr>
            </a:gs>
            <a:gs pos="34000">
              <a:schemeClr val="accent2">
                <a:hueOff val="-482067"/>
                <a:satOff val="-3308"/>
                <a:lumOff val="1699"/>
                <a:alphaOff val="0"/>
                <a:shade val="87000"/>
                <a:satMod val="125000"/>
              </a:schemeClr>
            </a:gs>
            <a:gs pos="70000">
              <a:schemeClr val="accent2">
                <a:hueOff val="-482067"/>
                <a:satOff val="-3308"/>
                <a:lumOff val="169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482067"/>
                <a:satOff val="-3308"/>
                <a:lumOff val="169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Tokenization</a:t>
          </a:r>
        </a:p>
      </dsp:txBody>
      <dsp:txXfrm>
        <a:off x="1885223" y="2150719"/>
        <a:ext cx="1281086" cy="749985"/>
      </dsp:txXfrm>
    </dsp:sp>
    <dsp:sp modelId="{055A6182-310B-4E94-99A2-CC719DD26ED5}">
      <dsp:nvSpPr>
        <dsp:cNvPr id="0" name=""/>
        <dsp:cNvSpPr/>
      </dsp:nvSpPr>
      <dsp:spPr>
        <a:xfrm>
          <a:off x="3322418" y="2361071"/>
          <a:ext cx="281483" cy="329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723100"/>
                <a:satOff val="-4962"/>
                <a:lumOff val="2549"/>
                <a:alphaOff val="0"/>
                <a:shade val="85000"/>
                <a:satMod val="130000"/>
              </a:schemeClr>
            </a:gs>
            <a:gs pos="34000">
              <a:schemeClr val="accent2">
                <a:hueOff val="-723100"/>
                <a:satOff val="-4962"/>
                <a:lumOff val="2549"/>
                <a:alphaOff val="0"/>
                <a:shade val="87000"/>
                <a:satMod val="125000"/>
              </a:schemeClr>
            </a:gs>
            <a:gs pos="70000">
              <a:schemeClr val="accent2">
                <a:hueOff val="-723100"/>
                <a:satOff val="-4962"/>
                <a:lumOff val="254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723100"/>
                <a:satOff val="-4962"/>
                <a:lumOff val="254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22418" y="2426927"/>
        <a:ext cx="197038" cy="197570"/>
      </dsp:txXfrm>
    </dsp:sp>
    <dsp:sp modelId="{1A807503-0FD9-474A-8AEA-56106FF9B260}">
      <dsp:nvSpPr>
        <dsp:cNvPr id="0" name=""/>
        <dsp:cNvSpPr/>
      </dsp:nvSpPr>
      <dsp:spPr>
        <a:xfrm>
          <a:off x="3720744" y="2127386"/>
          <a:ext cx="1327752" cy="796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64133"/>
                <a:satOff val="-6616"/>
                <a:lumOff val="3399"/>
                <a:alphaOff val="0"/>
                <a:shade val="85000"/>
                <a:satMod val="130000"/>
              </a:schemeClr>
            </a:gs>
            <a:gs pos="34000">
              <a:schemeClr val="accent2">
                <a:hueOff val="-964133"/>
                <a:satOff val="-6616"/>
                <a:lumOff val="3399"/>
                <a:alphaOff val="0"/>
                <a:shade val="87000"/>
                <a:satMod val="125000"/>
              </a:schemeClr>
            </a:gs>
            <a:gs pos="70000">
              <a:schemeClr val="accent2">
                <a:hueOff val="-964133"/>
                <a:satOff val="-6616"/>
                <a:lumOff val="339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964133"/>
                <a:satOff val="-6616"/>
                <a:lumOff val="339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Lemmatization </a:t>
          </a:r>
        </a:p>
      </dsp:txBody>
      <dsp:txXfrm>
        <a:off x="3744077" y="2150719"/>
        <a:ext cx="1281086" cy="749985"/>
      </dsp:txXfrm>
    </dsp:sp>
    <dsp:sp modelId="{EC3F39BB-142A-4330-B87D-34A4C34C2C6E}">
      <dsp:nvSpPr>
        <dsp:cNvPr id="0" name=""/>
        <dsp:cNvSpPr/>
      </dsp:nvSpPr>
      <dsp:spPr>
        <a:xfrm>
          <a:off x="5181271" y="2361071"/>
          <a:ext cx="281483" cy="329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46200"/>
                <a:satOff val="-9924"/>
                <a:lumOff val="5098"/>
                <a:alphaOff val="0"/>
                <a:shade val="85000"/>
                <a:satMod val="130000"/>
              </a:schemeClr>
            </a:gs>
            <a:gs pos="34000">
              <a:schemeClr val="accent2">
                <a:hueOff val="-1446200"/>
                <a:satOff val="-9924"/>
                <a:lumOff val="5098"/>
                <a:alphaOff val="0"/>
                <a:shade val="87000"/>
                <a:satMod val="125000"/>
              </a:schemeClr>
            </a:gs>
            <a:gs pos="70000">
              <a:schemeClr val="accent2">
                <a:hueOff val="-1446200"/>
                <a:satOff val="-9924"/>
                <a:lumOff val="509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1446200"/>
                <a:satOff val="-9924"/>
                <a:lumOff val="509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181271" y="2426927"/>
        <a:ext cx="197038" cy="197570"/>
      </dsp:txXfrm>
    </dsp:sp>
    <dsp:sp modelId="{917ED243-F63E-4AEB-8710-7FB328848092}">
      <dsp:nvSpPr>
        <dsp:cNvPr id="0" name=""/>
        <dsp:cNvSpPr/>
      </dsp:nvSpPr>
      <dsp:spPr>
        <a:xfrm>
          <a:off x="5579597" y="2127386"/>
          <a:ext cx="1327752" cy="796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46200"/>
                <a:satOff val="-9924"/>
                <a:lumOff val="5098"/>
                <a:alphaOff val="0"/>
                <a:shade val="85000"/>
                <a:satMod val="130000"/>
              </a:schemeClr>
            </a:gs>
            <a:gs pos="34000">
              <a:schemeClr val="accent2">
                <a:hueOff val="-1446200"/>
                <a:satOff val="-9924"/>
                <a:lumOff val="5098"/>
                <a:alphaOff val="0"/>
                <a:shade val="87000"/>
                <a:satMod val="125000"/>
              </a:schemeClr>
            </a:gs>
            <a:gs pos="70000">
              <a:schemeClr val="accent2">
                <a:hueOff val="-1446200"/>
                <a:satOff val="-9924"/>
                <a:lumOff val="509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1446200"/>
                <a:satOff val="-9924"/>
                <a:lumOff val="509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Parts-of-speech</a:t>
          </a:r>
        </a:p>
      </dsp:txBody>
      <dsp:txXfrm>
        <a:off x="5602930" y="2150719"/>
        <a:ext cx="1281086" cy="7499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40E66-406E-4B5E-8F88-602E97DD631F}">
      <dsp:nvSpPr>
        <dsp:cNvPr id="0" name=""/>
        <dsp:cNvSpPr/>
      </dsp:nvSpPr>
      <dsp:spPr>
        <a:xfrm>
          <a:off x="640817" y="3"/>
          <a:ext cx="1859187" cy="491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1.6 M sentiment labelled tweets</a:t>
          </a:r>
        </a:p>
      </dsp:txBody>
      <dsp:txXfrm>
        <a:off x="655213" y="14399"/>
        <a:ext cx="1830395" cy="462718"/>
      </dsp:txXfrm>
    </dsp:sp>
    <dsp:sp modelId="{E21E1963-CEC4-43EB-B103-3B7C2E41E161}">
      <dsp:nvSpPr>
        <dsp:cNvPr id="0" name=""/>
        <dsp:cNvSpPr/>
      </dsp:nvSpPr>
      <dsp:spPr>
        <a:xfrm rot="5399999">
          <a:off x="1527022" y="580704"/>
          <a:ext cx="189688" cy="249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547157" y="610375"/>
        <a:ext cx="149418" cy="132782"/>
      </dsp:txXfrm>
    </dsp:sp>
    <dsp:sp modelId="{C9BA3F53-D928-4BD8-BCE3-72DBDBE8E7EE}">
      <dsp:nvSpPr>
        <dsp:cNvPr id="0" name=""/>
        <dsp:cNvSpPr/>
      </dsp:nvSpPr>
      <dsp:spPr>
        <a:xfrm>
          <a:off x="628634" y="872991"/>
          <a:ext cx="2043348" cy="461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Preparation and cleaning</a:t>
          </a:r>
        </a:p>
      </dsp:txBody>
      <dsp:txXfrm>
        <a:off x="642153" y="886510"/>
        <a:ext cx="2016310" cy="434535"/>
      </dsp:txXfrm>
    </dsp:sp>
    <dsp:sp modelId="{C50CF402-31FF-4371-B704-64964DE7384A}">
      <dsp:nvSpPr>
        <dsp:cNvPr id="0" name=""/>
        <dsp:cNvSpPr/>
      </dsp:nvSpPr>
      <dsp:spPr>
        <a:xfrm rot="5356188">
          <a:off x="1486679" y="1410871"/>
          <a:ext cx="184473" cy="2439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505378" y="1440611"/>
        <a:ext cx="146370" cy="129131"/>
      </dsp:txXfrm>
    </dsp:sp>
    <dsp:sp modelId="{96605077-49A4-4472-B7DD-A3C3258FBA19}">
      <dsp:nvSpPr>
        <dsp:cNvPr id="0" name=""/>
        <dsp:cNvSpPr/>
      </dsp:nvSpPr>
      <dsp:spPr>
        <a:xfrm>
          <a:off x="691558" y="1716047"/>
          <a:ext cx="1939235" cy="48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Keras</a:t>
          </a:r>
          <a:r>
            <a:rPr lang="en-US" sz="1200" kern="1200" dirty="0"/>
            <a:t> Tokenizer</a:t>
          </a:r>
        </a:p>
      </dsp:txBody>
      <dsp:txXfrm>
        <a:off x="705646" y="1730135"/>
        <a:ext cx="1911059" cy="4528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40E66-406E-4B5E-8F88-602E97DD631F}">
      <dsp:nvSpPr>
        <dsp:cNvPr id="0" name=""/>
        <dsp:cNvSpPr/>
      </dsp:nvSpPr>
      <dsp:spPr>
        <a:xfrm>
          <a:off x="640817" y="3"/>
          <a:ext cx="1859187" cy="491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1.6 M sentiment labelled tweets</a:t>
          </a:r>
        </a:p>
      </dsp:txBody>
      <dsp:txXfrm>
        <a:off x="655213" y="14399"/>
        <a:ext cx="1830395" cy="462718"/>
      </dsp:txXfrm>
    </dsp:sp>
    <dsp:sp modelId="{E21E1963-CEC4-43EB-B103-3B7C2E41E161}">
      <dsp:nvSpPr>
        <dsp:cNvPr id="0" name=""/>
        <dsp:cNvSpPr/>
      </dsp:nvSpPr>
      <dsp:spPr>
        <a:xfrm rot="5399999">
          <a:off x="1527022" y="580704"/>
          <a:ext cx="189688" cy="249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547157" y="610375"/>
        <a:ext cx="149418" cy="132782"/>
      </dsp:txXfrm>
    </dsp:sp>
    <dsp:sp modelId="{C9BA3F53-D928-4BD8-BCE3-72DBDBE8E7EE}">
      <dsp:nvSpPr>
        <dsp:cNvPr id="0" name=""/>
        <dsp:cNvSpPr/>
      </dsp:nvSpPr>
      <dsp:spPr>
        <a:xfrm>
          <a:off x="628634" y="872991"/>
          <a:ext cx="2043348" cy="461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Preparation and cleaning</a:t>
          </a:r>
        </a:p>
      </dsp:txBody>
      <dsp:txXfrm>
        <a:off x="642153" y="886510"/>
        <a:ext cx="2016310" cy="434535"/>
      </dsp:txXfrm>
    </dsp:sp>
    <dsp:sp modelId="{C50CF402-31FF-4371-B704-64964DE7384A}">
      <dsp:nvSpPr>
        <dsp:cNvPr id="0" name=""/>
        <dsp:cNvSpPr/>
      </dsp:nvSpPr>
      <dsp:spPr>
        <a:xfrm rot="5356188">
          <a:off x="1486679" y="1410871"/>
          <a:ext cx="184473" cy="2439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505378" y="1440611"/>
        <a:ext cx="146370" cy="129131"/>
      </dsp:txXfrm>
    </dsp:sp>
    <dsp:sp modelId="{96605077-49A4-4472-B7DD-A3C3258FBA19}">
      <dsp:nvSpPr>
        <dsp:cNvPr id="0" name=""/>
        <dsp:cNvSpPr/>
      </dsp:nvSpPr>
      <dsp:spPr>
        <a:xfrm>
          <a:off x="691558" y="1716047"/>
          <a:ext cx="1939235" cy="48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TfIdf</a:t>
          </a:r>
          <a:r>
            <a:rPr lang="en-US" sz="1200" kern="1200" dirty="0"/>
            <a:t> Vectorizer</a:t>
          </a:r>
        </a:p>
      </dsp:txBody>
      <dsp:txXfrm>
        <a:off x="705646" y="1730135"/>
        <a:ext cx="1911059" cy="4528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40E66-406E-4B5E-8F88-602E97DD631F}">
      <dsp:nvSpPr>
        <dsp:cNvPr id="0" name=""/>
        <dsp:cNvSpPr/>
      </dsp:nvSpPr>
      <dsp:spPr>
        <a:xfrm>
          <a:off x="701946" y="3"/>
          <a:ext cx="1746709" cy="491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40000 emotion labelled tweets</a:t>
          </a:r>
        </a:p>
      </dsp:txBody>
      <dsp:txXfrm>
        <a:off x="716342" y="14399"/>
        <a:ext cx="1717917" cy="462718"/>
      </dsp:txXfrm>
    </dsp:sp>
    <dsp:sp modelId="{E21E1963-CEC4-43EB-B103-3B7C2E41E161}">
      <dsp:nvSpPr>
        <dsp:cNvPr id="0" name=""/>
        <dsp:cNvSpPr/>
      </dsp:nvSpPr>
      <dsp:spPr>
        <a:xfrm rot="5419209">
          <a:off x="1529495" y="580704"/>
          <a:ext cx="189592" cy="249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549741" y="610423"/>
        <a:ext cx="149418" cy="132714"/>
      </dsp:txXfrm>
    </dsp:sp>
    <dsp:sp modelId="{C9BA3F53-D928-4BD8-BCE3-72DBDBE8E7EE}">
      <dsp:nvSpPr>
        <dsp:cNvPr id="0" name=""/>
        <dsp:cNvSpPr/>
      </dsp:nvSpPr>
      <dsp:spPr>
        <a:xfrm>
          <a:off x="690500" y="872991"/>
          <a:ext cx="1919728" cy="461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Preparation and cleaning (ADYSN)</a:t>
          </a:r>
        </a:p>
      </dsp:txBody>
      <dsp:txXfrm>
        <a:off x="704019" y="886510"/>
        <a:ext cx="1892690" cy="434535"/>
      </dsp:txXfrm>
    </dsp:sp>
    <dsp:sp modelId="{C50CF402-31FF-4371-B704-64964DE7384A}">
      <dsp:nvSpPr>
        <dsp:cNvPr id="0" name=""/>
        <dsp:cNvSpPr/>
      </dsp:nvSpPr>
      <dsp:spPr>
        <a:xfrm rot="5358839">
          <a:off x="1486412" y="1410871"/>
          <a:ext cx="184471" cy="2439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505131" y="1440612"/>
        <a:ext cx="146370" cy="129130"/>
      </dsp:txXfrm>
    </dsp:sp>
    <dsp:sp modelId="{96605077-49A4-4472-B7DD-A3C3258FBA19}">
      <dsp:nvSpPr>
        <dsp:cNvPr id="0" name=""/>
        <dsp:cNvSpPr/>
      </dsp:nvSpPr>
      <dsp:spPr>
        <a:xfrm>
          <a:off x="749618" y="1716047"/>
          <a:ext cx="1821914" cy="48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Keras</a:t>
          </a:r>
          <a:r>
            <a:rPr lang="en-US" sz="1200" kern="1200" dirty="0"/>
            <a:t> tokenizer</a:t>
          </a:r>
        </a:p>
      </dsp:txBody>
      <dsp:txXfrm>
        <a:off x="763706" y="1730135"/>
        <a:ext cx="1793738" cy="452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34F4-AB49-4894-8701-9E814E8FFB3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8F7-AFFA-44FD-97EA-9085A73BC5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69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34F4-AB49-4894-8701-9E814E8FFB3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8F7-AFFA-44FD-97EA-9085A73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6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34F4-AB49-4894-8701-9E814E8FFB3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8F7-AFFA-44FD-97EA-9085A73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2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34F4-AB49-4894-8701-9E814E8FFB3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8F7-AFFA-44FD-97EA-9085A73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3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34F4-AB49-4894-8701-9E814E8FFB3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8F7-AFFA-44FD-97EA-9085A73BC5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2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34F4-AB49-4894-8701-9E814E8FFB3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8F7-AFFA-44FD-97EA-9085A73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7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34F4-AB49-4894-8701-9E814E8FFB3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8F7-AFFA-44FD-97EA-9085A73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3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34F4-AB49-4894-8701-9E814E8FFB3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8F7-AFFA-44FD-97EA-9085A73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34F4-AB49-4894-8701-9E814E8FFB3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8F7-AFFA-44FD-97EA-9085A73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4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E134F4-AB49-4894-8701-9E814E8FFB3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5368F7-AFFA-44FD-97EA-9085A73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5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34F4-AB49-4894-8701-9E814E8FFB3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8F7-AFFA-44FD-97EA-9085A73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3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E134F4-AB49-4894-8701-9E814E8FFB3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5368F7-AFFA-44FD-97EA-9085A73BC5F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2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A2B1-FBA7-4EA5-AFE5-FF8B981FD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933" y="2524127"/>
            <a:ext cx="9371372" cy="180974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TWITTER DATA ANALYSIS OF INDIAN ELECTION 2019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00A4E9-2452-44DB-B88B-B24E2DC65648}"/>
              </a:ext>
            </a:extLst>
          </p:cNvPr>
          <p:cNvSpPr/>
          <p:nvPr/>
        </p:nvSpPr>
        <p:spPr>
          <a:xfrm>
            <a:off x="7472219" y="5224820"/>
            <a:ext cx="4719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Franklin Gothic Book" panose="020B0503020102020204" pitchFamily="34" charset="0"/>
              </a:rPr>
              <a:t>Harshali Patil</a:t>
            </a:r>
          </a:p>
          <a:p>
            <a:r>
              <a:rPr lang="en-US" sz="2400" dirty="0">
                <a:latin typeface="Franklin Gothic Book" panose="020B0503020102020204" pitchFamily="34" charset="0"/>
              </a:rPr>
              <a:t>MSc. In Computing (Data Analytics)</a:t>
            </a:r>
          </a:p>
          <a:p>
            <a:r>
              <a:rPr lang="en-US" sz="2400" dirty="0">
                <a:latin typeface="Franklin Gothic Book" panose="020B0503020102020204" pitchFamily="34" charset="0"/>
              </a:rPr>
              <a:t>18212797</a:t>
            </a:r>
          </a:p>
        </p:txBody>
      </p:sp>
      <p:pic>
        <p:nvPicPr>
          <p:cNvPr id="7" name="Picture 6" descr="A picture containing ax, tool&#10;&#10;Description automatically generated">
            <a:extLst>
              <a:ext uri="{FF2B5EF4-FFF2-40B4-BE49-F238E27FC236}">
                <a16:creationId xmlns:a16="http://schemas.microsoft.com/office/drawing/2014/main" id="{76D0367E-8E28-4C7D-8343-893AAEF42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81" y="2349460"/>
            <a:ext cx="879026" cy="642102"/>
          </a:xfrm>
          <a:prstGeom prst="rect">
            <a:avLst/>
          </a:prstGeom>
        </p:spPr>
      </p:pic>
      <p:pic>
        <p:nvPicPr>
          <p:cNvPr id="34" name="Picture 33" descr="A picture containing ax, tool&#10;&#10;Description automatically generated">
            <a:extLst>
              <a:ext uri="{FF2B5EF4-FFF2-40B4-BE49-F238E27FC236}">
                <a16:creationId xmlns:a16="http://schemas.microsoft.com/office/drawing/2014/main" id="{B8AA4387-A715-4138-9055-92F28A3CA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041" y="3347591"/>
            <a:ext cx="879026" cy="64210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1477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2389C-9EB8-4E0B-B33D-B6CA6DC7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4400"/>
              <a:t>DATA PREPERATION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4563F-A66F-4B71-9C8D-5610CF13D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3595A-19F1-44C4-8C24-6E498B5F7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161051-A428-4D82-8BD0-AC681C82EE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338757"/>
              </p:ext>
            </p:extLst>
          </p:nvPr>
        </p:nvGraphicFramePr>
        <p:xfrm>
          <a:off x="209551" y="159798"/>
          <a:ext cx="8091070" cy="5877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D5036426-541A-4CCE-8F62-A7DF457C0F09}"/>
              </a:ext>
            </a:extLst>
          </p:cNvPr>
          <p:cNvSpPr/>
          <p:nvPr/>
        </p:nvSpPr>
        <p:spPr>
          <a:xfrm>
            <a:off x="3382394" y="2601157"/>
            <a:ext cx="1819907" cy="9854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275983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1D56A-41C0-4409-9F58-0444AF11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4400"/>
              <a:t>DATA PREPERATION</a:t>
            </a: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4563F-A66F-4B71-9C8D-5610CF13D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3595A-19F1-44C4-8C24-6E498B5F7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60F40B14-B803-4CA6-83EE-E1686269E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211530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C8E370-CCA0-4A33-9D89-67FAD7CE74A1}"/>
              </a:ext>
            </a:extLst>
          </p:cNvPr>
          <p:cNvSpPr txBox="1"/>
          <p:nvPr/>
        </p:nvSpPr>
        <p:spPr>
          <a:xfrm>
            <a:off x="2246050" y="1935332"/>
            <a:ext cx="189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359134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0D58-65CD-43CA-9895-8AA1EC26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183" y="186760"/>
            <a:ext cx="10058400" cy="1450757"/>
          </a:xfrm>
        </p:spPr>
        <p:txBody>
          <a:bodyPr/>
          <a:lstStyle/>
          <a:p>
            <a:r>
              <a:rPr lang="en-US" dirty="0"/>
              <a:t>RESEARCH METHODOLOGY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015BFB2-3513-4BAD-8440-DEAC59EEC273}"/>
              </a:ext>
            </a:extLst>
          </p:cNvPr>
          <p:cNvGrpSpPr/>
          <p:nvPr/>
        </p:nvGrpSpPr>
        <p:grpSpPr>
          <a:xfrm>
            <a:off x="1426733" y="4215416"/>
            <a:ext cx="1524000" cy="1834201"/>
            <a:chOff x="1426733" y="4215416"/>
            <a:chExt cx="1524000" cy="1834201"/>
          </a:xfrm>
        </p:grpSpPr>
        <p:sp>
          <p:nvSpPr>
            <p:cNvPr id="63" name="Rounded Rectangle 7">
              <a:extLst>
                <a:ext uri="{FF2B5EF4-FFF2-40B4-BE49-F238E27FC236}">
                  <a16:creationId xmlns:a16="http://schemas.microsoft.com/office/drawing/2014/main" id="{542CB090-5371-4B16-9ACF-E70BE5547594}"/>
                </a:ext>
              </a:extLst>
            </p:cNvPr>
            <p:cNvSpPr/>
            <p:nvPr/>
          </p:nvSpPr>
          <p:spPr>
            <a:xfrm>
              <a:off x="1426733" y="4215416"/>
              <a:ext cx="1524000" cy="1834201"/>
            </a:xfrm>
            <a:prstGeom prst="roundRect">
              <a:avLst>
                <a:gd name="adj" fmla="val 52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8B30D20-0148-48EC-B6C6-97C2E032DCC4}"/>
                </a:ext>
              </a:extLst>
            </p:cNvPr>
            <p:cNvGrpSpPr/>
            <p:nvPr/>
          </p:nvGrpSpPr>
          <p:grpSpPr>
            <a:xfrm>
              <a:off x="1920514" y="4525617"/>
              <a:ext cx="536439" cy="659734"/>
              <a:chOff x="1514765" y="4602940"/>
              <a:chExt cx="536439" cy="65973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ACB6A13-8D24-4F94-83B5-2E97EF0F7C88}"/>
                  </a:ext>
                </a:extLst>
              </p:cNvPr>
              <p:cNvGrpSpPr/>
              <p:nvPr/>
            </p:nvGrpSpPr>
            <p:grpSpPr>
              <a:xfrm>
                <a:off x="1514765" y="4602940"/>
                <a:ext cx="248204" cy="311864"/>
                <a:chOff x="-241301" y="4785954"/>
                <a:chExt cx="550863" cy="692150"/>
              </a:xfrm>
              <a:solidFill>
                <a:schemeClr val="bg1"/>
              </a:solidFill>
            </p:grpSpPr>
            <p:sp>
              <p:nvSpPr>
                <p:cNvPr id="77" name="Freeform 35">
                  <a:extLst>
                    <a:ext uri="{FF2B5EF4-FFF2-40B4-BE49-F238E27FC236}">
                      <a16:creationId xmlns:a16="http://schemas.microsoft.com/office/drawing/2014/main" id="{5CA7C996-E313-45CC-944C-F632AB297D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4785954"/>
                  <a:ext cx="550863" cy="153988"/>
                </a:xfrm>
                <a:custGeom>
                  <a:avLst/>
                  <a:gdLst>
                    <a:gd name="T0" fmla="*/ 221 w 347"/>
                    <a:gd name="T1" fmla="*/ 49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9 h 97"/>
                    <a:gd name="T8" fmla="*/ 221 w 347"/>
                    <a:gd name="T9" fmla="*/ 49 h 97"/>
                    <a:gd name="T10" fmla="*/ 34 w 347"/>
                    <a:gd name="T11" fmla="*/ 21 h 97"/>
                    <a:gd name="T12" fmla="*/ 29 w 347"/>
                    <a:gd name="T13" fmla="*/ 21 h 97"/>
                    <a:gd name="T14" fmla="*/ 26 w 347"/>
                    <a:gd name="T15" fmla="*/ 24 h 97"/>
                    <a:gd name="T16" fmla="*/ 23 w 347"/>
                    <a:gd name="T17" fmla="*/ 28 h 97"/>
                    <a:gd name="T18" fmla="*/ 22 w 347"/>
                    <a:gd name="T19" fmla="*/ 32 h 97"/>
                    <a:gd name="T20" fmla="*/ 23 w 347"/>
                    <a:gd name="T21" fmla="*/ 37 h 97"/>
                    <a:gd name="T22" fmla="*/ 26 w 347"/>
                    <a:gd name="T23" fmla="*/ 40 h 97"/>
                    <a:gd name="T24" fmla="*/ 29 w 347"/>
                    <a:gd name="T25" fmla="*/ 43 h 97"/>
                    <a:gd name="T26" fmla="*/ 34 w 347"/>
                    <a:gd name="T27" fmla="*/ 43 h 97"/>
                    <a:gd name="T28" fmla="*/ 38 w 347"/>
                    <a:gd name="T29" fmla="*/ 43 h 97"/>
                    <a:gd name="T30" fmla="*/ 41 w 347"/>
                    <a:gd name="T31" fmla="*/ 40 h 97"/>
                    <a:gd name="T32" fmla="*/ 44 w 347"/>
                    <a:gd name="T33" fmla="*/ 37 h 97"/>
                    <a:gd name="T34" fmla="*/ 44 w 347"/>
                    <a:gd name="T35" fmla="*/ 32 h 97"/>
                    <a:gd name="T36" fmla="*/ 44 w 347"/>
                    <a:gd name="T37" fmla="*/ 28 h 97"/>
                    <a:gd name="T38" fmla="*/ 41 w 347"/>
                    <a:gd name="T39" fmla="*/ 24 h 97"/>
                    <a:gd name="T40" fmla="*/ 38 w 347"/>
                    <a:gd name="T41" fmla="*/ 21 h 97"/>
                    <a:gd name="T42" fmla="*/ 34 w 347"/>
                    <a:gd name="T43" fmla="*/ 21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2 h 97"/>
                    <a:gd name="T50" fmla="*/ 339 w 347"/>
                    <a:gd name="T51" fmla="*/ 3 h 97"/>
                    <a:gd name="T52" fmla="*/ 344 w 347"/>
                    <a:gd name="T53" fmla="*/ 8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9 h 97"/>
                    <a:gd name="T60" fmla="*/ 347 w 347"/>
                    <a:gd name="T61" fmla="*/ 85 h 97"/>
                    <a:gd name="T62" fmla="*/ 344 w 347"/>
                    <a:gd name="T63" fmla="*/ 90 h 97"/>
                    <a:gd name="T64" fmla="*/ 339 w 347"/>
                    <a:gd name="T65" fmla="*/ 94 h 97"/>
                    <a:gd name="T66" fmla="*/ 335 w 347"/>
                    <a:gd name="T67" fmla="*/ 97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7 h 97"/>
                    <a:gd name="T74" fmla="*/ 8 w 347"/>
                    <a:gd name="T75" fmla="*/ 94 h 97"/>
                    <a:gd name="T76" fmla="*/ 5 w 347"/>
                    <a:gd name="T77" fmla="*/ 90 h 97"/>
                    <a:gd name="T78" fmla="*/ 2 w 347"/>
                    <a:gd name="T79" fmla="*/ 85 h 97"/>
                    <a:gd name="T80" fmla="*/ 0 w 347"/>
                    <a:gd name="T81" fmla="*/ 79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8 h 97"/>
                    <a:gd name="T88" fmla="*/ 8 w 347"/>
                    <a:gd name="T89" fmla="*/ 3 h 97"/>
                    <a:gd name="T90" fmla="*/ 12 w 347"/>
                    <a:gd name="T91" fmla="*/ 2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9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9"/>
                      </a:lnTo>
                      <a:lnTo>
                        <a:pt x="221" y="49"/>
                      </a:lnTo>
                      <a:close/>
                      <a:moveTo>
                        <a:pt x="34" y="21"/>
                      </a:moveTo>
                      <a:lnTo>
                        <a:pt x="29" y="21"/>
                      </a:lnTo>
                      <a:lnTo>
                        <a:pt x="26" y="24"/>
                      </a:lnTo>
                      <a:lnTo>
                        <a:pt x="23" y="28"/>
                      </a:lnTo>
                      <a:lnTo>
                        <a:pt x="22" y="32"/>
                      </a:lnTo>
                      <a:lnTo>
                        <a:pt x="23" y="37"/>
                      </a:lnTo>
                      <a:lnTo>
                        <a:pt x="26" y="40"/>
                      </a:lnTo>
                      <a:lnTo>
                        <a:pt x="29" y="43"/>
                      </a:lnTo>
                      <a:lnTo>
                        <a:pt x="34" y="43"/>
                      </a:lnTo>
                      <a:lnTo>
                        <a:pt x="38" y="43"/>
                      </a:lnTo>
                      <a:lnTo>
                        <a:pt x="41" y="40"/>
                      </a:lnTo>
                      <a:lnTo>
                        <a:pt x="44" y="37"/>
                      </a:lnTo>
                      <a:lnTo>
                        <a:pt x="44" y="32"/>
                      </a:lnTo>
                      <a:lnTo>
                        <a:pt x="44" y="28"/>
                      </a:lnTo>
                      <a:lnTo>
                        <a:pt x="41" y="24"/>
                      </a:lnTo>
                      <a:lnTo>
                        <a:pt x="38" y="21"/>
                      </a:lnTo>
                      <a:lnTo>
                        <a:pt x="34" y="21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2"/>
                      </a:lnTo>
                      <a:lnTo>
                        <a:pt x="339" y="3"/>
                      </a:lnTo>
                      <a:lnTo>
                        <a:pt x="344" y="8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9"/>
                      </a:lnTo>
                      <a:lnTo>
                        <a:pt x="347" y="85"/>
                      </a:lnTo>
                      <a:lnTo>
                        <a:pt x="344" y="90"/>
                      </a:lnTo>
                      <a:lnTo>
                        <a:pt x="339" y="94"/>
                      </a:lnTo>
                      <a:lnTo>
                        <a:pt x="335" y="97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7"/>
                      </a:lnTo>
                      <a:lnTo>
                        <a:pt x="8" y="94"/>
                      </a:lnTo>
                      <a:lnTo>
                        <a:pt x="5" y="90"/>
                      </a:lnTo>
                      <a:lnTo>
                        <a:pt x="2" y="85"/>
                      </a:lnTo>
                      <a:lnTo>
                        <a:pt x="0" y="79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8"/>
                      </a:lnTo>
                      <a:lnTo>
                        <a:pt x="8" y="3"/>
                      </a:lnTo>
                      <a:lnTo>
                        <a:pt x="12" y="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8" name="Freeform 36">
                  <a:extLst>
                    <a:ext uri="{FF2B5EF4-FFF2-40B4-BE49-F238E27FC236}">
                      <a16:creationId xmlns:a16="http://schemas.microsoft.com/office/drawing/2014/main" id="{B4209E8D-6416-4115-A3EC-624010FC2BE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4957404"/>
                  <a:ext cx="550863" cy="153988"/>
                </a:xfrm>
                <a:custGeom>
                  <a:avLst/>
                  <a:gdLst>
                    <a:gd name="T0" fmla="*/ 221 w 347"/>
                    <a:gd name="T1" fmla="*/ 48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8 h 97"/>
                    <a:gd name="T8" fmla="*/ 221 w 347"/>
                    <a:gd name="T9" fmla="*/ 48 h 97"/>
                    <a:gd name="T10" fmla="*/ 34 w 347"/>
                    <a:gd name="T11" fmla="*/ 19 h 97"/>
                    <a:gd name="T12" fmla="*/ 29 w 347"/>
                    <a:gd name="T13" fmla="*/ 21 h 97"/>
                    <a:gd name="T14" fmla="*/ 26 w 347"/>
                    <a:gd name="T15" fmla="*/ 24 h 97"/>
                    <a:gd name="T16" fmla="*/ 23 w 347"/>
                    <a:gd name="T17" fmla="*/ 27 h 97"/>
                    <a:gd name="T18" fmla="*/ 22 w 347"/>
                    <a:gd name="T19" fmla="*/ 32 h 97"/>
                    <a:gd name="T20" fmla="*/ 23 w 347"/>
                    <a:gd name="T21" fmla="*/ 36 h 97"/>
                    <a:gd name="T22" fmla="*/ 26 w 347"/>
                    <a:gd name="T23" fmla="*/ 39 h 97"/>
                    <a:gd name="T24" fmla="*/ 29 w 347"/>
                    <a:gd name="T25" fmla="*/ 41 h 97"/>
                    <a:gd name="T26" fmla="*/ 34 w 347"/>
                    <a:gd name="T27" fmla="*/ 42 h 97"/>
                    <a:gd name="T28" fmla="*/ 38 w 347"/>
                    <a:gd name="T29" fmla="*/ 41 h 97"/>
                    <a:gd name="T30" fmla="*/ 41 w 347"/>
                    <a:gd name="T31" fmla="*/ 39 h 97"/>
                    <a:gd name="T32" fmla="*/ 44 w 347"/>
                    <a:gd name="T33" fmla="*/ 36 h 97"/>
                    <a:gd name="T34" fmla="*/ 44 w 347"/>
                    <a:gd name="T35" fmla="*/ 32 h 97"/>
                    <a:gd name="T36" fmla="*/ 44 w 347"/>
                    <a:gd name="T37" fmla="*/ 27 h 97"/>
                    <a:gd name="T38" fmla="*/ 41 w 347"/>
                    <a:gd name="T39" fmla="*/ 24 h 97"/>
                    <a:gd name="T40" fmla="*/ 38 w 347"/>
                    <a:gd name="T41" fmla="*/ 21 h 97"/>
                    <a:gd name="T42" fmla="*/ 34 w 347"/>
                    <a:gd name="T43" fmla="*/ 19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0 h 97"/>
                    <a:gd name="T50" fmla="*/ 339 w 347"/>
                    <a:gd name="T51" fmla="*/ 3 h 97"/>
                    <a:gd name="T52" fmla="*/ 344 w 347"/>
                    <a:gd name="T53" fmla="*/ 7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8 h 97"/>
                    <a:gd name="T60" fmla="*/ 347 w 347"/>
                    <a:gd name="T61" fmla="*/ 84 h 97"/>
                    <a:gd name="T62" fmla="*/ 344 w 347"/>
                    <a:gd name="T63" fmla="*/ 89 h 97"/>
                    <a:gd name="T64" fmla="*/ 339 w 347"/>
                    <a:gd name="T65" fmla="*/ 94 h 97"/>
                    <a:gd name="T66" fmla="*/ 335 w 347"/>
                    <a:gd name="T67" fmla="*/ 95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5 h 97"/>
                    <a:gd name="T74" fmla="*/ 8 w 347"/>
                    <a:gd name="T75" fmla="*/ 94 h 97"/>
                    <a:gd name="T76" fmla="*/ 5 w 347"/>
                    <a:gd name="T77" fmla="*/ 89 h 97"/>
                    <a:gd name="T78" fmla="*/ 2 w 347"/>
                    <a:gd name="T79" fmla="*/ 84 h 97"/>
                    <a:gd name="T80" fmla="*/ 0 w 347"/>
                    <a:gd name="T81" fmla="*/ 78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7 h 97"/>
                    <a:gd name="T88" fmla="*/ 8 w 347"/>
                    <a:gd name="T89" fmla="*/ 3 h 97"/>
                    <a:gd name="T90" fmla="*/ 12 w 347"/>
                    <a:gd name="T91" fmla="*/ 0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8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8"/>
                      </a:lnTo>
                      <a:lnTo>
                        <a:pt x="221" y="48"/>
                      </a:lnTo>
                      <a:close/>
                      <a:moveTo>
                        <a:pt x="34" y="19"/>
                      </a:moveTo>
                      <a:lnTo>
                        <a:pt x="29" y="21"/>
                      </a:lnTo>
                      <a:lnTo>
                        <a:pt x="26" y="24"/>
                      </a:lnTo>
                      <a:lnTo>
                        <a:pt x="23" y="27"/>
                      </a:lnTo>
                      <a:lnTo>
                        <a:pt x="22" y="32"/>
                      </a:lnTo>
                      <a:lnTo>
                        <a:pt x="23" y="36"/>
                      </a:lnTo>
                      <a:lnTo>
                        <a:pt x="26" y="39"/>
                      </a:lnTo>
                      <a:lnTo>
                        <a:pt x="29" y="41"/>
                      </a:lnTo>
                      <a:lnTo>
                        <a:pt x="34" y="42"/>
                      </a:lnTo>
                      <a:lnTo>
                        <a:pt x="38" y="41"/>
                      </a:lnTo>
                      <a:lnTo>
                        <a:pt x="41" y="39"/>
                      </a:lnTo>
                      <a:lnTo>
                        <a:pt x="44" y="36"/>
                      </a:lnTo>
                      <a:lnTo>
                        <a:pt x="44" y="32"/>
                      </a:lnTo>
                      <a:lnTo>
                        <a:pt x="44" y="27"/>
                      </a:lnTo>
                      <a:lnTo>
                        <a:pt x="41" y="24"/>
                      </a:lnTo>
                      <a:lnTo>
                        <a:pt x="38" y="21"/>
                      </a:lnTo>
                      <a:lnTo>
                        <a:pt x="34" y="19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0"/>
                      </a:lnTo>
                      <a:lnTo>
                        <a:pt x="339" y="3"/>
                      </a:lnTo>
                      <a:lnTo>
                        <a:pt x="344" y="7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8"/>
                      </a:lnTo>
                      <a:lnTo>
                        <a:pt x="347" y="84"/>
                      </a:lnTo>
                      <a:lnTo>
                        <a:pt x="344" y="89"/>
                      </a:lnTo>
                      <a:lnTo>
                        <a:pt x="339" y="94"/>
                      </a:lnTo>
                      <a:lnTo>
                        <a:pt x="335" y="95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5"/>
                      </a:lnTo>
                      <a:lnTo>
                        <a:pt x="8" y="94"/>
                      </a:lnTo>
                      <a:lnTo>
                        <a:pt x="5" y="89"/>
                      </a:lnTo>
                      <a:lnTo>
                        <a:pt x="2" y="84"/>
                      </a:lnTo>
                      <a:lnTo>
                        <a:pt x="0" y="78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8" y="3"/>
                      </a:lnTo>
                      <a:lnTo>
                        <a:pt x="12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9" name="Freeform 37">
                  <a:extLst>
                    <a:ext uri="{FF2B5EF4-FFF2-40B4-BE49-F238E27FC236}">
                      <a16:creationId xmlns:a16="http://schemas.microsoft.com/office/drawing/2014/main" id="{CBBD17C7-7906-4779-A41C-A637EF8B8FD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5127266"/>
                  <a:ext cx="550863" cy="153988"/>
                </a:xfrm>
                <a:custGeom>
                  <a:avLst/>
                  <a:gdLst>
                    <a:gd name="T0" fmla="*/ 221 w 347"/>
                    <a:gd name="T1" fmla="*/ 49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9 h 97"/>
                    <a:gd name="T8" fmla="*/ 221 w 347"/>
                    <a:gd name="T9" fmla="*/ 49 h 97"/>
                    <a:gd name="T10" fmla="*/ 34 w 347"/>
                    <a:gd name="T11" fmla="*/ 20 h 97"/>
                    <a:gd name="T12" fmla="*/ 29 w 347"/>
                    <a:gd name="T13" fmla="*/ 21 h 97"/>
                    <a:gd name="T14" fmla="*/ 26 w 347"/>
                    <a:gd name="T15" fmla="*/ 23 h 97"/>
                    <a:gd name="T16" fmla="*/ 23 w 347"/>
                    <a:gd name="T17" fmla="*/ 27 h 97"/>
                    <a:gd name="T18" fmla="*/ 22 w 347"/>
                    <a:gd name="T19" fmla="*/ 30 h 97"/>
                    <a:gd name="T20" fmla="*/ 23 w 347"/>
                    <a:gd name="T21" fmla="*/ 35 h 97"/>
                    <a:gd name="T22" fmla="*/ 26 w 347"/>
                    <a:gd name="T23" fmla="*/ 40 h 97"/>
                    <a:gd name="T24" fmla="*/ 29 w 347"/>
                    <a:gd name="T25" fmla="*/ 41 h 97"/>
                    <a:gd name="T26" fmla="*/ 34 w 347"/>
                    <a:gd name="T27" fmla="*/ 43 h 97"/>
                    <a:gd name="T28" fmla="*/ 38 w 347"/>
                    <a:gd name="T29" fmla="*/ 41 h 97"/>
                    <a:gd name="T30" fmla="*/ 41 w 347"/>
                    <a:gd name="T31" fmla="*/ 40 h 97"/>
                    <a:gd name="T32" fmla="*/ 44 w 347"/>
                    <a:gd name="T33" fmla="*/ 35 h 97"/>
                    <a:gd name="T34" fmla="*/ 44 w 347"/>
                    <a:gd name="T35" fmla="*/ 30 h 97"/>
                    <a:gd name="T36" fmla="*/ 44 w 347"/>
                    <a:gd name="T37" fmla="*/ 27 h 97"/>
                    <a:gd name="T38" fmla="*/ 41 w 347"/>
                    <a:gd name="T39" fmla="*/ 23 h 97"/>
                    <a:gd name="T40" fmla="*/ 38 w 347"/>
                    <a:gd name="T41" fmla="*/ 21 h 97"/>
                    <a:gd name="T42" fmla="*/ 34 w 347"/>
                    <a:gd name="T43" fmla="*/ 20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0 h 97"/>
                    <a:gd name="T50" fmla="*/ 339 w 347"/>
                    <a:gd name="T51" fmla="*/ 3 h 97"/>
                    <a:gd name="T52" fmla="*/ 344 w 347"/>
                    <a:gd name="T53" fmla="*/ 6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9 h 97"/>
                    <a:gd name="T60" fmla="*/ 347 w 347"/>
                    <a:gd name="T61" fmla="*/ 85 h 97"/>
                    <a:gd name="T62" fmla="*/ 344 w 347"/>
                    <a:gd name="T63" fmla="*/ 89 h 97"/>
                    <a:gd name="T64" fmla="*/ 339 w 347"/>
                    <a:gd name="T65" fmla="*/ 94 h 97"/>
                    <a:gd name="T66" fmla="*/ 335 w 347"/>
                    <a:gd name="T67" fmla="*/ 95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5 h 97"/>
                    <a:gd name="T74" fmla="*/ 8 w 347"/>
                    <a:gd name="T75" fmla="*/ 94 h 97"/>
                    <a:gd name="T76" fmla="*/ 5 w 347"/>
                    <a:gd name="T77" fmla="*/ 89 h 97"/>
                    <a:gd name="T78" fmla="*/ 2 w 347"/>
                    <a:gd name="T79" fmla="*/ 85 h 97"/>
                    <a:gd name="T80" fmla="*/ 0 w 347"/>
                    <a:gd name="T81" fmla="*/ 79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6 h 97"/>
                    <a:gd name="T88" fmla="*/ 8 w 347"/>
                    <a:gd name="T89" fmla="*/ 3 h 97"/>
                    <a:gd name="T90" fmla="*/ 12 w 347"/>
                    <a:gd name="T91" fmla="*/ 0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9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9"/>
                      </a:lnTo>
                      <a:lnTo>
                        <a:pt x="221" y="49"/>
                      </a:lnTo>
                      <a:close/>
                      <a:moveTo>
                        <a:pt x="34" y="20"/>
                      </a:moveTo>
                      <a:lnTo>
                        <a:pt x="29" y="21"/>
                      </a:lnTo>
                      <a:lnTo>
                        <a:pt x="26" y="23"/>
                      </a:lnTo>
                      <a:lnTo>
                        <a:pt x="23" y="27"/>
                      </a:lnTo>
                      <a:lnTo>
                        <a:pt x="22" y="30"/>
                      </a:lnTo>
                      <a:lnTo>
                        <a:pt x="23" y="35"/>
                      </a:lnTo>
                      <a:lnTo>
                        <a:pt x="26" y="40"/>
                      </a:lnTo>
                      <a:lnTo>
                        <a:pt x="29" y="41"/>
                      </a:lnTo>
                      <a:lnTo>
                        <a:pt x="34" y="43"/>
                      </a:lnTo>
                      <a:lnTo>
                        <a:pt x="38" y="41"/>
                      </a:lnTo>
                      <a:lnTo>
                        <a:pt x="41" y="40"/>
                      </a:lnTo>
                      <a:lnTo>
                        <a:pt x="44" y="35"/>
                      </a:lnTo>
                      <a:lnTo>
                        <a:pt x="44" y="30"/>
                      </a:lnTo>
                      <a:lnTo>
                        <a:pt x="44" y="27"/>
                      </a:lnTo>
                      <a:lnTo>
                        <a:pt x="41" y="23"/>
                      </a:lnTo>
                      <a:lnTo>
                        <a:pt x="38" y="21"/>
                      </a:lnTo>
                      <a:lnTo>
                        <a:pt x="34" y="20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0"/>
                      </a:lnTo>
                      <a:lnTo>
                        <a:pt x="339" y="3"/>
                      </a:lnTo>
                      <a:lnTo>
                        <a:pt x="344" y="6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9"/>
                      </a:lnTo>
                      <a:lnTo>
                        <a:pt x="347" y="85"/>
                      </a:lnTo>
                      <a:lnTo>
                        <a:pt x="344" y="89"/>
                      </a:lnTo>
                      <a:lnTo>
                        <a:pt x="339" y="94"/>
                      </a:lnTo>
                      <a:lnTo>
                        <a:pt x="335" y="95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5"/>
                      </a:lnTo>
                      <a:lnTo>
                        <a:pt x="8" y="94"/>
                      </a:lnTo>
                      <a:lnTo>
                        <a:pt x="5" y="89"/>
                      </a:lnTo>
                      <a:lnTo>
                        <a:pt x="2" y="85"/>
                      </a:lnTo>
                      <a:lnTo>
                        <a:pt x="0" y="79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6"/>
                      </a:lnTo>
                      <a:lnTo>
                        <a:pt x="8" y="3"/>
                      </a:lnTo>
                      <a:lnTo>
                        <a:pt x="12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80" name="Freeform 38">
                  <a:extLst>
                    <a:ext uri="{FF2B5EF4-FFF2-40B4-BE49-F238E27FC236}">
                      <a16:creationId xmlns:a16="http://schemas.microsoft.com/office/drawing/2014/main" id="{837DB5E6-7D58-4395-8EB3-C2397BDF37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33363" y="5298716"/>
                  <a:ext cx="538163" cy="179388"/>
                </a:xfrm>
                <a:custGeom>
                  <a:avLst/>
                  <a:gdLst>
                    <a:gd name="T0" fmla="*/ 148 w 339"/>
                    <a:gd name="T1" fmla="*/ 0 h 113"/>
                    <a:gd name="T2" fmla="*/ 189 w 339"/>
                    <a:gd name="T3" fmla="*/ 0 h 113"/>
                    <a:gd name="T4" fmla="*/ 189 w 339"/>
                    <a:gd name="T5" fmla="*/ 48 h 113"/>
                    <a:gd name="T6" fmla="*/ 222 w 339"/>
                    <a:gd name="T7" fmla="*/ 48 h 113"/>
                    <a:gd name="T8" fmla="*/ 222 w 339"/>
                    <a:gd name="T9" fmla="*/ 60 h 113"/>
                    <a:gd name="T10" fmla="*/ 339 w 339"/>
                    <a:gd name="T11" fmla="*/ 60 h 113"/>
                    <a:gd name="T12" fmla="*/ 339 w 339"/>
                    <a:gd name="T13" fmla="*/ 101 h 113"/>
                    <a:gd name="T14" fmla="*/ 222 w 339"/>
                    <a:gd name="T15" fmla="*/ 101 h 113"/>
                    <a:gd name="T16" fmla="*/ 222 w 339"/>
                    <a:gd name="T17" fmla="*/ 113 h 113"/>
                    <a:gd name="T18" fmla="*/ 115 w 339"/>
                    <a:gd name="T19" fmla="*/ 113 h 113"/>
                    <a:gd name="T20" fmla="*/ 115 w 339"/>
                    <a:gd name="T21" fmla="*/ 101 h 113"/>
                    <a:gd name="T22" fmla="*/ 0 w 339"/>
                    <a:gd name="T23" fmla="*/ 101 h 113"/>
                    <a:gd name="T24" fmla="*/ 0 w 339"/>
                    <a:gd name="T25" fmla="*/ 60 h 113"/>
                    <a:gd name="T26" fmla="*/ 115 w 339"/>
                    <a:gd name="T27" fmla="*/ 60 h 113"/>
                    <a:gd name="T28" fmla="*/ 115 w 339"/>
                    <a:gd name="T29" fmla="*/ 48 h 113"/>
                    <a:gd name="T30" fmla="*/ 148 w 339"/>
                    <a:gd name="T31" fmla="*/ 48 h 113"/>
                    <a:gd name="T32" fmla="*/ 148 w 339"/>
                    <a:gd name="T33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39" h="113">
                      <a:moveTo>
                        <a:pt x="148" y="0"/>
                      </a:moveTo>
                      <a:lnTo>
                        <a:pt x="189" y="0"/>
                      </a:lnTo>
                      <a:lnTo>
                        <a:pt x="189" y="48"/>
                      </a:lnTo>
                      <a:lnTo>
                        <a:pt x="222" y="48"/>
                      </a:lnTo>
                      <a:lnTo>
                        <a:pt x="222" y="60"/>
                      </a:lnTo>
                      <a:lnTo>
                        <a:pt x="339" y="60"/>
                      </a:lnTo>
                      <a:lnTo>
                        <a:pt x="339" y="101"/>
                      </a:lnTo>
                      <a:lnTo>
                        <a:pt x="222" y="101"/>
                      </a:lnTo>
                      <a:lnTo>
                        <a:pt x="222" y="113"/>
                      </a:lnTo>
                      <a:lnTo>
                        <a:pt x="115" y="113"/>
                      </a:lnTo>
                      <a:lnTo>
                        <a:pt x="115" y="101"/>
                      </a:lnTo>
                      <a:lnTo>
                        <a:pt x="0" y="101"/>
                      </a:lnTo>
                      <a:lnTo>
                        <a:pt x="0" y="60"/>
                      </a:lnTo>
                      <a:lnTo>
                        <a:pt x="115" y="60"/>
                      </a:lnTo>
                      <a:lnTo>
                        <a:pt x="115" y="48"/>
                      </a:lnTo>
                      <a:lnTo>
                        <a:pt x="148" y="48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A4359DFD-8208-4EA2-8276-31B9AD0E5B35}"/>
                  </a:ext>
                </a:extLst>
              </p:cNvPr>
              <p:cNvGrpSpPr/>
              <p:nvPr/>
            </p:nvGrpSpPr>
            <p:grpSpPr>
              <a:xfrm>
                <a:off x="1803000" y="4602940"/>
                <a:ext cx="248204" cy="311864"/>
                <a:chOff x="-241301" y="4785954"/>
                <a:chExt cx="550863" cy="692150"/>
              </a:xfrm>
              <a:solidFill>
                <a:schemeClr val="bg1"/>
              </a:solidFill>
            </p:grpSpPr>
            <p:sp>
              <p:nvSpPr>
                <p:cNvPr id="73" name="Freeform 35">
                  <a:extLst>
                    <a:ext uri="{FF2B5EF4-FFF2-40B4-BE49-F238E27FC236}">
                      <a16:creationId xmlns:a16="http://schemas.microsoft.com/office/drawing/2014/main" id="{BCACB892-B76F-4ED0-AC9C-DFBA2E8B426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4785954"/>
                  <a:ext cx="550863" cy="153988"/>
                </a:xfrm>
                <a:custGeom>
                  <a:avLst/>
                  <a:gdLst>
                    <a:gd name="T0" fmla="*/ 221 w 347"/>
                    <a:gd name="T1" fmla="*/ 49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9 h 97"/>
                    <a:gd name="T8" fmla="*/ 221 w 347"/>
                    <a:gd name="T9" fmla="*/ 49 h 97"/>
                    <a:gd name="T10" fmla="*/ 34 w 347"/>
                    <a:gd name="T11" fmla="*/ 21 h 97"/>
                    <a:gd name="T12" fmla="*/ 29 w 347"/>
                    <a:gd name="T13" fmla="*/ 21 h 97"/>
                    <a:gd name="T14" fmla="*/ 26 w 347"/>
                    <a:gd name="T15" fmla="*/ 24 h 97"/>
                    <a:gd name="T16" fmla="*/ 23 w 347"/>
                    <a:gd name="T17" fmla="*/ 28 h 97"/>
                    <a:gd name="T18" fmla="*/ 22 w 347"/>
                    <a:gd name="T19" fmla="*/ 32 h 97"/>
                    <a:gd name="T20" fmla="*/ 23 w 347"/>
                    <a:gd name="T21" fmla="*/ 37 h 97"/>
                    <a:gd name="T22" fmla="*/ 26 w 347"/>
                    <a:gd name="T23" fmla="*/ 40 h 97"/>
                    <a:gd name="T24" fmla="*/ 29 w 347"/>
                    <a:gd name="T25" fmla="*/ 43 h 97"/>
                    <a:gd name="T26" fmla="*/ 34 w 347"/>
                    <a:gd name="T27" fmla="*/ 43 h 97"/>
                    <a:gd name="T28" fmla="*/ 38 w 347"/>
                    <a:gd name="T29" fmla="*/ 43 h 97"/>
                    <a:gd name="T30" fmla="*/ 41 w 347"/>
                    <a:gd name="T31" fmla="*/ 40 h 97"/>
                    <a:gd name="T32" fmla="*/ 44 w 347"/>
                    <a:gd name="T33" fmla="*/ 37 h 97"/>
                    <a:gd name="T34" fmla="*/ 44 w 347"/>
                    <a:gd name="T35" fmla="*/ 32 h 97"/>
                    <a:gd name="T36" fmla="*/ 44 w 347"/>
                    <a:gd name="T37" fmla="*/ 28 h 97"/>
                    <a:gd name="T38" fmla="*/ 41 w 347"/>
                    <a:gd name="T39" fmla="*/ 24 h 97"/>
                    <a:gd name="T40" fmla="*/ 38 w 347"/>
                    <a:gd name="T41" fmla="*/ 21 h 97"/>
                    <a:gd name="T42" fmla="*/ 34 w 347"/>
                    <a:gd name="T43" fmla="*/ 21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2 h 97"/>
                    <a:gd name="T50" fmla="*/ 339 w 347"/>
                    <a:gd name="T51" fmla="*/ 3 h 97"/>
                    <a:gd name="T52" fmla="*/ 344 w 347"/>
                    <a:gd name="T53" fmla="*/ 8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9 h 97"/>
                    <a:gd name="T60" fmla="*/ 347 w 347"/>
                    <a:gd name="T61" fmla="*/ 85 h 97"/>
                    <a:gd name="T62" fmla="*/ 344 w 347"/>
                    <a:gd name="T63" fmla="*/ 90 h 97"/>
                    <a:gd name="T64" fmla="*/ 339 w 347"/>
                    <a:gd name="T65" fmla="*/ 94 h 97"/>
                    <a:gd name="T66" fmla="*/ 335 w 347"/>
                    <a:gd name="T67" fmla="*/ 97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7 h 97"/>
                    <a:gd name="T74" fmla="*/ 8 w 347"/>
                    <a:gd name="T75" fmla="*/ 94 h 97"/>
                    <a:gd name="T76" fmla="*/ 5 w 347"/>
                    <a:gd name="T77" fmla="*/ 90 h 97"/>
                    <a:gd name="T78" fmla="*/ 2 w 347"/>
                    <a:gd name="T79" fmla="*/ 85 h 97"/>
                    <a:gd name="T80" fmla="*/ 0 w 347"/>
                    <a:gd name="T81" fmla="*/ 79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8 h 97"/>
                    <a:gd name="T88" fmla="*/ 8 w 347"/>
                    <a:gd name="T89" fmla="*/ 3 h 97"/>
                    <a:gd name="T90" fmla="*/ 12 w 347"/>
                    <a:gd name="T91" fmla="*/ 2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9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9"/>
                      </a:lnTo>
                      <a:lnTo>
                        <a:pt x="221" y="49"/>
                      </a:lnTo>
                      <a:close/>
                      <a:moveTo>
                        <a:pt x="34" y="21"/>
                      </a:moveTo>
                      <a:lnTo>
                        <a:pt x="29" y="21"/>
                      </a:lnTo>
                      <a:lnTo>
                        <a:pt x="26" y="24"/>
                      </a:lnTo>
                      <a:lnTo>
                        <a:pt x="23" y="28"/>
                      </a:lnTo>
                      <a:lnTo>
                        <a:pt x="22" y="32"/>
                      </a:lnTo>
                      <a:lnTo>
                        <a:pt x="23" y="37"/>
                      </a:lnTo>
                      <a:lnTo>
                        <a:pt x="26" y="40"/>
                      </a:lnTo>
                      <a:lnTo>
                        <a:pt x="29" y="43"/>
                      </a:lnTo>
                      <a:lnTo>
                        <a:pt x="34" y="43"/>
                      </a:lnTo>
                      <a:lnTo>
                        <a:pt x="38" y="43"/>
                      </a:lnTo>
                      <a:lnTo>
                        <a:pt x="41" y="40"/>
                      </a:lnTo>
                      <a:lnTo>
                        <a:pt x="44" y="37"/>
                      </a:lnTo>
                      <a:lnTo>
                        <a:pt x="44" y="32"/>
                      </a:lnTo>
                      <a:lnTo>
                        <a:pt x="44" y="28"/>
                      </a:lnTo>
                      <a:lnTo>
                        <a:pt x="41" y="24"/>
                      </a:lnTo>
                      <a:lnTo>
                        <a:pt x="38" y="21"/>
                      </a:lnTo>
                      <a:lnTo>
                        <a:pt x="34" y="21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2"/>
                      </a:lnTo>
                      <a:lnTo>
                        <a:pt x="339" y="3"/>
                      </a:lnTo>
                      <a:lnTo>
                        <a:pt x="344" y="8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9"/>
                      </a:lnTo>
                      <a:lnTo>
                        <a:pt x="347" y="85"/>
                      </a:lnTo>
                      <a:lnTo>
                        <a:pt x="344" y="90"/>
                      </a:lnTo>
                      <a:lnTo>
                        <a:pt x="339" y="94"/>
                      </a:lnTo>
                      <a:lnTo>
                        <a:pt x="335" y="97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7"/>
                      </a:lnTo>
                      <a:lnTo>
                        <a:pt x="8" y="94"/>
                      </a:lnTo>
                      <a:lnTo>
                        <a:pt x="5" y="90"/>
                      </a:lnTo>
                      <a:lnTo>
                        <a:pt x="2" y="85"/>
                      </a:lnTo>
                      <a:lnTo>
                        <a:pt x="0" y="79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8"/>
                      </a:lnTo>
                      <a:lnTo>
                        <a:pt x="8" y="3"/>
                      </a:lnTo>
                      <a:lnTo>
                        <a:pt x="12" y="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4" name="Freeform 36">
                  <a:extLst>
                    <a:ext uri="{FF2B5EF4-FFF2-40B4-BE49-F238E27FC236}">
                      <a16:creationId xmlns:a16="http://schemas.microsoft.com/office/drawing/2014/main" id="{CD527504-1B07-4E4E-AFFA-F42132F6662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4957404"/>
                  <a:ext cx="550863" cy="153988"/>
                </a:xfrm>
                <a:custGeom>
                  <a:avLst/>
                  <a:gdLst>
                    <a:gd name="T0" fmla="*/ 221 w 347"/>
                    <a:gd name="T1" fmla="*/ 48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8 h 97"/>
                    <a:gd name="T8" fmla="*/ 221 w 347"/>
                    <a:gd name="T9" fmla="*/ 48 h 97"/>
                    <a:gd name="T10" fmla="*/ 34 w 347"/>
                    <a:gd name="T11" fmla="*/ 19 h 97"/>
                    <a:gd name="T12" fmla="*/ 29 w 347"/>
                    <a:gd name="T13" fmla="*/ 21 h 97"/>
                    <a:gd name="T14" fmla="*/ 26 w 347"/>
                    <a:gd name="T15" fmla="*/ 24 h 97"/>
                    <a:gd name="T16" fmla="*/ 23 w 347"/>
                    <a:gd name="T17" fmla="*/ 27 h 97"/>
                    <a:gd name="T18" fmla="*/ 22 w 347"/>
                    <a:gd name="T19" fmla="*/ 32 h 97"/>
                    <a:gd name="T20" fmla="*/ 23 w 347"/>
                    <a:gd name="T21" fmla="*/ 36 h 97"/>
                    <a:gd name="T22" fmla="*/ 26 w 347"/>
                    <a:gd name="T23" fmla="*/ 39 h 97"/>
                    <a:gd name="T24" fmla="*/ 29 w 347"/>
                    <a:gd name="T25" fmla="*/ 41 h 97"/>
                    <a:gd name="T26" fmla="*/ 34 w 347"/>
                    <a:gd name="T27" fmla="*/ 42 h 97"/>
                    <a:gd name="T28" fmla="*/ 38 w 347"/>
                    <a:gd name="T29" fmla="*/ 41 h 97"/>
                    <a:gd name="T30" fmla="*/ 41 w 347"/>
                    <a:gd name="T31" fmla="*/ 39 h 97"/>
                    <a:gd name="T32" fmla="*/ 44 w 347"/>
                    <a:gd name="T33" fmla="*/ 36 h 97"/>
                    <a:gd name="T34" fmla="*/ 44 w 347"/>
                    <a:gd name="T35" fmla="*/ 32 h 97"/>
                    <a:gd name="T36" fmla="*/ 44 w 347"/>
                    <a:gd name="T37" fmla="*/ 27 h 97"/>
                    <a:gd name="T38" fmla="*/ 41 w 347"/>
                    <a:gd name="T39" fmla="*/ 24 h 97"/>
                    <a:gd name="T40" fmla="*/ 38 w 347"/>
                    <a:gd name="T41" fmla="*/ 21 h 97"/>
                    <a:gd name="T42" fmla="*/ 34 w 347"/>
                    <a:gd name="T43" fmla="*/ 19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0 h 97"/>
                    <a:gd name="T50" fmla="*/ 339 w 347"/>
                    <a:gd name="T51" fmla="*/ 3 h 97"/>
                    <a:gd name="T52" fmla="*/ 344 w 347"/>
                    <a:gd name="T53" fmla="*/ 7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8 h 97"/>
                    <a:gd name="T60" fmla="*/ 347 w 347"/>
                    <a:gd name="T61" fmla="*/ 84 h 97"/>
                    <a:gd name="T62" fmla="*/ 344 w 347"/>
                    <a:gd name="T63" fmla="*/ 89 h 97"/>
                    <a:gd name="T64" fmla="*/ 339 w 347"/>
                    <a:gd name="T65" fmla="*/ 94 h 97"/>
                    <a:gd name="T66" fmla="*/ 335 w 347"/>
                    <a:gd name="T67" fmla="*/ 95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5 h 97"/>
                    <a:gd name="T74" fmla="*/ 8 w 347"/>
                    <a:gd name="T75" fmla="*/ 94 h 97"/>
                    <a:gd name="T76" fmla="*/ 5 w 347"/>
                    <a:gd name="T77" fmla="*/ 89 h 97"/>
                    <a:gd name="T78" fmla="*/ 2 w 347"/>
                    <a:gd name="T79" fmla="*/ 84 h 97"/>
                    <a:gd name="T80" fmla="*/ 0 w 347"/>
                    <a:gd name="T81" fmla="*/ 78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7 h 97"/>
                    <a:gd name="T88" fmla="*/ 8 w 347"/>
                    <a:gd name="T89" fmla="*/ 3 h 97"/>
                    <a:gd name="T90" fmla="*/ 12 w 347"/>
                    <a:gd name="T91" fmla="*/ 0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8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8"/>
                      </a:lnTo>
                      <a:lnTo>
                        <a:pt x="221" y="48"/>
                      </a:lnTo>
                      <a:close/>
                      <a:moveTo>
                        <a:pt x="34" y="19"/>
                      </a:moveTo>
                      <a:lnTo>
                        <a:pt x="29" y="21"/>
                      </a:lnTo>
                      <a:lnTo>
                        <a:pt x="26" y="24"/>
                      </a:lnTo>
                      <a:lnTo>
                        <a:pt x="23" y="27"/>
                      </a:lnTo>
                      <a:lnTo>
                        <a:pt x="22" y="32"/>
                      </a:lnTo>
                      <a:lnTo>
                        <a:pt x="23" y="36"/>
                      </a:lnTo>
                      <a:lnTo>
                        <a:pt x="26" y="39"/>
                      </a:lnTo>
                      <a:lnTo>
                        <a:pt x="29" y="41"/>
                      </a:lnTo>
                      <a:lnTo>
                        <a:pt x="34" y="42"/>
                      </a:lnTo>
                      <a:lnTo>
                        <a:pt x="38" y="41"/>
                      </a:lnTo>
                      <a:lnTo>
                        <a:pt x="41" y="39"/>
                      </a:lnTo>
                      <a:lnTo>
                        <a:pt x="44" y="36"/>
                      </a:lnTo>
                      <a:lnTo>
                        <a:pt x="44" y="32"/>
                      </a:lnTo>
                      <a:lnTo>
                        <a:pt x="44" y="27"/>
                      </a:lnTo>
                      <a:lnTo>
                        <a:pt x="41" y="24"/>
                      </a:lnTo>
                      <a:lnTo>
                        <a:pt x="38" y="21"/>
                      </a:lnTo>
                      <a:lnTo>
                        <a:pt x="34" y="19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0"/>
                      </a:lnTo>
                      <a:lnTo>
                        <a:pt x="339" y="3"/>
                      </a:lnTo>
                      <a:lnTo>
                        <a:pt x="344" y="7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8"/>
                      </a:lnTo>
                      <a:lnTo>
                        <a:pt x="347" y="84"/>
                      </a:lnTo>
                      <a:lnTo>
                        <a:pt x="344" y="89"/>
                      </a:lnTo>
                      <a:lnTo>
                        <a:pt x="339" y="94"/>
                      </a:lnTo>
                      <a:lnTo>
                        <a:pt x="335" y="95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5"/>
                      </a:lnTo>
                      <a:lnTo>
                        <a:pt x="8" y="94"/>
                      </a:lnTo>
                      <a:lnTo>
                        <a:pt x="5" y="89"/>
                      </a:lnTo>
                      <a:lnTo>
                        <a:pt x="2" y="84"/>
                      </a:lnTo>
                      <a:lnTo>
                        <a:pt x="0" y="78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8" y="3"/>
                      </a:lnTo>
                      <a:lnTo>
                        <a:pt x="12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5" name="Freeform 37">
                  <a:extLst>
                    <a:ext uri="{FF2B5EF4-FFF2-40B4-BE49-F238E27FC236}">
                      <a16:creationId xmlns:a16="http://schemas.microsoft.com/office/drawing/2014/main" id="{8D74B907-B7C6-4CA2-8572-E4ED69D0803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5127266"/>
                  <a:ext cx="550863" cy="153988"/>
                </a:xfrm>
                <a:custGeom>
                  <a:avLst/>
                  <a:gdLst>
                    <a:gd name="T0" fmla="*/ 221 w 347"/>
                    <a:gd name="T1" fmla="*/ 49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9 h 97"/>
                    <a:gd name="T8" fmla="*/ 221 w 347"/>
                    <a:gd name="T9" fmla="*/ 49 h 97"/>
                    <a:gd name="T10" fmla="*/ 34 w 347"/>
                    <a:gd name="T11" fmla="*/ 20 h 97"/>
                    <a:gd name="T12" fmla="*/ 29 w 347"/>
                    <a:gd name="T13" fmla="*/ 21 h 97"/>
                    <a:gd name="T14" fmla="*/ 26 w 347"/>
                    <a:gd name="T15" fmla="*/ 23 h 97"/>
                    <a:gd name="T16" fmla="*/ 23 w 347"/>
                    <a:gd name="T17" fmla="*/ 27 h 97"/>
                    <a:gd name="T18" fmla="*/ 22 w 347"/>
                    <a:gd name="T19" fmla="*/ 30 h 97"/>
                    <a:gd name="T20" fmla="*/ 23 w 347"/>
                    <a:gd name="T21" fmla="*/ 35 h 97"/>
                    <a:gd name="T22" fmla="*/ 26 w 347"/>
                    <a:gd name="T23" fmla="*/ 40 h 97"/>
                    <a:gd name="T24" fmla="*/ 29 w 347"/>
                    <a:gd name="T25" fmla="*/ 41 h 97"/>
                    <a:gd name="T26" fmla="*/ 34 w 347"/>
                    <a:gd name="T27" fmla="*/ 43 h 97"/>
                    <a:gd name="T28" fmla="*/ 38 w 347"/>
                    <a:gd name="T29" fmla="*/ 41 h 97"/>
                    <a:gd name="T30" fmla="*/ 41 w 347"/>
                    <a:gd name="T31" fmla="*/ 40 h 97"/>
                    <a:gd name="T32" fmla="*/ 44 w 347"/>
                    <a:gd name="T33" fmla="*/ 35 h 97"/>
                    <a:gd name="T34" fmla="*/ 44 w 347"/>
                    <a:gd name="T35" fmla="*/ 30 h 97"/>
                    <a:gd name="T36" fmla="*/ 44 w 347"/>
                    <a:gd name="T37" fmla="*/ 27 h 97"/>
                    <a:gd name="T38" fmla="*/ 41 w 347"/>
                    <a:gd name="T39" fmla="*/ 23 h 97"/>
                    <a:gd name="T40" fmla="*/ 38 w 347"/>
                    <a:gd name="T41" fmla="*/ 21 h 97"/>
                    <a:gd name="T42" fmla="*/ 34 w 347"/>
                    <a:gd name="T43" fmla="*/ 20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0 h 97"/>
                    <a:gd name="T50" fmla="*/ 339 w 347"/>
                    <a:gd name="T51" fmla="*/ 3 h 97"/>
                    <a:gd name="T52" fmla="*/ 344 w 347"/>
                    <a:gd name="T53" fmla="*/ 6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9 h 97"/>
                    <a:gd name="T60" fmla="*/ 347 w 347"/>
                    <a:gd name="T61" fmla="*/ 85 h 97"/>
                    <a:gd name="T62" fmla="*/ 344 w 347"/>
                    <a:gd name="T63" fmla="*/ 89 h 97"/>
                    <a:gd name="T64" fmla="*/ 339 w 347"/>
                    <a:gd name="T65" fmla="*/ 94 h 97"/>
                    <a:gd name="T66" fmla="*/ 335 w 347"/>
                    <a:gd name="T67" fmla="*/ 95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5 h 97"/>
                    <a:gd name="T74" fmla="*/ 8 w 347"/>
                    <a:gd name="T75" fmla="*/ 94 h 97"/>
                    <a:gd name="T76" fmla="*/ 5 w 347"/>
                    <a:gd name="T77" fmla="*/ 89 h 97"/>
                    <a:gd name="T78" fmla="*/ 2 w 347"/>
                    <a:gd name="T79" fmla="*/ 85 h 97"/>
                    <a:gd name="T80" fmla="*/ 0 w 347"/>
                    <a:gd name="T81" fmla="*/ 79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6 h 97"/>
                    <a:gd name="T88" fmla="*/ 8 w 347"/>
                    <a:gd name="T89" fmla="*/ 3 h 97"/>
                    <a:gd name="T90" fmla="*/ 12 w 347"/>
                    <a:gd name="T91" fmla="*/ 0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9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9"/>
                      </a:lnTo>
                      <a:lnTo>
                        <a:pt x="221" y="49"/>
                      </a:lnTo>
                      <a:close/>
                      <a:moveTo>
                        <a:pt x="34" y="20"/>
                      </a:moveTo>
                      <a:lnTo>
                        <a:pt x="29" y="21"/>
                      </a:lnTo>
                      <a:lnTo>
                        <a:pt x="26" y="23"/>
                      </a:lnTo>
                      <a:lnTo>
                        <a:pt x="23" y="27"/>
                      </a:lnTo>
                      <a:lnTo>
                        <a:pt x="22" y="30"/>
                      </a:lnTo>
                      <a:lnTo>
                        <a:pt x="23" y="35"/>
                      </a:lnTo>
                      <a:lnTo>
                        <a:pt x="26" y="40"/>
                      </a:lnTo>
                      <a:lnTo>
                        <a:pt x="29" y="41"/>
                      </a:lnTo>
                      <a:lnTo>
                        <a:pt x="34" y="43"/>
                      </a:lnTo>
                      <a:lnTo>
                        <a:pt x="38" y="41"/>
                      </a:lnTo>
                      <a:lnTo>
                        <a:pt x="41" y="40"/>
                      </a:lnTo>
                      <a:lnTo>
                        <a:pt x="44" y="35"/>
                      </a:lnTo>
                      <a:lnTo>
                        <a:pt x="44" y="30"/>
                      </a:lnTo>
                      <a:lnTo>
                        <a:pt x="44" y="27"/>
                      </a:lnTo>
                      <a:lnTo>
                        <a:pt x="41" y="23"/>
                      </a:lnTo>
                      <a:lnTo>
                        <a:pt x="38" y="21"/>
                      </a:lnTo>
                      <a:lnTo>
                        <a:pt x="34" y="20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0"/>
                      </a:lnTo>
                      <a:lnTo>
                        <a:pt x="339" y="3"/>
                      </a:lnTo>
                      <a:lnTo>
                        <a:pt x="344" y="6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9"/>
                      </a:lnTo>
                      <a:lnTo>
                        <a:pt x="347" y="85"/>
                      </a:lnTo>
                      <a:lnTo>
                        <a:pt x="344" y="89"/>
                      </a:lnTo>
                      <a:lnTo>
                        <a:pt x="339" y="94"/>
                      </a:lnTo>
                      <a:lnTo>
                        <a:pt x="335" y="95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5"/>
                      </a:lnTo>
                      <a:lnTo>
                        <a:pt x="8" y="94"/>
                      </a:lnTo>
                      <a:lnTo>
                        <a:pt x="5" y="89"/>
                      </a:lnTo>
                      <a:lnTo>
                        <a:pt x="2" y="85"/>
                      </a:lnTo>
                      <a:lnTo>
                        <a:pt x="0" y="79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6"/>
                      </a:lnTo>
                      <a:lnTo>
                        <a:pt x="8" y="3"/>
                      </a:lnTo>
                      <a:lnTo>
                        <a:pt x="12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6" name="Freeform 38">
                  <a:extLst>
                    <a:ext uri="{FF2B5EF4-FFF2-40B4-BE49-F238E27FC236}">
                      <a16:creationId xmlns:a16="http://schemas.microsoft.com/office/drawing/2014/main" id="{6574A1E0-626A-4705-B5FC-34E7F770FA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33363" y="5298716"/>
                  <a:ext cx="538163" cy="179388"/>
                </a:xfrm>
                <a:custGeom>
                  <a:avLst/>
                  <a:gdLst>
                    <a:gd name="T0" fmla="*/ 148 w 339"/>
                    <a:gd name="T1" fmla="*/ 0 h 113"/>
                    <a:gd name="T2" fmla="*/ 189 w 339"/>
                    <a:gd name="T3" fmla="*/ 0 h 113"/>
                    <a:gd name="T4" fmla="*/ 189 w 339"/>
                    <a:gd name="T5" fmla="*/ 48 h 113"/>
                    <a:gd name="T6" fmla="*/ 222 w 339"/>
                    <a:gd name="T7" fmla="*/ 48 h 113"/>
                    <a:gd name="T8" fmla="*/ 222 w 339"/>
                    <a:gd name="T9" fmla="*/ 60 h 113"/>
                    <a:gd name="T10" fmla="*/ 339 w 339"/>
                    <a:gd name="T11" fmla="*/ 60 h 113"/>
                    <a:gd name="T12" fmla="*/ 339 w 339"/>
                    <a:gd name="T13" fmla="*/ 101 h 113"/>
                    <a:gd name="T14" fmla="*/ 222 w 339"/>
                    <a:gd name="T15" fmla="*/ 101 h 113"/>
                    <a:gd name="T16" fmla="*/ 222 w 339"/>
                    <a:gd name="T17" fmla="*/ 113 h 113"/>
                    <a:gd name="T18" fmla="*/ 115 w 339"/>
                    <a:gd name="T19" fmla="*/ 113 h 113"/>
                    <a:gd name="T20" fmla="*/ 115 w 339"/>
                    <a:gd name="T21" fmla="*/ 101 h 113"/>
                    <a:gd name="T22" fmla="*/ 0 w 339"/>
                    <a:gd name="T23" fmla="*/ 101 h 113"/>
                    <a:gd name="T24" fmla="*/ 0 w 339"/>
                    <a:gd name="T25" fmla="*/ 60 h 113"/>
                    <a:gd name="T26" fmla="*/ 115 w 339"/>
                    <a:gd name="T27" fmla="*/ 60 h 113"/>
                    <a:gd name="T28" fmla="*/ 115 w 339"/>
                    <a:gd name="T29" fmla="*/ 48 h 113"/>
                    <a:gd name="T30" fmla="*/ 148 w 339"/>
                    <a:gd name="T31" fmla="*/ 48 h 113"/>
                    <a:gd name="T32" fmla="*/ 148 w 339"/>
                    <a:gd name="T33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39" h="113">
                      <a:moveTo>
                        <a:pt x="148" y="0"/>
                      </a:moveTo>
                      <a:lnTo>
                        <a:pt x="189" y="0"/>
                      </a:lnTo>
                      <a:lnTo>
                        <a:pt x="189" y="48"/>
                      </a:lnTo>
                      <a:lnTo>
                        <a:pt x="222" y="48"/>
                      </a:lnTo>
                      <a:lnTo>
                        <a:pt x="222" y="60"/>
                      </a:lnTo>
                      <a:lnTo>
                        <a:pt x="339" y="60"/>
                      </a:lnTo>
                      <a:lnTo>
                        <a:pt x="339" y="101"/>
                      </a:lnTo>
                      <a:lnTo>
                        <a:pt x="222" y="101"/>
                      </a:lnTo>
                      <a:lnTo>
                        <a:pt x="222" y="113"/>
                      </a:lnTo>
                      <a:lnTo>
                        <a:pt x="115" y="113"/>
                      </a:lnTo>
                      <a:lnTo>
                        <a:pt x="115" y="101"/>
                      </a:lnTo>
                      <a:lnTo>
                        <a:pt x="0" y="101"/>
                      </a:lnTo>
                      <a:lnTo>
                        <a:pt x="0" y="60"/>
                      </a:lnTo>
                      <a:lnTo>
                        <a:pt x="115" y="60"/>
                      </a:lnTo>
                      <a:lnTo>
                        <a:pt x="115" y="48"/>
                      </a:lnTo>
                      <a:lnTo>
                        <a:pt x="148" y="48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8FF3098-40F6-4E5B-AC7D-75BAC0F199A8}"/>
                  </a:ext>
                </a:extLst>
              </p:cNvPr>
              <p:cNvGrpSpPr/>
              <p:nvPr/>
            </p:nvGrpSpPr>
            <p:grpSpPr>
              <a:xfrm>
                <a:off x="1634035" y="4950810"/>
                <a:ext cx="248204" cy="311864"/>
                <a:chOff x="-241301" y="4785954"/>
                <a:chExt cx="550863" cy="692150"/>
              </a:xfrm>
              <a:solidFill>
                <a:schemeClr val="bg1"/>
              </a:solidFill>
            </p:grpSpPr>
            <p:sp>
              <p:nvSpPr>
                <p:cNvPr id="69" name="Freeform 35">
                  <a:extLst>
                    <a:ext uri="{FF2B5EF4-FFF2-40B4-BE49-F238E27FC236}">
                      <a16:creationId xmlns:a16="http://schemas.microsoft.com/office/drawing/2014/main" id="{3EE7A87C-DFD7-47C4-AF17-6CBEB36C3DF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4785954"/>
                  <a:ext cx="550863" cy="153988"/>
                </a:xfrm>
                <a:custGeom>
                  <a:avLst/>
                  <a:gdLst>
                    <a:gd name="T0" fmla="*/ 221 w 347"/>
                    <a:gd name="T1" fmla="*/ 49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9 h 97"/>
                    <a:gd name="T8" fmla="*/ 221 w 347"/>
                    <a:gd name="T9" fmla="*/ 49 h 97"/>
                    <a:gd name="T10" fmla="*/ 34 w 347"/>
                    <a:gd name="T11" fmla="*/ 21 h 97"/>
                    <a:gd name="T12" fmla="*/ 29 w 347"/>
                    <a:gd name="T13" fmla="*/ 21 h 97"/>
                    <a:gd name="T14" fmla="*/ 26 w 347"/>
                    <a:gd name="T15" fmla="*/ 24 h 97"/>
                    <a:gd name="T16" fmla="*/ 23 w 347"/>
                    <a:gd name="T17" fmla="*/ 28 h 97"/>
                    <a:gd name="T18" fmla="*/ 22 w 347"/>
                    <a:gd name="T19" fmla="*/ 32 h 97"/>
                    <a:gd name="T20" fmla="*/ 23 w 347"/>
                    <a:gd name="T21" fmla="*/ 37 h 97"/>
                    <a:gd name="T22" fmla="*/ 26 w 347"/>
                    <a:gd name="T23" fmla="*/ 40 h 97"/>
                    <a:gd name="T24" fmla="*/ 29 w 347"/>
                    <a:gd name="T25" fmla="*/ 43 h 97"/>
                    <a:gd name="T26" fmla="*/ 34 w 347"/>
                    <a:gd name="T27" fmla="*/ 43 h 97"/>
                    <a:gd name="T28" fmla="*/ 38 w 347"/>
                    <a:gd name="T29" fmla="*/ 43 h 97"/>
                    <a:gd name="T30" fmla="*/ 41 w 347"/>
                    <a:gd name="T31" fmla="*/ 40 h 97"/>
                    <a:gd name="T32" fmla="*/ 44 w 347"/>
                    <a:gd name="T33" fmla="*/ 37 h 97"/>
                    <a:gd name="T34" fmla="*/ 44 w 347"/>
                    <a:gd name="T35" fmla="*/ 32 h 97"/>
                    <a:gd name="T36" fmla="*/ 44 w 347"/>
                    <a:gd name="T37" fmla="*/ 28 h 97"/>
                    <a:gd name="T38" fmla="*/ 41 w 347"/>
                    <a:gd name="T39" fmla="*/ 24 h 97"/>
                    <a:gd name="T40" fmla="*/ 38 w 347"/>
                    <a:gd name="T41" fmla="*/ 21 h 97"/>
                    <a:gd name="T42" fmla="*/ 34 w 347"/>
                    <a:gd name="T43" fmla="*/ 21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2 h 97"/>
                    <a:gd name="T50" fmla="*/ 339 w 347"/>
                    <a:gd name="T51" fmla="*/ 3 h 97"/>
                    <a:gd name="T52" fmla="*/ 344 w 347"/>
                    <a:gd name="T53" fmla="*/ 8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9 h 97"/>
                    <a:gd name="T60" fmla="*/ 347 w 347"/>
                    <a:gd name="T61" fmla="*/ 85 h 97"/>
                    <a:gd name="T62" fmla="*/ 344 w 347"/>
                    <a:gd name="T63" fmla="*/ 90 h 97"/>
                    <a:gd name="T64" fmla="*/ 339 w 347"/>
                    <a:gd name="T65" fmla="*/ 94 h 97"/>
                    <a:gd name="T66" fmla="*/ 335 w 347"/>
                    <a:gd name="T67" fmla="*/ 97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7 h 97"/>
                    <a:gd name="T74" fmla="*/ 8 w 347"/>
                    <a:gd name="T75" fmla="*/ 94 h 97"/>
                    <a:gd name="T76" fmla="*/ 5 w 347"/>
                    <a:gd name="T77" fmla="*/ 90 h 97"/>
                    <a:gd name="T78" fmla="*/ 2 w 347"/>
                    <a:gd name="T79" fmla="*/ 85 h 97"/>
                    <a:gd name="T80" fmla="*/ 0 w 347"/>
                    <a:gd name="T81" fmla="*/ 79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8 h 97"/>
                    <a:gd name="T88" fmla="*/ 8 w 347"/>
                    <a:gd name="T89" fmla="*/ 3 h 97"/>
                    <a:gd name="T90" fmla="*/ 12 w 347"/>
                    <a:gd name="T91" fmla="*/ 2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9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9"/>
                      </a:lnTo>
                      <a:lnTo>
                        <a:pt x="221" y="49"/>
                      </a:lnTo>
                      <a:close/>
                      <a:moveTo>
                        <a:pt x="34" y="21"/>
                      </a:moveTo>
                      <a:lnTo>
                        <a:pt x="29" y="21"/>
                      </a:lnTo>
                      <a:lnTo>
                        <a:pt x="26" y="24"/>
                      </a:lnTo>
                      <a:lnTo>
                        <a:pt x="23" y="28"/>
                      </a:lnTo>
                      <a:lnTo>
                        <a:pt x="22" y="32"/>
                      </a:lnTo>
                      <a:lnTo>
                        <a:pt x="23" y="37"/>
                      </a:lnTo>
                      <a:lnTo>
                        <a:pt x="26" y="40"/>
                      </a:lnTo>
                      <a:lnTo>
                        <a:pt x="29" y="43"/>
                      </a:lnTo>
                      <a:lnTo>
                        <a:pt x="34" y="43"/>
                      </a:lnTo>
                      <a:lnTo>
                        <a:pt x="38" y="43"/>
                      </a:lnTo>
                      <a:lnTo>
                        <a:pt x="41" y="40"/>
                      </a:lnTo>
                      <a:lnTo>
                        <a:pt x="44" y="37"/>
                      </a:lnTo>
                      <a:lnTo>
                        <a:pt x="44" y="32"/>
                      </a:lnTo>
                      <a:lnTo>
                        <a:pt x="44" y="28"/>
                      </a:lnTo>
                      <a:lnTo>
                        <a:pt x="41" y="24"/>
                      </a:lnTo>
                      <a:lnTo>
                        <a:pt x="38" y="21"/>
                      </a:lnTo>
                      <a:lnTo>
                        <a:pt x="34" y="21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2"/>
                      </a:lnTo>
                      <a:lnTo>
                        <a:pt x="339" y="3"/>
                      </a:lnTo>
                      <a:lnTo>
                        <a:pt x="344" y="8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9"/>
                      </a:lnTo>
                      <a:lnTo>
                        <a:pt x="347" y="85"/>
                      </a:lnTo>
                      <a:lnTo>
                        <a:pt x="344" y="90"/>
                      </a:lnTo>
                      <a:lnTo>
                        <a:pt x="339" y="94"/>
                      </a:lnTo>
                      <a:lnTo>
                        <a:pt x="335" y="97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7"/>
                      </a:lnTo>
                      <a:lnTo>
                        <a:pt x="8" y="94"/>
                      </a:lnTo>
                      <a:lnTo>
                        <a:pt x="5" y="90"/>
                      </a:lnTo>
                      <a:lnTo>
                        <a:pt x="2" y="85"/>
                      </a:lnTo>
                      <a:lnTo>
                        <a:pt x="0" y="79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8"/>
                      </a:lnTo>
                      <a:lnTo>
                        <a:pt x="8" y="3"/>
                      </a:lnTo>
                      <a:lnTo>
                        <a:pt x="12" y="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0" name="Freeform 36">
                  <a:extLst>
                    <a:ext uri="{FF2B5EF4-FFF2-40B4-BE49-F238E27FC236}">
                      <a16:creationId xmlns:a16="http://schemas.microsoft.com/office/drawing/2014/main" id="{C0FBE34E-3206-429D-A431-673A7D27FE8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4957404"/>
                  <a:ext cx="550863" cy="153988"/>
                </a:xfrm>
                <a:custGeom>
                  <a:avLst/>
                  <a:gdLst>
                    <a:gd name="T0" fmla="*/ 221 w 347"/>
                    <a:gd name="T1" fmla="*/ 48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8 h 97"/>
                    <a:gd name="T8" fmla="*/ 221 w 347"/>
                    <a:gd name="T9" fmla="*/ 48 h 97"/>
                    <a:gd name="T10" fmla="*/ 34 w 347"/>
                    <a:gd name="T11" fmla="*/ 19 h 97"/>
                    <a:gd name="T12" fmla="*/ 29 w 347"/>
                    <a:gd name="T13" fmla="*/ 21 h 97"/>
                    <a:gd name="T14" fmla="*/ 26 w 347"/>
                    <a:gd name="T15" fmla="*/ 24 h 97"/>
                    <a:gd name="T16" fmla="*/ 23 w 347"/>
                    <a:gd name="T17" fmla="*/ 27 h 97"/>
                    <a:gd name="T18" fmla="*/ 22 w 347"/>
                    <a:gd name="T19" fmla="*/ 32 h 97"/>
                    <a:gd name="T20" fmla="*/ 23 w 347"/>
                    <a:gd name="T21" fmla="*/ 36 h 97"/>
                    <a:gd name="T22" fmla="*/ 26 w 347"/>
                    <a:gd name="T23" fmla="*/ 39 h 97"/>
                    <a:gd name="T24" fmla="*/ 29 w 347"/>
                    <a:gd name="T25" fmla="*/ 41 h 97"/>
                    <a:gd name="T26" fmla="*/ 34 w 347"/>
                    <a:gd name="T27" fmla="*/ 42 h 97"/>
                    <a:gd name="T28" fmla="*/ 38 w 347"/>
                    <a:gd name="T29" fmla="*/ 41 h 97"/>
                    <a:gd name="T30" fmla="*/ 41 w 347"/>
                    <a:gd name="T31" fmla="*/ 39 h 97"/>
                    <a:gd name="T32" fmla="*/ 44 w 347"/>
                    <a:gd name="T33" fmla="*/ 36 h 97"/>
                    <a:gd name="T34" fmla="*/ 44 w 347"/>
                    <a:gd name="T35" fmla="*/ 32 h 97"/>
                    <a:gd name="T36" fmla="*/ 44 w 347"/>
                    <a:gd name="T37" fmla="*/ 27 h 97"/>
                    <a:gd name="T38" fmla="*/ 41 w 347"/>
                    <a:gd name="T39" fmla="*/ 24 h 97"/>
                    <a:gd name="T40" fmla="*/ 38 w 347"/>
                    <a:gd name="T41" fmla="*/ 21 h 97"/>
                    <a:gd name="T42" fmla="*/ 34 w 347"/>
                    <a:gd name="T43" fmla="*/ 19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0 h 97"/>
                    <a:gd name="T50" fmla="*/ 339 w 347"/>
                    <a:gd name="T51" fmla="*/ 3 h 97"/>
                    <a:gd name="T52" fmla="*/ 344 w 347"/>
                    <a:gd name="T53" fmla="*/ 7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8 h 97"/>
                    <a:gd name="T60" fmla="*/ 347 w 347"/>
                    <a:gd name="T61" fmla="*/ 84 h 97"/>
                    <a:gd name="T62" fmla="*/ 344 w 347"/>
                    <a:gd name="T63" fmla="*/ 89 h 97"/>
                    <a:gd name="T64" fmla="*/ 339 w 347"/>
                    <a:gd name="T65" fmla="*/ 94 h 97"/>
                    <a:gd name="T66" fmla="*/ 335 w 347"/>
                    <a:gd name="T67" fmla="*/ 95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5 h 97"/>
                    <a:gd name="T74" fmla="*/ 8 w 347"/>
                    <a:gd name="T75" fmla="*/ 94 h 97"/>
                    <a:gd name="T76" fmla="*/ 5 w 347"/>
                    <a:gd name="T77" fmla="*/ 89 h 97"/>
                    <a:gd name="T78" fmla="*/ 2 w 347"/>
                    <a:gd name="T79" fmla="*/ 84 h 97"/>
                    <a:gd name="T80" fmla="*/ 0 w 347"/>
                    <a:gd name="T81" fmla="*/ 78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7 h 97"/>
                    <a:gd name="T88" fmla="*/ 8 w 347"/>
                    <a:gd name="T89" fmla="*/ 3 h 97"/>
                    <a:gd name="T90" fmla="*/ 12 w 347"/>
                    <a:gd name="T91" fmla="*/ 0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8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8"/>
                      </a:lnTo>
                      <a:lnTo>
                        <a:pt x="221" y="48"/>
                      </a:lnTo>
                      <a:close/>
                      <a:moveTo>
                        <a:pt x="34" y="19"/>
                      </a:moveTo>
                      <a:lnTo>
                        <a:pt x="29" y="21"/>
                      </a:lnTo>
                      <a:lnTo>
                        <a:pt x="26" y="24"/>
                      </a:lnTo>
                      <a:lnTo>
                        <a:pt x="23" y="27"/>
                      </a:lnTo>
                      <a:lnTo>
                        <a:pt x="22" y="32"/>
                      </a:lnTo>
                      <a:lnTo>
                        <a:pt x="23" y="36"/>
                      </a:lnTo>
                      <a:lnTo>
                        <a:pt x="26" y="39"/>
                      </a:lnTo>
                      <a:lnTo>
                        <a:pt x="29" y="41"/>
                      </a:lnTo>
                      <a:lnTo>
                        <a:pt x="34" y="42"/>
                      </a:lnTo>
                      <a:lnTo>
                        <a:pt x="38" y="41"/>
                      </a:lnTo>
                      <a:lnTo>
                        <a:pt x="41" y="39"/>
                      </a:lnTo>
                      <a:lnTo>
                        <a:pt x="44" y="36"/>
                      </a:lnTo>
                      <a:lnTo>
                        <a:pt x="44" y="32"/>
                      </a:lnTo>
                      <a:lnTo>
                        <a:pt x="44" y="27"/>
                      </a:lnTo>
                      <a:lnTo>
                        <a:pt x="41" y="24"/>
                      </a:lnTo>
                      <a:lnTo>
                        <a:pt x="38" y="21"/>
                      </a:lnTo>
                      <a:lnTo>
                        <a:pt x="34" y="19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0"/>
                      </a:lnTo>
                      <a:lnTo>
                        <a:pt x="339" y="3"/>
                      </a:lnTo>
                      <a:lnTo>
                        <a:pt x="344" y="7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8"/>
                      </a:lnTo>
                      <a:lnTo>
                        <a:pt x="347" y="84"/>
                      </a:lnTo>
                      <a:lnTo>
                        <a:pt x="344" y="89"/>
                      </a:lnTo>
                      <a:lnTo>
                        <a:pt x="339" y="94"/>
                      </a:lnTo>
                      <a:lnTo>
                        <a:pt x="335" y="95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5"/>
                      </a:lnTo>
                      <a:lnTo>
                        <a:pt x="8" y="94"/>
                      </a:lnTo>
                      <a:lnTo>
                        <a:pt x="5" y="89"/>
                      </a:lnTo>
                      <a:lnTo>
                        <a:pt x="2" y="84"/>
                      </a:lnTo>
                      <a:lnTo>
                        <a:pt x="0" y="78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8" y="3"/>
                      </a:lnTo>
                      <a:lnTo>
                        <a:pt x="12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1" name="Freeform 37">
                  <a:extLst>
                    <a:ext uri="{FF2B5EF4-FFF2-40B4-BE49-F238E27FC236}">
                      <a16:creationId xmlns:a16="http://schemas.microsoft.com/office/drawing/2014/main" id="{F3B4FAC4-FCCA-422A-B46D-26D73FFE732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5127266"/>
                  <a:ext cx="550863" cy="153988"/>
                </a:xfrm>
                <a:custGeom>
                  <a:avLst/>
                  <a:gdLst>
                    <a:gd name="T0" fmla="*/ 221 w 347"/>
                    <a:gd name="T1" fmla="*/ 49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9 h 97"/>
                    <a:gd name="T8" fmla="*/ 221 w 347"/>
                    <a:gd name="T9" fmla="*/ 49 h 97"/>
                    <a:gd name="T10" fmla="*/ 34 w 347"/>
                    <a:gd name="T11" fmla="*/ 20 h 97"/>
                    <a:gd name="T12" fmla="*/ 29 w 347"/>
                    <a:gd name="T13" fmla="*/ 21 h 97"/>
                    <a:gd name="T14" fmla="*/ 26 w 347"/>
                    <a:gd name="T15" fmla="*/ 23 h 97"/>
                    <a:gd name="T16" fmla="*/ 23 w 347"/>
                    <a:gd name="T17" fmla="*/ 27 h 97"/>
                    <a:gd name="T18" fmla="*/ 22 w 347"/>
                    <a:gd name="T19" fmla="*/ 30 h 97"/>
                    <a:gd name="T20" fmla="*/ 23 w 347"/>
                    <a:gd name="T21" fmla="*/ 35 h 97"/>
                    <a:gd name="T22" fmla="*/ 26 w 347"/>
                    <a:gd name="T23" fmla="*/ 40 h 97"/>
                    <a:gd name="T24" fmla="*/ 29 w 347"/>
                    <a:gd name="T25" fmla="*/ 41 h 97"/>
                    <a:gd name="T26" fmla="*/ 34 w 347"/>
                    <a:gd name="T27" fmla="*/ 43 h 97"/>
                    <a:gd name="T28" fmla="*/ 38 w 347"/>
                    <a:gd name="T29" fmla="*/ 41 h 97"/>
                    <a:gd name="T30" fmla="*/ 41 w 347"/>
                    <a:gd name="T31" fmla="*/ 40 h 97"/>
                    <a:gd name="T32" fmla="*/ 44 w 347"/>
                    <a:gd name="T33" fmla="*/ 35 h 97"/>
                    <a:gd name="T34" fmla="*/ 44 w 347"/>
                    <a:gd name="T35" fmla="*/ 30 h 97"/>
                    <a:gd name="T36" fmla="*/ 44 w 347"/>
                    <a:gd name="T37" fmla="*/ 27 h 97"/>
                    <a:gd name="T38" fmla="*/ 41 w 347"/>
                    <a:gd name="T39" fmla="*/ 23 h 97"/>
                    <a:gd name="T40" fmla="*/ 38 w 347"/>
                    <a:gd name="T41" fmla="*/ 21 h 97"/>
                    <a:gd name="T42" fmla="*/ 34 w 347"/>
                    <a:gd name="T43" fmla="*/ 20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0 h 97"/>
                    <a:gd name="T50" fmla="*/ 339 w 347"/>
                    <a:gd name="T51" fmla="*/ 3 h 97"/>
                    <a:gd name="T52" fmla="*/ 344 w 347"/>
                    <a:gd name="T53" fmla="*/ 6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9 h 97"/>
                    <a:gd name="T60" fmla="*/ 347 w 347"/>
                    <a:gd name="T61" fmla="*/ 85 h 97"/>
                    <a:gd name="T62" fmla="*/ 344 w 347"/>
                    <a:gd name="T63" fmla="*/ 89 h 97"/>
                    <a:gd name="T64" fmla="*/ 339 w 347"/>
                    <a:gd name="T65" fmla="*/ 94 h 97"/>
                    <a:gd name="T66" fmla="*/ 335 w 347"/>
                    <a:gd name="T67" fmla="*/ 95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5 h 97"/>
                    <a:gd name="T74" fmla="*/ 8 w 347"/>
                    <a:gd name="T75" fmla="*/ 94 h 97"/>
                    <a:gd name="T76" fmla="*/ 5 w 347"/>
                    <a:gd name="T77" fmla="*/ 89 h 97"/>
                    <a:gd name="T78" fmla="*/ 2 w 347"/>
                    <a:gd name="T79" fmla="*/ 85 h 97"/>
                    <a:gd name="T80" fmla="*/ 0 w 347"/>
                    <a:gd name="T81" fmla="*/ 79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6 h 97"/>
                    <a:gd name="T88" fmla="*/ 8 w 347"/>
                    <a:gd name="T89" fmla="*/ 3 h 97"/>
                    <a:gd name="T90" fmla="*/ 12 w 347"/>
                    <a:gd name="T91" fmla="*/ 0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9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9"/>
                      </a:lnTo>
                      <a:lnTo>
                        <a:pt x="221" y="49"/>
                      </a:lnTo>
                      <a:close/>
                      <a:moveTo>
                        <a:pt x="34" y="20"/>
                      </a:moveTo>
                      <a:lnTo>
                        <a:pt x="29" y="21"/>
                      </a:lnTo>
                      <a:lnTo>
                        <a:pt x="26" y="23"/>
                      </a:lnTo>
                      <a:lnTo>
                        <a:pt x="23" y="27"/>
                      </a:lnTo>
                      <a:lnTo>
                        <a:pt x="22" y="30"/>
                      </a:lnTo>
                      <a:lnTo>
                        <a:pt x="23" y="35"/>
                      </a:lnTo>
                      <a:lnTo>
                        <a:pt x="26" y="40"/>
                      </a:lnTo>
                      <a:lnTo>
                        <a:pt x="29" y="41"/>
                      </a:lnTo>
                      <a:lnTo>
                        <a:pt x="34" y="43"/>
                      </a:lnTo>
                      <a:lnTo>
                        <a:pt x="38" y="41"/>
                      </a:lnTo>
                      <a:lnTo>
                        <a:pt x="41" y="40"/>
                      </a:lnTo>
                      <a:lnTo>
                        <a:pt x="44" y="35"/>
                      </a:lnTo>
                      <a:lnTo>
                        <a:pt x="44" y="30"/>
                      </a:lnTo>
                      <a:lnTo>
                        <a:pt x="44" y="27"/>
                      </a:lnTo>
                      <a:lnTo>
                        <a:pt x="41" y="23"/>
                      </a:lnTo>
                      <a:lnTo>
                        <a:pt x="38" y="21"/>
                      </a:lnTo>
                      <a:lnTo>
                        <a:pt x="34" y="20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0"/>
                      </a:lnTo>
                      <a:lnTo>
                        <a:pt x="339" y="3"/>
                      </a:lnTo>
                      <a:lnTo>
                        <a:pt x="344" y="6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9"/>
                      </a:lnTo>
                      <a:lnTo>
                        <a:pt x="347" y="85"/>
                      </a:lnTo>
                      <a:lnTo>
                        <a:pt x="344" y="89"/>
                      </a:lnTo>
                      <a:lnTo>
                        <a:pt x="339" y="94"/>
                      </a:lnTo>
                      <a:lnTo>
                        <a:pt x="335" y="95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5"/>
                      </a:lnTo>
                      <a:lnTo>
                        <a:pt x="8" y="94"/>
                      </a:lnTo>
                      <a:lnTo>
                        <a:pt x="5" y="89"/>
                      </a:lnTo>
                      <a:lnTo>
                        <a:pt x="2" y="85"/>
                      </a:lnTo>
                      <a:lnTo>
                        <a:pt x="0" y="79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6"/>
                      </a:lnTo>
                      <a:lnTo>
                        <a:pt x="8" y="3"/>
                      </a:lnTo>
                      <a:lnTo>
                        <a:pt x="12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2" name="Freeform 38">
                  <a:extLst>
                    <a:ext uri="{FF2B5EF4-FFF2-40B4-BE49-F238E27FC236}">
                      <a16:creationId xmlns:a16="http://schemas.microsoft.com/office/drawing/2014/main" id="{9DDD7C5F-7CD2-49BC-B0BB-4606AAD49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33363" y="5298716"/>
                  <a:ext cx="538163" cy="179388"/>
                </a:xfrm>
                <a:custGeom>
                  <a:avLst/>
                  <a:gdLst>
                    <a:gd name="T0" fmla="*/ 148 w 339"/>
                    <a:gd name="T1" fmla="*/ 0 h 113"/>
                    <a:gd name="T2" fmla="*/ 189 w 339"/>
                    <a:gd name="T3" fmla="*/ 0 h 113"/>
                    <a:gd name="T4" fmla="*/ 189 w 339"/>
                    <a:gd name="T5" fmla="*/ 48 h 113"/>
                    <a:gd name="T6" fmla="*/ 222 w 339"/>
                    <a:gd name="T7" fmla="*/ 48 h 113"/>
                    <a:gd name="T8" fmla="*/ 222 w 339"/>
                    <a:gd name="T9" fmla="*/ 60 h 113"/>
                    <a:gd name="T10" fmla="*/ 339 w 339"/>
                    <a:gd name="T11" fmla="*/ 60 h 113"/>
                    <a:gd name="T12" fmla="*/ 339 w 339"/>
                    <a:gd name="T13" fmla="*/ 101 h 113"/>
                    <a:gd name="T14" fmla="*/ 222 w 339"/>
                    <a:gd name="T15" fmla="*/ 101 h 113"/>
                    <a:gd name="T16" fmla="*/ 222 w 339"/>
                    <a:gd name="T17" fmla="*/ 113 h 113"/>
                    <a:gd name="T18" fmla="*/ 115 w 339"/>
                    <a:gd name="T19" fmla="*/ 113 h 113"/>
                    <a:gd name="T20" fmla="*/ 115 w 339"/>
                    <a:gd name="T21" fmla="*/ 101 h 113"/>
                    <a:gd name="T22" fmla="*/ 0 w 339"/>
                    <a:gd name="T23" fmla="*/ 101 h 113"/>
                    <a:gd name="T24" fmla="*/ 0 w 339"/>
                    <a:gd name="T25" fmla="*/ 60 h 113"/>
                    <a:gd name="T26" fmla="*/ 115 w 339"/>
                    <a:gd name="T27" fmla="*/ 60 h 113"/>
                    <a:gd name="T28" fmla="*/ 115 w 339"/>
                    <a:gd name="T29" fmla="*/ 48 h 113"/>
                    <a:gd name="T30" fmla="*/ 148 w 339"/>
                    <a:gd name="T31" fmla="*/ 48 h 113"/>
                    <a:gd name="T32" fmla="*/ 148 w 339"/>
                    <a:gd name="T33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39" h="113">
                      <a:moveTo>
                        <a:pt x="148" y="0"/>
                      </a:moveTo>
                      <a:lnTo>
                        <a:pt x="189" y="0"/>
                      </a:lnTo>
                      <a:lnTo>
                        <a:pt x="189" y="48"/>
                      </a:lnTo>
                      <a:lnTo>
                        <a:pt x="222" y="48"/>
                      </a:lnTo>
                      <a:lnTo>
                        <a:pt x="222" y="60"/>
                      </a:lnTo>
                      <a:lnTo>
                        <a:pt x="339" y="60"/>
                      </a:lnTo>
                      <a:lnTo>
                        <a:pt x="339" y="101"/>
                      </a:lnTo>
                      <a:lnTo>
                        <a:pt x="222" y="101"/>
                      </a:lnTo>
                      <a:lnTo>
                        <a:pt x="222" y="113"/>
                      </a:lnTo>
                      <a:lnTo>
                        <a:pt x="115" y="113"/>
                      </a:lnTo>
                      <a:lnTo>
                        <a:pt x="115" y="101"/>
                      </a:lnTo>
                      <a:lnTo>
                        <a:pt x="0" y="101"/>
                      </a:lnTo>
                      <a:lnTo>
                        <a:pt x="0" y="60"/>
                      </a:lnTo>
                      <a:lnTo>
                        <a:pt x="115" y="60"/>
                      </a:lnTo>
                      <a:lnTo>
                        <a:pt x="115" y="48"/>
                      </a:lnTo>
                      <a:lnTo>
                        <a:pt x="148" y="48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52EFE7B-64BE-4627-B15B-976C8AD9A47A}"/>
                </a:ext>
              </a:extLst>
            </p:cNvPr>
            <p:cNvSpPr txBox="1"/>
            <p:nvPr/>
          </p:nvSpPr>
          <p:spPr>
            <a:xfrm>
              <a:off x="1692412" y="5227983"/>
              <a:ext cx="10070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Get Data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6E8E0DF-6AD1-434F-B238-F27056331E69}"/>
              </a:ext>
            </a:extLst>
          </p:cNvPr>
          <p:cNvGrpSpPr/>
          <p:nvPr/>
        </p:nvGrpSpPr>
        <p:grpSpPr>
          <a:xfrm>
            <a:off x="3080377" y="3695135"/>
            <a:ext cx="1524000" cy="1834201"/>
            <a:chOff x="3070338" y="3673720"/>
            <a:chExt cx="1524000" cy="1834201"/>
          </a:xfrm>
        </p:grpSpPr>
        <p:sp>
          <p:nvSpPr>
            <p:cNvPr id="82" name="Rounded Rectangle 60">
              <a:extLst>
                <a:ext uri="{FF2B5EF4-FFF2-40B4-BE49-F238E27FC236}">
                  <a16:creationId xmlns:a16="http://schemas.microsoft.com/office/drawing/2014/main" id="{A140D059-6FB6-49A7-88B5-F50359ADAA91}"/>
                </a:ext>
              </a:extLst>
            </p:cNvPr>
            <p:cNvSpPr/>
            <p:nvPr/>
          </p:nvSpPr>
          <p:spPr>
            <a:xfrm>
              <a:off x="3070338" y="3673720"/>
              <a:ext cx="1524000" cy="1834201"/>
            </a:xfrm>
            <a:prstGeom prst="roundRect">
              <a:avLst>
                <a:gd name="adj" fmla="val 527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C1218B8-A08F-4345-991C-571F82A10F8D}"/>
                </a:ext>
              </a:extLst>
            </p:cNvPr>
            <p:cNvGrpSpPr/>
            <p:nvPr/>
          </p:nvGrpSpPr>
          <p:grpSpPr>
            <a:xfrm>
              <a:off x="3570003" y="4053636"/>
              <a:ext cx="524670" cy="539326"/>
              <a:chOff x="4422776" y="1452563"/>
              <a:chExt cx="1136650" cy="1168400"/>
            </a:xfrm>
            <a:solidFill>
              <a:schemeClr val="bg1"/>
            </a:solidFill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5BFDF401-B805-4BCB-BBC6-A84AC586FF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14876" y="1808163"/>
                <a:ext cx="563563" cy="561975"/>
              </a:xfrm>
              <a:custGeom>
                <a:avLst/>
                <a:gdLst>
                  <a:gd name="T0" fmla="*/ 294 w 709"/>
                  <a:gd name="T1" fmla="*/ 124 h 707"/>
                  <a:gd name="T2" fmla="*/ 209 w 709"/>
                  <a:gd name="T3" fmla="*/ 164 h 707"/>
                  <a:gd name="T4" fmla="*/ 148 w 709"/>
                  <a:gd name="T5" fmla="*/ 236 h 707"/>
                  <a:gd name="T6" fmla="*/ 119 w 709"/>
                  <a:gd name="T7" fmla="*/ 322 h 707"/>
                  <a:gd name="T8" fmla="*/ 125 w 709"/>
                  <a:gd name="T9" fmla="*/ 414 h 707"/>
                  <a:gd name="T10" fmla="*/ 167 w 709"/>
                  <a:gd name="T11" fmla="*/ 498 h 707"/>
                  <a:gd name="T12" fmla="*/ 237 w 709"/>
                  <a:gd name="T13" fmla="*/ 560 h 707"/>
                  <a:gd name="T14" fmla="*/ 323 w 709"/>
                  <a:gd name="T15" fmla="*/ 588 h 707"/>
                  <a:gd name="T16" fmla="*/ 415 w 709"/>
                  <a:gd name="T17" fmla="*/ 582 h 707"/>
                  <a:gd name="T18" fmla="*/ 499 w 709"/>
                  <a:gd name="T19" fmla="*/ 542 h 707"/>
                  <a:gd name="T20" fmla="*/ 562 w 709"/>
                  <a:gd name="T21" fmla="*/ 471 h 707"/>
                  <a:gd name="T22" fmla="*/ 591 w 709"/>
                  <a:gd name="T23" fmla="*/ 384 h 707"/>
                  <a:gd name="T24" fmla="*/ 586 w 709"/>
                  <a:gd name="T25" fmla="*/ 293 h 707"/>
                  <a:gd name="T26" fmla="*/ 543 w 709"/>
                  <a:gd name="T27" fmla="*/ 208 h 707"/>
                  <a:gd name="T28" fmla="*/ 472 w 709"/>
                  <a:gd name="T29" fmla="*/ 146 h 707"/>
                  <a:gd name="T30" fmla="*/ 385 w 709"/>
                  <a:gd name="T31" fmla="*/ 117 h 707"/>
                  <a:gd name="T32" fmla="*/ 347 w 709"/>
                  <a:gd name="T33" fmla="*/ 0 h 707"/>
                  <a:gd name="T34" fmla="*/ 453 w 709"/>
                  <a:gd name="T35" fmla="*/ 14 h 707"/>
                  <a:gd name="T36" fmla="*/ 553 w 709"/>
                  <a:gd name="T37" fmla="*/ 60 h 707"/>
                  <a:gd name="T38" fmla="*/ 635 w 709"/>
                  <a:gd name="T39" fmla="*/ 137 h 707"/>
                  <a:gd name="T40" fmla="*/ 688 w 709"/>
                  <a:gd name="T41" fmla="*/ 238 h 707"/>
                  <a:gd name="T42" fmla="*/ 709 w 709"/>
                  <a:gd name="T43" fmla="*/ 344 h 707"/>
                  <a:gd name="T44" fmla="*/ 694 w 709"/>
                  <a:gd name="T45" fmla="*/ 452 h 707"/>
                  <a:gd name="T46" fmla="*/ 648 w 709"/>
                  <a:gd name="T47" fmla="*/ 551 h 707"/>
                  <a:gd name="T48" fmla="*/ 571 w 709"/>
                  <a:gd name="T49" fmla="*/ 634 h 707"/>
                  <a:gd name="T50" fmla="*/ 470 w 709"/>
                  <a:gd name="T51" fmla="*/ 687 h 707"/>
                  <a:gd name="T52" fmla="*/ 363 w 709"/>
                  <a:gd name="T53" fmla="*/ 707 h 707"/>
                  <a:gd name="T54" fmla="*/ 255 w 709"/>
                  <a:gd name="T55" fmla="*/ 692 h 707"/>
                  <a:gd name="T56" fmla="*/ 156 w 709"/>
                  <a:gd name="T57" fmla="*/ 646 h 707"/>
                  <a:gd name="T58" fmla="*/ 73 w 709"/>
                  <a:gd name="T59" fmla="*/ 568 h 707"/>
                  <a:gd name="T60" fmla="*/ 20 w 709"/>
                  <a:gd name="T61" fmla="*/ 469 h 707"/>
                  <a:gd name="T62" fmla="*/ 0 w 709"/>
                  <a:gd name="T63" fmla="*/ 361 h 707"/>
                  <a:gd name="T64" fmla="*/ 14 w 709"/>
                  <a:gd name="T65" fmla="*/ 254 h 707"/>
                  <a:gd name="T66" fmla="*/ 60 w 709"/>
                  <a:gd name="T67" fmla="*/ 155 h 707"/>
                  <a:gd name="T68" fmla="*/ 139 w 709"/>
                  <a:gd name="T69" fmla="*/ 73 h 707"/>
                  <a:gd name="T70" fmla="*/ 238 w 709"/>
                  <a:gd name="T71" fmla="*/ 20 h 707"/>
                  <a:gd name="T72" fmla="*/ 347 w 709"/>
                  <a:gd name="T73" fmla="*/ 0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09" h="707">
                    <a:moveTo>
                      <a:pt x="339" y="117"/>
                    </a:moveTo>
                    <a:lnTo>
                      <a:pt x="294" y="124"/>
                    </a:lnTo>
                    <a:lnTo>
                      <a:pt x="251" y="139"/>
                    </a:lnTo>
                    <a:lnTo>
                      <a:pt x="209" y="164"/>
                    </a:lnTo>
                    <a:lnTo>
                      <a:pt x="174" y="197"/>
                    </a:lnTo>
                    <a:lnTo>
                      <a:pt x="148" y="236"/>
                    </a:lnTo>
                    <a:lnTo>
                      <a:pt x="128" y="278"/>
                    </a:lnTo>
                    <a:lnTo>
                      <a:pt x="119" y="322"/>
                    </a:lnTo>
                    <a:lnTo>
                      <a:pt x="117" y="368"/>
                    </a:lnTo>
                    <a:lnTo>
                      <a:pt x="125" y="414"/>
                    </a:lnTo>
                    <a:lnTo>
                      <a:pt x="141" y="456"/>
                    </a:lnTo>
                    <a:lnTo>
                      <a:pt x="167" y="498"/>
                    </a:lnTo>
                    <a:lnTo>
                      <a:pt x="198" y="533"/>
                    </a:lnTo>
                    <a:lnTo>
                      <a:pt x="237" y="560"/>
                    </a:lnTo>
                    <a:lnTo>
                      <a:pt x="279" y="579"/>
                    </a:lnTo>
                    <a:lnTo>
                      <a:pt x="323" y="588"/>
                    </a:lnTo>
                    <a:lnTo>
                      <a:pt x="369" y="590"/>
                    </a:lnTo>
                    <a:lnTo>
                      <a:pt x="415" y="582"/>
                    </a:lnTo>
                    <a:lnTo>
                      <a:pt x="459" y="566"/>
                    </a:lnTo>
                    <a:lnTo>
                      <a:pt x="499" y="542"/>
                    </a:lnTo>
                    <a:lnTo>
                      <a:pt x="534" y="509"/>
                    </a:lnTo>
                    <a:lnTo>
                      <a:pt x="562" y="471"/>
                    </a:lnTo>
                    <a:lnTo>
                      <a:pt x="580" y="428"/>
                    </a:lnTo>
                    <a:lnTo>
                      <a:pt x="591" y="384"/>
                    </a:lnTo>
                    <a:lnTo>
                      <a:pt x="593" y="339"/>
                    </a:lnTo>
                    <a:lnTo>
                      <a:pt x="586" y="293"/>
                    </a:lnTo>
                    <a:lnTo>
                      <a:pt x="569" y="249"/>
                    </a:lnTo>
                    <a:lnTo>
                      <a:pt x="543" y="208"/>
                    </a:lnTo>
                    <a:lnTo>
                      <a:pt x="510" y="174"/>
                    </a:lnTo>
                    <a:lnTo>
                      <a:pt x="472" y="146"/>
                    </a:lnTo>
                    <a:lnTo>
                      <a:pt x="429" y="128"/>
                    </a:lnTo>
                    <a:lnTo>
                      <a:pt x="385" y="117"/>
                    </a:lnTo>
                    <a:lnTo>
                      <a:pt x="339" y="117"/>
                    </a:lnTo>
                    <a:close/>
                    <a:moveTo>
                      <a:pt x="347" y="0"/>
                    </a:moveTo>
                    <a:lnTo>
                      <a:pt x="400" y="3"/>
                    </a:lnTo>
                    <a:lnTo>
                      <a:pt x="453" y="14"/>
                    </a:lnTo>
                    <a:lnTo>
                      <a:pt x="505" y="32"/>
                    </a:lnTo>
                    <a:lnTo>
                      <a:pt x="553" y="60"/>
                    </a:lnTo>
                    <a:lnTo>
                      <a:pt x="597" y="95"/>
                    </a:lnTo>
                    <a:lnTo>
                      <a:pt x="635" y="137"/>
                    </a:lnTo>
                    <a:lnTo>
                      <a:pt x="666" y="186"/>
                    </a:lnTo>
                    <a:lnTo>
                      <a:pt x="688" y="238"/>
                    </a:lnTo>
                    <a:lnTo>
                      <a:pt x="703" y="291"/>
                    </a:lnTo>
                    <a:lnTo>
                      <a:pt x="709" y="344"/>
                    </a:lnTo>
                    <a:lnTo>
                      <a:pt x="705" y="399"/>
                    </a:lnTo>
                    <a:lnTo>
                      <a:pt x="694" y="452"/>
                    </a:lnTo>
                    <a:lnTo>
                      <a:pt x="676" y="503"/>
                    </a:lnTo>
                    <a:lnTo>
                      <a:pt x="648" y="551"/>
                    </a:lnTo>
                    <a:lnTo>
                      <a:pt x="613" y="595"/>
                    </a:lnTo>
                    <a:lnTo>
                      <a:pt x="571" y="634"/>
                    </a:lnTo>
                    <a:lnTo>
                      <a:pt x="521" y="665"/>
                    </a:lnTo>
                    <a:lnTo>
                      <a:pt x="470" y="687"/>
                    </a:lnTo>
                    <a:lnTo>
                      <a:pt x="417" y="701"/>
                    </a:lnTo>
                    <a:lnTo>
                      <a:pt x="363" y="707"/>
                    </a:lnTo>
                    <a:lnTo>
                      <a:pt x="308" y="703"/>
                    </a:lnTo>
                    <a:lnTo>
                      <a:pt x="255" y="692"/>
                    </a:lnTo>
                    <a:lnTo>
                      <a:pt x="204" y="672"/>
                    </a:lnTo>
                    <a:lnTo>
                      <a:pt x="156" y="646"/>
                    </a:lnTo>
                    <a:lnTo>
                      <a:pt x="112" y="612"/>
                    </a:lnTo>
                    <a:lnTo>
                      <a:pt x="73" y="568"/>
                    </a:lnTo>
                    <a:lnTo>
                      <a:pt x="42" y="520"/>
                    </a:lnTo>
                    <a:lnTo>
                      <a:pt x="20" y="469"/>
                    </a:lnTo>
                    <a:lnTo>
                      <a:pt x="5" y="416"/>
                    </a:lnTo>
                    <a:lnTo>
                      <a:pt x="0" y="361"/>
                    </a:lnTo>
                    <a:lnTo>
                      <a:pt x="3" y="307"/>
                    </a:lnTo>
                    <a:lnTo>
                      <a:pt x="14" y="254"/>
                    </a:lnTo>
                    <a:lnTo>
                      <a:pt x="35" y="203"/>
                    </a:lnTo>
                    <a:lnTo>
                      <a:pt x="60" y="155"/>
                    </a:lnTo>
                    <a:lnTo>
                      <a:pt x="97" y="111"/>
                    </a:lnTo>
                    <a:lnTo>
                      <a:pt x="139" y="73"/>
                    </a:lnTo>
                    <a:lnTo>
                      <a:pt x="187" y="42"/>
                    </a:lnTo>
                    <a:lnTo>
                      <a:pt x="238" y="20"/>
                    </a:lnTo>
                    <a:lnTo>
                      <a:pt x="292" y="5"/>
                    </a:lnTo>
                    <a:lnTo>
                      <a:pt x="3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19E5DF1A-1391-4F7E-9637-E7C0012CC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6" y="2325688"/>
                <a:ext cx="255588" cy="295275"/>
              </a:xfrm>
              <a:custGeom>
                <a:avLst/>
                <a:gdLst>
                  <a:gd name="T0" fmla="*/ 83 w 322"/>
                  <a:gd name="T1" fmla="*/ 0 h 372"/>
                  <a:gd name="T2" fmla="*/ 101 w 322"/>
                  <a:gd name="T3" fmla="*/ 5 h 372"/>
                  <a:gd name="T4" fmla="*/ 114 w 322"/>
                  <a:gd name="T5" fmla="*/ 16 h 372"/>
                  <a:gd name="T6" fmla="*/ 312 w 322"/>
                  <a:gd name="T7" fmla="*/ 273 h 372"/>
                  <a:gd name="T8" fmla="*/ 320 w 322"/>
                  <a:gd name="T9" fmla="*/ 291 h 372"/>
                  <a:gd name="T10" fmla="*/ 322 w 322"/>
                  <a:gd name="T11" fmla="*/ 310 h 372"/>
                  <a:gd name="T12" fmla="*/ 316 w 322"/>
                  <a:gd name="T13" fmla="*/ 326 h 372"/>
                  <a:gd name="T14" fmla="*/ 303 w 322"/>
                  <a:gd name="T15" fmla="*/ 341 h 372"/>
                  <a:gd name="T16" fmla="*/ 274 w 322"/>
                  <a:gd name="T17" fmla="*/ 363 h 372"/>
                  <a:gd name="T18" fmla="*/ 257 w 322"/>
                  <a:gd name="T19" fmla="*/ 372 h 372"/>
                  <a:gd name="T20" fmla="*/ 239 w 322"/>
                  <a:gd name="T21" fmla="*/ 372 h 372"/>
                  <a:gd name="T22" fmla="*/ 221 w 322"/>
                  <a:gd name="T23" fmla="*/ 366 h 372"/>
                  <a:gd name="T24" fmla="*/ 208 w 322"/>
                  <a:gd name="T25" fmla="*/ 354 h 372"/>
                  <a:gd name="T26" fmla="*/ 9 w 322"/>
                  <a:gd name="T27" fmla="*/ 97 h 372"/>
                  <a:gd name="T28" fmla="*/ 2 w 322"/>
                  <a:gd name="T29" fmla="*/ 81 h 372"/>
                  <a:gd name="T30" fmla="*/ 0 w 322"/>
                  <a:gd name="T31" fmla="*/ 62 h 372"/>
                  <a:gd name="T32" fmla="*/ 6 w 322"/>
                  <a:gd name="T33" fmla="*/ 46 h 372"/>
                  <a:gd name="T34" fmla="*/ 19 w 322"/>
                  <a:gd name="T35" fmla="*/ 31 h 372"/>
                  <a:gd name="T36" fmla="*/ 48 w 322"/>
                  <a:gd name="T37" fmla="*/ 9 h 372"/>
                  <a:gd name="T38" fmla="*/ 64 w 322"/>
                  <a:gd name="T39" fmla="*/ 0 h 372"/>
                  <a:gd name="T40" fmla="*/ 83 w 322"/>
                  <a:gd name="T41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2" h="372">
                    <a:moveTo>
                      <a:pt x="83" y="0"/>
                    </a:moveTo>
                    <a:lnTo>
                      <a:pt x="101" y="5"/>
                    </a:lnTo>
                    <a:lnTo>
                      <a:pt x="114" y="16"/>
                    </a:lnTo>
                    <a:lnTo>
                      <a:pt x="312" y="273"/>
                    </a:lnTo>
                    <a:lnTo>
                      <a:pt x="320" y="291"/>
                    </a:lnTo>
                    <a:lnTo>
                      <a:pt x="322" y="310"/>
                    </a:lnTo>
                    <a:lnTo>
                      <a:pt x="316" y="326"/>
                    </a:lnTo>
                    <a:lnTo>
                      <a:pt x="303" y="341"/>
                    </a:lnTo>
                    <a:lnTo>
                      <a:pt x="274" y="363"/>
                    </a:lnTo>
                    <a:lnTo>
                      <a:pt x="257" y="372"/>
                    </a:lnTo>
                    <a:lnTo>
                      <a:pt x="239" y="372"/>
                    </a:lnTo>
                    <a:lnTo>
                      <a:pt x="221" y="366"/>
                    </a:lnTo>
                    <a:lnTo>
                      <a:pt x="208" y="354"/>
                    </a:lnTo>
                    <a:lnTo>
                      <a:pt x="9" y="97"/>
                    </a:lnTo>
                    <a:lnTo>
                      <a:pt x="2" y="81"/>
                    </a:lnTo>
                    <a:lnTo>
                      <a:pt x="0" y="62"/>
                    </a:lnTo>
                    <a:lnTo>
                      <a:pt x="6" y="46"/>
                    </a:lnTo>
                    <a:lnTo>
                      <a:pt x="19" y="31"/>
                    </a:lnTo>
                    <a:lnTo>
                      <a:pt x="48" y="9"/>
                    </a:lnTo>
                    <a:lnTo>
                      <a:pt x="64" y="0"/>
                    </a:lnTo>
                    <a:lnTo>
                      <a:pt x="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87" name="Freeform 14">
                <a:extLst>
                  <a:ext uri="{FF2B5EF4-FFF2-40B4-BE49-F238E27FC236}">
                    <a16:creationId xmlns:a16="http://schemas.microsoft.com/office/drawing/2014/main" id="{5876534A-76C9-45AE-9BED-FF673793E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2776" y="1452563"/>
                <a:ext cx="1136650" cy="668338"/>
              </a:xfrm>
              <a:custGeom>
                <a:avLst/>
                <a:gdLst>
                  <a:gd name="T0" fmla="*/ 672 w 1432"/>
                  <a:gd name="T1" fmla="*/ 6 h 844"/>
                  <a:gd name="T2" fmla="*/ 780 w 1432"/>
                  <a:gd name="T3" fmla="*/ 43 h 844"/>
                  <a:gd name="T4" fmla="*/ 833 w 1432"/>
                  <a:gd name="T5" fmla="*/ 76 h 844"/>
                  <a:gd name="T6" fmla="*/ 846 w 1432"/>
                  <a:gd name="T7" fmla="*/ 79 h 844"/>
                  <a:gd name="T8" fmla="*/ 918 w 1432"/>
                  <a:gd name="T9" fmla="*/ 81 h 844"/>
                  <a:gd name="T10" fmla="*/ 1011 w 1432"/>
                  <a:gd name="T11" fmla="*/ 112 h 844"/>
                  <a:gd name="T12" fmla="*/ 1090 w 1432"/>
                  <a:gd name="T13" fmla="*/ 171 h 844"/>
                  <a:gd name="T14" fmla="*/ 1127 w 1432"/>
                  <a:gd name="T15" fmla="*/ 213 h 844"/>
                  <a:gd name="T16" fmla="*/ 1142 w 1432"/>
                  <a:gd name="T17" fmla="*/ 219 h 844"/>
                  <a:gd name="T18" fmla="*/ 1245 w 1432"/>
                  <a:gd name="T19" fmla="*/ 244 h 844"/>
                  <a:gd name="T20" fmla="*/ 1329 w 1432"/>
                  <a:gd name="T21" fmla="*/ 299 h 844"/>
                  <a:gd name="T22" fmla="*/ 1394 w 1432"/>
                  <a:gd name="T23" fmla="*/ 380 h 844"/>
                  <a:gd name="T24" fmla="*/ 1428 w 1432"/>
                  <a:gd name="T25" fmla="*/ 477 h 844"/>
                  <a:gd name="T26" fmla="*/ 1428 w 1432"/>
                  <a:gd name="T27" fmla="*/ 585 h 844"/>
                  <a:gd name="T28" fmla="*/ 1394 w 1432"/>
                  <a:gd name="T29" fmla="*/ 684 h 844"/>
                  <a:gd name="T30" fmla="*/ 1329 w 1432"/>
                  <a:gd name="T31" fmla="*/ 763 h 844"/>
                  <a:gd name="T32" fmla="*/ 1241 w 1432"/>
                  <a:gd name="T33" fmla="*/ 818 h 844"/>
                  <a:gd name="T34" fmla="*/ 1138 w 1432"/>
                  <a:gd name="T35" fmla="*/ 844 h 844"/>
                  <a:gd name="T36" fmla="*/ 1131 w 1432"/>
                  <a:gd name="T37" fmla="*/ 719 h 844"/>
                  <a:gd name="T38" fmla="*/ 1210 w 1432"/>
                  <a:gd name="T39" fmla="*/ 697 h 844"/>
                  <a:gd name="T40" fmla="*/ 1270 w 1432"/>
                  <a:gd name="T41" fmla="*/ 646 h 844"/>
                  <a:gd name="T42" fmla="*/ 1305 w 1432"/>
                  <a:gd name="T43" fmla="*/ 572 h 844"/>
                  <a:gd name="T44" fmla="*/ 1304 w 1432"/>
                  <a:gd name="T45" fmla="*/ 488 h 844"/>
                  <a:gd name="T46" fmla="*/ 1267 w 1432"/>
                  <a:gd name="T47" fmla="*/ 413 h 844"/>
                  <a:gd name="T48" fmla="*/ 1203 w 1432"/>
                  <a:gd name="T49" fmla="*/ 362 h 844"/>
                  <a:gd name="T50" fmla="*/ 1120 w 1432"/>
                  <a:gd name="T51" fmla="*/ 341 h 844"/>
                  <a:gd name="T52" fmla="*/ 1081 w 1432"/>
                  <a:gd name="T53" fmla="*/ 341 h 844"/>
                  <a:gd name="T54" fmla="*/ 1050 w 1432"/>
                  <a:gd name="T55" fmla="*/ 323 h 844"/>
                  <a:gd name="T56" fmla="*/ 1015 w 1432"/>
                  <a:gd name="T57" fmla="*/ 272 h 844"/>
                  <a:gd name="T58" fmla="*/ 951 w 1432"/>
                  <a:gd name="T59" fmla="*/ 220 h 844"/>
                  <a:gd name="T60" fmla="*/ 868 w 1432"/>
                  <a:gd name="T61" fmla="*/ 200 h 844"/>
                  <a:gd name="T62" fmla="*/ 809 w 1432"/>
                  <a:gd name="T63" fmla="*/ 206 h 844"/>
                  <a:gd name="T64" fmla="*/ 775 w 1432"/>
                  <a:gd name="T65" fmla="*/ 189 h 844"/>
                  <a:gd name="T66" fmla="*/ 701 w 1432"/>
                  <a:gd name="T67" fmla="*/ 140 h 844"/>
                  <a:gd name="T68" fmla="*/ 615 w 1432"/>
                  <a:gd name="T69" fmla="*/ 123 h 844"/>
                  <a:gd name="T70" fmla="*/ 528 w 1432"/>
                  <a:gd name="T71" fmla="*/ 140 h 844"/>
                  <a:gd name="T72" fmla="*/ 459 w 1432"/>
                  <a:gd name="T73" fmla="*/ 186 h 844"/>
                  <a:gd name="T74" fmla="*/ 407 w 1432"/>
                  <a:gd name="T75" fmla="*/ 255 h 844"/>
                  <a:gd name="T76" fmla="*/ 383 w 1432"/>
                  <a:gd name="T77" fmla="*/ 316 h 844"/>
                  <a:gd name="T78" fmla="*/ 350 w 1432"/>
                  <a:gd name="T79" fmla="*/ 340 h 844"/>
                  <a:gd name="T80" fmla="*/ 314 w 1432"/>
                  <a:gd name="T81" fmla="*/ 341 h 844"/>
                  <a:gd name="T82" fmla="*/ 229 w 1432"/>
                  <a:gd name="T83" fmla="*/ 362 h 844"/>
                  <a:gd name="T84" fmla="*/ 165 w 1432"/>
                  <a:gd name="T85" fmla="*/ 413 h 844"/>
                  <a:gd name="T86" fmla="*/ 128 w 1432"/>
                  <a:gd name="T87" fmla="*/ 488 h 844"/>
                  <a:gd name="T88" fmla="*/ 128 w 1432"/>
                  <a:gd name="T89" fmla="*/ 572 h 844"/>
                  <a:gd name="T90" fmla="*/ 163 w 1432"/>
                  <a:gd name="T91" fmla="*/ 646 h 844"/>
                  <a:gd name="T92" fmla="*/ 224 w 1432"/>
                  <a:gd name="T93" fmla="*/ 697 h 844"/>
                  <a:gd name="T94" fmla="*/ 303 w 1432"/>
                  <a:gd name="T95" fmla="*/ 719 h 844"/>
                  <a:gd name="T96" fmla="*/ 295 w 1432"/>
                  <a:gd name="T97" fmla="*/ 844 h 844"/>
                  <a:gd name="T98" fmla="*/ 192 w 1432"/>
                  <a:gd name="T99" fmla="*/ 820 h 844"/>
                  <a:gd name="T100" fmla="*/ 104 w 1432"/>
                  <a:gd name="T101" fmla="*/ 763 h 844"/>
                  <a:gd name="T102" fmla="*/ 40 w 1432"/>
                  <a:gd name="T103" fmla="*/ 684 h 844"/>
                  <a:gd name="T104" fmla="*/ 5 w 1432"/>
                  <a:gd name="T105" fmla="*/ 585 h 844"/>
                  <a:gd name="T106" fmla="*/ 5 w 1432"/>
                  <a:gd name="T107" fmla="*/ 473 h 844"/>
                  <a:gd name="T108" fmla="*/ 45 w 1432"/>
                  <a:gd name="T109" fmla="*/ 369 h 844"/>
                  <a:gd name="T110" fmla="*/ 119 w 1432"/>
                  <a:gd name="T111" fmla="*/ 286 h 844"/>
                  <a:gd name="T112" fmla="*/ 218 w 1432"/>
                  <a:gd name="T113" fmla="*/ 233 h 844"/>
                  <a:gd name="T114" fmla="*/ 281 w 1432"/>
                  <a:gd name="T115" fmla="*/ 219 h 844"/>
                  <a:gd name="T116" fmla="*/ 292 w 1432"/>
                  <a:gd name="T117" fmla="*/ 211 h 844"/>
                  <a:gd name="T118" fmla="*/ 323 w 1432"/>
                  <a:gd name="T119" fmla="*/ 156 h 844"/>
                  <a:gd name="T120" fmla="*/ 400 w 1432"/>
                  <a:gd name="T121" fmla="*/ 74 h 844"/>
                  <a:gd name="T122" fmla="*/ 499 w 1432"/>
                  <a:gd name="T123" fmla="*/ 21 h 844"/>
                  <a:gd name="T124" fmla="*/ 615 w 1432"/>
                  <a:gd name="T125" fmla="*/ 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32" h="844">
                    <a:moveTo>
                      <a:pt x="615" y="0"/>
                    </a:moveTo>
                    <a:lnTo>
                      <a:pt x="672" y="6"/>
                    </a:lnTo>
                    <a:lnTo>
                      <a:pt x="727" y="19"/>
                    </a:lnTo>
                    <a:lnTo>
                      <a:pt x="780" y="43"/>
                    </a:lnTo>
                    <a:lnTo>
                      <a:pt x="828" y="74"/>
                    </a:lnTo>
                    <a:lnTo>
                      <a:pt x="833" y="76"/>
                    </a:lnTo>
                    <a:lnTo>
                      <a:pt x="841" y="77"/>
                    </a:lnTo>
                    <a:lnTo>
                      <a:pt x="846" y="79"/>
                    </a:lnTo>
                    <a:lnTo>
                      <a:pt x="868" y="77"/>
                    </a:lnTo>
                    <a:lnTo>
                      <a:pt x="918" y="81"/>
                    </a:lnTo>
                    <a:lnTo>
                      <a:pt x="966" y="94"/>
                    </a:lnTo>
                    <a:lnTo>
                      <a:pt x="1011" y="112"/>
                    </a:lnTo>
                    <a:lnTo>
                      <a:pt x="1054" y="138"/>
                    </a:lnTo>
                    <a:lnTo>
                      <a:pt x="1090" y="171"/>
                    </a:lnTo>
                    <a:lnTo>
                      <a:pt x="1122" y="208"/>
                    </a:lnTo>
                    <a:lnTo>
                      <a:pt x="1127" y="213"/>
                    </a:lnTo>
                    <a:lnTo>
                      <a:pt x="1135" y="219"/>
                    </a:lnTo>
                    <a:lnTo>
                      <a:pt x="1142" y="219"/>
                    </a:lnTo>
                    <a:lnTo>
                      <a:pt x="1195" y="228"/>
                    </a:lnTo>
                    <a:lnTo>
                      <a:pt x="1245" y="244"/>
                    </a:lnTo>
                    <a:lnTo>
                      <a:pt x="1289" y="268"/>
                    </a:lnTo>
                    <a:lnTo>
                      <a:pt x="1329" y="299"/>
                    </a:lnTo>
                    <a:lnTo>
                      <a:pt x="1364" y="338"/>
                    </a:lnTo>
                    <a:lnTo>
                      <a:pt x="1394" y="380"/>
                    </a:lnTo>
                    <a:lnTo>
                      <a:pt x="1416" y="428"/>
                    </a:lnTo>
                    <a:lnTo>
                      <a:pt x="1428" y="477"/>
                    </a:lnTo>
                    <a:lnTo>
                      <a:pt x="1432" y="530"/>
                    </a:lnTo>
                    <a:lnTo>
                      <a:pt x="1428" y="585"/>
                    </a:lnTo>
                    <a:lnTo>
                      <a:pt x="1414" y="636"/>
                    </a:lnTo>
                    <a:lnTo>
                      <a:pt x="1394" y="684"/>
                    </a:lnTo>
                    <a:lnTo>
                      <a:pt x="1364" y="726"/>
                    </a:lnTo>
                    <a:lnTo>
                      <a:pt x="1329" y="763"/>
                    </a:lnTo>
                    <a:lnTo>
                      <a:pt x="1287" y="794"/>
                    </a:lnTo>
                    <a:lnTo>
                      <a:pt x="1241" y="818"/>
                    </a:lnTo>
                    <a:lnTo>
                      <a:pt x="1191" y="834"/>
                    </a:lnTo>
                    <a:lnTo>
                      <a:pt x="1138" y="844"/>
                    </a:lnTo>
                    <a:lnTo>
                      <a:pt x="1140" y="781"/>
                    </a:lnTo>
                    <a:lnTo>
                      <a:pt x="1131" y="719"/>
                    </a:lnTo>
                    <a:lnTo>
                      <a:pt x="1173" y="713"/>
                    </a:lnTo>
                    <a:lnTo>
                      <a:pt x="1210" y="697"/>
                    </a:lnTo>
                    <a:lnTo>
                      <a:pt x="1243" y="675"/>
                    </a:lnTo>
                    <a:lnTo>
                      <a:pt x="1270" y="646"/>
                    </a:lnTo>
                    <a:lnTo>
                      <a:pt x="1291" y="611"/>
                    </a:lnTo>
                    <a:lnTo>
                      <a:pt x="1305" y="572"/>
                    </a:lnTo>
                    <a:lnTo>
                      <a:pt x="1309" y="530"/>
                    </a:lnTo>
                    <a:lnTo>
                      <a:pt x="1304" y="488"/>
                    </a:lnTo>
                    <a:lnTo>
                      <a:pt x="1291" y="448"/>
                    </a:lnTo>
                    <a:lnTo>
                      <a:pt x="1267" y="413"/>
                    </a:lnTo>
                    <a:lnTo>
                      <a:pt x="1237" y="384"/>
                    </a:lnTo>
                    <a:lnTo>
                      <a:pt x="1203" y="362"/>
                    </a:lnTo>
                    <a:lnTo>
                      <a:pt x="1164" y="347"/>
                    </a:lnTo>
                    <a:lnTo>
                      <a:pt x="1120" y="341"/>
                    </a:lnTo>
                    <a:lnTo>
                      <a:pt x="1101" y="343"/>
                    </a:lnTo>
                    <a:lnTo>
                      <a:pt x="1081" y="341"/>
                    </a:lnTo>
                    <a:lnTo>
                      <a:pt x="1065" y="336"/>
                    </a:lnTo>
                    <a:lnTo>
                      <a:pt x="1050" y="323"/>
                    </a:lnTo>
                    <a:lnTo>
                      <a:pt x="1039" y="308"/>
                    </a:lnTo>
                    <a:lnTo>
                      <a:pt x="1015" y="272"/>
                    </a:lnTo>
                    <a:lnTo>
                      <a:pt x="986" y="242"/>
                    </a:lnTo>
                    <a:lnTo>
                      <a:pt x="951" y="220"/>
                    </a:lnTo>
                    <a:lnTo>
                      <a:pt x="910" y="206"/>
                    </a:lnTo>
                    <a:lnTo>
                      <a:pt x="868" y="200"/>
                    </a:lnTo>
                    <a:lnTo>
                      <a:pt x="830" y="206"/>
                    </a:lnTo>
                    <a:lnTo>
                      <a:pt x="809" y="206"/>
                    </a:lnTo>
                    <a:lnTo>
                      <a:pt x="791" y="200"/>
                    </a:lnTo>
                    <a:lnTo>
                      <a:pt x="775" y="189"/>
                    </a:lnTo>
                    <a:lnTo>
                      <a:pt x="740" y="162"/>
                    </a:lnTo>
                    <a:lnTo>
                      <a:pt x="701" y="140"/>
                    </a:lnTo>
                    <a:lnTo>
                      <a:pt x="659" y="129"/>
                    </a:lnTo>
                    <a:lnTo>
                      <a:pt x="615" y="123"/>
                    </a:lnTo>
                    <a:lnTo>
                      <a:pt x="571" y="129"/>
                    </a:lnTo>
                    <a:lnTo>
                      <a:pt x="528" y="140"/>
                    </a:lnTo>
                    <a:lnTo>
                      <a:pt x="492" y="160"/>
                    </a:lnTo>
                    <a:lnTo>
                      <a:pt x="459" y="186"/>
                    </a:lnTo>
                    <a:lnTo>
                      <a:pt x="429" y="219"/>
                    </a:lnTo>
                    <a:lnTo>
                      <a:pt x="407" y="255"/>
                    </a:lnTo>
                    <a:lnTo>
                      <a:pt x="393" y="296"/>
                    </a:lnTo>
                    <a:lnTo>
                      <a:pt x="383" y="316"/>
                    </a:lnTo>
                    <a:lnTo>
                      <a:pt x="369" y="330"/>
                    </a:lnTo>
                    <a:lnTo>
                      <a:pt x="350" y="340"/>
                    </a:lnTo>
                    <a:lnTo>
                      <a:pt x="328" y="343"/>
                    </a:lnTo>
                    <a:lnTo>
                      <a:pt x="314" y="341"/>
                    </a:lnTo>
                    <a:lnTo>
                      <a:pt x="269" y="347"/>
                    </a:lnTo>
                    <a:lnTo>
                      <a:pt x="229" y="362"/>
                    </a:lnTo>
                    <a:lnTo>
                      <a:pt x="194" y="384"/>
                    </a:lnTo>
                    <a:lnTo>
                      <a:pt x="165" y="413"/>
                    </a:lnTo>
                    <a:lnTo>
                      <a:pt x="143" y="448"/>
                    </a:lnTo>
                    <a:lnTo>
                      <a:pt x="128" y="488"/>
                    </a:lnTo>
                    <a:lnTo>
                      <a:pt x="123" y="530"/>
                    </a:lnTo>
                    <a:lnTo>
                      <a:pt x="128" y="572"/>
                    </a:lnTo>
                    <a:lnTo>
                      <a:pt x="141" y="611"/>
                    </a:lnTo>
                    <a:lnTo>
                      <a:pt x="163" y="646"/>
                    </a:lnTo>
                    <a:lnTo>
                      <a:pt x="191" y="675"/>
                    </a:lnTo>
                    <a:lnTo>
                      <a:pt x="224" y="697"/>
                    </a:lnTo>
                    <a:lnTo>
                      <a:pt x="260" y="713"/>
                    </a:lnTo>
                    <a:lnTo>
                      <a:pt x="303" y="719"/>
                    </a:lnTo>
                    <a:lnTo>
                      <a:pt x="293" y="781"/>
                    </a:lnTo>
                    <a:lnTo>
                      <a:pt x="295" y="844"/>
                    </a:lnTo>
                    <a:lnTo>
                      <a:pt x="242" y="834"/>
                    </a:lnTo>
                    <a:lnTo>
                      <a:pt x="192" y="820"/>
                    </a:lnTo>
                    <a:lnTo>
                      <a:pt x="145" y="794"/>
                    </a:lnTo>
                    <a:lnTo>
                      <a:pt x="104" y="763"/>
                    </a:lnTo>
                    <a:lnTo>
                      <a:pt x="69" y="726"/>
                    </a:lnTo>
                    <a:lnTo>
                      <a:pt x="40" y="684"/>
                    </a:lnTo>
                    <a:lnTo>
                      <a:pt x="18" y="636"/>
                    </a:lnTo>
                    <a:lnTo>
                      <a:pt x="5" y="585"/>
                    </a:lnTo>
                    <a:lnTo>
                      <a:pt x="0" y="530"/>
                    </a:lnTo>
                    <a:lnTo>
                      <a:pt x="5" y="473"/>
                    </a:lnTo>
                    <a:lnTo>
                      <a:pt x="22" y="418"/>
                    </a:lnTo>
                    <a:lnTo>
                      <a:pt x="45" y="369"/>
                    </a:lnTo>
                    <a:lnTo>
                      <a:pt x="78" y="323"/>
                    </a:lnTo>
                    <a:lnTo>
                      <a:pt x="119" y="286"/>
                    </a:lnTo>
                    <a:lnTo>
                      <a:pt x="167" y="255"/>
                    </a:lnTo>
                    <a:lnTo>
                      <a:pt x="218" y="233"/>
                    </a:lnTo>
                    <a:lnTo>
                      <a:pt x="273" y="220"/>
                    </a:lnTo>
                    <a:lnTo>
                      <a:pt x="281" y="219"/>
                    </a:lnTo>
                    <a:lnTo>
                      <a:pt x="286" y="217"/>
                    </a:lnTo>
                    <a:lnTo>
                      <a:pt x="292" y="211"/>
                    </a:lnTo>
                    <a:lnTo>
                      <a:pt x="295" y="206"/>
                    </a:lnTo>
                    <a:lnTo>
                      <a:pt x="323" y="156"/>
                    </a:lnTo>
                    <a:lnTo>
                      <a:pt x="358" y="110"/>
                    </a:lnTo>
                    <a:lnTo>
                      <a:pt x="400" y="74"/>
                    </a:lnTo>
                    <a:lnTo>
                      <a:pt x="448" y="43"/>
                    </a:lnTo>
                    <a:lnTo>
                      <a:pt x="499" y="21"/>
                    </a:lnTo>
                    <a:lnTo>
                      <a:pt x="556" y="6"/>
                    </a:lnTo>
                    <a:lnTo>
                      <a:pt x="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F2E6A4D-A017-4CC7-AA40-938E1A7C3FA5}"/>
                </a:ext>
              </a:extLst>
            </p:cNvPr>
            <p:cNvSpPr txBox="1"/>
            <p:nvPr/>
          </p:nvSpPr>
          <p:spPr>
            <a:xfrm>
              <a:off x="3141290" y="4641574"/>
              <a:ext cx="1369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Explore Data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EFB843D-2419-430D-903F-A3933876EE0D}"/>
              </a:ext>
            </a:extLst>
          </p:cNvPr>
          <p:cNvGrpSpPr/>
          <p:nvPr/>
        </p:nvGrpSpPr>
        <p:grpSpPr>
          <a:xfrm>
            <a:off x="6375082" y="2590329"/>
            <a:ext cx="1524000" cy="1834201"/>
            <a:chOff x="4713943" y="3132025"/>
            <a:chExt cx="1524000" cy="1834201"/>
          </a:xfrm>
        </p:grpSpPr>
        <p:sp>
          <p:nvSpPr>
            <p:cNvPr id="89" name="Rounded Rectangle 61">
              <a:extLst>
                <a:ext uri="{FF2B5EF4-FFF2-40B4-BE49-F238E27FC236}">
                  <a16:creationId xmlns:a16="http://schemas.microsoft.com/office/drawing/2014/main" id="{74508D85-3DF1-4BD2-B5DD-090A0CBF6AE8}"/>
                </a:ext>
              </a:extLst>
            </p:cNvPr>
            <p:cNvSpPr/>
            <p:nvPr/>
          </p:nvSpPr>
          <p:spPr>
            <a:xfrm>
              <a:off x="4713943" y="3132025"/>
              <a:ext cx="1524000" cy="1834201"/>
            </a:xfrm>
            <a:prstGeom prst="roundRect">
              <a:avLst>
                <a:gd name="adj" fmla="val 527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5582FD4-EEAF-4279-AA71-7981AA8E6E40}"/>
                </a:ext>
              </a:extLst>
            </p:cNvPr>
            <p:cNvGrpSpPr/>
            <p:nvPr/>
          </p:nvGrpSpPr>
          <p:grpSpPr>
            <a:xfrm>
              <a:off x="5196654" y="3542943"/>
              <a:ext cx="558578" cy="387802"/>
              <a:chOff x="7397751" y="1665288"/>
              <a:chExt cx="996950" cy="692150"/>
            </a:xfrm>
            <a:solidFill>
              <a:schemeClr val="bg1"/>
            </a:solidFill>
          </p:grpSpPr>
          <p:sp>
            <p:nvSpPr>
              <p:cNvPr id="92" name="Freeform 34">
                <a:extLst>
                  <a:ext uri="{FF2B5EF4-FFF2-40B4-BE49-F238E27FC236}">
                    <a16:creationId xmlns:a16="http://schemas.microsoft.com/office/drawing/2014/main" id="{5837C0C0-FEF7-454D-A7F6-AE45FCB92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1" y="1665288"/>
                <a:ext cx="392113" cy="692150"/>
              </a:xfrm>
              <a:custGeom>
                <a:avLst/>
                <a:gdLst>
                  <a:gd name="T0" fmla="*/ 82 w 247"/>
                  <a:gd name="T1" fmla="*/ 0 h 436"/>
                  <a:gd name="T2" fmla="*/ 165 w 247"/>
                  <a:gd name="T3" fmla="*/ 0 h 436"/>
                  <a:gd name="T4" fmla="*/ 180 w 247"/>
                  <a:gd name="T5" fmla="*/ 5 h 436"/>
                  <a:gd name="T6" fmla="*/ 191 w 247"/>
                  <a:gd name="T7" fmla="*/ 15 h 436"/>
                  <a:gd name="T8" fmla="*/ 195 w 247"/>
                  <a:gd name="T9" fmla="*/ 31 h 436"/>
                  <a:gd name="T10" fmla="*/ 195 w 247"/>
                  <a:gd name="T11" fmla="*/ 286 h 436"/>
                  <a:gd name="T12" fmla="*/ 228 w 247"/>
                  <a:gd name="T13" fmla="*/ 286 h 436"/>
                  <a:gd name="T14" fmla="*/ 233 w 247"/>
                  <a:gd name="T15" fmla="*/ 286 h 436"/>
                  <a:gd name="T16" fmla="*/ 239 w 247"/>
                  <a:gd name="T17" fmla="*/ 289 h 436"/>
                  <a:gd name="T18" fmla="*/ 242 w 247"/>
                  <a:gd name="T19" fmla="*/ 292 h 436"/>
                  <a:gd name="T20" fmla="*/ 245 w 247"/>
                  <a:gd name="T21" fmla="*/ 297 h 436"/>
                  <a:gd name="T22" fmla="*/ 247 w 247"/>
                  <a:gd name="T23" fmla="*/ 303 h 436"/>
                  <a:gd name="T24" fmla="*/ 247 w 247"/>
                  <a:gd name="T25" fmla="*/ 307 h 436"/>
                  <a:gd name="T26" fmla="*/ 245 w 247"/>
                  <a:gd name="T27" fmla="*/ 314 h 436"/>
                  <a:gd name="T28" fmla="*/ 244 w 247"/>
                  <a:gd name="T29" fmla="*/ 318 h 436"/>
                  <a:gd name="T30" fmla="*/ 154 w 247"/>
                  <a:gd name="T31" fmla="*/ 422 h 436"/>
                  <a:gd name="T32" fmla="*/ 141 w 247"/>
                  <a:gd name="T33" fmla="*/ 433 h 436"/>
                  <a:gd name="T34" fmla="*/ 124 w 247"/>
                  <a:gd name="T35" fmla="*/ 436 h 436"/>
                  <a:gd name="T36" fmla="*/ 106 w 247"/>
                  <a:gd name="T37" fmla="*/ 433 h 436"/>
                  <a:gd name="T38" fmla="*/ 92 w 247"/>
                  <a:gd name="T39" fmla="*/ 422 h 436"/>
                  <a:gd name="T40" fmla="*/ 5 w 247"/>
                  <a:gd name="T41" fmla="*/ 318 h 436"/>
                  <a:gd name="T42" fmla="*/ 2 w 247"/>
                  <a:gd name="T43" fmla="*/ 314 h 436"/>
                  <a:gd name="T44" fmla="*/ 0 w 247"/>
                  <a:gd name="T45" fmla="*/ 307 h 436"/>
                  <a:gd name="T46" fmla="*/ 0 w 247"/>
                  <a:gd name="T47" fmla="*/ 303 h 436"/>
                  <a:gd name="T48" fmla="*/ 2 w 247"/>
                  <a:gd name="T49" fmla="*/ 297 h 436"/>
                  <a:gd name="T50" fmla="*/ 5 w 247"/>
                  <a:gd name="T51" fmla="*/ 292 h 436"/>
                  <a:gd name="T52" fmla="*/ 8 w 247"/>
                  <a:gd name="T53" fmla="*/ 289 h 436"/>
                  <a:gd name="T54" fmla="*/ 14 w 247"/>
                  <a:gd name="T55" fmla="*/ 286 h 436"/>
                  <a:gd name="T56" fmla="*/ 18 w 247"/>
                  <a:gd name="T57" fmla="*/ 286 h 436"/>
                  <a:gd name="T58" fmla="*/ 51 w 247"/>
                  <a:gd name="T59" fmla="*/ 286 h 436"/>
                  <a:gd name="T60" fmla="*/ 51 w 247"/>
                  <a:gd name="T61" fmla="*/ 31 h 436"/>
                  <a:gd name="T62" fmla="*/ 56 w 247"/>
                  <a:gd name="T63" fmla="*/ 15 h 436"/>
                  <a:gd name="T64" fmla="*/ 67 w 247"/>
                  <a:gd name="T65" fmla="*/ 5 h 436"/>
                  <a:gd name="T66" fmla="*/ 82 w 247"/>
                  <a:gd name="T67" fmla="*/ 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7" h="436">
                    <a:moveTo>
                      <a:pt x="82" y="0"/>
                    </a:moveTo>
                    <a:lnTo>
                      <a:pt x="165" y="0"/>
                    </a:lnTo>
                    <a:lnTo>
                      <a:pt x="180" y="5"/>
                    </a:lnTo>
                    <a:lnTo>
                      <a:pt x="191" y="15"/>
                    </a:lnTo>
                    <a:lnTo>
                      <a:pt x="195" y="31"/>
                    </a:lnTo>
                    <a:lnTo>
                      <a:pt x="195" y="286"/>
                    </a:lnTo>
                    <a:lnTo>
                      <a:pt x="228" y="286"/>
                    </a:lnTo>
                    <a:lnTo>
                      <a:pt x="233" y="286"/>
                    </a:lnTo>
                    <a:lnTo>
                      <a:pt x="239" y="289"/>
                    </a:lnTo>
                    <a:lnTo>
                      <a:pt x="242" y="292"/>
                    </a:lnTo>
                    <a:lnTo>
                      <a:pt x="245" y="297"/>
                    </a:lnTo>
                    <a:lnTo>
                      <a:pt x="247" y="303"/>
                    </a:lnTo>
                    <a:lnTo>
                      <a:pt x="247" y="307"/>
                    </a:lnTo>
                    <a:lnTo>
                      <a:pt x="245" y="314"/>
                    </a:lnTo>
                    <a:lnTo>
                      <a:pt x="244" y="318"/>
                    </a:lnTo>
                    <a:lnTo>
                      <a:pt x="154" y="422"/>
                    </a:lnTo>
                    <a:lnTo>
                      <a:pt x="141" y="433"/>
                    </a:lnTo>
                    <a:lnTo>
                      <a:pt x="124" y="436"/>
                    </a:lnTo>
                    <a:lnTo>
                      <a:pt x="106" y="433"/>
                    </a:lnTo>
                    <a:lnTo>
                      <a:pt x="92" y="422"/>
                    </a:lnTo>
                    <a:lnTo>
                      <a:pt x="5" y="318"/>
                    </a:lnTo>
                    <a:lnTo>
                      <a:pt x="2" y="314"/>
                    </a:lnTo>
                    <a:lnTo>
                      <a:pt x="0" y="307"/>
                    </a:lnTo>
                    <a:lnTo>
                      <a:pt x="0" y="303"/>
                    </a:lnTo>
                    <a:lnTo>
                      <a:pt x="2" y="297"/>
                    </a:lnTo>
                    <a:lnTo>
                      <a:pt x="5" y="292"/>
                    </a:lnTo>
                    <a:lnTo>
                      <a:pt x="8" y="289"/>
                    </a:lnTo>
                    <a:lnTo>
                      <a:pt x="14" y="286"/>
                    </a:lnTo>
                    <a:lnTo>
                      <a:pt x="18" y="286"/>
                    </a:lnTo>
                    <a:lnTo>
                      <a:pt x="51" y="286"/>
                    </a:lnTo>
                    <a:lnTo>
                      <a:pt x="51" y="31"/>
                    </a:lnTo>
                    <a:lnTo>
                      <a:pt x="56" y="15"/>
                    </a:lnTo>
                    <a:lnTo>
                      <a:pt x="67" y="5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93" name="Freeform 35">
                <a:extLst>
                  <a:ext uri="{FF2B5EF4-FFF2-40B4-BE49-F238E27FC236}">
                    <a16:creationId xmlns:a16="http://schemas.microsoft.com/office/drawing/2014/main" id="{16FD34E9-DBF1-40BE-A80D-437247EADB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43838" y="1665288"/>
                <a:ext cx="550863" cy="153988"/>
              </a:xfrm>
              <a:custGeom>
                <a:avLst/>
                <a:gdLst>
                  <a:gd name="T0" fmla="*/ 221 w 347"/>
                  <a:gd name="T1" fmla="*/ 49 h 97"/>
                  <a:gd name="T2" fmla="*/ 221 w 347"/>
                  <a:gd name="T3" fmla="*/ 74 h 97"/>
                  <a:gd name="T4" fmla="*/ 300 w 347"/>
                  <a:gd name="T5" fmla="*/ 74 h 97"/>
                  <a:gd name="T6" fmla="*/ 300 w 347"/>
                  <a:gd name="T7" fmla="*/ 49 h 97"/>
                  <a:gd name="T8" fmla="*/ 221 w 347"/>
                  <a:gd name="T9" fmla="*/ 49 h 97"/>
                  <a:gd name="T10" fmla="*/ 34 w 347"/>
                  <a:gd name="T11" fmla="*/ 21 h 97"/>
                  <a:gd name="T12" fmla="*/ 29 w 347"/>
                  <a:gd name="T13" fmla="*/ 21 h 97"/>
                  <a:gd name="T14" fmla="*/ 26 w 347"/>
                  <a:gd name="T15" fmla="*/ 24 h 97"/>
                  <a:gd name="T16" fmla="*/ 23 w 347"/>
                  <a:gd name="T17" fmla="*/ 28 h 97"/>
                  <a:gd name="T18" fmla="*/ 22 w 347"/>
                  <a:gd name="T19" fmla="*/ 32 h 97"/>
                  <a:gd name="T20" fmla="*/ 23 w 347"/>
                  <a:gd name="T21" fmla="*/ 37 h 97"/>
                  <a:gd name="T22" fmla="*/ 26 w 347"/>
                  <a:gd name="T23" fmla="*/ 40 h 97"/>
                  <a:gd name="T24" fmla="*/ 29 w 347"/>
                  <a:gd name="T25" fmla="*/ 43 h 97"/>
                  <a:gd name="T26" fmla="*/ 34 w 347"/>
                  <a:gd name="T27" fmla="*/ 43 h 97"/>
                  <a:gd name="T28" fmla="*/ 38 w 347"/>
                  <a:gd name="T29" fmla="*/ 43 h 97"/>
                  <a:gd name="T30" fmla="*/ 41 w 347"/>
                  <a:gd name="T31" fmla="*/ 40 h 97"/>
                  <a:gd name="T32" fmla="*/ 44 w 347"/>
                  <a:gd name="T33" fmla="*/ 37 h 97"/>
                  <a:gd name="T34" fmla="*/ 44 w 347"/>
                  <a:gd name="T35" fmla="*/ 32 h 97"/>
                  <a:gd name="T36" fmla="*/ 44 w 347"/>
                  <a:gd name="T37" fmla="*/ 28 h 97"/>
                  <a:gd name="T38" fmla="*/ 41 w 347"/>
                  <a:gd name="T39" fmla="*/ 24 h 97"/>
                  <a:gd name="T40" fmla="*/ 38 w 347"/>
                  <a:gd name="T41" fmla="*/ 21 h 97"/>
                  <a:gd name="T42" fmla="*/ 34 w 347"/>
                  <a:gd name="T43" fmla="*/ 21 h 97"/>
                  <a:gd name="T44" fmla="*/ 19 w 347"/>
                  <a:gd name="T45" fmla="*/ 0 h 97"/>
                  <a:gd name="T46" fmla="*/ 329 w 347"/>
                  <a:gd name="T47" fmla="*/ 0 h 97"/>
                  <a:gd name="T48" fmla="*/ 335 w 347"/>
                  <a:gd name="T49" fmla="*/ 2 h 97"/>
                  <a:gd name="T50" fmla="*/ 339 w 347"/>
                  <a:gd name="T51" fmla="*/ 3 h 97"/>
                  <a:gd name="T52" fmla="*/ 344 w 347"/>
                  <a:gd name="T53" fmla="*/ 8 h 97"/>
                  <a:gd name="T54" fmla="*/ 347 w 347"/>
                  <a:gd name="T55" fmla="*/ 12 h 97"/>
                  <a:gd name="T56" fmla="*/ 347 w 347"/>
                  <a:gd name="T57" fmla="*/ 18 h 97"/>
                  <a:gd name="T58" fmla="*/ 347 w 347"/>
                  <a:gd name="T59" fmla="*/ 79 h 97"/>
                  <a:gd name="T60" fmla="*/ 347 w 347"/>
                  <a:gd name="T61" fmla="*/ 85 h 97"/>
                  <a:gd name="T62" fmla="*/ 344 w 347"/>
                  <a:gd name="T63" fmla="*/ 90 h 97"/>
                  <a:gd name="T64" fmla="*/ 339 w 347"/>
                  <a:gd name="T65" fmla="*/ 94 h 97"/>
                  <a:gd name="T66" fmla="*/ 335 w 347"/>
                  <a:gd name="T67" fmla="*/ 97 h 97"/>
                  <a:gd name="T68" fmla="*/ 329 w 347"/>
                  <a:gd name="T69" fmla="*/ 97 h 97"/>
                  <a:gd name="T70" fmla="*/ 19 w 347"/>
                  <a:gd name="T71" fmla="*/ 97 h 97"/>
                  <a:gd name="T72" fmla="*/ 12 w 347"/>
                  <a:gd name="T73" fmla="*/ 97 h 97"/>
                  <a:gd name="T74" fmla="*/ 8 w 347"/>
                  <a:gd name="T75" fmla="*/ 94 h 97"/>
                  <a:gd name="T76" fmla="*/ 5 w 347"/>
                  <a:gd name="T77" fmla="*/ 90 h 97"/>
                  <a:gd name="T78" fmla="*/ 2 w 347"/>
                  <a:gd name="T79" fmla="*/ 85 h 97"/>
                  <a:gd name="T80" fmla="*/ 0 w 347"/>
                  <a:gd name="T81" fmla="*/ 79 h 97"/>
                  <a:gd name="T82" fmla="*/ 0 w 347"/>
                  <a:gd name="T83" fmla="*/ 18 h 97"/>
                  <a:gd name="T84" fmla="*/ 2 w 347"/>
                  <a:gd name="T85" fmla="*/ 12 h 97"/>
                  <a:gd name="T86" fmla="*/ 5 w 347"/>
                  <a:gd name="T87" fmla="*/ 8 h 97"/>
                  <a:gd name="T88" fmla="*/ 8 w 347"/>
                  <a:gd name="T89" fmla="*/ 3 h 97"/>
                  <a:gd name="T90" fmla="*/ 12 w 347"/>
                  <a:gd name="T91" fmla="*/ 2 h 97"/>
                  <a:gd name="T92" fmla="*/ 19 w 347"/>
                  <a:gd name="T9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7" h="97">
                    <a:moveTo>
                      <a:pt x="221" y="49"/>
                    </a:moveTo>
                    <a:lnTo>
                      <a:pt x="221" y="74"/>
                    </a:lnTo>
                    <a:lnTo>
                      <a:pt x="300" y="74"/>
                    </a:lnTo>
                    <a:lnTo>
                      <a:pt x="300" y="49"/>
                    </a:lnTo>
                    <a:lnTo>
                      <a:pt x="221" y="49"/>
                    </a:lnTo>
                    <a:close/>
                    <a:moveTo>
                      <a:pt x="34" y="21"/>
                    </a:moveTo>
                    <a:lnTo>
                      <a:pt x="29" y="21"/>
                    </a:lnTo>
                    <a:lnTo>
                      <a:pt x="26" y="24"/>
                    </a:lnTo>
                    <a:lnTo>
                      <a:pt x="23" y="28"/>
                    </a:lnTo>
                    <a:lnTo>
                      <a:pt x="22" y="32"/>
                    </a:lnTo>
                    <a:lnTo>
                      <a:pt x="23" y="37"/>
                    </a:lnTo>
                    <a:lnTo>
                      <a:pt x="26" y="40"/>
                    </a:lnTo>
                    <a:lnTo>
                      <a:pt x="29" y="43"/>
                    </a:lnTo>
                    <a:lnTo>
                      <a:pt x="34" y="43"/>
                    </a:lnTo>
                    <a:lnTo>
                      <a:pt x="38" y="43"/>
                    </a:lnTo>
                    <a:lnTo>
                      <a:pt x="41" y="40"/>
                    </a:lnTo>
                    <a:lnTo>
                      <a:pt x="44" y="37"/>
                    </a:lnTo>
                    <a:lnTo>
                      <a:pt x="44" y="32"/>
                    </a:lnTo>
                    <a:lnTo>
                      <a:pt x="44" y="28"/>
                    </a:lnTo>
                    <a:lnTo>
                      <a:pt x="41" y="24"/>
                    </a:lnTo>
                    <a:lnTo>
                      <a:pt x="38" y="21"/>
                    </a:lnTo>
                    <a:lnTo>
                      <a:pt x="34" y="21"/>
                    </a:lnTo>
                    <a:close/>
                    <a:moveTo>
                      <a:pt x="19" y="0"/>
                    </a:moveTo>
                    <a:lnTo>
                      <a:pt x="329" y="0"/>
                    </a:lnTo>
                    <a:lnTo>
                      <a:pt x="335" y="2"/>
                    </a:lnTo>
                    <a:lnTo>
                      <a:pt x="339" y="3"/>
                    </a:lnTo>
                    <a:lnTo>
                      <a:pt x="344" y="8"/>
                    </a:lnTo>
                    <a:lnTo>
                      <a:pt x="347" y="12"/>
                    </a:lnTo>
                    <a:lnTo>
                      <a:pt x="347" y="18"/>
                    </a:lnTo>
                    <a:lnTo>
                      <a:pt x="347" y="79"/>
                    </a:lnTo>
                    <a:lnTo>
                      <a:pt x="347" y="85"/>
                    </a:lnTo>
                    <a:lnTo>
                      <a:pt x="344" y="90"/>
                    </a:lnTo>
                    <a:lnTo>
                      <a:pt x="339" y="94"/>
                    </a:lnTo>
                    <a:lnTo>
                      <a:pt x="335" y="97"/>
                    </a:lnTo>
                    <a:lnTo>
                      <a:pt x="329" y="97"/>
                    </a:lnTo>
                    <a:lnTo>
                      <a:pt x="19" y="97"/>
                    </a:lnTo>
                    <a:lnTo>
                      <a:pt x="12" y="97"/>
                    </a:lnTo>
                    <a:lnTo>
                      <a:pt x="8" y="94"/>
                    </a:lnTo>
                    <a:lnTo>
                      <a:pt x="5" y="90"/>
                    </a:lnTo>
                    <a:lnTo>
                      <a:pt x="2" y="85"/>
                    </a:lnTo>
                    <a:lnTo>
                      <a:pt x="0" y="79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5" y="8"/>
                    </a:lnTo>
                    <a:lnTo>
                      <a:pt x="8" y="3"/>
                    </a:lnTo>
                    <a:lnTo>
                      <a:pt x="12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94" name="Freeform 36">
                <a:extLst>
                  <a:ext uri="{FF2B5EF4-FFF2-40B4-BE49-F238E27FC236}">
                    <a16:creationId xmlns:a16="http://schemas.microsoft.com/office/drawing/2014/main" id="{7AE8C1B6-BD2D-44A0-8936-4F5FC0E512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43838" y="1836738"/>
                <a:ext cx="550863" cy="153988"/>
              </a:xfrm>
              <a:custGeom>
                <a:avLst/>
                <a:gdLst>
                  <a:gd name="T0" fmla="*/ 221 w 347"/>
                  <a:gd name="T1" fmla="*/ 48 h 97"/>
                  <a:gd name="T2" fmla="*/ 221 w 347"/>
                  <a:gd name="T3" fmla="*/ 74 h 97"/>
                  <a:gd name="T4" fmla="*/ 300 w 347"/>
                  <a:gd name="T5" fmla="*/ 74 h 97"/>
                  <a:gd name="T6" fmla="*/ 300 w 347"/>
                  <a:gd name="T7" fmla="*/ 48 h 97"/>
                  <a:gd name="T8" fmla="*/ 221 w 347"/>
                  <a:gd name="T9" fmla="*/ 48 h 97"/>
                  <a:gd name="T10" fmla="*/ 34 w 347"/>
                  <a:gd name="T11" fmla="*/ 19 h 97"/>
                  <a:gd name="T12" fmla="*/ 29 w 347"/>
                  <a:gd name="T13" fmla="*/ 21 h 97"/>
                  <a:gd name="T14" fmla="*/ 26 w 347"/>
                  <a:gd name="T15" fmla="*/ 24 h 97"/>
                  <a:gd name="T16" fmla="*/ 23 w 347"/>
                  <a:gd name="T17" fmla="*/ 27 h 97"/>
                  <a:gd name="T18" fmla="*/ 22 w 347"/>
                  <a:gd name="T19" fmla="*/ 32 h 97"/>
                  <a:gd name="T20" fmla="*/ 23 w 347"/>
                  <a:gd name="T21" fmla="*/ 36 h 97"/>
                  <a:gd name="T22" fmla="*/ 26 w 347"/>
                  <a:gd name="T23" fmla="*/ 39 h 97"/>
                  <a:gd name="T24" fmla="*/ 29 w 347"/>
                  <a:gd name="T25" fmla="*/ 41 h 97"/>
                  <a:gd name="T26" fmla="*/ 34 w 347"/>
                  <a:gd name="T27" fmla="*/ 42 h 97"/>
                  <a:gd name="T28" fmla="*/ 38 w 347"/>
                  <a:gd name="T29" fmla="*/ 41 h 97"/>
                  <a:gd name="T30" fmla="*/ 41 w 347"/>
                  <a:gd name="T31" fmla="*/ 39 h 97"/>
                  <a:gd name="T32" fmla="*/ 44 w 347"/>
                  <a:gd name="T33" fmla="*/ 36 h 97"/>
                  <a:gd name="T34" fmla="*/ 44 w 347"/>
                  <a:gd name="T35" fmla="*/ 32 h 97"/>
                  <a:gd name="T36" fmla="*/ 44 w 347"/>
                  <a:gd name="T37" fmla="*/ 27 h 97"/>
                  <a:gd name="T38" fmla="*/ 41 w 347"/>
                  <a:gd name="T39" fmla="*/ 24 h 97"/>
                  <a:gd name="T40" fmla="*/ 38 w 347"/>
                  <a:gd name="T41" fmla="*/ 21 h 97"/>
                  <a:gd name="T42" fmla="*/ 34 w 347"/>
                  <a:gd name="T43" fmla="*/ 19 h 97"/>
                  <a:gd name="T44" fmla="*/ 19 w 347"/>
                  <a:gd name="T45" fmla="*/ 0 h 97"/>
                  <a:gd name="T46" fmla="*/ 329 w 347"/>
                  <a:gd name="T47" fmla="*/ 0 h 97"/>
                  <a:gd name="T48" fmla="*/ 335 w 347"/>
                  <a:gd name="T49" fmla="*/ 0 h 97"/>
                  <a:gd name="T50" fmla="*/ 339 w 347"/>
                  <a:gd name="T51" fmla="*/ 3 h 97"/>
                  <a:gd name="T52" fmla="*/ 344 w 347"/>
                  <a:gd name="T53" fmla="*/ 7 h 97"/>
                  <a:gd name="T54" fmla="*/ 347 w 347"/>
                  <a:gd name="T55" fmla="*/ 12 h 97"/>
                  <a:gd name="T56" fmla="*/ 347 w 347"/>
                  <a:gd name="T57" fmla="*/ 18 h 97"/>
                  <a:gd name="T58" fmla="*/ 347 w 347"/>
                  <a:gd name="T59" fmla="*/ 78 h 97"/>
                  <a:gd name="T60" fmla="*/ 347 w 347"/>
                  <a:gd name="T61" fmla="*/ 84 h 97"/>
                  <a:gd name="T62" fmla="*/ 344 w 347"/>
                  <a:gd name="T63" fmla="*/ 89 h 97"/>
                  <a:gd name="T64" fmla="*/ 339 w 347"/>
                  <a:gd name="T65" fmla="*/ 94 h 97"/>
                  <a:gd name="T66" fmla="*/ 335 w 347"/>
                  <a:gd name="T67" fmla="*/ 95 h 97"/>
                  <a:gd name="T68" fmla="*/ 329 w 347"/>
                  <a:gd name="T69" fmla="*/ 97 h 97"/>
                  <a:gd name="T70" fmla="*/ 19 w 347"/>
                  <a:gd name="T71" fmla="*/ 97 h 97"/>
                  <a:gd name="T72" fmla="*/ 12 w 347"/>
                  <a:gd name="T73" fmla="*/ 95 h 97"/>
                  <a:gd name="T74" fmla="*/ 8 w 347"/>
                  <a:gd name="T75" fmla="*/ 94 h 97"/>
                  <a:gd name="T76" fmla="*/ 5 w 347"/>
                  <a:gd name="T77" fmla="*/ 89 h 97"/>
                  <a:gd name="T78" fmla="*/ 2 w 347"/>
                  <a:gd name="T79" fmla="*/ 84 h 97"/>
                  <a:gd name="T80" fmla="*/ 0 w 347"/>
                  <a:gd name="T81" fmla="*/ 78 h 97"/>
                  <a:gd name="T82" fmla="*/ 0 w 347"/>
                  <a:gd name="T83" fmla="*/ 18 h 97"/>
                  <a:gd name="T84" fmla="*/ 2 w 347"/>
                  <a:gd name="T85" fmla="*/ 12 h 97"/>
                  <a:gd name="T86" fmla="*/ 5 w 347"/>
                  <a:gd name="T87" fmla="*/ 7 h 97"/>
                  <a:gd name="T88" fmla="*/ 8 w 347"/>
                  <a:gd name="T89" fmla="*/ 3 h 97"/>
                  <a:gd name="T90" fmla="*/ 12 w 347"/>
                  <a:gd name="T91" fmla="*/ 0 h 97"/>
                  <a:gd name="T92" fmla="*/ 19 w 347"/>
                  <a:gd name="T9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7" h="97">
                    <a:moveTo>
                      <a:pt x="221" y="48"/>
                    </a:moveTo>
                    <a:lnTo>
                      <a:pt x="221" y="74"/>
                    </a:lnTo>
                    <a:lnTo>
                      <a:pt x="300" y="74"/>
                    </a:lnTo>
                    <a:lnTo>
                      <a:pt x="300" y="48"/>
                    </a:lnTo>
                    <a:lnTo>
                      <a:pt x="221" y="48"/>
                    </a:lnTo>
                    <a:close/>
                    <a:moveTo>
                      <a:pt x="34" y="19"/>
                    </a:moveTo>
                    <a:lnTo>
                      <a:pt x="29" y="21"/>
                    </a:lnTo>
                    <a:lnTo>
                      <a:pt x="26" y="24"/>
                    </a:lnTo>
                    <a:lnTo>
                      <a:pt x="23" y="27"/>
                    </a:lnTo>
                    <a:lnTo>
                      <a:pt x="22" y="32"/>
                    </a:lnTo>
                    <a:lnTo>
                      <a:pt x="23" y="36"/>
                    </a:lnTo>
                    <a:lnTo>
                      <a:pt x="26" y="39"/>
                    </a:lnTo>
                    <a:lnTo>
                      <a:pt x="29" y="41"/>
                    </a:lnTo>
                    <a:lnTo>
                      <a:pt x="34" y="42"/>
                    </a:lnTo>
                    <a:lnTo>
                      <a:pt x="38" y="41"/>
                    </a:lnTo>
                    <a:lnTo>
                      <a:pt x="41" y="39"/>
                    </a:lnTo>
                    <a:lnTo>
                      <a:pt x="44" y="36"/>
                    </a:lnTo>
                    <a:lnTo>
                      <a:pt x="44" y="32"/>
                    </a:lnTo>
                    <a:lnTo>
                      <a:pt x="44" y="27"/>
                    </a:lnTo>
                    <a:lnTo>
                      <a:pt x="41" y="24"/>
                    </a:lnTo>
                    <a:lnTo>
                      <a:pt x="38" y="21"/>
                    </a:lnTo>
                    <a:lnTo>
                      <a:pt x="34" y="19"/>
                    </a:lnTo>
                    <a:close/>
                    <a:moveTo>
                      <a:pt x="19" y="0"/>
                    </a:moveTo>
                    <a:lnTo>
                      <a:pt x="329" y="0"/>
                    </a:lnTo>
                    <a:lnTo>
                      <a:pt x="335" y="0"/>
                    </a:lnTo>
                    <a:lnTo>
                      <a:pt x="339" y="3"/>
                    </a:lnTo>
                    <a:lnTo>
                      <a:pt x="344" y="7"/>
                    </a:lnTo>
                    <a:lnTo>
                      <a:pt x="347" y="12"/>
                    </a:lnTo>
                    <a:lnTo>
                      <a:pt x="347" y="18"/>
                    </a:lnTo>
                    <a:lnTo>
                      <a:pt x="347" y="78"/>
                    </a:lnTo>
                    <a:lnTo>
                      <a:pt x="347" y="84"/>
                    </a:lnTo>
                    <a:lnTo>
                      <a:pt x="344" y="89"/>
                    </a:lnTo>
                    <a:lnTo>
                      <a:pt x="339" y="94"/>
                    </a:lnTo>
                    <a:lnTo>
                      <a:pt x="335" y="95"/>
                    </a:lnTo>
                    <a:lnTo>
                      <a:pt x="329" y="97"/>
                    </a:lnTo>
                    <a:lnTo>
                      <a:pt x="19" y="97"/>
                    </a:lnTo>
                    <a:lnTo>
                      <a:pt x="12" y="95"/>
                    </a:lnTo>
                    <a:lnTo>
                      <a:pt x="8" y="94"/>
                    </a:lnTo>
                    <a:lnTo>
                      <a:pt x="5" y="89"/>
                    </a:lnTo>
                    <a:lnTo>
                      <a:pt x="2" y="84"/>
                    </a:lnTo>
                    <a:lnTo>
                      <a:pt x="0" y="78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8" y="3"/>
                    </a:lnTo>
                    <a:lnTo>
                      <a:pt x="12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95" name="Freeform 37">
                <a:extLst>
                  <a:ext uri="{FF2B5EF4-FFF2-40B4-BE49-F238E27FC236}">
                    <a16:creationId xmlns:a16="http://schemas.microsoft.com/office/drawing/2014/main" id="{34EE1A65-3347-426F-BD62-BE079C077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43838" y="2006600"/>
                <a:ext cx="550863" cy="153988"/>
              </a:xfrm>
              <a:custGeom>
                <a:avLst/>
                <a:gdLst>
                  <a:gd name="T0" fmla="*/ 221 w 347"/>
                  <a:gd name="T1" fmla="*/ 49 h 97"/>
                  <a:gd name="T2" fmla="*/ 221 w 347"/>
                  <a:gd name="T3" fmla="*/ 74 h 97"/>
                  <a:gd name="T4" fmla="*/ 300 w 347"/>
                  <a:gd name="T5" fmla="*/ 74 h 97"/>
                  <a:gd name="T6" fmla="*/ 300 w 347"/>
                  <a:gd name="T7" fmla="*/ 49 h 97"/>
                  <a:gd name="T8" fmla="*/ 221 w 347"/>
                  <a:gd name="T9" fmla="*/ 49 h 97"/>
                  <a:gd name="T10" fmla="*/ 34 w 347"/>
                  <a:gd name="T11" fmla="*/ 20 h 97"/>
                  <a:gd name="T12" fmla="*/ 29 w 347"/>
                  <a:gd name="T13" fmla="*/ 21 h 97"/>
                  <a:gd name="T14" fmla="*/ 26 w 347"/>
                  <a:gd name="T15" fmla="*/ 23 h 97"/>
                  <a:gd name="T16" fmla="*/ 23 w 347"/>
                  <a:gd name="T17" fmla="*/ 27 h 97"/>
                  <a:gd name="T18" fmla="*/ 22 w 347"/>
                  <a:gd name="T19" fmla="*/ 30 h 97"/>
                  <a:gd name="T20" fmla="*/ 23 w 347"/>
                  <a:gd name="T21" fmla="*/ 35 h 97"/>
                  <a:gd name="T22" fmla="*/ 26 w 347"/>
                  <a:gd name="T23" fmla="*/ 40 h 97"/>
                  <a:gd name="T24" fmla="*/ 29 w 347"/>
                  <a:gd name="T25" fmla="*/ 41 h 97"/>
                  <a:gd name="T26" fmla="*/ 34 w 347"/>
                  <a:gd name="T27" fmla="*/ 43 h 97"/>
                  <a:gd name="T28" fmla="*/ 38 w 347"/>
                  <a:gd name="T29" fmla="*/ 41 h 97"/>
                  <a:gd name="T30" fmla="*/ 41 w 347"/>
                  <a:gd name="T31" fmla="*/ 40 h 97"/>
                  <a:gd name="T32" fmla="*/ 44 w 347"/>
                  <a:gd name="T33" fmla="*/ 35 h 97"/>
                  <a:gd name="T34" fmla="*/ 44 w 347"/>
                  <a:gd name="T35" fmla="*/ 30 h 97"/>
                  <a:gd name="T36" fmla="*/ 44 w 347"/>
                  <a:gd name="T37" fmla="*/ 27 h 97"/>
                  <a:gd name="T38" fmla="*/ 41 w 347"/>
                  <a:gd name="T39" fmla="*/ 23 h 97"/>
                  <a:gd name="T40" fmla="*/ 38 w 347"/>
                  <a:gd name="T41" fmla="*/ 21 h 97"/>
                  <a:gd name="T42" fmla="*/ 34 w 347"/>
                  <a:gd name="T43" fmla="*/ 20 h 97"/>
                  <a:gd name="T44" fmla="*/ 19 w 347"/>
                  <a:gd name="T45" fmla="*/ 0 h 97"/>
                  <a:gd name="T46" fmla="*/ 329 w 347"/>
                  <a:gd name="T47" fmla="*/ 0 h 97"/>
                  <a:gd name="T48" fmla="*/ 335 w 347"/>
                  <a:gd name="T49" fmla="*/ 0 h 97"/>
                  <a:gd name="T50" fmla="*/ 339 w 347"/>
                  <a:gd name="T51" fmla="*/ 3 h 97"/>
                  <a:gd name="T52" fmla="*/ 344 w 347"/>
                  <a:gd name="T53" fmla="*/ 6 h 97"/>
                  <a:gd name="T54" fmla="*/ 347 w 347"/>
                  <a:gd name="T55" fmla="*/ 12 h 97"/>
                  <a:gd name="T56" fmla="*/ 347 w 347"/>
                  <a:gd name="T57" fmla="*/ 18 h 97"/>
                  <a:gd name="T58" fmla="*/ 347 w 347"/>
                  <a:gd name="T59" fmla="*/ 79 h 97"/>
                  <a:gd name="T60" fmla="*/ 347 w 347"/>
                  <a:gd name="T61" fmla="*/ 85 h 97"/>
                  <a:gd name="T62" fmla="*/ 344 w 347"/>
                  <a:gd name="T63" fmla="*/ 89 h 97"/>
                  <a:gd name="T64" fmla="*/ 339 w 347"/>
                  <a:gd name="T65" fmla="*/ 94 h 97"/>
                  <a:gd name="T66" fmla="*/ 335 w 347"/>
                  <a:gd name="T67" fmla="*/ 95 h 97"/>
                  <a:gd name="T68" fmla="*/ 329 w 347"/>
                  <a:gd name="T69" fmla="*/ 97 h 97"/>
                  <a:gd name="T70" fmla="*/ 19 w 347"/>
                  <a:gd name="T71" fmla="*/ 97 h 97"/>
                  <a:gd name="T72" fmla="*/ 12 w 347"/>
                  <a:gd name="T73" fmla="*/ 95 h 97"/>
                  <a:gd name="T74" fmla="*/ 8 w 347"/>
                  <a:gd name="T75" fmla="*/ 94 h 97"/>
                  <a:gd name="T76" fmla="*/ 5 w 347"/>
                  <a:gd name="T77" fmla="*/ 89 h 97"/>
                  <a:gd name="T78" fmla="*/ 2 w 347"/>
                  <a:gd name="T79" fmla="*/ 85 h 97"/>
                  <a:gd name="T80" fmla="*/ 0 w 347"/>
                  <a:gd name="T81" fmla="*/ 79 h 97"/>
                  <a:gd name="T82" fmla="*/ 0 w 347"/>
                  <a:gd name="T83" fmla="*/ 18 h 97"/>
                  <a:gd name="T84" fmla="*/ 2 w 347"/>
                  <a:gd name="T85" fmla="*/ 12 h 97"/>
                  <a:gd name="T86" fmla="*/ 5 w 347"/>
                  <a:gd name="T87" fmla="*/ 6 h 97"/>
                  <a:gd name="T88" fmla="*/ 8 w 347"/>
                  <a:gd name="T89" fmla="*/ 3 h 97"/>
                  <a:gd name="T90" fmla="*/ 12 w 347"/>
                  <a:gd name="T91" fmla="*/ 0 h 97"/>
                  <a:gd name="T92" fmla="*/ 19 w 347"/>
                  <a:gd name="T9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7" h="97">
                    <a:moveTo>
                      <a:pt x="221" y="49"/>
                    </a:moveTo>
                    <a:lnTo>
                      <a:pt x="221" y="74"/>
                    </a:lnTo>
                    <a:lnTo>
                      <a:pt x="300" y="74"/>
                    </a:lnTo>
                    <a:lnTo>
                      <a:pt x="300" y="49"/>
                    </a:lnTo>
                    <a:lnTo>
                      <a:pt x="221" y="49"/>
                    </a:lnTo>
                    <a:close/>
                    <a:moveTo>
                      <a:pt x="34" y="20"/>
                    </a:moveTo>
                    <a:lnTo>
                      <a:pt x="29" y="21"/>
                    </a:lnTo>
                    <a:lnTo>
                      <a:pt x="26" y="23"/>
                    </a:lnTo>
                    <a:lnTo>
                      <a:pt x="23" y="27"/>
                    </a:lnTo>
                    <a:lnTo>
                      <a:pt x="22" y="30"/>
                    </a:lnTo>
                    <a:lnTo>
                      <a:pt x="23" y="35"/>
                    </a:lnTo>
                    <a:lnTo>
                      <a:pt x="26" y="40"/>
                    </a:lnTo>
                    <a:lnTo>
                      <a:pt x="29" y="41"/>
                    </a:lnTo>
                    <a:lnTo>
                      <a:pt x="34" y="43"/>
                    </a:lnTo>
                    <a:lnTo>
                      <a:pt x="38" y="41"/>
                    </a:lnTo>
                    <a:lnTo>
                      <a:pt x="41" y="40"/>
                    </a:lnTo>
                    <a:lnTo>
                      <a:pt x="44" y="35"/>
                    </a:lnTo>
                    <a:lnTo>
                      <a:pt x="44" y="30"/>
                    </a:lnTo>
                    <a:lnTo>
                      <a:pt x="44" y="27"/>
                    </a:lnTo>
                    <a:lnTo>
                      <a:pt x="41" y="23"/>
                    </a:lnTo>
                    <a:lnTo>
                      <a:pt x="38" y="21"/>
                    </a:lnTo>
                    <a:lnTo>
                      <a:pt x="34" y="20"/>
                    </a:lnTo>
                    <a:close/>
                    <a:moveTo>
                      <a:pt x="19" y="0"/>
                    </a:moveTo>
                    <a:lnTo>
                      <a:pt x="329" y="0"/>
                    </a:lnTo>
                    <a:lnTo>
                      <a:pt x="335" y="0"/>
                    </a:lnTo>
                    <a:lnTo>
                      <a:pt x="339" y="3"/>
                    </a:lnTo>
                    <a:lnTo>
                      <a:pt x="344" y="6"/>
                    </a:lnTo>
                    <a:lnTo>
                      <a:pt x="347" y="12"/>
                    </a:lnTo>
                    <a:lnTo>
                      <a:pt x="347" y="18"/>
                    </a:lnTo>
                    <a:lnTo>
                      <a:pt x="347" y="79"/>
                    </a:lnTo>
                    <a:lnTo>
                      <a:pt x="347" y="85"/>
                    </a:lnTo>
                    <a:lnTo>
                      <a:pt x="344" y="89"/>
                    </a:lnTo>
                    <a:lnTo>
                      <a:pt x="339" y="94"/>
                    </a:lnTo>
                    <a:lnTo>
                      <a:pt x="335" y="95"/>
                    </a:lnTo>
                    <a:lnTo>
                      <a:pt x="329" y="97"/>
                    </a:lnTo>
                    <a:lnTo>
                      <a:pt x="19" y="97"/>
                    </a:lnTo>
                    <a:lnTo>
                      <a:pt x="12" y="95"/>
                    </a:lnTo>
                    <a:lnTo>
                      <a:pt x="8" y="94"/>
                    </a:lnTo>
                    <a:lnTo>
                      <a:pt x="5" y="89"/>
                    </a:lnTo>
                    <a:lnTo>
                      <a:pt x="2" y="85"/>
                    </a:lnTo>
                    <a:lnTo>
                      <a:pt x="0" y="79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5" y="6"/>
                    </a:lnTo>
                    <a:lnTo>
                      <a:pt x="8" y="3"/>
                    </a:lnTo>
                    <a:lnTo>
                      <a:pt x="12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96" name="Freeform 38">
                <a:extLst>
                  <a:ext uri="{FF2B5EF4-FFF2-40B4-BE49-F238E27FC236}">
                    <a16:creationId xmlns:a16="http://schemas.microsoft.com/office/drawing/2014/main" id="{0200C408-BAE0-44E9-AC3B-9F55D23A8D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1776" y="2178050"/>
                <a:ext cx="538163" cy="179388"/>
              </a:xfrm>
              <a:custGeom>
                <a:avLst/>
                <a:gdLst>
                  <a:gd name="T0" fmla="*/ 148 w 339"/>
                  <a:gd name="T1" fmla="*/ 0 h 113"/>
                  <a:gd name="T2" fmla="*/ 189 w 339"/>
                  <a:gd name="T3" fmla="*/ 0 h 113"/>
                  <a:gd name="T4" fmla="*/ 189 w 339"/>
                  <a:gd name="T5" fmla="*/ 48 h 113"/>
                  <a:gd name="T6" fmla="*/ 222 w 339"/>
                  <a:gd name="T7" fmla="*/ 48 h 113"/>
                  <a:gd name="T8" fmla="*/ 222 w 339"/>
                  <a:gd name="T9" fmla="*/ 60 h 113"/>
                  <a:gd name="T10" fmla="*/ 339 w 339"/>
                  <a:gd name="T11" fmla="*/ 60 h 113"/>
                  <a:gd name="T12" fmla="*/ 339 w 339"/>
                  <a:gd name="T13" fmla="*/ 101 h 113"/>
                  <a:gd name="T14" fmla="*/ 222 w 339"/>
                  <a:gd name="T15" fmla="*/ 101 h 113"/>
                  <a:gd name="T16" fmla="*/ 222 w 339"/>
                  <a:gd name="T17" fmla="*/ 113 h 113"/>
                  <a:gd name="T18" fmla="*/ 115 w 339"/>
                  <a:gd name="T19" fmla="*/ 113 h 113"/>
                  <a:gd name="T20" fmla="*/ 115 w 339"/>
                  <a:gd name="T21" fmla="*/ 101 h 113"/>
                  <a:gd name="T22" fmla="*/ 0 w 339"/>
                  <a:gd name="T23" fmla="*/ 101 h 113"/>
                  <a:gd name="T24" fmla="*/ 0 w 339"/>
                  <a:gd name="T25" fmla="*/ 60 h 113"/>
                  <a:gd name="T26" fmla="*/ 115 w 339"/>
                  <a:gd name="T27" fmla="*/ 60 h 113"/>
                  <a:gd name="T28" fmla="*/ 115 w 339"/>
                  <a:gd name="T29" fmla="*/ 48 h 113"/>
                  <a:gd name="T30" fmla="*/ 148 w 339"/>
                  <a:gd name="T31" fmla="*/ 48 h 113"/>
                  <a:gd name="T32" fmla="*/ 148 w 339"/>
                  <a:gd name="T3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9" h="113">
                    <a:moveTo>
                      <a:pt x="148" y="0"/>
                    </a:moveTo>
                    <a:lnTo>
                      <a:pt x="189" y="0"/>
                    </a:lnTo>
                    <a:lnTo>
                      <a:pt x="189" y="48"/>
                    </a:lnTo>
                    <a:lnTo>
                      <a:pt x="222" y="48"/>
                    </a:lnTo>
                    <a:lnTo>
                      <a:pt x="222" y="60"/>
                    </a:lnTo>
                    <a:lnTo>
                      <a:pt x="339" y="60"/>
                    </a:lnTo>
                    <a:lnTo>
                      <a:pt x="339" y="101"/>
                    </a:lnTo>
                    <a:lnTo>
                      <a:pt x="222" y="101"/>
                    </a:lnTo>
                    <a:lnTo>
                      <a:pt x="222" y="113"/>
                    </a:lnTo>
                    <a:lnTo>
                      <a:pt x="115" y="113"/>
                    </a:lnTo>
                    <a:lnTo>
                      <a:pt x="115" y="101"/>
                    </a:lnTo>
                    <a:lnTo>
                      <a:pt x="0" y="101"/>
                    </a:lnTo>
                    <a:lnTo>
                      <a:pt x="0" y="60"/>
                    </a:lnTo>
                    <a:lnTo>
                      <a:pt x="115" y="60"/>
                    </a:lnTo>
                    <a:lnTo>
                      <a:pt x="115" y="48"/>
                    </a:lnTo>
                    <a:lnTo>
                      <a:pt x="148" y="48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EEF9353-5E9B-44EF-A731-8E385DF1DF5A}"/>
                </a:ext>
              </a:extLst>
            </p:cNvPr>
            <p:cNvSpPr txBox="1"/>
            <p:nvPr/>
          </p:nvSpPr>
          <p:spPr>
            <a:xfrm>
              <a:off x="4859429" y="4124740"/>
              <a:ext cx="123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Model Data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55D625-2EB8-4FC2-A594-340ACDBB125E}"/>
              </a:ext>
            </a:extLst>
          </p:cNvPr>
          <p:cNvGrpSpPr/>
          <p:nvPr/>
        </p:nvGrpSpPr>
        <p:grpSpPr>
          <a:xfrm>
            <a:off x="8026898" y="2039937"/>
            <a:ext cx="1524000" cy="1834201"/>
            <a:chOff x="6357548" y="2590330"/>
            <a:chExt cx="1524000" cy="1834201"/>
          </a:xfrm>
        </p:grpSpPr>
        <p:sp>
          <p:nvSpPr>
            <p:cNvPr id="98" name="Rounded Rectangle 62">
              <a:extLst>
                <a:ext uri="{FF2B5EF4-FFF2-40B4-BE49-F238E27FC236}">
                  <a16:creationId xmlns:a16="http://schemas.microsoft.com/office/drawing/2014/main" id="{BDB2CC41-A5FE-4B06-8CFA-724AEAFE163F}"/>
                </a:ext>
              </a:extLst>
            </p:cNvPr>
            <p:cNvSpPr/>
            <p:nvPr/>
          </p:nvSpPr>
          <p:spPr>
            <a:xfrm>
              <a:off x="6357548" y="2590330"/>
              <a:ext cx="1524000" cy="1834201"/>
            </a:xfrm>
            <a:prstGeom prst="roundRect">
              <a:avLst>
                <a:gd name="adj" fmla="val 527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9B6CF92-5908-45F5-A9B6-9482C6DD5D49}"/>
                </a:ext>
              </a:extLst>
            </p:cNvPr>
            <p:cNvGrpSpPr/>
            <p:nvPr/>
          </p:nvGrpSpPr>
          <p:grpSpPr>
            <a:xfrm>
              <a:off x="6875646" y="2935636"/>
              <a:ext cx="487804" cy="541446"/>
              <a:chOff x="1549400" y="1928813"/>
              <a:chExt cx="1385887" cy="1538288"/>
            </a:xfrm>
            <a:solidFill>
              <a:schemeClr val="bg1"/>
            </a:solidFill>
          </p:grpSpPr>
          <p:sp>
            <p:nvSpPr>
              <p:cNvPr id="101" name="Freeform 10">
                <a:extLst>
                  <a:ext uri="{FF2B5EF4-FFF2-40B4-BE49-F238E27FC236}">
                    <a16:creationId xmlns:a16="http://schemas.microsoft.com/office/drawing/2014/main" id="{59809F4F-A6EF-4892-AC39-36FF9178C7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6862" y="1928813"/>
                <a:ext cx="1368425" cy="1538288"/>
              </a:xfrm>
              <a:custGeom>
                <a:avLst/>
                <a:gdLst>
                  <a:gd name="T0" fmla="*/ 44 w 862"/>
                  <a:gd name="T1" fmla="*/ 0 h 969"/>
                  <a:gd name="T2" fmla="*/ 817 w 862"/>
                  <a:gd name="T3" fmla="*/ 0 h 969"/>
                  <a:gd name="T4" fmla="*/ 831 w 862"/>
                  <a:gd name="T5" fmla="*/ 2 h 969"/>
                  <a:gd name="T6" fmla="*/ 843 w 862"/>
                  <a:gd name="T7" fmla="*/ 8 h 969"/>
                  <a:gd name="T8" fmla="*/ 853 w 862"/>
                  <a:gd name="T9" fmla="*/ 18 h 969"/>
                  <a:gd name="T10" fmla="*/ 860 w 862"/>
                  <a:gd name="T11" fmla="*/ 30 h 969"/>
                  <a:gd name="T12" fmla="*/ 862 w 862"/>
                  <a:gd name="T13" fmla="*/ 44 h 969"/>
                  <a:gd name="T14" fmla="*/ 859 w 862"/>
                  <a:gd name="T15" fmla="*/ 60 h 969"/>
                  <a:gd name="T16" fmla="*/ 851 w 862"/>
                  <a:gd name="T17" fmla="*/ 73 h 969"/>
                  <a:gd name="T18" fmla="*/ 839 w 862"/>
                  <a:gd name="T19" fmla="*/ 81 h 969"/>
                  <a:gd name="T20" fmla="*/ 839 w 862"/>
                  <a:gd name="T21" fmla="*/ 594 h 969"/>
                  <a:gd name="T22" fmla="*/ 837 w 862"/>
                  <a:gd name="T23" fmla="*/ 606 h 969"/>
                  <a:gd name="T24" fmla="*/ 828 w 862"/>
                  <a:gd name="T25" fmla="*/ 614 h 969"/>
                  <a:gd name="T26" fmla="*/ 817 w 862"/>
                  <a:gd name="T27" fmla="*/ 617 h 969"/>
                  <a:gd name="T28" fmla="*/ 637 w 862"/>
                  <a:gd name="T29" fmla="*/ 617 h 969"/>
                  <a:gd name="T30" fmla="*/ 716 w 862"/>
                  <a:gd name="T31" fmla="*/ 914 h 969"/>
                  <a:gd name="T32" fmla="*/ 718 w 862"/>
                  <a:gd name="T33" fmla="*/ 928 h 969"/>
                  <a:gd name="T34" fmla="*/ 715 w 862"/>
                  <a:gd name="T35" fmla="*/ 941 h 969"/>
                  <a:gd name="T36" fmla="*/ 708 w 862"/>
                  <a:gd name="T37" fmla="*/ 953 h 969"/>
                  <a:gd name="T38" fmla="*/ 698 w 862"/>
                  <a:gd name="T39" fmla="*/ 962 h 969"/>
                  <a:gd name="T40" fmla="*/ 685 w 862"/>
                  <a:gd name="T41" fmla="*/ 968 h 969"/>
                  <a:gd name="T42" fmla="*/ 679 w 862"/>
                  <a:gd name="T43" fmla="*/ 969 h 969"/>
                  <a:gd name="T44" fmla="*/ 673 w 862"/>
                  <a:gd name="T45" fmla="*/ 969 h 969"/>
                  <a:gd name="T46" fmla="*/ 659 w 862"/>
                  <a:gd name="T47" fmla="*/ 967 h 969"/>
                  <a:gd name="T48" fmla="*/ 647 w 862"/>
                  <a:gd name="T49" fmla="*/ 961 h 969"/>
                  <a:gd name="T50" fmla="*/ 637 w 862"/>
                  <a:gd name="T51" fmla="*/ 950 h 969"/>
                  <a:gd name="T52" fmla="*/ 631 w 862"/>
                  <a:gd name="T53" fmla="*/ 937 h 969"/>
                  <a:gd name="T54" fmla="*/ 551 w 862"/>
                  <a:gd name="T55" fmla="*/ 639 h 969"/>
                  <a:gd name="T56" fmla="*/ 310 w 862"/>
                  <a:gd name="T57" fmla="*/ 639 h 969"/>
                  <a:gd name="T58" fmla="*/ 230 w 862"/>
                  <a:gd name="T59" fmla="*/ 937 h 969"/>
                  <a:gd name="T60" fmla="*/ 225 w 862"/>
                  <a:gd name="T61" fmla="*/ 950 h 969"/>
                  <a:gd name="T62" fmla="*/ 216 w 862"/>
                  <a:gd name="T63" fmla="*/ 960 h 969"/>
                  <a:gd name="T64" fmla="*/ 204 w 862"/>
                  <a:gd name="T65" fmla="*/ 966 h 969"/>
                  <a:gd name="T66" fmla="*/ 191 w 862"/>
                  <a:gd name="T67" fmla="*/ 969 h 969"/>
                  <a:gd name="T68" fmla="*/ 177 w 862"/>
                  <a:gd name="T69" fmla="*/ 968 h 969"/>
                  <a:gd name="T70" fmla="*/ 164 w 862"/>
                  <a:gd name="T71" fmla="*/ 962 h 969"/>
                  <a:gd name="T72" fmla="*/ 154 w 862"/>
                  <a:gd name="T73" fmla="*/ 953 h 969"/>
                  <a:gd name="T74" fmla="*/ 146 w 862"/>
                  <a:gd name="T75" fmla="*/ 941 h 969"/>
                  <a:gd name="T76" fmla="*/ 144 w 862"/>
                  <a:gd name="T77" fmla="*/ 928 h 969"/>
                  <a:gd name="T78" fmla="*/ 145 w 862"/>
                  <a:gd name="T79" fmla="*/ 914 h 969"/>
                  <a:gd name="T80" fmla="*/ 225 w 862"/>
                  <a:gd name="T81" fmla="*/ 617 h 969"/>
                  <a:gd name="T82" fmla="*/ 185 w 862"/>
                  <a:gd name="T83" fmla="*/ 617 h 969"/>
                  <a:gd name="T84" fmla="*/ 205 w 862"/>
                  <a:gd name="T85" fmla="*/ 595 h 969"/>
                  <a:gd name="T86" fmla="*/ 226 w 862"/>
                  <a:gd name="T87" fmla="*/ 573 h 969"/>
                  <a:gd name="T88" fmla="*/ 795 w 862"/>
                  <a:gd name="T89" fmla="*/ 573 h 969"/>
                  <a:gd name="T90" fmla="*/ 795 w 862"/>
                  <a:gd name="T91" fmla="*/ 88 h 969"/>
                  <a:gd name="T92" fmla="*/ 67 w 862"/>
                  <a:gd name="T93" fmla="*/ 88 h 969"/>
                  <a:gd name="T94" fmla="*/ 67 w 862"/>
                  <a:gd name="T95" fmla="*/ 549 h 969"/>
                  <a:gd name="T96" fmla="*/ 49 w 862"/>
                  <a:gd name="T97" fmla="*/ 564 h 969"/>
                  <a:gd name="T98" fmla="*/ 35 w 862"/>
                  <a:gd name="T99" fmla="*/ 578 h 969"/>
                  <a:gd name="T100" fmla="*/ 22 w 862"/>
                  <a:gd name="T101" fmla="*/ 590 h 969"/>
                  <a:gd name="T102" fmla="*/ 22 w 862"/>
                  <a:gd name="T103" fmla="*/ 81 h 969"/>
                  <a:gd name="T104" fmla="*/ 10 w 862"/>
                  <a:gd name="T105" fmla="*/ 73 h 969"/>
                  <a:gd name="T106" fmla="*/ 3 w 862"/>
                  <a:gd name="T107" fmla="*/ 60 h 969"/>
                  <a:gd name="T108" fmla="*/ 0 w 862"/>
                  <a:gd name="T109" fmla="*/ 44 h 969"/>
                  <a:gd name="T110" fmla="*/ 3 w 862"/>
                  <a:gd name="T111" fmla="*/ 30 h 969"/>
                  <a:gd name="T112" fmla="*/ 9 w 862"/>
                  <a:gd name="T113" fmla="*/ 18 h 969"/>
                  <a:gd name="T114" fmla="*/ 18 w 862"/>
                  <a:gd name="T115" fmla="*/ 8 h 969"/>
                  <a:gd name="T116" fmla="*/ 31 w 862"/>
                  <a:gd name="T117" fmla="*/ 2 h 969"/>
                  <a:gd name="T118" fmla="*/ 44 w 862"/>
                  <a:gd name="T119" fmla="*/ 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2" h="969">
                    <a:moveTo>
                      <a:pt x="44" y="0"/>
                    </a:moveTo>
                    <a:lnTo>
                      <a:pt x="817" y="0"/>
                    </a:lnTo>
                    <a:lnTo>
                      <a:pt x="831" y="2"/>
                    </a:lnTo>
                    <a:lnTo>
                      <a:pt x="843" y="8"/>
                    </a:lnTo>
                    <a:lnTo>
                      <a:pt x="853" y="18"/>
                    </a:lnTo>
                    <a:lnTo>
                      <a:pt x="860" y="30"/>
                    </a:lnTo>
                    <a:lnTo>
                      <a:pt x="862" y="44"/>
                    </a:lnTo>
                    <a:lnTo>
                      <a:pt x="859" y="60"/>
                    </a:lnTo>
                    <a:lnTo>
                      <a:pt x="851" y="73"/>
                    </a:lnTo>
                    <a:lnTo>
                      <a:pt x="839" y="81"/>
                    </a:lnTo>
                    <a:lnTo>
                      <a:pt x="839" y="594"/>
                    </a:lnTo>
                    <a:lnTo>
                      <a:pt x="837" y="606"/>
                    </a:lnTo>
                    <a:lnTo>
                      <a:pt x="828" y="614"/>
                    </a:lnTo>
                    <a:lnTo>
                      <a:pt x="817" y="617"/>
                    </a:lnTo>
                    <a:lnTo>
                      <a:pt x="637" y="617"/>
                    </a:lnTo>
                    <a:lnTo>
                      <a:pt x="716" y="914"/>
                    </a:lnTo>
                    <a:lnTo>
                      <a:pt x="718" y="928"/>
                    </a:lnTo>
                    <a:lnTo>
                      <a:pt x="715" y="941"/>
                    </a:lnTo>
                    <a:lnTo>
                      <a:pt x="708" y="953"/>
                    </a:lnTo>
                    <a:lnTo>
                      <a:pt x="698" y="962"/>
                    </a:lnTo>
                    <a:lnTo>
                      <a:pt x="685" y="968"/>
                    </a:lnTo>
                    <a:lnTo>
                      <a:pt x="679" y="969"/>
                    </a:lnTo>
                    <a:lnTo>
                      <a:pt x="673" y="969"/>
                    </a:lnTo>
                    <a:lnTo>
                      <a:pt x="659" y="967"/>
                    </a:lnTo>
                    <a:lnTo>
                      <a:pt x="647" y="961"/>
                    </a:lnTo>
                    <a:lnTo>
                      <a:pt x="637" y="950"/>
                    </a:lnTo>
                    <a:lnTo>
                      <a:pt x="631" y="937"/>
                    </a:lnTo>
                    <a:lnTo>
                      <a:pt x="551" y="639"/>
                    </a:lnTo>
                    <a:lnTo>
                      <a:pt x="310" y="639"/>
                    </a:lnTo>
                    <a:lnTo>
                      <a:pt x="230" y="937"/>
                    </a:lnTo>
                    <a:lnTo>
                      <a:pt x="225" y="950"/>
                    </a:lnTo>
                    <a:lnTo>
                      <a:pt x="216" y="960"/>
                    </a:lnTo>
                    <a:lnTo>
                      <a:pt x="204" y="966"/>
                    </a:lnTo>
                    <a:lnTo>
                      <a:pt x="191" y="969"/>
                    </a:lnTo>
                    <a:lnTo>
                      <a:pt x="177" y="968"/>
                    </a:lnTo>
                    <a:lnTo>
                      <a:pt x="164" y="962"/>
                    </a:lnTo>
                    <a:lnTo>
                      <a:pt x="154" y="953"/>
                    </a:lnTo>
                    <a:lnTo>
                      <a:pt x="146" y="941"/>
                    </a:lnTo>
                    <a:lnTo>
                      <a:pt x="144" y="928"/>
                    </a:lnTo>
                    <a:lnTo>
                      <a:pt x="145" y="914"/>
                    </a:lnTo>
                    <a:lnTo>
                      <a:pt x="225" y="617"/>
                    </a:lnTo>
                    <a:lnTo>
                      <a:pt x="185" y="617"/>
                    </a:lnTo>
                    <a:lnTo>
                      <a:pt x="205" y="595"/>
                    </a:lnTo>
                    <a:lnTo>
                      <a:pt x="226" y="573"/>
                    </a:lnTo>
                    <a:lnTo>
                      <a:pt x="795" y="573"/>
                    </a:lnTo>
                    <a:lnTo>
                      <a:pt x="795" y="88"/>
                    </a:lnTo>
                    <a:lnTo>
                      <a:pt x="67" y="88"/>
                    </a:lnTo>
                    <a:lnTo>
                      <a:pt x="67" y="549"/>
                    </a:lnTo>
                    <a:lnTo>
                      <a:pt x="49" y="564"/>
                    </a:lnTo>
                    <a:lnTo>
                      <a:pt x="35" y="578"/>
                    </a:lnTo>
                    <a:lnTo>
                      <a:pt x="22" y="590"/>
                    </a:lnTo>
                    <a:lnTo>
                      <a:pt x="22" y="81"/>
                    </a:lnTo>
                    <a:lnTo>
                      <a:pt x="10" y="73"/>
                    </a:lnTo>
                    <a:lnTo>
                      <a:pt x="3" y="60"/>
                    </a:lnTo>
                    <a:lnTo>
                      <a:pt x="0" y="44"/>
                    </a:lnTo>
                    <a:lnTo>
                      <a:pt x="3" y="30"/>
                    </a:lnTo>
                    <a:lnTo>
                      <a:pt x="9" y="18"/>
                    </a:lnTo>
                    <a:lnTo>
                      <a:pt x="18" y="8"/>
                    </a:lnTo>
                    <a:lnTo>
                      <a:pt x="31" y="2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2" name="Freeform 11">
                <a:extLst>
                  <a:ext uri="{FF2B5EF4-FFF2-40B4-BE49-F238E27FC236}">
                    <a16:creationId xmlns:a16="http://schemas.microsoft.com/office/drawing/2014/main" id="{C443D6AE-F8FB-4F36-AC08-26088ADFA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762" y="2373313"/>
                <a:ext cx="139700" cy="404813"/>
              </a:xfrm>
              <a:custGeom>
                <a:avLst/>
                <a:gdLst>
                  <a:gd name="T0" fmla="*/ 44 w 88"/>
                  <a:gd name="T1" fmla="*/ 0 h 255"/>
                  <a:gd name="T2" fmla="*/ 58 w 88"/>
                  <a:gd name="T3" fmla="*/ 3 h 255"/>
                  <a:gd name="T4" fmla="*/ 70 w 88"/>
                  <a:gd name="T5" fmla="*/ 9 h 255"/>
                  <a:gd name="T6" fmla="*/ 80 w 88"/>
                  <a:gd name="T7" fmla="*/ 19 h 255"/>
                  <a:gd name="T8" fmla="*/ 86 w 88"/>
                  <a:gd name="T9" fmla="*/ 31 h 255"/>
                  <a:gd name="T10" fmla="*/ 88 w 88"/>
                  <a:gd name="T11" fmla="*/ 45 h 255"/>
                  <a:gd name="T12" fmla="*/ 88 w 88"/>
                  <a:gd name="T13" fmla="*/ 210 h 255"/>
                  <a:gd name="T14" fmla="*/ 86 w 88"/>
                  <a:gd name="T15" fmla="*/ 224 h 255"/>
                  <a:gd name="T16" fmla="*/ 80 w 88"/>
                  <a:gd name="T17" fmla="*/ 236 h 255"/>
                  <a:gd name="T18" fmla="*/ 70 w 88"/>
                  <a:gd name="T19" fmla="*/ 246 h 255"/>
                  <a:gd name="T20" fmla="*/ 58 w 88"/>
                  <a:gd name="T21" fmla="*/ 252 h 255"/>
                  <a:gd name="T22" fmla="*/ 44 w 88"/>
                  <a:gd name="T23" fmla="*/ 255 h 255"/>
                  <a:gd name="T24" fmla="*/ 29 w 88"/>
                  <a:gd name="T25" fmla="*/ 252 h 255"/>
                  <a:gd name="T26" fmla="*/ 17 w 88"/>
                  <a:gd name="T27" fmla="*/ 246 h 255"/>
                  <a:gd name="T28" fmla="*/ 8 w 88"/>
                  <a:gd name="T29" fmla="*/ 236 h 255"/>
                  <a:gd name="T30" fmla="*/ 2 w 88"/>
                  <a:gd name="T31" fmla="*/ 224 h 255"/>
                  <a:gd name="T32" fmla="*/ 0 w 88"/>
                  <a:gd name="T33" fmla="*/ 210 h 255"/>
                  <a:gd name="T34" fmla="*/ 0 w 88"/>
                  <a:gd name="T35" fmla="*/ 45 h 255"/>
                  <a:gd name="T36" fmla="*/ 2 w 88"/>
                  <a:gd name="T37" fmla="*/ 31 h 255"/>
                  <a:gd name="T38" fmla="*/ 8 w 88"/>
                  <a:gd name="T39" fmla="*/ 19 h 255"/>
                  <a:gd name="T40" fmla="*/ 17 w 88"/>
                  <a:gd name="T41" fmla="*/ 9 h 255"/>
                  <a:gd name="T42" fmla="*/ 29 w 88"/>
                  <a:gd name="T43" fmla="*/ 3 h 255"/>
                  <a:gd name="T44" fmla="*/ 44 w 88"/>
                  <a:gd name="T4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8" h="255">
                    <a:moveTo>
                      <a:pt x="44" y="0"/>
                    </a:moveTo>
                    <a:lnTo>
                      <a:pt x="58" y="3"/>
                    </a:lnTo>
                    <a:lnTo>
                      <a:pt x="70" y="9"/>
                    </a:lnTo>
                    <a:lnTo>
                      <a:pt x="80" y="19"/>
                    </a:lnTo>
                    <a:lnTo>
                      <a:pt x="86" y="31"/>
                    </a:lnTo>
                    <a:lnTo>
                      <a:pt x="88" y="45"/>
                    </a:lnTo>
                    <a:lnTo>
                      <a:pt x="88" y="210"/>
                    </a:lnTo>
                    <a:lnTo>
                      <a:pt x="86" y="224"/>
                    </a:lnTo>
                    <a:lnTo>
                      <a:pt x="80" y="236"/>
                    </a:lnTo>
                    <a:lnTo>
                      <a:pt x="70" y="246"/>
                    </a:lnTo>
                    <a:lnTo>
                      <a:pt x="58" y="252"/>
                    </a:lnTo>
                    <a:lnTo>
                      <a:pt x="44" y="255"/>
                    </a:lnTo>
                    <a:lnTo>
                      <a:pt x="29" y="252"/>
                    </a:lnTo>
                    <a:lnTo>
                      <a:pt x="17" y="246"/>
                    </a:lnTo>
                    <a:lnTo>
                      <a:pt x="8" y="236"/>
                    </a:lnTo>
                    <a:lnTo>
                      <a:pt x="2" y="224"/>
                    </a:lnTo>
                    <a:lnTo>
                      <a:pt x="0" y="210"/>
                    </a:lnTo>
                    <a:lnTo>
                      <a:pt x="0" y="45"/>
                    </a:lnTo>
                    <a:lnTo>
                      <a:pt x="2" y="31"/>
                    </a:lnTo>
                    <a:lnTo>
                      <a:pt x="8" y="19"/>
                    </a:lnTo>
                    <a:lnTo>
                      <a:pt x="17" y="9"/>
                    </a:lnTo>
                    <a:lnTo>
                      <a:pt x="29" y="3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3" name="Freeform 12">
                <a:extLst>
                  <a:ext uri="{FF2B5EF4-FFF2-40B4-BE49-F238E27FC236}">
                    <a16:creationId xmlns:a16="http://schemas.microsoft.com/office/drawing/2014/main" id="{CB93A1EE-5C88-4674-84F4-4FCC8A882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5" y="2130426"/>
                <a:ext cx="139700" cy="647700"/>
              </a:xfrm>
              <a:custGeom>
                <a:avLst/>
                <a:gdLst>
                  <a:gd name="T0" fmla="*/ 44 w 88"/>
                  <a:gd name="T1" fmla="*/ 0 h 408"/>
                  <a:gd name="T2" fmla="*/ 59 w 88"/>
                  <a:gd name="T3" fmla="*/ 2 h 408"/>
                  <a:gd name="T4" fmla="*/ 71 w 88"/>
                  <a:gd name="T5" fmla="*/ 8 h 408"/>
                  <a:gd name="T6" fmla="*/ 80 w 88"/>
                  <a:gd name="T7" fmla="*/ 17 h 408"/>
                  <a:gd name="T8" fmla="*/ 86 w 88"/>
                  <a:gd name="T9" fmla="*/ 29 h 408"/>
                  <a:gd name="T10" fmla="*/ 88 w 88"/>
                  <a:gd name="T11" fmla="*/ 43 h 408"/>
                  <a:gd name="T12" fmla="*/ 88 w 88"/>
                  <a:gd name="T13" fmla="*/ 363 h 408"/>
                  <a:gd name="T14" fmla="*/ 86 w 88"/>
                  <a:gd name="T15" fmla="*/ 377 h 408"/>
                  <a:gd name="T16" fmla="*/ 80 w 88"/>
                  <a:gd name="T17" fmla="*/ 389 h 408"/>
                  <a:gd name="T18" fmla="*/ 71 w 88"/>
                  <a:gd name="T19" fmla="*/ 399 h 408"/>
                  <a:gd name="T20" fmla="*/ 59 w 88"/>
                  <a:gd name="T21" fmla="*/ 405 h 408"/>
                  <a:gd name="T22" fmla="*/ 44 w 88"/>
                  <a:gd name="T23" fmla="*/ 408 h 408"/>
                  <a:gd name="T24" fmla="*/ 30 w 88"/>
                  <a:gd name="T25" fmla="*/ 405 h 408"/>
                  <a:gd name="T26" fmla="*/ 18 w 88"/>
                  <a:gd name="T27" fmla="*/ 399 h 408"/>
                  <a:gd name="T28" fmla="*/ 8 w 88"/>
                  <a:gd name="T29" fmla="*/ 389 h 408"/>
                  <a:gd name="T30" fmla="*/ 2 w 88"/>
                  <a:gd name="T31" fmla="*/ 377 h 408"/>
                  <a:gd name="T32" fmla="*/ 0 w 88"/>
                  <a:gd name="T33" fmla="*/ 363 h 408"/>
                  <a:gd name="T34" fmla="*/ 0 w 88"/>
                  <a:gd name="T35" fmla="*/ 43 h 408"/>
                  <a:gd name="T36" fmla="*/ 2 w 88"/>
                  <a:gd name="T37" fmla="*/ 29 h 408"/>
                  <a:gd name="T38" fmla="*/ 8 w 88"/>
                  <a:gd name="T39" fmla="*/ 17 h 408"/>
                  <a:gd name="T40" fmla="*/ 18 w 88"/>
                  <a:gd name="T41" fmla="*/ 8 h 408"/>
                  <a:gd name="T42" fmla="*/ 30 w 88"/>
                  <a:gd name="T43" fmla="*/ 2 h 408"/>
                  <a:gd name="T44" fmla="*/ 44 w 88"/>
                  <a:gd name="T45" fmla="*/ 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8" h="408">
                    <a:moveTo>
                      <a:pt x="44" y="0"/>
                    </a:moveTo>
                    <a:lnTo>
                      <a:pt x="59" y="2"/>
                    </a:lnTo>
                    <a:lnTo>
                      <a:pt x="71" y="8"/>
                    </a:lnTo>
                    <a:lnTo>
                      <a:pt x="80" y="17"/>
                    </a:lnTo>
                    <a:lnTo>
                      <a:pt x="86" y="29"/>
                    </a:lnTo>
                    <a:lnTo>
                      <a:pt x="88" y="43"/>
                    </a:lnTo>
                    <a:lnTo>
                      <a:pt x="88" y="363"/>
                    </a:lnTo>
                    <a:lnTo>
                      <a:pt x="86" y="377"/>
                    </a:lnTo>
                    <a:lnTo>
                      <a:pt x="80" y="389"/>
                    </a:lnTo>
                    <a:lnTo>
                      <a:pt x="71" y="399"/>
                    </a:lnTo>
                    <a:lnTo>
                      <a:pt x="59" y="405"/>
                    </a:lnTo>
                    <a:lnTo>
                      <a:pt x="44" y="408"/>
                    </a:lnTo>
                    <a:lnTo>
                      <a:pt x="30" y="405"/>
                    </a:lnTo>
                    <a:lnTo>
                      <a:pt x="18" y="399"/>
                    </a:lnTo>
                    <a:lnTo>
                      <a:pt x="8" y="389"/>
                    </a:lnTo>
                    <a:lnTo>
                      <a:pt x="2" y="377"/>
                    </a:lnTo>
                    <a:lnTo>
                      <a:pt x="0" y="363"/>
                    </a:lnTo>
                    <a:lnTo>
                      <a:pt x="0" y="43"/>
                    </a:lnTo>
                    <a:lnTo>
                      <a:pt x="2" y="29"/>
                    </a:lnTo>
                    <a:lnTo>
                      <a:pt x="8" y="17"/>
                    </a:lnTo>
                    <a:lnTo>
                      <a:pt x="18" y="8"/>
                    </a:lnTo>
                    <a:lnTo>
                      <a:pt x="30" y="2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4" name="Freeform 13">
                <a:extLst>
                  <a:ext uri="{FF2B5EF4-FFF2-40B4-BE49-F238E27FC236}">
                    <a16:creationId xmlns:a16="http://schemas.microsoft.com/office/drawing/2014/main" id="{B921F732-314C-4C0F-AB23-FFE301443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9375" y="2270126"/>
                <a:ext cx="139700" cy="508000"/>
              </a:xfrm>
              <a:custGeom>
                <a:avLst/>
                <a:gdLst>
                  <a:gd name="T0" fmla="*/ 44 w 88"/>
                  <a:gd name="T1" fmla="*/ 0 h 320"/>
                  <a:gd name="T2" fmla="*/ 57 w 88"/>
                  <a:gd name="T3" fmla="*/ 2 h 320"/>
                  <a:gd name="T4" fmla="*/ 70 w 88"/>
                  <a:gd name="T5" fmla="*/ 9 h 320"/>
                  <a:gd name="T6" fmla="*/ 79 w 88"/>
                  <a:gd name="T7" fmla="*/ 17 h 320"/>
                  <a:gd name="T8" fmla="*/ 86 w 88"/>
                  <a:gd name="T9" fmla="*/ 29 h 320"/>
                  <a:gd name="T10" fmla="*/ 88 w 88"/>
                  <a:gd name="T11" fmla="*/ 43 h 320"/>
                  <a:gd name="T12" fmla="*/ 88 w 88"/>
                  <a:gd name="T13" fmla="*/ 275 h 320"/>
                  <a:gd name="T14" fmla="*/ 86 w 88"/>
                  <a:gd name="T15" fmla="*/ 289 h 320"/>
                  <a:gd name="T16" fmla="*/ 79 w 88"/>
                  <a:gd name="T17" fmla="*/ 301 h 320"/>
                  <a:gd name="T18" fmla="*/ 70 w 88"/>
                  <a:gd name="T19" fmla="*/ 311 h 320"/>
                  <a:gd name="T20" fmla="*/ 57 w 88"/>
                  <a:gd name="T21" fmla="*/ 317 h 320"/>
                  <a:gd name="T22" fmla="*/ 44 w 88"/>
                  <a:gd name="T23" fmla="*/ 320 h 320"/>
                  <a:gd name="T24" fmla="*/ 30 w 88"/>
                  <a:gd name="T25" fmla="*/ 317 h 320"/>
                  <a:gd name="T26" fmla="*/ 18 w 88"/>
                  <a:gd name="T27" fmla="*/ 311 h 320"/>
                  <a:gd name="T28" fmla="*/ 8 w 88"/>
                  <a:gd name="T29" fmla="*/ 301 h 320"/>
                  <a:gd name="T30" fmla="*/ 2 w 88"/>
                  <a:gd name="T31" fmla="*/ 289 h 320"/>
                  <a:gd name="T32" fmla="*/ 0 w 88"/>
                  <a:gd name="T33" fmla="*/ 275 h 320"/>
                  <a:gd name="T34" fmla="*/ 0 w 88"/>
                  <a:gd name="T35" fmla="*/ 43 h 320"/>
                  <a:gd name="T36" fmla="*/ 2 w 88"/>
                  <a:gd name="T37" fmla="*/ 29 h 320"/>
                  <a:gd name="T38" fmla="*/ 8 w 88"/>
                  <a:gd name="T39" fmla="*/ 17 h 320"/>
                  <a:gd name="T40" fmla="*/ 18 w 88"/>
                  <a:gd name="T41" fmla="*/ 9 h 320"/>
                  <a:gd name="T42" fmla="*/ 30 w 88"/>
                  <a:gd name="T43" fmla="*/ 2 h 320"/>
                  <a:gd name="T44" fmla="*/ 44 w 88"/>
                  <a:gd name="T4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8" h="320">
                    <a:moveTo>
                      <a:pt x="44" y="0"/>
                    </a:moveTo>
                    <a:lnTo>
                      <a:pt x="57" y="2"/>
                    </a:lnTo>
                    <a:lnTo>
                      <a:pt x="70" y="9"/>
                    </a:lnTo>
                    <a:lnTo>
                      <a:pt x="79" y="17"/>
                    </a:lnTo>
                    <a:lnTo>
                      <a:pt x="86" y="29"/>
                    </a:lnTo>
                    <a:lnTo>
                      <a:pt x="88" y="43"/>
                    </a:lnTo>
                    <a:lnTo>
                      <a:pt x="88" y="275"/>
                    </a:lnTo>
                    <a:lnTo>
                      <a:pt x="86" y="289"/>
                    </a:lnTo>
                    <a:lnTo>
                      <a:pt x="79" y="301"/>
                    </a:lnTo>
                    <a:lnTo>
                      <a:pt x="70" y="311"/>
                    </a:lnTo>
                    <a:lnTo>
                      <a:pt x="57" y="317"/>
                    </a:lnTo>
                    <a:lnTo>
                      <a:pt x="44" y="320"/>
                    </a:lnTo>
                    <a:lnTo>
                      <a:pt x="30" y="317"/>
                    </a:lnTo>
                    <a:lnTo>
                      <a:pt x="18" y="311"/>
                    </a:lnTo>
                    <a:lnTo>
                      <a:pt x="8" y="301"/>
                    </a:lnTo>
                    <a:lnTo>
                      <a:pt x="2" y="289"/>
                    </a:lnTo>
                    <a:lnTo>
                      <a:pt x="0" y="275"/>
                    </a:lnTo>
                    <a:lnTo>
                      <a:pt x="0" y="43"/>
                    </a:lnTo>
                    <a:lnTo>
                      <a:pt x="2" y="29"/>
                    </a:lnTo>
                    <a:lnTo>
                      <a:pt x="8" y="17"/>
                    </a:lnTo>
                    <a:lnTo>
                      <a:pt x="18" y="9"/>
                    </a:lnTo>
                    <a:lnTo>
                      <a:pt x="30" y="2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5" name="Freeform 14">
                <a:extLst>
                  <a:ext uri="{FF2B5EF4-FFF2-40B4-BE49-F238E27FC236}">
                    <a16:creationId xmlns:a16="http://schemas.microsoft.com/office/drawing/2014/main" id="{EE7EC107-47D5-4F4A-987F-404294F0D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9400" y="2560638"/>
                <a:ext cx="514350" cy="511175"/>
              </a:xfrm>
              <a:custGeom>
                <a:avLst/>
                <a:gdLst>
                  <a:gd name="T0" fmla="*/ 312 w 324"/>
                  <a:gd name="T1" fmla="*/ 0 h 322"/>
                  <a:gd name="T2" fmla="*/ 315 w 324"/>
                  <a:gd name="T3" fmla="*/ 0 h 322"/>
                  <a:gd name="T4" fmla="*/ 318 w 324"/>
                  <a:gd name="T5" fmla="*/ 1 h 322"/>
                  <a:gd name="T6" fmla="*/ 321 w 324"/>
                  <a:gd name="T7" fmla="*/ 3 h 322"/>
                  <a:gd name="T8" fmla="*/ 323 w 324"/>
                  <a:gd name="T9" fmla="*/ 5 h 322"/>
                  <a:gd name="T10" fmla="*/ 324 w 324"/>
                  <a:gd name="T11" fmla="*/ 8 h 322"/>
                  <a:gd name="T12" fmla="*/ 324 w 324"/>
                  <a:gd name="T13" fmla="*/ 12 h 322"/>
                  <a:gd name="T14" fmla="*/ 323 w 324"/>
                  <a:gd name="T15" fmla="*/ 15 h 322"/>
                  <a:gd name="T16" fmla="*/ 321 w 324"/>
                  <a:gd name="T17" fmla="*/ 18 h 322"/>
                  <a:gd name="T18" fmla="*/ 318 w 324"/>
                  <a:gd name="T19" fmla="*/ 20 h 322"/>
                  <a:gd name="T20" fmla="*/ 313 w 324"/>
                  <a:gd name="T21" fmla="*/ 27 h 322"/>
                  <a:gd name="T22" fmla="*/ 304 w 324"/>
                  <a:gd name="T23" fmla="*/ 35 h 322"/>
                  <a:gd name="T24" fmla="*/ 292 w 324"/>
                  <a:gd name="T25" fmla="*/ 49 h 322"/>
                  <a:gd name="T26" fmla="*/ 278 w 324"/>
                  <a:gd name="T27" fmla="*/ 64 h 322"/>
                  <a:gd name="T28" fmla="*/ 263 w 324"/>
                  <a:gd name="T29" fmla="*/ 82 h 322"/>
                  <a:gd name="T30" fmla="*/ 244 w 324"/>
                  <a:gd name="T31" fmla="*/ 101 h 322"/>
                  <a:gd name="T32" fmla="*/ 226 w 324"/>
                  <a:gd name="T33" fmla="*/ 122 h 322"/>
                  <a:gd name="T34" fmla="*/ 206 w 324"/>
                  <a:gd name="T35" fmla="*/ 143 h 322"/>
                  <a:gd name="T36" fmla="*/ 186 w 324"/>
                  <a:gd name="T37" fmla="*/ 166 h 322"/>
                  <a:gd name="T38" fmla="*/ 165 w 324"/>
                  <a:gd name="T39" fmla="*/ 188 h 322"/>
                  <a:gd name="T40" fmla="*/ 145 w 324"/>
                  <a:gd name="T41" fmla="*/ 209 h 322"/>
                  <a:gd name="T42" fmla="*/ 127 w 324"/>
                  <a:gd name="T43" fmla="*/ 230 h 322"/>
                  <a:gd name="T44" fmla="*/ 108 w 324"/>
                  <a:gd name="T45" fmla="*/ 250 h 322"/>
                  <a:gd name="T46" fmla="*/ 92 w 324"/>
                  <a:gd name="T47" fmla="*/ 267 h 322"/>
                  <a:gd name="T48" fmla="*/ 78 w 324"/>
                  <a:gd name="T49" fmla="*/ 283 h 322"/>
                  <a:gd name="T50" fmla="*/ 66 w 324"/>
                  <a:gd name="T51" fmla="*/ 296 h 322"/>
                  <a:gd name="T52" fmla="*/ 57 w 324"/>
                  <a:gd name="T53" fmla="*/ 306 h 322"/>
                  <a:gd name="T54" fmla="*/ 52 w 324"/>
                  <a:gd name="T55" fmla="*/ 312 h 322"/>
                  <a:gd name="T56" fmla="*/ 49 w 324"/>
                  <a:gd name="T57" fmla="*/ 315 h 322"/>
                  <a:gd name="T58" fmla="*/ 40 w 324"/>
                  <a:gd name="T59" fmla="*/ 320 h 322"/>
                  <a:gd name="T60" fmla="*/ 29 w 324"/>
                  <a:gd name="T61" fmla="*/ 322 h 322"/>
                  <a:gd name="T62" fmla="*/ 18 w 324"/>
                  <a:gd name="T63" fmla="*/ 320 h 322"/>
                  <a:gd name="T64" fmla="*/ 8 w 324"/>
                  <a:gd name="T65" fmla="*/ 315 h 322"/>
                  <a:gd name="T66" fmla="*/ 3 w 324"/>
                  <a:gd name="T67" fmla="*/ 305 h 322"/>
                  <a:gd name="T68" fmla="*/ 0 w 324"/>
                  <a:gd name="T69" fmla="*/ 294 h 322"/>
                  <a:gd name="T70" fmla="*/ 3 w 324"/>
                  <a:gd name="T71" fmla="*/ 283 h 322"/>
                  <a:gd name="T72" fmla="*/ 8 w 324"/>
                  <a:gd name="T73" fmla="*/ 274 h 322"/>
                  <a:gd name="T74" fmla="*/ 11 w 324"/>
                  <a:gd name="T75" fmla="*/ 271 h 322"/>
                  <a:gd name="T76" fmla="*/ 17 w 324"/>
                  <a:gd name="T77" fmla="*/ 266 h 322"/>
                  <a:gd name="T78" fmla="*/ 27 w 324"/>
                  <a:gd name="T79" fmla="*/ 257 h 322"/>
                  <a:gd name="T80" fmla="*/ 40 w 324"/>
                  <a:gd name="T81" fmla="*/ 245 h 322"/>
                  <a:gd name="T82" fmla="*/ 56 w 324"/>
                  <a:gd name="T83" fmla="*/ 231 h 322"/>
                  <a:gd name="T84" fmla="*/ 73 w 324"/>
                  <a:gd name="T85" fmla="*/ 215 h 322"/>
                  <a:gd name="T86" fmla="*/ 93 w 324"/>
                  <a:gd name="T87" fmla="*/ 197 h 322"/>
                  <a:gd name="T88" fmla="*/ 114 w 324"/>
                  <a:gd name="T89" fmla="*/ 178 h 322"/>
                  <a:gd name="T90" fmla="*/ 135 w 324"/>
                  <a:gd name="T91" fmla="*/ 158 h 322"/>
                  <a:gd name="T92" fmla="*/ 157 w 324"/>
                  <a:gd name="T93" fmla="*/ 138 h 322"/>
                  <a:gd name="T94" fmla="*/ 180 w 324"/>
                  <a:gd name="T95" fmla="*/ 118 h 322"/>
                  <a:gd name="T96" fmla="*/ 202 w 324"/>
                  <a:gd name="T97" fmla="*/ 97 h 322"/>
                  <a:gd name="T98" fmla="*/ 223 w 324"/>
                  <a:gd name="T99" fmla="*/ 79 h 322"/>
                  <a:gd name="T100" fmla="*/ 242 w 324"/>
                  <a:gd name="T101" fmla="*/ 62 h 322"/>
                  <a:gd name="T102" fmla="*/ 260 w 324"/>
                  <a:gd name="T103" fmla="*/ 45 h 322"/>
                  <a:gd name="T104" fmla="*/ 275 w 324"/>
                  <a:gd name="T105" fmla="*/ 31 h 322"/>
                  <a:gd name="T106" fmla="*/ 288 w 324"/>
                  <a:gd name="T107" fmla="*/ 19 h 322"/>
                  <a:gd name="T108" fmla="*/ 298 w 324"/>
                  <a:gd name="T109" fmla="*/ 10 h 322"/>
                  <a:gd name="T110" fmla="*/ 303 w 324"/>
                  <a:gd name="T111" fmla="*/ 5 h 322"/>
                  <a:gd name="T112" fmla="*/ 305 w 324"/>
                  <a:gd name="T113" fmla="*/ 3 h 322"/>
                  <a:gd name="T114" fmla="*/ 309 w 324"/>
                  <a:gd name="T115" fmla="*/ 1 h 322"/>
                  <a:gd name="T116" fmla="*/ 312 w 324"/>
                  <a:gd name="T117" fmla="*/ 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24" h="322">
                    <a:moveTo>
                      <a:pt x="312" y="0"/>
                    </a:moveTo>
                    <a:lnTo>
                      <a:pt x="315" y="0"/>
                    </a:lnTo>
                    <a:lnTo>
                      <a:pt x="318" y="1"/>
                    </a:lnTo>
                    <a:lnTo>
                      <a:pt x="321" y="3"/>
                    </a:lnTo>
                    <a:lnTo>
                      <a:pt x="323" y="5"/>
                    </a:lnTo>
                    <a:lnTo>
                      <a:pt x="324" y="8"/>
                    </a:lnTo>
                    <a:lnTo>
                      <a:pt x="324" y="12"/>
                    </a:lnTo>
                    <a:lnTo>
                      <a:pt x="323" y="15"/>
                    </a:lnTo>
                    <a:lnTo>
                      <a:pt x="321" y="18"/>
                    </a:lnTo>
                    <a:lnTo>
                      <a:pt x="318" y="20"/>
                    </a:lnTo>
                    <a:lnTo>
                      <a:pt x="313" y="27"/>
                    </a:lnTo>
                    <a:lnTo>
                      <a:pt x="304" y="35"/>
                    </a:lnTo>
                    <a:lnTo>
                      <a:pt x="292" y="49"/>
                    </a:lnTo>
                    <a:lnTo>
                      <a:pt x="278" y="64"/>
                    </a:lnTo>
                    <a:lnTo>
                      <a:pt x="263" y="82"/>
                    </a:lnTo>
                    <a:lnTo>
                      <a:pt x="244" y="101"/>
                    </a:lnTo>
                    <a:lnTo>
                      <a:pt x="226" y="122"/>
                    </a:lnTo>
                    <a:lnTo>
                      <a:pt x="206" y="143"/>
                    </a:lnTo>
                    <a:lnTo>
                      <a:pt x="186" y="166"/>
                    </a:lnTo>
                    <a:lnTo>
                      <a:pt x="165" y="188"/>
                    </a:lnTo>
                    <a:lnTo>
                      <a:pt x="145" y="209"/>
                    </a:lnTo>
                    <a:lnTo>
                      <a:pt x="127" y="230"/>
                    </a:lnTo>
                    <a:lnTo>
                      <a:pt x="108" y="250"/>
                    </a:lnTo>
                    <a:lnTo>
                      <a:pt x="92" y="267"/>
                    </a:lnTo>
                    <a:lnTo>
                      <a:pt x="78" y="283"/>
                    </a:lnTo>
                    <a:lnTo>
                      <a:pt x="66" y="296"/>
                    </a:lnTo>
                    <a:lnTo>
                      <a:pt x="57" y="306"/>
                    </a:lnTo>
                    <a:lnTo>
                      <a:pt x="52" y="312"/>
                    </a:lnTo>
                    <a:lnTo>
                      <a:pt x="49" y="315"/>
                    </a:lnTo>
                    <a:lnTo>
                      <a:pt x="40" y="320"/>
                    </a:lnTo>
                    <a:lnTo>
                      <a:pt x="29" y="322"/>
                    </a:lnTo>
                    <a:lnTo>
                      <a:pt x="18" y="320"/>
                    </a:lnTo>
                    <a:lnTo>
                      <a:pt x="8" y="315"/>
                    </a:lnTo>
                    <a:lnTo>
                      <a:pt x="3" y="305"/>
                    </a:lnTo>
                    <a:lnTo>
                      <a:pt x="0" y="294"/>
                    </a:lnTo>
                    <a:lnTo>
                      <a:pt x="3" y="283"/>
                    </a:lnTo>
                    <a:lnTo>
                      <a:pt x="8" y="274"/>
                    </a:lnTo>
                    <a:lnTo>
                      <a:pt x="11" y="271"/>
                    </a:lnTo>
                    <a:lnTo>
                      <a:pt x="17" y="266"/>
                    </a:lnTo>
                    <a:lnTo>
                      <a:pt x="27" y="257"/>
                    </a:lnTo>
                    <a:lnTo>
                      <a:pt x="40" y="245"/>
                    </a:lnTo>
                    <a:lnTo>
                      <a:pt x="56" y="231"/>
                    </a:lnTo>
                    <a:lnTo>
                      <a:pt x="73" y="215"/>
                    </a:lnTo>
                    <a:lnTo>
                      <a:pt x="93" y="197"/>
                    </a:lnTo>
                    <a:lnTo>
                      <a:pt x="114" y="178"/>
                    </a:lnTo>
                    <a:lnTo>
                      <a:pt x="135" y="158"/>
                    </a:lnTo>
                    <a:lnTo>
                      <a:pt x="157" y="138"/>
                    </a:lnTo>
                    <a:lnTo>
                      <a:pt x="180" y="118"/>
                    </a:lnTo>
                    <a:lnTo>
                      <a:pt x="202" y="97"/>
                    </a:lnTo>
                    <a:lnTo>
                      <a:pt x="223" y="79"/>
                    </a:lnTo>
                    <a:lnTo>
                      <a:pt x="242" y="62"/>
                    </a:lnTo>
                    <a:lnTo>
                      <a:pt x="260" y="45"/>
                    </a:lnTo>
                    <a:lnTo>
                      <a:pt x="275" y="31"/>
                    </a:lnTo>
                    <a:lnTo>
                      <a:pt x="288" y="19"/>
                    </a:lnTo>
                    <a:lnTo>
                      <a:pt x="298" y="10"/>
                    </a:lnTo>
                    <a:lnTo>
                      <a:pt x="303" y="5"/>
                    </a:lnTo>
                    <a:lnTo>
                      <a:pt x="305" y="3"/>
                    </a:lnTo>
                    <a:lnTo>
                      <a:pt x="309" y="1"/>
                    </a:lnTo>
                    <a:lnTo>
                      <a:pt x="3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9B845BD-F194-4AE5-B5D1-BCC6A6F527EA}"/>
                </a:ext>
              </a:extLst>
            </p:cNvPr>
            <p:cNvSpPr txBox="1"/>
            <p:nvPr/>
          </p:nvSpPr>
          <p:spPr>
            <a:xfrm>
              <a:off x="6591458" y="3568148"/>
              <a:ext cx="10561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Visualize </a:t>
              </a:r>
            </a:p>
            <a:p>
              <a:pPr algn="ctr"/>
              <a:r>
                <a:rPr lang="en-IN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Results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4381EA6-9AE0-452E-8906-DF8FA2E90AA6}"/>
              </a:ext>
            </a:extLst>
          </p:cNvPr>
          <p:cNvGrpSpPr/>
          <p:nvPr/>
        </p:nvGrpSpPr>
        <p:grpSpPr>
          <a:xfrm>
            <a:off x="9760995" y="1589877"/>
            <a:ext cx="1524000" cy="1834201"/>
            <a:chOff x="8001153" y="2048635"/>
            <a:chExt cx="1524000" cy="1834201"/>
          </a:xfrm>
        </p:grpSpPr>
        <p:sp>
          <p:nvSpPr>
            <p:cNvPr id="107" name="Rounded Rectangle 63">
              <a:extLst>
                <a:ext uri="{FF2B5EF4-FFF2-40B4-BE49-F238E27FC236}">
                  <a16:creationId xmlns:a16="http://schemas.microsoft.com/office/drawing/2014/main" id="{D08CC63A-6E32-4068-AF5C-09922479153A}"/>
                </a:ext>
              </a:extLst>
            </p:cNvPr>
            <p:cNvSpPr/>
            <p:nvPr/>
          </p:nvSpPr>
          <p:spPr>
            <a:xfrm>
              <a:off x="8001153" y="2048635"/>
              <a:ext cx="1524000" cy="1834201"/>
            </a:xfrm>
            <a:prstGeom prst="roundRect">
              <a:avLst>
                <a:gd name="adj" fmla="val 527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9D1B038-6487-4710-970A-02EC204437FF}"/>
                </a:ext>
              </a:extLst>
            </p:cNvPr>
            <p:cNvGrpSpPr/>
            <p:nvPr/>
          </p:nvGrpSpPr>
          <p:grpSpPr>
            <a:xfrm>
              <a:off x="8485340" y="2378021"/>
              <a:ext cx="555626" cy="464570"/>
              <a:chOff x="3970338" y="1616075"/>
              <a:chExt cx="949326" cy="793751"/>
            </a:xfrm>
            <a:solidFill>
              <a:schemeClr val="bg1"/>
            </a:solidFill>
          </p:grpSpPr>
          <p:sp>
            <p:nvSpPr>
              <p:cNvPr id="110" name="Freeform 22">
                <a:extLst>
                  <a:ext uri="{FF2B5EF4-FFF2-40B4-BE49-F238E27FC236}">
                    <a16:creationId xmlns:a16="http://schemas.microsoft.com/office/drawing/2014/main" id="{54C73E31-0946-458F-AA62-85B64C0001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94176" y="1982788"/>
                <a:ext cx="725488" cy="427038"/>
              </a:xfrm>
              <a:custGeom>
                <a:avLst/>
                <a:gdLst>
                  <a:gd name="T0" fmla="*/ 171 w 457"/>
                  <a:gd name="T1" fmla="*/ 42 h 269"/>
                  <a:gd name="T2" fmla="*/ 135 w 457"/>
                  <a:gd name="T3" fmla="*/ 71 h 269"/>
                  <a:gd name="T4" fmla="*/ 123 w 457"/>
                  <a:gd name="T5" fmla="*/ 98 h 269"/>
                  <a:gd name="T6" fmla="*/ 115 w 457"/>
                  <a:gd name="T7" fmla="*/ 106 h 269"/>
                  <a:gd name="T8" fmla="*/ 104 w 457"/>
                  <a:gd name="T9" fmla="*/ 109 h 269"/>
                  <a:gd name="T10" fmla="*/ 80 w 457"/>
                  <a:gd name="T11" fmla="*/ 112 h 269"/>
                  <a:gd name="T12" fmla="*/ 50 w 457"/>
                  <a:gd name="T13" fmla="*/ 133 h 269"/>
                  <a:gd name="T14" fmla="*/ 39 w 457"/>
                  <a:gd name="T15" fmla="*/ 170 h 269"/>
                  <a:gd name="T16" fmla="*/ 50 w 457"/>
                  <a:gd name="T17" fmla="*/ 204 h 269"/>
                  <a:gd name="T18" fmla="*/ 80 w 457"/>
                  <a:gd name="T19" fmla="*/ 227 h 269"/>
                  <a:gd name="T20" fmla="*/ 357 w 457"/>
                  <a:gd name="T21" fmla="*/ 230 h 269"/>
                  <a:gd name="T22" fmla="*/ 392 w 457"/>
                  <a:gd name="T23" fmla="*/ 218 h 269"/>
                  <a:gd name="T24" fmla="*/ 415 w 457"/>
                  <a:gd name="T25" fmla="*/ 188 h 269"/>
                  <a:gd name="T26" fmla="*/ 415 w 457"/>
                  <a:gd name="T27" fmla="*/ 150 h 269"/>
                  <a:gd name="T28" fmla="*/ 392 w 457"/>
                  <a:gd name="T29" fmla="*/ 120 h 269"/>
                  <a:gd name="T30" fmla="*/ 357 w 457"/>
                  <a:gd name="T31" fmla="*/ 109 h 269"/>
                  <a:gd name="T32" fmla="*/ 345 w 457"/>
                  <a:gd name="T33" fmla="*/ 109 h 269"/>
                  <a:gd name="T34" fmla="*/ 334 w 457"/>
                  <a:gd name="T35" fmla="*/ 103 h 269"/>
                  <a:gd name="T36" fmla="*/ 321 w 457"/>
                  <a:gd name="T37" fmla="*/ 83 h 269"/>
                  <a:gd name="T38" fmla="*/ 293 w 457"/>
                  <a:gd name="T39" fmla="*/ 65 h 269"/>
                  <a:gd name="T40" fmla="*/ 271 w 457"/>
                  <a:gd name="T41" fmla="*/ 64 h 269"/>
                  <a:gd name="T42" fmla="*/ 259 w 457"/>
                  <a:gd name="T43" fmla="*/ 65 h 269"/>
                  <a:gd name="T44" fmla="*/ 250 w 457"/>
                  <a:gd name="T45" fmla="*/ 62 h 269"/>
                  <a:gd name="T46" fmla="*/ 231 w 457"/>
                  <a:gd name="T47" fmla="*/ 48 h 269"/>
                  <a:gd name="T48" fmla="*/ 195 w 457"/>
                  <a:gd name="T49" fmla="*/ 39 h 269"/>
                  <a:gd name="T50" fmla="*/ 219 w 457"/>
                  <a:gd name="T51" fmla="*/ 2 h 269"/>
                  <a:gd name="T52" fmla="*/ 262 w 457"/>
                  <a:gd name="T53" fmla="*/ 21 h 269"/>
                  <a:gd name="T54" fmla="*/ 272 w 457"/>
                  <a:gd name="T55" fmla="*/ 24 h 269"/>
                  <a:gd name="T56" fmla="*/ 301 w 457"/>
                  <a:gd name="T57" fmla="*/ 27 h 269"/>
                  <a:gd name="T58" fmla="*/ 343 w 457"/>
                  <a:gd name="T59" fmla="*/ 50 h 269"/>
                  <a:gd name="T60" fmla="*/ 386 w 457"/>
                  <a:gd name="T61" fmla="*/ 73 h 269"/>
                  <a:gd name="T62" fmla="*/ 428 w 457"/>
                  <a:gd name="T63" fmla="*/ 100 h 269"/>
                  <a:gd name="T64" fmla="*/ 454 w 457"/>
                  <a:gd name="T65" fmla="*/ 142 h 269"/>
                  <a:gd name="T66" fmla="*/ 452 w 457"/>
                  <a:gd name="T67" fmla="*/ 195 h 269"/>
                  <a:gd name="T68" fmla="*/ 427 w 457"/>
                  <a:gd name="T69" fmla="*/ 239 h 269"/>
                  <a:gd name="T70" fmla="*/ 383 w 457"/>
                  <a:gd name="T71" fmla="*/ 265 h 269"/>
                  <a:gd name="T72" fmla="*/ 100 w 457"/>
                  <a:gd name="T73" fmla="*/ 269 h 269"/>
                  <a:gd name="T74" fmla="*/ 48 w 457"/>
                  <a:gd name="T75" fmla="*/ 256 h 269"/>
                  <a:gd name="T76" fmla="*/ 14 w 457"/>
                  <a:gd name="T77" fmla="*/ 219 h 269"/>
                  <a:gd name="T78" fmla="*/ 0 w 457"/>
                  <a:gd name="T79" fmla="*/ 170 h 269"/>
                  <a:gd name="T80" fmla="*/ 15 w 457"/>
                  <a:gd name="T81" fmla="*/ 115 h 269"/>
                  <a:gd name="T82" fmla="*/ 58 w 457"/>
                  <a:gd name="T83" fmla="*/ 79 h 269"/>
                  <a:gd name="T84" fmla="*/ 88 w 457"/>
                  <a:gd name="T85" fmla="*/ 68 h 269"/>
                  <a:gd name="T86" fmla="*/ 95 w 457"/>
                  <a:gd name="T87" fmla="*/ 62 h 269"/>
                  <a:gd name="T88" fmla="*/ 126 w 457"/>
                  <a:gd name="T89" fmla="*/ 24 h 269"/>
                  <a:gd name="T90" fmla="*/ 169 w 457"/>
                  <a:gd name="T91" fmla="*/ 2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57" h="269">
                    <a:moveTo>
                      <a:pt x="195" y="39"/>
                    </a:moveTo>
                    <a:lnTo>
                      <a:pt x="171" y="42"/>
                    </a:lnTo>
                    <a:lnTo>
                      <a:pt x="151" y="55"/>
                    </a:lnTo>
                    <a:lnTo>
                      <a:pt x="135" y="71"/>
                    </a:lnTo>
                    <a:lnTo>
                      <a:pt x="126" y="94"/>
                    </a:lnTo>
                    <a:lnTo>
                      <a:pt x="123" y="98"/>
                    </a:lnTo>
                    <a:lnTo>
                      <a:pt x="120" y="103"/>
                    </a:lnTo>
                    <a:lnTo>
                      <a:pt x="115" y="106"/>
                    </a:lnTo>
                    <a:lnTo>
                      <a:pt x="110" y="109"/>
                    </a:lnTo>
                    <a:lnTo>
                      <a:pt x="104" y="109"/>
                    </a:lnTo>
                    <a:lnTo>
                      <a:pt x="100" y="109"/>
                    </a:lnTo>
                    <a:lnTo>
                      <a:pt x="80" y="112"/>
                    </a:lnTo>
                    <a:lnTo>
                      <a:pt x="64" y="120"/>
                    </a:lnTo>
                    <a:lnTo>
                      <a:pt x="50" y="133"/>
                    </a:lnTo>
                    <a:lnTo>
                      <a:pt x="42" y="150"/>
                    </a:lnTo>
                    <a:lnTo>
                      <a:pt x="39" y="170"/>
                    </a:lnTo>
                    <a:lnTo>
                      <a:pt x="42" y="188"/>
                    </a:lnTo>
                    <a:lnTo>
                      <a:pt x="50" y="204"/>
                    </a:lnTo>
                    <a:lnTo>
                      <a:pt x="64" y="218"/>
                    </a:lnTo>
                    <a:lnTo>
                      <a:pt x="80" y="227"/>
                    </a:lnTo>
                    <a:lnTo>
                      <a:pt x="100" y="230"/>
                    </a:lnTo>
                    <a:lnTo>
                      <a:pt x="357" y="230"/>
                    </a:lnTo>
                    <a:lnTo>
                      <a:pt x="375" y="227"/>
                    </a:lnTo>
                    <a:lnTo>
                      <a:pt x="392" y="218"/>
                    </a:lnTo>
                    <a:lnTo>
                      <a:pt x="405" y="204"/>
                    </a:lnTo>
                    <a:lnTo>
                      <a:pt x="415" y="188"/>
                    </a:lnTo>
                    <a:lnTo>
                      <a:pt x="418" y="170"/>
                    </a:lnTo>
                    <a:lnTo>
                      <a:pt x="415" y="150"/>
                    </a:lnTo>
                    <a:lnTo>
                      <a:pt x="405" y="133"/>
                    </a:lnTo>
                    <a:lnTo>
                      <a:pt x="392" y="120"/>
                    </a:lnTo>
                    <a:lnTo>
                      <a:pt x="375" y="112"/>
                    </a:lnTo>
                    <a:lnTo>
                      <a:pt x="357" y="109"/>
                    </a:lnTo>
                    <a:lnTo>
                      <a:pt x="351" y="109"/>
                    </a:lnTo>
                    <a:lnTo>
                      <a:pt x="345" y="109"/>
                    </a:lnTo>
                    <a:lnTo>
                      <a:pt x="339" y="106"/>
                    </a:lnTo>
                    <a:lnTo>
                      <a:pt x="334" y="103"/>
                    </a:lnTo>
                    <a:lnTo>
                      <a:pt x="331" y="98"/>
                    </a:lnTo>
                    <a:lnTo>
                      <a:pt x="321" y="83"/>
                    </a:lnTo>
                    <a:lnTo>
                      <a:pt x="309" y="73"/>
                    </a:lnTo>
                    <a:lnTo>
                      <a:pt x="293" y="65"/>
                    </a:lnTo>
                    <a:lnTo>
                      <a:pt x="277" y="64"/>
                    </a:lnTo>
                    <a:lnTo>
                      <a:pt x="271" y="64"/>
                    </a:lnTo>
                    <a:lnTo>
                      <a:pt x="265" y="65"/>
                    </a:lnTo>
                    <a:lnTo>
                      <a:pt x="259" y="65"/>
                    </a:lnTo>
                    <a:lnTo>
                      <a:pt x="254" y="64"/>
                    </a:lnTo>
                    <a:lnTo>
                      <a:pt x="250" y="62"/>
                    </a:lnTo>
                    <a:lnTo>
                      <a:pt x="247" y="59"/>
                    </a:lnTo>
                    <a:lnTo>
                      <a:pt x="231" y="48"/>
                    </a:lnTo>
                    <a:lnTo>
                      <a:pt x="215" y="41"/>
                    </a:lnTo>
                    <a:lnTo>
                      <a:pt x="195" y="39"/>
                    </a:lnTo>
                    <a:close/>
                    <a:moveTo>
                      <a:pt x="195" y="0"/>
                    </a:moveTo>
                    <a:lnTo>
                      <a:pt x="219" y="2"/>
                    </a:lnTo>
                    <a:lnTo>
                      <a:pt x="242" y="9"/>
                    </a:lnTo>
                    <a:lnTo>
                      <a:pt x="262" y="21"/>
                    </a:lnTo>
                    <a:lnTo>
                      <a:pt x="266" y="24"/>
                    </a:lnTo>
                    <a:lnTo>
                      <a:pt x="272" y="24"/>
                    </a:lnTo>
                    <a:lnTo>
                      <a:pt x="277" y="24"/>
                    </a:lnTo>
                    <a:lnTo>
                      <a:pt x="301" y="27"/>
                    </a:lnTo>
                    <a:lnTo>
                      <a:pt x="324" y="36"/>
                    </a:lnTo>
                    <a:lnTo>
                      <a:pt x="343" y="50"/>
                    </a:lnTo>
                    <a:lnTo>
                      <a:pt x="360" y="70"/>
                    </a:lnTo>
                    <a:lnTo>
                      <a:pt x="386" y="73"/>
                    </a:lnTo>
                    <a:lnTo>
                      <a:pt x="408" y="83"/>
                    </a:lnTo>
                    <a:lnTo>
                      <a:pt x="428" y="100"/>
                    </a:lnTo>
                    <a:lnTo>
                      <a:pt x="443" y="120"/>
                    </a:lnTo>
                    <a:lnTo>
                      <a:pt x="454" y="142"/>
                    </a:lnTo>
                    <a:lnTo>
                      <a:pt x="457" y="170"/>
                    </a:lnTo>
                    <a:lnTo>
                      <a:pt x="452" y="195"/>
                    </a:lnTo>
                    <a:lnTo>
                      <a:pt x="443" y="219"/>
                    </a:lnTo>
                    <a:lnTo>
                      <a:pt x="427" y="239"/>
                    </a:lnTo>
                    <a:lnTo>
                      <a:pt x="407" y="256"/>
                    </a:lnTo>
                    <a:lnTo>
                      <a:pt x="383" y="265"/>
                    </a:lnTo>
                    <a:lnTo>
                      <a:pt x="357" y="269"/>
                    </a:lnTo>
                    <a:lnTo>
                      <a:pt x="100" y="269"/>
                    </a:lnTo>
                    <a:lnTo>
                      <a:pt x="73" y="265"/>
                    </a:lnTo>
                    <a:lnTo>
                      <a:pt x="48" y="256"/>
                    </a:lnTo>
                    <a:lnTo>
                      <a:pt x="29" y="239"/>
                    </a:lnTo>
                    <a:lnTo>
                      <a:pt x="14" y="219"/>
                    </a:lnTo>
                    <a:lnTo>
                      <a:pt x="3" y="195"/>
                    </a:lnTo>
                    <a:lnTo>
                      <a:pt x="0" y="170"/>
                    </a:lnTo>
                    <a:lnTo>
                      <a:pt x="3" y="141"/>
                    </a:lnTo>
                    <a:lnTo>
                      <a:pt x="15" y="115"/>
                    </a:lnTo>
                    <a:lnTo>
                      <a:pt x="33" y="94"/>
                    </a:lnTo>
                    <a:lnTo>
                      <a:pt x="58" y="79"/>
                    </a:lnTo>
                    <a:lnTo>
                      <a:pt x="83" y="70"/>
                    </a:lnTo>
                    <a:lnTo>
                      <a:pt x="88" y="68"/>
                    </a:lnTo>
                    <a:lnTo>
                      <a:pt x="92" y="67"/>
                    </a:lnTo>
                    <a:lnTo>
                      <a:pt x="95" y="62"/>
                    </a:lnTo>
                    <a:lnTo>
                      <a:pt x="109" y="41"/>
                    </a:lnTo>
                    <a:lnTo>
                      <a:pt x="126" y="24"/>
                    </a:lnTo>
                    <a:lnTo>
                      <a:pt x="147" y="11"/>
                    </a:lnTo>
                    <a:lnTo>
                      <a:pt x="169" y="2"/>
                    </a:lnTo>
                    <a:lnTo>
                      <a:pt x="1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11" name="Freeform 23">
                <a:extLst>
                  <a:ext uri="{FF2B5EF4-FFF2-40B4-BE49-F238E27FC236}">
                    <a16:creationId xmlns:a16="http://schemas.microsoft.com/office/drawing/2014/main" id="{5FE9E14E-13DB-4D37-BC93-514831EFC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338" y="1897063"/>
                <a:ext cx="503238" cy="427038"/>
              </a:xfrm>
              <a:custGeom>
                <a:avLst/>
                <a:gdLst>
                  <a:gd name="T0" fmla="*/ 197 w 317"/>
                  <a:gd name="T1" fmla="*/ 0 h 269"/>
                  <a:gd name="T2" fmla="*/ 220 w 317"/>
                  <a:gd name="T3" fmla="*/ 1 h 269"/>
                  <a:gd name="T4" fmla="*/ 242 w 317"/>
                  <a:gd name="T5" fmla="*/ 9 h 269"/>
                  <a:gd name="T6" fmla="*/ 262 w 317"/>
                  <a:gd name="T7" fmla="*/ 21 h 269"/>
                  <a:gd name="T8" fmla="*/ 267 w 317"/>
                  <a:gd name="T9" fmla="*/ 22 h 269"/>
                  <a:gd name="T10" fmla="*/ 273 w 317"/>
                  <a:gd name="T11" fmla="*/ 24 h 269"/>
                  <a:gd name="T12" fmla="*/ 277 w 317"/>
                  <a:gd name="T13" fmla="*/ 24 h 269"/>
                  <a:gd name="T14" fmla="*/ 297 w 317"/>
                  <a:gd name="T15" fmla="*/ 25 h 269"/>
                  <a:gd name="T16" fmla="*/ 317 w 317"/>
                  <a:gd name="T17" fmla="*/ 31 h 269"/>
                  <a:gd name="T18" fmla="*/ 288 w 317"/>
                  <a:gd name="T19" fmla="*/ 39 h 269"/>
                  <a:gd name="T20" fmla="*/ 261 w 317"/>
                  <a:gd name="T21" fmla="*/ 54 h 269"/>
                  <a:gd name="T22" fmla="*/ 238 w 317"/>
                  <a:gd name="T23" fmla="*/ 74 h 269"/>
                  <a:gd name="T24" fmla="*/ 220 w 317"/>
                  <a:gd name="T25" fmla="*/ 98 h 269"/>
                  <a:gd name="T26" fmla="*/ 217 w 317"/>
                  <a:gd name="T27" fmla="*/ 101 h 269"/>
                  <a:gd name="T28" fmla="*/ 212 w 317"/>
                  <a:gd name="T29" fmla="*/ 102 h 269"/>
                  <a:gd name="T30" fmla="*/ 186 w 317"/>
                  <a:gd name="T31" fmla="*/ 113 h 269"/>
                  <a:gd name="T32" fmla="*/ 164 w 317"/>
                  <a:gd name="T33" fmla="*/ 127 h 269"/>
                  <a:gd name="T34" fmla="*/ 144 w 317"/>
                  <a:gd name="T35" fmla="*/ 146 h 269"/>
                  <a:gd name="T36" fmla="*/ 130 w 317"/>
                  <a:gd name="T37" fmla="*/ 169 h 269"/>
                  <a:gd name="T38" fmla="*/ 121 w 317"/>
                  <a:gd name="T39" fmla="*/ 195 h 269"/>
                  <a:gd name="T40" fmla="*/ 117 w 317"/>
                  <a:gd name="T41" fmla="*/ 224 h 269"/>
                  <a:gd name="T42" fmla="*/ 120 w 317"/>
                  <a:gd name="T43" fmla="*/ 246 h 269"/>
                  <a:gd name="T44" fmla="*/ 126 w 317"/>
                  <a:gd name="T45" fmla="*/ 269 h 269"/>
                  <a:gd name="T46" fmla="*/ 100 w 317"/>
                  <a:gd name="T47" fmla="*/ 269 h 269"/>
                  <a:gd name="T48" fmla="*/ 73 w 317"/>
                  <a:gd name="T49" fmla="*/ 264 h 269"/>
                  <a:gd name="T50" fmla="*/ 50 w 317"/>
                  <a:gd name="T51" fmla="*/ 254 h 269"/>
                  <a:gd name="T52" fmla="*/ 29 w 317"/>
                  <a:gd name="T53" fmla="*/ 239 h 269"/>
                  <a:gd name="T54" fmla="*/ 14 w 317"/>
                  <a:gd name="T55" fmla="*/ 219 h 269"/>
                  <a:gd name="T56" fmla="*/ 3 w 317"/>
                  <a:gd name="T57" fmla="*/ 195 h 269"/>
                  <a:gd name="T58" fmla="*/ 0 w 317"/>
                  <a:gd name="T59" fmla="*/ 169 h 269"/>
                  <a:gd name="T60" fmla="*/ 5 w 317"/>
                  <a:gd name="T61" fmla="*/ 140 h 269"/>
                  <a:gd name="T62" fmla="*/ 17 w 317"/>
                  <a:gd name="T63" fmla="*/ 115 h 269"/>
                  <a:gd name="T64" fmla="*/ 34 w 317"/>
                  <a:gd name="T65" fmla="*/ 93 h 269"/>
                  <a:gd name="T66" fmla="*/ 58 w 317"/>
                  <a:gd name="T67" fmla="*/ 78 h 269"/>
                  <a:gd name="T68" fmla="*/ 85 w 317"/>
                  <a:gd name="T69" fmla="*/ 69 h 269"/>
                  <a:gd name="T70" fmla="*/ 90 w 317"/>
                  <a:gd name="T71" fmla="*/ 68 h 269"/>
                  <a:gd name="T72" fmla="*/ 93 w 317"/>
                  <a:gd name="T73" fmla="*/ 65 h 269"/>
                  <a:gd name="T74" fmla="*/ 96 w 317"/>
                  <a:gd name="T75" fmla="*/ 62 h 269"/>
                  <a:gd name="T76" fmla="*/ 109 w 317"/>
                  <a:gd name="T77" fmla="*/ 40 h 269"/>
                  <a:gd name="T78" fmla="*/ 126 w 317"/>
                  <a:gd name="T79" fmla="*/ 24 h 269"/>
                  <a:gd name="T80" fmla="*/ 147 w 317"/>
                  <a:gd name="T81" fmla="*/ 10 h 269"/>
                  <a:gd name="T82" fmla="*/ 171 w 317"/>
                  <a:gd name="T83" fmla="*/ 1 h 269"/>
                  <a:gd name="T84" fmla="*/ 197 w 317"/>
                  <a:gd name="T85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7" h="269">
                    <a:moveTo>
                      <a:pt x="197" y="0"/>
                    </a:moveTo>
                    <a:lnTo>
                      <a:pt x="220" y="1"/>
                    </a:lnTo>
                    <a:lnTo>
                      <a:pt x="242" y="9"/>
                    </a:lnTo>
                    <a:lnTo>
                      <a:pt x="262" y="21"/>
                    </a:lnTo>
                    <a:lnTo>
                      <a:pt x="267" y="22"/>
                    </a:lnTo>
                    <a:lnTo>
                      <a:pt x="273" y="24"/>
                    </a:lnTo>
                    <a:lnTo>
                      <a:pt x="277" y="24"/>
                    </a:lnTo>
                    <a:lnTo>
                      <a:pt x="297" y="25"/>
                    </a:lnTo>
                    <a:lnTo>
                      <a:pt x="317" y="31"/>
                    </a:lnTo>
                    <a:lnTo>
                      <a:pt x="288" y="39"/>
                    </a:lnTo>
                    <a:lnTo>
                      <a:pt x="261" y="54"/>
                    </a:lnTo>
                    <a:lnTo>
                      <a:pt x="238" y="74"/>
                    </a:lnTo>
                    <a:lnTo>
                      <a:pt x="220" y="98"/>
                    </a:lnTo>
                    <a:lnTo>
                      <a:pt x="217" y="101"/>
                    </a:lnTo>
                    <a:lnTo>
                      <a:pt x="212" y="102"/>
                    </a:lnTo>
                    <a:lnTo>
                      <a:pt x="186" y="113"/>
                    </a:lnTo>
                    <a:lnTo>
                      <a:pt x="164" y="127"/>
                    </a:lnTo>
                    <a:lnTo>
                      <a:pt x="144" y="146"/>
                    </a:lnTo>
                    <a:lnTo>
                      <a:pt x="130" y="169"/>
                    </a:lnTo>
                    <a:lnTo>
                      <a:pt x="121" y="195"/>
                    </a:lnTo>
                    <a:lnTo>
                      <a:pt x="117" y="224"/>
                    </a:lnTo>
                    <a:lnTo>
                      <a:pt x="120" y="246"/>
                    </a:lnTo>
                    <a:lnTo>
                      <a:pt x="126" y="269"/>
                    </a:lnTo>
                    <a:lnTo>
                      <a:pt x="100" y="269"/>
                    </a:lnTo>
                    <a:lnTo>
                      <a:pt x="73" y="264"/>
                    </a:lnTo>
                    <a:lnTo>
                      <a:pt x="50" y="254"/>
                    </a:lnTo>
                    <a:lnTo>
                      <a:pt x="29" y="239"/>
                    </a:lnTo>
                    <a:lnTo>
                      <a:pt x="14" y="219"/>
                    </a:lnTo>
                    <a:lnTo>
                      <a:pt x="3" y="195"/>
                    </a:lnTo>
                    <a:lnTo>
                      <a:pt x="0" y="169"/>
                    </a:lnTo>
                    <a:lnTo>
                      <a:pt x="5" y="140"/>
                    </a:lnTo>
                    <a:lnTo>
                      <a:pt x="17" y="115"/>
                    </a:lnTo>
                    <a:lnTo>
                      <a:pt x="34" y="93"/>
                    </a:lnTo>
                    <a:lnTo>
                      <a:pt x="58" y="78"/>
                    </a:lnTo>
                    <a:lnTo>
                      <a:pt x="85" y="69"/>
                    </a:lnTo>
                    <a:lnTo>
                      <a:pt x="90" y="68"/>
                    </a:lnTo>
                    <a:lnTo>
                      <a:pt x="93" y="65"/>
                    </a:lnTo>
                    <a:lnTo>
                      <a:pt x="96" y="62"/>
                    </a:lnTo>
                    <a:lnTo>
                      <a:pt x="109" y="40"/>
                    </a:lnTo>
                    <a:lnTo>
                      <a:pt x="126" y="24"/>
                    </a:lnTo>
                    <a:lnTo>
                      <a:pt x="147" y="10"/>
                    </a:lnTo>
                    <a:lnTo>
                      <a:pt x="171" y="1"/>
                    </a:lnTo>
                    <a:lnTo>
                      <a:pt x="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12" name="Rectangle 24">
                <a:extLst>
                  <a:ext uri="{FF2B5EF4-FFF2-40B4-BE49-F238E27FC236}">
                    <a16:creationId xmlns:a16="http://schemas.microsoft.com/office/drawing/2014/main" id="{6B09047B-5E5A-4D10-BC65-80144E313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213" y="1798638"/>
                <a:ext cx="57150" cy="777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13" name="Freeform 25">
                <a:extLst>
                  <a:ext uri="{FF2B5EF4-FFF2-40B4-BE49-F238E27FC236}">
                    <a16:creationId xmlns:a16="http://schemas.microsoft.com/office/drawing/2014/main" id="{0B54B536-857E-4A49-9E18-D022A77C1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7176" y="1616075"/>
                <a:ext cx="149225" cy="146050"/>
              </a:xfrm>
              <a:custGeom>
                <a:avLst/>
                <a:gdLst>
                  <a:gd name="T0" fmla="*/ 47 w 94"/>
                  <a:gd name="T1" fmla="*/ 0 h 92"/>
                  <a:gd name="T2" fmla="*/ 65 w 94"/>
                  <a:gd name="T3" fmla="*/ 3 h 92"/>
                  <a:gd name="T4" fmla="*/ 80 w 94"/>
                  <a:gd name="T5" fmla="*/ 13 h 92"/>
                  <a:gd name="T6" fmla="*/ 89 w 94"/>
                  <a:gd name="T7" fmla="*/ 28 h 92"/>
                  <a:gd name="T8" fmla="*/ 94 w 94"/>
                  <a:gd name="T9" fmla="*/ 46 h 92"/>
                  <a:gd name="T10" fmla="*/ 89 w 94"/>
                  <a:gd name="T11" fmla="*/ 65 h 92"/>
                  <a:gd name="T12" fmla="*/ 80 w 94"/>
                  <a:gd name="T13" fmla="*/ 78 h 92"/>
                  <a:gd name="T14" fmla="*/ 65 w 94"/>
                  <a:gd name="T15" fmla="*/ 89 h 92"/>
                  <a:gd name="T16" fmla="*/ 47 w 94"/>
                  <a:gd name="T17" fmla="*/ 92 h 92"/>
                  <a:gd name="T18" fmla="*/ 29 w 94"/>
                  <a:gd name="T19" fmla="*/ 89 h 92"/>
                  <a:gd name="T20" fmla="*/ 13 w 94"/>
                  <a:gd name="T21" fmla="*/ 78 h 92"/>
                  <a:gd name="T22" fmla="*/ 4 w 94"/>
                  <a:gd name="T23" fmla="*/ 65 h 92"/>
                  <a:gd name="T24" fmla="*/ 0 w 94"/>
                  <a:gd name="T25" fmla="*/ 46 h 92"/>
                  <a:gd name="T26" fmla="*/ 4 w 94"/>
                  <a:gd name="T27" fmla="*/ 28 h 92"/>
                  <a:gd name="T28" fmla="*/ 13 w 94"/>
                  <a:gd name="T29" fmla="*/ 13 h 92"/>
                  <a:gd name="T30" fmla="*/ 29 w 94"/>
                  <a:gd name="T31" fmla="*/ 3 h 92"/>
                  <a:gd name="T32" fmla="*/ 47 w 94"/>
                  <a:gd name="T3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4" h="92">
                    <a:moveTo>
                      <a:pt x="47" y="0"/>
                    </a:moveTo>
                    <a:lnTo>
                      <a:pt x="65" y="3"/>
                    </a:lnTo>
                    <a:lnTo>
                      <a:pt x="80" y="13"/>
                    </a:lnTo>
                    <a:lnTo>
                      <a:pt x="89" y="28"/>
                    </a:lnTo>
                    <a:lnTo>
                      <a:pt x="94" y="46"/>
                    </a:lnTo>
                    <a:lnTo>
                      <a:pt x="89" y="65"/>
                    </a:lnTo>
                    <a:lnTo>
                      <a:pt x="80" y="78"/>
                    </a:lnTo>
                    <a:lnTo>
                      <a:pt x="65" y="89"/>
                    </a:lnTo>
                    <a:lnTo>
                      <a:pt x="47" y="92"/>
                    </a:lnTo>
                    <a:lnTo>
                      <a:pt x="29" y="89"/>
                    </a:lnTo>
                    <a:lnTo>
                      <a:pt x="13" y="78"/>
                    </a:lnTo>
                    <a:lnTo>
                      <a:pt x="4" y="65"/>
                    </a:lnTo>
                    <a:lnTo>
                      <a:pt x="0" y="46"/>
                    </a:lnTo>
                    <a:lnTo>
                      <a:pt x="4" y="28"/>
                    </a:lnTo>
                    <a:lnTo>
                      <a:pt x="13" y="13"/>
                    </a:lnTo>
                    <a:lnTo>
                      <a:pt x="29" y="3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14" name="Rectangle 26">
                <a:extLst>
                  <a:ext uri="{FF2B5EF4-FFF2-40B4-BE49-F238E27FC236}">
                    <a16:creationId xmlns:a16="http://schemas.microsoft.com/office/drawing/2014/main" id="{4C229C78-AB15-4AE3-974A-01F47C77B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326" y="1660525"/>
                <a:ext cx="77788" cy="587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15" name="Rectangle 27">
                <a:extLst>
                  <a:ext uri="{FF2B5EF4-FFF2-40B4-BE49-F238E27FC236}">
                    <a16:creationId xmlns:a16="http://schemas.microsoft.com/office/drawing/2014/main" id="{02669A89-82EA-4139-B810-99E1BDB15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5313" y="1660525"/>
                <a:ext cx="79375" cy="587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16" name="Rectangle 28">
                <a:extLst>
                  <a:ext uri="{FF2B5EF4-FFF2-40B4-BE49-F238E27FC236}">
                    <a16:creationId xmlns:a16="http://schemas.microsoft.com/office/drawing/2014/main" id="{B7BCDADC-353E-4A0D-AFFE-C122C8205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9638" y="1954213"/>
                <a:ext cx="58738" cy="7620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17" name="Rectangle 29">
                <a:extLst>
                  <a:ext uri="{FF2B5EF4-FFF2-40B4-BE49-F238E27FC236}">
                    <a16:creationId xmlns:a16="http://schemas.microsoft.com/office/drawing/2014/main" id="{032AF426-D736-438B-B6E6-7ABF497E7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9638" y="1798638"/>
                <a:ext cx="58738" cy="777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18" name="Freeform 30">
                <a:extLst>
                  <a:ext uri="{FF2B5EF4-FFF2-40B4-BE49-F238E27FC236}">
                    <a16:creationId xmlns:a16="http://schemas.microsoft.com/office/drawing/2014/main" id="{72BDFDA2-03B2-4CC8-8CA3-9935B2AC1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1616075"/>
                <a:ext cx="147638" cy="146050"/>
              </a:xfrm>
              <a:custGeom>
                <a:avLst/>
                <a:gdLst>
                  <a:gd name="T0" fmla="*/ 46 w 93"/>
                  <a:gd name="T1" fmla="*/ 0 h 92"/>
                  <a:gd name="T2" fmla="*/ 65 w 93"/>
                  <a:gd name="T3" fmla="*/ 3 h 92"/>
                  <a:gd name="T4" fmla="*/ 80 w 93"/>
                  <a:gd name="T5" fmla="*/ 13 h 92"/>
                  <a:gd name="T6" fmla="*/ 89 w 93"/>
                  <a:gd name="T7" fmla="*/ 28 h 92"/>
                  <a:gd name="T8" fmla="*/ 93 w 93"/>
                  <a:gd name="T9" fmla="*/ 46 h 92"/>
                  <a:gd name="T10" fmla="*/ 89 w 93"/>
                  <a:gd name="T11" fmla="*/ 65 h 92"/>
                  <a:gd name="T12" fmla="*/ 80 w 93"/>
                  <a:gd name="T13" fmla="*/ 78 h 92"/>
                  <a:gd name="T14" fmla="*/ 65 w 93"/>
                  <a:gd name="T15" fmla="*/ 89 h 92"/>
                  <a:gd name="T16" fmla="*/ 46 w 93"/>
                  <a:gd name="T17" fmla="*/ 92 h 92"/>
                  <a:gd name="T18" fmla="*/ 28 w 93"/>
                  <a:gd name="T19" fmla="*/ 89 h 92"/>
                  <a:gd name="T20" fmla="*/ 13 w 93"/>
                  <a:gd name="T21" fmla="*/ 78 h 92"/>
                  <a:gd name="T22" fmla="*/ 4 w 93"/>
                  <a:gd name="T23" fmla="*/ 65 h 92"/>
                  <a:gd name="T24" fmla="*/ 0 w 93"/>
                  <a:gd name="T25" fmla="*/ 46 h 92"/>
                  <a:gd name="T26" fmla="*/ 4 w 93"/>
                  <a:gd name="T27" fmla="*/ 28 h 92"/>
                  <a:gd name="T28" fmla="*/ 13 w 93"/>
                  <a:gd name="T29" fmla="*/ 13 h 92"/>
                  <a:gd name="T30" fmla="*/ 28 w 93"/>
                  <a:gd name="T31" fmla="*/ 3 h 92"/>
                  <a:gd name="T32" fmla="*/ 46 w 93"/>
                  <a:gd name="T3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92">
                    <a:moveTo>
                      <a:pt x="46" y="0"/>
                    </a:moveTo>
                    <a:lnTo>
                      <a:pt x="65" y="3"/>
                    </a:lnTo>
                    <a:lnTo>
                      <a:pt x="80" y="13"/>
                    </a:lnTo>
                    <a:lnTo>
                      <a:pt x="89" y="28"/>
                    </a:lnTo>
                    <a:lnTo>
                      <a:pt x="93" y="46"/>
                    </a:lnTo>
                    <a:lnTo>
                      <a:pt x="89" y="65"/>
                    </a:lnTo>
                    <a:lnTo>
                      <a:pt x="80" y="78"/>
                    </a:lnTo>
                    <a:lnTo>
                      <a:pt x="65" y="89"/>
                    </a:lnTo>
                    <a:lnTo>
                      <a:pt x="46" y="92"/>
                    </a:lnTo>
                    <a:lnTo>
                      <a:pt x="28" y="89"/>
                    </a:lnTo>
                    <a:lnTo>
                      <a:pt x="13" y="78"/>
                    </a:lnTo>
                    <a:lnTo>
                      <a:pt x="4" y="65"/>
                    </a:lnTo>
                    <a:lnTo>
                      <a:pt x="0" y="46"/>
                    </a:lnTo>
                    <a:lnTo>
                      <a:pt x="4" y="28"/>
                    </a:lnTo>
                    <a:lnTo>
                      <a:pt x="13" y="13"/>
                    </a:lnTo>
                    <a:lnTo>
                      <a:pt x="28" y="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19" name="Rectangle 31">
                <a:extLst>
                  <a:ext uri="{FF2B5EF4-FFF2-40B4-BE49-F238E27FC236}">
                    <a16:creationId xmlns:a16="http://schemas.microsoft.com/office/drawing/2014/main" id="{1D47472C-331E-4CEA-A793-46A564E21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9301" y="1660525"/>
                <a:ext cx="79375" cy="587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D1BFB28-1C3E-40A9-AF92-5102C0B291BB}"/>
                </a:ext>
              </a:extLst>
            </p:cNvPr>
            <p:cNvSpPr txBox="1"/>
            <p:nvPr/>
          </p:nvSpPr>
          <p:spPr>
            <a:xfrm>
              <a:off x="8243625" y="3061252"/>
              <a:ext cx="10390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Evaluate </a:t>
              </a:r>
            </a:p>
            <a:p>
              <a:pPr algn="ctr"/>
              <a:r>
                <a:rPr lang="en-IN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Results</a:t>
              </a:r>
            </a:p>
          </p:txBody>
        </p:sp>
      </p:grpSp>
      <p:sp>
        <p:nvSpPr>
          <p:cNvPr id="126" name="Bent Arrow 10">
            <a:extLst>
              <a:ext uri="{FF2B5EF4-FFF2-40B4-BE49-F238E27FC236}">
                <a16:creationId xmlns:a16="http://schemas.microsoft.com/office/drawing/2014/main" id="{132D8B9F-7257-4C52-B634-A2DE99ADAC56}"/>
              </a:ext>
            </a:extLst>
          </p:cNvPr>
          <p:cNvSpPr/>
          <p:nvPr/>
        </p:nvSpPr>
        <p:spPr>
          <a:xfrm>
            <a:off x="2654030" y="3776871"/>
            <a:ext cx="288742" cy="308206"/>
          </a:xfrm>
          <a:prstGeom prst="ben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7" name="Bent Arrow 141">
            <a:extLst>
              <a:ext uri="{FF2B5EF4-FFF2-40B4-BE49-F238E27FC236}">
                <a16:creationId xmlns:a16="http://schemas.microsoft.com/office/drawing/2014/main" id="{7FF7C5C7-178D-4BF9-93B1-3D350606648A}"/>
              </a:ext>
            </a:extLst>
          </p:cNvPr>
          <p:cNvSpPr/>
          <p:nvPr/>
        </p:nvSpPr>
        <p:spPr>
          <a:xfrm>
            <a:off x="4333743" y="3269975"/>
            <a:ext cx="288742" cy="308206"/>
          </a:xfrm>
          <a:prstGeom prst="ben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8" name="Bent Arrow 142">
            <a:extLst>
              <a:ext uri="{FF2B5EF4-FFF2-40B4-BE49-F238E27FC236}">
                <a16:creationId xmlns:a16="http://schemas.microsoft.com/office/drawing/2014/main" id="{659B3AF3-33D8-4C30-9AC4-90CBB6688D30}"/>
              </a:ext>
            </a:extLst>
          </p:cNvPr>
          <p:cNvSpPr/>
          <p:nvPr/>
        </p:nvSpPr>
        <p:spPr>
          <a:xfrm>
            <a:off x="5963761" y="2713383"/>
            <a:ext cx="288742" cy="308206"/>
          </a:xfrm>
          <a:prstGeom prst="ben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9" name="Bent Arrow 143">
            <a:extLst>
              <a:ext uri="{FF2B5EF4-FFF2-40B4-BE49-F238E27FC236}">
                <a16:creationId xmlns:a16="http://schemas.microsoft.com/office/drawing/2014/main" id="{01C0A6F7-7E71-4F17-A08E-5B007EF3D68D}"/>
              </a:ext>
            </a:extLst>
          </p:cNvPr>
          <p:cNvSpPr/>
          <p:nvPr/>
        </p:nvSpPr>
        <p:spPr>
          <a:xfrm>
            <a:off x="7643237" y="2161769"/>
            <a:ext cx="288742" cy="308206"/>
          </a:xfrm>
          <a:prstGeom prst="ben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3AD6DD4-B4E4-41E3-B509-C34584591092}"/>
              </a:ext>
            </a:extLst>
          </p:cNvPr>
          <p:cNvGrpSpPr/>
          <p:nvPr/>
        </p:nvGrpSpPr>
        <p:grpSpPr>
          <a:xfrm>
            <a:off x="4905009" y="3410514"/>
            <a:ext cx="1007007" cy="1040920"/>
            <a:chOff x="1692412" y="4525617"/>
            <a:chExt cx="1007007" cy="1040920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A06A887-6A20-4A2D-81ED-53481F1FF3CA}"/>
                </a:ext>
              </a:extLst>
            </p:cNvPr>
            <p:cNvGrpSpPr/>
            <p:nvPr/>
          </p:nvGrpSpPr>
          <p:grpSpPr>
            <a:xfrm>
              <a:off x="1920514" y="4525617"/>
              <a:ext cx="536439" cy="659734"/>
              <a:chOff x="1514765" y="4602940"/>
              <a:chExt cx="536439" cy="659734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2EA026C3-F884-41F3-9C20-D2536BA41127}"/>
                  </a:ext>
                </a:extLst>
              </p:cNvPr>
              <p:cNvGrpSpPr/>
              <p:nvPr/>
            </p:nvGrpSpPr>
            <p:grpSpPr>
              <a:xfrm>
                <a:off x="1514765" y="4602940"/>
                <a:ext cx="248204" cy="311864"/>
                <a:chOff x="-241301" y="4785954"/>
                <a:chExt cx="550863" cy="692150"/>
              </a:xfrm>
              <a:solidFill>
                <a:schemeClr val="bg1"/>
              </a:solidFill>
            </p:grpSpPr>
            <p:sp>
              <p:nvSpPr>
                <p:cNvPr id="149" name="Freeform 35">
                  <a:extLst>
                    <a:ext uri="{FF2B5EF4-FFF2-40B4-BE49-F238E27FC236}">
                      <a16:creationId xmlns:a16="http://schemas.microsoft.com/office/drawing/2014/main" id="{D0D003EC-7A16-4BF7-9A8E-1E85DDBE804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4785954"/>
                  <a:ext cx="550863" cy="153988"/>
                </a:xfrm>
                <a:custGeom>
                  <a:avLst/>
                  <a:gdLst>
                    <a:gd name="T0" fmla="*/ 221 w 347"/>
                    <a:gd name="T1" fmla="*/ 49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9 h 97"/>
                    <a:gd name="T8" fmla="*/ 221 w 347"/>
                    <a:gd name="T9" fmla="*/ 49 h 97"/>
                    <a:gd name="T10" fmla="*/ 34 w 347"/>
                    <a:gd name="T11" fmla="*/ 21 h 97"/>
                    <a:gd name="T12" fmla="*/ 29 w 347"/>
                    <a:gd name="T13" fmla="*/ 21 h 97"/>
                    <a:gd name="T14" fmla="*/ 26 w 347"/>
                    <a:gd name="T15" fmla="*/ 24 h 97"/>
                    <a:gd name="T16" fmla="*/ 23 w 347"/>
                    <a:gd name="T17" fmla="*/ 28 h 97"/>
                    <a:gd name="T18" fmla="*/ 22 w 347"/>
                    <a:gd name="T19" fmla="*/ 32 h 97"/>
                    <a:gd name="T20" fmla="*/ 23 w 347"/>
                    <a:gd name="T21" fmla="*/ 37 h 97"/>
                    <a:gd name="T22" fmla="*/ 26 w 347"/>
                    <a:gd name="T23" fmla="*/ 40 h 97"/>
                    <a:gd name="T24" fmla="*/ 29 w 347"/>
                    <a:gd name="T25" fmla="*/ 43 h 97"/>
                    <a:gd name="T26" fmla="*/ 34 w 347"/>
                    <a:gd name="T27" fmla="*/ 43 h 97"/>
                    <a:gd name="T28" fmla="*/ 38 w 347"/>
                    <a:gd name="T29" fmla="*/ 43 h 97"/>
                    <a:gd name="T30" fmla="*/ 41 w 347"/>
                    <a:gd name="T31" fmla="*/ 40 h 97"/>
                    <a:gd name="T32" fmla="*/ 44 w 347"/>
                    <a:gd name="T33" fmla="*/ 37 h 97"/>
                    <a:gd name="T34" fmla="*/ 44 w 347"/>
                    <a:gd name="T35" fmla="*/ 32 h 97"/>
                    <a:gd name="T36" fmla="*/ 44 w 347"/>
                    <a:gd name="T37" fmla="*/ 28 h 97"/>
                    <a:gd name="T38" fmla="*/ 41 w 347"/>
                    <a:gd name="T39" fmla="*/ 24 h 97"/>
                    <a:gd name="T40" fmla="*/ 38 w 347"/>
                    <a:gd name="T41" fmla="*/ 21 h 97"/>
                    <a:gd name="T42" fmla="*/ 34 w 347"/>
                    <a:gd name="T43" fmla="*/ 21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2 h 97"/>
                    <a:gd name="T50" fmla="*/ 339 w 347"/>
                    <a:gd name="T51" fmla="*/ 3 h 97"/>
                    <a:gd name="T52" fmla="*/ 344 w 347"/>
                    <a:gd name="T53" fmla="*/ 8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9 h 97"/>
                    <a:gd name="T60" fmla="*/ 347 w 347"/>
                    <a:gd name="T61" fmla="*/ 85 h 97"/>
                    <a:gd name="T62" fmla="*/ 344 w 347"/>
                    <a:gd name="T63" fmla="*/ 90 h 97"/>
                    <a:gd name="T64" fmla="*/ 339 w 347"/>
                    <a:gd name="T65" fmla="*/ 94 h 97"/>
                    <a:gd name="T66" fmla="*/ 335 w 347"/>
                    <a:gd name="T67" fmla="*/ 97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7 h 97"/>
                    <a:gd name="T74" fmla="*/ 8 w 347"/>
                    <a:gd name="T75" fmla="*/ 94 h 97"/>
                    <a:gd name="T76" fmla="*/ 5 w 347"/>
                    <a:gd name="T77" fmla="*/ 90 h 97"/>
                    <a:gd name="T78" fmla="*/ 2 w 347"/>
                    <a:gd name="T79" fmla="*/ 85 h 97"/>
                    <a:gd name="T80" fmla="*/ 0 w 347"/>
                    <a:gd name="T81" fmla="*/ 79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8 h 97"/>
                    <a:gd name="T88" fmla="*/ 8 w 347"/>
                    <a:gd name="T89" fmla="*/ 3 h 97"/>
                    <a:gd name="T90" fmla="*/ 12 w 347"/>
                    <a:gd name="T91" fmla="*/ 2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9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9"/>
                      </a:lnTo>
                      <a:lnTo>
                        <a:pt x="221" y="49"/>
                      </a:lnTo>
                      <a:close/>
                      <a:moveTo>
                        <a:pt x="34" y="21"/>
                      </a:moveTo>
                      <a:lnTo>
                        <a:pt x="29" y="21"/>
                      </a:lnTo>
                      <a:lnTo>
                        <a:pt x="26" y="24"/>
                      </a:lnTo>
                      <a:lnTo>
                        <a:pt x="23" y="28"/>
                      </a:lnTo>
                      <a:lnTo>
                        <a:pt x="22" y="32"/>
                      </a:lnTo>
                      <a:lnTo>
                        <a:pt x="23" y="37"/>
                      </a:lnTo>
                      <a:lnTo>
                        <a:pt x="26" y="40"/>
                      </a:lnTo>
                      <a:lnTo>
                        <a:pt x="29" y="43"/>
                      </a:lnTo>
                      <a:lnTo>
                        <a:pt x="34" y="43"/>
                      </a:lnTo>
                      <a:lnTo>
                        <a:pt x="38" y="43"/>
                      </a:lnTo>
                      <a:lnTo>
                        <a:pt x="41" y="40"/>
                      </a:lnTo>
                      <a:lnTo>
                        <a:pt x="44" y="37"/>
                      </a:lnTo>
                      <a:lnTo>
                        <a:pt x="44" y="32"/>
                      </a:lnTo>
                      <a:lnTo>
                        <a:pt x="44" y="28"/>
                      </a:lnTo>
                      <a:lnTo>
                        <a:pt x="41" y="24"/>
                      </a:lnTo>
                      <a:lnTo>
                        <a:pt x="38" y="21"/>
                      </a:lnTo>
                      <a:lnTo>
                        <a:pt x="34" y="21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2"/>
                      </a:lnTo>
                      <a:lnTo>
                        <a:pt x="339" y="3"/>
                      </a:lnTo>
                      <a:lnTo>
                        <a:pt x="344" y="8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9"/>
                      </a:lnTo>
                      <a:lnTo>
                        <a:pt x="347" y="85"/>
                      </a:lnTo>
                      <a:lnTo>
                        <a:pt x="344" y="90"/>
                      </a:lnTo>
                      <a:lnTo>
                        <a:pt x="339" y="94"/>
                      </a:lnTo>
                      <a:lnTo>
                        <a:pt x="335" y="97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7"/>
                      </a:lnTo>
                      <a:lnTo>
                        <a:pt x="8" y="94"/>
                      </a:lnTo>
                      <a:lnTo>
                        <a:pt x="5" y="90"/>
                      </a:lnTo>
                      <a:lnTo>
                        <a:pt x="2" y="85"/>
                      </a:lnTo>
                      <a:lnTo>
                        <a:pt x="0" y="79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8"/>
                      </a:lnTo>
                      <a:lnTo>
                        <a:pt x="8" y="3"/>
                      </a:lnTo>
                      <a:lnTo>
                        <a:pt x="12" y="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50" name="Freeform 36">
                  <a:extLst>
                    <a:ext uri="{FF2B5EF4-FFF2-40B4-BE49-F238E27FC236}">
                      <a16:creationId xmlns:a16="http://schemas.microsoft.com/office/drawing/2014/main" id="{B85574F6-1208-44F9-9CEA-2B1931EA1DD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4957404"/>
                  <a:ext cx="550863" cy="153988"/>
                </a:xfrm>
                <a:custGeom>
                  <a:avLst/>
                  <a:gdLst>
                    <a:gd name="T0" fmla="*/ 221 w 347"/>
                    <a:gd name="T1" fmla="*/ 48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8 h 97"/>
                    <a:gd name="T8" fmla="*/ 221 w 347"/>
                    <a:gd name="T9" fmla="*/ 48 h 97"/>
                    <a:gd name="T10" fmla="*/ 34 w 347"/>
                    <a:gd name="T11" fmla="*/ 19 h 97"/>
                    <a:gd name="T12" fmla="*/ 29 w 347"/>
                    <a:gd name="T13" fmla="*/ 21 h 97"/>
                    <a:gd name="T14" fmla="*/ 26 w 347"/>
                    <a:gd name="T15" fmla="*/ 24 h 97"/>
                    <a:gd name="T16" fmla="*/ 23 w 347"/>
                    <a:gd name="T17" fmla="*/ 27 h 97"/>
                    <a:gd name="T18" fmla="*/ 22 w 347"/>
                    <a:gd name="T19" fmla="*/ 32 h 97"/>
                    <a:gd name="T20" fmla="*/ 23 w 347"/>
                    <a:gd name="T21" fmla="*/ 36 h 97"/>
                    <a:gd name="T22" fmla="*/ 26 w 347"/>
                    <a:gd name="T23" fmla="*/ 39 h 97"/>
                    <a:gd name="T24" fmla="*/ 29 w 347"/>
                    <a:gd name="T25" fmla="*/ 41 h 97"/>
                    <a:gd name="T26" fmla="*/ 34 w 347"/>
                    <a:gd name="T27" fmla="*/ 42 h 97"/>
                    <a:gd name="T28" fmla="*/ 38 w 347"/>
                    <a:gd name="T29" fmla="*/ 41 h 97"/>
                    <a:gd name="T30" fmla="*/ 41 w 347"/>
                    <a:gd name="T31" fmla="*/ 39 h 97"/>
                    <a:gd name="T32" fmla="*/ 44 w 347"/>
                    <a:gd name="T33" fmla="*/ 36 h 97"/>
                    <a:gd name="T34" fmla="*/ 44 w 347"/>
                    <a:gd name="T35" fmla="*/ 32 h 97"/>
                    <a:gd name="T36" fmla="*/ 44 w 347"/>
                    <a:gd name="T37" fmla="*/ 27 h 97"/>
                    <a:gd name="T38" fmla="*/ 41 w 347"/>
                    <a:gd name="T39" fmla="*/ 24 h 97"/>
                    <a:gd name="T40" fmla="*/ 38 w 347"/>
                    <a:gd name="T41" fmla="*/ 21 h 97"/>
                    <a:gd name="T42" fmla="*/ 34 w 347"/>
                    <a:gd name="T43" fmla="*/ 19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0 h 97"/>
                    <a:gd name="T50" fmla="*/ 339 w 347"/>
                    <a:gd name="T51" fmla="*/ 3 h 97"/>
                    <a:gd name="T52" fmla="*/ 344 w 347"/>
                    <a:gd name="T53" fmla="*/ 7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8 h 97"/>
                    <a:gd name="T60" fmla="*/ 347 w 347"/>
                    <a:gd name="T61" fmla="*/ 84 h 97"/>
                    <a:gd name="T62" fmla="*/ 344 w 347"/>
                    <a:gd name="T63" fmla="*/ 89 h 97"/>
                    <a:gd name="T64" fmla="*/ 339 w 347"/>
                    <a:gd name="T65" fmla="*/ 94 h 97"/>
                    <a:gd name="T66" fmla="*/ 335 w 347"/>
                    <a:gd name="T67" fmla="*/ 95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5 h 97"/>
                    <a:gd name="T74" fmla="*/ 8 w 347"/>
                    <a:gd name="T75" fmla="*/ 94 h 97"/>
                    <a:gd name="T76" fmla="*/ 5 w 347"/>
                    <a:gd name="T77" fmla="*/ 89 h 97"/>
                    <a:gd name="T78" fmla="*/ 2 w 347"/>
                    <a:gd name="T79" fmla="*/ 84 h 97"/>
                    <a:gd name="T80" fmla="*/ 0 w 347"/>
                    <a:gd name="T81" fmla="*/ 78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7 h 97"/>
                    <a:gd name="T88" fmla="*/ 8 w 347"/>
                    <a:gd name="T89" fmla="*/ 3 h 97"/>
                    <a:gd name="T90" fmla="*/ 12 w 347"/>
                    <a:gd name="T91" fmla="*/ 0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8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8"/>
                      </a:lnTo>
                      <a:lnTo>
                        <a:pt x="221" y="48"/>
                      </a:lnTo>
                      <a:close/>
                      <a:moveTo>
                        <a:pt x="34" y="19"/>
                      </a:moveTo>
                      <a:lnTo>
                        <a:pt x="29" y="21"/>
                      </a:lnTo>
                      <a:lnTo>
                        <a:pt x="26" y="24"/>
                      </a:lnTo>
                      <a:lnTo>
                        <a:pt x="23" y="27"/>
                      </a:lnTo>
                      <a:lnTo>
                        <a:pt x="22" y="32"/>
                      </a:lnTo>
                      <a:lnTo>
                        <a:pt x="23" y="36"/>
                      </a:lnTo>
                      <a:lnTo>
                        <a:pt x="26" y="39"/>
                      </a:lnTo>
                      <a:lnTo>
                        <a:pt x="29" y="41"/>
                      </a:lnTo>
                      <a:lnTo>
                        <a:pt x="34" y="42"/>
                      </a:lnTo>
                      <a:lnTo>
                        <a:pt x="38" y="41"/>
                      </a:lnTo>
                      <a:lnTo>
                        <a:pt x="41" y="39"/>
                      </a:lnTo>
                      <a:lnTo>
                        <a:pt x="44" y="36"/>
                      </a:lnTo>
                      <a:lnTo>
                        <a:pt x="44" y="32"/>
                      </a:lnTo>
                      <a:lnTo>
                        <a:pt x="44" y="27"/>
                      </a:lnTo>
                      <a:lnTo>
                        <a:pt x="41" y="24"/>
                      </a:lnTo>
                      <a:lnTo>
                        <a:pt x="38" y="21"/>
                      </a:lnTo>
                      <a:lnTo>
                        <a:pt x="34" y="19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0"/>
                      </a:lnTo>
                      <a:lnTo>
                        <a:pt x="339" y="3"/>
                      </a:lnTo>
                      <a:lnTo>
                        <a:pt x="344" y="7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8"/>
                      </a:lnTo>
                      <a:lnTo>
                        <a:pt x="347" y="84"/>
                      </a:lnTo>
                      <a:lnTo>
                        <a:pt x="344" y="89"/>
                      </a:lnTo>
                      <a:lnTo>
                        <a:pt x="339" y="94"/>
                      </a:lnTo>
                      <a:lnTo>
                        <a:pt x="335" y="95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5"/>
                      </a:lnTo>
                      <a:lnTo>
                        <a:pt x="8" y="94"/>
                      </a:lnTo>
                      <a:lnTo>
                        <a:pt x="5" y="89"/>
                      </a:lnTo>
                      <a:lnTo>
                        <a:pt x="2" y="84"/>
                      </a:lnTo>
                      <a:lnTo>
                        <a:pt x="0" y="78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8" y="3"/>
                      </a:lnTo>
                      <a:lnTo>
                        <a:pt x="12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51" name="Freeform 37">
                  <a:extLst>
                    <a:ext uri="{FF2B5EF4-FFF2-40B4-BE49-F238E27FC236}">
                      <a16:creationId xmlns:a16="http://schemas.microsoft.com/office/drawing/2014/main" id="{FE9CC33B-DE9E-476B-9DB4-ECAFC72DC7F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5127266"/>
                  <a:ext cx="550863" cy="153988"/>
                </a:xfrm>
                <a:custGeom>
                  <a:avLst/>
                  <a:gdLst>
                    <a:gd name="T0" fmla="*/ 221 w 347"/>
                    <a:gd name="T1" fmla="*/ 49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9 h 97"/>
                    <a:gd name="T8" fmla="*/ 221 w 347"/>
                    <a:gd name="T9" fmla="*/ 49 h 97"/>
                    <a:gd name="T10" fmla="*/ 34 w 347"/>
                    <a:gd name="T11" fmla="*/ 20 h 97"/>
                    <a:gd name="T12" fmla="*/ 29 w 347"/>
                    <a:gd name="T13" fmla="*/ 21 h 97"/>
                    <a:gd name="T14" fmla="*/ 26 w 347"/>
                    <a:gd name="T15" fmla="*/ 23 h 97"/>
                    <a:gd name="T16" fmla="*/ 23 w 347"/>
                    <a:gd name="T17" fmla="*/ 27 h 97"/>
                    <a:gd name="T18" fmla="*/ 22 w 347"/>
                    <a:gd name="T19" fmla="*/ 30 h 97"/>
                    <a:gd name="T20" fmla="*/ 23 w 347"/>
                    <a:gd name="T21" fmla="*/ 35 h 97"/>
                    <a:gd name="T22" fmla="*/ 26 w 347"/>
                    <a:gd name="T23" fmla="*/ 40 h 97"/>
                    <a:gd name="T24" fmla="*/ 29 w 347"/>
                    <a:gd name="T25" fmla="*/ 41 h 97"/>
                    <a:gd name="T26" fmla="*/ 34 w 347"/>
                    <a:gd name="T27" fmla="*/ 43 h 97"/>
                    <a:gd name="T28" fmla="*/ 38 w 347"/>
                    <a:gd name="T29" fmla="*/ 41 h 97"/>
                    <a:gd name="T30" fmla="*/ 41 w 347"/>
                    <a:gd name="T31" fmla="*/ 40 h 97"/>
                    <a:gd name="T32" fmla="*/ 44 w 347"/>
                    <a:gd name="T33" fmla="*/ 35 h 97"/>
                    <a:gd name="T34" fmla="*/ 44 w 347"/>
                    <a:gd name="T35" fmla="*/ 30 h 97"/>
                    <a:gd name="T36" fmla="*/ 44 w 347"/>
                    <a:gd name="T37" fmla="*/ 27 h 97"/>
                    <a:gd name="T38" fmla="*/ 41 w 347"/>
                    <a:gd name="T39" fmla="*/ 23 h 97"/>
                    <a:gd name="T40" fmla="*/ 38 w 347"/>
                    <a:gd name="T41" fmla="*/ 21 h 97"/>
                    <a:gd name="T42" fmla="*/ 34 w 347"/>
                    <a:gd name="T43" fmla="*/ 20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0 h 97"/>
                    <a:gd name="T50" fmla="*/ 339 w 347"/>
                    <a:gd name="T51" fmla="*/ 3 h 97"/>
                    <a:gd name="T52" fmla="*/ 344 w 347"/>
                    <a:gd name="T53" fmla="*/ 6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9 h 97"/>
                    <a:gd name="T60" fmla="*/ 347 w 347"/>
                    <a:gd name="T61" fmla="*/ 85 h 97"/>
                    <a:gd name="T62" fmla="*/ 344 w 347"/>
                    <a:gd name="T63" fmla="*/ 89 h 97"/>
                    <a:gd name="T64" fmla="*/ 339 w 347"/>
                    <a:gd name="T65" fmla="*/ 94 h 97"/>
                    <a:gd name="T66" fmla="*/ 335 w 347"/>
                    <a:gd name="T67" fmla="*/ 95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5 h 97"/>
                    <a:gd name="T74" fmla="*/ 8 w 347"/>
                    <a:gd name="T75" fmla="*/ 94 h 97"/>
                    <a:gd name="T76" fmla="*/ 5 w 347"/>
                    <a:gd name="T77" fmla="*/ 89 h 97"/>
                    <a:gd name="T78" fmla="*/ 2 w 347"/>
                    <a:gd name="T79" fmla="*/ 85 h 97"/>
                    <a:gd name="T80" fmla="*/ 0 w 347"/>
                    <a:gd name="T81" fmla="*/ 79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6 h 97"/>
                    <a:gd name="T88" fmla="*/ 8 w 347"/>
                    <a:gd name="T89" fmla="*/ 3 h 97"/>
                    <a:gd name="T90" fmla="*/ 12 w 347"/>
                    <a:gd name="T91" fmla="*/ 0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9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9"/>
                      </a:lnTo>
                      <a:lnTo>
                        <a:pt x="221" y="49"/>
                      </a:lnTo>
                      <a:close/>
                      <a:moveTo>
                        <a:pt x="34" y="20"/>
                      </a:moveTo>
                      <a:lnTo>
                        <a:pt x="29" y="21"/>
                      </a:lnTo>
                      <a:lnTo>
                        <a:pt x="26" y="23"/>
                      </a:lnTo>
                      <a:lnTo>
                        <a:pt x="23" y="27"/>
                      </a:lnTo>
                      <a:lnTo>
                        <a:pt x="22" y="30"/>
                      </a:lnTo>
                      <a:lnTo>
                        <a:pt x="23" y="35"/>
                      </a:lnTo>
                      <a:lnTo>
                        <a:pt x="26" y="40"/>
                      </a:lnTo>
                      <a:lnTo>
                        <a:pt x="29" y="41"/>
                      </a:lnTo>
                      <a:lnTo>
                        <a:pt x="34" y="43"/>
                      </a:lnTo>
                      <a:lnTo>
                        <a:pt x="38" y="41"/>
                      </a:lnTo>
                      <a:lnTo>
                        <a:pt x="41" y="40"/>
                      </a:lnTo>
                      <a:lnTo>
                        <a:pt x="44" y="35"/>
                      </a:lnTo>
                      <a:lnTo>
                        <a:pt x="44" y="30"/>
                      </a:lnTo>
                      <a:lnTo>
                        <a:pt x="44" y="27"/>
                      </a:lnTo>
                      <a:lnTo>
                        <a:pt x="41" y="23"/>
                      </a:lnTo>
                      <a:lnTo>
                        <a:pt x="38" y="21"/>
                      </a:lnTo>
                      <a:lnTo>
                        <a:pt x="34" y="20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0"/>
                      </a:lnTo>
                      <a:lnTo>
                        <a:pt x="339" y="3"/>
                      </a:lnTo>
                      <a:lnTo>
                        <a:pt x="344" y="6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9"/>
                      </a:lnTo>
                      <a:lnTo>
                        <a:pt x="347" y="85"/>
                      </a:lnTo>
                      <a:lnTo>
                        <a:pt x="344" y="89"/>
                      </a:lnTo>
                      <a:lnTo>
                        <a:pt x="339" y="94"/>
                      </a:lnTo>
                      <a:lnTo>
                        <a:pt x="335" y="95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5"/>
                      </a:lnTo>
                      <a:lnTo>
                        <a:pt x="8" y="94"/>
                      </a:lnTo>
                      <a:lnTo>
                        <a:pt x="5" y="89"/>
                      </a:lnTo>
                      <a:lnTo>
                        <a:pt x="2" y="85"/>
                      </a:lnTo>
                      <a:lnTo>
                        <a:pt x="0" y="79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6"/>
                      </a:lnTo>
                      <a:lnTo>
                        <a:pt x="8" y="3"/>
                      </a:lnTo>
                      <a:lnTo>
                        <a:pt x="12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52" name="Freeform 38">
                  <a:extLst>
                    <a:ext uri="{FF2B5EF4-FFF2-40B4-BE49-F238E27FC236}">
                      <a16:creationId xmlns:a16="http://schemas.microsoft.com/office/drawing/2014/main" id="{D7B1E571-20F0-4A75-B5AA-F9A316ED6C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33363" y="5298716"/>
                  <a:ext cx="538163" cy="179388"/>
                </a:xfrm>
                <a:custGeom>
                  <a:avLst/>
                  <a:gdLst>
                    <a:gd name="T0" fmla="*/ 148 w 339"/>
                    <a:gd name="T1" fmla="*/ 0 h 113"/>
                    <a:gd name="T2" fmla="*/ 189 w 339"/>
                    <a:gd name="T3" fmla="*/ 0 h 113"/>
                    <a:gd name="T4" fmla="*/ 189 w 339"/>
                    <a:gd name="T5" fmla="*/ 48 h 113"/>
                    <a:gd name="T6" fmla="*/ 222 w 339"/>
                    <a:gd name="T7" fmla="*/ 48 h 113"/>
                    <a:gd name="T8" fmla="*/ 222 w 339"/>
                    <a:gd name="T9" fmla="*/ 60 h 113"/>
                    <a:gd name="T10" fmla="*/ 339 w 339"/>
                    <a:gd name="T11" fmla="*/ 60 h 113"/>
                    <a:gd name="T12" fmla="*/ 339 w 339"/>
                    <a:gd name="T13" fmla="*/ 101 h 113"/>
                    <a:gd name="T14" fmla="*/ 222 w 339"/>
                    <a:gd name="T15" fmla="*/ 101 h 113"/>
                    <a:gd name="T16" fmla="*/ 222 w 339"/>
                    <a:gd name="T17" fmla="*/ 113 h 113"/>
                    <a:gd name="T18" fmla="*/ 115 w 339"/>
                    <a:gd name="T19" fmla="*/ 113 h 113"/>
                    <a:gd name="T20" fmla="*/ 115 w 339"/>
                    <a:gd name="T21" fmla="*/ 101 h 113"/>
                    <a:gd name="T22" fmla="*/ 0 w 339"/>
                    <a:gd name="T23" fmla="*/ 101 h 113"/>
                    <a:gd name="T24" fmla="*/ 0 w 339"/>
                    <a:gd name="T25" fmla="*/ 60 h 113"/>
                    <a:gd name="T26" fmla="*/ 115 w 339"/>
                    <a:gd name="T27" fmla="*/ 60 h 113"/>
                    <a:gd name="T28" fmla="*/ 115 w 339"/>
                    <a:gd name="T29" fmla="*/ 48 h 113"/>
                    <a:gd name="T30" fmla="*/ 148 w 339"/>
                    <a:gd name="T31" fmla="*/ 48 h 113"/>
                    <a:gd name="T32" fmla="*/ 148 w 339"/>
                    <a:gd name="T33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39" h="113">
                      <a:moveTo>
                        <a:pt x="148" y="0"/>
                      </a:moveTo>
                      <a:lnTo>
                        <a:pt x="189" y="0"/>
                      </a:lnTo>
                      <a:lnTo>
                        <a:pt x="189" y="48"/>
                      </a:lnTo>
                      <a:lnTo>
                        <a:pt x="222" y="48"/>
                      </a:lnTo>
                      <a:lnTo>
                        <a:pt x="222" y="60"/>
                      </a:lnTo>
                      <a:lnTo>
                        <a:pt x="339" y="60"/>
                      </a:lnTo>
                      <a:lnTo>
                        <a:pt x="339" y="101"/>
                      </a:lnTo>
                      <a:lnTo>
                        <a:pt x="222" y="101"/>
                      </a:lnTo>
                      <a:lnTo>
                        <a:pt x="222" y="113"/>
                      </a:lnTo>
                      <a:lnTo>
                        <a:pt x="115" y="113"/>
                      </a:lnTo>
                      <a:lnTo>
                        <a:pt x="115" y="101"/>
                      </a:lnTo>
                      <a:lnTo>
                        <a:pt x="0" y="101"/>
                      </a:lnTo>
                      <a:lnTo>
                        <a:pt x="0" y="60"/>
                      </a:lnTo>
                      <a:lnTo>
                        <a:pt x="115" y="60"/>
                      </a:lnTo>
                      <a:lnTo>
                        <a:pt x="115" y="48"/>
                      </a:lnTo>
                      <a:lnTo>
                        <a:pt x="148" y="48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19CDCFA-BD54-493C-9C61-83819068F4F2}"/>
                  </a:ext>
                </a:extLst>
              </p:cNvPr>
              <p:cNvGrpSpPr/>
              <p:nvPr/>
            </p:nvGrpSpPr>
            <p:grpSpPr>
              <a:xfrm>
                <a:off x="1803000" y="4602940"/>
                <a:ext cx="248204" cy="311864"/>
                <a:chOff x="-241301" y="4785954"/>
                <a:chExt cx="550863" cy="692150"/>
              </a:xfrm>
              <a:solidFill>
                <a:schemeClr val="bg1"/>
              </a:solidFill>
            </p:grpSpPr>
            <p:sp>
              <p:nvSpPr>
                <p:cNvPr id="145" name="Freeform 35">
                  <a:extLst>
                    <a:ext uri="{FF2B5EF4-FFF2-40B4-BE49-F238E27FC236}">
                      <a16:creationId xmlns:a16="http://schemas.microsoft.com/office/drawing/2014/main" id="{5A6B5AA8-52C7-49B6-B921-865C0A8A11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4785954"/>
                  <a:ext cx="550863" cy="153988"/>
                </a:xfrm>
                <a:custGeom>
                  <a:avLst/>
                  <a:gdLst>
                    <a:gd name="T0" fmla="*/ 221 w 347"/>
                    <a:gd name="T1" fmla="*/ 49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9 h 97"/>
                    <a:gd name="T8" fmla="*/ 221 w 347"/>
                    <a:gd name="T9" fmla="*/ 49 h 97"/>
                    <a:gd name="T10" fmla="*/ 34 w 347"/>
                    <a:gd name="T11" fmla="*/ 21 h 97"/>
                    <a:gd name="T12" fmla="*/ 29 w 347"/>
                    <a:gd name="T13" fmla="*/ 21 h 97"/>
                    <a:gd name="T14" fmla="*/ 26 w 347"/>
                    <a:gd name="T15" fmla="*/ 24 h 97"/>
                    <a:gd name="T16" fmla="*/ 23 w 347"/>
                    <a:gd name="T17" fmla="*/ 28 h 97"/>
                    <a:gd name="T18" fmla="*/ 22 w 347"/>
                    <a:gd name="T19" fmla="*/ 32 h 97"/>
                    <a:gd name="T20" fmla="*/ 23 w 347"/>
                    <a:gd name="T21" fmla="*/ 37 h 97"/>
                    <a:gd name="T22" fmla="*/ 26 w 347"/>
                    <a:gd name="T23" fmla="*/ 40 h 97"/>
                    <a:gd name="T24" fmla="*/ 29 w 347"/>
                    <a:gd name="T25" fmla="*/ 43 h 97"/>
                    <a:gd name="T26" fmla="*/ 34 w 347"/>
                    <a:gd name="T27" fmla="*/ 43 h 97"/>
                    <a:gd name="T28" fmla="*/ 38 w 347"/>
                    <a:gd name="T29" fmla="*/ 43 h 97"/>
                    <a:gd name="T30" fmla="*/ 41 w 347"/>
                    <a:gd name="T31" fmla="*/ 40 h 97"/>
                    <a:gd name="T32" fmla="*/ 44 w 347"/>
                    <a:gd name="T33" fmla="*/ 37 h 97"/>
                    <a:gd name="T34" fmla="*/ 44 w 347"/>
                    <a:gd name="T35" fmla="*/ 32 h 97"/>
                    <a:gd name="T36" fmla="*/ 44 w 347"/>
                    <a:gd name="T37" fmla="*/ 28 h 97"/>
                    <a:gd name="T38" fmla="*/ 41 w 347"/>
                    <a:gd name="T39" fmla="*/ 24 h 97"/>
                    <a:gd name="T40" fmla="*/ 38 w 347"/>
                    <a:gd name="T41" fmla="*/ 21 h 97"/>
                    <a:gd name="T42" fmla="*/ 34 w 347"/>
                    <a:gd name="T43" fmla="*/ 21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2 h 97"/>
                    <a:gd name="T50" fmla="*/ 339 w 347"/>
                    <a:gd name="T51" fmla="*/ 3 h 97"/>
                    <a:gd name="T52" fmla="*/ 344 w 347"/>
                    <a:gd name="T53" fmla="*/ 8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9 h 97"/>
                    <a:gd name="T60" fmla="*/ 347 w 347"/>
                    <a:gd name="T61" fmla="*/ 85 h 97"/>
                    <a:gd name="T62" fmla="*/ 344 w 347"/>
                    <a:gd name="T63" fmla="*/ 90 h 97"/>
                    <a:gd name="T64" fmla="*/ 339 w 347"/>
                    <a:gd name="T65" fmla="*/ 94 h 97"/>
                    <a:gd name="T66" fmla="*/ 335 w 347"/>
                    <a:gd name="T67" fmla="*/ 97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7 h 97"/>
                    <a:gd name="T74" fmla="*/ 8 w 347"/>
                    <a:gd name="T75" fmla="*/ 94 h 97"/>
                    <a:gd name="T76" fmla="*/ 5 w 347"/>
                    <a:gd name="T77" fmla="*/ 90 h 97"/>
                    <a:gd name="T78" fmla="*/ 2 w 347"/>
                    <a:gd name="T79" fmla="*/ 85 h 97"/>
                    <a:gd name="T80" fmla="*/ 0 w 347"/>
                    <a:gd name="T81" fmla="*/ 79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8 h 97"/>
                    <a:gd name="T88" fmla="*/ 8 w 347"/>
                    <a:gd name="T89" fmla="*/ 3 h 97"/>
                    <a:gd name="T90" fmla="*/ 12 w 347"/>
                    <a:gd name="T91" fmla="*/ 2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9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9"/>
                      </a:lnTo>
                      <a:lnTo>
                        <a:pt x="221" y="49"/>
                      </a:lnTo>
                      <a:close/>
                      <a:moveTo>
                        <a:pt x="34" y="21"/>
                      </a:moveTo>
                      <a:lnTo>
                        <a:pt x="29" y="21"/>
                      </a:lnTo>
                      <a:lnTo>
                        <a:pt x="26" y="24"/>
                      </a:lnTo>
                      <a:lnTo>
                        <a:pt x="23" y="28"/>
                      </a:lnTo>
                      <a:lnTo>
                        <a:pt x="22" y="32"/>
                      </a:lnTo>
                      <a:lnTo>
                        <a:pt x="23" y="37"/>
                      </a:lnTo>
                      <a:lnTo>
                        <a:pt x="26" y="40"/>
                      </a:lnTo>
                      <a:lnTo>
                        <a:pt x="29" y="43"/>
                      </a:lnTo>
                      <a:lnTo>
                        <a:pt x="34" y="43"/>
                      </a:lnTo>
                      <a:lnTo>
                        <a:pt x="38" y="43"/>
                      </a:lnTo>
                      <a:lnTo>
                        <a:pt x="41" y="40"/>
                      </a:lnTo>
                      <a:lnTo>
                        <a:pt x="44" y="37"/>
                      </a:lnTo>
                      <a:lnTo>
                        <a:pt x="44" y="32"/>
                      </a:lnTo>
                      <a:lnTo>
                        <a:pt x="44" y="28"/>
                      </a:lnTo>
                      <a:lnTo>
                        <a:pt x="41" y="24"/>
                      </a:lnTo>
                      <a:lnTo>
                        <a:pt x="38" y="21"/>
                      </a:lnTo>
                      <a:lnTo>
                        <a:pt x="34" y="21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2"/>
                      </a:lnTo>
                      <a:lnTo>
                        <a:pt x="339" y="3"/>
                      </a:lnTo>
                      <a:lnTo>
                        <a:pt x="344" y="8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9"/>
                      </a:lnTo>
                      <a:lnTo>
                        <a:pt x="347" y="85"/>
                      </a:lnTo>
                      <a:lnTo>
                        <a:pt x="344" y="90"/>
                      </a:lnTo>
                      <a:lnTo>
                        <a:pt x="339" y="94"/>
                      </a:lnTo>
                      <a:lnTo>
                        <a:pt x="335" y="97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7"/>
                      </a:lnTo>
                      <a:lnTo>
                        <a:pt x="8" y="94"/>
                      </a:lnTo>
                      <a:lnTo>
                        <a:pt x="5" y="90"/>
                      </a:lnTo>
                      <a:lnTo>
                        <a:pt x="2" y="85"/>
                      </a:lnTo>
                      <a:lnTo>
                        <a:pt x="0" y="79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8"/>
                      </a:lnTo>
                      <a:lnTo>
                        <a:pt x="8" y="3"/>
                      </a:lnTo>
                      <a:lnTo>
                        <a:pt x="12" y="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46" name="Freeform 36">
                  <a:extLst>
                    <a:ext uri="{FF2B5EF4-FFF2-40B4-BE49-F238E27FC236}">
                      <a16:creationId xmlns:a16="http://schemas.microsoft.com/office/drawing/2014/main" id="{34F33B7A-18C4-4960-A77B-318E35DE51E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4957404"/>
                  <a:ext cx="550863" cy="153988"/>
                </a:xfrm>
                <a:custGeom>
                  <a:avLst/>
                  <a:gdLst>
                    <a:gd name="T0" fmla="*/ 221 w 347"/>
                    <a:gd name="T1" fmla="*/ 48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8 h 97"/>
                    <a:gd name="T8" fmla="*/ 221 w 347"/>
                    <a:gd name="T9" fmla="*/ 48 h 97"/>
                    <a:gd name="T10" fmla="*/ 34 w 347"/>
                    <a:gd name="T11" fmla="*/ 19 h 97"/>
                    <a:gd name="T12" fmla="*/ 29 w 347"/>
                    <a:gd name="T13" fmla="*/ 21 h 97"/>
                    <a:gd name="T14" fmla="*/ 26 w 347"/>
                    <a:gd name="T15" fmla="*/ 24 h 97"/>
                    <a:gd name="T16" fmla="*/ 23 w 347"/>
                    <a:gd name="T17" fmla="*/ 27 h 97"/>
                    <a:gd name="T18" fmla="*/ 22 w 347"/>
                    <a:gd name="T19" fmla="*/ 32 h 97"/>
                    <a:gd name="T20" fmla="*/ 23 w 347"/>
                    <a:gd name="T21" fmla="*/ 36 h 97"/>
                    <a:gd name="T22" fmla="*/ 26 w 347"/>
                    <a:gd name="T23" fmla="*/ 39 h 97"/>
                    <a:gd name="T24" fmla="*/ 29 w 347"/>
                    <a:gd name="T25" fmla="*/ 41 h 97"/>
                    <a:gd name="T26" fmla="*/ 34 w 347"/>
                    <a:gd name="T27" fmla="*/ 42 h 97"/>
                    <a:gd name="T28" fmla="*/ 38 w 347"/>
                    <a:gd name="T29" fmla="*/ 41 h 97"/>
                    <a:gd name="T30" fmla="*/ 41 w 347"/>
                    <a:gd name="T31" fmla="*/ 39 h 97"/>
                    <a:gd name="T32" fmla="*/ 44 w 347"/>
                    <a:gd name="T33" fmla="*/ 36 h 97"/>
                    <a:gd name="T34" fmla="*/ 44 w 347"/>
                    <a:gd name="T35" fmla="*/ 32 h 97"/>
                    <a:gd name="T36" fmla="*/ 44 w 347"/>
                    <a:gd name="T37" fmla="*/ 27 h 97"/>
                    <a:gd name="T38" fmla="*/ 41 w 347"/>
                    <a:gd name="T39" fmla="*/ 24 h 97"/>
                    <a:gd name="T40" fmla="*/ 38 w 347"/>
                    <a:gd name="T41" fmla="*/ 21 h 97"/>
                    <a:gd name="T42" fmla="*/ 34 w 347"/>
                    <a:gd name="T43" fmla="*/ 19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0 h 97"/>
                    <a:gd name="T50" fmla="*/ 339 w 347"/>
                    <a:gd name="T51" fmla="*/ 3 h 97"/>
                    <a:gd name="T52" fmla="*/ 344 w 347"/>
                    <a:gd name="T53" fmla="*/ 7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8 h 97"/>
                    <a:gd name="T60" fmla="*/ 347 w 347"/>
                    <a:gd name="T61" fmla="*/ 84 h 97"/>
                    <a:gd name="T62" fmla="*/ 344 w 347"/>
                    <a:gd name="T63" fmla="*/ 89 h 97"/>
                    <a:gd name="T64" fmla="*/ 339 w 347"/>
                    <a:gd name="T65" fmla="*/ 94 h 97"/>
                    <a:gd name="T66" fmla="*/ 335 w 347"/>
                    <a:gd name="T67" fmla="*/ 95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5 h 97"/>
                    <a:gd name="T74" fmla="*/ 8 w 347"/>
                    <a:gd name="T75" fmla="*/ 94 h 97"/>
                    <a:gd name="T76" fmla="*/ 5 w 347"/>
                    <a:gd name="T77" fmla="*/ 89 h 97"/>
                    <a:gd name="T78" fmla="*/ 2 w 347"/>
                    <a:gd name="T79" fmla="*/ 84 h 97"/>
                    <a:gd name="T80" fmla="*/ 0 w 347"/>
                    <a:gd name="T81" fmla="*/ 78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7 h 97"/>
                    <a:gd name="T88" fmla="*/ 8 w 347"/>
                    <a:gd name="T89" fmla="*/ 3 h 97"/>
                    <a:gd name="T90" fmla="*/ 12 w 347"/>
                    <a:gd name="T91" fmla="*/ 0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8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8"/>
                      </a:lnTo>
                      <a:lnTo>
                        <a:pt x="221" y="48"/>
                      </a:lnTo>
                      <a:close/>
                      <a:moveTo>
                        <a:pt x="34" y="19"/>
                      </a:moveTo>
                      <a:lnTo>
                        <a:pt x="29" y="21"/>
                      </a:lnTo>
                      <a:lnTo>
                        <a:pt x="26" y="24"/>
                      </a:lnTo>
                      <a:lnTo>
                        <a:pt x="23" y="27"/>
                      </a:lnTo>
                      <a:lnTo>
                        <a:pt x="22" y="32"/>
                      </a:lnTo>
                      <a:lnTo>
                        <a:pt x="23" y="36"/>
                      </a:lnTo>
                      <a:lnTo>
                        <a:pt x="26" y="39"/>
                      </a:lnTo>
                      <a:lnTo>
                        <a:pt x="29" y="41"/>
                      </a:lnTo>
                      <a:lnTo>
                        <a:pt x="34" y="42"/>
                      </a:lnTo>
                      <a:lnTo>
                        <a:pt x="38" y="41"/>
                      </a:lnTo>
                      <a:lnTo>
                        <a:pt x="41" y="39"/>
                      </a:lnTo>
                      <a:lnTo>
                        <a:pt x="44" y="36"/>
                      </a:lnTo>
                      <a:lnTo>
                        <a:pt x="44" y="32"/>
                      </a:lnTo>
                      <a:lnTo>
                        <a:pt x="44" y="27"/>
                      </a:lnTo>
                      <a:lnTo>
                        <a:pt x="41" y="24"/>
                      </a:lnTo>
                      <a:lnTo>
                        <a:pt x="38" y="21"/>
                      </a:lnTo>
                      <a:lnTo>
                        <a:pt x="34" y="19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0"/>
                      </a:lnTo>
                      <a:lnTo>
                        <a:pt x="339" y="3"/>
                      </a:lnTo>
                      <a:lnTo>
                        <a:pt x="344" y="7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8"/>
                      </a:lnTo>
                      <a:lnTo>
                        <a:pt x="347" y="84"/>
                      </a:lnTo>
                      <a:lnTo>
                        <a:pt x="344" y="89"/>
                      </a:lnTo>
                      <a:lnTo>
                        <a:pt x="339" y="94"/>
                      </a:lnTo>
                      <a:lnTo>
                        <a:pt x="335" y="95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5"/>
                      </a:lnTo>
                      <a:lnTo>
                        <a:pt x="8" y="94"/>
                      </a:lnTo>
                      <a:lnTo>
                        <a:pt x="5" y="89"/>
                      </a:lnTo>
                      <a:lnTo>
                        <a:pt x="2" y="84"/>
                      </a:lnTo>
                      <a:lnTo>
                        <a:pt x="0" y="78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8" y="3"/>
                      </a:lnTo>
                      <a:lnTo>
                        <a:pt x="12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47" name="Freeform 37">
                  <a:extLst>
                    <a:ext uri="{FF2B5EF4-FFF2-40B4-BE49-F238E27FC236}">
                      <a16:creationId xmlns:a16="http://schemas.microsoft.com/office/drawing/2014/main" id="{F38F242B-ACAC-44F8-B096-D9D5E3D17EF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5127266"/>
                  <a:ext cx="550863" cy="153988"/>
                </a:xfrm>
                <a:custGeom>
                  <a:avLst/>
                  <a:gdLst>
                    <a:gd name="T0" fmla="*/ 221 w 347"/>
                    <a:gd name="T1" fmla="*/ 49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9 h 97"/>
                    <a:gd name="T8" fmla="*/ 221 w 347"/>
                    <a:gd name="T9" fmla="*/ 49 h 97"/>
                    <a:gd name="T10" fmla="*/ 34 w 347"/>
                    <a:gd name="T11" fmla="*/ 20 h 97"/>
                    <a:gd name="T12" fmla="*/ 29 w 347"/>
                    <a:gd name="T13" fmla="*/ 21 h 97"/>
                    <a:gd name="T14" fmla="*/ 26 w 347"/>
                    <a:gd name="T15" fmla="*/ 23 h 97"/>
                    <a:gd name="T16" fmla="*/ 23 w 347"/>
                    <a:gd name="T17" fmla="*/ 27 h 97"/>
                    <a:gd name="T18" fmla="*/ 22 w 347"/>
                    <a:gd name="T19" fmla="*/ 30 h 97"/>
                    <a:gd name="T20" fmla="*/ 23 w 347"/>
                    <a:gd name="T21" fmla="*/ 35 h 97"/>
                    <a:gd name="T22" fmla="*/ 26 w 347"/>
                    <a:gd name="T23" fmla="*/ 40 h 97"/>
                    <a:gd name="T24" fmla="*/ 29 w 347"/>
                    <a:gd name="T25" fmla="*/ 41 h 97"/>
                    <a:gd name="T26" fmla="*/ 34 w 347"/>
                    <a:gd name="T27" fmla="*/ 43 h 97"/>
                    <a:gd name="T28" fmla="*/ 38 w 347"/>
                    <a:gd name="T29" fmla="*/ 41 h 97"/>
                    <a:gd name="T30" fmla="*/ 41 w 347"/>
                    <a:gd name="T31" fmla="*/ 40 h 97"/>
                    <a:gd name="T32" fmla="*/ 44 w 347"/>
                    <a:gd name="T33" fmla="*/ 35 h 97"/>
                    <a:gd name="T34" fmla="*/ 44 w 347"/>
                    <a:gd name="T35" fmla="*/ 30 h 97"/>
                    <a:gd name="T36" fmla="*/ 44 w 347"/>
                    <a:gd name="T37" fmla="*/ 27 h 97"/>
                    <a:gd name="T38" fmla="*/ 41 w 347"/>
                    <a:gd name="T39" fmla="*/ 23 h 97"/>
                    <a:gd name="T40" fmla="*/ 38 w 347"/>
                    <a:gd name="T41" fmla="*/ 21 h 97"/>
                    <a:gd name="T42" fmla="*/ 34 w 347"/>
                    <a:gd name="T43" fmla="*/ 20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0 h 97"/>
                    <a:gd name="T50" fmla="*/ 339 w 347"/>
                    <a:gd name="T51" fmla="*/ 3 h 97"/>
                    <a:gd name="T52" fmla="*/ 344 w 347"/>
                    <a:gd name="T53" fmla="*/ 6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9 h 97"/>
                    <a:gd name="T60" fmla="*/ 347 w 347"/>
                    <a:gd name="T61" fmla="*/ 85 h 97"/>
                    <a:gd name="T62" fmla="*/ 344 w 347"/>
                    <a:gd name="T63" fmla="*/ 89 h 97"/>
                    <a:gd name="T64" fmla="*/ 339 w 347"/>
                    <a:gd name="T65" fmla="*/ 94 h 97"/>
                    <a:gd name="T66" fmla="*/ 335 w 347"/>
                    <a:gd name="T67" fmla="*/ 95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5 h 97"/>
                    <a:gd name="T74" fmla="*/ 8 w 347"/>
                    <a:gd name="T75" fmla="*/ 94 h 97"/>
                    <a:gd name="T76" fmla="*/ 5 w 347"/>
                    <a:gd name="T77" fmla="*/ 89 h 97"/>
                    <a:gd name="T78" fmla="*/ 2 w 347"/>
                    <a:gd name="T79" fmla="*/ 85 h 97"/>
                    <a:gd name="T80" fmla="*/ 0 w 347"/>
                    <a:gd name="T81" fmla="*/ 79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6 h 97"/>
                    <a:gd name="T88" fmla="*/ 8 w 347"/>
                    <a:gd name="T89" fmla="*/ 3 h 97"/>
                    <a:gd name="T90" fmla="*/ 12 w 347"/>
                    <a:gd name="T91" fmla="*/ 0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9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9"/>
                      </a:lnTo>
                      <a:lnTo>
                        <a:pt x="221" y="49"/>
                      </a:lnTo>
                      <a:close/>
                      <a:moveTo>
                        <a:pt x="34" y="20"/>
                      </a:moveTo>
                      <a:lnTo>
                        <a:pt x="29" y="21"/>
                      </a:lnTo>
                      <a:lnTo>
                        <a:pt x="26" y="23"/>
                      </a:lnTo>
                      <a:lnTo>
                        <a:pt x="23" y="27"/>
                      </a:lnTo>
                      <a:lnTo>
                        <a:pt x="22" y="30"/>
                      </a:lnTo>
                      <a:lnTo>
                        <a:pt x="23" y="35"/>
                      </a:lnTo>
                      <a:lnTo>
                        <a:pt x="26" y="40"/>
                      </a:lnTo>
                      <a:lnTo>
                        <a:pt x="29" y="41"/>
                      </a:lnTo>
                      <a:lnTo>
                        <a:pt x="34" y="43"/>
                      </a:lnTo>
                      <a:lnTo>
                        <a:pt x="38" y="41"/>
                      </a:lnTo>
                      <a:lnTo>
                        <a:pt x="41" y="40"/>
                      </a:lnTo>
                      <a:lnTo>
                        <a:pt x="44" y="35"/>
                      </a:lnTo>
                      <a:lnTo>
                        <a:pt x="44" y="30"/>
                      </a:lnTo>
                      <a:lnTo>
                        <a:pt x="44" y="27"/>
                      </a:lnTo>
                      <a:lnTo>
                        <a:pt x="41" y="23"/>
                      </a:lnTo>
                      <a:lnTo>
                        <a:pt x="38" y="21"/>
                      </a:lnTo>
                      <a:lnTo>
                        <a:pt x="34" y="20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0"/>
                      </a:lnTo>
                      <a:lnTo>
                        <a:pt x="339" y="3"/>
                      </a:lnTo>
                      <a:lnTo>
                        <a:pt x="344" y="6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9"/>
                      </a:lnTo>
                      <a:lnTo>
                        <a:pt x="347" y="85"/>
                      </a:lnTo>
                      <a:lnTo>
                        <a:pt x="344" y="89"/>
                      </a:lnTo>
                      <a:lnTo>
                        <a:pt x="339" y="94"/>
                      </a:lnTo>
                      <a:lnTo>
                        <a:pt x="335" y="95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5"/>
                      </a:lnTo>
                      <a:lnTo>
                        <a:pt x="8" y="94"/>
                      </a:lnTo>
                      <a:lnTo>
                        <a:pt x="5" y="89"/>
                      </a:lnTo>
                      <a:lnTo>
                        <a:pt x="2" y="85"/>
                      </a:lnTo>
                      <a:lnTo>
                        <a:pt x="0" y="79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6"/>
                      </a:lnTo>
                      <a:lnTo>
                        <a:pt x="8" y="3"/>
                      </a:lnTo>
                      <a:lnTo>
                        <a:pt x="12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48" name="Freeform 38">
                  <a:extLst>
                    <a:ext uri="{FF2B5EF4-FFF2-40B4-BE49-F238E27FC236}">
                      <a16:creationId xmlns:a16="http://schemas.microsoft.com/office/drawing/2014/main" id="{49F15192-3131-458E-9DD6-E2B9238E7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33363" y="5298716"/>
                  <a:ext cx="538163" cy="179388"/>
                </a:xfrm>
                <a:custGeom>
                  <a:avLst/>
                  <a:gdLst>
                    <a:gd name="T0" fmla="*/ 148 w 339"/>
                    <a:gd name="T1" fmla="*/ 0 h 113"/>
                    <a:gd name="T2" fmla="*/ 189 w 339"/>
                    <a:gd name="T3" fmla="*/ 0 h 113"/>
                    <a:gd name="T4" fmla="*/ 189 w 339"/>
                    <a:gd name="T5" fmla="*/ 48 h 113"/>
                    <a:gd name="T6" fmla="*/ 222 w 339"/>
                    <a:gd name="T7" fmla="*/ 48 h 113"/>
                    <a:gd name="T8" fmla="*/ 222 w 339"/>
                    <a:gd name="T9" fmla="*/ 60 h 113"/>
                    <a:gd name="T10" fmla="*/ 339 w 339"/>
                    <a:gd name="T11" fmla="*/ 60 h 113"/>
                    <a:gd name="T12" fmla="*/ 339 w 339"/>
                    <a:gd name="T13" fmla="*/ 101 h 113"/>
                    <a:gd name="T14" fmla="*/ 222 w 339"/>
                    <a:gd name="T15" fmla="*/ 101 h 113"/>
                    <a:gd name="T16" fmla="*/ 222 w 339"/>
                    <a:gd name="T17" fmla="*/ 113 h 113"/>
                    <a:gd name="T18" fmla="*/ 115 w 339"/>
                    <a:gd name="T19" fmla="*/ 113 h 113"/>
                    <a:gd name="T20" fmla="*/ 115 w 339"/>
                    <a:gd name="T21" fmla="*/ 101 h 113"/>
                    <a:gd name="T22" fmla="*/ 0 w 339"/>
                    <a:gd name="T23" fmla="*/ 101 h 113"/>
                    <a:gd name="T24" fmla="*/ 0 w 339"/>
                    <a:gd name="T25" fmla="*/ 60 h 113"/>
                    <a:gd name="T26" fmla="*/ 115 w 339"/>
                    <a:gd name="T27" fmla="*/ 60 h 113"/>
                    <a:gd name="T28" fmla="*/ 115 w 339"/>
                    <a:gd name="T29" fmla="*/ 48 h 113"/>
                    <a:gd name="T30" fmla="*/ 148 w 339"/>
                    <a:gd name="T31" fmla="*/ 48 h 113"/>
                    <a:gd name="T32" fmla="*/ 148 w 339"/>
                    <a:gd name="T33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39" h="113">
                      <a:moveTo>
                        <a:pt x="148" y="0"/>
                      </a:moveTo>
                      <a:lnTo>
                        <a:pt x="189" y="0"/>
                      </a:lnTo>
                      <a:lnTo>
                        <a:pt x="189" y="48"/>
                      </a:lnTo>
                      <a:lnTo>
                        <a:pt x="222" y="48"/>
                      </a:lnTo>
                      <a:lnTo>
                        <a:pt x="222" y="60"/>
                      </a:lnTo>
                      <a:lnTo>
                        <a:pt x="339" y="60"/>
                      </a:lnTo>
                      <a:lnTo>
                        <a:pt x="339" y="101"/>
                      </a:lnTo>
                      <a:lnTo>
                        <a:pt x="222" y="101"/>
                      </a:lnTo>
                      <a:lnTo>
                        <a:pt x="222" y="113"/>
                      </a:lnTo>
                      <a:lnTo>
                        <a:pt x="115" y="113"/>
                      </a:lnTo>
                      <a:lnTo>
                        <a:pt x="115" y="101"/>
                      </a:lnTo>
                      <a:lnTo>
                        <a:pt x="0" y="101"/>
                      </a:lnTo>
                      <a:lnTo>
                        <a:pt x="0" y="60"/>
                      </a:lnTo>
                      <a:lnTo>
                        <a:pt x="115" y="60"/>
                      </a:lnTo>
                      <a:lnTo>
                        <a:pt x="115" y="48"/>
                      </a:lnTo>
                      <a:lnTo>
                        <a:pt x="148" y="48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533F1E9A-594A-4C5C-81CA-8A76067FF3D2}"/>
                  </a:ext>
                </a:extLst>
              </p:cNvPr>
              <p:cNvGrpSpPr/>
              <p:nvPr/>
            </p:nvGrpSpPr>
            <p:grpSpPr>
              <a:xfrm>
                <a:off x="1634035" y="4950810"/>
                <a:ext cx="248204" cy="311864"/>
                <a:chOff x="-241301" y="4785954"/>
                <a:chExt cx="550863" cy="692150"/>
              </a:xfrm>
              <a:solidFill>
                <a:schemeClr val="bg1"/>
              </a:solidFill>
            </p:grpSpPr>
            <p:sp>
              <p:nvSpPr>
                <p:cNvPr id="141" name="Freeform 35">
                  <a:extLst>
                    <a:ext uri="{FF2B5EF4-FFF2-40B4-BE49-F238E27FC236}">
                      <a16:creationId xmlns:a16="http://schemas.microsoft.com/office/drawing/2014/main" id="{07917E1A-1392-4C56-B8B4-A41A1FD0CD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4785954"/>
                  <a:ext cx="550863" cy="153988"/>
                </a:xfrm>
                <a:custGeom>
                  <a:avLst/>
                  <a:gdLst>
                    <a:gd name="T0" fmla="*/ 221 w 347"/>
                    <a:gd name="T1" fmla="*/ 49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9 h 97"/>
                    <a:gd name="T8" fmla="*/ 221 w 347"/>
                    <a:gd name="T9" fmla="*/ 49 h 97"/>
                    <a:gd name="T10" fmla="*/ 34 w 347"/>
                    <a:gd name="T11" fmla="*/ 21 h 97"/>
                    <a:gd name="T12" fmla="*/ 29 w 347"/>
                    <a:gd name="T13" fmla="*/ 21 h 97"/>
                    <a:gd name="T14" fmla="*/ 26 w 347"/>
                    <a:gd name="T15" fmla="*/ 24 h 97"/>
                    <a:gd name="T16" fmla="*/ 23 w 347"/>
                    <a:gd name="T17" fmla="*/ 28 h 97"/>
                    <a:gd name="T18" fmla="*/ 22 w 347"/>
                    <a:gd name="T19" fmla="*/ 32 h 97"/>
                    <a:gd name="T20" fmla="*/ 23 w 347"/>
                    <a:gd name="T21" fmla="*/ 37 h 97"/>
                    <a:gd name="T22" fmla="*/ 26 w 347"/>
                    <a:gd name="T23" fmla="*/ 40 h 97"/>
                    <a:gd name="T24" fmla="*/ 29 w 347"/>
                    <a:gd name="T25" fmla="*/ 43 h 97"/>
                    <a:gd name="T26" fmla="*/ 34 w 347"/>
                    <a:gd name="T27" fmla="*/ 43 h 97"/>
                    <a:gd name="T28" fmla="*/ 38 w 347"/>
                    <a:gd name="T29" fmla="*/ 43 h 97"/>
                    <a:gd name="T30" fmla="*/ 41 w 347"/>
                    <a:gd name="T31" fmla="*/ 40 h 97"/>
                    <a:gd name="T32" fmla="*/ 44 w 347"/>
                    <a:gd name="T33" fmla="*/ 37 h 97"/>
                    <a:gd name="T34" fmla="*/ 44 w 347"/>
                    <a:gd name="T35" fmla="*/ 32 h 97"/>
                    <a:gd name="T36" fmla="*/ 44 w 347"/>
                    <a:gd name="T37" fmla="*/ 28 h 97"/>
                    <a:gd name="T38" fmla="*/ 41 w 347"/>
                    <a:gd name="T39" fmla="*/ 24 h 97"/>
                    <a:gd name="T40" fmla="*/ 38 w 347"/>
                    <a:gd name="T41" fmla="*/ 21 h 97"/>
                    <a:gd name="T42" fmla="*/ 34 w 347"/>
                    <a:gd name="T43" fmla="*/ 21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2 h 97"/>
                    <a:gd name="T50" fmla="*/ 339 w 347"/>
                    <a:gd name="T51" fmla="*/ 3 h 97"/>
                    <a:gd name="T52" fmla="*/ 344 w 347"/>
                    <a:gd name="T53" fmla="*/ 8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9 h 97"/>
                    <a:gd name="T60" fmla="*/ 347 w 347"/>
                    <a:gd name="T61" fmla="*/ 85 h 97"/>
                    <a:gd name="T62" fmla="*/ 344 w 347"/>
                    <a:gd name="T63" fmla="*/ 90 h 97"/>
                    <a:gd name="T64" fmla="*/ 339 w 347"/>
                    <a:gd name="T65" fmla="*/ 94 h 97"/>
                    <a:gd name="T66" fmla="*/ 335 w 347"/>
                    <a:gd name="T67" fmla="*/ 97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7 h 97"/>
                    <a:gd name="T74" fmla="*/ 8 w 347"/>
                    <a:gd name="T75" fmla="*/ 94 h 97"/>
                    <a:gd name="T76" fmla="*/ 5 w 347"/>
                    <a:gd name="T77" fmla="*/ 90 h 97"/>
                    <a:gd name="T78" fmla="*/ 2 w 347"/>
                    <a:gd name="T79" fmla="*/ 85 h 97"/>
                    <a:gd name="T80" fmla="*/ 0 w 347"/>
                    <a:gd name="T81" fmla="*/ 79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8 h 97"/>
                    <a:gd name="T88" fmla="*/ 8 w 347"/>
                    <a:gd name="T89" fmla="*/ 3 h 97"/>
                    <a:gd name="T90" fmla="*/ 12 w 347"/>
                    <a:gd name="T91" fmla="*/ 2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9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9"/>
                      </a:lnTo>
                      <a:lnTo>
                        <a:pt x="221" y="49"/>
                      </a:lnTo>
                      <a:close/>
                      <a:moveTo>
                        <a:pt x="34" y="21"/>
                      </a:moveTo>
                      <a:lnTo>
                        <a:pt x="29" y="21"/>
                      </a:lnTo>
                      <a:lnTo>
                        <a:pt x="26" y="24"/>
                      </a:lnTo>
                      <a:lnTo>
                        <a:pt x="23" y="28"/>
                      </a:lnTo>
                      <a:lnTo>
                        <a:pt x="22" y="32"/>
                      </a:lnTo>
                      <a:lnTo>
                        <a:pt x="23" y="37"/>
                      </a:lnTo>
                      <a:lnTo>
                        <a:pt x="26" y="40"/>
                      </a:lnTo>
                      <a:lnTo>
                        <a:pt x="29" y="43"/>
                      </a:lnTo>
                      <a:lnTo>
                        <a:pt x="34" y="43"/>
                      </a:lnTo>
                      <a:lnTo>
                        <a:pt x="38" y="43"/>
                      </a:lnTo>
                      <a:lnTo>
                        <a:pt x="41" y="40"/>
                      </a:lnTo>
                      <a:lnTo>
                        <a:pt x="44" y="37"/>
                      </a:lnTo>
                      <a:lnTo>
                        <a:pt x="44" y="32"/>
                      </a:lnTo>
                      <a:lnTo>
                        <a:pt x="44" y="28"/>
                      </a:lnTo>
                      <a:lnTo>
                        <a:pt x="41" y="24"/>
                      </a:lnTo>
                      <a:lnTo>
                        <a:pt x="38" y="21"/>
                      </a:lnTo>
                      <a:lnTo>
                        <a:pt x="34" y="21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2"/>
                      </a:lnTo>
                      <a:lnTo>
                        <a:pt x="339" y="3"/>
                      </a:lnTo>
                      <a:lnTo>
                        <a:pt x="344" y="8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9"/>
                      </a:lnTo>
                      <a:lnTo>
                        <a:pt x="347" y="85"/>
                      </a:lnTo>
                      <a:lnTo>
                        <a:pt x="344" y="90"/>
                      </a:lnTo>
                      <a:lnTo>
                        <a:pt x="339" y="94"/>
                      </a:lnTo>
                      <a:lnTo>
                        <a:pt x="335" y="97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7"/>
                      </a:lnTo>
                      <a:lnTo>
                        <a:pt x="8" y="94"/>
                      </a:lnTo>
                      <a:lnTo>
                        <a:pt x="5" y="90"/>
                      </a:lnTo>
                      <a:lnTo>
                        <a:pt x="2" y="85"/>
                      </a:lnTo>
                      <a:lnTo>
                        <a:pt x="0" y="79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8"/>
                      </a:lnTo>
                      <a:lnTo>
                        <a:pt x="8" y="3"/>
                      </a:lnTo>
                      <a:lnTo>
                        <a:pt x="12" y="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42" name="Freeform 36">
                  <a:extLst>
                    <a:ext uri="{FF2B5EF4-FFF2-40B4-BE49-F238E27FC236}">
                      <a16:creationId xmlns:a16="http://schemas.microsoft.com/office/drawing/2014/main" id="{DBED4041-CF4E-4EF7-B3E8-6A84D5E9C7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4957404"/>
                  <a:ext cx="550863" cy="153988"/>
                </a:xfrm>
                <a:custGeom>
                  <a:avLst/>
                  <a:gdLst>
                    <a:gd name="T0" fmla="*/ 221 w 347"/>
                    <a:gd name="T1" fmla="*/ 48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8 h 97"/>
                    <a:gd name="T8" fmla="*/ 221 w 347"/>
                    <a:gd name="T9" fmla="*/ 48 h 97"/>
                    <a:gd name="T10" fmla="*/ 34 w 347"/>
                    <a:gd name="T11" fmla="*/ 19 h 97"/>
                    <a:gd name="T12" fmla="*/ 29 w 347"/>
                    <a:gd name="T13" fmla="*/ 21 h 97"/>
                    <a:gd name="T14" fmla="*/ 26 w 347"/>
                    <a:gd name="T15" fmla="*/ 24 h 97"/>
                    <a:gd name="T16" fmla="*/ 23 w 347"/>
                    <a:gd name="T17" fmla="*/ 27 h 97"/>
                    <a:gd name="T18" fmla="*/ 22 w 347"/>
                    <a:gd name="T19" fmla="*/ 32 h 97"/>
                    <a:gd name="T20" fmla="*/ 23 w 347"/>
                    <a:gd name="T21" fmla="*/ 36 h 97"/>
                    <a:gd name="T22" fmla="*/ 26 w 347"/>
                    <a:gd name="T23" fmla="*/ 39 h 97"/>
                    <a:gd name="T24" fmla="*/ 29 w 347"/>
                    <a:gd name="T25" fmla="*/ 41 h 97"/>
                    <a:gd name="T26" fmla="*/ 34 w 347"/>
                    <a:gd name="T27" fmla="*/ 42 h 97"/>
                    <a:gd name="T28" fmla="*/ 38 w 347"/>
                    <a:gd name="T29" fmla="*/ 41 h 97"/>
                    <a:gd name="T30" fmla="*/ 41 w 347"/>
                    <a:gd name="T31" fmla="*/ 39 h 97"/>
                    <a:gd name="T32" fmla="*/ 44 w 347"/>
                    <a:gd name="T33" fmla="*/ 36 h 97"/>
                    <a:gd name="T34" fmla="*/ 44 w 347"/>
                    <a:gd name="T35" fmla="*/ 32 h 97"/>
                    <a:gd name="T36" fmla="*/ 44 w 347"/>
                    <a:gd name="T37" fmla="*/ 27 h 97"/>
                    <a:gd name="T38" fmla="*/ 41 w 347"/>
                    <a:gd name="T39" fmla="*/ 24 h 97"/>
                    <a:gd name="T40" fmla="*/ 38 w 347"/>
                    <a:gd name="T41" fmla="*/ 21 h 97"/>
                    <a:gd name="T42" fmla="*/ 34 w 347"/>
                    <a:gd name="T43" fmla="*/ 19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0 h 97"/>
                    <a:gd name="T50" fmla="*/ 339 w 347"/>
                    <a:gd name="T51" fmla="*/ 3 h 97"/>
                    <a:gd name="T52" fmla="*/ 344 w 347"/>
                    <a:gd name="T53" fmla="*/ 7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8 h 97"/>
                    <a:gd name="T60" fmla="*/ 347 w 347"/>
                    <a:gd name="T61" fmla="*/ 84 h 97"/>
                    <a:gd name="T62" fmla="*/ 344 w 347"/>
                    <a:gd name="T63" fmla="*/ 89 h 97"/>
                    <a:gd name="T64" fmla="*/ 339 w 347"/>
                    <a:gd name="T65" fmla="*/ 94 h 97"/>
                    <a:gd name="T66" fmla="*/ 335 w 347"/>
                    <a:gd name="T67" fmla="*/ 95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5 h 97"/>
                    <a:gd name="T74" fmla="*/ 8 w 347"/>
                    <a:gd name="T75" fmla="*/ 94 h 97"/>
                    <a:gd name="T76" fmla="*/ 5 w 347"/>
                    <a:gd name="T77" fmla="*/ 89 h 97"/>
                    <a:gd name="T78" fmla="*/ 2 w 347"/>
                    <a:gd name="T79" fmla="*/ 84 h 97"/>
                    <a:gd name="T80" fmla="*/ 0 w 347"/>
                    <a:gd name="T81" fmla="*/ 78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7 h 97"/>
                    <a:gd name="T88" fmla="*/ 8 w 347"/>
                    <a:gd name="T89" fmla="*/ 3 h 97"/>
                    <a:gd name="T90" fmla="*/ 12 w 347"/>
                    <a:gd name="T91" fmla="*/ 0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8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8"/>
                      </a:lnTo>
                      <a:lnTo>
                        <a:pt x="221" y="48"/>
                      </a:lnTo>
                      <a:close/>
                      <a:moveTo>
                        <a:pt x="34" y="19"/>
                      </a:moveTo>
                      <a:lnTo>
                        <a:pt x="29" y="21"/>
                      </a:lnTo>
                      <a:lnTo>
                        <a:pt x="26" y="24"/>
                      </a:lnTo>
                      <a:lnTo>
                        <a:pt x="23" y="27"/>
                      </a:lnTo>
                      <a:lnTo>
                        <a:pt x="22" y="32"/>
                      </a:lnTo>
                      <a:lnTo>
                        <a:pt x="23" y="36"/>
                      </a:lnTo>
                      <a:lnTo>
                        <a:pt x="26" y="39"/>
                      </a:lnTo>
                      <a:lnTo>
                        <a:pt x="29" y="41"/>
                      </a:lnTo>
                      <a:lnTo>
                        <a:pt x="34" y="42"/>
                      </a:lnTo>
                      <a:lnTo>
                        <a:pt x="38" y="41"/>
                      </a:lnTo>
                      <a:lnTo>
                        <a:pt x="41" y="39"/>
                      </a:lnTo>
                      <a:lnTo>
                        <a:pt x="44" y="36"/>
                      </a:lnTo>
                      <a:lnTo>
                        <a:pt x="44" y="32"/>
                      </a:lnTo>
                      <a:lnTo>
                        <a:pt x="44" y="27"/>
                      </a:lnTo>
                      <a:lnTo>
                        <a:pt x="41" y="24"/>
                      </a:lnTo>
                      <a:lnTo>
                        <a:pt x="38" y="21"/>
                      </a:lnTo>
                      <a:lnTo>
                        <a:pt x="34" y="19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0"/>
                      </a:lnTo>
                      <a:lnTo>
                        <a:pt x="339" y="3"/>
                      </a:lnTo>
                      <a:lnTo>
                        <a:pt x="344" y="7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8"/>
                      </a:lnTo>
                      <a:lnTo>
                        <a:pt x="347" y="84"/>
                      </a:lnTo>
                      <a:lnTo>
                        <a:pt x="344" y="89"/>
                      </a:lnTo>
                      <a:lnTo>
                        <a:pt x="339" y="94"/>
                      </a:lnTo>
                      <a:lnTo>
                        <a:pt x="335" y="95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5"/>
                      </a:lnTo>
                      <a:lnTo>
                        <a:pt x="8" y="94"/>
                      </a:lnTo>
                      <a:lnTo>
                        <a:pt x="5" y="89"/>
                      </a:lnTo>
                      <a:lnTo>
                        <a:pt x="2" y="84"/>
                      </a:lnTo>
                      <a:lnTo>
                        <a:pt x="0" y="78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8" y="3"/>
                      </a:lnTo>
                      <a:lnTo>
                        <a:pt x="12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43" name="Freeform 37">
                  <a:extLst>
                    <a:ext uri="{FF2B5EF4-FFF2-40B4-BE49-F238E27FC236}">
                      <a16:creationId xmlns:a16="http://schemas.microsoft.com/office/drawing/2014/main" id="{48A78F64-079C-4BB5-9427-BC50214FBAB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5127266"/>
                  <a:ext cx="550863" cy="153988"/>
                </a:xfrm>
                <a:custGeom>
                  <a:avLst/>
                  <a:gdLst>
                    <a:gd name="T0" fmla="*/ 221 w 347"/>
                    <a:gd name="T1" fmla="*/ 49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9 h 97"/>
                    <a:gd name="T8" fmla="*/ 221 w 347"/>
                    <a:gd name="T9" fmla="*/ 49 h 97"/>
                    <a:gd name="T10" fmla="*/ 34 w 347"/>
                    <a:gd name="T11" fmla="*/ 20 h 97"/>
                    <a:gd name="T12" fmla="*/ 29 w 347"/>
                    <a:gd name="T13" fmla="*/ 21 h 97"/>
                    <a:gd name="T14" fmla="*/ 26 w 347"/>
                    <a:gd name="T15" fmla="*/ 23 h 97"/>
                    <a:gd name="T16" fmla="*/ 23 w 347"/>
                    <a:gd name="T17" fmla="*/ 27 h 97"/>
                    <a:gd name="T18" fmla="*/ 22 w 347"/>
                    <a:gd name="T19" fmla="*/ 30 h 97"/>
                    <a:gd name="T20" fmla="*/ 23 w 347"/>
                    <a:gd name="T21" fmla="*/ 35 h 97"/>
                    <a:gd name="T22" fmla="*/ 26 w 347"/>
                    <a:gd name="T23" fmla="*/ 40 h 97"/>
                    <a:gd name="T24" fmla="*/ 29 w 347"/>
                    <a:gd name="T25" fmla="*/ 41 h 97"/>
                    <a:gd name="T26" fmla="*/ 34 w 347"/>
                    <a:gd name="T27" fmla="*/ 43 h 97"/>
                    <a:gd name="T28" fmla="*/ 38 w 347"/>
                    <a:gd name="T29" fmla="*/ 41 h 97"/>
                    <a:gd name="T30" fmla="*/ 41 w 347"/>
                    <a:gd name="T31" fmla="*/ 40 h 97"/>
                    <a:gd name="T32" fmla="*/ 44 w 347"/>
                    <a:gd name="T33" fmla="*/ 35 h 97"/>
                    <a:gd name="T34" fmla="*/ 44 w 347"/>
                    <a:gd name="T35" fmla="*/ 30 h 97"/>
                    <a:gd name="T36" fmla="*/ 44 w 347"/>
                    <a:gd name="T37" fmla="*/ 27 h 97"/>
                    <a:gd name="T38" fmla="*/ 41 w 347"/>
                    <a:gd name="T39" fmla="*/ 23 h 97"/>
                    <a:gd name="T40" fmla="*/ 38 w 347"/>
                    <a:gd name="T41" fmla="*/ 21 h 97"/>
                    <a:gd name="T42" fmla="*/ 34 w 347"/>
                    <a:gd name="T43" fmla="*/ 20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0 h 97"/>
                    <a:gd name="T50" fmla="*/ 339 w 347"/>
                    <a:gd name="T51" fmla="*/ 3 h 97"/>
                    <a:gd name="T52" fmla="*/ 344 w 347"/>
                    <a:gd name="T53" fmla="*/ 6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9 h 97"/>
                    <a:gd name="T60" fmla="*/ 347 w 347"/>
                    <a:gd name="T61" fmla="*/ 85 h 97"/>
                    <a:gd name="T62" fmla="*/ 344 w 347"/>
                    <a:gd name="T63" fmla="*/ 89 h 97"/>
                    <a:gd name="T64" fmla="*/ 339 w 347"/>
                    <a:gd name="T65" fmla="*/ 94 h 97"/>
                    <a:gd name="T66" fmla="*/ 335 w 347"/>
                    <a:gd name="T67" fmla="*/ 95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5 h 97"/>
                    <a:gd name="T74" fmla="*/ 8 w 347"/>
                    <a:gd name="T75" fmla="*/ 94 h 97"/>
                    <a:gd name="T76" fmla="*/ 5 w 347"/>
                    <a:gd name="T77" fmla="*/ 89 h 97"/>
                    <a:gd name="T78" fmla="*/ 2 w 347"/>
                    <a:gd name="T79" fmla="*/ 85 h 97"/>
                    <a:gd name="T80" fmla="*/ 0 w 347"/>
                    <a:gd name="T81" fmla="*/ 79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6 h 97"/>
                    <a:gd name="T88" fmla="*/ 8 w 347"/>
                    <a:gd name="T89" fmla="*/ 3 h 97"/>
                    <a:gd name="T90" fmla="*/ 12 w 347"/>
                    <a:gd name="T91" fmla="*/ 0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9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9"/>
                      </a:lnTo>
                      <a:lnTo>
                        <a:pt x="221" y="49"/>
                      </a:lnTo>
                      <a:close/>
                      <a:moveTo>
                        <a:pt x="34" y="20"/>
                      </a:moveTo>
                      <a:lnTo>
                        <a:pt x="29" y="21"/>
                      </a:lnTo>
                      <a:lnTo>
                        <a:pt x="26" y="23"/>
                      </a:lnTo>
                      <a:lnTo>
                        <a:pt x="23" y="27"/>
                      </a:lnTo>
                      <a:lnTo>
                        <a:pt x="22" y="30"/>
                      </a:lnTo>
                      <a:lnTo>
                        <a:pt x="23" y="35"/>
                      </a:lnTo>
                      <a:lnTo>
                        <a:pt x="26" y="40"/>
                      </a:lnTo>
                      <a:lnTo>
                        <a:pt x="29" y="41"/>
                      </a:lnTo>
                      <a:lnTo>
                        <a:pt x="34" y="43"/>
                      </a:lnTo>
                      <a:lnTo>
                        <a:pt x="38" y="41"/>
                      </a:lnTo>
                      <a:lnTo>
                        <a:pt x="41" y="40"/>
                      </a:lnTo>
                      <a:lnTo>
                        <a:pt x="44" y="35"/>
                      </a:lnTo>
                      <a:lnTo>
                        <a:pt x="44" y="30"/>
                      </a:lnTo>
                      <a:lnTo>
                        <a:pt x="44" y="27"/>
                      </a:lnTo>
                      <a:lnTo>
                        <a:pt x="41" y="23"/>
                      </a:lnTo>
                      <a:lnTo>
                        <a:pt x="38" y="21"/>
                      </a:lnTo>
                      <a:lnTo>
                        <a:pt x="34" y="20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0"/>
                      </a:lnTo>
                      <a:lnTo>
                        <a:pt x="339" y="3"/>
                      </a:lnTo>
                      <a:lnTo>
                        <a:pt x="344" y="6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9"/>
                      </a:lnTo>
                      <a:lnTo>
                        <a:pt x="347" y="85"/>
                      </a:lnTo>
                      <a:lnTo>
                        <a:pt x="344" y="89"/>
                      </a:lnTo>
                      <a:lnTo>
                        <a:pt x="339" y="94"/>
                      </a:lnTo>
                      <a:lnTo>
                        <a:pt x="335" y="95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5"/>
                      </a:lnTo>
                      <a:lnTo>
                        <a:pt x="8" y="94"/>
                      </a:lnTo>
                      <a:lnTo>
                        <a:pt x="5" y="89"/>
                      </a:lnTo>
                      <a:lnTo>
                        <a:pt x="2" y="85"/>
                      </a:lnTo>
                      <a:lnTo>
                        <a:pt x="0" y="79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6"/>
                      </a:lnTo>
                      <a:lnTo>
                        <a:pt x="8" y="3"/>
                      </a:lnTo>
                      <a:lnTo>
                        <a:pt x="12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44" name="Freeform 38">
                  <a:extLst>
                    <a:ext uri="{FF2B5EF4-FFF2-40B4-BE49-F238E27FC236}">
                      <a16:creationId xmlns:a16="http://schemas.microsoft.com/office/drawing/2014/main" id="{9E184C1E-0EF3-4B1E-B92C-6D449B507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33363" y="5298716"/>
                  <a:ext cx="538163" cy="179388"/>
                </a:xfrm>
                <a:custGeom>
                  <a:avLst/>
                  <a:gdLst>
                    <a:gd name="T0" fmla="*/ 148 w 339"/>
                    <a:gd name="T1" fmla="*/ 0 h 113"/>
                    <a:gd name="T2" fmla="*/ 189 w 339"/>
                    <a:gd name="T3" fmla="*/ 0 h 113"/>
                    <a:gd name="T4" fmla="*/ 189 w 339"/>
                    <a:gd name="T5" fmla="*/ 48 h 113"/>
                    <a:gd name="T6" fmla="*/ 222 w 339"/>
                    <a:gd name="T7" fmla="*/ 48 h 113"/>
                    <a:gd name="T8" fmla="*/ 222 w 339"/>
                    <a:gd name="T9" fmla="*/ 60 h 113"/>
                    <a:gd name="T10" fmla="*/ 339 w 339"/>
                    <a:gd name="T11" fmla="*/ 60 h 113"/>
                    <a:gd name="T12" fmla="*/ 339 w 339"/>
                    <a:gd name="T13" fmla="*/ 101 h 113"/>
                    <a:gd name="T14" fmla="*/ 222 w 339"/>
                    <a:gd name="T15" fmla="*/ 101 h 113"/>
                    <a:gd name="T16" fmla="*/ 222 w 339"/>
                    <a:gd name="T17" fmla="*/ 113 h 113"/>
                    <a:gd name="T18" fmla="*/ 115 w 339"/>
                    <a:gd name="T19" fmla="*/ 113 h 113"/>
                    <a:gd name="T20" fmla="*/ 115 w 339"/>
                    <a:gd name="T21" fmla="*/ 101 h 113"/>
                    <a:gd name="T22" fmla="*/ 0 w 339"/>
                    <a:gd name="T23" fmla="*/ 101 h 113"/>
                    <a:gd name="T24" fmla="*/ 0 w 339"/>
                    <a:gd name="T25" fmla="*/ 60 h 113"/>
                    <a:gd name="T26" fmla="*/ 115 w 339"/>
                    <a:gd name="T27" fmla="*/ 60 h 113"/>
                    <a:gd name="T28" fmla="*/ 115 w 339"/>
                    <a:gd name="T29" fmla="*/ 48 h 113"/>
                    <a:gd name="T30" fmla="*/ 148 w 339"/>
                    <a:gd name="T31" fmla="*/ 48 h 113"/>
                    <a:gd name="T32" fmla="*/ 148 w 339"/>
                    <a:gd name="T33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39" h="113">
                      <a:moveTo>
                        <a:pt x="148" y="0"/>
                      </a:moveTo>
                      <a:lnTo>
                        <a:pt x="189" y="0"/>
                      </a:lnTo>
                      <a:lnTo>
                        <a:pt x="189" y="48"/>
                      </a:lnTo>
                      <a:lnTo>
                        <a:pt x="222" y="48"/>
                      </a:lnTo>
                      <a:lnTo>
                        <a:pt x="222" y="60"/>
                      </a:lnTo>
                      <a:lnTo>
                        <a:pt x="339" y="60"/>
                      </a:lnTo>
                      <a:lnTo>
                        <a:pt x="339" y="101"/>
                      </a:lnTo>
                      <a:lnTo>
                        <a:pt x="222" y="101"/>
                      </a:lnTo>
                      <a:lnTo>
                        <a:pt x="222" y="113"/>
                      </a:lnTo>
                      <a:lnTo>
                        <a:pt x="115" y="113"/>
                      </a:lnTo>
                      <a:lnTo>
                        <a:pt x="115" y="101"/>
                      </a:lnTo>
                      <a:lnTo>
                        <a:pt x="0" y="101"/>
                      </a:lnTo>
                      <a:lnTo>
                        <a:pt x="0" y="60"/>
                      </a:lnTo>
                      <a:lnTo>
                        <a:pt x="115" y="60"/>
                      </a:lnTo>
                      <a:lnTo>
                        <a:pt x="115" y="48"/>
                      </a:lnTo>
                      <a:lnTo>
                        <a:pt x="148" y="48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E508AF1-D03E-4431-86B7-1CE9653BBD03}"/>
                </a:ext>
              </a:extLst>
            </p:cNvPr>
            <p:cNvSpPr txBox="1"/>
            <p:nvPr/>
          </p:nvSpPr>
          <p:spPr>
            <a:xfrm>
              <a:off x="1692412" y="5227983"/>
              <a:ext cx="10070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Get Data</a:t>
              </a:r>
            </a:p>
          </p:txBody>
        </p:sp>
      </p:grpSp>
      <p:sp>
        <p:nvSpPr>
          <p:cNvPr id="154" name="Bent Arrow 143">
            <a:extLst>
              <a:ext uri="{FF2B5EF4-FFF2-40B4-BE49-F238E27FC236}">
                <a16:creationId xmlns:a16="http://schemas.microsoft.com/office/drawing/2014/main" id="{5FAF3707-2816-44DA-A03D-9A0A2F7D524C}"/>
              </a:ext>
            </a:extLst>
          </p:cNvPr>
          <p:cNvSpPr/>
          <p:nvPr/>
        </p:nvSpPr>
        <p:spPr>
          <a:xfrm>
            <a:off x="9366946" y="1621120"/>
            <a:ext cx="288742" cy="308206"/>
          </a:xfrm>
          <a:prstGeom prst="ben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CEC58404-7362-48C7-9DE2-1742DCFCA2A6}"/>
              </a:ext>
            </a:extLst>
          </p:cNvPr>
          <p:cNvGrpSpPr/>
          <p:nvPr/>
        </p:nvGrpSpPr>
        <p:grpSpPr>
          <a:xfrm>
            <a:off x="4721368" y="3153147"/>
            <a:ext cx="1524000" cy="1834201"/>
            <a:chOff x="3096359" y="3674761"/>
            <a:chExt cx="1524000" cy="1834201"/>
          </a:xfrm>
        </p:grpSpPr>
        <p:sp>
          <p:nvSpPr>
            <p:cNvPr id="416" name="Rounded Rectangle 60">
              <a:extLst>
                <a:ext uri="{FF2B5EF4-FFF2-40B4-BE49-F238E27FC236}">
                  <a16:creationId xmlns:a16="http://schemas.microsoft.com/office/drawing/2014/main" id="{2F9B82D5-CEA1-4076-9366-BA654C091312}"/>
                </a:ext>
              </a:extLst>
            </p:cNvPr>
            <p:cNvSpPr/>
            <p:nvPr/>
          </p:nvSpPr>
          <p:spPr>
            <a:xfrm>
              <a:off x="3096359" y="3674761"/>
              <a:ext cx="1524000" cy="1834201"/>
            </a:xfrm>
            <a:prstGeom prst="roundRect">
              <a:avLst>
                <a:gd name="adj" fmla="val 527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2E6E7F7B-8E34-4692-BA35-3CE6F8CBB7AD}"/>
                </a:ext>
              </a:extLst>
            </p:cNvPr>
            <p:cNvSpPr txBox="1"/>
            <p:nvPr/>
          </p:nvSpPr>
          <p:spPr>
            <a:xfrm>
              <a:off x="3126927" y="4641574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Process Data</a:t>
              </a:r>
            </a:p>
          </p:txBody>
        </p: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5C1FEB0A-8856-4431-8136-ECAE037CE45E}"/>
              </a:ext>
            </a:extLst>
          </p:cNvPr>
          <p:cNvGrpSpPr/>
          <p:nvPr/>
        </p:nvGrpSpPr>
        <p:grpSpPr>
          <a:xfrm>
            <a:off x="5203908" y="3450305"/>
            <a:ext cx="564643" cy="669655"/>
            <a:chOff x="4325938" y="4875213"/>
            <a:chExt cx="1109663" cy="1316038"/>
          </a:xfrm>
          <a:solidFill>
            <a:schemeClr val="bg1"/>
          </a:solidFill>
        </p:grpSpPr>
        <p:sp>
          <p:nvSpPr>
            <p:cNvPr id="425" name="Freeform 96">
              <a:extLst>
                <a:ext uri="{FF2B5EF4-FFF2-40B4-BE49-F238E27FC236}">
                  <a16:creationId xmlns:a16="http://schemas.microsoft.com/office/drawing/2014/main" id="{D794B15D-9A63-452F-B98D-5C06D2ED21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6176" y="5721350"/>
              <a:ext cx="252413" cy="247650"/>
            </a:xfrm>
            <a:custGeom>
              <a:avLst/>
              <a:gdLst>
                <a:gd name="T0" fmla="*/ 160 w 319"/>
                <a:gd name="T1" fmla="*/ 50 h 313"/>
                <a:gd name="T2" fmla="*/ 126 w 319"/>
                <a:gd name="T3" fmla="*/ 56 h 313"/>
                <a:gd name="T4" fmla="*/ 96 w 319"/>
                <a:gd name="T5" fmla="*/ 72 h 313"/>
                <a:gd name="T6" fmla="*/ 72 w 319"/>
                <a:gd name="T7" fmla="*/ 94 h 313"/>
                <a:gd name="T8" fmla="*/ 56 w 319"/>
                <a:gd name="T9" fmla="*/ 124 h 313"/>
                <a:gd name="T10" fmla="*/ 50 w 319"/>
                <a:gd name="T11" fmla="*/ 158 h 313"/>
                <a:gd name="T12" fmla="*/ 56 w 319"/>
                <a:gd name="T13" fmla="*/ 191 h 313"/>
                <a:gd name="T14" fmla="*/ 72 w 319"/>
                <a:gd name="T15" fmla="*/ 221 h 313"/>
                <a:gd name="T16" fmla="*/ 96 w 319"/>
                <a:gd name="T17" fmla="*/ 243 h 313"/>
                <a:gd name="T18" fmla="*/ 126 w 319"/>
                <a:gd name="T19" fmla="*/ 259 h 313"/>
                <a:gd name="T20" fmla="*/ 160 w 319"/>
                <a:gd name="T21" fmla="*/ 265 h 313"/>
                <a:gd name="T22" fmla="*/ 195 w 319"/>
                <a:gd name="T23" fmla="*/ 259 h 313"/>
                <a:gd name="T24" fmla="*/ 225 w 319"/>
                <a:gd name="T25" fmla="*/ 243 h 313"/>
                <a:gd name="T26" fmla="*/ 249 w 319"/>
                <a:gd name="T27" fmla="*/ 221 h 313"/>
                <a:gd name="T28" fmla="*/ 265 w 319"/>
                <a:gd name="T29" fmla="*/ 191 h 313"/>
                <a:gd name="T30" fmla="*/ 269 w 319"/>
                <a:gd name="T31" fmla="*/ 158 h 313"/>
                <a:gd name="T32" fmla="*/ 265 w 319"/>
                <a:gd name="T33" fmla="*/ 124 h 313"/>
                <a:gd name="T34" fmla="*/ 249 w 319"/>
                <a:gd name="T35" fmla="*/ 94 h 313"/>
                <a:gd name="T36" fmla="*/ 225 w 319"/>
                <a:gd name="T37" fmla="*/ 72 h 313"/>
                <a:gd name="T38" fmla="*/ 195 w 319"/>
                <a:gd name="T39" fmla="*/ 56 h 313"/>
                <a:gd name="T40" fmla="*/ 160 w 319"/>
                <a:gd name="T41" fmla="*/ 50 h 313"/>
                <a:gd name="T42" fmla="*/ 160 w 319"/>
                <a:gd name="T43" fmla="*/ 0 h 313"/>
                <a:gd name="T44" fmla="*/ 201 w 319"/>
                <a:gd name="T45" fmla="*/ 6 h 313"/>
                <a:gd name="T46" fmla="*/ 241 w 319"/>
                <a:gd name="T47" fmla="*/ 22 h 313"/>
                <a:gd name="T48" fmla="*/ 273 w 319"/>
                <a:gd name="T49" fmla="*/ 46 h 313"/>
                <a:gd name="T50" fmla="*/ 297 w 319"/>
                <a:gd name="T51" fmla="*/ 78 h 313"/>
                <a:gd name="T52" fmla="*/ 313 w 319"/>
                <a:gd name="T53" fmla="*/ 116 h 313"/>
                <a:gd name="T54" fmla="*/ 319 w 319"/>
                <a:gd name="T55" fmla="*/ 158 h 313"/>
                <a:gd name="T56" fmla="*/ 313 w 319"/>
                <a:gd name="T57" fmla="*/ 199 h 313"/>
                <a:gd name="T58" fmla="*/ 297 w 319"/>
                <a:gd name="T59" fmla="*/ 235 h 313"/>
                <a:gd name="T60" fmla="*/ 273 w 319"/>
                <a:gd name="T61" fmla="*/ 267 h 313"/>
                <a:gd name="T62" fmla="*/ 241 w 319"/>
                <a:gd name="T63" fmla="*/ 293 h 313"/>
                <a:gd name="T64" fmla="*/ 201 w 319"/>
                <a:gd name="T65" fmla="*/ 307 h 313"/>
                <a:gd name="T66" fmla="*/ 160 w 319"/>
                <a:gd name="T67" fmla="*/ 313 h 313"/>
                <a:gd name="T68" fmla="*/ 118 w 319"/>
                <a:gd name="T69" fmla="*/ 307 h 313"/>
                <a:gd name="T70" fmla="*/ 80 w 319"/>
                <a:gd name="T71" fmla="*/ 293 h 313"/>
                <a:gd name="T72" fmla="*/ 48 w 319"/>
                <a:gd name="T73" fmla="*/ 267 h 313"/>
                <a:gd name="T74" fmla="*/ 22 w 319"/>
                <a:gd name="T75" fmla="*/ 235 h 313"/>
                <a:gd name="T76" fmla="*/ 6 w 319"/>
                <a:gd name="T77" fmla="*/ 199 h 313"/>
                <a:gd name="T78" fmla="*/ 0 w 319"/>
                <a:gd name="T79" fmla="*/ 158 h 313"/>
                <a:gd name="T80" fmla="*/ 6 w 319"/>
                <a:gd name="T81" fmla="*/ 116 h 313"/>
                <a:gd name="T82" fmla="*/ 22 w 319"/>
                <a:gd name="T83" fmla="*/ 78 h 313"/>
                <a:gd name="T84" fmla="*/ 48 w 319"/>
                <a:gd name="T85" fmla="*/ 46 h 313"/>
                <a:gd name="T86" fmla="*/ 80 w 319"/>
                <a:gd name="T87" fmla="*/ 22 h 313"/>
                <a:gd name="T88" fmla="*/ 118 w 319"/>
                <a:gd name="T89" fmla="*/ 6 h 313"/>
                <a:gd name="T90" fmla="*/ 160 w 319"/>
                <a:gd name="T9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9" h="313">
                  <a:moveTo>
                    <a:pt x="160" y="50"/>
                  </a:moveTo>
                  <a:lnTo>
                    <a:pt x="126" y="56"/>
                  </a:lnTo>
                  <a:lnTo>
                    <a:pt x="96" y="72"/>
                  </a:lnTo>
                  <a:lnTo>
                    <a:pt x="72" y="94"/>
                  </a:lnTo>
                  <a:lnTo>
                    <a:pt x="56" y="124"/>
                  </a:lnTo>
                  <a:lnTo>
                    <a:pt x="50" y="158"/>
                  </a:lnTo>
                  <a:lnTo>
                    <a:pt x="56" y="191"/>
                  </a:lnTo>
                  <a:lnTo>
                    <a:pt x="72" y="221"/>
                  </a:lnTo>
                  <a:lnTo>
                    <a:pt x="96" y="243"/>
                  </a:lnTo>
                  <a:lnTo>
                    <a:pt x="126" y="259"/>
                  </a:lnTo>
                  <a:lnTo>
                    <a:pt x="160" y="265"/>
                  </a:lnTo>
                  <a:lnTo>
                    <a:pt x="195" y="259"/>
                  </a:lnTo>
                  <a:lnTo>
                    <a:pt x="225" y="243"/>
                  </a:lnTo>
                  <a:lnTo>
                    <a:pt x="249" y="221"/>
                  </a:lnTo>
                  <a:lnTo>
                    <a:pt x="265" y="191"/>
                  </a:lnTo>
                  <a:lnTo>
                    <a:pt x="269" y="158"/>
                  </a:lnTo>
                  <a:lnTo>
                    <a:pt x="265" y="124"/>
                  </a:lnTo>
                  <a:lnTo>
                    <a:pt x="249" y="94"/>
                  </a:lnTo>
                  <a:lnTo>
                    <a:pt x="225" y="72"/>
                  </a:lnTo>
                  <a:lnTo>
                    <a:pt x="195" y="56"/>
                  </a:lnTo>
                  <a:lnTo>
                    <a:pt x="160" y="50"/>
                  </a:lnTo>
                  <a:close/>
                  <a:moveTo>
                    <a:pt x="160" y="0"/>
                  </a:moveTo>
                  <a:lnTo>
                    <a:pt x="201" y="6"/>
                  </a:lnTo>
                  <a:lnTo>
                    <a:pt x="241" y="22"/>
                  </a:lnTo>
                  <a:lnTo>
                    <a:pt x="273" y="46"/>
                  </a:lnTo>
                  <a:lnTo>
                    <a:pt x="297" y="78"/>
                  </a:lnTo>
                  <a:lnTo>
                    <a:pt x="313" y="116"/>
                  </a:lnTo>
                  <a:lnTo>
                    <a:pt x="319" y="158"/>
                  </a:lnTo>
                  <a:lnTo>
                    <a:pt x="313" y="199"/>
                  </a:lnTo>
                  <a:lnTo>
                    <a:pt x="297" y="235"/>
                  </a:lnTo>
                  <a:lnTo>
                    <a:pt x="273" y="267"/>
                  </a:lnTo>
                  <a:lnTo>
                    <a:pt x="241" y="293"/>
                  </a:lnTo>
                  <a:lnTo>
                    <a:pt x="201" y="307"/>
                  </a:lnTo>
                  <a:lnTo>
                    <a:pt x="160" y="313"/>
                  </a:lnTo>
                  <a:lnTo>
                    <a:pt x="118" y="307"/>
                  </a:lnTo>
                  <a:lnTo>
                    <a:pt x="80" y="293"/>
                  </a:lnTo>
                  <a:lnTo>
                    <a:pt x="48" y="267"/>
                  </a:lnTo>
                  <a:lnTo>
                    <a:pt x="22" y="235"/>
                  </a:lnTo>
                  <a:lnTo>
                    <a:pt x="6" y="199"/>
                  </a:lnTo>
                  <a:lnTo>
                    <a:pt x="0" y="158"/>
                  </a:lnTo>
                  <a:lnTo>
                    <a:pt x="6" y="116"/>
                  </a:lnTo>
                  <a:lnTo>
                    <a:pt x="22" y="78"/>
                  </a:lnTo>
                  <a:lnTo>
                    <a:pt x="48" y="46"/>
                  </a:lnTo>
                  <a:lnTo>
                    <a:pt x="80" y="22"/>
                  </a:lnTo>
                  <a:lnTo>
                    <a:pt x="118" y="6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26" name="Freeform 97">
              <a:extLst>
                <a:ext uri="{FF2B5EF4-FFF2-40B4-BE49-F238E27FC236}">
                  <a16:creationId xmlns:a16="http://schemas.microsoft.com/office/drawing/2014/main" id="{1337FF8F-4E8E-4CC5-B1EB-38ABE63A92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9163" y="5500688"/>
              <a:ext cx="706438" cy="690563"/>
            </a:xfrm>
            <a:custGeom>
              <a:avLst/>
              <a:gdLst>
                <a:gd name="T0" fmla="*/ 371 w 889"/>
                <a:gd name="T1" fmla="*/ 148 h 871"/>
                <a:gd name="T2" fmla="*/ 301 w 889"/>
                <a:gd name="T3" fmla="*/ 183 h 871"/>
                <a:gd name="T4" fmla="*/ 205 w 889"/>
                <a:gd name="T5" fmla="*/ 150 h 871"/>
                <a:gd name="T6" fmla="*/ 172 w 889"/>
                <a:gd name="T7" fmla="*/ 255 h 871"/>
                <a:gd name="T8" fmla="*/ 164 w 889"/>
                <a:gd name="T9" fmla="*/ 353 h 871"/>
                <a:gd name="T10" fmla="*/ 92 w 889"/>
                <a:gd name="T11" fmla="*/ 389 h 871"/>
                <a:gd name="T12" fmla="*/ 92 w 889"/>
                <a:gd name="T13" fmla="*/ 486 h 871"/>
                <a:gd name="T14" fmla="*/ 164 w 889"/>
                <a:gd name="T15" fmla="*/ 520 h 871"/>
                <a:gd name="T16" fmla="*/ 172 w 889"/>
                <a:gd name="T17" fmla="*/ 618 h 871"/>
                <a:gd name="T18" fmla="*/ 207 w 889"/>
                <a:gd name="T19" fmla="*/ 726 h 871"/>
                <a:gd name="T20" fmla="*/ 301 w 889"/>
                <a:gd name="T21" fmla="*/ 690 h 871"/>
                <a:gd name="T22" fmla="*/ 373 w 889"/>
                <a:gd name="T23" fmla="*/ 726 h 871"/>
                <a:gd name="T24" fmla="*/ 480 w 889"/>
                <a:gd name="T25" fmla="*/ 823 h 871"/>
                <a:gd name="T26" fmla="*/ 522 w 889"/>
                <a:gd name="T27" fmla="*/ 720 h 871"/>
                <a:gd name="T28" fmla="*/ 596 w 889"/>
                <a:gd name="T29" fmla="*/ 690 h 871"/>
                <a:gd name="T30" fmla="*/ 704 w 889"/>
                <a:gd name="T31" fmla="*/ 731 h 871"/>
                <a:gd name="T32" fmla="*/ 706 w 889"/>
                <a:gd name="T33" fmla="*/ 590 h 871"/>
                <a:gd name="T34" fmla="*/ 730 w 889"/>
                <a:gd name="T35" fmla="*/ 514 h 871"/>
                <a:gd name="T36" fmla="*/ 821 w 889"/>
                <a:gd name="T37" fmla="*/ 474 h 871"/>
                <a:gd name="T38" fmla="*/ 770 w 889"/>
                <a:gd name="T39" fmla="*/ 375 h 871"/>
                <a:gd name="T40" fmla="*/ 706 w 889"/>
                <a:gd name="T41" fmla="*/ 301 h 871"/>
                <a:gd name="T42" fmla="*/ 730 w 889"/>
                <a:gd name="T43" fmla="*/ 227 h 871"/>
                <a:gd name="T44" fmla="*/ 658 w 889"/>
                <a:gd name="T45" fmla="*/ 158 h 871"/>
                <a:gd name="T46" fmla="*/ 582 w 889"/>
                <a:gd name="T47" fmla="*/ 181 h 871"/>
                <a:gd name="T48" fmla="*/ 506 w 889"/>
                <a:gd name="T49" fmla="*/ 120 h 871"/>
                <a:gd name="T50" fmla="*/ 397 w 889"/>
                <a:gd name="T51" fmla="*/ 0 h 871"/>
                <a:gd name="T52" fmla="*/ 512 w 889"/>
                <a:gd name="T53" fmla="*/ 16 h 871"/>
                <a:gd name="T54" fmla="*/ 592 w 889"/>
                <a:gd name="T55" fmla="*/ 132 h 871"/>
                <a:gd name="T56" fmla="*/ 694 w 889"/>
                <a:gd name="T57" fmla="*/ 90 h 871"/>
                <a:gd name="T58" fmla="*/ 720 w 889"/>
                <a:gd name="T59" fmla="*/ 92 h 871"/>
                <a:gd name="T60" fmla="*/ 799 w 889"/>
                <a:gd name="T61" fmla="*/ 175 h 871"/>
                <a:gd name="T62" fmla="*/ 756 w 889"/>
                <a:gd name="T63" fmla="*/ 291 h 871"/>
                <a:gd name="T64" fmla="*/ 875 w 889"/>
                <a:gd name="T65" fmla="*/ 365 h 871"/>
                <a:gd name="T66" fmla="*/ 889 w 889"/>
                <a:gd name="T67" fmla="*/ 478 h 871"/>
                <a:gd name="T68" fmla="*/ 859 w 889"/>
                <a:gd name="T69" fmla="*/ 510 h 871"/>
                <a:gd name="T70" fmla="*/ 774 w 889"/>
                <a:gd name="T71" fmla="*/ 618 h 871"/>
                <a:gd name="T72" fmla="*/ 801 w 889"/>
                <a:gd name="T73" fmla="*/ 702 h 871"/>
                <a:gd name="T74" fmla="*/ 716 w 889"/>
                <a:gd name="T75" fmla="*/ 781 h 871"/>
                <a:gd name="T76" fmla="*/ 680 w 889"/>
                <a:gd name="T77" fmla="*/ 775 h 871"/>
                <a:gd name="T78" fmla="*/ 546 w 889"/>
                <a:gd name="T79" fmla="*/ 791 h 871"/>
                <a:gd name="T80" fmla="*/ 504 w 889"/>
                <a:gd name="T81" fmla="*/ 869 h 871"/>
                <a:gd name="T82" fmla="*/ 389 w 889"/>
                <a:gd name="T83" fmla="*/ 869 h 871"/>
                <a:gd name="T84" fmla="*/ 347 w 889"/>
                <a:gd name="T85" fmla="*/ 793 h 871"/>
                <a:gd name="T86" fmla="*/ 219 w 889"/>
                <a:gd name="T87" fmla="*/ 773 h 871"/>
                <a:gd name="T88" fmla="*/ 183 w 889"/>
                <a:gd name="T89" fmla="*/ 785 h 871"/>
                <a:gd name="T90" fmla="*/ 96 w 889"/>
                <a:gd name="T91" fmla="*/ 710 h 871"/>
                <a:gd name="T92" fmla="*/ 106 w 889"/>
                <a:gd name="T93" fmla="*/ 650 h 871"/>
                <a:gd name="T94" fmla="*/ 52 w 889"/>
                <a:gd name="T95" fmla="*/ 524 h 871"/>
                <a:gd name="T96" fmla="*/ 0 w 889"/>
                <a:gd name="T97" fmla="*/ 490 h 871"/>
                <a:gd name="T98" fmla="*/ 8 w 889"/>
                <a:gd name="T99" fmla="*/ 375 h 871"/>
                <a:gd name="T100" fmla="*/ 122 w 889"/>
                <a:gd name="T101" fmla="*/ 323 h 871"/>
                <a:gd name="T102" fmla="*/ 90 w 889"/>
                <a:gd name="T103" fmla="*/ 189 h 871"/>
                <a:gd name="T104" fmla="*/ 162 w 889"/>
                <a:gd name="T105" fmla="*/ 98 h 871"/>
                <a:gd name="T106" fmla="*/ 187 w 889"/>
                <a:gd name="T107" fmla="*/ 92 h 871"/>
                <a:gd name="T108" fmla="*/ 297 w 889"/>
                <a:gd name="T109" fmla="*/ 132 h 871"/>
                <a:gd name="T110" fmla="*/ 373 w 889"/>
                <a:gd name="T111" fmla="*/ 16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89" h="871">
                  <a:moveTo>
                    <a:pt x="411" y="50"/>
                  </a:moveTo>
                  <a:lnTo>
                    <a:pt x="403" y="68"/>
                  </a:lnTo>
                  <a:lnTo>
                    <a:pt x="393" y="92"/>
                  </a:lnTo>
                  <a:lnTo>
                    <a:pt x="383" y="120"/>
                  </a:lnTo>
                  <a:lnTo>
                    <a:pt x="371" y="148"/>
                  </a:lnTo>
                  <a:lnTo>
                    <a:pt x="369" y="154"/>
                  </a:lnTo>
                  <a:lnTo>
                    <a:pt x="365" y="158"/>
                  </a:lnTo>
                  <a:lnTo>
                    <a:pt x="359" y="162"/>
                  </a:lnTo>
                  <a:lnTo>
                    <a:pt x="307" y="181"/>
                  </a:lnTo>
                  <a:lnTo>
                    <a:pt x="301" y="183"/>
                  </a:lnTo>
                  <a:lnTo>
                    <a:pt x="293" y="183"/>
                  </a:lnTo>
                  <a:lnTo>
                    <a:pt x="287" y="181"/>
                  </a:lnTo>
                  <a:lnTo>
                    <a:pt x="259" y="170"/>
                  </a:lnTo>
                  <a:lnTo>
                    <a:pt x="231" y="158"/>
                  </a:lnTo>
                  <a:lnTo>
                    <a:pt x="205" y="150"/>
                  </a:lnTo>
                  <a:lnTo>
                    <a:pt x="187" y="142"/>
                  </a:lnTo>
                  <a:lnTo>
                    <a:pt x="142" y="187"/>
                  </a:lnTo>
                  <a:lnTo>
                    <a:pt x="150" y="205"/>
                  </a:lnTo>
                  <a:lnTo>
                    <a:pt x="160" y="229"/>
                  </a:lnTo>
                  <a:lnTo>
                    <a:pt x="172" y="255"/>
                  </a:lnTo>
                  <a:lnTo>
                    <a:pt x="183" y="281"/>
                  </a:lnTo>
                  <a:lnTo>
                    <a:pt x="185" y="289"/>
                  </a:lnTo>
                  <a:lnTo>
                    <a:pt x="185" y="295"/>
                  </a:lnTo>
                  <a:lnTo>
                    <a:pt x="183" y="301"/>
                  </a:lnTo>
                  <a:lnTo>
                    <a:pt x="164" y="353"/>
                  </a:lnTo>
                  <a:lnTo>
                    <a:pt x="160" y="359"/>
                  </a:lnTo>
                  <a:lnTo>
                    <a:pt x="156" y="363"/>
                  </a:lnTo>
                  <a:lnTo>
                    <a:pt x="150" y="365"/>
                  </a:lnTo>
                  <a:lnTo>
                    <a:pt x="122" y="377"/>
                  </a:lnTo>
                  <a:lnTo>
                    <a:pt x="92" y="389"/>
                  </a:lnTo>
                  <a:lnTo>
                    <a:pt x="68" y="399"/>
                  </a:lnTo>
                  <a:lnTo>
                    <a:pt x="50" y="407"/>
                  </a:lnTo>
                  <a:lnTo>
                    <a:pt x="50" y="468"/>
                  </a:lnTo>
                  <a:lnTo>
                    <a:pt x="68" y="476"/>
                  </a:lnTo>
                  <a:lnTo>
                    <a:pt x="92" y="486"/>
                  </a:lnTo>
                  <a:lnTo>
                    <a:pt x="120" y="496"/>
                  </a:lnTo>
                  <a:lnTo>
                    <a:pt x="150" y="508"/>
                  </a:lnTo>
                  <a:lnTo>
                    <a:pt x="156" y="510"/>
                  </a:lnTo>
                  <a:lnTo>
                    <a:pt x="160" y="516"/>
                  </a:lnTo>
                  <a:lnTo>
                    <a:pt x="164" y="520"/>
                  </a:lnTo>
                  <a:lnTo>
                    <a:pt x="185" y="572"/>
                  </a:lnTo>
                  <a:lnTo>
                    <a:pt x="185" y="578"/>
                  </a:lnTo>
                  <a:lnTo>
                    <a:pt x="185" y="584"/>
                  </a:lnTo>
                  <a:lnTo>
                    <a:pt x="183" y="590"/>
                  </a:lnTo>
                  <a:lnTo>
                    <a:pt x="172" y="618"/>
                  </a:lnTo>
                  <a:lnTo>
                    <a:pt x="162" y="646"/>
                  </a:lnTo>
                  <a:lnTo>
                    <a:pt x="152" y="670"/>
                  </a:lnTo>
                  <a:lnTo>
                    <a:pt x="144" y="688"/>
                  </a:lnTo>
                  <a:lnTo>
                    <a:pt x="189" y="733"/>
                  </a:lnTo>
                  <a:lnTo>
                    <a:pt x="207" y="726"/>
                  </a:lnTo>
                  <a:lnTo>
                    <a:pt x="233" y="716"/>
                  </a:lnTo>
                  <a:lnTo>
                    <a:pt x="259" y="704"/>
                  </a:lnTo>
                  <a:lnTo>
                    <a:pt x="287" y="692"/>
                  </a:lnTo>
                  <a:lnTo>
                    <a:pt x="293" y="690"/>
                  </a:lnTo>
                  <a:lnTo>
                    <a:pt x="301" y="690"/>
                  </a:lnTo>
                  <a:lnTo>
                    <a:pt x="307" y="692"/>
                  </a:lnTo>
                  <a:lnTo>
                    <a:pt x="359" y="712"/>
                  </a:lnTo>
                  <a:lnTo>
                    <a:pt x="365" y="716"/>
                  </a:lnTo>
                  <a:lnTo>
                    <a:pt x="369" y="720"/>
                  </a:lnTo>
                  <a:lnTo>
                    <a:pt x="373" y="726"/>
                  </a:lnTo>
                  <a:lnTo>
                    <a:pt x="383" y="753"/>
                  </a:lnTo>
                  <a:lnTo>
                    <a:pt x="395" y="781"/>
                  </a:lnTo>
                  <a:lnTo>
                    <a:pt x="407" y="805"/>
                  </a:lnTo>
                  <a:lnTo>
                    <a:pt x="415" y="823"/>
                  </a:lnTo>
                  <a:lnTo>
                    <a:pt x="480" y="823"/>
                  </a:lnTo>
                  <a:lnTo>
                    <a:pt x="488" y="805"/>
                  </a:lnTo>
                  <a:lnTo>
                    <a:pt x="496" y="781"/>
                  </a:lnTo>
                  <a:lnTo>
                    <a:pt x="508" y="753"/>
                  </a:lnTo>
                  <a:lnTo>
                    <a:pt x="518" y="726"/>
                  </a:lnTo>
                  <a:lnTo>
                    <a:pt x="522" y="720"/>
                  </a:lnTo>
                  <a:lnTo>
                    <a:pt x="526" y="716"/>
                  </a:lnTo>
                  <a:lnTo>
                    <a:pt x="532" y="712"/>
                  </a:lnTo>
                  <a:lnTo>
                    <a:pt x="584" y="690"/>
                  </a:lnTo>
                  <a:lnTo>
                    <a:pt x="590" y="690"/>
                  </a:lnTo>
                  <a:lnTo>
                    <a:pt x="596" y="690"/>
                  </a:lnTo>
                  <a:lnTo>
                    <a:pt x="602" y="692"/>
                  </a:lnTo>
                  <a:lnTo>
                    <a:pt x="632" y="704"/>
                  </a:lnTo>
                  <a:lnTo>
                    <a:pt x="660" y="714"/>
                  </a:lnTo>
                  <a:lnTo>
                    <a:pt x="684" y="724"/>
                  </a:lnTo>
                  <a:lnTo>
                    <a:pt x="704" y="731"/>
                  </a:lnTo>
                  <a:lnTo>
                    <a:pt x="750" y="686"/>
                  </a:lnTo>
                  <a:lnTo>
                    <a:pt x="742" y="668"/>
                  </a:lnTo>
                  <a:lnTo>
                    <a:pt x="732" y="644"/>
                  </a:lnTo>
                  <a:lnTo>
                    <a:pt x="720" y="618"/>
                  </a:lnTo>
                  <a:lnTo>
                    <a:pt x="706" y="590"/>
                  </a:lnTo>
                  <a:lnTo>
                    <a:pt x="704" y="584"/>
                  </a:lnTo>
                  <a:lnTo>
                    <a:pt x="704" y="578"/>
                  </a:lnTo>
                  <a:lnTo>
                    <a:pt x="706" y="570"/>
                  </a:lnTo>
                  <a:lnTo>
                    <a:pt x="728" y="520"/>
                  </a:lnTo>
                  <a:lnTo>
                    <a:pt x="730" y="514"/>
                  </a:lnTo>
                  <a:lnTo>
                    <a:pt x="736" y="510"/>
                  </a:lnTo>
                  <a:lnTo>
                    <a:pt x="742" y="506"/>
                  </a:lnTo>
                  <a:lnTo>
                    <a:pt x="770" y="496"/>
                  </a:lnTo>
                  <a:lnTo>
                    <a:pt x="797" y="484"/>
                  </a:lnTo>
                  <a:lnTo>
                    <a:pt x="821" y="474"/>
                  </a:lnTo>
                  <a:lnTo>
                    <a:pt x="841" y="466"/>
                  </a:lnTo>
                  <a:lnTo>
                    <a:pt x="841" y="403"/>
                  </a:lnTo>
                  <a:lnTo>
                    <a:pt x="821" y="395"/>
                  </a:lnTo>
                  <a:lnTo>
                    <a:pt x="797" y="387"/>
                  </a:lnTo>
                  <a:lnTo>
                    <a:pt x="770" y="375"/>
                  </a:lnTo>
                  <a:lnTo>
                    <a:pt x="742" y="365"/>
                  </a:lnTo>
                  <a:lnTo>
                    <a:pt x="736" y="363"/>
                  </a:lnTo>
                  <a:lnTo>
                    <a:pt x="730" y="357"/>
                  </a:lnTo>
                  <a:lnTo>
                    <a:pt x="728" y="351"/>
                  </a:lnTo>
                  <a:lnTo>
                    <a:pt x="706" y="301"/>
                  </a:lnTo>
                  <a:lnTo>
                    <a:pt x="704" y="295"/>
                  </a:lnTo>
                  <a:lnTo>
                    <a:pt x="704" y="287"/>
                  </a:lnTo>
                  <a:lnTo>
                    <a:pt x="706" y="281"/>
                  </a:lnTo>
                  <a:lnTo>
                    <a:pt x="718" y="253"/>
                  </a:lnTo>
                  <a:lnTo>
                    <a:pt x="730" y="227"/>
                  </a:lnTo>
                  <a:lnTo>
                    <a:pt x="740" y="203"/>
                  </a:lnTo>
                  <a:lnTo>
                    <a:pt x="746" y="183"/>
                  </a:lnTo>
                  <a:lnTo>
                    <a:pt x="700" y="140"/>
                  </a:lnTo>
                  <a:lnTo>
                    <a:pt x="682" y="148"/>
                  </a:lnTo>
                  <a:lnTo>
                    <a:pt x="658" y="158"/>
                  </a:lnTo>
                  <a:lnTo>
                    <a:pt x="630" y="170"/>
                  </a:lnTo>
                  <a:lnTo>
                    <a:pt x="602" y="181"/>
                  </a:lnTo>
                  <a:lnTo>
                    <a:pt x="596" y="183"/>
                  </a:lnTo>
                  <a:lnTo>
                    <a:pt x="590" y="183"/>
                  </a:lnTo>
                  <a:lnTo>
                    <a:pt x="582" y="181"/>
                  </a:lnTo>
                  <a:lnTo>
                    <a:pt x="532" y="162"/>
                  </a:lnTo>
                  <a:lnTo>
                    <a:pt x="526" y="158"/>
                  </a:lnTo>
                  <a:lnTo>
                    <a:pt x="520" y="154"/>
                  </a:lnTo>
                  <a:lnTo>
                    <a:pt x="518" y="148"/>
                  </a:lnTo>
                  <a:lnTo>
                    <a:pt x="506" y="120"/>
                  </a:lnTo>
                  <a:lnTo>
                    <a:pt x="494" y="92"/>
                  </a:lnTo>
                  <a:lnTo>
                    <a:pt x="484" y="68"/>
                  </a:lnTo>
                  <a:lnTo>
                    <a:pt x="477" y="50"/>
                  </a:lnTo>
                  <a:lnTo>
                    <a:pt x="411" y="50"/>
                  </a:lnTo>
                  <a:close/>
                  <a:moveTo>
                    <a:pt x="397" y="0"/>
                  </a:moveTo>
                  <a:lnTo>
                    <a:pt x="488" y="0"/>
                  </a:lnTo>
                  <a:lnTo>
                    <a:pt x="494" y="0"/>
                  </a:lnTo>
                  <a:lnTo>
                    <a:pt x="500" y="2"/>
                  </a:lnTo>
                  <a:lnTo>
                    <a:pt x="506" y="6"/>
                  </a:lnTo>
                  <a:lnTo>
                    <a:pt x="512" y="16"/>
                  </a:lnTo>
                  <a:lnTo>
                    <a:pt x="520" y="30"/>
                  </a:lnTo>
                  <a:lnTo>
                    <a:pt x="530" y="50"/>
                  </a:lnTo>
                  <a:lnTo>
                    <a:pt x="544" y="80"/>
                  </a:lnTo>
                  <a:lnTo>
                    <a:pt x="560" y="120"/>
                  </a:lnTo>
                  <a:lnTo>
                    <a:pt x="592" y="132"/>
                  </a:lnTo>
                  <a:lnTo>
                    <a:pt x="624" y="118"/>
                  </a:lnTo>
                  <a:lnTo>
                    <a:pt x="650" y="106"/>
                  </a:lnTo>
                  <a:lnTo>
                    <a:pt x="670" y="98"/>
                  </a:lnTo>
                  <a:lnTo>
                    <a:pt x="684" y="94"/>
                  </a:lnTo>
                  <a:lnTo>
                    <a:pt x="694" y="90"/>
                  </a:lnTo>
                  <a:lnTo>
                    <a:pt x="700" y="88"/>
                  </a:lnTo>
                  <a:lnTo>
                    <a:pt x="704" y="88"/>
                  </a:lnTo>
                  <a:lnTo>
                    <a:pt x="708" y="88"/>
                  </a:lnTo>
                  <a:lnTo>
                    <a:pt x="714" y="88"/>
                  </a:lnTo>
                  <a:lnTo>
                    <a:pt x="720" y="92"/>
                  </a:lnTo>
                  <a:lnTo>
                    <a:pt x="726" y="94"/>
                  </a:lnTo>
                  <a:lnTo>
                    <a:pt x="791" y="158"/>
                  </a:lnTo>
                  <a:lnTo>
                    <a:pt x="795" y="164"/>
                  </a:lnTo>
                  <a:lnTo>
                    <a:pt x="797" y="168"/>
                  </a:lnTo>
                  <a:lnTo>
                    <a:pt x="799" y="175"/>
                  </a:lnTo>
                  <a:lnTo>
                    <a:pt x="797" y="185"/>
                  </a:lnTo>
                  <a:lnTo>
                    <a:pt x="791" y="201"/>
                  </a:lnTo>
                  <a:lnTo>
                    <a:pt x="783" y="223"/>
                  </a:lnTo>
                  <a:lnTo>
                    <a:pt x="772" y="253"/>
                  </a:lnTo>
                  <a:lnTo>
                    <a:pt x="756" y="291"/>
                  </a:lnTo>
                  <a:lnTo>
                    <a:pt x="768" y="323"/>
                  </a:lnTo>
                  <a:lnTo>
                    <a:pt x="807" y="337"/>
                  </a:lnTo>
                  <a:lnTo>
                    <a:pt x="839" y="349"/>
                  </a:lnTo>
                  <a:lnTo>
                    <a:pt x="859" y="359"/>
                  </a:lnTo>
                  <a:lnTo>
                    <a:pt x="875" y="365"/>
                  </a:lnTo>
                  <a:lnTo>
                    <a:pt x="883" y="371"/>
                  </a:lnTo>
                  <a:lnTo>
                    <a:pt x="887" y="377"/>
                  </a:lnTo>
                  <a:lnTo>
                    <a:pt x="889" y="383"/>
                  </a:lnTo>
                  <a:lnTo>
                    <a:pt x="889" y="389"/>
                  </a:lnTo>
                  <a:lnTo>
                    <a:pt x="889" y="478"/>
                  </a:lnTo>
                  <a:lnTo>
                    <a:pt x="889" y="486"/>
                  </a:lnTo>
                  <a:lnTo>
                    <a:pt x="887" y="490"/>
                  </a:lnTo>
                  <a:lnTo>
                    <a:pt x="883" y="496"/>
                  </a:lnTo>
                  <a:lnTo>
                    <a:pt x="875" y="504"/>
                  </a:lnTo>
                  <a:lnTo>
                    <a:pt x="859" y="510"/>
                  </a:lnTo>
                  <a:lnTo>
                    <a:pt x="839" y="520"/>
                  </a:lnTo>
                  <a:lnTo>
                    <a:pt x="809" y="534"/>
                  </a:lnTo>
                  <a:lnTo>
                    <a:pt x="768" y="548"/>
                  </a:lnTo>
                  <a:lnTo>
                    <a:pt x="756" y="580"/>
                  </a:lnTo>
                  <a:lnTo>
                    <a:pt x="774" y="618"/>
                  </a:lnTo>
                  <a:lnTo>
                    <a:pt x="785" y="646"/>
                  </a:lnTo>
                  <a:lnTo>
                    <a:pt x="795" y="668"/>
                  </a:lnTo>
                  <a:lnTo>
                    <a:pt x="799" y="684"/>
                  </a:lnTo>
                  <a:lnTo>
                    <a:pt x="801" y="694"/>
                  </a:lnTo>
                  <a:lnTo>
                    <a:pt x="801" y="702"/>
                  </a:lnTo>
                  <a:lnTo>
                    <a:pt x="797" y="706"/>
                  </a:lnTo>
                  <a:lnTo>
                    <a:pt x="793" y="712"/>
                  </a:lnTo>
                  <a:lnTo>
                    <a:pt x="728" y="775"/>
                  </a:lnTo>
                  <a:lnTo>
                    <a:pt x="722" y="779"/>
                  </a:lnTo>
                  <a:lnTo>
                    <a:pt x="716" y="781"/>
                  </a:lnTo>
                  <a:lnTo>
                    <a:pt x="710" y="781"/>
                  </a:lnTo>
                  <a:lnTo>
                    <a:pt x="708" y="781"/>
                  </a:lnTo>
                  <a:lnTo>
                    <a:pt x="702" y="781"/>
                  </a:lnTo>
                  <a:lnTo>
                    <a:pt x="694" y="779"/>
                  </a:lnTo>
                  <a:lnTo>
                    <a:pt x="680" y="775"/>
                  </a:lnTo>
                  <a:lnTo>
                    <a:pt x="660" y="767"/>
                  </a:lnTo>
                  <a:lnTo>
                    <a:pt x="630" y="755"/>
                  </a:lnTo>
                  <a:lnTo>
                    <a:pt x="592" y="739"/>
                  </a:lnTo>
                  <a:lnTo>
                    <a:pt x="560" y="753"/>
                  </a:lnTo>
                  <a:lnTo>
                    <a:pt x="546" y="791"/>
                  </a:lnTo>
                  <a:lnTo>
                    <a:pt x="534" y="821"/>
                  </a:lnTo>
                  <a:lnTo>
                    <a:pt x="524" y="843"/>
                  </a:lnTo>
                  <a:lnTo>
                    <a:pt x="516" y="857"/>
                  </a:lnTo>
                  <a:lnTo>
                    <a:pt x="510" y="865"/>
                  </a:lnTo>
                  <a:lnTo>
                    <a:pt x="504" y="869"/>
                  </a:lnTo>
                  <a:lnTo>
                    <a:pt x="500" y="871"/>
                  </a:lnTo>
                  <a:lnTo>
                    <a:pt x="492" y="871"/>
                  </a:lnTo>
                  <a:lnTo>
                    <a:pt x="401" y="871"/>
                  </a:lnTo>
                  <a:lnTo>
                    <a:pt x="395" y="871"/>
                  </a:lnTo>
                  <a:lnTo>
                    <a:pt x="389" y="869"/>
                  </a:lnTo>
                  <a:lnTo>
                    <a:pt x="383" y="865"/>
                  </a:lnTo>
                  <a:lnTo>
                    <a:pt x="377" y="857"/>
                  </a:lnTo>
                  <a:lnTo>
                    <a:pt x="369" y="843"/>
                  </a:lnTo>
                  <a:lnTo>
                    <a:pt x="359" y="821"/>
                  </a:lnTo>
                  <a:lnTo>
                    <a:pt x="347" y="793"/>
                  </a:lnTo>
                  <a:lnTo>
                    <a:pt x="331" y="753"/>
                  </a:lnTo>
                  <a:lnTo>
                    <a:pt x="299" y="741"/>
                  </a:lnTo>
                  <a:lnTo>
                    <a:pt x="265" y="755"/>
                  </a:lnTo>
                  <a:lnTo>
                    <a:pt x="239" y="765"/>
                  </a:lnTo>
                  <a:lnTo>
                    <a:pt x="219" y="773"/>
                  </a:lnTo>
                  <a:lnTo>
                    <a:pt x="205" y="779"/>
                  </a:lnTo>
                  <a:lnTo>
                    <a:pt x="195" y="783"/>
                  </a:lnTo>
                  <a:lnTo>
                    <a:pt x="189" y="785"/>
                  </a:lnTo>
                  <a:lnTo>
                    <a:pt x="185" y="785"/>
                  </a:lnTo>
                  <a:lnTo>
                    <a:pt x="183" y="785"/>
                  </a:lnTo>
                  <a:lnTo>
                    <a:pt x="178" y="783"/>
                  </a:lnTo>
                  <a:lnTo>
                    <a:pt x="170" y="781"/>
                  </a:lnTo>
                  <a:lnTo>
                    <a:pt x="166" y="777"/>
                  </a:lnTo>
                  <a:lnTo>
                    <a:pt x="100" y="714"/>
                  </a:lnTo>
                  <a:lnTo>
                    <a:pt x="96" y="710"/>
                  </a:lnTo>
                  <a:lnTo>
                    <a:pt x="92" y="704"/>
                  </a:lnTo>
                  <a:lnTo>
                    <a:pt x="92" y="698"/>
                  </a:lnTo>
                  <a:lnTo>
                    <a:pt x="94" y="686"/>
                  </a:lnTo>
                  <a:lnTo>
                    <a:pt x="98" y="672"/>
                  </a:lnTo>
                  <a:lnTo>
                    <a:pt x="106" y="650"/>
                  </a:lnTo>
                  <a:lnTo>
                    <a:pt x="118" y="620"/>
                  </a:lnTo>
                  <a:lnTo>
                    <a:pt x="136" y="580"/>
                  </a:lnTo>
                  <a:lnTo>
                    <a:pt x="122" y="550"/>
                  </a:lnTo>
                  <a:lnTo>
                    <a:pt x="82" y="536"/>
                  </a:lnTo>
                  <a:lnTo>
                    <a:pt x="52" y="524"/>
                  </a:lnTo>
                  <a:lnTo>
                    <a:pt x="30" y="514"/>
                  </a:lnTo>
                  <a:lnTo>
                    <a:pt x="16" y="506"/>
                  </a:lnTo>
                  <a:lnTo>
                    <a:pt x="8" y="500"/>
                  </a:lnTo>
                  <a:lnTo>
                    <a:pt x="2" y="494"/>
                  </a:lnTo>
                  <a:lnTo>
                    <a:pt x="0" y="490"/>
                  </a:lnTo>
                  <a:lnTo>
                    <a:pt x="0" y="482"/>
                  </a:lnTo>
                  <a:lnTo>
                    <a:pt x="0" y="393"/>
                  </a:lnTo>
                  <a:lnTo>
                    <a:pt x="0" y="387"/>
                  </a:lnTo>
                  <a:lnTo>
                    <a:pt x="2" y="381"/>
                  </a:lnTo>
                  <a:lnTo>
                    <a:pt x="8" y="375"/>
                  </a:lnTo>
                  <a:lnTo>
                    <a:pt x="16" y="369"/>
                  </a:lnTo>
                  <a:lnTo>
                    <a:pt x="30" y="361"/>
                  </a:lnTo>
                  <a:lnTo>
                    <a:pt x="52" y="351"/>
                  </a:lnTo>
                  <a:lnTo>
                    <a:pt x="82" y="339"/>
                  </a:lnTo>
                  <a:lnTo>
                    <a:pt x="122" y="323"/>
                  </a:lnTo>
                  <a:lnTo>
                    <a:pt x="136" y="293"/>
                  </a:lnTo>
                  <a:lnTo>
                    <a:pt x="118" y="255"/>
                  </a:lnTo>
                  <a:lnTo>
                    <a:pt x="104" y="225"/>
                  </a:lnTo>
                  <a:lnTo>
                    <a:pt x="96" y="203"/>
                  </a:lnTo>
                  <a:lnTo>
                    <a:pt x="90" y="189"/>
                  </a:lnTo>
                  <a:lnTo>
                    <a:pt x="88" y="177"/>
                  </a:lnTo>
                  <a:lnTo>
                    <a:pt x="90" y="171"/>
                  </a:lnTo>
                  <a:lnTo>
                    <a:pt x="92" y="166"/>
                  </a:lnTo>
                  <a:lnTo>
                    <a:pt x="98" y="162"/>
                  </a:lnTo>
                  <a:lnTo>
                    <a:pt x="162" y="98"/>
                  </a:lnTo>
                  <a:lnTo>
                    <a:pt x="168" y="94"/>
                  </a:lnTo>
                  <a:lnTo>
                    <a:pt x="174" y="92"/>
                  </a:lnTo>
                  <a:lnTo>
                    <a:pt x="181" y="90"/>
                  </a:lnTo>
                  <a:lnTo>
                    <a:pt x="183" y="90"/>
                  </a:lnTo>
                  <a:lnTo>
                    <a:pt x="187" y="92"/>
                  </a:lnTo>
                  <a:lnTo>
                    <a:pt x="197" y="94"/>
                  </a:lnTo>
                  <a:lnTo>
                    <a:pt x="211" y="98"/>
                  </a:lnTo>
                  <a:lnTo>
                    <a:pt x="231" y="106"/>
                  </a:lnTo>
                  <a:lnTo>
                    <a:pt x="259" y="118"/>
                  </a:lnTo>
                  <a:lnTo>
                    <a:pt x="297" y="132"/>
                  </a:lnTo>
                  <a:lnTo>
                    <a:pt x="329" y="120"/>
                  </a:lnTo>
                  <a:lnTo>
                    <a:pt x="345" y="80"/>
                  </a:lnTo>
                  <a:lnTo>
                    <a:pt x="357" y="50"/>
                  </a:lnTo>
                  <a:lnTo>
                    <a:pt x="365" y="30"/>
                  </a:lnTo>
                  <a:lnTo>
                    <a:pt x="373" y="16"/>
                  </a:lnTo>
                  <a:lnTo>
                    <a:pt x="379" y="6"/>
                  </a:lnTo>
                  <a:lnTo>
                    <a:pt x="385" y="2"/>
                  </a:lnTo>
                  <a:lnTo>
                    <a:pt x="391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27" name="Freeform 98">
              <a:extLst>
                <a:ext uri="{FF2B5EF4-FFF2-40B4-BE49-F238E27FC236}">
                  <a16:creationId xmlns:a16="http://schemas.microsoft.com/office/drawing/2014/main" id="{1B063A3F-9FAC-4299-813E-1B60ABFAC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938" y="4875213"/>
              <a:ext cx="936625" cy="233363"/>
            </a:xfrm>
            <a:custGeom>
              <a:avLst/>
              <a:gdLst>
                <a:gd name="T0" fmla="*/ 590 w 1180"/>
                <a:gd name="T1" fmla="*/ 0 h 295"/>
                <a:gd name="T2" fmla="*/ 678 w 1180"/>
                <a:gd name="T3" fmla="*/ 0 h 295"/>
                <a:gd name="T4" fmla="*/ 761 w 1180"/>
                <a:gd name="T5" fmla="*/ 6 h 295"/>
                <a:gd name="T6" fmla="*/ 839 w 1180"/>
                <a:gd name="T7" fmla="*/ 14 h 295"/>
                <a:gd name="T8" fmla="*/ 911 w 1180"/>
                <a:gd name="T9" fmla="*/ 24 h 295"/>
                <a:gd name="T10" fmla="*/ 977 w 1180"/>
                <a:gd name="T11" fmla="*/ 36 h 295"/>
                <a:gd name="T12" fmla="*/ 1036 w 1180"/>
                <a:gd name="T13" fmla="*/ 50 h 295"/>
                <a:gd name="T14" fmla="*/ 1086 w 1180"/>
                <a:gd name="T15" fmla="*/ 66 h 295"/>
                <a:gd name="T16" fmla="*/ 1126 w 1180"/>
                <a:gd name="T17" fmla="*/ 84 h 295"/>
                <a:gd name="T18" fmla="*/ 1156 w 1180"/>
                <a:gd name="T19" fmla="*/ 104 h 295"/>
                <a:gd name="T20" fmla="*/ 1174 w 1180"/>
                <a:gd name="T21" fmla="*/ 125 h 295"/>
                <a:gd name="T22" fmla="*/ 1180 w 1180"/>
                <a:gd name="T23" fmla="*/ 147 h 295"/>
                <a:gd name="T24" fmla="*/ 1174 w 1180"/>
                <a:gd name="T25" fmla="*/ 169 h 295"/>
                <a:gd name="T26" fmla="*/ 1156 w 1180"/>
                <a:gd name="T27" fmla="*/ 189 h 295"/>
                <a:gd name="T28" fmla="*/ 1126 w 1180"/>
                <a:gd name="T29" fmla="*/ 209 h 295"/>
                <a:gd name="T30" fmla="*/ 1086 w 1180"/>
                <a:gd name="T31" fmla="*/ 227 h 295"/>
                <a:gd name="T32" fmla="*/ 1036 w 1180"/>
                <a:gd name="T33" fmla="*/ 243 h 295"/>
                <a:gd name="T34" fmla="*/ 977 w 1180"/>
                <a:gd name="T35" fmla="*/ 259 h 295"/>
                <a:gd name="T36" fmla="*/ 911 w 1180"/>
                <a:gd name="T37" fmla="*/ 271 h 295"/>
                <a:gd name="T38" fmla="*/ 839 w 1180"/>
                <a:gd name="T39" fmla="*/ 281 h 295"/>
                <a:gd name="T40" fmla="*/ 761 w 1180"/>
                <a:gd name="T41" fmla="*/ 289 h 295"/>
                <a:gd name="T42" fmla="*/ 678 w 1180"/>
                <a:gd name="T43" fmla="*/ 293 h 295"/>
                <a:gd name="T44" fmla="*/ 590 w 1180"/>
                <a:gd name="T45" fmla="*/ 295 h 295"/>
                <a:gd name="T46" fmla="*/ 502 w 1180"/>
                <a:gd name="T47" fmla="*/ 293 h 295"/>
                <a:gd name="T48" fmla="*/ 418 w 1180"/>
                <a:gd name="T49" fmla="*/ 289 h 295"/>
                <a:gd name="T50" fmla="*/ 341 w 1180"/>
                <a:gd name="T51" fmla="*/ 281 h 295"/>
                <a:gd name="T52" fmla="*/ 267 w 1180"/>
                <a:gd name="T53" fmla="*/ 271 h 295"/>
                <a:gd name="T54" fmla="*/ 201 w 1180"/>
                <a:gd name="T55" fmla="*/ 259 h 295"/>
                <a:gd name="T56" fmla="*/ 143 w 1180"/>
                <a:gd name="T57" fmla="*/ 243 h 295"/>
                <a:gd name="T58" fmla="*/ 93 w 1180"/>
                <a:gd name="T59" fmla="*/ 227 h 295"/>
                <a:gd name="T60" fmla="*/ 54 w 1180"/>
                <a:gd name="T61" fmla="*/ 209 h 295"/>
                <a:gd name="T62" fmla="*/ 24 w 1180"/>
                <a:gd name="T63" fmla="*/ 189 h 295"/>
                <a:gd name="T64" fmla="*/ 6 w 1180"/>
                <a:gd name="T65" fmla="*/ 169 h 295"/>
                <a:gd name="T66" fmla="*/ 0 w 1180"/>
                <a:gd name="T67" fmla="*/ 147 h 295"/>
                <a:gd name="T68" fmla="*/ 6 w 1180"/>
                <a:gd name="T69" fmla="*/ 125 h 295"/>
                <a:gd name="T70" fmla="*/ 24 w 1180"/>
                <a:gd name="T71" fmla="*/ 104 h 295"/>
                <a:gd name="T72" fmla="*/ 54 w 1180"/>
                <a:gd name="T73" fmla="*/ 84 h 295"/>
                <a:gd name="T74" fmla="*/ 93 w 1180"/>
                <a:gd name="T75" fmla="*/ 66 h 295"/>
                <a:gd name="T76" fmla="*/ 143 w 1180"/>
                <a:gd name="T77" fmla="*/ 50 h 295"/>
                <a:gd name="T78" fmla="*/ 201 w 1180"/>
                <a:gd name="T79" fmla="*/ 36 h 295"/>
                <a:gd name="T80" fmla="*/ 267 w 1180"/>
                <a:gd name="T81" fmla="*/ 24 h 295"/>
                <a:gd name="T82" fmla="*/ 341 w 1180"/>
                <a:gd name="T83" fmla="*/ 14 h 295"/>
                <a:gd name="T84" fmla="*/ 418 w 1180"/>
                <a:gd name="T85" fmla="*/ 6 h 295"/>
                <a:gd name="T86" fmla="*/ 502 w 1180"/>
                <a:gd name="T87" fmla="*/ 0 h 295"/>
                <a:gd name="T88" fmla="*/ 590 w 1180"/>
                <a:gd name="T8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80" h="295">
                  <a:moveTo>
                    <a:pt x="590" y="0"/>
                  </a:moveTo>
                  <a:lnTo>
                    <a:pt x="678" y="0"/>
                  </a:lnTo>
                  <a:lnTo>
                    <a:pt x="761" y="6"/>
                  </a:lnTo>
                  <a:lnTo>
                    <a:pt x="839" y="14"/>
                  </a:lnTo>
                  <a:lnTo>
                    <a:pt x="911" y="24"/>
                  </a:lnTo>
                  <a:lnTo>
                    <a:pt x="977" y="36"/>
                  </a:lnTo>
                  <a:lnTo>
                    <a:pt x="1036" y="50"/>
                  </a:lnTo>
                  <a:lnTo>
                    <a:pt x="1086" y="66"/>
                  </a:lnTo>
                  <a:lnTo>
                    <a:pt x="1126" y="84"/>
                  </a:lnTo>
                  <a:lnTo>
                    <a:pt x="1156" y="104"/>
                  </a:lnTo>
                  <a:lnTo>
                    <a:pt x="1174" y="125"/>
                  </a:lnTo>
                  <a:lnTo>
                    <a:pt x="1180" y="147"/>
                  </a:lnTo>
                  <a:lnTo>
                    <a:pt x="1174" y="169"/>
                  </a:lnTo>
                  <a:lnTo>
                    <a:pt x="1156" y="189"/>
                  </a:lnTo>
                  <a:lnTo>
                    <a:pt x="1126" y="209"/>
                  </a:lnTo>
                  <a:lnTo>
                    <a:pt x="1086" y="227"/>
                  </a:lnTo>
                  <a:lnTo>
                    <a:pt x="1036" y="243"/>
                  </a:lnTo>
                  <a:lnTo>
                    <a:pt x="977" y="259"/>
                  </a:lnTo>
                  <a:lnTo>
                    <a:pt x="911" y="271"/>
                  </a:lnTo>
                  <a:lnTo>
                    <a:pt x="839" y="281"/>
                  </a:lnTo>
                  <a:lnTo>
                    <a:pt x="761" y="289"/>
                  </a:lnTo>
                  <a:lnTo>
                    <a:pt x="678" y="293"/>
                  </a:lnTo>
                  <a:lnTo>
                    <a:pt x="590" y="295"/>
                  </a:lnTo>
                  <a:lnTo>
                    <a:pt x="502" y="293"/>
                  </a:lnTo>
                  <a:lnTo>
                    <a:pt x="418" y="289"/>
                  </a:lnTo>
                  <a:lnTo>
                    <a:pt x="341" y="281"/>
                  </a:lnTo>
                  <a:lnTo>
                    <a:pt x="267" y="271"/>
                  </a:lnTo>
                  <a:lnTo>
                    <a:pt x="201" y="259"/>
                  </a:lnTo>
                  <a:lnTo>
                    <a:pt x="143" y="243"/>
                  </a:lnTo>
                  <a:lnTo>
                    <a:pt x="93" y="227"/>
                  </a:lnTo>
                  <a:lnTo>
                    <a:pt x="54" y="209"/>
                  </a:lnTo>
                  <a:lnTo>
                    <a:pt x="24" y="189"/>
                  </a:lnTo>
                  <a:lnTo>
                    <a:pt x="6" y="169"/>
                  </a:lnTo>
                  <a:lnTo>
                    <a:pt x="0" y="147"/>
                  </a:lnTo>
                  <a:lnTo>
                    <a:pt x="6" y="125"/>
                  </a:lnTo>
                  <a:lnTo>
                    <a:pt x="24" y="104"/>
                  </a:lnTo>
                  <a:lnTo>
                    <a:pt x="54" y="84"/>
                  </a:lnTo>
                  <a:lnTo>
                    <a:pt x="93" y="66"/>
                  </a:lnTo>
                  <a:lnTo>
                    <a:pt x="143" y="50"/>
                  </a:lnTo>
                  <a:lnTo>
                    <a:pt x="201" y="36"/>
                  </a:lnTo>
                  <a:lnTo>
                    <a:pt x="267" y="24"/>
                  </a:lnTo>
                  <a:lnTo>
                    <a:pt x="341" y="14"/>
                  </a:lnTo>
                  <a:lnTo>
                    <a:pt x="418" y="6"/>
                  </a:lnTo>
                  <a:lnTo>
                    <a:pt x="502" y="0"/>
                  </a:lnTo>
                  <a:lnTo>
                    <a:pt x="5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28" name="Freeform 99">
              <a:extLst>
                <a:ext uri="{FF2B5EF4-FFF2-40B4-BE49-F238E27FC236}">
                  <a16:creationId xmlns:a16="http://schemas.microsoft.com/office/drawing/2014/main" id="{E2B41EB2-E752-440B-BD90-7232FB463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938" y="5070475"/>
              <a:ext cx="936625" cy="350838"/>
            </a:xfrm>
            <a:custGeom>
              <a:avLst/>
              <a:gdLst>
                <a:gd name="T0" fmla="*/ 0 w 1180"/>
                <a:gd name="T1" fmla="*/ 0 h 442"/>
                <a:gd name="T2" fmla="*/ 6 w 1180"/>
                <a:gd name="T3" fmla="*/ 22 h 442"/>
                <a:gd name="T4" fmla="*/ 24 w 1180"/>
                <a:gd name="T5" fmla="*/ 42 h 442"/>
                <a:gd name="T6" fmla="*/ 54 w 1180"/>
                <a:gd name="T7" fmla="*/ 62 h 442"/>
                <a:gd name="T8" fmla="*/ 93 w 1180"/>
                <a:gd name="T9" fmla="*/ 80 h 442"/>
                <a:gd name="T10" fmla="*/ 143 w 1180"/>
                <a:gd name="T11" fmla="*/ 96 h 442"/>
                <a:gd name="T12" fmla="*/ 203 w 1180"/>
                <a:gd name="T13" fmla="*/ 112 h 442"/>
                <a:gd name="T14" fmla="*/ 269 w 1180"/>
                <a:gd name="T15" fmla="*/ 124 h 442"/>
                <a:gd name="T16" fmla="*/ 341 w 1180"/>
                <a:gd name="T17" fmla="*/ 134 h 442"/>
                <a:gd name="T18" fmla="*/ 420 w 1180"/>
                <a:gd name="T19" fmla="*/ 142 h 442"/>
                <a:gd name="T20" fmla="*/ 502 w 1180"/>
                <a:gd name="T21" fmla="*/ 146 h 442"/>
                <a:gd name="T22" fmla="*/ 590 w 1180"/>
                <a:gd name="T23" fmla="*/ 148 h 442"/>
                <a:gd name="T24" fmla="*/ 678 w 1180"/>
                <a:gd name="T25" fmla="*/ 146 h 442"/>
                <a:gd name="T26" fmla="*/ 759 w 1180"/>
                <a:gd name="T27" fmla="*/ 142 h 442"/>
                <a:gd name="T28" fmla="*/ 839 w 1180"/>
                <a:gd name="T29" fmla="*/ 134 h 442"/>
                <a:gd name="T30" fmla="*/ 911 w 1180"/>
                <a:gd name="T31" fmla="*/ 124 h 442"/>
                <a:gd name="T32" fmla="*/ 977 w 1180"/>
                <a:gd name="T33" fmla="*/ 112 h 442"/>
                <a:gd name="T34" fmla="*/ 1034 w 1180"/>
                <a:gd name="T35" fmla="*/ 96 h 442"/>
                <a:gd name="T36" fmla="*/ 1084 w 1180"/>
                <a:gd name="T37" fmla="*/ 80 h 442"/>
                <a:gd name="T38" fmla="*/ 1126 w 1180"/>
                <a:gd name="T39" fmla="*/ 62 h 442"/>
                <a:gd name="T40" fmla="*/ 1156 w 1180"/>
                <a:gd name="T41" fmla="*/ 42 h 442"/>
                <a:gd name="T42" fmla="*/ 1174 w 1180"/>
                <a:gd name="T43" fmla="*/ 22 h 442"/>
                <a:gd name="T44" fmla="*/ 1180 w 1180"/>
                <a:gd name="T45" fmla="*/ 0 h 442"/>
                <a:gd name="T46" fmla="*/ 1180 w 1180"/>
                <a:gd name="T47" fmla="*/ 295 h 442"/>
                <a:gd name="T48" fmla="*/ 1174 w 1180"/>
                <a:gd name="T49" fmla="*/ 317 h 442"/>
                <a:gd name="T50" fmla="*/ 1156 w 1180"/>
                <a:gd name="T51" fmla="*/ 337 h 442"/>
                <a:gd name="T52" fmla="*/ 1126 w 1180"/>
                <a:gd name="T53" fmla="*/ 357 h 442"/>
                <a:gd name="T54" fmla="*/ 1084 w 1180"/>
                <a:gd name="T55" fmla="*/ 375 h 442"/>
                <a:gd name="T56" fmla="*/ 1034 w 1180"/>
                <a:gd name="T57" fmla="*/ 391 h 442"/>
                <a:gd name="T58" fmla="*/ 977 w 1180"/>
                <a:gd name="T59" fmla="*/ 407 h 442"/>
                <a:gd name="T60" fmla="*/ 911 w 1180"/>
                <a:gd name="T61" fmla="*/ 419 h 442"/>
                <a:gd name="T62" fmla="*/ 839 w 1180"/>
                <a:gd name="T63" fmla="*/ 429 h 442"/>
                <a:gd name="T64" fmla="*/ 759 w 1180"/>
                <a:gd name="T65" fmla="*/ 436 h 442"/>
                <a:gd name="T66" fmla="*/ 678 w 1180"/>
                <a:gd name="T67" fmla="*/ 442 h 442"/>
                <a:gd name="T68" fmla="*/ 590 w 1180"/>
                <a:gd name="T69" fmla="*/ 442 h 442"/>
                <a:gd name="T70" fmla="*/ 502 w 1180"/>
                <a:gd name="T71" fmla="*/ 442 h 442"/>
                <a:gd name="T72" fmla="*/ 420 w 1180"/>
                <a:gd name="T73" fmla="*/ 436 h 442"/>
                <a:gd name="T74" fmla="*/ 341 w 1180"/>
                <a:gd name="T75" fmla="*/ 429 h 442"/>
                <a:gd name="T76" fmla="*/ 269 w 1180"/>
                <a:gd name="T77" fmla="*/ 419 h 442"/>
                <a:gd name="T78" fmla="*/ 203 w 1180"/>
                <a:gd name="T79" fmla="*/ 407 h 442"/>
                <a:gd name="T80" fmla="*/ 143 w 1180"/>
                <a:gd name="T81" fmla="*/ 391 h 442"/>
                <a:gd name="T82" fmla="*/ 93 w 1180"/>
                <a:gd name="T83" fmla="*/ 375 h 442"/>
                <a:gd name="T84" fmla="*/ 54 w 1180"/>
                <a:gd name="T85" fmla="*/ 357 h 442"/>
                <a:gd name="T86" fmla="*/ 24 w 1180"/>
                <a:gd name="T87" fmla="*/ 337 h 442"/>
                <a:gd name="T88" fmla="*/ 6 w 1180"/>
                <a:gd name="T89" fmla="*/ 317 h 442"/>
                <a:gd name="T90" fmla="*/ 0 w 1180"/>
                <a:gd name="T91" fmla="*/ 295 h 442"/>
                <a:gd name="T92" fmla="*/ 0 w 1180"/>
                <a:gd name="T93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0" h="442">
                  <a:moveTo>
                    <a:pt x="0" y="0"/>
                  </a:moveTo>
                  <a:lnTo>
                    <a:pt x="6" y="22"/>
                  </a:lnTo>
                  <a:lnTo>
                    <a:pt x="24" y="42"/>
                  </a:lnTo>
                  <a:lnTo>
                    <a:pt x="54" y="62"/>
                  </a:lnTo>
                  <a:lnTo>
                    <a:pt x="93" y="80"/>
                  </a:lnTo>
                  <a:lnTo>
                    <a:pt x="143" y="96"/>
                  </a:lnTo>
                  <a:lnTo>
                    <a:pt x="203" y="112"/>
                  </a:lnTo>
                  <a:lnTo>
                    <a:pt x="269" y="124"/>
                  </a:lnTo>
                  <a:lnTo>
                    <a:pt x="341" y="134"/>
                  </a:lnTo>
                  <a:lnTo>
                    <a:pt x="420" y="142"/>
                  </a:lnTo>
                  <a:lnTo>
                    <a:pt x="502" y="146"/>
                  </a:lnTo>
                  <a:lnTo>
                    <a:pt x="590" y="148"/>
                  </a:lnTo>
                  <a:lnTo>
                    <a:pt x="678" y="146"/>
                  </a:lnTo>
                  <a:lnTo>
                    <a:pt x="759" y="142"/>
                  </a:lnTo>
                  <a:lnTo>
                    <a:pt x="839" y="134"/>
                  </a:lnTo>
                  <a:lnTo>
                    <a:pt x="911" y="124"/>
                  </a:lnTo>
                  <a:lnTo>
                    <a:pt x="977" y="112"/>
                  </a:lnTo>
                  <a:lnTo>
                    <a:pt x="1034" y="96"/>
                  </a:lnTo>
                  <a:lnTo>
                    <a:pt x="1084" y="80"/>
                  </a:lnTo>
                  <a:lnTo>
                    <a:pt x="1126" y="62"/>
                  </a:lnTo>
                  <a:lnTo>
                    <a:pt x="1156" y="42"/>
                  </a:lnTo>
                  <a:lnTo>
                    <a:pt x="1174" y="22"/>
                  </a:lnTo>
                  <a:lnTo>
                    <a:pt x="1180" y="0"/>
                  </a:lnTo>
                  <a:lnTo>
                    <a:pt x="1180" y="295"/>
                  </a:lnTo>
                  <a:lnTo>
                    <a:pt x="1174" y="317"/>
                  </a:lnTo>
                  <a:lnTo>
                    <a:pt x="1156" y="337"/>
                  </a:lnTo>
                  <a:lnTo>
                    <a:pt x="1126" y="357"/>
                  </a:lnTo>
                  <a:lnTo>
                    <a:pt x="1084" y="375"/>
                  </a:lnTo>
                  <a:lnTo>
                    <a:pt x="1034" y="391"/>
                  </a:lnTo>
                  <a:lnTo>
                    <a:pt x="977" y="407"/>
                  </a:lnTo>
                  <a:lnTo>
                    <a:pt x="911" y="419"/>
                  </a:lnTo>
                  <a:lnTo>
                    <a:pt x="839" y="429"/>
                  </a:lnTo>
                  <a:lnTo>
                    <a:pt x="759" y="436"/>
                  </a:lnTo>
                  <a:lnTo>
                    <a:pt x="678" y="442"/>
                  </a:lnTo>
                  <a:lnTo>
                    <a:pt x="590" y="442"/>
                  </a:lnTo>
                  <a:lnTo>
                    <a:pt x="502" y="442"/>
                  </a:lnTo>
                  <a:lnTo>
                    <a:pt x="420" y="436"/>
                  </a:lnTo>
                  <a:lnTo>
                    <a:pt x="341" y="429"/>
                  </a:lnTo>
                  <a:lnTo>
                    <a:pt x="269" y="419"/>
                  </a:lnTo>
                  <a:lnTo>
                    <a:pt x="203" y="407"/>
                  </a:lnTo>
                  <a:lnTo>
                    <a:pt x="143" y="391"/>
                  </a:lnTo>
                  <a:lnTo>
                    <a:pt x="93" y="375"/>
                  </a:lnTo>
                  <a:lnTo>
                    <a:pt x="54" y="357"/>
                  </a:lnTo>
                  <a:lnTo>
                    <a:pt x="24" y="337"/>
                  </a:lnTo>
                  <a:lnTo>
                    <a:pt x="6" y="317"/>
                  </a:lnTo>
                  <a:lnTo>
                    <a:pt x="0" y="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29" name="Freeform 100">
              <a:extLst>
                <a:ext uri="{FF2B5EF4-FFF2-40B4-BE49-F238E27FC236}">
                  <a16:creationId xmlns:a16="http://schemas.microsoft.com/office/drawing/2014/main" id="{F41A3CB6-EFEA-4ACF-8E4C-4713852C7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1438" y="5383213"/>
              <a:ext cx="111125" cy="160338"/>
            </a:xfrm>
            <a:custGeom>
              <a:avLst/>
              <a:gdLst>
                <a:gd name="T0" fmla="*/ 140 w 140"/>
                <a:gd name="T1" fmla="*/ 0 h 203"/>
                <a:gd name="T2" fmla="*/ 140 w 140"/>
                <a:gd name="T3" fmla="*/ 175 h 203"/>
                <a:gd name="T4" fmla="*/ 124 w 140"/>
                <a:gd name="T5" fmla="*/ 181 h 203"/>
                <a:gd name="T6" fmla="*/ 100 w 140"/>
                <a:gd name="T7" fmla="*/ 191 h 203"/>
                <a:gd name="T8" fmla="*/ 72 w 140"/>
                <a:gd name="T9" fmla="*/ 203 h 203"/>
                <a:gd name="T10" fmla="*/ 54 w 140"/>
                <a:gd name="T11" fmla="*/ 163 h 203"/>
                <a:gd name="T12" fmla="*/ 38 w 140"/>
                <a:gd name="T13" fmla="*/ 131 h 203"/>
                <a:gd name="T14" fmla="*/ 20 w 140"/>
                <a:gd name="T15" fmla="*/ 109 h 203"/>
                <a:gd name="T16" fmla="*/ 0 w 140"/>
                <a:gd name="T17" fmla="*/ 93 h 203"/>
                <a:gd name="T18" fmla="*/ 48 w 140"/>
                <a:gd name="T19" fmla="*/ 77 h 203"/>
                <a:gd name="T20" fmla="*/ 88 w 140"/>
                <a:gd name="T21" fmla="*/ 59 h 203"/>
                <a:gd name="T22" fmla="*/ 116 w 140"/>
                <a:gd name="T23" fmla="*/ 39 h 203"/>
                <a:gd name="T24" fmla="*/ 134 w 140"/>
                <a:gd name="T25" fmla="*/ 20 h 203"/>
                <a:gd name="T26" fmla="*/ 140 w 140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0" h="203">
                  <a:moveTo>
                    <a:pt x="140" y="0"/>
                  </a:moveTo>
                  <a:lnTo>
                    <a:pt x="140" y="175"/>
                  </a:lnTo>
                  <a:lnTo>
                    <a:pt x="124" y="181"/>
                  </a:lnTo>
                  <a:lnTo>
                    <a:pt x="100" y="191"/>
                  </a:lnTo>
                  <a:lnTo>
                    <a:pt x="72" y="203"/>
                  </a:lnTo>
                  <a:lnTo>
                    <a:pt x="54" y="163"/>
                  </a:lnTo>
                  <a:lnTo>
                    <a:pt x="38" y="131"/>
                  </a:lnTo>
                  <a:lnTo>
                    <a:pt x="20" y="109"/>
                  </a:lnTo>
                  <a:lnTo>
                    <a:pt x="0" y="93"/>
                  </a:lnTo>
                  <a:lnTo>
                    <a:pt x="48" y="77"/>
                  </a:lnTo>
                  <a:lnTo>
                    <a:pt x="88" y="59"/>
                  </a:lnTo>
                  <a:lnTo>
                    <a:pt x="116" y="39"/>
                  </a:lnTo>
                  <a:lnTo>
                    <a:pt x="134" y="20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30" name="Freeform 101">
              <a:extLst>
                <a:ext uri="{FF2B5EF4-FFF2-40B4-BE49-F238E27FC236}">
                  <a16:creationId xmlns:a16="http://schemas.microsoft.com/office/drawing/2014/main" id="{087F25B7-2DE5-4AC4-92BE-57B61304B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938" y="5383213"/>
              <a:ext cx="654050" cy="350838"/>
            </a:xfrm>
            <a:custGeom>
              <a:avLst/>
              <a:gdLst>
                <a:gd name="T0" fmla="*/ 0 w 823"/>
                <a:gd name="T1" fmla="*/ 0 h 442"/>
                <a:gd name="T2" fmla="*/ 6 w 823"/>
                <a:gd name="T3" fmla="*/ 20 h 442"/>
                <a:gd name="T4" fmla="*/ 24 w 823"/>
                <a:gd name="T5" fmla="*/ 41 h 442"/>
                <a:gd name="T6" fmla="*/ 54 w 823"/>
                <a:gd name="T7" fmla="*/ 59 h 442"/>
                <a:gd name="T8" fmla="*/ 93 w 823"/>
                <a:gd name="T9" fmla="*/ 77 h 442"/>
                <a:gd name="T10" fmla="*/ 143 w 823"/>
                <a:gd name="T11" fmla="*/ 95 h 442"/>
                <a:gd name="T12" fmla="*/ 203 w 823"/>
                <a:gd name="T13" fmla="*/ 109 h 442"/>
                <a:gd name="T14" fmla="*/ 269 w 823"/>
                <a:gd name="T15" fmla="*/ 121 h 442"/>
                <a:gd name="T16" fmla="*/ 341 w 823"/>
                <a:gd name="T17" fmla="*/ 133 h 442"/>
                <a:gd name="T18" fmla="*/ 420 w 823"/>
                <a:gd name="T19" fmla="*/ 139 h 442"/>
                <a:gd name="T20" fmla="*/ 502 w 823"/>
                <a:gd name="T21" fmla="*/ 145 h 442"/>
                <a:gd name="T22" fmla="*/ 590 w 823"/>
                <a:gd name="T23" fmla="*/ 147 h 442"/>
                <a:gd name="T24" fmla="*/ 672 w 823"/>
                <a:gd name="T25" fmla="*/ 145 h 442"/>
                <a:gd name="T26" fmla="*/ 749 w 823"/>
                <a:gd name="T27" fmla="*/ 141 h 442"/>
                <a:gd name="T28" fmla="*/ 823 w 823"/>
                <a:gd name="T29" fmla="*/ 133 h 442"/>
                <a:gd name="T30" fmla="*/ 807 w 823"/>
                <a:gd name="T31" fmla="*/ 165 h 442"/>
                <a:gd name="T32" fmla="*/ 791 w 823"/>
                <a:gd name="T33" fmla="*/ 205 h 442"/>
                <a:gd name="T34" fmla="*/ 761 w 823"/>
                <a:gd name="T35" fmla="*/ 191 h 442"/>
                <a:gd name="T36" fmla="*/ 737 w 823"/>
                <a:gd name="T37" fmla="*/ 183 h 442"/>
                <a:gd name="T38" fmla="*/ 719 w 823"/>
                <a:gd name="T39" fmla="*/ 177 h 442"/>
                <a:gd name="T40" fmla="*/ 705 w 823"/>
                <a:gd name="T41" fmla="*/ 175 h 442"/>
                <a:gd name="T42" fmla="*/ 697 w 823"/>
                <a:gd name="T43" fmla="*/ 173 h 442"/>
                <a:gd name="T44" fmla="*/ 689 w 823"/>
                <a:gd name="T45" fmla="*/ 173 h 442"/>
                <a:gd name="T46" fmla="*/ 666 w 823"/>
                <a:gd name="T47" fmla="*/ 175 h 442"/>
                <a:gd name="T48" fmla="*/ 644 w 823"/>
                <a:gd name="T49" fmla="*/ 185 h 442"/>
                <a:gd name="T50" fmla="*/ 626 w 823"/>
                <a:gd name="T51" fmla="*/ 199 h 442"/>
                <a:gd name="T52" fmla="*/ 560 w 823"/>
                <a:gd name="T53" fmla="*/ 263 h 442"/>
                <a:gd name="T54" fmla="*/ 542 w 823"/>
                <a:gd name="T55" fmla="*/ 283 h 442"/>
                <a:gd name="T56" fmla="*/ 534 w 823"/>
                <a:gd name="T57" fmla="*/ 305 h 442"/>
                <a:gd name="T58" fmla="*/ 532 w 823"/>
                <a:gd name="T59" fmla="*/ 330 h 442"/>
                <a:gd name="T60" fmla="*/ 538 w 823"/>
                <a:gd name="T61" fmla="*/ 356 h 442"/>
                <a:gd name="T62" fmla="*/ 548 w 823"/>
                <a:gd name="T63" fmla="*/ 388 h 442"/>
                <a:gd name="T64" fmla="*/ 566 w 823"/>
                <a:gd name="T65" fmla="*/ 426 h 442"/>
                <a:gd name="T66" fmla="*/ 530 w 823"/>
                <a:gd name="T67" fmla="*/ 442 h 442"/>
                <a:gd name="T68" fmla="*/ 442 w 823"/>
                <a:gd name="T69" fmla="*/ 438 h 442"/>
                <a:gd name="T70" fmla="*/ 361 w 823"/>
                <a:gd name="T71" fmla="*/ 430 h 442"/>
                <a:gd name="T72" fmla="*/ 285 w 823"/>
                <a:gd name="T73" fmla="*/ 420 h 442"/>
                <a:gd name="T74" fmla="*/ 215 w 823"/>
                <a:gd name="T75" fmla="*/ 408 h 442"/>
                <a:gd name="T76" fmla="*/ 153 w 823"/>
                <a:gd name="T77" fmla="*/ 392 h 442"/>
                <a:gd name="T78" fmla="*/ 99 w 823"/>
                <a:gd name="T79" fmla="*/ 376 h 442"/>
                <a:gd name="T80" fmla="*/ 58 w 823"/>
                <a:gd name="T81" fmla="*/ 356 h 442"/>
                <a:gd name="T82" fmla="*/ 26 w 823"/>
                <a:gd name="T83" fmla="*/ 336 h 442"/>
                <a:gd name="T84" fmla="*/ 6 w 823"/>
                <a:gd name="T85" fmla="*/ 317 h 442"/>
                <a:gd name="T86" fmla="*/ 0 w 823"/>
                <a:gd name="T87" fmla="*/ 295 h 442"/>
                <a:gd name="T88" fmla="*/ 0 w 823"/>
                <a:gd name="T89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23" h="442">
                  <a:moveTo>
                    <a:pt x="0" y="0"/>
                  </a:moveTo>
                  <a:lnTo>
                    <a:pt x="6" y="20"/>
                  </a:lnTo>
                  <a:lnTo>
                    <a:pt x="24" y="41"/>
                  </a:lnTo>
                  <a:lnTo>
                    <a:pt x="54" y="59"/>
                  </a:lnTo>
                  <a:lnTo>
                    <a:pt x="93" y="77"/>
                  </a:lnTo>
                  <a:lnTo>
                    <a:pt x="143" y="95"/>
                  </a:lnTo>
                  <a:lnTo>
                    <a:pt x="203" y="109"/>
                  </a:lnTo>
                  <a:lnTo>
                    <a:pt x="269" y="121"/>
                  </a:lnTo>
                  <a:lnTo>
                    <a:pt x="341" y="133"/>
                  </a:lnTo>
                  <a:lnTo>
                    <a:pt x="420" y="139"/>
                  </a:lnTo>
                  <a:lnTo>
                    <a:pt x="502" y="145"/>
                  </a:lnTo>
                  <a:lnTo>
                    <a:pt x="590" y="147"/>
                  </a:lnTo>
                  <a:lnTo>
                    <a:pt x="672" y="145"/>
                  </a:lnTo>
                  <a:lnTo>
                    <a:pt x="749" y="141"/>
                  </a:lnTo>
                  <a:lnTo>
                    <a:pt x="823" y="133"/>
                  </a:lnTo>
                  <a:lnTo>
                    <a:pt x="807" y="165"/>
                  </a:lnTo>
                  <a:lnTo>
                    <a:pt x="791" y="205"/>
                  </a:lnTo>
                  <a:lnTo>
                    <a:pt x="761" y="191"/>
                  </a:lnTo>
                  <a:lnTo>
                    <a:pt x="737" y="183"/>
                  </a:lnTo>
                  <a:lnTo>
                    <a:pt x="719" y="177"/>
                  </a:lnTo>
                  <a:lnTo>
                    <a:pt x="705" y="175"/>
                  </a:lnTo>
                  <a:lnTo>
                    <a:pt x="697" y="173"/>
                  </a:lnTo>
                  <a:lnTo>
                    <a:pt x="689" y="173"/>
                  </a:lnTo>
                  <a:lnTo>
                    <a:pt x="666" y="175"/>
                  </a:lnTo>
                  <a:lnTo>
                    <a:pt x="644" y="185"/>
                  </a:lnTo>
                  <a:lnTo>
                    <a:pt x="626" y="199"/>
                  </a:lnTo>
                  <a:lnTo>
                    <a:pt x="560" y="263"/>
                  </a:lnTo>
                  <a:lnTo>
                    <a:pt x="542" y="283"/>
                  </a:lnTo>
                  <a:lnTo>
                    <a:pt x="534" y="305"/>
                  </a:lnTo>
                  <a:lnTo>
                    <a:pt x="532" y="330"/>
                  </a:lnTo>
                  <a:lnTo>
                    <a:pt x="538" y="356"/>
                  </a:lnTo>
                  <a:lnTo>
                    <a:pt x="548" y="388"/>
                  </a:lnTo>
                  <a:lnTo>
                    <a:pt x="566" y="426"/>
                  </a:lnTo>
                  <a:lnTo>
                    <a:pt x="530" y="442"/>
                  </a:lnTo>
                  <a:lnTo>
                    <a:pt x="442" y="438"/>
                  </a:lnTo>
                  <a:lnTo>
                    <a:pt x="361" y="430"/>
                  </a:lnTo>
                  <a:lnTo>
                    <a:pt x="285" y="420"/>
                  </a:lnTo>
                  <a:lnTo>
                    <a:pt x="215" y="408"/>
                  </a:lnTo>
                  <a:lnTo>
                    <a:pt x="153" y="392"/>
                  </a:lnTo>
                  <a:lnTo>
                    <a:pt x="99" y="376"/>
                  </a:lnTo>
                  <a:lnTo>
                    <a:pt x="58" y="356"/>
                  </a:lnTo>
                  <a:lnTo>
                    <a:pt x="26" y="336"/>
                  </a:lnTo>
                  <a:lnTo>
                    <a:pt x="6" y="317"/>
                  </a:lnTo>
                  <a:lnTo>
                    <a:pt x="0" y="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31" name="Freeform 102">
              <a:extLst>
                <a:ext uri="{FF2B5EF4-FFF2-40B4-BE49-F238E27FC236}">
                  <a16:creationId xmlns:a16="http://schemas.microsoft.com/office/drawing/2014/main" id="{DE6447FD-474A-4370-B9F6-108215204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938" y="5694363"/>
              <a:ext cx="449263" cy="350838"/>
            </a:xfrm>
            <a:custGeom>
              <a:avLst/>
              <a:gdLst>
                <a:gd name="T0" fmla="*/ 0 w 566"/>
                <a:gd name="T1" fmla="*/ 0 h 443"/>
                <a:gd name="T2" fmla="*/ 6 w 566"/>
                <a:gd name="T3" fmla="*/ 22 h 443"/>
                <a:gd name="T4" fmla="*/ 26 w 566"/>
                <a:gd name="T5" fmla="*/ 44 h 443"/>
                <a:gd name="T6" fmla="*/ 58 w 566"/>
                <a:gd name="T7" fmla="*/ 64 h 443"/>
                <a:gd name="T8" fmla="*/ 101 w 566"/>
                <a:gd name="T9" fmla="*/ 82 h 443"/>
                <a:gd name="T10" fmla="*/ 153 w 566"/>
                <a:gd name="T11" fmla="*/ 100 h 443"/>
                <a:gd name="T12" fmla="*/ 215 w 566"/>
                <a:gd name="T13" fmla="*/ 114 h 443"/>
                <a:gd name="T14" fmla="*/ 285 w 566"/>
                <a:gd name="T15" fmla="*/ 126 h 443"/>
                <a:gd name="T16" fmla="*/ 363 w 566"/>
                <a:gd name="T17" fmla="*/ 136 h 443"/>
                <a:gd name="T18" fmla="*/ 444 w 566"/>
                <a:gd name="T19" fmla="*/ 144 h 443"/>
                <a:gd name="T20" fmla="*/ 444 w 566"/>
                <a:gd name="T21" fmla="*/ 148 h 443"/>
                <a:gd name="T22" fmla="*/ 444 w 566"/>
                <a:gd name="T23" fmla="*/ 237 h 443"/>
                <a:gd name="T24" fmla="*/ 446 w 566"/>
                <a:gd name="T25" fmla="*/ 265 h 443"/>
                <a:gd name="T26" fmla="*/ 456 w 566"/>
                <a:gd name="T27" fmla="*/ 287 h 443"/>
                <a:gd name="T28" fmla="*/ 472 w 566"/>
                <a:gd name="T29" fmla="*/ 305 h 443"/>
                <a:gd name="T30" fmla="*/ 496 w 566"/>
                <a:gd name="T31" fmla="*/ 321 h 443"/>
                <a:gd name="T32" fmla="*/ 528 w 566"/>
                <a:gd name="T33" fmla="*/ 335 h 443"/>
                <a:gd name="T34" fmla="*/ 566 w 566"/>
                <a:gd name="T35" fmla="*/ 351 h 443"/>
                <a:gd name="T36" fmla="*/ 552 w 566"/>
                <a:gd name="T37" fmla="*/ 387 h 443"/>
                <a:gd name="T38" fmla="*/ 542 w 566"/>
                <a:gd name="T39" fmla="*/ 417 h 443"/>
                <a:gd name="T40" fmla="*/ 536 w 566"/>
                <a:gd name="T41" fmla="*/ 443 h 443"/>
                <a:gd name="T42" fmla="*/ 448 w 566"/>
                <a:gd name="T43" fmla="*/ 439 h 443"/>
                <a:gd name="T44" fmla="*/ 365 w 566"/>
                <a:gd name="T45" fmla="*/ 433 h 443"/>
                <a:gd name="T46" fmla="*/ 287 w 566"/>
                <a:gd name="T47" fmla="*/ 423 h 443"/>
                <a:gd name="T48" fmla="*/ 217 w 566"/>
                <a:gd name="T49" fmla="*/ 409 h 443"/>
                <a:gd name="T50" fmla="*/ 155 w 566"/>
                <a:gd name="T51" fmla="*/ 395 h 443"/>
                <a:gd name="T52" fmla="*/ 101 w 566"/>
                <a:gd name="T53" fmla="*/ 379 h 443"/>
                <a:gd name="T54" fmla="*/ 58 w 566"/>
                <a:gd name="T55" fmla="*/ 359 h 443"/>
                <a:gd name="T56" fmla="*/ 26 w 566"/>
                <a:gd name="T57" fmla="*/ 339 h 443"/>
                <a:gd name="T58" fmla="*/ 6 w 566"/>
                <a:gd name="T59" fmla="*/ 317 h 443"/>
                <a:gd name="T60" fmla="*/ 0 w 566"/>
                <a:gd name="T61" fmla="*/ 295 h 443"/>
                <a:gd name="T62" fmla="*/ 0 w 566"/>
                <a:gd name="T6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6" h="443">
                  <a:moveTo>
                    <a:pt x="0" y="0"/>
                  </a:moveTo>
                  <a:lnTo>
                    <a:pt x="6" y="22"/>
                  </a:lnTo>
                  <a:lnTo>
                    <a:pt x="26" y="44"/>
                  </a:lnTo>
                  <a:lnTo>
                    <a:pt x="58" y="64"/>
                  </a:lnTo>
                  <a:lnTo>
                    <a:pt x="101" y="82"/>
                  </a:lnTo>
                  <a:lnTo>
                    <a:pt x="153" y="100"/>
                  </a:lnTo>
                  <a:lnTo>
                    <a:pt x="215" y="114"/>
                  </a:lnTo>
                  <a:lnTo>
                    <a:pt x="285" y="126"/>
                  </a:lnTo>
                  <a:lnTo>
                    <a:pt x="363" y="136"/>
                  </a:lnTo>
                  <a:lnTo>
                    <a:pt x="444" y="144"/>
                  </a:lnTo>
                  <a:lnTo>
                    <a:pt x="444" y="148"/>
                  </a:lnTo>
                  <a:lnTo>
                    <a:pt x="444" y="237"/>
                  </a:lnTo>
                  <a:lnTo>
                    <a:pt x="446" y="265"/>
                  </a:lnTo>
                  <a:lnTo>
                    <a:pt x="456" y="287"/>
                  </a:lnTo>
                  <a:lnTo>
                    <a:pt x="472" y="305"/>
                  </a:lnTo>
                  <a:lnTo>
                    <a:pt x="496" y="321"/>
                  </a:lnTo>
                  <a:lnTo>
                    <a:pt x="528" y="335"/>
                  </a:lnTo>
                  <a:lnTo>
                    <a:pt x="566" y="351"/>
                  </a:lnTo>
                  <a:lnTo>
                    <a:pt x="552" y="387"/>
                  </a:lnTo>
                  <a:lnTo>
                    <a:pt x="542" y="417"/>
                  </a:lnTo>
                  <a:lnTo>
                    <a:pt x="536" y="443"/>
                  </a:lnTo>
                  <a:lnTo>
                    <a:pt x="448" y="439"/>
                  </a:lnTo>
                  <a:lnTo>
                    <a:pt x="365" y="433"/>
                  </a:lnTo>
                  <a:lnTo>
                    <a:pt x="287" y="423"/>
                  </a:lnTo>
                  <a:lnTo>
                    <a:pt x="217" y="409"/>
                  </a:lnTo>
                  <a:lnTo>
                    <a:pt x="155" y="395"/>
                  </a:lnTo>
                  <a:lnTo>
                    <a:pt x="101" y="379"/>
                  </a:lnTo>
                  <a:lnTo>
                    <a:pt x="58" y="359"/>
                  </a:lnTo>
                  <a:lnTo>
                    <a:pt x="26" y="339"/>
                  </a:lnTo>
                  <a:lnTo>
                    <a:pt x="6" y="317"/>
                  </a:lnTo>
                  <a:lnTo>
                    <a:pt x="0" y="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14438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7410-B279-48CC-9FFD-E8240982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24C-F603-4F74-BCD1-F3D58436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Classification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Based on Bayes Theorem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Multinomial Bayes Theorem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Features/predictors - Frequency of the words present in the tweet.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Fast and Easy.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predictors needs to be independent of each other.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CA05A52-2CA4-41E5-A568-372DBABCE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19" y="2277103"/>
            <a:ext cx="5618726" cy="20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5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3D33A-926B-48EE-893B-43091D1F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LSTM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1A8C-C43F-48AB-8436-11B694A5B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 numCol="1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Sequence of data is important.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Long short term memory is type of RNN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Problem in RNN:</a:t>
            </a:r>
          </a:p>
          <a:p>
            <a:pPr marL="0" indent="0">
              <a:buNone/>
            </a:pPr>
            <a:r>
              <a:rPr lang="en-US" dirty="0"/>
              <a:t>	Vanishing Gradient                                    	Exploding Gradient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Handles Long Term Temporal Dependencies.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Consist of cell, input gate, output gate, forget gate. </a:t>
            </a:r>
          </a:p>
        </p:txBody>
      </p:sp>
      <p:pic>
        <p:nvPicPr>
          <p:cNvPr id="5" name="Picture 4" descr="A picture containing clock, object&#10;&#10;Description automatically generated">
            <a:extLst>
              <a:ext uri="{FF2B5EF4-FFF2-40B4-BE49-F238E27FC236}">
                <a16:creationId xmlns:a16="http://schemas.microsoft.com/office/drawing/2014/main" id="{CF54ACC8-0616-40D2-973C-E46D1A246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436" y="1737360"/>
            <a:ext cx="4825093" cy="43776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EE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2547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324FF-BE7C-4804-BCEC-205CCD52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400"/>
              <a:t>IMPLEMENTATION</a:t>
            </a:r>
            <a:endParaRPr lang="en-US" sz="3400" b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4563F-A66F-4B71-9C8D-5610CF13D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3595A-19F1-44C4-8C24-6E498B5F7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1AF15E3-9560-4531-B70B-5A7CBAE3E7A7}"/>
              </a:ext>
            </a:extLst>
          </p:cNvPr>
          <p:cNvGrpSpPr/>
          <p:nvPr/>
        </p:nvGrpSpPr>
        <p:grpSpPr>
          <a:xfrm>
            <a:off x="2948816" y="284818"/>
            <a:ext cx="3938825" cy="5300331"/>
            <a:chOff x="2949884" y="240429"/>
            <a:chExt cx="3938825" cy="5300331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D09A4B8-1458-4BB6-B417-D3DCE152749E}"/>
                </a:ext>
              </a:extLst>
            </p:cNvPr>
            <p:cNvSpPr/>
            <p:nvPr/>
          </p:nvSpPr>
          <p:spPr>
            <a:xfrm>
              <a:off x="5271687" y="240429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Twitter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03D30B-B410-4876-B22E-901B931417AF}"/>
                </a:ext>
              </a:extLst>
            </p:cNvPr>
            <p:cNvSpPr/>
            <p:nvPr/>
          </p:nvSpPr>
          <p:spPr>
            <a:xfrm>
              <a:off x="5974740" y="738262"/>
              <a:ext cx="210916" cy="174784"/>
            </a:xfrm>
            <a:custGeom>
              <a:avLst/>
              <a:gdLst>
                <a:gd name="connsiteX0" fmla="*/ 0 w 174784"/>
                <a:gd name="connsiteY0" fmla="*/ 42183 h 210916"/>
                <a:gd name="connsiteX1" fmla="*/ 87392 w 174784"/>
                <a:gd name="connsiteY1" fmla="*/ 42183 h 210916"/>
                <a:gd name="connsiteX2" fmla="*/ 87392 w 174784"/>
                <a:gd name="connsiteY2" fmla="*/ 0 h 210916"/>
                <a:gd name="connsiteX3" fmla="*/ 174784 w 174784"/>
                <a:gd name="connsiteY3" fmla="*/ 105458 h 210916"/>
                <a:gd name="connsiteX4" fmla="*/ 87392 w 174784"/>
                <a:gd name="connsiteY4" fmla="*/ 210916 h 210916"/>
                <a:gd name="connsiteX5" fmla="*/ 87392 w 174784"/>
                <a:gd name="connsiteY5" fmla="*/ 168733 h 210916"/>
                <a:gd name="connsiteX6" fmla="*/ 0 w 174784"/>
                <a:gd name="connsiteY6" fmla="*/ 168733 h 210916"/>
                <a:gd name="connsiteX7" fmla="*/ 0 w 174784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84" h="210916">
                  <a:moveTo>
                    <a:pt x="139827" y="0"/>
                  </a:moveTo>
                  <a:lnTo>
                    <a:pt x="139827" y="105458"/>
                  </a:lnTo>
                  <a:lnTo>
                    <a:pt x="174784" y="105458"/>
                  </a:lnTo>
                  <a:lnTo>
                    <a:pt x="87392" y="210916"/>
                  </a:lnTo>
                  <a:lnTo>
                    <a:pt x="0" y="105458"/>
                  </a:lnTo>
                  <a:lnTo>
                    <a:pt x="34957" y="105458"/>
                  </a:lnTo>
                  <a:lnTo>
                    <a:pt x="34957" y="0"/>
                  </a:lnTo>
                  <a:lnTo>
                    <a:pt x="139827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4" tIns="0" rIns="42182" bIns="52435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C637E38-E83B-49A9-97A2-F38AB474BAD7}"/>
                </a:ext>
              </a:extLst>
            </p:cNvPr>
            <p:cNvSpPr/>
            <p:nvPr/>
          </p:nvSpPr>
          <p:spPr>
            <a:xfrm>
              <a:off x="5271687" y="942177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Python Implementation of Twitter API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16F5596-B360-4FC4-A4AF-D798DC0E21BA}"/>
                </a:ext>
              </a:extLst>
            </p:cNvPr>
            <p:cNvSpPr/>
            <p:nvPr/>
          </p:nvSpPr>
          <p:spPr>
            <a:xfrm>
              <a:off x="5974739" y="1440173"/>
              <a:ext cx="210917" cy="175764"/>
            </a:xfrm>
            <a:custGeom>
              <a:avLst/>
              <a:gdLst>
                <a:gd name="connsiteX0" fmla="*/ 0 w 175763"/>
                <a:gd name="connsiteY0" fmla="*/ 42183 h 210916"/>
                <a:gd name="connsiteX1" fmla="*/ 87882 w 175763"/>
                <a:gd name="connsiteY1" fmla="*/ 42183 h 210916"/>
                <a:gd name="connsiteX2" fmla="*/ 87882 w 175763"/>
                <a:gd name="connsiteY2" fmla="*/ 0 h 210916"/>
                <a:gd name="connsiteX3" fmla="*/ 175763 w 175763"/>
                <a:gd name="connsiteY3" fmla="*/ 105458 h 210916"/>
                <a:gd name="connsiteX4" fmla="*/ 87882 w 175763"/>
                <a:gd name="connsiteY4" fmla="*/ 210916 h 210916"/>
                <a:gd name="connsiteX5" fmla="*/ 87882 w 175763"/>
                <a:gd name="connsiteY5" fmla="*/ 168733 h 210916"/>
                <a:gd name="connsiteX6" fmla="*/ 0 w 175763"/>
                <a:gd name="connsiteY6" fmla="*/ 168733 h 210916"/>
                <a:gd name="connsiteX7" fmla="*/ 0 w 175763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763" h="210916">
                  <a:moveTo>
                    <a:pt x="140610" y="1"/>
                  </a:moveTo>
                  <a:lnTo>
                    <a:pt x="140610" y="105459"/>
                  </a:lnTo>
                  <a:lnTo>
                    <a:pt x="175763" y="105459"/>
                  </a:lnTo>
                  <a:lnTo>
                    <a:pt x="87882" y="210915"/>
                  </a:lnTo>
                  <a:lnTo>
                    <a:pt x="0" y="105459"/>
                  </a:lnTo>
                  <a:lnTo>
                    <a:pt x="35153" y="105459"/>
                  </a:lnTo>
                  <a:lnTo>
                    <a:pt x="35153" y="1"/>
                  </a:lnTo>
                  <a:lnTo>
                    <a:pt x="140610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4" tIns="1" rIns="42183" bIns="5272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B012095-5255-4787-ADF8-3C4E7CE41EEA}"/>
                </a:ext>
              </a:extLst>
            </p:cNvPr>
            <p:cNvSpPr/>
            <p:nvPr/>
          </p:nvSpPr>
          <p:spPr>
            <a:xfrm>
              <a:off x="5271687" y="1645230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Database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41F5E34-5272-4C39-9EBB-22E1D77A1A0B}"/>
                </a:ext>
              </a:extLst>
            </p:cNvPr>
            <p:cNvSpPr/>
            <p:nvPr/>
          </p:nvSpPr>
          <p:spPr>
            <a:xfrm>
              <a:off x="5974739" y="2143226"/>
              <a:ext cx="210917" cy="175764"/>
            </a:xfrm>
            <a:custGeom>
              <a:avLst/>
              <a:gdLst>
                <a:gd name="connsiteX0" fmla="*/ 0 w 175763"/>
                <a:gd name="connsiteY0" fmla="*/ 42183 h 210916"/>
                <a:gd name="connsiteX1" fmla="*/ 87882 w 175763"/>
                <a:gd name="connsiteY1" fmla="*/ 42183 h 210916"/>
                <a:gd name="connsiteX2" fmla="*/ 87882 w 175763"/>
                <a:gd name="connsiteY2" fmla="*/ 0 h 210916"/>
                <a:gd name="connsiteX3" fmla="*/ 175763 w 175763"/>
                <a:gd name="connsiteY3" fmla="*/ 105458 h 210916"/>
                <a:gd name="connsiteX4" fmla="*/ 87882 w 175763"/>
                <a:gd name="connsiteY4" fmla="*/ 210916 h 210916"/>
                <a:gd name="connsiteX5" fmla="*/ 87882 w 175763"/>
                <a:gd name="connsiteY5" fmla="*/ 168733 h 210916"/>
                <a:gd name="connsiteX6" fmla="*/ 0 w 175763"/>
                <a:gd name="connsiteY6" fmla="*/ 168733 h 210916"/>
                <a:gd name="connsiteX7" fmla="*/ 0 w 175763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763" h="210916">
                  <a:moveTo>
                    <a:pt x="140610" y="1"/>
                  </a:moveTo>
                  <a:lnTo>
                    <a:pt x="140610" y="105459"/>
                  </a:lnTo>
                  <a:lnTo>
                    <a:pt x="175763" y="105459"/>
                  </a:lnTo>
                  <a:lnTo>
                    <a:pt x="87882" y="210915"/>
                  </a:lnTo>
                  <a:lnTo>
                    <a:pt x="0" y="105459"/>
                  </a:lnTo>
                  <a:lnTo>
                    <a:pt x="35153" y="105459"/>
                  </a:lnTo>
                  <a:lnTo>
                    <a:pt x="35153" y="1"/>
                  </a:lnTo>
                  <a:lnTo>
                    <a:pt x="140610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4" tIns="1" rIns="42183" bIns="5272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00B76ED-B894-481E-A1CF-85863F6B16AE}"/>
                </a:ext>
              </a:extLst>
            </p:cNvPr>
            <p:cNvSpPr/>
            <p:nvPr/>
          </p:nvSpPr>
          <p:spPr>
            <a:xfrm>
              <a:off x="5271687" y="2348284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Data Preparation and cleaning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5D41825-6B04-4DC0-A0AD-C1693258D8EF}"/>
                </a:ext>
              </a:extLst>
            </p:cNvPr>
            <p:cNvSpPr/>
            <p:nvPr/>
          </p:nvSpPr>
          <p:spPr>
            <a:xfrm>
              <a:off x="5974740" y="2846298"/>
              <a:ext cx="210916" cy="175866"/>
            </a:xfrm>
            <a:custGeom>
              <a:avLst/>
              <a:gdLst>
                <a:gd name="connsiteX0" fmla="*/ 0 w 175866"/>
                <a:gd name="connsiteY0" fmla="*/ 42183 h 210916"/>
                <a:gd name="connsiteX1" fmla="*/ 87933 w 175866"/>
                <a:gd name="connsiteY1" fmla="*/ 42183 h 210916"/>
                <a:gd name="connsiteX2" fmla="*/ 87933 w 175866"/>
                <a:gd name="connsiteY2" fmla="*/ 0 h 210916"/>
                <a:gd name="connsiteX3" fmla="*/ 175866 w 175866"/>
                <a:gd name="connsiteY3" fmla="*/ 105458 h 210916"/>
                <a:gd name="connsiteX4" fmla="*/ 87933 w 175866"/>
                <a:gd name="connsiteY4" fmla="*/ 210916 h 210916"/>
                <a:gd name="connsiteX5" fmla="*/ 87933 w 175866"/>
                <a:gd name="connsiteY5" fmla="*/ 168733 h 210916"/>
                <a:gd name="connsiteX6" fmla="*/ 0 w 175866"/>
                <a:gd name="connsiteY6" fmla="*/ 168733 h 210916"/>
                <a:gd name="connsiteX7" fmla="*/ 0 w 175866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866" h="210916">
                  <a:moveTo>
                    <a:pt x="140693" y="0"/>
                  </a:moveTo>
                  <a:lnTo>
                    <a:pt x="140693" y="105458"/>
                  </a:lnTo>
                  <a:lnTo>
                    <a:pt x="175866" y="105458"/>
                  </a:lnTo>
                  <a:lnTo>
                    <a:pt x="87933" y="210916"/>
                  </a:lnTo>
                  <a:lnTo>
                    <a:pt x="0" y="105458"/>
                  </a:lnTo>
                  <a:lnTo>
                    <a:pt x="35173" y="105458"/>
                  </a:lnTo>
                  <a:lnTo>
                    <a:pt x="35173" y="0"/>
                  </a:lnTo>
                  <a:lnTo>
                    <a:pt x="140693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3" tIns="0" rIns="42183" bIns="527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87582D0-3A1E-4AB9-A32B-6664A440EC5C}"/>
                </a:ext>
              </a:extLst>
            </p:cNvPr>
            <p:cNvSpPr/>
            <p:nvPr/>
          </p:nvSpPr>
          <p:spPr>
            <a:xfrm>
              <a:off x="5271687" y="3051475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err="1"/>
                <a:t>Keras</a:t>
              </a:r>
              <a:r>
                <a:rPr lang="en-US" sz="1200" kern="1200" dirty="0"/>
                <a:t> Tokenizer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127D1B2-D25C-4526-AA12-D733C2E42730}"/>
                </a:ext>
              </a:extLst>
            </p:cNvPr>
            <p:cNvSpPr/>
            <p:nvPr/>
          </p:nvSpPr>
          <p:spPr>
            <a:xfrm rot="17144616">
              <a:off x="3736407" y="3158192"/>
              <a:ext cx="158498" cy="235615"/>
            </a:xfrm>
            <a:custGeom>
              <a:avLst/>
              <a:gdLst>
                <a:gd name="connsiteX0" fmla="*/ 0 w 158497"/>
                <a:gd name="connsiteY0" fmla="*/ 47123 h 235614"/>
                <a:gd name="connsiteX1" fmla="*/ 79249 w 158497"/>
                <a:gd name="connsiteY1" fmla="*/ 47123 h 235614"/>
                <a:gd name="connsiteX2" fmla="*/ 79249 w 158497"/>
                <a:gd name="connsiteY2" fmla="*/ 0 h 235614"/>
                <a:gd name="connsiteX3" fmla="*/ 158497 w 158497"/>
                <a:gd name="connsiteY3" fmla="*/ 117807 h 235614"/>
                <a:gd name="connsiteX4" fmla="*/ 79249 w 158497"/>
                <a:gd name="connsiteY4" fmla="*/ 235614 h 235614"/>
                <a:gd name="connsiteX5" fmla="*/ 79249 w 158497"/>
                <a:gd name="connsiteY5" fmla="*/ 188491 h 235614"/>
                <a:gd name="connsiteX6" fmla="*/ 0 w 158497"/>
                <a:gd name="connsiteY6" fmla="*/ 188491 h 235614"/>
                <a:gd name="connsiteX7" fmla="*/ 0 w 158497"/>
                <a:gd name="connsiteY7" fmla="*/ 47123 h 23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497" h="235614">
                  <a:moveTo>
                    <a:pt x="158497" y="188491"/>
                  </a:moveTo>
                  <a:lnTo>
                    <a:pt x="79248" y="188491"/>
                  </a:lnTo>
                  <a:lnTo>
                    <a:pt x="79248" y="235614"/>
                  </a:lnTo>
                  <a:lnTo>
                    <a:pt x="0" y="117807"/>
                  </a:lnTo>
                  <a:lnTo>
                    <a:pt x="79248" y="0"/>
                  </a:lnTo>
                  <a:lnTo>
                    <a:pt x="79248" y="47123"/>
                  </a:lnTo>
                  <a:lnTo>
                    <a:pt x="158497" y="47123"/>
                  </a:lnTo>
                  <a:lnTo>
                    <a:pt x="158497" y="18849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48" tIns="47122" rIns="1" bIns="4712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847AA80-6BFA-4E1F-902E-AE9B953E9743}"/>
                </a:ext>
              </a:extLst>
            </p:cNvPr>
            <p:cNvSpPr/>
            <p:nvPr/>
          </p:nvSpPr>
          <p:spPr>
            <a:xfrm>
              <a:off x="2949884" y="3061120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Train &amp; Evaluate LSTM model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6B06CC0-794A-4A1B-B2CA-D48266E446A5}"/>
                </a:ext>
              </a:extLst>
            </p:cNvPr>
            <p:cNvSpPr/>
            <p:nvPr/>
          </p:nvSpPr>
          <p:spPr>
            <a:xfrm rot="4610005">
              <a:off x="4183567" y="2608820"/>
              <a:ext cx="58295" cy="249085"/>
            </a:xfrm>
            <a:custGeom>
              <a:avLst/>
              <a:gdLst>
                <a:gd name="connsiteX0" fmla="*/ 0 w 58295"/>
                <a:gd name="connsiteY0" fmla="*/ 49817 h 249085"/>
                <a:gd name="connsiteX1" fmla="*/ 29148 w 58295"/>
                <a:gd name="connsiteY1" fmla="*/ 49817 h 249085"/>
                <a:gd name="connsiteX2" fmla="*/ 29148 w 58295"/>
                <a:gd name="connsiteY2" fmla="*/ 0 h 249085"/>
                <a:gd name="connsiteX3" fmla="*/ 58295 w 58295"/>
                <a:gd name="connsiteY3" fmla="*/ 124543 h 249085"/>
                <a:gd name="connsiteX4" fmla="*/ 29148 w 58295"/>
                <a:gd name="connsiteY4" fmla="*/ 249085 h 249085"/>
                <a:gd name="connsiteX5" fmla="*/ 29148 w 58295"/>
                <a:gd name="connsiteY5" fmla="*/ 199268 h 249085"/>
                <a:gd name="connsiteX6" fmla="*/ 0 w 58295"/>
                <a:gd name="connsiteY6" fmla="*/ 199268 h 249085"/>
                <a:gd name="connsiteX7" fmla="*/ 0 w 58295"/>
                <a:gd name="connsiteY7" fmla="*/ 49817 h 2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95" h="249085">
                  <a:moveTo>
                    <a:pt x="0" y="49817"/>
                  </a:moveTo>
                  <a:lnTo>
                    <a:pt x="29148" y="49817"/>
                  </a:lnTo>
                  <a:lnTo>
                    <a:pt x="29148" y="0"/>
                  </a:lnTo>
                  <a:lnTo>
                    <a:pt x="58295" y="124543"/>
                  </a:lnTo>
                  <a:lnTo>
                    <a:pt x="29148" y="249085"/>
                  </a:lnTo>
                  <a:lnTo>
                    <a:pt x="29148" y="199268"/>
                  </a:lnTo>
                  <a:lnTo>
                    <a:pt x="0" y="199268"/>
                  </a:lnTo>
                  <a:lnTo>
                    <a:pt x="0" y="49817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9816" rIns="17487" bIns="49817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A201035-0D7E-4C1D-A897-12E9E7B9C715}"/>
                </a:ext>
              </a:extLst>
            </p:cNvPr>
            <p:cNvSpPr/>
            <p:nvPr/>
          </p:nvSpPr>
          <p:spPr>
            <a:xfrm>
              <a:off x="4157380" y="3619782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Trained LSTM  model</a:t>
              </a: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83A7DA7-A4D9-48EE-B020-B94E1EFB6E0E}"/>
                </a:ext>
              </a:extLst>
            </p:cNvPr>
            <p:cNvSpPr/>
            <p:nvPr/>
          </p:nvSpPr>
          <p:spPr>
            <a:xfrm>
              <a:off x="4813838" y="4126370"/>
              <a:ext cx="210917" cy="196276"/>
            </a:xfrm>
            <a:custGeom>
              <a:avLst/>
              <a:gdLst>
                <a:gd name="connsiteX0" fmla="*/ 0 w 196275"/>
                <a:gd name="connsiteY0" fmla="*/ 42183 h 210916"/>
                <a:gd name="connsiteX1" fmla="*/ 98138 w 196275"/>
                <a:gd name="connsiteY1" fmla="*/ 42183 h 210916"/>
                <a:gd name="connsiteX2" fmla="*/ 98138 w 196275"/>
                <a:gd name="connsiteY2" fmla="*/ 0 h 210916"/>
                <a:gd name="connsiteX3" fmla="*/ 196275 w 196275"/>
                <a:gd name="connsiteY3" fmla="*/ 105458 h 210916"/>
                <a:gd name="connsiteX4" fmla="*/ 98138 w 196275"/>
                <a:gd name="connsiteY4" fmla="*/ 210916 h 210916"/>
                <a:gd name="connsiteX5" fmla="*/ 98138 w 196275"/>
                <a:gd name="connsiteY5" fmla="*/ 168733 h 210916"/>
                <a:gd name="connsiteX6" fmla="*/ 0 w 196275"/>
                <a:gd name="connsiteY6" fmla="*/ 168733 h 210916"/>
                <a:gd name="connsiteX7" fmla="*/ 0 w 196275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275" h="210916">
                  <a:moveTo>
                    <a:pt x="157020" y="1"/>
                  </a:moveTo>
                  <a:lnTo>
                    <a:pt x="157020" y="105459"/>
                  </a:lnTo>
                  <a:lnTo>
                    <a:pt x="196275" y="105459"/>
                  </a:lnTo>
                  <a:lnTo>
                    <a:pt x="98138" y="210915"/>
                  </a:lnTo>
                  <a:lnTo>
                    <a:pt x="0" y="105459"/>
                  </a:lnTo>
                  <a:lnTo>
                    <a:pt x="39255" y="105459"/>
                  </a:lnTo>
                  <a:lnTo>
                    <a:pt x="39255" y="1"/>
                  </a:lnTo>
                  <a:lnTo>
                    <a:pt x="157020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2" tIns="1" rIns="42184" bIns="58881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A87317C-3D5B-4BDD-8CEF-2F9B4F32B577}"/>
                </a:ext>
              </a:extLst>
            </p:cNvPr>
            <p:cNvSpPr/>
            <p:nvPr/>
          </p:nvSpPr>
          <p:spPr>
            <a:xfrm>
              <a:off x="4232846" y="4348794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Database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CE12C6-73B6-4BEA-A971-F2563CCACF41}"/>
                </a:ext>
              </a:extLst>
            </p:cNvPr>
            <p:cNvSpPr/>
            <p:nvPr/>
          </p:nvSpPr>
          <p:spPr>
            <a:xfrm rot="14142">
              <a:off x="4813448" y="4854741"/>
              <a:ext cx="210916" cy="190922"/>
            </a:xfrm>
            <a:custGeom>
              <a:avLst/>
              <a:gdLst>
                <a:gd name="connsiteX0" fmla="*/ 0 w 190922"/>
                <a:gd name="connsiteY0" fmla="*/ 42183 h 210916"/>
                <a:gd name="connsiteX1" fmla="*/ 95461 w 190922"/>
                <a:gd name="connsiteY1" fmla="*/ 42183 h 210916"/>
                <a:gd name="connsiteX2" fmla="*/ 95461 w 190922"/>
                <a:gd name="connsiteY2" fmla="*/ 0 h 210916"/>
                <a:gd name="connsiteX3" fmla="*/ 190922 w 190922"/>
                <a:gd name="connsiteY3" fmla="*/ 105458 h 210916"/>
                <a:gd name="connsiteX4" fmla="*/ 95461 w 190922"/>
                <a:gd name="connsiteY4" fmla="*/ 210916 h 210916"/>
                <a:gd name="connsiteX5" fmla="*/ 95461 w 190922"/>
                <a:gd name="connsiteY5" fmla="*/ 168733 h 210916"/>
                <a:gd name="connsiteX6" fmla="*/ 0 w 190922"/>
                <a:gd name="connsiteY6" fmla="*/ 168733 h 210916"/>
                <a:gd name="connsiteX7" fmla="*/ 0 w 190922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922" h="210916">
                  <a:moveTo>
                    <a:pt x="152738" y="0"/>
                  </a:moveTo>
                  <a:lnTo>
                    <a:pt x="152738" y="105458"/>
                  </a:lnTo>
                  <a:lnTo>
                    <a:pt x="190922" y="105458"/>
                  </a:lnTo>
                  <a:lnTo>
                    <a:pt x="95461" y="210916"/>
                  </a:lnTo>
                  <a:lnTo>
                    <a:pt x="0" y="105458"/>
                  </a:lnTo>
                  <a:lnTo>
                    <a:pt x="38184" y="105458"/>
                  </a:lnTo>
                  <a:lnTo>
                    <a:pt x="38184" y="0"/>
                  </a:lnTo>
                  <a:lnTo>
                    <a:pt x="152738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2" tIns="0" rIns="42183" bIns="572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F92BE47-52E2-475E-95BF-7591F81B7291}"/>
                </a:ext>
              </a:extLst>
            </p:cNvPr>
            <p:cNvSpPr/>
            <p:nvPr/>
          </p:nvSpPr>
          <p:spPr>
            <a:xfrm>
              <a:off x="4229871" y="5072058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Result and visualization</a:t>
              </a:r>
            </a:p>
          </p:txBody>
        </p:sp>
      </p:grp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B6D920E-A2D9-48B5-AF68-BBF4339E12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422304"/>
              </p:ext>
            </p:extLst>
          </p:nvPr>
        </p:nvGraphicFramePr>
        <p:xfrm>
          <a:off x="2157274" y="626067"/>
          <a:ext cx="3302492" cy="2197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Arrow: Left-Right-Up 34">
            <a:extLst>
              <a:ext uri="{FF2B5EF4-FFF2-40B4-BE49-F238E27FC236}">
                <a16:creationId xmlns:a16="http://schemas.microsoft.com/office/drawing/2014/main" id="{740812BE-66CD-44B4-A929-51522EA64A11}"/>
              </a:ext>
            </a:extLst>
          </p:cNvPr>
          <p:cNvSpPr/>
          <p:nvPr/>
        </p:nvSpPr>
        <p:spPr>
          <a:xfrm rot="10800000">
            <a:off x="4527611" y="3232463"/>
            <a:ext cx="781236" cy="393069"/>
          </a:xfrm>
          <a:prstGeom prst="leftRight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E1EADE6-D130-417E-947F-02277E6BB376}"/>
              </a:ext>
            </a:extLst>
          </p:cNvPr>
          <p:cNvGrpSpPr/>
          <p:nvPr/>
        </p:nvGrpSpPr>
        <p:grpSpPr>
          <a:xfrm>
            <a:off x="3585386" y="2873375"/>
            <a:ext cx="249030" cy="189690"/>
            <a:chOff x="1498289" y="610372"/>
            <a:chExt cx="249030" cy="189690"/>
          </a:xfrm>
        </p:grpSpPr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9DB45C20-0A80-43E0-B423-6A404534CC08}"/>
                </a:ext>
              </a:extLst>
            </p:cNvPr>
            <p:cNvSpPr/>
            <p:nvPr/>
          </p:nvSpPr>
          <p:spPr>
            <a:xfrm rot="5400000">
              <a:off x="1527959" y="580702"/>
              <a:ext cx="189690" cy="2490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Arrow: Right 4">
              <a:extLst>
                <a:ext uri="{FF2B5EF4-FFF2-40B4-BE49-F238E27FC236}">
                  <a16:creationId xmlns:a16="http://schemas.microsoft.com/office/drawing/2014/main" id="{D6980471-9D84-4514-A117-F192759BA91A}"/>
                </a:ext>
              </a:extLst>
            </p:cNvPr>
            <p:cNvSpPr txBox="1"/>
            <p:nvPr/>
          </p:nvSpPr>
          <p:spPr>
            <a:xfrm>
              <a:off x="1548096" y="610372"/>
              <a:ext cx="149418" cy="1327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9F14535-0151-47C0-9E79-87131DAC3A35}"/>
              </a:ext>
            </a:extLst>
          </p:cNvPr>
          <p:cNvSpPr txBox="1"/>
          <p:nvPr/>
        </p:nvSpPr>
        <p:spPr>
          <a:xfrm>
            <a:off x="40606" y="374917"/>
            <a:ext cx="294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Analysis using LSTM</a:t>
            </a:r>
          </a:p>
        </p:txBody>
      </p:sp>
    </p:spTree>
    <p:extLst>
      <p:ext uri="{BB962C8B-B14F-4D97-AF65-F5344CB8AC3E}">
        <p14:creationId xmlns:p14="http://schemas.microsoft.com/office/powerpoint/2010/main" val="2108205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9B9C-CE6B-4AED-8784-4103F8E9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1A56-5990-49FE-858B-E9AFA610E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algn="ctr"/>
            <a:r>
              <a:rPr lang="en-US" dirty="0">
                <a:cs typeface="Segoe UI" panose="020B0502040204020203" pitchFamily="34" charset="0"/>
              </a:rPr>
              <a:t>Sentiment Analysis using LSTM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54D7F6-3A89-4977-8BA3-AD1094A24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69870"/>
              </p:ext>
            </p:extLst>
          </p:nvPr>
        </p:nvGraphicFramePr>
        <p:xfrm>
          <a:off x="1097280" y="3197934"/>
          <a:ext cx="3980748" cy="2662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374">
                  <a:extLst>
                    <a:ext uri="{9D8B030D-6E8A-4147-A177-3AD203B41FA5}">
                      <a16:colId xmlns:a16="http://schemas.microsoft.com/office/drawing/2014/main" val="3577899116"/>
                    </a:ext>
                  </a:extLst>
                </a:gridCol>
                <a:gridCol w="1990374">
                  <a:extLst>
                    <a:ext uri="{9D8B030D-6E8A-4147-A177-3AD203B41FA5}">
                      <a16:colId xmlns:a16="http://schemas.microsoft.com/office/drawing/2014/main" val="52125787"/>
                    </a:ext>
                  </a:extLst>
                </a:gridCol>
              </a:tblGrid>
              <a:tr h="665682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60952"/>
                  </a:ext>
                </a:extLst>
              </a:tr>
              <a:tr h="665682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92707"/>
                  </a:ext>
                </a:extLst>
              </a:tr>
              <a:tr h="665682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F1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677267"/>
                  </a:ext>
                </a:extLst>
              </a:tr>
              <a:tr h="665682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Evaluation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520129"/>
                  </a:ext>
                </a:extLst>
              </a:tr>
            </a:tbl>
          </a:graphicData>
        </a:graphic>
      </p:graphicFrame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5C57A0-8C37-4D3F-B813-5F269CD08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031" y="2565518"/>
            <a:ext cx="5487650" cy="3658433"/>
          </a:xfrm>
          <a:prstGeom prst="rect">
            <a:avLst/>
          </a:prstGeom>
        </p:spPr>
      </p:pic>
      <p:sp>
        <p:nvSpPr>
          <p:cNvPr id="9" name="Rectangle 8" descr="Smiling Face with No Fill">
            <a:extLst>
              <a:ext uri="{FF2B5EF4-FFF2-40B4-BE49-F238E27FC236}">
                <a16:creationId xmlns:a16="http://schemas.microsoft.com/office/drawing/2014/main" id="{62FCFFF2-119F-4C92-A7C8-A8147CA4E588}"/>
              </a:ext>
            </a:extLst>
          </p:cNvPr>
          <p:cNvSpPr/>
          <p:nvPr/>
        </p:nvSpPr>
        <p:spPr>
          <a:xfrm>
            <a:off x="3717522" y="1737360"/>
            <a:ext cx="765700" cy="72032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7570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324FF-BE7C-4804-BCEC-205CCD52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400"/>
              <a:t>IMPLEMENTATION</a:t>
            </a:r>
            <a:endParaRPr lang="en-US" sz="3400" b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4563F-A66F-4B71-9C8D-5610CF13D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3595A-19F1-44C4-8C24-6E498B5F7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1AF15E3-9560-4531-B70B-5A7CBAE3E7A7}"/>
              </a:ext>
            </a:extLst>
          </p:cNvPr>
          <p:cNvGrpSpPr/>
          <p:nvPr/>
        </p:nvGrpSpPr>
        <p:grpSpPr>
          <a:xfrm>
            <a:off x="2858609" y="275940"/>
            <a:ext cx="4029032" cy="5300331"/>
            <a:chOff x="2859677" y="240429"/>
            <a:chExt cx="4029032" cy="5300331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D09A4B8-1458-4BB6-B417-D3DCE152749E}"/>
                </a:ext>
              </a:extLst>
            </p:cNvPr>
            <p:cNvSpPr/>
            <p:nvPr/>
          </p:nvSpPr>
          <p:spPr>
            <a:xfrm>
              <a:off x="5271687" y="240429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Twitter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03D30B-B410-4876-B22E-901B931417AF}"/>
                </a:ext>
              </a:extLst>
            </p:cNvPr>
            <p:cNvSpPr/>
            <p:nvPr/>
          </p:nvSpPr>
          <p:spPr>
            <a:xfrm>
              <a:off x="5974740" y="738262"/>
              <a:ext cx="210916" cy="174784"/>
            </a:xfrm>
            <a:custGeom>
              <a:avLst/>
              <a:gdLst>
                <a:gd name="connsiteX0" fmla="*/ 0 w 174784"/>
                <a:gd name="connsiteY0" fmla="*/ 42183 h 210916"/>
                <a:gd name="connsiteX1" fmla="*/ 87392 w 174784"/>
                <a:gd name="connsiteY1" fmla="*/ 42183 h 210916"/>
                <a:gd name="connsiteX2" fmla="*/ 87392 w 174784"/>
                <a:gd name="connsiteY2" fmla="*/ 0 h 210916"/>
                <a:gd name="connsiteX3" fmla="*/ 174784 w 174784"/>
                <a:gd name="connsiteY3" fmla="*/ 105458 h 210916"/>
                <a:gd name="connsiteX4" fmla="*/ 87392 w 174784"/>
                <a:gd name="connsiteY4" fmla="*/ 210916 h 210916"/>
                <a:gd name="connsiteX5" fmla="*/ 87392 w 174784"/>
                <a:gd name="connsiteY5" fmla="*/ 168733 h 210916"/>
                <a:gd name="connsiteX6" fmla="*/ 0 w 174784"/>
                <a:gd name="connsiteY6" fmla="*/ 168733 h 210916"/>
                <a:gd name="connsiteX7" fmla="*/ 0 w 174784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84" h="210916">
                  <a:moveTo>
                    <a:pt x="139827" y="0"/>
                  </a:moveTo>
                  <a:lnTo>
                    <a:pt x="139827" y="105458"/>
                  </a:lnTo>
                  <a:lnTo>
                    <a:pt x="174784" y="105458"/>
                  </a:lnTo>
                  <a:lnTo>
                    <a:pt x="87392" y="210916"/>
                  </a:lnTo>
                  <a:lnTo>
                    <a:pt x="0" y="105458"/>
                  </a:lnTo>
                  <a:lnTo>
                    <a:pt x="34957" y="105458"/>
                  </a:lnTo>
                  <a:lnTo>
                    <a:pt x="34957" y="0"/>
                  </a:lnTo>
                  <a:lnTo>
                    <a:pt x="139827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4" tIns="0" rIns="42182" bIns="52435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C637E38-E83B-49A9-97A2-F38AB474BAD7}"/>
                </a:ext>
              </a:extLst>
            </p:cNvPr>
            <p:cNvSpPr/>
            <p:nvPr/>
          </p:nvSpPr>
          <p:spPr>
            <a:xfrm>
              <a:off x="5271687" y="942177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Python Implementation of Twitter API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16F5596-B360-4FC4-A4AF-D798DC0E21BA}"/>
                </a:ext>
              </a:extLst>
            </p:cNvPr>
            <p:cNvSpPr/>
            <p:nvPr/>
          </p:nvSpPr>
          <p:spPr>
            <a:xfrm>
              <a:off x="5974739" y="1440173"/>
              <a:ext cx="210917" cy="175764"/>
            </a:xfrm>
            <a:custGeom>
              <a:avLst/>
              <a:gdLst>
                <a:gd name="connsiteX0" fmla="*/ 0 w 175763"/>
                <a:gd name="connsiteY0" fmla="*/ 42183 h 210916"/>
                <a:gd name="connsiteX1" fmla="*/ 87882 w 175763"/>
                <a:gd name="connsiteY1" fmla="*/ 42183 h 210916"/>
                <a:gd name="connsiteX2" fmla="*/ 87882 w 175763"/>
                <a:gd name="connsiteY2" fmla="*/ 0 h 210916"/>
                <a:gd name="connsiteX3" fmla="*/ 175763 w 175763"/>
                <a:gd name="connsiteY3" fmla="*/ 105458 h 210916"/>
                <a:gd name="connsiteX4" fmla="*/ 87882 w 175763"/>
                <a:gd name="connsiteY4" fmla="*/ 210916 h 210916"/>
                <a:gd name="connsiteX5" fmla="*/ 87882 w 175763"/>
                <a:gd name="connsiteY5" fmla="*/ 168733 h 210916"/>
                <a:gd name="connsiteX6" fmla="*/ 0 w 175763"/>
                <a:gd name="connsiteY6" fmla="*/ 168733 h 210916"/>
                <a:gd name="connsiteX7" fmla="*/ 0 w 175763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763" h="210916">
                  <a:moveTo>
                    <a:pt x="140610" y="1"/>
                  </a:moveTo>
                  <a:lnTo>
                    <a:pt x="140610" y="105459"/>
                  </a:lnTo>
                  <a:lnTo>
                    <a:pt x="175763" y="105459"/>
                  </a:lnTo>
                  <a:lnTo>
                    <a:pt x="87882" y="210915"/>
                  </a:lnTo>
                  <a:lnTo>
                    <a:pt x="0" y="105459"/>
                  </a:lnTo>
                  <a:lnTo>
                    <a:pt x="35153" y="105459"/>
                  </a:lnTo>
                  <a:lnTo>
                    <a:pt x="35153" y="1"/>
                  </a:lnTo>
                  <a:lnTo>
                    <a:pt x="140610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4" tIns="1" rIns="42183" bIns="5272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B012095-5255-4787-ADF8-3C4E7CE41EEA}"/>
                </a:ext>
              </a:extLst>
            </p:cNvPr>
            <p:cNvSpPr/>
            <p:nvPr/>
          </p:nvSpPr>
          <p:spPr>
            <a:xfrm>
              <a:off x="5271687" y="1645230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Database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41F5E34-5272-4C39-9EBB-22E1D77A1A0B}"/>
                </a:ext>
              </a:extLst>
            </p:cNvPr>
            <p:cNvSpPr/>
            <p:nvPr/>
          </p:nvSpPr>
          <p:spPr>
            <a:xfrm>
              <a:off x="5974739" y="2143226"/>
              <a:ext cx="210917" cy="175764"/>
            </a:xfrm>
            <a:custGeom>
              <a:avLst/>
              <a:gdLst>
                <a:gd name="connsiteX0" fmla="*/ 0 w 175763"/>
                <a:gd name="connsiteY0" fmla="*/ 42183 h 210916"/>
                <a:gd name="connsiteX1" fmla="*/ 87882 w 175763"/>
                <a:gd name="connsiteY1" fmla="*/ 42183 h 210916"/>
                <a:gd name="connsiteX2" fmla="*/ 87882 w 175763"/>
                <a:gd name="connsiteY2" fmla="*/ 0 h 210916"/>
                <a:gd name="connsiteX3" fmla="*/ 175763 w 175763"/>
                <a:gd name="connsiteY3" fmla="*/ 105458 h 210916"/>
                <a:gd name="connsiteX4" fmla="*/ 87882 w 175763"/>
                <a:gd name="connsiteY4" fmla="*/ 210916 h 210916"/>
                <a:gd name="connsiteX5" fmla="*/ 87882 w 175763"/>
                <a:gd name="connsiteY5" fmla="*/ 168733 h 210916"/>
                <a:gd name="connsiteX6" fmla="*/ 0 w 175763"/>
                <a:gd name="connsiteY6" fmla="*/ 168733 h 210916"/>
                <a:gd name="connsiteX7" fmla="*/ 0 w 175763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763" h="210916">
                  <a:moveTo>
                    <a:pt x="140610" y="1"/>
                  </a:moveTo>
                  <a:lnTo>
                    <a:pt x="140610" y="105459"/>
                  </a:lnTo>
                  <a:lnTo>
                    <a:pt x="175763" y="105459"/>
                  </a:lnTo>
                  <a:lnTo>
                    <a:pt x="87882" y="210915"/>
                  </a:lnTo>
                  <a:lnTo>
                    <a:pt x="0" y="105459"/>
                  </a:lnTo>
                  <a:lnTo>
                    <a:pt x="35153" y="105459"/>
                  </a:lnTo>
                  <a:lnTo>
                    <a:pt x="35153" y="1"/>
                  </a:lnTo>
                  <a:lnTo>
                    <a:pt x="140610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4" tIns="1" rIns="42183" bIns="5272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00B76ED-B894-481E-A1CF-85863F6B16AE}"/>
                </a:ext>
              </a:extLst>
            </p:cNvPr>
            <p:cNvSpPr/>
            <p:nvPr/>
          </p:nvSpPr>
          <p:spPr>
            <a:xfrm>
              <a:off x="5271687" y="2348284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Data Preparation and cleaning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5D41825-6B04-4DC0-A0AD-C1693258D8EF}"/>
                </a:ext>
              </a:extLst>
            </p:cNvPr>
            <p:cNvSpPr/>
            <p:nvPr/>
          </p:nvSpPr>
          <p:spPr>
            <a:xfrm>
              <a:off x="5974740" y="2846298"/>
              <a:ext cx="210916" cy="175866"/>
            </a:xfrm>
            <a:custGeom>
              <a:avLst/>
              <a:gdLst>
                <a:gd name="connsiteX0" fmla="*/ 0 w 175866"/>
                <a:gd name="connsiteY0" fmla="*/ 42183 h 210916"/>
                <a:gd name="connsiteX1" fmla="*/ 87933 w 175866"/>
                <a:gd name="connsiteY1" fmla="*/ 42183 h 210916"/>
                <a:gd name="connsiteX2" fmla="*/ 87933 w 175866"/>
                <a:gd name="connsiteY2" fmla="*/ 0 h 210916"/>
                <a:gd name="connsiteX3" fmla="*/ 175866 w 175866"/>
                <a:gd name="connsiteY3" fmla="*/ 105458 h 210916"/>
                <a:gd name="connsiteX4" fmla="*/ 87933 w 175866"/>
                <a:gd name="connsiteY4" fmla="*/ 210916 h 210916"/>
                <a:gd name="connsiteX5" fmla="*/ 87933 w 175866"/>
                <a:gd name="connsiteY5" fmla="*/ 168733 h 210916"/>
                <a:gd name="connsiteX6" fmla="*/ 0 w 175866"/>
                <a:gd name="connsiteY6" fmla="*/ 168733 h 210916"/>
                <a:gd name="connsiteX7" fmla="*/ 0 w 175866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866" h="210916">
                  <a:moveTo>
                    <a:pt x="140693" y="0"/>
                  </a:moveTo>
                  <a:lnTo>
                    <a:pt x="140693" y="105458"/>
                  </a:lnTo>
                  <a:lnTo>
                    <a:pt x="175866" y="105458"/>
                  </a:lnTo>
                  <a:lnTo>
                    <a:pt x="87933" y="210916"/>
                  </a:lnTo>
                  <a:lnTo>
                    <a:pt x="0" y="105458"/>
                  </a:lnTo>
                  <a:lnTo>
                    <a:pt x="35173" y="105458"/>
                  </a:lnTo>
                  <a:lnTo>
                    <a:pt x="35173" y="0"/>
                  </a:lnTo>
                  <a:lnTo>
                    <a:pt x="140693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3" tIns="0" rIns="42183" bIns="527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87582D0-3A1E-4AB9-A32B-6664A440EC5C}"/>
                </a:ext>
              </a:extLst>
            </p:cNvPr>
            <p:cNvSpPr/>
            <p:nvPr/>
          </p:nvSpPr>
          <p:spPr>
            <a:xfrm>
              <a:off x="5271687" y="3051475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err="1"/>
                <a:t>TfIdf</a:t>
              </a:r>
              <a:r>
                <a:rPr lang="en-US" sz="1200" dirty="0"/>
                <a:t> Vectorizer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127D1B2-D25C-4526-AA12-D733C2E42730}"/>
                </a:ext>
              </a:extLst>
            </p:cNvPr>
            <p:cNvSpPr/>
            <p:nvPr/>
          </p:nvSpPr>
          <p:spPr>
            <a:xfrm rot="17144616">
              <a:off x="3736407" y="3158192"/>
              <a:ext cx="158498" cy="235615"/>
            </a:xfrm>
            <a:custGeom>
              <a:avLst/>
              <a:gdLst>
                <a:gd name="connsiteX0" fmla="*/ 0 w 158497"/>
                <a:gd name="connsiteY0" fmla="*/ 47123 h 235614"/>
                <a:gd name="connsiteX1" fmla="*/ 79249 w 158497"/>
                <a:gd name="connsiteY1" fmla="*/ 47123 h 235614"/>
                <a:gd name="connsiteX2" fmla="*/ 79249 w 158497"/>
                <a:gd name="connsiteY2" fmla="*/ 0 h 235614"/>
                <a:gd name="connsiteX3" fmla="*/ 158497 w 158497"/>
                <a:gd name="connsiteY3" fmla="*/ 117807 h 235614"/>
                <a:gd name="connsiteX4" fmla="*/ 79249 w 158497"/>
                <a:gd name="connsiteY4" fmla="*/ 235614 h 235614"/>
                <a:gd name="connsiteX5" fmla="*/ 79249 w 158497"/>
                <a:gd name="connsiteY5" fmla="*/ 188491 h 235614"/>
                <a:gd name="connsiteX6" fmla="*/ 0 w 158497"/>
                <a:gd name="connsiteY6" fmla="*/ 188491 h 235614"/>
                <a:gd name="connsiteX7" fmla="*/ 0 w 158497"/>
                <a:gd name="connsiteY7" fmla="*/ 47123 h 23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497" h="235614">
                  <a:moveTo>
                    <a:pt x="158497" y="188491"/>
                  </a:moveTo>
                  <a:lnTo>
                    <a:pt x="79248" y="188491"/>
                  </a:lnTo>
                  <a:lnTo>
                    <a:pt x="79248" y="235614"/>
                  </a:lnTo>
                  <a:lnTo>
                    <a:pt x="0" y="117807"/>
                  </a:lnTo>
                  <a:lnTo>
                    <a:pt x="79248" y="0"/>
                  </a:lnTo>
                  <a:lnTo>
                    <a:pt x="79248" y="47123"/>
                  </a:lnTo>
                  <a:lnTo>
                    <a:pt x="158497" y="47123"/>
                  </a:lnTo>
                  <a:lnTo>
                    <a:pt x="158497" y="18849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48" tIns="47122" rIns="1" bIns="4712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847AA80-6BFA-4E1F-902E-AE9B953E9743}"/>
                </a:ext>
              </a:extLst>
            </p:cNvPr>
            <p:cNvSpPr/>
            <p:nvPr/>
          </p:nvSpPr>
          <p:spPr>
            <a:xfrm>
              <a:off x="2859677" y="3061120"/>
              <a:ext cx="1882067" cy="459057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Train &amp; Evaluate Naive Bayes  model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6B06CC0-794A-4A1B-B2CA-D48266E446A5}"/>
                </a:ext>
              </a:extLst>
            </p:cNvPr>
            <p:cNvSpPr/>
            <p:nvPr/>
          </p:nvSpPr>
          <p:spPr>
            <a:xfrm rot="4610005">
              <a:off x="4183567" y="2608820"/>
              <a:ext cx="58295" cy="249085"/>
            </a:xfrm>
            <a:custGeom>
              <a:avLst/>
              <a:gdLst>
                <a:gd name="connsiteX0" fmla="*/ 0 w 58295"/>
                <a:gd name="connsiteY0" fmla="*/ 49817 h 249085"/>
                <a:gd name="connsiteX1" fmla="*/ 29148 w 58295"/>
                <a:gd name="connsiteY1" fmla="*/ 49817 h 249085"/>
                <a:gd name="connsiteX2" fmla="*/ 29148 w 58295"/>
                <a:gd name="connsiteY2" fmla="*/ 0 h 249085"/>
                <a:gd name="connsiteX3" fmla="*/ 58295 w 58295"/>
                <a:gd name="connsiteY3" fmla="*/ 124543 h 249085"/>
                <a:gd name="connsiteX4" fmla="*/ 29148 w 58295"/>
                <a:gd name="connsiteY4" fmla="*/ 249085 h 249085"/>
                <a:gd name="connsiteX5" fmla="*/ 29148 w 58295"/>
                <a:gd name="connsiteY5" fmla="*/ 199268 h 249085"/>
                <a:gd name="connsiteX6" fmla="*/ 0 w 58295"/>
                <a:gd name="connsiteY6" fmla="*/ 199268 h 249085"/>
                <a:gd name="connsiteX7" fmla="*/ 0 w 58295"/>
                <a:gd name="connsiteY7" fmla="*/ 49817 h 2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95" h="249085">
                  <a:moveTo>
                    <a:pt x="0" y="49817"/>
                  </a:moveTo>
                  <a:lnTo>
                    <a:pt x="29148" y="49817"/>
                  </a:lnTo>
                  <a:lnTo>
                    <a:pt x="29148" y="0"/>
                  </a:lnTo>
                  <a:lnTo>
                    <a:pt x="58295" y="124543"/>
                  </a:lnTo>
                  <a:lnTo>
                    <a:pt x="29148" y="249085"/>
                  </a:lnTo>
                  <a:lnTo>
                    <a:pt x="29148" y="199268"/>
                  </a:lnTo>
                  <a:lnTo>
                    <a:pt x="0" y="199268"/>
                  </a:lnTo>
                  <a:lnTo>
                    <a:pt x="0" y="49817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9816" rIns="17487" bIns="49817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A201035-0D7E-4C1D-A897-12E9E7B9C715}"/>
                </a:ext>
              </a:extLst>
            </p:cNvPr>
            <p:cNvSpPr/>
            <p:nvPr/>
          </p:nvSpPr>
          <p:spPr>
            <a:xfrm>
              <a:off x="4157380" y="3619782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Trained Naïve Bayes model</a:t>
              </a: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83A7DA7-A4D9-48EE-B020-B94E1EFB6E0E}"/>
                </a:ext>
              </a:extLst>
            </p:cNvPr>
            <p:cNvSpPr/>
            <p:nvPr/>
          </p:nvSpPr>
          <p:spPr>
            <a:xfrm>
              <a:off x="4813838" y="4126370"/>
              <a:ext cx="210917" cy="196276"/>
            </a:xfrm>
            <a:custGeom>
              <a:avLst/>
              <a:gdLst>
                <a:gd name="connsiteX0" fmla="*/ 0 w 196275"/>
                <a:gd name="connsiteY0" fmla="*/ 42183 h 210916"/>
                <a:gd name="connsiteX1" fmla="*/ 98138 w 196275"/>
                <a:gd name="connsiteY1" fmla="*/ 42183 h 210916"/>
                <a:gd name="connsiteX2" fmla="*/ 98138 w 196275"/>
                <a:gd name="connsiteY2" fmla="*/ 0 h 210916"/>
                <a:gd name="connsiteX3" fmla="*/ 196275 w 196275"/>
                <a:gd name="connsiteY3" fmla="*/ 105458 h 210916"/>
                <a:gd name="connsiteX4" fmla="*/ 98138 w 196275"/>
                <a:gd name="connsiteY4" fmla="*/ 210916 h 210916"/>
                <a:gd name="connsiteX5" fmla="*/ 98138 w 196275"/>
                <a:gd name="connsiteY5" fmla="*/ 168733 h 210916"/>
                <a:gd name="connsiteX6" fmla="*/ 0 w 196275"/>
                <a:gd name="connsiteY6" fmla="*/ 168733 h 210916"/>
                <a:gd name="connsiteX7" fmla="*/ 0 w 196275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275" h="210916">
                  <a:moveTo>
                    <a:pt x="157020" y="1"/>
                  </a:moveTo>
                  <a:lnTo>
                    <a:pt x="157020" y="105459"/>
                  </a:lnTo>
                  <a:lnTo>
                    <a:pt x="196275" y="105459"/>
                  </a:lnTo>
                  <a:lnTo>
                    <a:pt x="98138" y="210915"/>
                  </a:lnTo>
                  <a:lnTo>
                    <a:pt x="0" y="105459"/>
                  </a:lnTo>
                  <a:lnTo>
                    <a:pt x="39255" y="105459"/>
                  </a:lnTo>
                  <a:lnTo>
                    <a:pt x="39255" y="1"/>
                  </a:lnTo>
                  <a:lnTo>
                    <a:pt x="157020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2" tIns="1" rIns="42184" bIns="58881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A87317C-3D5B-4BDD-8CEF-2F9B4F32B577}"/>
                </a:ext>
              </a:extLst>
            </p:cNvPr>
            <p:cNvSpPr/>
            <p:nvPr/>
          </p:nvSpPr>
          <p:spPr>
            <a:xfrm>
              <a:off x="4232846" y="4348794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Database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CE12C6-73B6-4BEA-A971-F2563CCACF41}"/>
                </a:ext>
              </a:extLst>
            </p:cNvPr>
            <p:cNvSpPr/>
            <p:nvPr/>
          </p:nvSpPr>
          <p:spPr>
            <a:xfrm rot="14142">
              <a:off x="4813448" y="4854741"/>
              <a:ext cx="210916" cy="190922"/>
            </a:xfrm>
            <a:custGeom>
              <a:avLst/>
              <a:gdLst>
                <a:gd name="connsiteX0" fmla="*/ 0 w 190922"/>
                <a:gd name="connsiteY0" fmla="*/ 42183 h 210916"/>
                <a:gd name="connsiteX1" fmla="*/ 95461 w 190922"/>
                <a:gd name="connsiteY1" fmla="*/ 42183 h 210916"/>
                <a:gd name="connsiteX2" fmla="*/ 95461 w 190922"/>
                <a:gd name="connsiteY2" fmla="*/ 0 h 210916"/>
                <a:gd name="connsiteX3" fmla="*/ 190922 w 190922"/>
                <a:gd name="connsiteY3" fmla="*/ 105458 h 210916"/>
                <a:gd name="connsiteX4" fmla="*/ 95461 w 190922"/>
                <a:gd name="connsiteY4" fmla="*/ 210916 h 210916"/>
                <a:gd name="connsiteX5" fmla="*/ 95461 w 190922"/>
                <a:gd name="connsiteY5" fmla="*/ 168733 h 210916"/>
                <a:gd name="connsiteX6" fmla="*/ 0 w 190922"/>
                <a:gd name="connsiteY6" fmla="*/ 168733 h 210916"/>
                <a:gd name="connsiteX7" fmla="*/ 0 w 190922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922" h="210916">
                  <a:moveTo>
                    <a:pt x="152738" y="0"/>
                  </a:moveTo>
                  <a:lnTo>
                    <a:pt x="152738" y="105458"/>
                  </a:lnTo>
                  <a:lnTo>
                    <a:pt x="190922" y="105458"/>
                  </a:lnTo>
                  <a:lnTo>
                    <a:pt x="95461" y="210916"/>
                  </a:lnTo>
                  <a:lnTo>
                    <a:pt x="0" y="105458"/>
                  </a:lnTo>
                  <a:lnTo>
                    <a:pt x="38184" y="105458"/>
                  </a:lnTo>
                  <a:lnTo>
                    <a:pt x="38184" y="0"/>
                  </a:lnTo>
                  <a:lnTo>
                    <a:pt x="152738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2" tIns="0" rIns="42183" bIns="572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F92BE47-52E2-475E-95BF-7591F81B7291}"/>
                </a:ext>
              </a:extLst>
            </p:cNvPr>
            <p:cNvSpPr/>
            <p:nvPr/>
          </p:nvSpPr>
          <p:spPr>
            <a:xfrm>
              <a:off x="4229871" y="5072058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Result and visualization</a:t>
              </a:r>
            </a:p>
          </p:txBody>
        </p:sp>
      </p:grp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B6D920E-A2D9-48B5-AF68-BBF4339E12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972676"/>
              </p:ext>
            </p:extLst>
          </p:nvPr>
        </p:nvGraphicFramePr>
        <p:xfrm>
          <a:off x="2157274" y="626067"/>
          <a:ext cx="3302492" cy="2197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Arrow: Left-Right-Up 34">
            <a:extLst>
              <a:ext uri="{FF2B5EF4-FFF2-40B4-BE49-F238E27FC236}">
                <a16:creationId xmlns:a16="http://schemas.microsoft.com/office/drawing/2014/main" id="{740812BE-66CD-44B4-A929-51522EA64A11}"/>
              </a:ext>
            </a:extLst>
          </p:cNvPr>
          <p:cNvSpPr/>
          <p:nvPr/>
        </p:nvSpPr>
        <p:spPr>
          <a:xfrm rot="10800000">
            <a:off x="4628357" y="3250217"/>
            <a:ext cx="680489" cy="393069"/>
          </a:xfrm>
          <a:prstGeom prst="leftRight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E1EADE6-D130-417E-947F-02277E6BB376}"/>
              </a:ext>
            </a:extLst>
          </p:cNvPr>
          <p:cNvGrpSpPr/>
          <p:nvPr/>
        </p:nvGrpSpPr>
        <p:grpSpPr>
          <a:xfrm>
            <a:off x="3585386" y="2873375"/>
            <a:ext cx="249030" cy="189690"/>
            <a:chOff x="1498289" y="610372"/>
            <a:chExt cx="249030" cy="189690"/>
          </a:xfrm>
        </p:grpSpPr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9DB45C20-0A80-43E0-B423-6A404534CC08}"/>
                </a:ext>
              </a:extLst>
            </p:cNvPr>
            <p:cNvSpPr/>
            <p:nvPr/>
          </p:nvSpPr>
          <p:spPr>
            <a:xfrm rot="5400000">
              <a:off x="1527959" y="580702"/>
              <a:ext cx="189690" cy="2490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Arrow: Right 4">
              <a:extLst>
                <a:ext uri="{FF2B5EF4-FFF2-40B4-BE49-F238E27FC236}">
                  <a16:creationId xmlns:a16="http://schemas.microsoft.com/office/drawing/2014/main" id="{D6980471-9D84-4514-A117-F192759BA91A}"/>
                </a:ext>
              </a:extLst>
            </p:cNvPr>
            <p:cNvSpPr txBox="1"/>
            <p:nvPr/>
          </p:nvSpPr>
          <p:spPr>
            <a:xfrm>
              <a:off x="1548096" y="610372"/>
              <a:ext cx="149418" cy="1327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9F14535-0151-47C0-9E79-87131DAC3A35}"/>
              </a:ext>
            </a:extLst>
          </p:cNvPr>
          <p:cNvSpPr txBox="1"/>
          <p:nvPr/>
        </p:nvSpPr>
        <p:spPr>
          <a:xfrm>
            <a:off x="40606" y="374917"/>
            <a:ext cx="294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Analysis using Naïve Bayes</a:t>
            </a:r>
          </a:p>
        </p:txBody>
      </p:sp>
    </p:spTree>
    <p:extLst>
      <p:ext uri="{BB962C8B-B14F-4D97-AF65-F5344CB8AC3E}">
        <p14:creationId xmlns:p14="http://schemas.microsoft.com/office/powerpoint/2010/main" val="1442636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9B9C-CE6B-4AED-8784-4103F8E9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1A56-5990-49FE-858B-E9AFA610E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algn="ctr"/>
            <a:r>
              <a:rPr lang="en-US" dirty="0">
                <a:cs typeface="Segoe UI" panose="020B0502040204020203" pitchFamily="34" charset="0"/>
              </a:rPr>
              <a:t>Sentiment Analysis using Naïve Bayes 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9F9A15-879B-41FE-9CEE-C6895AE49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75427"/>
              </p:ext>
            </p:extLst>
          </p:nvPr>
        </p:nvGraphicFramePr>
        <p:xfrm>
          <a:off x="1321787" y="3011648"/>
          <a:ext cx="3924916" cy="27161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62458">
                  <a:extLst>
                    <a:ext uri="{9D8B030D-6E8A-4147-A177-3AD203B41FA5}">
                      <a16:colId xmlns:a16="http://schemas.microsoft.com/office/drawing/2014/main" val="3749728892"/>
                    </a:ext>
                  </a:extLst>
                </a:gridCol>
                <a:gridCol w="1962458">
                  <a:extLst>
                    <a:ext uri="{9D8B030D-6E8A-4147-A177-3AD203B41FA5}">
                      <a16:colId xmlns:a16="http://schemas.microsoft.com/office/drawing/2014/main" val="1354619046"/>
                    </a:ext>
                  </a:extLst>
                </a:gridCol>
              </a:tblGrid>
              <a:tr h="905385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Metrics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674031"/>
                  </a:ext>
                </a:extLst>
              </a:tr>
              <a:tr h="90538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711560"/>
                  </a:ext>
                </a:extLst>
              </a:tr>
              <a:tr h="90538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F1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82724"/>
                  </a:ext>
                </a:extLst>
              </a:tr>
            </a:tbl>
          </a:graphicData>
        </a:graphic>
      </p:graphicFrame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ED75EE-2BC1-4963-9D3A-53E792EB9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94" y="2509081"/>
            <a:ext cx="5352249" cy="3568166"/>
          </a:xfrm>
          <a:prstGeom prst="rect">
            <a:avLst/>
          </a:prstGeom>
        </p:spPr>
      </p:pic>
      <p:sp>
        <p:nvSpPr>
          <p:cNvPr id="14" name="Rectangle 13" descr="Smiling Face with No Fill">
            <a:extLst>
              <a:ext uri="{FF2B5EF4-FFF2-40B4-BE49-F238E27FC236}">
                <a16:creationId xmlns:a16="http://schemas.microsoft.com/office/drawing/2014/main" id="{EA4178A9-CE6A-4F1F-8946-96F05815617D}"/>
              </a:ext>
            </a:extLst>
          </p:cNvPr>
          <p:cNvSpPr/>
          <p:nvPr/>
        </p:nvSpPr>
        <p:spPr>
          <a:xfrm>
            <a:off x="3513336" y="1737360"/>
            <a:ext cx="765700" cy="72032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132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324FF-BE7C-4804-BCEC-205CCD52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400" dirty="0"/>
              <a:t>IMPLEMENTATION</a:t>
            </a:r>
            <a:endParaRPr lang="en-US" sz="34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4563F-A66F-4B71-9C8D-5610CF13D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3595A-19F1-44C4-8C24-6E498B5F7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1AF15E3-9560-4531-B70B-5A7CBAE3E7A7}"/>
              </a:ext>
            </a:extLst>
          </p:cNvPr>
          <p:cNvGrpSpPr/>
          <p:nvPr/>
        </p:nvGrpSpPr>
        <p:grpSpPr>
          <a:xfrm>
            <a:off x="2948816" y="284818"/>
            <a:ext cx="3938825" cy="5300331"/>
            <a:chOff x="2949884" y="240429"/>
            <a:chExt cx="3938825" cy="5300331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D09A4B8-1458-4BB6-B417-D3DCE152749E}"/>
                </a:ext>
              </a:extLst>
            </p:cNvPr>
            <p:cNvSpPr/>
            <p:nvPr/>
          </p:nvSpPr>
          <p:spPr>
            <a:xfrm>
              <a:off x="5271687" y="240429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Twitter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03D30B-B410-4876-B22E-901B931417AF}"/>
                </a:ext>
              </a:extLst>
            </p:cNvPr>
            <p:cNvSpPr/>
            <p:nvPr/>
          </p:nvSpPr>
          <p:spPr>
            <a:xfrm>
              <a:off x="5974740" y="738262"/>
              <a:ext cx="210916" cy="174784"/>
            </a:xfrm>
            <a:custGeom>
              <a:avLst/>
              <a:gdLst>
                <a:gd name="connsiteX0" fmla="*/ 0 w 174784"/>
                <a:gd name="connsiteY0" fmla="*/ 42183 h 210916"/>
                <a:gd name="connsiteX1" fmla="*/ 87392 w 174784"/>
                <a:gd name="connsiteY1" fmla="*/ 42183 h 210916"/>
                <a:gd name="connsiteX2" fmla="*/ 87392 w 174784"/>
                <a:gd name="connsiteY2" fmla="*/ 0 h 210916"/>
                <a:gd name="connsiteX3" fmla="*/ 174784 w 174784"/>
                <a:gd name="connsiteY3" fmla="*/ 105458 h 210916"/>
                <a:gd name="connsiteX4" fmla="*/ 87392 w 174784"/>
                <a:gd name="connsiteY4" fmla="*/ 210916 h 210916"/>
                <a:gd name="connsiteX5" fmla="*/ 87392 w 174784"/>
                <a:gd name="connsiteY5" fmla="*/ 168733 h 210916"/>
                <a:gd name="connsiteX6" fmla="*/ 0 w 174784"/>
                <a:gd name="connsiteY6" fmla="*/ 168733 h 210916"/>
                <a:gd name="connsiteX7" fmla="*/ 0 w 174784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84" h="210916">
                  <a:moveTo>
                    <a:pt x="139827" y="0"/>
                  </a:moveTo>
                  <a:lnTo>
                    <a:pt x="139827" y="105458"/>
                  </a:lnTo>
                  <a:lnTo>
                    <a:pt x="174784" y="105458"/>
                  </a:lnTo>
                  <a:lnTo>
                    <a:pt x="87392" y="210916"/>
                  </a:lnTo>
                  <a:lnTo>
                    <a:pt x="0" y="105458"/>
                  </a:lnTo>
                  <a:lnTo>
                    <a:pt x="34957" y="105458"/>
                  </a:lnTo>
                  <a:lnTo>
                    <a:pt x="34957" y="0"/>
                  </a:lnTo>
                  <a:lnTo>
                    <a:pt x="139827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4" tIns="0" rIns="42182" bIns="52435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C637E38-E83B-49A9-97A2-F38AB474BAD7}"/>
                </a:ext>
              </a:extLst>
            </p:cNvPr>
            <p:cNvSpPr/>
            <p:nvPr/>
          </p:nvSpPr>
          <p:spPr>
            <a:xfrm>
              <a:off x="5271687" y="942177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Python Implementation of Twitter API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16F5596-B360-4FC4-A4AF-D798DC0E21BA}"/>
                </a:ext>
              </a:extLst>
            </p:cNvPr>
            <p:cNvSpPr/>
            <p:nvPr/>
          </p:nvSpPr>
          <p:spPr>
            <a:xfrm>
              <a:off x="5974739" y="1440173"/>
              <a:ext cx="210917" cy="175764"/>
            </a:xfrm>
            <a:custGeom>
              <a:avLst/>
              <a:gdLst>
                <a:gd name="connsiteX0" fmla="*/ 0 w 175763"/>
                <a:gd name="connsiteY0" fmla="*/ 42183 h 210916"/>
                <a:gd name="connsiteX1" fmla="*/ 87882 w 175763"/>
                <a:gd name="connsiteY1" fmla="*/ 42183 h 210916"/>
                <a:gd name="connsiteX2" fmla="*/ 87882 w 175763"/>
                <a:gd name="connsiteY2" fmla="*/ 0 h 210916"/>
                <a:gd name="connsiteX3" fmla="*/ 175763 w 175763"/>
                <a:gd name="connsiteY3" fmla="*/ 105458 h 210916"/>
                <a:gd name="connsiteX4" fmla="*/ 87882 w 175763"/>
                <a:gd name="connsiteY4" fmla="*/ 210916 h 210916"/>
                <a:gd name="connsiteX5" fmla="*/ 87882 w 175763"/>
                <a:gd name="connsiteY5" fmla="*/ 168733 h 210916"/>
                <a:gd name="connsiteX6" fmla="*/ 0 w 175763"/>
                <a:gd name="connsiteY6" fmla="*/ 168733 h 210916"/>
                <a:gd name="connsiteX7" fmla="*/ 0 w 175763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763" h="210916">
                  <a:moveTo>
                    <a:pt x="140610" y="1"/>
                  </a:moveTo>
                  <a:lnTo>
                    <a:pt x="140610" y="105459"/>
                  </a:lnTo>
                  <a:lnTo>
                    <a:pt x="175763" y="105459"/>
                  </a:lnTo>
                  <a:lnTo>
                    <a:pt x="87882" y="210915"/>
                  </a:lnTo>
                  <a:lnTo>
                    <a:pt x="0" y="105459"/>
                  </a:lnTo>
                  <a:lnTo>
                    <a:pt x="35153" y="105459"/>
                  </a:lnTo>
                  <a:lnTo>
                    <a:pt x="35153" y="1"/>
                  </a:lnTo>
                  <a:lnTo>
                    <a:pt x="140610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4" tIns="1" rIns="42183" bIns="5272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B012095-5255-4787-ADF8-3C4E7CE41EEA}"/>
                </a:ext>
              </a:extLst>
            </p:cNvPr>
            <p:cNvSpPr/>
            <p:nvPr/>
          </p:nvSpPr>
          <p:spPr>
            <a:xfrm>
              <a:off x="5271687" y="1645230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Database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41F5E34-5272-4C39-9EBB-22E1D77A1A0B}"/>
                </a:ext>
              </a:extLst>
            </p:cNvPr>
            <p:cNvSpPr/>
            <p:nvPr/>
          </p:nvSpPr>
          <p:spPr>
            <a:xfrm>
              <a:off x="5974739" y="2143226"/>
              <a:ext cx="210917" cy="175764"/>
            </a:xfrm>
            <a:custGeom>
              <a:avLst/>
              <a:gdLst>
                <a:gd name="connsiteX0" fmla="*/ 0 w 175763"/>
                <a:gd name="connsiteY0" fmla="*/ 42183 h 210916"/>
                <a:gd name="connsiteX1" fmla="*/ 87882 w 175763"/>
                <a:gd name="connsiteY1" fmla="*/ 42183 h 210916"/>
                <a:gd name="connsiteX2" fmla="*/ 87882 w 175763"/>
                <a:gd name="connsiteY2" fmla="*/ 0 h 210916"/>
                <a:gd name="connsiteX3" fmla="*/ 175763 w 175763"/>
                <a:gd name="connsiteY3" fmla="*/ 105458 h 210916"/>
                <a:gd name="connsiteX4" fmla="*/ 87882 w 175763"/>
                <a:gd name="connsiteY4" fmla="*/ 210916 h 210916"/>
                <a:gd name="connsiteX5" fmla="*/ 87882 w 175763"/>
                <a:gd name="connsiteY5" fmla="*/ 168733 h 210916"/>
                <a:gd name="connsiteX6" fmla="*/ 0 w 175763"/>
                <a:gd name="connsiteY6" fmla="*/ 168733 h 210916"/>
                <a:gd name="connsiteX7" fmla="*/ 0 w 175763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763" h="210916">
                  <a:moveTo>
                    <a:pt x="140610" y="1"/>
                  </a:moveTo>
                  <a:lnTo>
                    <a:pt x="140610" y="105459"/>
                  </a:lnTo>
                  <a:lnTo>
                    <a:pt x="175763" y="105459"/>
                  </a:lnTo>
                  <a:lnTo>
                    <a:pt x="87882" y="210915"/>
                  </a:lnTo>
                  <a:lnTo>
                    <a:pt x="0" y="105459"/>
                  </a:lnTo>
                  <a:lnTo>
                    <a:pt x="35153" y="105459"/>
                  </a:lnTo>
                  <a:lnTo>
                    <a:pt x="35153" y="1"/>
                  </a:lnTo>
                  <a:lnTo>
                    <a:pt x="140610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4" tIns="1" rIns="42183" bIns="5272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00B76ED-B894-481E-A1CF-85863F6B16AE}"/>
                </a:ext>
              </a:extLst>
            </p:cNvPr>
            <p:cNvSpPr/>
            <p:nvPr/>
          </p:nvSpPr>
          <p:spPr>
            <a:xfrm>
              <a:off x="5271687" y="2348284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Data Preparation and cleaning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5D41825-6B04-4DC0-A0AD-C1693258D8EF}"/>
                </a:ext>
              </a:extLst>
            </p:cNvPr>
            <p:cNvSpPr/>
            <p:nvPr/>
          </p:nvSpPr>
          <p:spPr>
            <a:xfrm>
              <a:off x="5974740" y="2846298"/>
              <a:ext cx="210916" cy="175866"/>
            </a:xfrm>
            <a:custGeom>
              <a:avLst/>
              <a:gdLst>
                <a:gd name="connsiteX0" fmla="*/ 0 w 175866"/>
                <a:gd name="connsiteY0" fmla="*/ 42183 h 210916"/>
                <a:gd name="connsiteX1" fmla="*/ 87933 w 175866"/>
                <a:gd name="connsiteY1" fmla="*/ 42183 h 210916"/>
                <a:gd name="connsiteX2" fmla="*/ 87933 w 175866"/>
                <a:gd name="connsiteY2" fmla="*/ 0 h 210916"/>
                <a:gd name="connsiteX3" fmla="*/ 175866 w 175866"/>
                <a:gd name="connsiteY3" fmla="*/ 105458 h 210916"/>
                <a:gd name="connsiteX4" fmla="*/ 87933 w 175866"/>
                <a:gd name="connsiteY4" fmla="*/ 210916 h 210916"/>
                <a:gd name="connsiteX5" fmla="*/ 87933 w 175866"/>
                <a:gd name="connsiteY5" fmla="*/ 168733 h 210916"/>
                <a:gd name="connsiteX6" fmla="*/ 0 w 175866"/>
                <a:gd name="connsiteY6" fmla="*/ 168733 h 210916"/>
                <a:gd name="connsiteX7" fmla="*/ 0 w 175866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866" h="210916">
                  <a:moveTo>
                    <a:pt x="140693" y="0"/>
                  </a:moveTo>
                  <a:lnTo>
                    <a:pt x="140693" y="105458"/>
                  </a:lnTo>
                  <a:lnTo>
                    <a:pt x="175866" y="105458"/>
                  </a:lnTo>
                  <a:lnTo>
                    <a:pt x="87933" y="210916"/>
                  </a:lnTo>
                  <a:lnTo>
                    <a:pt x="0" y="105458"/>
                  </a:lnTo>
                  <a:lnTo>
                    <a:pt x="35173" y="105458"/>
                  </a:lnTo>
                  <a:lnTo>
                    <a:pt x="35173" y="0"/>
                  </a:lnTo>
                  <a:lnTo>
                    <a:pt x="140693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3" tIns="0" rIns="42183" bIns="527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87582D0-3A1E-4AB9-A32B-6664A440EC5C}"/>
                </a:ext>
              </a:extLst>
            </p:cNvPr>
            <p:cNvSpPr/>
            <p:nvPr/>
          </p:nvSpPr>
          <p:spPr>
            <a:xfrm>
              <a:off x="5271687" y="3051475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err="1"/>
                <a:t>Keras</a:t>
              </a:r>
              <a:r>
                <a:rPr lang="en-US" sz="1200" dirty="0"/>
                <a:t> tokenizer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127D1B2-D25C-4526-AA12-D733C2E42730}"/>
                </a:ext>
              </a:extLst>
            </p:cNvPr>
            <p:cNvSpPr/>
            <p:nvPr/>
          </p:nvSpPr>
          <p:spPr>
            <a:xfrm rot="17144616">
              <a:off x="3736407" y="3158192"/>
              <a:ext cx="158498" cy="235615"/>
            </a:xfrm>
            <a:custGeom>
              <a:avLst/>
              <a:gdLst>
                <a:gd name="connsiteX0" fmla="*/ 0 w 158497"/>
                <a:gd name="connsiteY0" fmla="*/ 47123 h 235614"/>
                <a:gd name="connsiteX1" fmla="*/ 79249 w 158497"/>
                <a:gd name="connsiteY1" fmla="*/ 47123 h 235614"/>
                <a:gd name="connsiteX2" fmla="*/ 79249 w 158497"/>
                <a:gd name="connsiteY2" fmla="*/ 0 h 235614"/>
                <a:gd name="connsiteX3" fmla="*/ 158497 w 158497"/>
                <a:gd name="connsiteY3" fmla="*/ 117807 h 235614"/>
                <a:gd name="connsiteX4" fmla="*/ 79249 w 158497"/>
                <a:gd name="connsiteY4" fmla="*/ 235614 h 235614"/>
                <a:gd name="connsiteX5" fmla="*/ 79249 w 158497"/>
                <a:gd name="connsiteY5" fmla="*/ 188491 h 235614"/>
                <a:gd name="connsiteX6" fmla="*/ 0 w 158497"/>
                <a:gd name="connsiteY6" fmla="*/ 188491 h 235614"/>
                <a:gd name="connsiteX7" fmla="*/ 0 w 158497"/>
                <a:gd name="connsiteY7" fmla="*/ 47123 h 23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497" h="235614">
                  <a:moveTo>
                    <a:pt x="158497" y="188491"/>
                  </a:moveTo>
                  <a:lnTo>
                    <a:pt x="79248" y="188491"/>
                  </a:lnTo>
                  <a:lnTo>
                    <a:pt x="79248" y="235614"/>
                  </a:lnTo>
                  <a:lnTo>
                    <a:pt x="0" y="117807"/>
                  </a:lnTo>
                  <a:lnTo>
                    <a:pt x="79248" y="0"/>
                  </a:lnTo>
                  <a:lnTo>
                    <a:pt x="79248" y="47123"/>
                  </a:lnTo>
                  <a:lnTo>
                    <a:pt x="158497" y="47123"/>
                  </a:lnTo>
                  <a:lnTo>
                    <a:pt x="158497" y="18849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48" tIns="47122" rIns="1" bIns="4712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847AA80-6BFA-4E1F-902E-AE9B953E9743}"/>
                </a:ext>
              </a:extLst>
            </p:cNvPr>
            <p:cNvSpPr/>
            <p:nvPr/>
          </p:nvSpPr>
          <p:spPr>
            <a:xfrm>
              <a:off x="2949884" y="3061120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Train &amp; Evaluate Naive Bayes  model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6B06CC0-794A-4A1B-B2CA-D48266E446A5}"/>
                </a:ext>
              </a:extLst>
            </p:cNvPr>
            <p:cNvSpPr/>
            <p:nvPr/>
          </p:nvSpPr>
          <p:spPr>
            <a:xfrm rot="4610005">
              <a:off x="4183567" y="2608820"/>
              <a:ext cx="58295" cy="249085"/>
            </a:xfrm>
            <a:custGeom>
              <a:avLst/>
              <a:gdLst>
                <a:gd name="connsiteX0" fmla="*/ 0 w 58295"/>
                <a:gd name="connsiteY0" fmla="*/ 49817 h 249085"/>
                <a:gd name="connsiteX1" fmla="*/ 29148 w 58295"/>
                <a:gd name="connsiteY1" fmla="*/ 49817 h 249085"/>
                <a:gd name="connsiteX2" fmla="*/ 29148 w 58295"/>
                <a:gd name="connsiteY2" fmla="*/ 0 h 249085"/>
                <a:gd name="connsiteX3" fmla="*/ 58295 w 58295"/>
                <a:gd name="connsiteY3" fmla="*/ 124543 h 249085"/>
                <a:gd name="connsiteX4" fmla="*/ 29148 w 58295"/>
                <a:gd name="connsiteY4" fmla="*/ 249085 h 249085"/>
                <a:gd name="connsiteX5" fmla="*/ 29148 w 58295"/>
                <a:gd name="connsiteY5" fmla="*/ 199268 h 249085"/>
                <a:gd name="connsiteX6" fmla="*/ 0 w 58295"/>
                <a:gd name="connsiteY6" fmla="*/ 199268 h 249085"/>
                <a:gd name="connsiteX7" fmla="*/ 0 w 58295"/>
                <a:gd name="connsiteY7" fmla="*/ 49817 h 2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95" h="249085">
                  <a:moveTo>
                    <a:pt x="0" y="49817"/>
                  </a:moveTo>
                  <a:lnTo>
                    <a:pt x="29148" y="49817"/>
                  </a:lnTo>
                  <a:lnTo>
                    <a:pt x="29148" y="0"/>
                  </a:lnTo>
                  <a:lnTo>
                    <a:pt x="58295" y="124543"/>
                  </a:lnTo>
                  <a:lnTo>
                    <a:pt x="29148" y="249085"/>
                  </a:lnTo>
                  <a:lnTo>
                    <a:pt x="29148" y="199268"/>
                  </a:lnTo>
                  <a:lnTo>
                    <a:pt x="0" y="199268"/>
                  </a:lnTo>
                  <a:lnTo>
                    <a:pt x="0" y="49817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9816" rIns="17487" bIns="49817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A201035-0D7E-4C1D-A897-12E9E7B9C715}"/>
                </a:ext>
              </a:extLst>
            </p:cNvPr>
            <p:cNvSpPr/>
            <p:nvPr/>
          </p:nvSpPr>
          <p:spPr>
            <a:xfrm>
              <a:off x="4157380" y="3619782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Trained Naïve Bayes model</a:t>
              </a: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83A7DA7-A4D9-48EE-B020-B94E1EFB6E0E}"/>
                </a:ext>
              </a:extLst>
            </p:cNvPr>
            <p:cNvSpPr/>
            <p:nvPr/>
          </p:nvSpPr>
          <p:spPr>
            <a:xfrm>
              <a:off x="4813838" y="4126370"/>
              <a:ext cx="210917" cy="196276"/>
            </a:xfrm>
            <a:custGeom>
              <a:avLst/>
              <a:gdLst>
                <a:gd name="connsiteX0" fmla="*/ 0 w 196275"/>
                <a:gd name="connsiteY0" fmla="*/ 42183 h 210916"/>
                <a:gd name="connsiteX1" fmla="*/ 98138 w 196275"/>
                <a:gd name="connsiteY1" fmla="*/ 42183 h 210916"/>
                <a:gd name="connsiteX2" fmla="*/ 98138 w 196275"/>
                <a:gd name="connsiteY2" fmla="*/ 0 h 210916"/>
                <a:gd name="connsiteX3" fmla="*/ 196275 w 196275"/>
                <a:gd name="connsiteY3" fmla="*/ 105458 h 210916"/>
                <a:gd name="connsiteX4" fmla="*/ 98138 w 196275"/>
                <a:gd name="connsiteY4" fmla="*/ 210916 h 210916"/>
                <a:gd name="connsiteX5" fmla="*/ 98138 w 196275"/>
                <a:gd name="connsiteY5" fmla="*/ 168733 h 210916"/>
                <a:gd name="connsiteX6" fmla="*/ 0 w 196275"/>
                <a:gd name="connsiteY6" fmla="*/ 168733 h 210916"/>
                <a:gd name="connsiteX7" fmla="*/ 0 w 196275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275" h="210916">
                  <a:moveTo>
                    <a:pt x="157020" y="1"/>
                  </a:moveTo>
                  <a:lnTo>
                    <a:pt x="157020" y="105459"/>
                  </a:lnTo>
                  <a:lnTo>
                    <a:pt x="196275" y="105459"/>
                  </a:lnTo>
                  <a:lnTo>
                    <a:pt x="98138" y="210915"/>
                  </a:lnTo>
                  <a:lnTo>
                    <a:pt x="0" y="105459"/>
                  </a:lnTo>
                  <a:lnTo>
                    <a:pt x="39255" y="105459"/>
                  </a:lnTo>
                  <a:lnTo>
                    <a:pt x="39255" y="1"/>
                  </a:lnTo>
                  <a:lnTo>
                    <a:pt x="157020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2" tIns="1" rIns="42184" bIns="58881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A87317C-3D5B-4BDD-8CEF-2F9B4F32B577}"/>
                </a:ext>
              </a:extLst>
            </p:cNvPr>
            <p:cNvSpPr/>
            <p:nvPr/>
          </p:nvSpPr>
          <p:spPr>
            <a:xfrm>
              <a:off x="4232846" y="4348794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Database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CE12C6-73B6-4BEA-A971-F2563CCACF41}"/>
                </a:ext>
              </a:extLst>
            </p:cNvPr>
            <p:cNvSpPr/>
            <p:nvPr/>
          </p:nvSpPr>
          <p:spPr>
            <a:xfrm rot="14142">
              <a:off x="4813448" y="4854741"/>
              <a:ext cx="210916" cy="190922"/>
            </a:xfrm>
            <a:custGeom>
              <a:avLst/>
              <a:gdLst>
                <a:gd name="connsiteX0" fmla="*/ 0 w 190922"/>
                <a:gd name="connsiteY0" fmla="*/ 42183 h 210916"/>
                <a:gd name="connsiteX1" fmla="*/ 95461 w 190922"/>
                <a:gd name="connsiteY1" fmla="*/ 42183 h 210916"/>
                <a:gd name="connsiteX2" fmla="*/ 95461 w 190922"/>
                <a:gd name="connsiteY2" fmla="*/ 0 h 210916"/>
                <a:gd name="connsiteX3" fmla="*/ 190922 w 190922"/>
                <a:gd name="connsiteY3" fmla="*/ 105458 h 210916"/>
                <a:gd name="connsiteX4" fmla="*/ 95461 w 190922"/>
                <a:gd name="connsiteY4" fmla="*/ 210916 h 210916"/>
                <a:gd name="connsiteX5" fmla="*/ 95461 w 190922"/>
                <a:gd name="connsiteY5" fmla="*/ 168733 h 210916"/>
                <a:gd name="connsiteX6" fmla="*/ 0 w 190922"/>
                <a:gd name="connsiteY6" fmla="*/ 168733 h 210916"/>
                <a:gd name="connsiteX7" fmla="*/ 0 w 190922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922" h="210916">
                  <a:moveTo>
                    <a:pt x="152738" y="0"/>
                  </a:moveTo>
                  <a:lnTo>
                    <a:pt x="152738" y="105458"/>
                  </a:lnTo>
                  <a:lnTo>
                    <a:pt x="190922" y="105458"/>
                  </a:lnTo>
                  <a:lnTo>
                    <a:pt x="95461" y="210916"/>
                  </a:lnTo>
                  <a:lnTo>
                    <a:pt x="0" y="105458"/>
                  </a:lnTo>
                  <a:lnTo>
                    <a:pt x="38184" y="105458"/>
                  </a:lnTo>
                  <a:lnTo>
                    <a:pt x="38184" y="0"/>
                  </a:lnTo>
                  <a:lnTo>
                    <a:pt x="152738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2" tIns="0" rIns="42183" bIns="572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F92BE47-52E2-475E-95BF-7591F81B7291}"/>
                </a:ext>
              </a:extLst>
            </p:cNvPr>
            <p:cNvSpPr/>
            <p:nvPr/>
          </p:nvSpPr>
          <p:spPr>
            <a:xfrm>
              <a:off x="4229871" y="5072058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Result and visualization</a:t>
              </a:r>
            </a:p>
          </p:txBody>
        </p:sp>
      </p:grp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B6D920E-A2D9-48B5-AF68-BBF4339E12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33112"/>
              </p:ext>
            </p:extLst>
          </p:nvPr>
        </p:nvGraphicFramePr>
        <p:xfrm>
          <a:off x="2157274" y="626067"/>
          <a:ext cx="3302492" cy="2197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Arrow: Left-Right-Up 34">
            <a:extLst>
              <a:ext uri="{FF2B5EF4-FFF2-40B4-BE49-F238E27FC236}">
                <a16:creationId xmlns:a16="http://schemas.microsoft.com/office/drawing/2014/main" id="{740812BE-66CD-44B4-A929-51522EA64A11}"/>
              </a:ext>
            </a:extLst>
          </p:cNvPr>
          <p:cNvSpPr/>
          <p:nvPr/>
        </p:nvSpPr>
        <p:spPr>
          <a:xfrm rot="10800000">
            <a:off x="4527611" y="3232463"/>
            <a:ext cx="781236" cy="393069"/>
          </a:xfrm>
          <a:prstGeom prst="leftRight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E1EADE6-D130-417E-947F-02277E6BB376}"/>
              </a:ext>
            </a:extLst>
          </p:cNvPr>
          <p:cNvGrpSpPr/>
          <p:nvPr/>
        </p:nvGrpSpPr>
        <p:grpSpPr>
          <a:xfrm>
            <a:off x="3585386" y="2873375"/>
            <a:ext cx="249030" cy="189690"/>
            <a:chOff x="1498289" y="610372"/>
            <a:chExt cx="249030" cy="189690"/>
          </a:xfrm>
        </p:grpSpPr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9DB45C20-0A80-43E0-B423-6A404534CC08}"/>
                </a:ext>
              </a:extLst>
            </p:cNvPr>
            <p:cNvSpPr/>
            <p:nvPr/>
          </p:nvSpPr>
          <p:spPr>
            <a:xfrm rot="5400000">
              <a:off x="1527959" y="580702"/>
              <a:ext cx="189690" cy="2490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Arrow: Right 4">
              <a:extLst>
                <a:ext uri="{FF2B5EF4-FFF2-40B4-BE49-F238E27FC236}">
                  <a16:creationId xmlns:a16="http://schemas.microsoft.com/office/drawing/2014/main" id="{D6980471-9D84-4514-A117-F192759BA91A}"/>
                </a:ext>
              </a:extLst>
            </p:cNvPr>
            <p:cNvSpPr txBox="1"/>
            <p:nvPr/>
          </p:nvSpPr>
          <p:spPr>
            <a:xfrm>
              <a:off x="1548096" y="610372"/>
              <a:ext cx="149418" cy="1327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9F14535-0151-47C0-9E79-87131DAC3A35}"/>
              </a:ext>
            </a:extLst>
          </p:cNvPr>
          <p:cNvSpPr txBox="1"/>
          <p:nvPr/>
        </p:nvSpPr>
        <p:spPr>
          <a:xfrm>
            <a:off x="40606" y="374917"/>
            <a:ext cx="294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Emotional Analysis</a:t>
            </a:r>
          </a:p>
        </p:txBody>
      </p:sp>
    </p:spTree>
    <p:extLst>
      <p:ext uri="{BB962C8B-B14F-4D97-AF65-F5344CB8AC3E}">
        <p14:creationId xmlns:p14="http://schemas.microsoft.com/office/powerpoint/2010/main" val="226629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FAE6-D524-4A0B-82AB-540BE23B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BA1A-71F6-4BA3-9378-46715CBFE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 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  Research question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  Research 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  Literature Review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  Data Understanding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  Data Preparation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  Research Methodology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  Implementation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 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19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9B9C-CE6B-4AED-8784-4103F8E9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1A56-5990-49FE-858B-E9AFA610E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algn="ctr"/>
            <a:r>
              <a:rPr lang="en-US" dirty="0">
                <a:cs typeface="Segoe UI" panose="020B0502040204020203" pitchFamily="34" charset="0"/>
              </a:rPr>
              <a:t>Emotional Analysis using LSTM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54D7F6-3A89-4977-8BA3-AD1094A24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1757"/>
              </p:ext>
            </p:extLst>
          </p:nvPr>
        </p:nvGraphicFramePr>
        <p:xfrm>
          <a:off x="1097280" y="3197934"/>
          <a:ext cx="3980748" cy="2662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374">
                  <a:extLst>
                    <a:ext uri="{9D8B030D-6E8A-4147-A177-3AD203B41FA5}">
                      <a16:colId xmlns:a16="http://schemas.microsoft.com/office/drawing/2014/main" val="3577899116"/>
                    </a:ext>
                  </a:extLst>
                </a:gridCol>
                <a:gridCol w="1990374">
                  <a:extLst>
                    <a:ext uri="{9D8B030D-6E8A-4147-A177-3AD203B41FA5}">
                      <a16:colId xmlns:a16="http://schemas.microsoft.com/office/drawing/2014/main" val="52125787"/>
                    </a:ext>
                  </a:extLst>
                </a:gridCol>
              </a:tblGrid>
              <a:tr h="665682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60952"/>
                  </a:ext>
                </a:extLst>
              </a:tr>
              <a:tr h="665682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92707"/>
                  </a:ext>
                </a:extLst>
              </a:tr>
              <a:tr h="665682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F1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677267"/>
                  </a:ext>
                </a:extLst>
              </a:tr>
              <a:tr h="665682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Evaluation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520129"/>
                  </a:ext>
                </a:extLst>
              </a:tr>
            </a:tbl>
          </a:graphicData>
        </a:graphic>
      </p:graphicFrame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5DF560-20E0-4CDE-8869-E60109793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70" y="2567449"/>
            <a:ext cx="5487650" cy="3658433"/>
          </a:xfrm>
          <a:prstGeom prst="rect">
            <a:avLst/>
          </a:prstGeom>
        </p:spPr>
      </p:pic>
      <p:pic>
        <p:nvPicPr>
          <p:cNvPr id="10" name="Graphic 9" descr="Drama">
            <a:extLst>
              <a:ext uri="{FF2B5EF4-FFF2-40B4-BE49-F238E27FC236}">
                <a16:creationId xmlns:a16="http://schemas.microsoft.com/office/drawing/2014/main" id="{DF0A6408-B39F-435C-B49D-B180C7FAF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2065" y="1667481"/>
            <a:ext cx="845881" cy="8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02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324FF-BE7C-4804-BCEC-205CCD52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400" dirty="0"/>
              <a:t>IMPLEMENTATION</a:t>
            </a:r>
            <a:endParaRPr lang="en-US" sz="34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4563F-A66F-4B71-9C8D-5610CF13D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3595A-19F1-44C4-8C24-6E498B5F7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1AF15E3-9560-4531-B70B-5A7CBAE3E7A7}"/>
              </a:ext>
            </a:extLst>
          </p:cNvPr>
          <p:cNvGrpSpPr/>
          <p:nvPr/>
        </p:nvGrpSpPr>
        <p:grpSpPr>
          <a:xfrm>
            <a:off x="2948816" y="284818"/>
            <a:ext cx="3976112" cy="5300331"/>
            <a:chOff x="2949884" y="240429"/>
            <a:chExt cx="3976112" cy="5300331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D09A4B8-1458-4BB6-B417-D3DCE152749E}"/>
                </a:ext>
              </a:extLst>
            </p:cNvPr>
            <p:cNvSpPr/>
            <p:nvPr/>
          </p:nvSpPr>
          <p:spPr>
            <a:xfrm>
              <a:off x="5271687" y="240429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Twitter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03D30B-B410-4876-B22E-901B931417AF}"/>
                </a:ext>
              </a:extLst>
            </p:cNvPr>
            <p:cNvSpPr/>
            <p:nvPr/>
          </p:nvSpPr>
          <p:spPr>
            <a:xfrm>
              <a:off x="5974740" y="738262"/>
              <a:ext cx="210916" cy="174784"/>
            </a:xfrm>
            <a:custGeom>
              <a:avLst/>
              <a:gdLst>
                <a:gd name="connsiteX0" fmla="*/ 0 w 174784"/>
                <a:gd name="connsiteY0" fmla="*/ 42183 h 210916"/>
                <a:gd name="connsiteX1" fmla="*/ 87392 w 174784"/>
                <a:gd name="connsiteY1" fmla="*/ 42183 h 210916"/>
                <a:gd name="connsiteX2" fmla="*/ 87392 w 174784"/>
                <a:gd name="connsiteY2" fmla="*/ 0 h 210916"/>
                <a:gd name="connsiteX3" fmla="*/ 174784 w 174784"/>
                <a:gd name="connsiteY3" fmla="*/ 105458 h 210916"/>
                <a:gd name="connsiteX4" fmla="*/ 87392 w 174784"/>
                <a:gd name="connsiteY4" fmla="*/ 210916 h 210916"/>
                <a:gd name="connsiteX5" fmla="*/ 87392 w 174784"/>
                <a:gd name="connsiteY5" fmla="*/ 168733 h 210916"/>
                <a:gd name="connsiteX6" fmla="*/ 0 w 174784"/>
                <a:gd name="connsiteY6" fmla="*/ 168733 h 210916"/>
                <a:gd name="connsiteX7" fmla="*/ 0 w 174784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84" h="210916">
                  <a:moveTo>
                    <a:pt x="139827" y="0"/>
                  </a:moveTo>
                  <a:lnTo>
                    <a:pt x="139827" y="105458"/>
                  </a:lnTo>
                  <a:lnTo>
                    <a:pt x="174784" y="105458"/>
                  </a:lnTo>
                  <a:lnTo>
                    <a:pt x="87392" y="210916"/>
                  </a:lnTo>
                  <a:lnTo>
                    <a:pt x="0" y="105458"/>
                  </a:lnTo>
                  <a:lnTo>
                    <a:pt x="34957" y="105458"/>
                  </a:lnTo>
                  <a:lnTo>
                    <a:pt x="34957" y="0"/>
                  </a:lnTo>
                  <a:lnTo>
                    <a:pt x="139827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4" tIns="0" rIns="42182" bIns="52435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C637E38-E83B-49A9-97A2-F38AB474BAD7}"/>
                </a:ext>
              </a:extLst>
            </p:cNvPr>
            <p:cNvSpPr/>
            <p:nvPr/>
          </p:nvSpPr>
          <p:spPr>
            <a:xfrm>
              <a:off x="5271687" y="942177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Python Implementation of Twitter API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16F5596-B360-4FC4-A4AF-D798DC0E21BA}"/>
                </a:ext>
              </a:extLst>
            </p:cNvPr>
            <p:cNvSpPr/>
            <p:nvPr/>
          </p:nvSpPr>
          <p:spPr>
            <a:xfrm>
              <a:off x="5974739" y="1440173"/>
              <a:ext cx="210917" cy="175764"/>
            </a:xfrm>
            <a:custGeom>
              <a:avLst/>
              <a:gdLst>
                <a:gd name="connsiteX0" fmla="*/ 0 w 175763"/>
                <a:gd name="connsiteY0" fmla="*/ 42183 h 210916"/>
                <a:gd name="connsiteX1" fmla="*/ 87882 w 175763"/>
                <a:gd name="connsiteY1" fmla="*/ 42183 h 210916"/>
                <a:gd name="connsiteX2" fmla="*/ 87882 w 175763"/>
                <a:gd name="connsiteY2" fmla="*/ 0 h 210916"/>
                <a:gd name="connsiteX3" fmla="*/ 175763 w 175763"/>
                <a:gd name="connsiteY3" fmla="*/ 105458 h 210916"/>
                <a:gd name="connsiteX4" fmla="*/ 87882 w 175763"/>
                <a:gd name="connsiteY4" fmla="*/ 210916 h 210916"/>
                <a:gd name="connsiteX5" fmla="*/ 87882 w 175763"/>
                <a:gd name="connsiteY5" fmla="*/ 168733 h 210916"/>
                <a:gd name="connsiteX6" fmla="*/ 0 w 175763"/>
                <a:gd name="connsiteY6" fmla="*/ 168733 h 210916"/>
                <a:gd name="connsiteX7" fmla="*/ 0 w 175763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763" h="210916">
                  <a:moveTo>
                    <a:pt x="140610" y="1"/>
                  </a:moveTo>
                  <a:lnTo>
                    <a:pt x="140610" y="105459"/>
                  </a:lnTo>
                  <a:lnTo>
                    <a:pt x="175763" y="105459"/>
                  </a:lnTo>
                  <a:lnTo>
                    <a:pt x="87882" y="210915"/>
                  </a:lnTo>
                  <a:lnTo>
                    <a:pt x="0" y="105459"/>
                  </a:lnTo>
                  <a:lnTo>
                    <a:pt x="35153" y="105459"/>
                  </a:lnTo>
                  <a:lnTo>
                    <a:pt x="35153" y="1"/>
                  </a:lnTo>
                  <a:lnTo>
                    <a:pt x="140610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4" tIns="1" rIns="42183" bIns="5272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B012095-5255-4787-ADF8-3C4E7CE41EEA}"/>
                </a:ext>
              </a:extLst>
            </p:cNvPr>
            <p:cNvSpPr/>
            <p:nvPr/>
          </p:nvSpPr>
          <p:spPr>
            <a:xfrm>
              <a:off x="5271687" y="1645230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Database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41F5E34-5272-4C39-9EBB-22E1D77A1A0B}"/>
                </a:ext>
              </a:extLst>
            </p:cNvPr>
            <p:cNvSpPr/>
            <p:nvPr/>
          </p:nvSpPr>
          <p:spPr>
            <a:xfrm>
              <a:off x="5974739" y="2143226"/>
              <a:ext cx="210917" cy="175764"/>
            </a:xfrm>
            <a:custGeom>
              <a:avLst/>
              <a:gdLst>
                <a:gd name="connsiteX0" fmla="*/ 0 w 175763"/>
                <a:gd name="connsiteY0" fmla="*/ 42183 h 210916"/>
                <a:gd name="connsiteX1" fmla="*/ 87882 w 175763"/>
                <a:gd name="connsiteY1" fmla="*/ 42183 h 210916"/>
                <a:gd name="connsiteX2" fmla="*/ 87882 w 175763"/>
                <a:gd name="connsiteY2" fmla="*/ 0 h 210916"/>
                <a:gd name="connsiteX3" fmla="*/ 175763 w 175763"/>
                <a:gd name="connsiteY3" fmla="*/ 105458 h 210916"/>
                <a:gd name="connsiteX4" fmla="*/ 87882 w 175763"/>
                <a:gd name="connsiteY4" fmla="*/ 210916 h 210916"/>
                <a:gd name="connsiteX5" fmla="*/ 87882 w 175763"/>
                <a:gd name="connsiteY5" fmla="*/ 168733 h 210916"/>
                <a:gd name="connsiteX6" fmla="*/ 0 w 175763"/>
                <a:gd name="connsiteY6" fmla="*/ 168733 h 210916"/>
                <a:gd name="connsiteX7" fmla="*/ 0 w 175763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763" h="210916">
                  <a:moveTo>
                    <a:pt x="140610" y="1"/>
                  </a:moveTo>
                  <a:lnTo>
                    <a:pt x="140610" y="105459"/>
                  </a:lnTo>
                  <a:lnTo>
                    <a:pt x="175763" y="105459"/>
                  </a:lnTo>
                  <a:lnTo>
                    <a:pt x="87882" y="210915"/>
                  </a:lnTo>
                  <a:lnTo>
                    <a:pt x="0" y="105459"/>
                  </a:lnTo>
                  <a:lnTo>
                    <a:pt x="35153" y="105459"/>
                  </a:lnTo>
                  <a:lnTo>
                    <a:pt x="35153" y="1"/>
                  </a:lnTo>
                  <a:lnTo>
                    <a:pt x="140610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4" tIns="1" rIns="42183" bIns="5272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00B76ED-B894-481E-A1CF-85863F6B16AE}"/>
                </a:ext>
              </a:extLst>
            </p:cNvPr>
            <p:cNvSpPr/>
            <p:nvPr/>
          </p:nvSpPr>
          <p:spPr>
            <a:xfrm>
              <a:off x="5271687" y="2348284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Data Preparation and cleaning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5D41825-6B04-4DC0-A0AD-C1693258D8EF}"/>
                </a:ext>
              </a:extLst>
            </p:cNvPr>
            <p:cNvSpPr/>
            <p:nvPr/>
          </p:nvSpPr>
          <p:spPr>
            <a:xfrm>
              <a:off x="5974740" y="2846298"/>
              <a:ext cx="210916" cy="175866"/>
            </a:xfrm>
            <a:custGeom>
              <a:avLst/>
              <a:gdLst>
                <a:gd name="connsiteX0" fmla="*/ 0 w 175866"/>
                <a:gd name="connsiteY0" fmla="*/ 42183 h 210916"/>
                <a:gd name="connsiteX1" fmla="*/ 87933 w 175866"/>
                <a:gd name="connsiteY1" fmla="*/ 42183 h 210916"/>
                <a:gd name="connsiteX2" fmla="*/ 87933 w 175866"/>
                <a:gd name="connsiteY2" fmla="*/ 0 h 210916"/>
                <a:gd name="connsiteX3" fmla="*/ 175866 w 175866"/>
                <a:gd name="connsiteY3" fmla="*/ 105458 h 210916"/>
                <a:gd name="connsiteX4" fmla="*/ 87933 w 175866"/>
                <a:gd name="connsiteY4" fmla="*/ 210916 h 210916"/>
                <a:gd name="connsiteX5" fmla="*/ 87933 w 175866"/>
                <a:gd name="connsiteY5" fmla="*/ 168733 h 210916"/>
                <a:gd name="connsiteX6" fmla="*/ 0 w 175866"/>
                <a:gd name="connsiteY6" fmla="*/ 168733 h 210916"/>
                <a:gd name="connsiteX7" fmla="*/ 0 w 175866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866" h="210916">
                  <a:moveTo>
                    <a:pt x="140693" y="0"/>
                  </a:moveTo>
                  <a:lnTo>
                    <a:pt x="140693" y="105458"/>
                  </a:lnTo>
                  <a:lnTo>
                    <a:pt x="175866" y="105458"/>
                  </a:lnTo>
                  <a:lnTo>
                    <a:pt x="87933" y="210916"/>
                  </a:lnTo>
                  <a:lnTo>
                    <a:pt x="0" y="105458"/>
                  </a:lnTo>
                  <a:lnTo>
                    <a:pt x="35173" y="105458"/>
                  </a:lnTo>
                  <a:lnTo>
                    <a:pt x="35173" y="0"/>
                  </a:lnTo>
                  <a:lnTo>
                    <a:pt x="140693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3" tIns="0" rIns="42183" bIns="527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87582D0-3A1E-4AB9-A32B-6664A440EC5C}"/>
                </a:ext>
              </a:extLst>
            </p:cNvPr>
            <p:cNvSpPr/>
            <p:nvPr/>
          </p:nvSpPr>
          <p:spPr>
            <a:xfrm>
              <a:off x="5308974" y="3048196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err="1"/>
                <a:t>Keras</a:t>
              </a:r>
              <a:r>
                <a:rPr lang="en-US" sz="1200" dirty="0"/>
                <a:t> tokenizer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127D1B2-D25C-4526-AA12-D733C2E42730}"/>
                </a:ext>
              </a:extLst>
            </p:cNvPr>
            <p:cNvSpPr/>
            <p:nvPr/>
          </p:nvSpPr>
          <p:spPr>
            <a:xfrm rot="17144616">
              <a:off x="3736407" y="3158192"/>
              <a:ext cx="158498" cy="235615"/>
            </a:xfrm>
            <a:custGeom>
              <a:avLst/>
              <a:gdLst>
                <a:gd name="connsiteX0" fmla="*/ 0 w 158497"/>
                <a:gd name="connsiteY0" fmla="*/ 47123 h 235614"/>
                <a:gd name="connsiteX1" fmla="*/ 79249 w 158497"/>
                <a:gd name="connsiteY1" fmla="*/ 47123 h 235614"/>
                <a:gd name="connsiteX2" fmla="*/ 79249 w 158497"/>
                <a:gd name="connsiteY2" fmla="*/ 0 h 235614"/>
                <a:gd name="connsiteX3" fmla="*/ 158497 w 158497"/>
                <a:gd name="connsiteY3" fmla="*/ 117807 h 235614"/>
                <a:gd name="connsiteX4" fmla="*/ 79249 w 158497"/>
                <a:gd name="connsiteY4" fmla="*/ 235614 h 235614"/>
                <a:gd name="connsiteX5" fmla="*/ 79249 w 158497"/>
                <a:gd name="connsiteY5" fmla="*/ 188491 h 235614"/>
                <a:gd name="connsiteX6" fmla="*/ 0 w 158497"/>
                <a:gd name="connsiteY6" fmla="*/ 188491 h 235614"/>
                <a:gd name="connsiteX7" fmla="*/ 0 w 158497"/>
                <a:gd name="connsiteY7" fmla="*/ 47123 h 23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497" h="235614">
                  <a:moveTo>
                    <a:pt x="158497" y="188491"/>
                  </a:moveTo>
                  <a:lnTo>
                    <a:pt x="79248" y="188491"/>
                  </a:lnTo>
                  <a:lnTo>
                    <a:pt x="79248" y="235614"/>
                  </a:lnTo>
                  <a:lnTo>
                    <a:pt x="0" y="117807"/>
                  </a:lnTo>
                  <a:lnTo>
                    <a:pt x="79248" y="0"/>
                  </a:lnTo>
                  <a:lnTo>
                    <a:pt x="79248" y="47123"/>
                  </a:lnTo>
                  <a:lnTo>
                    <a:pt x="158497" y="47123"/>
                  </a:lnTo>
                  <a:lnTo>
                    <a:pt x="158497" y="18849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48" tIns="47122" rIns="1" bIns="4712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847AA80-6BFA-4E1F-902E-AE9B953E9743}"/>
                </a:ext>
              </a:extLst>
            </p:cNvPr>
            <p:cNvSpPr/>
            <p:nvPr/>
          </p:nvSpPr>
          <p:spPr>
            <a:xfrm>
              <a:off x="2949884" y="3061120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Train &amp; Evaluate 	LSTM  model</a:t>
              </a: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A201035-0D7E-4C1D-A897-12E9E7B9C715}"/>
                </a:ext>
              </a:extLst>
            </p:cNvPr>
            <p:cNvSpPr/>
            <p:nvPr/>
          </p:nvSpPr>
          <p:spPr>
            <a:xfrm>
              <a:off x="4157380" y="3619782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Trained LSTM model</a:t>
              </a: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83A7DA7-A4D9-48EE-B020-B94E1EFB6E0E}"/>
                </a:ext>
              </a:extLst>
            </p:cNvPr>
            <p:cNvSpPr/>
            <p:nvPr/>
          </p:nvSpPr>
          <p:spPr>
            <a:xfrm>
              <a:off x="4813838" y="4126370"/>
              <a:ext cx="210917" cy="196276"/>
            </a:xfrm>
            <a:custGeom>
              <a:avLst/>
              <a:gdLst>
                <a:gd name="connsiteX0" fmla="*/ 0 w 196275"/>
                <a:gd name="connsiteY0" fmla="*/ 42183 h 210916"/>
                <a:gd name="connsiteX1" fmla="*/ 98138 w 196275"/>
                <a:gd name="connsiteY1" fmla="*/ 42183 h 210916"/>
                <a:gd name="connsiteX2" fmla="*/ 98138 w 196275"/>
                <a:gd name="connsiteY2" fmla="*/ 0 h 210916"/>
                <a:gd name="connsiteX3" fmla="*/ 196275 w 196275"/>
                <a:gd name="connsiteY3" fmla="*/ 105458 h 210916"/>
                <a:gd name="connsiteX4" fmla="*/ 98138 w 196275"/>
                <a:gd name="connsiteY4" fmla="*/ 210916 h 210916"/>
                <a:gd name="connsiteX5" fmla="*/ 98138 w 196275"/>
                <a:gd name="connsiteY5" fmla="*/ 168733 h 210916"/>
                <a:gd name="connsiteX6" fmla="*/ 0 w 196275"/>
                <a:gd name="connsiteY6" fmla="*/ 168733 h 210916"/>
                <a:gd name="connsiteX7" fmla="*/ 0 w 196275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275" h="210916">
                  <a:moveTo>
                    <a:pt x="157020" y="1"/>
                  </a:moveTo>
                  <a:lnTo>
                    <a:pt x="157020" y="105459"/>
                  </a:lnTo>
                  <a:lnTo>
                    <a:pt x="196275" y="105459"/>
                  </a:lnTo>
                  <a:lnTo>
                    <a:pt x="98138" y="210915"/>
                  </a:lnTo>
                  <a:lnTo>
                    <a:pt x="0" y="105459"/>
                  </a:lnTo>
                  <a:lnTo>
                    <a:pt x="39255" y="105459"/>
                  </a:lnTo>
                  <a:lnTo>
                    <a:pt x="39255" y="1"/>
                  </a:lnTo>
                  <a:lnTo>
                    <a:pt x="157020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2" tIns="1" rIns="42184" bIns="58881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A87317C-3D5B-4BDD-8CEF-2F9B4F32B577}"/>
                </a:ext>
              </a:extLst>
            </p:cNvPr>
            <p:cNvSpPr/>
            <p:nvPr/>
          </p:nvSpPr>
          <p:spPr>
            <a:xfrm>
              <a:off x="4232846" y="4348794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Database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CE12C6-73B6-4BEA-A971-F2563CCACF41}"/>
                </a:ext>
              </a:extLst>
            </p:cNvPr>
            <p:cNvSpPr/>
            <p:nvPr/>
          </p:nvSpPr>
          <p:spPr>
            <a:xfrm rot="14142">
              <a:off x="4813448" y="4854741"/>
              <a:ext cx="210916" cy="190922"/>
            </a:xfrm>
            <a:custGeom>
              <a:avLst/>
              <a:gdLst>
                <a:gd name="connsiteX0" fmla="*/ 0 w 190922"/>
                <a:gd name="connsiteY0" fmla="*/ 42183 h 210916"/>
                <a:gd name="connsiteX1" fmla="*/ 95461 w 190922"/>
                <a:gd name="connsiteY1" fmla="*/ 42183 h 210916"/>
                <a:gd name="connsiteX2" fmla="*/ 95461 w 190922"/>
                <a:gd name="connsiteY2" fmla="*/ 0 h 210916"/>
                <a:gd name="connsiteX3" fmla="*/ 190922 w 190922"/>
                <a:gd name="connsiteY3" fmla="*/ 105458 h 210916"/>
                <a:gd name="connsiteX4" fmla="*/ 95461 w 190922"/>
                <a:gd name="connsiteY4" fmla="*/ 210916 h 210916"/>
                <a:gd name="connsiteX5" fmla="*/ 95461 w 190922"/>
                <a:gd name="connsiteY5" fmla="*/ 168733 h 210916"/>
                <a:gd name="connsiteX6" fmla="*/ 0 w 190922"/>
                <a:gd name="connsiteY6" fmla="*/ 168733 h 210916"/>
                <a:gd name="connsiteX7" fmla="*/ 0 w 190922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922" h="210916">
                  <a:moveTo>
                    <a:pt x="152738" y="0"/>
                  </a:moveTo>
                  <a:lnTo>
                    <a:pt x="152738" y="105458"/>
                  </a:lnTo>
                  <a:lnTo>
                    <a:pt x="190922" y="105458"/>
                  </a:lnTo>
                  <a:lnTo>
                    <a:pt x="95461" y="210916"/>
                  </a:lnTo>
                  <a:lnTo>
                    <a:pt x="0" y="105458"/>
                  </a:lnTo>
                  <a:lnTo>
                    <a:pt x="38184" y="105458"/>
                  </a:lnTo>
                  <a:lnTo>
                    <a:pt x="38184" y="0"/>
                  </a:lnTo>
                  <a:lnTo>
                    <a:pt x="152738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2" tIns="0" rIns="42183" bIns="572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F92BE47-52E2-475E-95BF-7591F81B7291}"/>
                </a:ext>
              </a:extLst>
            </p:cNvPr>
            <p:cNvSpPr/>
            <p:nvPr/>
          </p:nvSpPr>
          <p:spPr>
            <a:xfrm>
              <a:off x="4229871" y="5072058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Result and visualization</a:t>
              </a:r>
            </a:p>
          </p:txBody>
        </p:sp>
      </p:grpSp>
      <p:sp>
        <p:nvSpPr>
          <p:cNvPr id="35" name="Arrow: Left-Right-Up 34">
            <a:extLst>
              <a:ext uri="{FF2B5EF4-FFF2-40B4-BE49-F238E27FC236}">
                <a16:creationId xmlns:a16="http://schemas.microsoft.com/office/drawing/2014/main" id="{740812BE-66CD-44B4-A929-51522EA64A11}"/>
              </a:ext>
            </a:extLst>
          </p:cNvPr>
          <p:cNvSpPr/>
          <p:nvPr/>
        </p:nvSpPr>
        <p:spPr>
          <a:xfrm rot="10800000">
            <a:off x="4527611" y="3232463"/>
            <a:ext cx="781236" cy="393069"/>
          </a:xfrm>
          <a:prstGeom prst="leftRight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E1EADE6-D130-417E-947F-02277E6BB376}"/>
              </a:ext>
            </a:extLst>
          </p:cNvPr>
          <p:cNvGrpSpPr/>
          <p:nvPr/>
        </p:nvGrpSpPr>
        <p:grpSpPr>
          <a:xfrm>
            <a:off x="3585386" y="2873375"/>
            <a:ext cx="249030" cy="189690"/>
            <a:chOff x="1498289" y="610372"/>
            <a:chExt cx="249030" cy="189690"/>
          </a:xfrm>
        </p:grpSpPr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9DB45C20-0A80-43E0-B423-6A404534CC08}"/>
                </a:ext>
              </a:extLst>
            </p:cNvPr>
            <p:cNvSpPr/>
            <p:nvPr/>
          </p:nvSpPr>
          <p:spPr>
            <a:xfrm rot="5400000">
              <a:off x="1527959" y="580702"/>
              <a:ext cx="189690" cy="2490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Arrow: Right 4">
              <a:extLst>
                <a:ext uri="{FF2B5EF4-FFF2-40B4-BE49-F238E27FC236}">
                  <a16:creationId xmlns:a16="http://schemas.microsoft.com/office/drawing/2014/main" id="{D6980471-9D84-4514-A117-F192759BA91A}"/>
                </a:ext>
              </a:extLst>
            </p:cNvPr>
            <p:cNvSpPr txBox="1"/>
            <p:nvPr/>
          </p:nvSpPr>
          <p:spPr>
            <a:xfrm>
              <a:off x="1548096" y="610372"/>
              <a:ext cx="149418" cy="1327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9F14535-0151-47C0-9E79-87131DAC3A35}"/>
              </a:ext>
            </a:extLst>
          </p:cNvPr>
          <p:cNvSpPr txBox="1"/>
          <p:nvPr/>
        </p:nvSpPr>
        <p:spPr>
          <a:xfrm>
            <a:off x="40606" y="374917"/>
            <a:ext cx="294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Emotional Analysis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45F60B-FAC3-452C-9F39-69E555B2BBF0}"/>
              </a:ext>
            </a:extLst>
          </p:cNvPr>
          <p:cNvSpPr/>
          <p:nvPr/>
        </p:nvSpPr>
        <p:spPr>
          <a:xfrm>
            <a:off x="2885346" y="1689619"/>
            <a:ext cx="1617022" cy="4290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Haghtags</a:t>
            </a:r>
            <a:r>
              <a:rPr lang="en-US" sz="1200" dirty="0"/>
              <a:t> as label (BJP, Congress)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0CEC98-4522-4283-A05D-1DA710EFB461}"/>
              </a:ext>
            </a:extLst>
          </p:cNvPr>
          <p:cNvSpPr/>
          <p:nvPr/>
        </p:nvSpPr>
        <p:spPr>
          <a:xfrm>
            <a:off x="2948816" y="2423129"/>
            <a:ext cx="1617022" cy="4290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Keras</a:t>
            </a:r>
            <a:r>
              <a:rPr lang="en-US" sz="1200" dirty="0"/>
              <a:t> Tokenizer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04559AD-1062-4E4B-8B82-806BBECEC722}"/>
              </a:ext>
            </a:extLst>
          </p:cNvPr>
          <p:cNvGrpSpPr/>
          <p:nvPr/>
        </p:nvGrpSpPr>
        <p:grpSpPr>
          <a:xfrm>
            <a:off x="3563085" y="2200197"/>
            <a:ext cx="249030" cy="189690"/>
            <a:chOff x="1498289" y="610372"/>
            <a:chExt cx="249030" cy="189690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D227AAE8-9043-4A3F-BF6C-427CC4480E9A}"/>
                </a:ext>
              </a:extLst>
            </p:cNvPr>
            <p:cNvSpPr/>
            <p:nvPr/>
          </p:nvSpPr>
          <p:spPr>
            <a:xfrm rot="5400000">
              <a:off x="1527959" y="580702"/>
              <a:ext cx="189690" cy="2490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Arrow: Right 4">
              <a:extLst>
                <a:ext uri="{FF2B5EF4-FFF2-40B4-BE49-F238E27FC236}">
                  <a16:creationId xmlns:a16="http://schemas.microsoft.com/office/drawing/2014/main" id="{F8D999F9-F7B4-4020-AAF3-71BB933E7704}"/>
                </a:ext>
              </a:extLst>
            </p:cNvPr>
            <p:cNvSpPr txBox="1"/>
            <p:nvPr/>
          </p:nvSpPr>
          <p:spPr>
            <a:xfrm>
              <a:off x="1548096" y="610372"/>
              <a:ext cx="149418" cy="1327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9706BCAC-110D-4454-9414-30F612EA2F5B}"/>
              </a:ext>
            </a:extLst>
          </p:cNvPr>
          <p:cNvSpPr/>
          <p:nvPr/>
        </p:nvSpPr>
        <p:spPr>
          <a:xfrm rot="12704327">
            <a:off x="4479453" y="2196885"/>
            <a:ext cx="822219" cy="21202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8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9B9C-CE6B-4AED-8784-4103F8E9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1A56-5990-49FE-858B-E9AFA610E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algn="ctr"/>
            <a:r>
              <a:rPr lang="en-US" dirty="0">
                <a:cs typeface="Segoe UI" panose="020B0502040204020203" pitchFamily="34" charset="0"/>
              </a:rPr>
              <a:t>Stance Analysis using LSTM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54D7F6-3A89-4977-8BA3-AD1094A24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280713"/>
              </p:ext>
            </p:extLst>
          </p:nvPr>
        </p:nvGraphicFramePr>
        <p:xfrm>
          <a:off x="1097280" y="3197934"/>
          <a:ext cx="3980748" cy="2662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374">
                  <a:extLst>
                    <a:ext uri="{9D8B030D-6E8A-4147-A177-3AD203B41FA5}">
                      <a16:colId xmlns:a16="http://schemas.microsoft.com/office/drawing/2014/main" val="3577899116"/>
                    </a:ext>
                  </a:extLst>
                </a:gridCol>
                <a:gridCol w="1990374">
                  <a:extLst>
                    <a:ext uri="{9D8B030D-6E8A-4147-A177-3AD203B41FA5}">
                      <a16:colId xmlns:a16="http://schemas.microsoft.com/office/drawing/2014/main" val="52125787"/>
                    </a:ext>
                  </a:extLst>
                </a:gridCol>
              </a:tblGrid>
              <a:tr h="665682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60952"/>
                  </a:ext>
                </a:extLst>
              </a:tr>
              <a:tr h="665682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92707"/>
                  </a:ext>
                </a:extLst>
              </a:tr>
              <a:tr h="665682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F1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677267"/>
                  </a:ext>
                </a:extLst>
              </a:tr>
              <a:tr h="665682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Evaluation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0.2596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520129"/>
                  </a:ext>
                </a:extLst>
              </a:tr>
            </a:tbl>
          </a:graphicData>
        </a:graphic>
      </p:graphicFrame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800BE8-A24D-4FFC-A275-35C771522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060" y="2626064"/>
            <a:ext cx="5226614" cy="3484409"/>
          </a:xfrm>
          <a:prstGeom prst="rect">
            <a:avLst/>
          </a:prstGeom>
        </p:spPr>
      </p:pic>
      <p:pic>
        <p:nvPicPr>
          <p:cNvPr id="10" name="Picture 9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BF38E238-D151-4103-AA1C-C8894AB02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616" y="1737360"/>
            <a:ext cx="1413102" cy="82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48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FCF2F-661D-4D44-B677-9CD2D51B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CF5F-E91C-4553-91D3-EBC7E4E1D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This study attempts to observe the nature of political disclosure.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LSTM outperforms Naïve Bayes Classifier.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It was observed that the overall sentiment of tweets was positive and emotion was worry.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BJP is the dominating party in the Indian Election of 2019.</a:t>
            </a:r>
          </a:p>
        </p:txBody>
      </p:sp>
    </p:spTree>
    <p:extLst>
      <p:ext uri="{BB962C8B-B14F-4D97-AF65-F5344CB8AC3E}">
        <p14:creationId xmlns:p14="http://schemas.microsoft.com/office/powerpoint/2010/main" val="2386716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E9751-2934-46DA-B6DA-16589E085AF1}"/>
              </a:ext>
            </a:extLst>
          </p:cNvPr>
          <p:cNvSpPr txBox="1"/>
          <p:nvPr/>
        </p:nvSpPr>
        <p:spPr>
          <a:xfrm>
            <a:off x="1097280" y="758952"/>
            <a:ext cx="10058400" cy="3892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36932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D27E-B6D9-4A37-B860-24E16D70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2744-90D8-4B3B-BEC2-8D07550F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India has witnessed the General Election for  17th Lok Sabha in the month of May 2019.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Two main parties involved are BJP and Congress.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Twitter is a Microblogging site: used by different people to express their opinion on different topics.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Twitter has been widely used by researchers to assess public opinion.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India has seven most users of Twitter in the world.                		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							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							</a:t>
            </a:r>
            <a:r>
              <a:rPr lang="en" sz="2600" dirty="0">
                <a:solidFill>
                  <a:schemeClr val="accent1"/>
                </a:solidFill>
              </a:rPr>
              <a:t>34 Million </a:t>
            </a:r>
            <a:r>
              <a:rPr lang="en-US" sz="2600" dirty="0">
                <a:solidFill>
                  <a:schemeClr val="accent1"/>
                </a:solidFill>
              </a:rPr>
              <a:t>active </a:t>
            </a:r>
            <a:r>
              <a:rPr lang="en" sz="2600" dirty="0">
                <a:solidFill>
                  <a:schemeClr val="accent1"/>
                </a:solidFill>
              </a:rPr>
              <a:t>users</a:t>
            </a:r>
          </a:p>
          <a:p>
            <a:pPr marL="384048" lvl="2" indent="0">
              <a:buNone/>
            </a:pPr>
            <a:r>
              <a:rPr lang="en" sz="2200" dirty="0">
                <a:solidFill>
                  <a:schemeClr val="accent1"/>
                </a:solidFill>
                <a:cs typeface="Times New Roman" panose="02020603050405020304" pitchFamily="18" charset="0"/>
              </a:rPr>
              <a:t>							</a:t>
            </a:r>
            <a:endParaRPr lang="en-US" sz="2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Google Shape;233;p27">
            <a:extLst>
              <a:ext uri="{FF2B5EF4-FFF2-40B4-BE49-F238E27FC236}">
                <a16:creationId xmlns:a16="http://schemas.microsoft.com/office/drawing/2014/main" id="{35926825-6B17-4B28-BDB4-F07D12D4DAF2}"/>
              </a:ext>
            </a:extLst>
          </p:cNvPr>
          <p:cNvSpPr/>
          <p:nvPr/>
        </p:nvSpPr>
        <p:spPr>
          <a:xfrm>
            <a:off x="6952828" y="4762715"/>
            <a:ext cx="487942" cy="5144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518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18902-2B24-4EF6-8BF3-13E8B916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RESEARCH QUESTION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DCBD2-E4E3-434B-9653-84B98C682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Can twitter serve as a predictor of public moods regarding Elections?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How accurately can microtext inform us  about the electorate’s political sentiment?  </a:t>
            </a:r>
          </a:p>
        </p:txBody>
      </p:sp>
    </p:spTree>
    <p:extLst>
      <p:ext uri="{BB962C8B-B14F-4D97-AF65-F5344CB8AC3E}">
        <p14:creationId xmlns:p14="http://schemas.microsoft.com/office/powerpoint/2010/main" val="144622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C0C8-EAFE-40EC-A2D2-BB4C9061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8895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RESEARCH 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739E24-D6FF-494A-BF34-3859902E1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46405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012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5F29-1E50-4BDD-B436-CC60A35D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B49D-481D-449D-9045-ABFB892B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600" dirty="0"/>
              <a:t>Text based work was mostly focused on metaphoric models, document management, evidentiality in text.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(Marti A. Hearst; 1992)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Earlier the sentiment analysis was focused on long text based document, Improvement in text-based social media give rise to research in sentiment analysis.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(</a:t>
            </a:r>
            <a:r>
              <a:rPr lang="en-US" dirty="0"/>
              <a:t>Lee</a:t>
            </a:r>
            <a:r>
              <a:rPr lang="en-US" sz="2000" dirty="0"/>
              <a:t> et al. ; 2008)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Use of microblogs from twitter to classify sentiment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(</a:t>
            </a:r>
            <a:r>
              <a:rPr lang="en-US" dirty="0" err="1"/>
              <a:t>Bermingham</a:t>
            </a:r>
            <a:r>
              <a:rPr lang="en-US" sz="2000" dirty="0"/>
              <a:t> et al. ; 2010)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Application of Sentiment analysis in different domains.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(</a:t>
            </a:r>
            <a:r>
              <a:rPr lang="en-US" dirty="0" err="1"/>
              <a:t>Bollen</a:t>
            </a:r>
            <a:r>
              <a:rPr lang="en-US" sz="2000" dirty="0"/>
              <a:t> et al. ; 2011) , (</a:t>
            </a:r>
            <a:r>
              <a:rPr lang="en-US" dirty="0"/>
              <a:t>Andreas et al. ; 2013</a:t>
            </a:r>
            <a:r>
              <a:rPr lang="en-US" sz="20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8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E212-E552-4A56-A966-2ADCA8E1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051C-E6FB-4FE4-BBEF-AE2D7FED3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Sentiment analysis using Machine Learning approach.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(</a:t>
            </a:r>
            <a:r>
              <a:rPr lang="en-US" dirty="0"/>
              <a:t>Wang</a:t>
            </a:r>
            <a:r>
              <a:rPr lang="en-US" sz="2000" dirty="0"/>
              <a:t> et al. ; 2009), (</a:t>
            </a:r>
            <a:r>
              <a:rPr lang="en-US" sz="2000" dirty="0" err="1"/>
              <a:t>Saif</a:t>
            </a:r>
            <a:r>
              <a:rPr lang="en-US" sz="2000" dirty="0"/>
              <a:t> et al. ; 2012)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Sentiment analysis using Knowledge based approach.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(</a:t>
            </a:r>
            <a:r>
              <a:rPr lang="en-US" dirty="0" err="1"/>
              <a:t>Gokulakrishnan</a:t>
            </a:r>
            <a:r>
              <a:rPr lang="en-US" sz="2000" dirty="0"/>
              <a:t> et al. ; 2012), (</a:t>
            </a:r>
            <a:r>
              <a:rPr lang="en-US" dirty="0"/>
              <a:t>Brooke </a:t>
            </a:r>
            <a:r>
              <a:rPr lang="en-US" sz="2000" dirty="0"/>
              <a:t>et al. ; 2011)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Semi-supervised learning for sentiment analysis using hashtags and smileys.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(Go</a:t>
            </a:r>
            <a:r>
              <a:rPr lang="en-US" dirty="0"/>
              <a:t> et al</a:t>
            </a:r>
            <a:r>
              <a:rPr lang="en-US" sz="2000" dirty="0"/>
              <a:t>. ; 2009), (</a:t>
            </a:r>
            <a:r>
              <a:rPr lang="en-US" sz="2000" dirty="0" err="1"/>
              <a:t>Saif</a:t>
            </a:r>
            <a:r>
              <a:rPr lang="en-US" sz="2000" dirty="0"/>
              <a:t> et al. ; 2012)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Introduction of transfer learning from supervised data.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(</a:t>
            </a:r>
            <a:r>
              <a:rPr lang="en-US" sz="2000" dirty="0" err="1"/>
              <a:t>Yosinski</a:t>
            </a:r>
            <a:r>
              <a:rPr lang="en-US" sz="2000" dirty="0"/>
              <a:t> et al. ; 2014)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Introduction of unsupervised feature based learning.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LSTM (</a:t>
            </a:r>
            <a:r>
              <a:rPr lang="en-US" dirty="0" err="1"/>
              <a:t>Hochreiter</a:t>
            </a:r>
            <a:r>
              <a:rPr lang="en-US" sz="2000" dirty="0"/>
              <a:t> et al. ; 1997), ELMO (Peters et al. ; 2018)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93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AF98E-FB73-43A6-BFE2-4FBDAF69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DATA UNDERSTANDING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EA550-7BDF-41AA-B341-065555AF2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dirty="0"/>
              <a:t>DATA 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Crawled tweets using API provided by twitter.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Hashtags used for search query are: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6FB0A01-8DAC-4C80-B9F3-DE61D4695A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3680973"/>
              </p:ext>
            </p:extLst>
          </p:nvPr>
        </p:nvGraphicFramePr>
        <p:xfrm>
          <a:off x="1722269" y="3429000"/>
          <a:ext cx="4110360" cy="2317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1D8F5B1B-9AE0-4C8F-A535-21E6B740B4A9}"/>
              </a:ext>
            </a:extLst>
          </p:cNvPr>
          <p:cNvGrpSpPr/>
          <p:nvPr/>
        </p:nvGrpSpPr>
        <p:grpSpPr>
          <a:xfrm>
            <a:off x="9158739" y="2481769"/>
            <a:ext cx="837546" cy="964165"/>
            <a:chOff x="4325938" y="3443288"/>
            <a:chExt cx="1144588" cy="1317625"/>
          </a:xfrm>
          <a:solidFill>
            <a:schemeClr val="accent1"/>
          </a:solidFill>
        </p:grpSpPr>
        <p:sp>
          <p:nvSpPr>
            <p:cNvPr id="15" name="Freeform 73">
              <a:extLst>
                <a:ext uri="{FF2B5EF4-FFF2-40B4-BE49-F238E27FC236}">
                  <a16:creationId xmlns:a16="http://schemas.microsoft.com/office/drawing/2014/main" id="{1AEE63D1-60BD-4207-95C5-691616167B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4251" y="4117975"/>
              <a:ext cx="676275" cy="642938"/>
            </a:xfrm>
            <a:custGeom>
              <a:avLst/>
              <a:gdLst>
                <a:gd name="T0" fmla="*/ 422 w 853"/>
                <a:gd name="T1" fmla="*/ 72 h 811"/>
                <a:gd name="T2" fmla="*/ 313 w 853"/>
                <a:gd name="T3" fmla="*/ 267 h 811"/>
                <a:gd name="T4" fmla="*/ 297 w 853"/>
                <a:gd name="T5" fmla="*/ 293 h 811"/>
                <a:gd name="T6" fmla="*/ 267 w 853"/>
                <a:gd name="T7" fmla="*/ 299 h 811"/>
                <a:gd name="T8" fmla="*/ 72 w 853"/>
                <a:gd name="T9" fmla="*/ 331 h 811"/>
                <a:gd name="T10" fmla="*/ 215 w 853"/>
                <a:gd name="T11" fmla="*/ 479 h 811"/>
                <a:gd name="T12" fmla="*/ 237 w 853"/>
                <a:gd name="T13" fmla="*/ 503 h 811"/>
                <a:gd name="T14" fmla="*/ 233 w 853"/>
                <a:gd name="T15" fmla="*/ 532 h 811"/>
                <a:gd name="T16" fmla="*/ 209 w 853"/>
                <a:gd name="T17" fmla="*/ 738 h 811"/>
                <a:gd name="T18" fmla="*/ 395 w 853"/>
                <a:gd name="T19" fmla="*/ 636 h 811"/>
                <a:gd name="T20" fmla="*/ 426 w 853"/>
                <a:gd name="T21" fmla="*/ 620 h 811"/>
                <a:gd name="T22" fmla="*/ 458 w 853"/>
                <a:gd name="T23" fmla="*/ 636 h 811"/>
                <a:gd name="T24" fmla="*/ 644 w 853"/>
                <a:gd name="T25" fmla="*/ 738 h 811"/>
                <a:gd name="T26" fmla="*/ 620 w 853"/>
                <a:gd name="T27" fmla="*/ 532 h 811"/>
                <a:gd name="T28" fmla="*/ 616 w 853"/>
                <a:gd name="T29" fmla="*/ 503 h 811"/>
                <a:gd name="T30" fmla="*/ 638 w 853"/>
                <a:gd name="T31" fmla="*/ 479 h 811"/>
                <a:gd name="T32" fmla="*/ 779 w 853"/>
                <a:gd name="T33" fmla="*/ 333 h 811"/>
                <a:gd name="T34" fmla="*/ 566 w 853"/>
                <a:gd name="T35" fmla="*/ 299 h 811"/>
                <a:gd name="T36" fmla="*/ 534 w 853"/>
                <a:gd name="T37" fmla="*/ 293 h 811"/>
                <a:gd name="T38" fmla="*/ 518 w 853"/>
                <a:gd name="T39" fmla="*/ 263 h 811"/>
                <a:gd name="T40" fmla="*/ 422 w 853"/>
                <a:gd name="T41" fmla="*/ 72 h 811"/>
                <a:gd name="T42" fmla="*/ 424 w 853"/>
                <a:gd name="T43" fmla="*/ 0 h 811"/>
                <a:gd name="T44" fmla="*/ 442 w 853"/>
                <a:gd name="T45" fmla="*/ 4 h 811"/>
                <a:gd name="T46" fmla="*/ 462 w 853"/>
                <a:gd name="T47" fmla="*/ 16 h 811"/>
                <a:gd name="T48" fmla="*/ 478 w 853"/>
                <a:gd name="T49" fmla="*/ 34 h 811"/>
                <a:gd name="T50" fmla="*/ 576 w 853"/>
                <a:gd name="T51" fmla="*/ 233 h 811"/>
                <a:gd name="T52" fmla="*/ 801 w 853"/>
                <a:gd name="T53" fmla="*/ 271 h 811"/>
                <a:gd name="T54" fmla="*/ 827 w 853"/>
                <a:gd name="T55" fmla="*/ 281 h 811"/>
                <a:gd name="T56" fmla="*/ 845 w 853"/>
                <a:gd name="T57" fmla="*/ 299 h 811"/>
                <a:gd name="T58" fmla="*/ 853 w 853"/>
                <a:gd name="T59" fmla="*/ 321 h 811"/>
                <a:gd name="T60" fmla="*/ 849 w 853"/>
                <a:gd name="T61" fmla="*/ 345 h 811"/>
                <a:gd name="T62" fmla="*/ 835 w 853"/>
                <a:gd name="T63" fmla="*/ 369 h 811"/>
                <a:gd name="T64" fmla="*/ 686 w 853"/>
                <a:gd name="T65" fmla="*/ 524 h 811"/>
                <a:gd name="T66" fmla="*/ 711 w 853"/>
                <a:gd name="T67" fmla="*/ 750 h 811"/>
                <a:gd name="T68" fmla="*/ 707 w 853"/>
                <a:gd name="T69" fmla="*/ 776 h 811"/>
                <a:gd name="T70" fmla="*/ 697 w 853"/>
                <a:gd name="T71" fmla="*/ 795 h 811"/>
                <a:gd name="T72" fmla="*/ 682 w 853"/>
                <a:gd name="T73" fmla="*/ 807 h 811"/>
                <a:gd name="T74" fmla="*/ 662 w 853"/>
                <a:gd name="T75" fmla="*/ 811 h 811"/>
                <a:gd name="T76" fmla="*/ 646 w 853"/>
                <a:gd name="T77" fmla="*/ 811 h 811"/>
                <a:gd name="T78" fmla="*/ 628 w 853"/>
                <a:gd name="T79" fmla="*/ 805 h 811"/>
                <a:gd name="T80" fmla="*/ 426 w 853"/>
                <a:gd name="T81" fmla="*/ 694 h 811"/>
                <a:gd name="T82" fmla="*/ 223 w 853"/>
                <a:gd name="T83" fmla="*/ 805 h 811"/>
                <a:gd name="T84" fmla="*/ 207 w 853"/>
                <a:gd name="T85" fmla="*/ 811 h 811"/>
                <a:gd name="T86" fmla="*/ 191 w 853"/>
                <a:gd name="T87" fmla="*/ 811 h 811"/>
                <a:gd name="T88" fmla="*/ 169 w 853"/>
                <a:gd name="T89" fmla="*/ 807 h 811"/>
                <a:gd name="T90" fmla="*/ 153 w 853"/>
                <a:gd name="T91" fmla="*/ 795 h 811"/>
                <a:gd name="T92" fmla="*/ 143 w 853"/>
                <a:gd name="T93" fmla="*/ 776 h 811"/>
                <a:gd name="T94" fmla="*/ 141 w 853"/>
                <a:gd name="T95" fmla="*/ 750 h 811"/>
                <a:gd name="T96" fmla="*/ 167 w 853"/>
                <a:gd name="T97" fmla="*/ 524 h 811"/>
                <a:gd name="T98" fmla="*/ 16 w 853"/>
                <a:gd name="T99" fmla="*/ 369 h 811"/>
                <a:gd name="T100" fmla="*/ 2 w 853"/>
                <a:gd name="T101" fmla="*/ 345 h 811"/>
                <a:gd name="T102" fmla="*/ 0 w 853"/>
                <a:gd name="T103" fmla="*/ 321 h 811"/>
                <a:gd name="T104" fmla="*/ 8 w 853"/>
                <a:gd name="T105" fmla="*/ 299 h 811"/>
                <a:gd name="T106" fmla="*/ 24 w 853"/>
                <a:gd name="T107" fmla="*/ 281 h 811"/>
                <a:gd name="T108" fmla="*/ 50 w 853"/>
                <a:gd name="T109" fmla="*/ 269 h 811"/>
                <a:gd name="T110" fmla="*/ 255 w 853"/>
                <a:gd name="T111" fmla="*/ 233 h 811"/>
                <a:gd name="T112" fmla="*/ 371 w 853"/>
                <a:gd name="T113" fmla="*/ 32 h 811"/>
                <a:gd name="T114" fmla="*/ 387 w 853"/>
                <a:gd name="T115" fmla="*/ 14 h 811"/>
                <a:gd name="T116" fmla="*/ 404 w 853"/>
                <a:gd name="T117" fmla="*/ 4 h 811"/>
                <a:gd name="T118" fmla="*/ 424 w 853"/>
                <a:gd name="T119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53" h="811">
                  <a:moveTo>
                    <a:pt x="422" y="72"/>
                  </a:moveTo>
                  <a:lnTo>
                    <a:pt x="313" y="267"/>
                  </a:lnTo>
                  <a:lnTo>
                    <a:pt x="297" y="293"/>
                  </a:lnTo>
                  <a:lnTo>
                    <a:pt x="267" y="299"/>
                  </a:lnTo>
                  <a:lnTo>
                    <a:pt x="72" y="331"/>
                  </a:lnTo>
                  <a:lnTo>
                    <a:pt x="215" y="479"/>
                  </a:lnTo>
                  <a:lnTo>
                    <a:pt x="237" y="503"/>
                  </a:lnTo>
                  <a:lnTo>
                    <a:pt x="233" y="532"/>
                  </a:lnTo>
                  <a:lnTo>
                    <a:pt x="209" y="738"/>
                  </a:lnTo>
                  <a:lnTo>
                    <a:pt x="395" y="636"/>
                  </a:lnTo>
                  <a:lnTo>
                    <a:pt x="426" y="620"/>
                  </a:lnTo>
                  <a:lnTo>
                    <a:pt x="458" y="636"/>
                  </a:lnTo>
                  <a:lnTo>
                    <a:pt x="644" y="738"/>
                  </a:lnTo>
                  <a:lnTo>
                    <a:pt x="620" y="532"/>
                  </a:lnTo>
                  <a:lnTo>
                    <a:pt x="616" y="503"/>
                  </a:lnTo>
                  <a:lnTo>
                    <a:pt x="638" y="479"/>
                  </a:lnTo>
                  <a:lnTo>
                    <a:pt x="779" y="333"/>
                  </a:lnTo>
                  <a:lnTo>
                    <a:pt x="566" y="299"/>
                  </a:lnTo>
                  <a:lnTo>
                    <a:pt x="534" y="293"/>
                  </a:lnTo>
                  <a:lnTo>
                    <a:pt x="518" y="263"/>
                  </a:lnTo>
                  <a:lnTo>
                    <a:pt x="422" y="72"/>
                  </a:lnTo>
                  <a:close/>
                  <a:moveTo>
                    <a:pt x="424" y="0"/>
                  </a:moveTo>
                  <a:lnTo>
                    <a:pt x="442" y="4"/>
                  </a:lnTo>
                  <a:lnTo>
                    <a:pt x="462" y="16"/>
                  </a:lnTo>
                  <a:lnTo>
                    <a:pt x="478" y="34"/>
                  </a:lnTo>
                  <a:lnTo>
                    <a:pt x="576" y="233"/>
                  </a:lnTo>
                  <a:lnTo>
                    <a:pt x="801" y="271"/>
                  </a:lnTo>
                  <a:lnTo>
                    <a:pt x="827" y="281"/>
                  </a:lnTo>
                  <a:lnTo>
                    <a:pt x="845" y="299"/>
                  </a:lnTo>
                  <a:lnTo>
                    <a:pt x="853" y="321"/>
                  </a:lnTo>
                  <a:lnTo>
                    <a:pt x="849" y="345"/>
                  </a:lnTo>
                  <a:lnTo>
                    <a:pt x="835" y="369"/>
                  </a:lnTo>
                  <a:lnTo>
                    <a:pt x="686" y="524"/>
                  </a:lnTo>
                  <a:lnTo>
                    <a:pt x="711" y="750"/>
                  </a:lnTo>
                  <a:lnTo>
                    <a:pt x="707" y="776"/>
                  </a:lnTo>
                  <a:lnTo>
                    <a:pt x="697" y="795"/>
                  </a:lnTo>
                  <a:lnTo>
                    <a:pt x="682" y="807"/>
                  </a:lnTo>
                  <a:lnTo>
                    <a:pt x="662" y="811"/>
                  </a:lnTo>
                  <a:lnTo>
                    <a:pt x="646" y="811"/>
                  </a:lnTo>
                  <a:lnTo>
                    <a:pt x="628" y="805"/>
                  </a:lnTo>
                  <a:lnTo>
                    <a:pt x="426" y="694"/>
                  </a:lnTo>
                  <a:lnTo>
                    <a:pt x="223" y="805"/>
                  </a:lnTo>
                  <a:lnTo>
                    <a:pt x="207" y="811"/>
                  </a:lnTo>
                  <a:lnTo>
                    <a:pt x="191" y="811"/>
                  </a:lnTo>
                  <a:lnTo>
                    <a:pt x="169" y="807"/>
                  </a:lnTo>
                  <a:lnTo>
                    <a:pt x="153" y="795"/>
                  </a:lnTo>
                  <a:lnTo>
                    <a:pt x="143" y="776"/>
                  </a:lnTo>
                  <a:lnTo>
                    <a:pt x="141" y="750"/>
                  </a:lnTo>
                  <a:lnTo>
                    <a:pt x="167" y="524"/>
                  </a:lnTo>
                  <a:lnTo>
                    <a:pt x="16" y="369"/>
                  </a:lnTo>
                  <a:lnTo>
                    <a:pt x="2" y="345"/>
                  </a:lnTo>
                  <a:lnTo>
                    <a:pt x="0" y="321"/>
                  </a:lnTo>
                  <a:lnTo>
                    <a:pt x="8" y="299"/>
                  </a:lnTo>
                  <a:lnTo>
                    <a:pt x="24" y="281"/>
                  </a:lnTo>
                  <a:lnTo>
                    <a:pt x="50" y="269"/>
                  </a:lnTo>
                  <a:lnTo>
                    <a:pt x="255" y="233"/>
                  </a:lnTo>
                  <a:lnTo>
                    <a:pt x="371" y="32"/>
                  </a:lnTo>
                  <a:lnTo>
                    <a:pt x="387" y="14"/>
                  </a:lnTo>
                  <a:lnTo>
                    <a:pt x="404" y="4"/>
                  </a:lnTo>
                  <a:lnTo>
                    <a:pt x="4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7" name="Freeform 74">
              <a:extLst>
                <a:ext uri="{FF2B5EF4-FFF2-40B4-BE49-F238E27FC236}">
                  <a16:creationId xmlns:a16="http://schemas.microsoft.com/office/drawing/2014/main" id="{25F8955A-CF48-4460-9052-5D36D714F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938" y="3443288"/>
              <a:ext cx="936625" cy="234950"/>
            </a:xfrm>
            <a:custGeom>
              <a:avLst/>
              <a:gdLst>
                <a:gd name="T0" fmla="*/ 590 w 1180"/>
                <a:gd name="T1" fmla="*/ 0 h 295"/>
                <a:gd name="T2" fmla="*/ 678 w 1180"/>
                <a:gd name="T3" fmla="*/ 2 h 295"/>
                <a:gd name="T4" fmla="*/ 761 w 1180"/>
                <a:gd name="T5" fmla="*/ 6 h 295"/>
                <a:gd name="T6" fmla="*/ 839 w 1180"/>
                <a:gd name="T7" fmla="*/ 14 h 295"/>
                <a:gd name="T8" fmla="*/ 911 w 1180"/>
                <a:gd name="T9" fmla="*/ 24 h 295"/>
                <a:gd name="T10" fmla="*/ 977 w 1180"/>
                <a:gd name="T11" fmla="*/ 36 h 295"/>
                <a:gd name="T12" fmla="*/ 1036 w 1180"/>
                <a:gd name="T13" fmla="*/ 52 h 295"/>
                <a:gd name="T14" fmla="*/ 1086 w 1180"/>
                <a:gd name="T15" fmla="*/ 68 h 295"/>
                <a:gd name="T16" fmla="*/ 1126 w 1180"/>
                <a:gd name="T17" fmla="*/ 86 h 295"/>
                <a:gd name="T18" fmla="*/ 1156 w 1180"/>
                <a:gd name="T19" fmla="*/ 106 h 295"/>
                <a:gd name="T20" fmla="*/ 1174 w 1180"/>
                <a:gd name="T21" fmla="*/ 126 h 295"/>
                <a:gd name="T22" fmla="*/ 1180 w 1180"/>
                <a:gd name="T23" fmla="*/ 148 h 295"/>
                <a:gd name="T24" fmla="*/ 1174 w 1180"/>
                <a:gd name="T25" fmla="*/ 170 h 295"/>
                <a:gd name="T26" fmla="*/ 1156 w 1180"/>
                <a:gd name="T27" fmla="*/ 192 h 295"/>
                <a:gd name="T28" fmla="*/ 1126 w 1180"/>
                <a:gd name="T29" fmla="*/ 210 h 295"/>
                <a:gd name="T30" fmla="*/ 1086 w 1180"/>
                <a:gd name="T31" fmla="*/ 230 h 295"/>
                <a:gd name="T32" fmla="*/ 1036 w 1180"/>
                <a:gd name="T33" fmla="*/ 245 h 295"/>
                <a:gd name="T34" fmla="*/ 977 w 1180"/>
                <a:gd name="T35" fmla="*/ 259 h 295"/>
                <a:gd name="T36" fmla="*/ 911 w 1180"/>
                <a:gd name="T37" fmla="*/ 271 h 295"/>
                <a:gd name="T38" fmla="*/ 839 w 1180"/>
                <a:gd name="T39" fmla="*/ 281 h 295"/>
                <a:gd name="T40" fmla="*/ 761 w 1180"/>
                <a:gd name="T41" fmla="*/ 289 h 295"/>
                <a:gd name="T42" fmla="*/ 678 w 1180"/>
                <a:gd name="T43" fmla="*/ 293 h 295"/>
                <a:gd name="T44" fmla="*/ 590 w 1180"/>
                <a:gd name="T45" fmla="*/ 295 h 295"/>
                <a:gd name="T46" fmla="*/ 502 w 1180"/>
                <a:gd name="T47" fmla="*/ 293 h 295"/>
                <a:gd name="T48" fmla="*/ 418 w 1180"/>
                <a:gd name="T49" fmla="*/ 289 h 295"/>
                <a:gd name="T50" fmla="*/ 341 w 1180"/>
                <a:gd name="T51" fmla="*/ 281 h 295"/>
                <a:gd name="T52" fmla="*/ 267 w 1180"/>
                <a:gd name="T53" fmla="*/ 271 h 295"/>
                <a:gd name="T54" fmla="*/ 201 w 1180"/>
                <a:gd name="T55" fmla="*/ 259 h 295"/>
                <a:gd name="T56" fmla="*/ 143 w 1180"/>
                <a:gd name="T57" fmla="*/ 245 h 295"/>
                <a:gd name="T58" fmla="*/ 93 w 1180"/>
                <a:gd name="T59" fmla="*/ 230 h 295"/>
                <a:gd name="T60" fmla="*/ 54 w 1180"/>
                <a:gd name="T61" fmla="*/ 210 h 295"/>
                <a:gd name="T62" fmla="*/ 24 w 1180"/>
                <a:gd name="T63" fmla="*/ 192 h 295"/>
                <a:gd name="T64" fmla="*/ 6 w 1180"/>
                <a:gd name="T65" fmla="*/ 170 h 295"/>
                <a:gd name="T66" fmla="*/ 0 w 1180"/>
                <a:gd name="T67" fmla="*/ 148 h 295"/>
                <a:gd name="T68" fmla="*/ 6 w 1180"/>
                <a:gd name="T69" fmla="*/ 126 h 295"/>
                <a:gd name="T70" fmla="*/ 24 w 1180"/>
                <a:gd name="T71" fmla="*/ 106 h 295"/>
                <a:gd name="T72" fmla="*/ 54 w 1180"/>
                <a:gd name="T73" fmla="*/ 86 h 295"/>
                <a:gd name="T74" fmla="*/ 93 w 1180"/>
                <a:gd name="T75" fmla="*/ 68 h 295"/>
                <a:gd name="T76" fmla="*/ 143 w 1180"/>
                <a:gd name="T77" fmla="*/ 52 h 295"/>
                <a:gd name="T78" fmla="*/ 201 w 1180"/>
                <a:gd name="T79" fmla="*/ 36 h 295"/>
                <a:gd name="T80" fmla="*/ 267 w 1180"/>
                <a:gd name="T81" fmla="*/ 24 h 295"/>
                <a:gd name="T82" fmla="*/ 341 w 1180"/>
                <a:gd name="T83" fmla="*/ 14 h 295"/>
                <a:gd name="T84" fmla="*/ 418 w 1180"/>
                <a:gd name="T85" fmla="*/ 6 h 295"/>
                <a:gd name="T86" fmla="*/ 502 w 1180"/>
                <a:gd name="T87" fmla="*/ 2 h 295"/>
                <a:gd name="T88" fmla="*/ 590 w 1180"/>
                <a:gd name="T8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80" h="295">
                  <a:moveTo>
                    <a:pt x="590" y="0"/>
                  </a:moveTo>
                  <a:lnTo>
                    <a:pt x="678" y="2"/>
                  </a:lnTo>
                  <a:lnTo>
                    <a:pt x="761" y="6"/>
                  </a:lnTo>
                  <a:lnTo>
                    <a:pt x="839" y="14"/>
                  </a:lnTo>
                  <a:lnTo>
                    <a:pt x="911" y="24"/>
                  </a:lnTo>
                  <a:lnTo>
                    <a:pt x="977" y="36"/>
                  </a:lnTo>
                  <a:lnTo>
                    <a:pt x="1036" y="52"/>
                  </a:lnTo>
                  <a:lnTo>
                    <a:pt x="1086" y="68"/>
                  </a:lnTo>
                  <a:lnTo>
                    <a:pt x="1126" y="86"/>
                  </a:lnTo>
                  <a:lnTo>
                    <a:pt x="1156" y="106"/>
                  </a:lnTo>
                  <a:lnTo>
                    <a:pt x="1174" y="126"/>
                  </a:lnTo>
                  <a:lnTo>
                    <a:pt x="1180" y="148"/>
                  </a:lnTo>
                  <a:lnTo>
                    <a:pt x="1174" y="170"/>
                  </a:lnTo>
                  <a:lnTo>
                    <a:pt x="1156" y="192"/>
                  </a:lnTo>
                  <a:lnTo>
                    <a:pt x="1126" y="210"/>
                  </a:lnTo>
                  <a:lnTo>
                    <a:pt x="1086" y="230"/>
                  </a:lnTo>
                  <a:lnTo>
                    <a:pt x="1036" y="245"/>
                  </a:lnTo>
                  <a:lnTo>
                    <a:pt x="977" y="259"/>
                  </a:lnTo>
                  <a:lnTo>
                    <a:pt x="911" y="271"/>
                  </a:lnTo>
                  <a:lnTo>
                    <a:pt x="839" y="281"/>
                  </a:lnTo>
                  <a:lnTo>
                    <a:pt x="761" y="289"/>
                  </a:lnTo>
                  <a:lnTo>
                    <a:pt x="678" y="293"/>
                  </a:lnTo>
                  <a:lnTo>
                    <a:pt x="590" y="295"/>
                  </a:lnTo>
                  <a:lnTo>
                    <a:pt x="502" y="293"/>
                  </a:lnTo>
                  <a:lnTo>
                    <a:pt x="418" y="289"/>
                  </a:lnTo>
                  <a:lnTo>
                    <a:pt x="341" y="281"/>
                  </a:lnTo>
                  <a:lnTo>
                    <a:pt x="267" y="271"/>
                  </a:lnTo>
                  <a:lnTo>
                    <a:pt x="201" y="259"/>
                  </a:lnTo>
                  <a:lnTo>
                    <a:pt x="143" y="245"/>
                  </a:lnTo>
                  <a:lnTo>
                    <a:pt x="93" y="230"/>
                  </a:lnTo>
                  <a:lnTo>
                    <a:pt x="54" y="210"/>
                  </a:lnTo>
                  <a:lnTo>
                    <a:pt x="24" y="192"/>
                  </a:lnTo>
                  <a:lnTo>
                    <a:pt x="6" y="170"/>
                  </a:lnTo>
                  <a:lnTo>
                    <a:pt x="0" y="148"/>
                  </a:lnTo>
                  <a:lnTo>
                    <a:pt x="6" y="126"/>
                  </a:lnTo>
                  <a:lnTo>
                    <a:pt x="24" y="106"/>
                  </a:lnTo>
                  <a:lnTo>
                    <a:pt x="54" y="86"/>
                  </a:lnTo>
                  <a:lnTo>
                    <a:pt x="93" y="68"/>
                  </a:lnTo>
                  <a:lnTo>
                    <a:pt x="143" y="52"/>
                  </a:lnTo>
                  <a:lnTo>
                    <a:pt x="201" y="36"/>
                  </a:lnTo>
                  <a:lnTo>
                    <a:pt x="267" y="24"/>
                  </a:lnTo>
                  <a:lnTo>
                    <a:pt x="341" y="14"/>
                  </a:lnTo>
                  <a:lnTo>
                    <a:pt x="418" y="6"/>
                  </a:lnTo>
                  <a:lnTo>
                    <a:pt x="502" y="2"/>
                  </a:lnTo>
                  <a:lnTo>
                    <a:pt x="5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" name="Freeform 75">
              <a:extLst>
                <a:ext uri="{FF2B5EF4-FFF2-40B4-BE49-F238E27FC236}">
                  <a16:creationId xmlns:a16="http://schemas.microsoft.com/office/drawing/2014/main" id="{1BE42073-8EBA-40ED-BB34-070032D98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938" y="3640138"/>
              <a:ext cx="936625" cy="350838"/>
            </a:xfrm>
            <a:custGeom>
              <a:avLst/>
              <a:gdLst>
                <a:gd name="T0" fmla="*/ 0 w 1180"/>
                <a:gd name="T1" fmla="*/ 0 h 443"/>
                <a:gd name="T2" fmla="*/ 6 w 1180"/>
                <a:gd name="T3" fmla="*/ 20 h 443"/>
                <a:gd name="T4" fmla="*/ 24 w 1180"/>
                <a:gd name="T5" fmla="*/ 42 h 443"/>
                <a:gd name="T6" fmla="*/ 54 w 1180"/>
                <a:gd name="T7" fmla="*/ 60 h 443"/>
                <a:gd name="T8" fmla="*/ 93 w 1180"/>
                <a:gd name="T9" fmla="*/ 78 h 443"/>
                <a:gd name="T10" fmla="*/ 143 w 1180"/>
                <a:gd name="T11" fmla="*/ 96 h 443"/>
                <a:gd name="T12" fmla="*/ 203 w 1180"/>
                <a:gd name="T13" fmla="*/ 110 h 443"/>
                <a:gd name="T14" fmla="*/ 269 w 1180"/>
                <a:gd name="T15" fmla="*/ 122 h 443"/>
                <a:gd name="T16" fmla="*/ 341 w 1180"/>
                <a:gd name="T17" fmla="*/ 134 h 443"/>
                <a:gd name="T18" fmla="*/ 420 w 1180"/>
                <a:gd name="T19" fmla="*/ 140 h 443"/>
                <a:gd name="T20" fmla="*/ 502 w 1180"/>
                <a:gd name="T21" fmla="*/ 146 h 443"/>
                <a:gd name="T22" fmla="*/ 590 w 1180"/>
                <a:gd name="T23" fmla="*/ 148 h 443"/>
                <a:gd name="T24" fmla="*/ 678 w 1180"/>
                <a:gd name="T25" fmla="*/ 146 h 443"/>
                <a:gd name="T26" fmla="*/ 759 w 1180"/>
                <a:gd name="T27" fmla="*/ 140 h 443"/>
                <a:gd name="T28" fmla="*/ 839 w 1180"/>
                <a:gd name="T29" fmla="*/ 134 h 443"/>
                <a:gd name="T30" fmla="*/ 911 w 1180"/>
                <a:gd name="T31" fmla="*/ 122 h 443"/>
                <a:gd name="T32" fmla="*/ 977 w 1180"/>
                <a:gd name="T33" fmla="*/ 110 h 443"/>
                <a:gd name="T34" fmla="*/ 1034 w 1180"/>
                <a:gd name="T35" fmla="*/ 96 h 443"/>
                <a:gd name="T36" fmla="*/ 1084 w 1180"/>
                <a:gd name="T37" fmla="*/ 78 h 443"/>
                <a:gd name="T38" fmla="*/ 1126 w 1180"/>
                <a:gd name="T39" fmla="*/ 60 h 443"/>
                <a:gd name="T40" fmla="*/ 1156 w 1180"/>
                <a:gd name="T41" fmla="*/ 42 h 443"/>
                <a:gd name="T42" fmla="*/ 1174 w 1180"/>
                <a:gd name="T43" fmla="*/ 20 h 443"/>
                <a:gd name="T44" fmla="*/ 1180 w 1180"/>
                <a:gd name="T45" fmla="*/ 0 h 443"/>
                <a:gd name="T46" fmla="*/ 1180 w 1180"/>
                <a:gd name="T47" fmla="*/ 295 h 443"/>
                <a:gd name="T48" fmla="*/ 1174 w 1180"/>
                <a:gd name="T49" fmla="*/ 315 h 443"/>
                <a:gd name="T50" fmla="*/ 1156 w 1180"/>
                <a:gd name="T51" fmla="*/ 337 h 443"/>
                <a:gd name="T52" fmla="*/ 1126 w 1180"/>
                <a:gd name="T53" fmla="*/ 355 h 443"/>
                <a:gd name="T54" fmla="*/ 1084 w 1180"/>
                <a:gd name="T55" fmla="*/ 375 h 443"/>
                <a:gd name="T56" fmla="*/ 1034 w 1180"/>
                <a:gd name="T57" fmla="*/ 391 h 443"/>
                <a:gd name="T58" fmla="*/ 977 w 1180"/>
                <a:gd name="T59" fmla="*/ 405 h 443"/>
                <a:gd name="T60" fmla="*/ 911 w 1180"/>
                <a:gd name="T61" fmla="*/ 419 h 443"/>
                <a:gd name="T62" fmla="*/ 839 w 1180"/>
                <a:gd name="T63" fmla="*/ 429 h 443"/>
                <a:gd name="T64" fmla="*/ 759 w 1180"/>
                <a:gd name="T65" fmla="*/ 437 h 443"/>
                <a:gd name="T66" fmla="*/ 678 w 1180"/>
                <a:gd name="T67" fmla="*/ 441 h 443"/>
                <a:gd name="T68" fmla="*/ 590 w 1180"/>
                <a:gd name="T69" fmla="*/ 443 h 443"/>
                <a:gd name="T70" fmla="*/ 502 w 1180"/>
                <a:gd name="T71" fmla="*/ 441 h 443"/>
                <a:gd name="T72" fmla="*/ 420 w 1180"/>
                <a:gd name="T73" fmla="*/ 437 h 443"/>
                <a:gd name="T74" fmla="*/ 341 w 1180"/>
                <a:gd name="T75" fmla="*/ 429 h 443"/>
                <a:gd name="T76" fmla="*/ 269 w 1180"/>
                <a:gd name="T77" fmla="*/ 419 h 443"/>
                <a:gd name="T78" fmla="*/ 203 w 1180"/>
                <a:gd name="T79" fmla="*/ 405 h 443"/>
                <a:gd name="T80" fmla="*/ 143 w 1180"/>
                <a:gd name="T81" fmla="*/ 391 h 443"/>
                <a:gd name="T82" fmla="*/ 93 w 1180"/>
                <a:gd name="T83" fmla="*/ 375 h 443"/>
                <a:gd name="T84" fmla="*/ 54 w 1180"/>
                <a:gd name="T85" fmla="*/ 355 h 443"/>
                <a:gd name="T86" fmla="*/ 24 w 1180"/>
                <a:gd name="T87" fmla="*/ 337 h 443"/>
                <a:gd name="T88" fmla="*/ 6 w 1180"/>
                <a:gd name="T89" fmla="*/ 315 h 443"/>
                <a:gd name="T90" fmla="*/ 0 w 1180"/>
                <a:gd name="T91" fmla="*/ 295 h 443"/>
                <a:gd name="T92" fmla="*/ 0 w 1180"/>
                <a:gd name="T9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0" h="443">
                  <a:moveTo>
                    <a:pt x="0" y="0"/>
                  </a:moveTo>
                  <a:lnTo>
                    <a:pt x="6" y="20"/>
                  </a:lnTo>
                  <a:lnTo>
                    <a:pt x="24" y="42"/>
                  </a:lnTo>
                  <a:lnTo>
                    <a:pt x="54" y="60"/>
                  </a:lnTo>
                  <a:lnTo>
                    <a:pt x="93" y="78"/>
                  </a:lnTo>
                  <a:lnTo>
                    <a:pt x="143" y="96"/>
                  </a:lnTo>
                  <a:lnTo>
                    <a:pt x="203" y="110"/>
                  </a:lnTo>
                  <a:lnTo>
                    <a:pt x="269" y="122"/>
                  </a:lnTo>
                  <a:lnTo>
                    <a:pt x="341" y="134"/>
                  </a:lnTo>
                  <a:lnTo>
                    <a:pt x="420" y="140"/>
                  </a:lnTo>
                  <a:lnTo>
                    <a:pt x="502" y="146"/>
                  </a:lnTo>
                  <a:lnTo>
                    <a:pt x="590" y="148"/>
                  </a:lnTo>
                  <a:lnTo>
                    <a:pt x="678" y="146"/>
                  </a:lnTo>
                  <a:lnTo>
                    <a:pt x="759" y="140"/>
                  </a:lnTo>
                  <a:lnTo>
                    <a:pt x="839" y="134"/>
                  </a:lnTo>
                  <a:lnTo>
                    <a:pt x="911" y="122"/>
                  </a:lnTo>
                  <a:lnTo>
                    <a:pt x="977" y="110"/>
                  </a:lnTo>
                  <a:lnTo>
                    <a:pt x="1034" y="96"/>
                  </a:lnTo>
                  <a:lnTo>
                    <a:pt x="1084" y="78"/>
                  </a:lnTo>
                  <a:lnTo>
                    <a:pt x="1126" y="60"/>
                  </a:lnTo>
                  <a:lnTo>
                    <a:pt x="1156" y="42"/>
                  </a:lnTo>
                  <a:lnTo>
                    <a:pt x="1174" y="20"/>
                  </a:lnTo>
                  <a:lnTo>
                    <a:pt x="1180" y="0"/>
                  </a:lnTo>
                  <a:lnTo>
                    <a:pt x="1180" y="295"/>
                  </a:lnTo>
                  <a:lnTo>
                    <a:pt x="1174" y="315"/>
                  </a:lnTo>
                  <a:lnTo>
                    <a:pt x="1156" y="337"/>
                  </a:lnTo>
                  <a:lnTo>
                    <a:pt x="1126" y="355"/>
                  </a:lnTo>
                  <a:lnTo>
                    <a:pt x="1084" y="375"/>
                  </a:lnTo>
                  <a:lnTo>
                    <a:pt x="1034" y="391"/>
                  </a:lnTo>
                  <a:lnTo>
                    <a:pt x="977" y="405"/>
                  </a:lnTo>
                  <a:lnTo>
                    <a:pt x="911" y="419"/>
                  </a:lnTo>
                  <a:lnTo>
                    <a:pt x="839" y="429"/>
                  </a:lnTo>
                  <a:lnTo>
                    <a:pt x="759" y="437"/>
                  </a:lnTo>
                  <a:lnTo>
                    <a:pt x="678" y="441"/>
                  </a:lnTo>
                  <a:lnTo>
                    <a:pt x="590" y="443"/>
                  </a:lnTo>
                  <a:lnTo>
                    <a:pt x="502" y="441"/>
                  </a:lnTo>
                  <a:lnTo>
                    <a:pt x="420" y="437"/>
                  </a:lnTo>
                  <a:lnTo>
                    <a:pt x="341" y="429"/>
                  </a:lnTo>
                  <a:lnTo>
                    <a:pt x="269" y="419"/>
                  </a:lnTo>
                  <a:lnTo>
                    <a:pt x="203" y="405"/>
                  </a:lnTo>
                  <a:lnTo>
                    <a:pt x="143" y="391"/>
                  </a:lnTo>
                  <a:lnTo>
                    <a:pt x="93" y="375"/>
                  </a:lnTo>
                  <a:lnTo>
                    <a:pt x="54" y="355"/>
                  </a:lnTo>
                  <a:lnTo>
                    <a:pt x="24" y="337"/>
                  </a:lnTo>
                  <a:lnTo>
                    <a:pt x="6" y="315"/>
                  </a:lnTo>
                  <a:lnTo>
                    <a:pt x="0" y="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9" name="Freeform 76">
              <a:extLst>
                <a:ext uri="{FF2B5EF4-FFF2-40B4-BE49-F238E27FC236}">
                  <a16:creationId xmlns:a16="http://schemas.microsoft.com/office/drawing/2014/main" id="{57528F94-5186-4493-A56F-BD1FF97FC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938" y="3951288"/>
              <a:ext cx="936625" cy="352425"/>
            </a:xfrm>
            <a:custGeom>
              <a:avLst/>
              <a:gdLst>
                <a:gd name="T0" fmla="*/ 0 w 1180"/>
                <a:gd name="T1" fmla="*/ 0 h 444"/>
                <a:gd name="T2" fmla="*/ 6 w 1180"/>
                <a:gd name="T3" fmla="*/ 22 h 444"/>
                <a:gd name="T4" fmla="*/ 24 w 1180"/>
                <a:gd name="T5" fmla="*/ 42 h 444"/>
                <a:gd name="T6" fmla="*/ 54 w 1180"/>
                <a:gd name="T7" fmla="*/ 62 h 444"/>
                <a:gd name="T8" fmla="*/ 93 w 1180"/>
                <a:gd name="T9" fmla="*/ 80 h 444"/>
                <a:gd name="T10" fmla="*/ 143 w 1180"/>
                <a:gd name="T11" fmla="*/ 96 h 444"/>
                <a:gd name="T12" fmla="*/ 203 w 1180"/>
                <a:gd name="T13" fmla="*/ 112 h 444"/>
                <a:gd name="T14" fmla="*/ 269 w 1180"/>
                <a:gd name="T15" fmla="*/ 124 h 444"/>
                <a:gd name="T16" fmla="*/ 341 w 1180"/>
                <a:gd name="T17" fmla="*/ 134 h 444"/>
                <a:gd name="T18" fmla="*/ 420 w 1180"/>
                <a:gd name="T19" fmla="*/ 142 h 444"/>
                <a:gd name="T20" fmla="*/ 502 w 1180"/>
                <a:gd name="T21" fmla="*/ 146 h 444"/>
                <a:gd name="T22" fmla="*/ 590 w 1180"/>
                <a:gd name="T23" fmla="*/ 148 h 444"/>
                <a:gd name="T24" fmla="*/ 678 w 1180"/>
                <a:gd name="T25" fmla="*/ 146 h 444"/>
                <a:gd name="T26" fmla="*/ 759 w 1180"/>
                <a:gd name="T27" fmla="*/ 142 h 444"/>
                <a:gd name="T28" fmla="*/ 839 w 1180"/>
                <a:gd name="T29" fmla="*/ 134 h 444"/>
                <a:gd name="T30" fmla="*/ 911 w 1180"/>
                <a:gd name="T31" fmla="*/ 124 h 444"/>
                <a:gd name="T32" fmla="*/ 977 w 1180"/>
                <a:gd name="T33" fmla="*/ 112 h 444"/>
                <a:gd name="T34" fmla="*/ 1034 w 1180"/>
                <a:gd name="T35" fmla="*/ 96 h 444"/>
                <a:gd name="T36" fmla="*/ 1084 w 1180"/>
                <a:gd name="T37" fmla="*/ 80 h 444"/>
                <a:gd name="T38" fmla="*/ 1126 w 1180"/>
                <a:gd name="T39" fmla="*/ 62 h 444"/>
                <a:gd name="T40" fmla="*/ 1156 w 1180"/>
                <a:gd name="T41" fmla="*/ 42 h 444"/>
                <a:gd name="T42" fmla="*/ 1174 w 1180"/>
                <a:gd name="T43" fmla="*/ 22 h 444"/>
                <a:gd name="T44" fmla="*/ 1180 w 1180"/>
                <a:gd name="T45" fmla="*/ 0 h 444"/>
                <a:gd name="T46" fmla="*/ 1180 w 1180"/>
                <a:gd name="T47" fmla="*/ 297 h 444"/>
                <a:gd name="T48" fmla="*/ 1180 w 1180"/>
                <a:gd name="T49" fmla="*/ 305 h 444"/>
                <a:gd name="T50" fmla="*/ 1176 w 1180"/>
                <a:gd name="T51" fmla="*/ 315 h 444"/>
                <a:gd name="T52" fmla="*/ 1126 w 1180"/>
                <a:gd name="T53" fmla="*/ 215 h 444"/>
                <a:gd name="T54" fmla="*/ 1122 w 1180"/>
                <a:gd name="T55" fmla="*/ 207 h 444"/>
                <a:gd name="T56" fmla="*/ 1100 w 1180"/>
                <a:gd name="T57" fmla="*/ 181 h 444"/>
                <a:gd name="T58" fmla="*/ 1076 w 1180"/>
                <a:gd name="T59" fmla="*/ 163 h 444"/>
                <a:gd name="T60" fmla="*/ 1048 w 1180"/>
                <a:gd name="T61" fmla="*/ 152 h 444"/>
                <a:gd name="T62" fmla="*/ 1018 w 1180"/>
                <a:gd name="T63" fmla="*/ 146 h 444"/>
                <a:gd name="T64" fmla="*/ 1016 w 1180"/>
                <a:gd name="T65" fmla="*/ 144 h 444"/>
                <a:gd name="T66" fmla="*/ 1016 w 1180"/>
                <a:gd name="T67" fmla="*/ 146 h 444"/>
                <a:gd name="T68" fmla="*/ 987 w 1180"/>
                <a:gd name="T69" fmla="*/ 150 h 444"/>
                <a:gd name="T70" fmla="*/ 957 w 1180"/>
                <a:gd name="T71" fmla="*/ 159 h 444"/>
                <a:gd name="T72" fmla="*/ 931 w 1180"/>
                <a:gd name="T73" fmla="*/ 177 h 444"/>
                <a:gd name="T74" fmla="*/ 909 w 1180"/>
                <a:gd name="T75" fmla="*/ 203 h 444"/>
                <a:gd name="T76" fmla="*/ 805 w 1180"/>
                <a:gd name="T77" fmla="*/ 385 h 444"/>
                <a:gd name="T78" fmla="*/ 630 w 1180"/>
                <a:gd name="T79" fmla="*/ 415 h 444"/>
                <a:gd name="T80" fmla="*/ 622 w 1180"/>
                <a:gd name="T81" fmla="*/ 417 h 444"/>
                <a:gd name="T82" fmla="*/ 594 w 1180"/>
                <a:gd name="T83" fmla="*/ 427 h 444"/>
                <a:gd name="T84" fmla="*/ 570 w 1180"/>
                <a:gd name="T85" fmla="*/ 444 h 444"/>
                <a:gd name="T86" fmla="*/ 476 w 1180"/>
                <a:gd name="T87" fmla="*/ 440 h 444"/>
                <a:gd name="T88" fmla="*/ 389 w 1180"/>
                <a:gd name="T89" fmla="*/ 435 h 444"/>
                <a:gd name="T90" fmla="*/ 307 w 1180"/>
                <a:gd name="T91" fmla="*/ 425 h 444"/>
                <a:gd name="T92" fmla="*/ 231 w 1180"/>
                <a:gd name="T93" fmla="*/ 413 h 444"/>
                <a:gd name="T94" fmla="*/ 165 w 1180"/>
                <a:gd name="T95" fmla="*/ 397 h 444"/>
                <a:gd name="T96" fmla="*/ 109 w 1180"/>
                <a:gd name="T97" fmla="*/ 381 h 444"/>
                <a:gd name="T98" fmla="*/ 62 w 1180"/>
                <a:gd name="T99" fmla="*/ 361 h 444"/>
                <a:gd name="T100" fmla="*/ 28 w 1180"/>
                <a:gd name="T101" fmla="*/ 341 h 444"/>
                <a:gd name="T102" fmla="*/ 6 w 1180"/>
                <a:gd name="T103" fmla="*/ 319 h 444"/>
                <a:gd name="T104" fmla="*/ 0 w 1180"/>
                <a:gd name="T105" fmla="*/ 297 h 444"/>
                <a:gd name="T106" fmla="*/ 0 w 1180"/>
                <a:gd name="T107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80" h="444">
                  <a:moveTo>
                    <a:pt x="0" y="0"/>
                  </a:moveTo>
                  <a:lnTo>
                    <a:pt x="6" y="22"/>
                  </a:lnTo>
                  <a:lnTo>
                    <a:pt x="24" y="42"/>
                  </a:lnTo>
                  <a:lnTo>
                    <a:pt x="54" y="62"/>
                  </a:lnTo>
                  <a:lnTo>
                    <a:pt x="93" y="80"/>
                  </a:lnTo>
                  <a:lnTo>
                    <a:pt x="143" y="96"/>
                  </a:lnTo>
                  <a:lnTo>
                    <a:pt x="203" y="112"/>
                  </a:lnTo>
                  <a:lnTo>
                    <a:pt x="269" y="124"/>
                  </a:lnTo>
                  <a:lnTo>
                    <a:pt x="341" y="134"/>
                  </a:lnTo>
                  <a:lnTo>
                    <a:pt x="420" y="142"/>
                  </a:lnTo>
                  <a:lnTo>
                    <a:pt x="502" y="146"/>
                  </a:lnTo>
                  <a:lnTo>
                    <a:pt x="590" y="148"/>
                  </a:lnTo>
                  <a:lnTo>
                    <a:pt x="678" y="146"/>
                  </a:lnTo>
                  <a:lnTo>
                    <a:pt x="759" y="142"/>
                  </a:lnTo>
                  <a:lnTo>
                    <a:pt x="839" y="134"/>
                  </a:lnTo>
                  <a:lnTo>
                    <a:pt x="911" y="124"/>
                  </a:lnTo>
                  <a:lnTo>
                    <a:pt x="977" y="112"/>
                  </a:lnTo>
                  <a:lnTo>
                    <a:pt x="1034" y="96"/>
                  </a:lnTo>
                  <a:lnTo>
                    <a:pt x="1084" y="80"/>
                  </a:lnTo>
                  <a:lnTo>
                    <a:pt x="1126" y="62"/>
                  </a:lnTo>
                  <a:lnTo>
                    <a:pt x="1156" y="42"/>
                  </a:lnTo>
                  <a:lnTo>
                    <a:pt x="1174" y="22"/>
                  </a:lnTo>
                  <a:lnTo>
                    <a:pt x="1180" y="0"/>
                  </a:lnTo>
                  <a:lnTo>
                    <a:pt x="1180" y="297"/>
                  </a:lnTo>
                  <a:lnTo>
                    <a:pt x="1180" y="305"/>
                  </a:lnTo>
                  <a:lnTo>
                    <a:pt x="1176" y="315"/>
                  </a:lnTo>
                  <a:lnTo>
                    <a:pt x="1126" y="215"/>
                  </a:lnTo>
                  <a:lnTo>
                    <a:pt x="1122" y="207"/>
                  </a:lnTo>
                  <a:lnTo>
                    <a:pt x="1100" y="181"/>
                  </a:lnTo>
                  <a:lnTo>
                    <a:pt x="1076" y="163"/>
                  </a:lnTo>
                  <a:lnTo>
                    <a:pt x="1048" y="152"/>
                  </a:lnTo>
                  <a:lnTo>
                    <a:pt x="1018" y="146"/>
                  </a:lnTo>
                  <a:lnTo>
                    <a:pt x="1016" y="144"/>
                  </a:lnTo>
                  <a:lnTo>
                    <a:pt x="1016" y="146"/>
                  </a:lnTo>
                  <a:lnTo>
                    <a:pt x="987" y="150"/>
                  </a:lnTo>
                  <a:lnTo>
                    <a:pt x="957" y="159"/>
                  </a:lnTo>
                  <a:lnTo>
                    <a:pt x="931" y="177"/>
                  </a:lnTo>
                  <a:lnTo>
                    <a:pt x="909" y="203"/>
                  </a:lnTo>
                  <a:lnTo>
                    <a:pt x="805" y="385"/>
                  </a:lnTo>
                  <a:lnTo>
                    <a:pt x="630" y="415"/>
                  </a:lnTo>
                  <a:lnTo>
                    <a:pt x="622" y="417"/>
                  </a:lnTo>
                  <a:lnTo>
                    <a:pt x="594" y="427"/>
                  </a:lnTo>
                  <a:lnTo>
                    <a:pt x="570" y="444"/>
                  </a:lnTo>
                  <a:lnTo>
                    <a:pt x="476" y="440"/>
                  </a:lnTo>
                  <a:lnTo>
                    <a:pt x="389" y="435"/>
                  </a:lnTo>
                  <a:lnTo>
                    <a:pt x="307" y="425"/>
                  </a:lnTo>
                  <a:lnTo>
                    <a:pt x="231" y="413"/>
                  </a:lnTo>
                  <a:lnTo>
                    <a:pt x="165" y="397"/>
                  </a:lnTo>
                  <a:lnTo>
                    <a:pt x="109" y="381"/>
                  </a:lnTo>
                  <a:lnTo>
                    <a:pt x="62" y="361"/>
                  </a:lnTo>
                  <a:lnTo>
                    <a:pt x="28" y="341"/>
                  </a:lnTo>
                  <a:lnTo>
                    <a:pt x="6" y="319"/>
                  </a:lnTo>
                  <a:lnTo>
                    <a:pt x="0" y="29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77">
              <a:extLst>
                <a:ext uri="{FF2B5EF4-FFF2-40B4-BE49-F238E27FC236}">
                  <a16:creationId xmlns:a16="http://schemas.microsoft.com/office/drawing/2014/main" id="{4D38EFF5-C68C-416B-9EE0-DFA231C7C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938" y="4264025"/>
              <a:ext cx="547688" cy="352425"/>
            </a:xfrm>
            <a:custGeom>
              <a:avLst/>
              <a:gdLst>
                <a:gd name="T0" fmla="*/ 0 w 689"/>
                <a:gd name="T1" fmla="*/ 0 h 442"/>
                <a:gd name="T2" fmla="*/ 6 w 689"/>
                <a:gd name="T3" fmla="*/ 22 h 442"/>
                <a:gd name="T4" fmla="*/ 26 w 689"/>
                <a:gd name="T5" fmla="*/ 42 h 442"/>
                <a:gd name="T6" fmla="*/ 58 w 689"/>
                <a:gd name="T7" fmla="*/ 61 h 442"/>
                <a:gd name="T8" fmla="*/ 99 w 689"/>
                <a:gd name="T9" fmla="*/ 79 h 442"/>
                <a:gd name="T10" fmla="*/ 151 w 689"/>
                <a:gd name="T11" fmla="*/ 97 h 442"/>
                <a:gd name="T12" fmla="*/ 213 w 689"/>
                <a:gd name="T13" fmla="*/ 111 h 442"/>
                <a:gd name="T14" fmla="*/ 281 w 689"/>
                <a:gd name="T15" fmla="*/ 125 h 442"/>
                <a:gd name="T16" fmla="*/ 357 w 689"/>
                <a:gd name="T17" fmla="*/ 135 h 442"/>
                <a:gd name="T18" fmla="*/ 438 w 689"/>
                <a:gd name="T19" fmla="*/ 141 h 442"/>
                <a:gd name="T20" fmla="*/ 526 w 689"/>
                <a:gd name="T21" fmla="*/ 147 h 442"/>
                <a:gd name="T22" fmla="*/ 530 w 689"/>
                <a:gd name="T23" fmla="*/ 173 h 442"/>
                <a:gd name="T24" fmla="*/ 540 w 689"/>
                <a:gd name="T25" fmla="*/ 199 h 442"/>
                <a:gd name="T26" fmla="*/ 554 w 689"/>
                <a:gd name="T27" fmla="*/ 223 h 442"/>
                <a:gd name="T28" fmla="*/ 689 w 689"/>
                <a:gd name="T29" fmla="*/ 362 h 442"/>
                <a:gd name="T30" fmla="*/ 680 w 689"/>
                <a:gd name="T31" fmla="*/ 440 h 442"/>
                <a:gd name="T32" fmla="*/ 590 w 689"/>
                <a:gd name="T33" fmla="*/ 442 h 442"/>
                <a:gd name="T34" fmla="*/ 502 w 689"/>
                <a:gd name="T35" fmla="*/ 440 h 442"/>
                <a:gd name="T36" fmla="*/ 420 w 689"/>
                <a:gd name="T37" fmla="*/ 436 h 442"/>
                <a:gd name="T38" fmla="*/ 341 w 689"/>
                <a:gd name="T39" fmla="*/ 428 h 442"/>
                <a:gd name="T40" fmla="*/ 269 w 689"/>
                <a:gd name="T41" fmla="*/ 418 h 442"/>
                <a:gd name="T42" fmla="*/ 203 w 689"/>
                <a:gd name="T43" fmla="*/ 404 h 442"/>
                <a:gd name="T44" fmla="*/ 143 w 689"/>
                <a:gd name="T45" fmla="*/ 390 h 442"/>
                <a:gd name="T46" fmla="*/ 93 w 689"/>
                <a:gd name="T47" fmla="*/ 374 h 442"/>
                <a:gd name="T48" fmla="*/ 54 w 689"/>
                <a:gd name="T49" fmla="*/ 356 h 442"/>
                <a:gd name="T50" fmla="*/ 24 w 689"/>
                <a:gd name="T51" fmla="*/ 336 h 442"/>
                <a:gd name="T52" fmla="*/ 6 w 689"/>
                <a:gd name="T53" fmla="*/ 317 h 442"/>
                <a:gd name="T54" fmla="*/ 0 w 689"/>
                <a:gd name="T55" fmla="*/ 295 h 442"/>
                <a:gd name="T56" fmla="*/ 0 w 689"/>
                <a:gd name="T57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9" h="442">
                  <a:moveTo>
                    <a:pt x="0" y="0"/>
                  </a:moveTo>
                  <a:lnTo>
                    <a:pt x="6" y="22"/>
                  </a:lnTo>
                  <a:lnTo>
                    <a:pt x="26" y="42"/>
                  </a:lnTo>
                  <a:lnTo>
                    <a:pt x="58" y="61"/>
                  </a:lnTo>
                  <a:lnTo>
                    <a:pt x="99" y="79"/>
                  </a:lnTo>
                  <a:lnTo>
                    <a:pt x="151" y="97"/>
                  </a:lnTo>
                  <a:lnTo>
                    <a:pt x="213" y="111"/>
                  </a:lnTo>
                  <a:lnTo>
                    <a:pt x="281" y="125"/>
                  </a:lnTo>
                  <a:lnTo>
                    <a:pt x="357" y="135"/>
                  </a:lnTo>
                  <a:lnTo>
                    <a:pt x="438" y="141"/>
                  </a:lnTo>
                  <a:lnTo>
                    <a:pt x="526" y="147"/>
                  </a:lnTo>
                  <a:lnTo>
                    <a:pt x="530" y="173"/>
                  </a:lnTo>
                  <a:lnTo>
                    <a:pt x="540" y="199"/>
                  </a:lnTo>
                  <a:lnTo>
                    <a:pt x="554" y="223"/>
                  </a:lnTo>
                  <a:lnTo>
                    <a:pt x="689" y="362"/>
                  </a:lnTo>
                  <a:lnTo>
                    <a:pt x="680" y="440"/>
                  </a:lnTo>
                  <a:lnTo>
                    <a:pt x="590" y="442"/>
                  </a:lnTo>
                  <a:lnTo>
                    <a:pt x="502" y="440"/>
                  </a:lnTo>
                  <a:lnTo>
                    <a:pt x="420" y="436"/>
                  </a:lnTo>
                  <a:lnTo>
                    <a:pt x="341" y="428"/>
                  </a:lnTo>
                  <a:lnTo>
                    <a:pt x="269" y="418"/>
                  </a:lnTo>
                  <a:lnTo>
                    <a:pt x="203" y="404"/>
                  </a:lnTo>
                  <a:lnTo>
                    <a:pt x="143" y="390"/>
                  </a:lnTo>
                  <a:lnTo>
                    <a:pt x="93" y="374"/>
                  </a:lnTo>
                  <a:lnTo>
                    <a:pt x="54" y="356"/>
                  </a:lnTo>
                  <a:lnTo>
                    <a:pt x="24" y="336"/>
                  </a:lnTo>
                  <a:lnTo>
                    <a:pt x="6" y="317"/>
                  </a:lnTo>
                  <a:lnTo>
                    <a:pt x="0" y="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6" name="Picture 5" descr="A picture containing ax, tool&#10;&#10;Description automatically generated">
            <a:extLst>
              <a:ext uri="{FF2B5EF4-FFF2-40B4-BE49-F238E27FC236}">
                <a16:creationId xmlns:a16="http://schemas.microsoft.com/office/drawing/2014/main" id="{2239C837-00B0-41C8-B23F-1F16FEE547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638" y="1993437"/>
            <a:ext cx="810981" cy="65933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713F0EF-D3D9-4293-BBB5-C8BA283093A2}"/>
              </a:ext>
            </a:extLst>
          </p:cNvPr>
          <p:cNvGrpSpPr/>
          <p:nvPr/>
        </p:nvGrpSpPr>
        <p:grpSpPr>
          <a:xfrm>
            <a:off x="1722268" y="4083728"/>
            <a:ext cx="781235" cy="876568"/>
            <a:chOff x="5740401" y="1744663"/>
            <a:chExt cx="1158875" cy="1344612"/>
          </a:xfrm>
          <a:solidFill>
            <a:schemeClr val="accent1"/>
          </a:solidFill>
        </p:grpSpPr>
        <p:sp>
          <p:nvSpPr>
            <p:cNvPr id="30" name="Freeform 109">
              <a:extLst>
                <a:ext uri="{FF2B5EF4-FFF2-40B4-BE49-F238E27FC236}">
                  <a16:creationId xmlns:a16="http://schemas.microsoft.com/office/drawing/2014/main" id="{725890F5-580C-43F6-94BF-C2AA47748E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3163" y="2441575"/>
              <a:ext cx="646113" cy="647700"/>
            </a:xfrm>
            <a:custGeom>
              <a:avLst/>
              <a:gdLst>
                <a:gd name="T0" fmla="*/ 285 w 815"/>
                <a:gd name="T1" fmla="*/ 123 h 815"/>
                <a:gd name="T2" fmla="*/ 199 w 815"/>
                <a:gd name="T3" fmla="*/ 165 h 815"/>
                <a:gd name="T4" fmla="*/ 139 w 815"/>
                <a:gd name="T5" fmla="*/ 239 h 815"/>
                <a:gd name="T6" fmla="*/ 117 w 815"/>
                <a:gd name="T7" fmla="*/ 337 h 815"/>
                <a:gd name="T8" fmla="*/ 139 w 815"/>
                <a:gd name="T9" fmla="*/ 432 h 815"/>
                <a:gd name="T10" fmla="*/ 199 w 815"/>
                <a:gd name="T11" fmla="*/ 506 h 815"/>
                <a:gd name="T12" fmla="*/ 285 w 815"/>
                <a:gd name="T13" fmla="*/ 550 h 815"/>
                <a:gd name="T14" fmla="*/ 386 w 815"/>
                <a:gd name="T15" fmla="*/ 550 h 815"/>
                <a:gd name="T16" fmla="*/ 472 w 815"/>
                <a:gd name="T17" fmla="*/ 506 h 815"/>
                <a:gd name="T18" fmla="*/ 532 w 815"/>
                <a:gd name="T19" fmla="*/ 432 h 815"/>
                <a:gd name="T20" fmla="*/ 554 w 815"/>
                <a:gd name="T21" fmla="*/ 337 h 815"/>
                <a:gd name="T22" fmla="*/ 532 w 815"/>
                <a:gd name="T23" fmla="*/ 239 h 815"/>
                <a:gd name="T24" fmla="*/ 472 w 815"/>
                <a:gd name="T25" fmla="*/ 165 h 815"/>
                <a:gd name="T26" fmla="*/ 386 w 815"/>
                <a:gd name="T27" fmla="*/ 123 h 815"/>
                <a:gd name="T28" fmla="*/ 335 w 815"/>
                <a:gd name="T29" fmla="*/ 0 h 815"/>
                <a:gd name="T30" fmla="*/ 452 w 815"/>
                <a:gd name="T31" fmla="*/ 22 h 815"/>
                <a:gd name="T32" fmla="*/ 552 w 815"/>
                <a:gd name="T33" fmla="*/ 80 h 815"/>
                <a:gd name="T34" fmla="*/ 626 w 815"/>
                <a:gd name="T35" fmla="*/ 167 h 815"/>
                <a:gd name="T36" fmla="*/ 665 w 815"/>
                <a:gd name="T37" fmla="*/ 275 h 815"/>
                <a:gd name="T38" fmla="*/ 667 w 815"/>
                <a:gd name="T39" fmla="*/ 386 h 815"/>
                <a:gd name="T40" fmla="*/ 640 w 815"/>
                <a:gd name="T41" fmla="*/ 478 h 815"/>
                <a:gd name="T42" fmla="*/ 618 w 815"/>
                <a:gd name="T43" fmla="*/ 522 h 815"/>
                <a:gd name="T44" fmla="*/ 809 w 815"/>
                <a:gd name="T45" fmla="*/ 717 h 815"/>
                <a:gd name="T46" fmla="*/ 815 w 815"/>
                <a:gd name="T47" fmla="*/ 757 h 815"/>
                <a:gd name="T48" fmla="*/ 795 w 815"/>
                <a:gd name="T49" fmla="*/ 795 h 815"/>
                <a:gd name="T50" fmla="*/ 757 w 815"/>
                <a:gd name="T51" fmla="*/ 815 h 815"/>
                <a:gd name="T52" fmla="*/ 717 w 815"/>
                <a:gd name="T53" fmla="*/ 809 h 815"/>
                <a:gd name="T54" fmla="*/ 522 w 815"/>
                <a:gd name="T55" fmla="*/ 620 h 815"/>
                <a:gd name="T56" fmla="*/ 478 w 815"/>
                <a:gd name="T57" fmla="*/ 640 h 815"/>
                <a:gd name="T58" fmla="*/ 386 w 815"/>
                <a:gd name="T59" fmla="*/ 667 h 815"/>
                <a:gd name="T60" fmla="*/ 275 w 815"/>
                <a:gd name="T61" fmla="*/ 665 h 815"/>
                <a:gd name="T62" fmla="*/ 167 w 815"/>
                <a:gd name="T63" fmla="*/ 626 h 815"/>
                <a:gd name="T64" fmla="*/ 79 w 815"/>
                <a:gd name="T65" fmla="*/ 552 h 815"/>
                <a:gd name="T66" fmla="*/ 22 w 815"/>
                <a:gd name="T67" fmla="*/ 452 h 815"/>
                <a:gd name="T68" fmla="*/ 0 w 815"/>
                <a:gd name="T69" fmla="*/ 337 h 815"/>
                <a:gd name="T70" fmla="*/ 22 w 815"/>
                <a:gd name="T71" fmla="*/ 219 h 815"/>
                <a:gd name="T72" fmla="*/ 79 w 815"/>
                <a:gd name="T73" fmla="*/ 119 h 815"/>
                <a:gd name="T74" fmla="*/ 167 w 815"/>
                <a:gd name="T75" fmla="*/ 46 h 815"/>
                <a:gd name="T76" fmla="*/ 275 w 815"/>
                <a:gd name="T77" fmla="*/ 6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15" h="815">
                  <a:moveTo>
                    <a:pt x="335" y="117"/>
                  </a:moveTo>
                  <a:lnTo>
                    <a:pt x="285" y="123"/>
                  </a:lnTo>
                  <a:lnTo>
                    <a:pt x="239" y="139"/>
                  </a:lnTo>
                  <a:lnTo>
                    <a:pt x="199" y="165"/>
                  </a:lnTo>
                  <a:lnTo>
                    <a:pt x="165" y="199"/>
                  </a:lnTo>
                  <a:lnTo>
                    <a:pt x="139" y="239"/>
                  </a:lnTo>
                  <a:lnTo>
                    <a:pt x="121" y="285"/>
                  </a:lnTo>
                  <a:lnTo>
                    <a:pt x="117" y="337"/>
                  </a:lnTo>
                  <a:lnTo>
                    <a:pt x="121" y="386"/>
                  </a:lnTo>
                  <a:lnTo>
                    <a:pt x="139" y="432"/>
                  </a:lnTo>
                  <a:lnTo>
                    <a:pt x="165" y="472"/>
                  </a:lnTo>
                  <a:lnTo>
                    <a:pt x="199" y="506"/>
                  </a:lnTo>
                  <a:lnTo>
                    <a:pt x="239" y="532"/>
                  </a:lnTo>
                  <a:lnTo>
                    <a:pt x="285" y="550"/>
                  </a:lnTo>
                  <a:lnTo>
                    <a:pt x="335" y="554"/>
                  </a:lnTo>
                  <a:lnTo>
                    <a:pt x="386" y="550"/>
                  </a:lnTo>
                  <a:lnTo>
                    <a:pt x="432" y="532"/>
                  </a:lnTo>
                  <a:lnTo>
                    <a:pt x="472" y="506"/>
                  </a:lnTo>
                  <a:lnTo>
                    <a:pt x="506" y="472"/>
                  </a:lnTo>
                  <a:lnTo>
                    <a:pt x="532" y="432"/>
                  </a:lnTo>
                  <a:lnTo>
                    <a:pt x="548" y="386"/>
                  </a:lnTo>
                  <a:lnTo>
                    <a:pt x="554" y="337"/>
                  </a:lnTo>
                  <a:lnTo>
                    <a:pt x="548" y="285"/>
                  </a:lnTo>
                  <a:lnTo>
                    <a:pt x="532" y="239"/>
                  </a:lnTo>
                  <a:lnTo>
                    <a:pt x="506" y="199"/>
                  </a:lnTo>
                  <a:lnTo>
                    <a:pt x="472" y="165"/>
                  </a:lnTo>
                  <a:lnTo>
                    <a:pt x="432" y="139"/>
                  </a:lnTo>
                  <a:lnTo>
                    <a:pt x="386" y="123"/>
                  </a:lnTo>
                  <a:lnTo>
                    <a:pt x="335" y="117"/>
                  </a:lnTo>
                  <a:close/>
                  <a:moveTo>
                    <a:pt x="335" y="0"/>
                  </a:moveTo>
                  <a:lnTo>
                    <a:pt x="396" y="6"/>
                  </a:lnTo>
                  <a:lnTo>
                    <a:pt x="452" y="22"/>
                  </a:lnTo>
                  <a:lnTo>
                    <a:pt x="504" y="46"/>
                  </a:lnTo>
                  <a:lnTo>
                    <a:pt x="552" y="80"/>
                  </a:lnTo>
                  <a:lnTo>
                    <a:pt x="592" y="119"/>
                  </a:lnTo>
                  <a:lnTo>
                    <a:pt x="626" y="167"/>
                  </a:lnTo>
                  <a:lnTo>
                    <a:pt x="650" y="219"/>
                  </a:lnTo>
                  <a:lnTo>
                    <a:pt x="665" y="275"/>
                  </a:lnTo>
                  <a:lnTo>
                    <a:pt x="671" y="337"/>
                  </a:lnTo>
                  <a:lnTo>
                    <a:pt x="667" y="386"/>
                  </a:lnTo>
                  <a:lnTo>
                    <a:pt x="655" y="434"/>
                  </a:lnTo>
                  <a:lnTo>
                    <a:pt x="640" y="478"/>
                  </a:lnTo>
                  <a:lnTo>
                    <a:pt x="616" y="520"/>
                  </a:lnTo>
                  <a:lnTo>
                    <a:pt x="618" y="522"/>
                  </a:lnTo>
                  <a:lnTo>
                    <a:pt x="795" y="699"/>
                  </a:lnTo>
                  <a:lnTo>
                    <a:pt x="809" y="717"/>
                  </a:lnTo>
                  <a:lnTo>
                    <a:pt x="815" y="737"/>
                  </a:lnTo>
                  <a:lnTo>
                    <a:pt x="815" y="757"/>
                  </a:lnTo>
                  <a:lnTo>
                    <a:pt x="809" y="779"/>
                  </a:lnTo>
                  <a:lnTo>
                    <a:pt x="795" y="795"/>
                  </a:lnTo>
                  <a:lnTo>
                    <a:pt x="777" y="809"/>
                  </a:lnTo>
                  <a:lnTo>
                    <a:pt x="757" y="815"/>
                  </a:lnTo>
                  <a:lnTo>
                    <a:pt x="737" y="815"/>
                  </a:lnTo>
                  <a:lnTo>
                    <a:pt x="717" y="809"/>
                  </a:lnTo>
                  <a:lnTo>
                    <a:pt x="699" y="795"/>
                  </a:lnTo>
                  <a:lnTo>
                    <a:pt x="522" y="620"/>
                  </a:lnTo>
                  <a:lnTo>
                    <a:pt x="520" y="616"/>
                  </a:lnTo>
                  <a:lnTo>
                    <a:pt x="478" y="640"/>
                  </a:lnTo>
                  <a:lnTo>
                    <a:pt x="432" y="656"/>
                  </a:lnTo>
                  <a:lnTo>
                    <a:pt x="386" y="667"/>
                  </a:lnTo>
                  <a:lnTo>
                    <a:pt x="335" y="671"/>
                  </a:lnTo>
                  <a:lnTo>
                    <a:pt x="275" y="665"/>
                  </a:lnTo>
                  <a:lnTo>
                    <a:pt x="219" y="650"/>
                  </a:lnTo>
                  <a:lnTo>
                    <a:pt x="167" y="626"/>
                  </a:lnTo>
                  <a:lnTo>
                    <a:pt x="119" y="592"/>
                  </a:lnTo>
                  <a:lnTo>
                    <a:pt x="79" y="552"/>
                  </a:lnTo>
                  <a:lnTo>
                    <a:pt x="46" y="504"/>
                  </a:lnTo>
                  <a:lnTo>
                    <a:pt x="22" y="452"/>
                  </a:lnTo>
                  <a:lnTo>
                    <a:pt x="6" y="396"/>
                  </a:lnTo>
                  <a:lnTo>
                    <a:pt x="0" y="337"/>
                  </a:lnTo>
                  <a:lnTo>
                    <a:pt x="6" y="275"/>
                  </a:lnTo>
                  <a:lnTo>
                    <a:pt x="22" y="219"/>
                  </a:lnTo>
                  <a:lnTo>
                    <a:pt x="46" y="167"/>
                  </a:lnTo>
                  <a:lnTo>
                    <a:pt x="79" y="119"/>
                  </a:lnTo>
                  <a:lnTo>
                    <a:pt x="119" y="80"/>
                  </a:lnTo>
                  <a:lnTo>
                    <a:pt x="167" y="46"/>
                  </a:lnTo>
                  <a:lnTo>
                    <a:pt x="219" y="22"/>
                  </a:lnTo>
                  <a:lnTo>
                    <a:pt x="275" y="6"/>
                  </a:lnTo>
                  <a:lnTo>
                    <a:pt x="3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1" name="Freeform 110">
              <a:extLst>
                <a:ext uri="{FF2B5EF4-FFF2-40B4-BE49-F238E27FC236}">
                  <a16:creationId xmlns:a16="http://schemas.microsoft.com/office/drawing/2014/main" id="{E71D8A1F-3E9A-4869-B786-89E9BDF2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1" y="1744663"/>
              <a:ext cx="936625" cy="233363"/>
            </a:xfrm>
            <a:custGeom>
              <a:avLst/>
              <a:gdLst>
                <a:gd name="T0" fmla="*/ 590 w 1180"/>
                <a:gd name="T1" fmla="*/ 0 h 295"/>
                <a:gd name="T2" fmla="*/ 678 w 1180"/>
                <a:gd name="T3" fmla="*/ 2 h 295"/>
                <a:gd name="T4" fmla="*/ 761 w 1180"/>
                <a:gd name="T5" fmla="*/ 6 h 295"/>
                <a:gd name="T6" fmla="*/ 839 w 1180"/>
                <a:gd name="T7" fmla="*/ 14 h 295"/>
                <a:gd name="T8" fmla="*/ 911 w 1180"/>
                <a:gd name="T9" fmla="*/ 24 h 295"/>
                <a:gd name="T10" fmla="*/ 979 w 1180"/>
                <a:gd name="T11" fmla="*/ 36 h 295"/>
                <a:gd name="T12" fmla="*/ 1036 w 1180"/>
                <a:gd name="T13" fmla="*/ 52 h 295"/>
                <a:gd name="T14" fmla="*/ 1086 w 1180"/>
                <a:gd name="T15" fmla="*/ 68 h 295"/>
                <a:gd name="T16" fmla="*/ 1126 w 1180"/>
                <a:gd name="T17" fmla="*/ 86 h 295"/>
                <a:gd name="T18" fmla="*/ 1156 w 1180"/>
                <a:gd name="T19" fmla="*/ 106 h 295"/>
                <a:gd name="T20" fmla="*/ 1174 w 1180"/>
                <a:gd name="T21" fmla="*/ 126 h 295"/>
                <a:gd name="T22" fmla="*/ 1180 w 1180"/>
                <a:gd name="T23" fmla="*/ 147 h 295"/>
                <a:gd name="T24" fmla="*/ 1174 w 1180"/>
                <a:gd name="T25" fmla="*/ 169 h 295"/>
                <a:gd name="T26" fmla="*/ 1156 w 1180"/>
                <a:gd name="T27" fmla="*/ 191 h 295"/>
                <a:gd name="T28" fmla="*/ 1126 w 1180"/>
                <a:gd name="T29" fmla="*/ 209 h 295"/>
                <a:gd name="T30" fmla="*/ 1086 w 1180"/>
                <a:gd name="T31" fmla="*/ 227 h 295"/>
                <a:gd name="T32" fmla="*/ 1036 w 1180"/>
                <a:gd name="T33" fmla="*/ 245 h 295"/>
                <a:gd name="T34" fmla="*/ 979 w 1180"/>
                <a:gd name="T35" fmla="*/ 259 h 295"/>
                <a:gd name="T36" fmla="*/ 911 w 1180"/>
                <a:gd name="T37" fmla="*/ 271 h 295"/>
                <a:gd name="T38" fmla="*/ 839 w 1180"/>
                <a:gd name="T39" fmla="*/ 281 h 295"/>
                <a:gd name="T40" fmla="*/ 761 w 1180"/>
                <a:gd name="T41" fmla="*/ 289 h 295"/>
                <a:gd name="T42" fmla="*/ 678 w 1180"/>
                <a:gd name="T43" fmla="*/ 293 h 295"/>
                <a:gd name="T44" fmla="*/ 590 w 1180"/>
                <a:gd name="T45" fmla="*/ 295 h 295"/>
                <a:gd name="T46" fmla="*/ 502 w 1180"/>
                <a:gd name="T47" fmla="*/ 293 h 295"/>
                <a:gd name="T48" fmla="*/ 418 w 1180"/>
                <a:gd name="T49" fmla="*/ 289 h 295"/>
                <a:gd name="T50" fmla="*/ 341 w 1180"/>
                <a:gd name="T51" fmla="*/ 281 h 295"/>
                <a:gd name="T52" fmla="*/ 269 w 1180"/>
                <a:gd name="T53" fmla="*/ 271 h 295"/>
                <a:gd name="T54" fmla="*/ 203 w 1180"/>
                <a:gd name="T55" fmla="*/ 259 h 295"/>
                <a:gd name="T56" fmla="*/ 143 w 1180"/>
                <a:gd name="T57" fmla="*/ 245 h 295"/>
                <a:gd name="T58" fmla="*/ 94 w 1180"/>
                <a:gd name="T59" fmla="*/ 227 h 295"/>
                <a:gd name="T60" fmla="*/ 54 w 1180"/>
                <a:gd name="T61" fmla="*/ 209 h 295"/>
                <a:gd name="T62" fmla="*/ 24 w 1180"/>
                <a:gd name="T63" fmla="*/ 191 h 295"/>
                <a:gd name="T64" fmla="*/ 6 w 1180"/>
                <a:gd name="T65" fmla="*/ 169 h 295"/>
                <a:gd name="T66" fmla="*/ 0 w 1180"/>
                <a:gd name="T67" fmla="*/ 147 h 295"/>
                <a:gd name="T68" fmla="*/ 6 w 1180"/>
                <a:gd name="T69" fmla="*/ 126 h 295"/>
                <a:gd name="T70" fmla="*/ 24 w 1180"/>
                <a:gd name="T71" fmla="*/ 106 h 295"/>
                <a:gd name="T72" fmla="*/ 54 w 1180"/>
                <a:gd name="T73" fmla="*/ 86 h 295"/>
                <a:gd name="T74" fmla="*/ 94 w 1180"/>
                <a:gd name="T75" fmla="*/ 68 h 295"/>
                <a:gd name="T76" fmla="*/ 143 w 1180"/>
                <a:gd name="T77" fmla="*/ 52 h 295"/>
                <a:gd name="T78" fmla="*/ 203 w 1180"/>
                <a:gd name="T79" fmla="*/ 36 h 295"/>
                <a:gd name="T80" fmla="*/ 269 w 1180"/>
                <a:gd name="T81" fmla="*/ 24 h 295"/>
                <a:gd name="T82" fmla="*/ 341 w 1180"/>
                <a:gd name="T83" fmla="*/ 14 h 295"/>
                <a:gd name="T84" fmla="*/ 418 w 1180"/>
                <a:gd name="T85" fmla="*/ 6 h 295"/>
                <a:gd name="T86" fmla="*/ 502 w 1180"/>
                <a:gd name="T87" fmla="*/ 2 h 295"/>
                <a:gd name="T88" fmla="*/ 590 w 1180"/>
                <a:gd name="T8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80" h="295">
                  <a:moveTo>
                    <a:pt x="590" y="0"/>
                  </a:moveTo>
                  <a:lnTo>
                    <a:pt x="678" y="2"/>
                  </a:lnTo>
                  <a:lnTo>
                    <a:pt x="761" y="6"/>
                  </a:lnTo>
                  <a:lnTo>
                    <a:pt x="839" y="14"/>
                  </a:lnTo>
                  <a:lnTo>
                    <a:pt x="911" y="24"/>
                  </a:lnTo>
                  <a:lnTo>
                    <a:pt x="979" y="36"/>
                  </a:lnTo>
                  <a:lnTo>
                    <a:pt x="1036" y="52"/>
                  </a:lnTo>
                  <a:lnTo>
                    <a:pt x="1086" y="68"/>
                  </a:lnTo>
                  <a:lnTo>
                    <a:pt x="1126" y="86"/>
                  </a:lnTo>
                  <a:lnTo>
                    <a:pt x="1156" y="106"/>
                  </a:lnTo>
                  <a:lnTo>
                    <a:pt x="1174" y="126"/>
                  </a:lnTo>
                  <a:lnTo>
                    <a:pt x="1180" y="147"/>
                  </a:lnTo>
                  <a:lnTo>
                    <a:pt x="1174" y="169"/>
                  </a:lnTo>
                  <a:lnTo>
                    <a:pt x="1156" y="191"/>
                  </a:lnTo>
                  <a:lnTo>
                    <a:pt x="1126" y="209"/>
                  </a:lnTo>
                  <a:lnTo>
                    <a:pt x="1086" y="227"/>
                  </a:lnTo>
                  <a:lnTo>
                    <a:pt x="1036" y="245"/>
                  </a:lnTo>
                  <a:lnTo>
                    <a:pt x="979" y="259"/>
                  </a:lnTo>
                  <a:lnTo>
                    <a:pt x="911" y="271"/>
                  </a:lnTo>
                  <a:lnTo>
                    <a:pt x="839" y="281"/>
                  </a:lnTo>
                  <a:lnTo>
                    <a:pt x="761" y="289"/>
                  </a:lnTo>
                  <a:lnTo>
                    <a:pt x="678" y="293"/>
                  </a:lnTo>
                  <a:lnTo>
                    <a:pt x="590" y="295"/>
                  </a:lnTo>
                  <a:lnTo>
                    <a:pt x="502" y="293"/>
                  </a:lnTo>
                  <a:lnTo>
                    <a:pt x="418" y="289"/>
                  </a:lnTo>
                  <a:lnTo>
                    <a:pt x="341" y="281"/>
                  </a:lnTo>
                  <a:lnTo>
                    <a:pt x="269" y="271"/>
                  </a:lnTo>
                  <a:lnTo>
                    <a:pt x="203" y="259"/>
                  </a:lnTo>
                  <a:lnTo>
                    <a:pt x="143" y="245"/>
                  </a:lnTo>
                  <a:lnTo>
                    <a:pt x="94" y="227"/>
                  </a:lnTo>
                  <a:lnTo>
                    <a:pt x="54" y="209"/>
                  </a:lnTo>
                  <a:lnTo>
                    <a:pt x="24" y="191"/>
                  </a:lnTo>
                  <a:lnTo>
                    <a:pt x="6" y="169"/>
                  </a:lnTo>
                  <a:lnTo>
                    <a:pt x="0" y="147"/>
                  </a:lnTo>
                  <a:lnTo>
                    <a:pt x="6" y="126"/>
                  </a:lnTo>
                  <a:lnTo>
                    <a:pt x="24" y="106"/>
                  </a:lnTo>
                  <a:lnTo>
                    <a:pt x="54" y="86"/>
                  </a:lnTo>
                  <a:lnTo>
                    <a:pt x="94" y="68"/>
                  </a:lnTo>
                  <a:lnTo>
                    <a:pt x="143" y="52"/>
                  </a:lnTo>
                  <a:lnTo>
                    <a:pt x="203" y="36"/>
                  </a:lnTo>
                  <a:lnTo>
                    <a:pt x="269" y="24"/>
                  </a:lnTo>
                  <a:lnTo>
                    <a:pt x="341" y="14"/>
                  </a:lnTo>
                  <a:lnTo>
                    <a:pt x="418" y="6"/>
                  </a:lnTo>
                  <a:lnTo>
                    <a:pt x="502" y="2"/>
                  </a:lnTo>
                  <a:lnTo>
                    <a:pt x="5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2" name="Freeform 111">
              <a:extLst>
                <a:ext uri="{FF2B5EF4-FFF2-40B4-BE49-F238E27FC236}">
                  <a16:creationId xmlns:a16="http://schemas.microsoft.com/office/drawing/2014/main" id="{9B03CAFA-DC56-4B2C-A50B-4C11018F2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1" y="1941513"/>
              <a:ext cx="936625" cy="350838"/>
            </a:xfrm>
            <a:custGeom>
              <a:avLst/>
              <a:gdLst>
                <a:gd name="T0" fmla="*/ 0 w 1180"/>
                <a:gd name="T1" fmla="*/ 0 h 443"/>
                <a:gd name="T2" fmla="*/ 6 w 1180"/>
                <a:gd name="T3" fmla="*/ 20 h 443"/>
                <a:gd name="T4" fmla="*/ 24 w 1180"/>
                <a:gd name="T5" fmla="*/ 40 h 443"/>
                <a:gd name="T6" fmla="*/ 54 w 1180"/>
                <a:gd name="T7" fmla="*/ 60 h 443"/>
                <a:gd name="T8" fmla="*/ 96 w 1180"/>
                <a:gd name="T9" fmla="*/ 78 h 443"/>
                <a:gd name="T10" fmla="*/ 145 w 1180"/>
                <a:gd name="T11" fmla="*/ 96 h 443"/>
                <a:gd name="T12" fmla="*/ 203 w 1180"/>
                <a:gd name="T13" fmla="*/ 110 h 443"/>
                <a:gd name="T14" fmla="*/ 269 w 1180"/>
                <a:gd name="T15" fmla="*/ 122 h 443"/>
                <a:gd name="T16" fmla="*/ 341 w 1180"/>
                <a:gd name="T17" fmla="*/ 134 h 443"/>
                <a:gd name="T18" fmla="*/ 420 w 1180"/>
                <a:gd name="T19" fmla="*/ 140 h 443"/>
                <a:gd name="T20" fmla="*/ 502 w 1180"/>
                <a:gd name="T21" fmla="*/ 146 h 443"/>
                <a:gd name="T22" fmla="*/ 590 w 1180"/>
                <a:gd name="T23" fmla="*/ 148 h 443"/>
                <a:gd name="T24" fmla="*/ 678 w 1180"/>
                <a:gd name="T25" fmla="*/ 146 h 443"/>
                <a:gd name="T26" fmla="*/ 759 w 1180"/>
                <a:gd name="T27" fmla="*/ 140 h 443"/>
                <a:gd name="T28" fmla="*/ 839 w 1180"/>
                <a:gd name="T29" fmla="*/ 134 h 443"/>
                <a:gd name="T30" fmla="*/ 911 w 1180"/>
                <a:gd name="T31" fmla="*/ 122 h 443"/>
                <a:gd name="T32" fmla="*/ 977 w 1180"/>
                <a:gd name="T33" fmla="*/ 110 h 443"/>
                <a:gd name="T34" fmla="*/ 1036 w 1180"/>
                <a:gd name="T35" fmla="*/ 96 h 443"/>
                <a:gd name="T36" fmla="*/ 1086 w 1180"/>
                <a:gd name="T37" fmla="*/ 78 h 443"/>
                <a:gd name="T38" fmla="*/ 1126 w 1180"/>
                <a:gd name="T39" fmla="*/ 60 h 443"/>
                <a:gd name="T40" fmla="*/ 1156 w 1180"/>
                <a:gd name="T41" fmla="*/ 40 h 443"/>
                <a:gd name="T42" fmla="*/ 1174 w 1180"/>
                <a:gd name="T43" fmla="*/ 20 h 443"/>
                <a:gd name="T44" fmla="*/ 1180 w 1180"/>
                <a:gd name="T45" fmla="*/ 0 h 443"/>
                <a:gd name="T46" fmla="*/ 1180 w 1180"/>
                <a:gd name="T47" fmla="*/ 295 h 443"/>
                <a:gd name="T48" fmla="*/ 1174 w 1180"/>
                <a:gd name="T49" fmla="*/ 315 h 443"/>
                <a:gd name="T50" fmla="*/ 1156 w 1180"/>
                <a:gd name="T51" fmla="*/ 337 h 443"/>
                <a:gd name="T52" fmla="*/ 1126 w 1180"/>
                <a:gd name="T53" fmla="*/ 355 h 443"/>
                <a:gd name="T54" fmla="*/ 1086 w 1180"/>
                <a:gd name="T55" fmla="*/ 373 h 443"/>
                <a:gd name="T56" fmla="*/ 1036 w 1180"/>
                <a:gd name="T57" fmla="*/ 391 h 443"/>
                <a:gd name="T58" fmla="*/ 977 w 1180"/>
                <a:gd name="T59" fmla="*/ 405 h 443"/>
                <a:gd name="T60" fmla="*/ 911 w 1180"/>
                <a:gd name="T61" fmla="*/ 419 h 443"/>
                <a:gd name="T62" fmla="*/ 839 w 1180"/>
                <a:gd name="T63" fmla="*/ 429 h 443"/>
                <a:gd name="T64" fmla="*/ 759 w 1180"/>
                <a:gd name="T65" fmla="*/ 437 h 443"/>
                <a:gd name="T66" fmla="*/ 678 w 1180"/>
                <a:gd name="T67" fmla="*/ 441 h 443"/>
                <a:gd name="T68" fmla="*/ 590 w 1180"/>
                <a:gd name="T69" fmla="*/ 443 h 443"/>
                <a:gd name="T70" fmla="*/ 502 w 1180"/>
                <a:gd name="T71" fmla="*/ 441 h 443"/>
                <a:gd name="T72" fmla="*/ 420 w 1180"/>
                <a:gd name="T73" fmla="*/ 437 h 443"/>
                <a:gd name="T74" fmla="*/ 341 w 1180"/>
                <a:gd name="T75" fmla="*/ 429 h 443"/>
                <a:gd name="T76" fmla="*/ 269 w 1180"/>
                <a:gd name="T77" fmla="*/ 419 h 443"/>
                <a:gd name="T78" fmla="*/ 203 w 1180"/>
                <a:gd name="T79" fmla="*/ 405 h 443"/>
                <a:gd name="T80" fmla="*/ 145 w 1180"/>
                <a:gd name="T81" fmla="*/ 391 h 443"/>
                <a:gd name="T82" fmla="*/ 96 w 1180"/>
                <a:gd name="T83" fmla="*/ 373 h 443"/>
                <a:gd name="T84" fmla="*/ 54 w 1180"/>
                <a:gd name="T85" fmla="*/ 355 h 443"/>
                <a:gd name="T86" fmla="*/ 24 w 1180"/>
                <a:gd name="T87" fmla="*/ 337 h 443"/>
                <a:gd name="T88" fmla="*/ 6 w 1180"/>
                <a:gd name="T89" fmla="*/ 315 h 443"/>
                <a:gd name="T90" fmla="*/ 0 w 1180"/>
                <a:gd name="T91" fmla="*/ 295 h 443"/>
                <a:gd name="T92" fmla="*/ 0 w 1180"/>
                <a:gd name="T9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0" h="443">
                  <a:moveTo>
                    <a:pt x="0" y="0"/>
                  </a:moveTo>
                  <a:lnTo>
                    <a:pt x="6" y="20"/>
                  </a:lnTo>
                  <a:lnTo>
                    <a:pt x="24" y="40"/>
                  </a:lnTo>
                  <a:lnTo>
                    <a:pt x="54" y="60"/>
                  </a:lnTo>
                  <a:lnTo>
                    <a:pt x="96" y="78"/>
                  </a:lnTo>
                  <a:lnTo>
                    <a:pt x="145" y="96"/>
                  </a:lnTo>
                  <a:lnTo>
                    <a:pt x="203" y="110"/>
                  </a:lnTo>
                  <a:lnTo>
                    <a:pt x="269" y="122"/>
                  </a:lnTo>
                  <a:lnTo>
                    <a:pt x="341" y="134"/>
                  </a:lnTo>
                  <a:lnTo>
                    <a:pt x="420" y="140"/>
                  </a:lnTo>
                  <a:lnTo>
                    <a:pt x="502" y="146"/>
                  </a:lnTo>
                  <a:lnTo>
                    <a:pt x="590" y="148"/>
                  </a:lnTo>
                  <a:lnTo>
                    <a:pt x="678" y="146"/>
                  </a:lnTo>
                  <a:lnTo>
                    <a:pt x="759" y="140"/>
                  </a:lnTo>
                  <a:lnTo>
                    <a:pt x="839" y="134"/>
                  </a:lnTo>
                  <a:lnTo>
                    <a:pt x="911" y="122"/>
                  </a:lnTo>
                  <a:lnTo>
                    <a:pt x="977" y="110"/>
                  </a:lnTo>
                  <a:lnTo>
                    <a:pt x="1036" y="96"/>
                  </a:lnTo>
                  <a:lnTo>
                    <a:pt x="1086" y="78"/>
                  </a:lnTo>
                  <a:lnTo>
                    <a:pt x="1126" y="60"/>
                  </a:lnTo>
                  <a:lnTo>
                    <a:pt x="1156" y="40"/>
                  </a:lnTo>
                  <a:lnTo>
                    <a:pt x="1174" y="20"/>
                  </a:lnTo>
                  <a:lnTo>
                    <a:pt x="1180" y="0"/>
                  </a:lnTo>
                  <a:lnTo>
                    <a:pt x="1180" y="295"/>
                  </a:lnTo>
                  <a:lnTo>
                    <a:pt x="1174" y="315"/>
                  </a:lnTo>
                  <a:lnTo>
                    <a:pt x="1156" y="337"/>
                  </a:lnTo>
                  <a:lnTo>
                    <a:pt x="1126" y="355"/>
                  </a:lnTo>
                  <a:lnTo>
                    <a:pt x="1086" y="373"/>
                  </a:lnTo>
                  <a:lnTo>
                    <a:pt x="1036" y="391"/>
                  </a:lnTo>
                  <a:lnTo>
                    <a:pt x="977" y="405"/>
                  </a:lnTo>
                  <a:lnTo>
                    <a:pt x="911" y="419"/>
                  </a:lnTo>
                  <a:lnTo>
                    <a:pt x="839" y="429"/>
                  </a:lnTo>
                  <a:lnTo>
                    <a:pt x="759" y="437"/>
                  </a:lnTo>
                  <a:lnTo>
                    <a:pt x="678" y="441"/>
                  </a:lnTo>
                  <a:lnTo>
                    <a:pt x="590" y="443"/>
                  </a:lnTo>
                  <a:lnTo>
                    <a:pt x="502" y="441"/>
                  </a:lnTo>
                  <a:lnTo>
                    <a:pt x="420" y="437"/>
                  </a:lnTo>
                  <a:lnTo>
                    <a:pt x="341" y="429"/>
                  </a:lnTo>
                  <a:lnTo>
                    <a:pt x="269" y="419"/>
                  </a:lnTo>
                  <a:lnTo>
                    <a:pt x="203" y="405"/>
                  </a:lnTo>
                  <a:lnTo>
                    <a:pt x="145" y="391"/>
                  </a:lnTo>
                  <a:lnTo>
                    <a:pt x="96" y="373"/>
                  </a:lnTo>
                  <a:lnTo>
                    <a:pt x="54" y="355"/>
                  </a:lnTo>
                  <a:lnTo>
                    <a:pt x="24" y="337"/>
                  </a:lnTo>
                  <a:lnTo>
                    <a:pt x="6" y="315"/>
                  </a:lnTo>
                  <a:lnTo>
                    <a:pt x="0" y="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3" name="Freeform 112">
              <a:extLst>
                <a:ext uri="{FF2B5EF4-FFF2-40B4-BE49-F238E27FC236}">
                  <a16:creationId xmlns:a16="http://schemas.microsoft.com/office/drawing/2014/main" id="{2D5FE915-81EA-4F68-BF69-ABCA808FA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1" y="2252663"/>
              <a:ext cx="936625" cy="350838"/>
            </a:xfrm>
            <a:custGeom>
              <a:avLst/>
              <a:gdLst>
                <a:gd name="T0" fmla="*/ 0 w 1180"/>
                <a:gd name="T1" fmla="*/ 0 h 442"/>
                <a:gd name="T2" fmla="*/ 6 w 1180"/>
                <a:gd name="T3" fmla="*/ 22 h 442"/>
                <a:gd name="T4" fmla="*/ 24 w 1180"/>
                <a:gd name="T5" fmla="*/ 42 h 442"/>
                <a:gd name="T6" fmla="*/ 54 w 1180"/>
                <a:gd name="T7" fmla="*/ 61 h 442"/>
                <a:gd name="T8" fmla="*/ 96 w 1180"/>
                <a:gd name="T9" fmla="*/ 79 h 442"/>
                <a:gd name="T10" fmla="*/ 145 w 1180"/>
                <a:gd name="T11" fmla="*/ 95 h 442"/>
                <a:gd name="T12" fmla="*/ 203 w 1180"/>
                <a:gd name="T13" fmla="*/ 111 h 442"/>
                <a:gd name="T14" fmla="*/ 269 w 1180"/>
                <a:gd name="T15" fmla="*/ 123 h 442"/>
                <a:gd name="T16" fmla="*/ 341 w 1180"/>
                <a:gd name="T17" fmla="*/ 133 h 442"/>
                <a:gd name="T18" fmla="*/ 420 w 1180"/>
                <a:gd name="T19" fmla="*/ 141 h 442"/>
                <a:gd name="T20" fmla="*/ 502 w 1180"/>
                <a:gd name="T21" fmla="*/ 145 h 442"/>
                <a:gd name="T22" fmla="*/ 590 w 1180"/>
                <a:gd name="T23" fmla="*/ 147 h 442"/>
                <a:gd name="T24" fmla="*/ 678 w 1180"/>
                <a:gd name="T25" fmla="*/ 145 h 442"/>
                <a:gd name="T26" fmla="*/ 759 w 1180"/>
                <a:gd name="T27" fmla="*/ 141 h 442"/>
                <a:gd name="T28" fmla="*/ 839 w 1180"/>
                <a:gd name="T29" fmla="*/ 133 h 442"/>
                <a:gd name="T30" fmla="*/ 911 w 1180"/>
                <a:gd name="T31" fmla="*/ 123 h 442"/>
                <a:gd name="T32" fmla="*/ 977 w 1180"/>
                <a:gd name="T33" fmla="*/ 111 h 442"/>
                <a:gd name="T34" fmla="*/ 1036 w 1180"/>
                <a:gd name="T35" fmla="*/ 95 h 442"/>
                <a:gd name="T36" fmla="*/ 1086 w 1180"/>
                <a:gd name="T37" fmla="*/ 79 h 442"/>
                <a:gd name="T38" fmla="*/ 1126 w 1180"/>
                <a:gd name="T39" fmla="*/ 61 h 442"/>
                <a:gd name="T40" fmla="*/ 1156 w 1180"/>
                <a:gd name="T41" fmla="*/ 42 h 442"/>
                <a:gd name="T42" fmla="*/ 1174 w 1180"/>
                <a:gd name="T43" fmla="*/ 22 h 442"/>
                <a:gd name="T44" fmla="*/ 1180 w 1180"/>
                <a:gd name="T45" fmla="*/ 0 h 442"/>
                <a:gd name="T46" fmla="*/ 1180 w 1180"/>
                <a:gd name="T47" fmla="*/ 229 h 442"/>
                <a:gd name="T48" fmla="*/ 1136 w 1180"/>
                <a:gd name="T49" fmla="*/ 207 h 442"/>
                <a:gd name="T50" fmla="*/ 1086 w 1180"/>
                <a:gd name="T51" fmla="*/ 189 h 442"/>
                <a:gd name="T52" fmla="*/ 1034 w 1180"/>
                <a:gd name="T53" fmla="*/ 179 h 442"/>
                <a:gd name="T54" fmla="*/ 981 w 1180"/>
                <a:gd name="T55" fmla="*/ 175 h 442"/>
                <a:gd name="T56" fmla="*/ 917 w 1180"/>
                <a:gd name="T57" fmla="*/ 181 h 442"/>
                <a:gd name="T58" fmla="*/ 857 w 1180"/>
                <a:gd name="T59" fmla="*/ 195 h 442"/>
                <a:gd name="T60" fmla="*/ 799 w 1180"/>
                <a:gd name="T61" fmla="*/ 219 h 442"/>
                <a:gd name="T62" fmla="*/ 747 w 1180"/>
                <a:gd name="T63" fmla="*/ 251 h 442"/>
                <a:gd name="T64" fmla="*/ 701 w 1180"/>
                <a:gd name="T65" fmla="*/ 291 h 442"/>
                <a:gd name="T66" fmla="*/ 662 w 1180"/>
                <a:gd name="T67" fmla="*/ 335 h 442"/>
                <a:gd name="T68" fmla="*/ 630 w 1180"/>
                <a:gd name="T69" fmla="*/ 386 h 442"/>
                <a:gd name="T70" fmla="*/ 604 w 1180"/>
                <a:gd name="T71" fmla="*/ 442 h 442"/>
                <a:gd name="T72" fmla="*/ 590 w 1180"/>
                <a:gd name="T73" fmla="*/ 442 h 442"/>
                <a:gd name="T74" fmla="*/ 502 w 1180"/>
                <a:gd name="T75" fmla="*/ 442 h 442"/>
                <a:gd name="T76" fmla="*/ 420 w 1180"/>
                <a:gd name="T77" fmla="*/ 436 h 442"/>
                <a:gd name="T78" fmla="*/ 341 w 1180"/>
                <a:gd name="T79" fmla="*/ 428 h 442"/>
                <a:gd name="T80" fmla="*/ 269 w 1180"/>
                <a:gd name="T81" fmla="*/ 418 h 442"/>
                <a:gd name="T82" fmla="*/ 203 w 1180"/>
                <a:gd name="T83" fmla="*/ 406 h 442"/>
                <a:gd name="T84" fmla="*/ 145 w 1180"/>
                <a:gd name="T85" fmla="*/ 390 h 442"/>
                <a:gd name="T86" fmla="*/ 96 w 1180"/>
                <a:gd name="T87" fmla="*/ 374 h 442"/>
                <a:gd name="T88" fmla="*/ 54 w 1180"/>
                <a:gd name="T89" fmla="*/ 356 h 442"/>
                <a:gd name="T90" fmla="*/ 24 w 1180"/>
                <a:gd name="T91" fmla="*/ 336 h 442"/>
                <a:gd name="T92" fmla="*/ 6 w 1180"/>
                <a:gd name="T93" fmla="*/ 317 h 442"/>
                <a:gd name="T94" fmla="*/ 0 w 1180"/>
                <a:gd name="T95" fmla="*/ 295 h 442"/>
                <a:gd name="T96" fmla="*/ 0 w 1180"/>
                <a:gd name="T97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80" h="442">
                  <a:moveTo>
                    <a:pt x="0" y="0"/>
                  </a:moveTo>
                  <a:lnTo>
                    <a:pt x="6" y="22"/>
                  </a:lnTo>
                  <a:lnTo>
                    <a:pt x="24" y="42"/>
                  </a:lnTo>
                  <a:lnTo>
                    <a:pt x="54" y="61"/>
                  </a:lnTo>
                  <a:lnTo>
                    <a:pt x="96" y="79"/>
                  </a:lnTo>
                  <a:lnTo>
                    <a:pt x="145" y="95"/>
                  </a:lnTo>
                  <a:lnTo>
                    <a:pt x="203" y="111"/>
                  </a:lnTo>
                  <a:lnTo>
                    <a:pt x="269" y="123"/>
                  </a:lnTo>
                  <a:lnTo>
                    <a:pt x="341" y="133"/>
                  </a:lnTo>
                  <a:lnTo>
                    <a:pt x="420" y="141"/>
                  </a:lnTo>
                  <a:lnTo>
                    <a:pt x="502" y="145"/>
                  </a:lnTo>
                  <a:lnTo>
                    <a:pt x="590" y="147"/>
                  </a:lnTo>
                  <a:lnTo>
                    <a:pt x="678" y="145"/>
                  </a:lnTo>
                  <a:lnTo>
                    <a:pt x="759" y="141"/>
                  </a:lnTo>
                  <a:lnTo>
                    <a:pt x="839" y="133"/>
                  </a:lnTo>
                  <a:lnTo>
                    <a:pt x="911" y="123"/>
                  </a:lnTo>
                  <a:lnTo>
                    <a:pt x="977" y="111"/>
                  </a:lnTo>
                  <a:lnTo>
                    <a:pt x="1036" y="95"/>
                  </a:lnTo>
                  <a:lnTo>
                    <a:pt x="1086" y="79"/>
                  </a:lnTo>
                  <a:lnTo>
                    <a:pt x="1126" y="61"/>
                  </a:lnTo>
                  <a:lnTo>
                    <a:pt x="1156" y="42"/>
                  </a:lnTo>
                  <a:lnTo>
                    <a:pt x="1174" y="22"/>
                  </a:lnTo>
                  <a:lnTo>
                    <a:pt x="1180" y="0"/>
                  </a:lnTo>
                  <a:lnTo>
                    <a:pt x="1180" y="229"/>
                  </a:lnTo>
                  <a:lnTo>
                    <a:pt x="1136" y="207"/>
                  </a:lnTo>
                  <a:lnTo>
                    <a:pt x="1086" y="189"/>
                  </a:lnTo>
                  <a:lnTo>
                    <a:pt x="1034" y="179"/>
                  </a:lnTo>
                  <a:lnTo>
                    <a:pt x="981" y="175"/>
                  </a:lnTo>
                  <a:lnTo>
                    <a:pt x="917" y="181"/>
                  </a:lnTo>
                  <a:lnTo>
                    <a:pt x="857" y="195"/>
                  </a:lnTo>
                  <a:lnTo>
                    <a:pt x="799" y="219"/>
                  </a:lnTo>
                  <a:lnTo>
                    <a:pt x="747" y="251"/>
                  </a:lnTo>
                  <a:lnTo>
                    <a:pt x="701" y="291"/>
                  </a:lnTo>
                  <a:lnTo>
                    <a:pt x="662" y="335"/>
                  </a:lnTo>
                  <a:lnTo>
                    <a:pt x="630" y="386"/>
                  </a:lnTo>
                  <a:lnTo>
                    <a:pt x="604" y="442"/>
                  </a:lnTo>
                  <a:lnTo>
                    <a:pt x="590" y="442"/>
                  </a:lnTo>
                  <a:lnTo>
                    <a:pt x="502" y="442"/>
                  </a:lnTo>
                  <a:lnTo>
                    <a:pt x="420" y="436"/>
                  </a:lnTo>
                  <a:lnTo>
                    <a:pt x="341" y="428"/>
                  </a:lnTo>
                  <a:lnTo>
                    <a:pt x="269" y="418"/>
                  </a:lnTo>
                  <a:lnTo>
                    <a:pt x="203" y="406"/>
                  </a:lnTo>
                  <a:lnTo>
                    <a:pt x="145" y="390"/>
                  </a:lnTo>
                  <a:lnTo>
                    <a:pt x="96" y="374"/>
                  </a:lnTo>
                  <a:lnTo>
                    <a:pt x="54" y="356"/>
                  </a:lnTo>
                  <a:lnTo>
                    <a:pt x="24" y="336"/>
                  </a:lnTo>
                  <a:lnTo>
                    <a:pt x="6" y="317"/>
                  </a:lnTo>
                  <a:lnTo>
                    <a:pt x="0" y="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4" name="Freeform 113">
              <a:extLst>
                <a:ext uri="{FF2B5EF4-FFF2-40B4-BE49-F238E27FC236}">
                  <a16:creationId xmlns:a16="http://schemas.microsoft.com/office/drawing/2014/main" id="{4171BDB4-9ED1-41F6-805C-6C98B75BC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1" y="2565400"/>
              <a:ext cx="538163" cy="350838"/>
            </a:xfrm>
            <a:custGeom>
              <a:avLst/>
              <a:gdLst>
                <a:gd name="T0" fmla="*/ 0 w 678"/>
                <a:gd name="T1" fmla="*/ 0 h 443"/>
                <a:gd name="T2" fmla="*/ 6 w 678"/>
                <a:gd name="T3" fmla="*/ 20 h 443"/>
                <a:gd name="T4" fmla="*/ 24 w 678"/>
                <a:gd name="T5" fmla="*/ 40 h 443"/>
                <a:gd name="T6" fmla="*/ 54 w 678"/>
                <a:gd name="T7" fmla="*/ 60 h 443"/>
                <a:gd name="T8" fmla="*/ 94 w 678"/>
                <a:gd name="T9" fmla="*/ 78 h 443"/>
                <a:gd name="T10" fmla="*/ 143 w 678"/>
                <a:gd name="T11" fmla="*/ 94 h 443"/>
                <a:gd name="T12" fmla="*/ 201 w 678"/>
                <a:gd name="T13" fmla="*/ 110 h 443"/>
                <a:gd name="T14" fmla="*/ 265 w 678"/>
                <a:gd name="T15" fmla="*/ 122 h 443"/>
                <a:gd name="T16" fmla="*/ 337 w 678"/>
                <a:gd name="T17" fmla="*/ 132 h 443"/>
                <a:gd name="T18" fmla="*/ 414 w 678"/>
                <a:gd name="T19" fmla="*/ 140 h 443"/>
                <a:gd name="T20" fmla="*/ 496 w 678"/>
                <a:gd name="T21" fmla="*/ 146 h 443"/>
                <a:gd name="T22" fmla="*/ 584 w 678"/>
                <a:gd name="T23" fmla="*/ 148 h 443"/>
                <a:gd name="T24" fmla="*/ 582 w 678"/>
                <a:gd name="T25" fmla="*/ 182 h 443"/>
                <a:gd name="T26" fmla="*/ 586 w 678"/>
                <a:gd name="T27" fmla="*/ 239 h 443"/>
                <a:gd name="T28" fmla="*/ 598 w 678"/>
                <a:gd name="T29" fmla="*/ 295 h 443"/>
                <a:gd name="T30" fmla="*/ 618 w 678"/>
                <a:gd name="T31" fmla="*/ 347 h 443"/>
                <a:gd name="T32" fmla="*/ 646 w 678"/>
                <a:gd name="T33" fmla="*/ 397 h 443"/>
                <a:gd name="T34" fmla="*/ 678 w 678"/>
                <a:gd name="T35" fmla="*/ 441 h 443"/>
                <a:gd name="T36" fmla="*/ 590 w 678"/>
                <a:gd name="T37" fmla="*/ 443 h 443"/>
                <a:gd name="T38" fmla="*/ 502 w 678"/>
                <a:gd name="T39" fmla="*/ 441 h 443"/>
                <a:gd name="T40" fmla="*/ 420 w 678"/>
                <a:gd name="T41" fmla="*/ 437 h 443"/>
                <a:gd name="T42" fmla="*/ 341 w 678"/>
                <a:gd name="T43" fmla="*/ 429 h 443"/>
                <a:gd name="T44" fmla="*/ 269 w 678"/>
                <a:gd name="T45" fmla="*/ 419 h 443"/>
                <a:gd name="T46" fmla="*/ 203 w 678"/>
                <a:gd name="T47" fmla="*/ 405 h 443"/>
                <a:gd name="T48" fmla="*/ 145 w 678"/>
                <a:gd name="T49" fmla="*/ 391 h 443"/>
                <a:gd name="T50" fmla="*/ 96 w 678"/>
                <a:gd name="T51" fmla="*/ 375 h 443"/>
                <a:gd name="T52" fmla="*/ 54 w 678"/>
                <a:gd name="T53" fmla="*/ 357 h 443"/>
                <a:gd name="T54" fmla="*/ 24 w 678"/>
                <a:gd name="T55" fmla="*/ 337 h 443"/>
                <a:gd name="T56" fmla="*/ 6 w 678"/>
                <a:gd name="T57" fmla="*/ 317 h 443"/>
                <a:gd name="T58" fmla="*/ 0 w 678"/>
                <a:gd name="T59" fmla="*/ 295 h 443"/>
                <a:gd name="T60" fmla="*/ 0 w 678"/>
                <a:gd name="T6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78" h="443">
                  <a:moveTo>
                    <a:pt x="0" y="0"/>
                  </a:moveTo>
                  <a:lnTo>
                    <a:pt x="6" y="20"/>
                  </a:lnTo>
                  <a:lnTo>
                    <a:pt x="24" y="40"/>
                  </a:lnTo>
                  <a:lnTo>
                    <a:pt x="54" y="60"/>
                  </a:lnTo>
                  <a:lnTo>
                    <a:pt x="94" y="78"/>
                  </a:lnTo>
                  <a:lnTo>
                    <a:pt x="143" y="94"/>
                  </a:lnTo>
                  <a:lnTo>
                    <a:pt x="201" y="110"/>
                  </a:lnTo>
                  <a:lnTo>
                    <a:pt x="265" y="122"/>
                  </a:lnTo>
                  <a:lnTo>
                    <a:pt x="337" y="132"/>
                  </a:lnTo>
                  <a:lnTo>
                    <a:pt x="414" y="140"/>
                  </a:lnTo>
                  <a:lnTo>
                    <a:pt x="496" y="146"/>
                  </a:lnTo>
                  <a:lnTo>
                    <a:pt x="584" y="148"/>
                  </a:lnTo>
                  <a:lnTo>
                    <a:pt x="582" y="182"/>
                  </a:lnTo>
                  <a:lnTo>
                    <a:pt x="586" y="239"/>
                  </a:lnTo>
                  <a:lnTo>
                    <a:pt x="598" y="295"/>
                  </a:lnTo>
                  <a:lnTo>
                    <a:pt x="618" y="347"/>
                  </a:lnTo>
                  <a:lnTo>
                    <a:pt x="646" y="397"/>
                  </a:lnTo>
                  <a:lnTo>
                    <a:pt x="678" y="441"/>
                  </a:lnTo>
                  <a:lnTo>
                    <a:pt x="590" y="443"/>
                  </a:lnTo>
                  <a:lnTo>
                    <a:pt x="502" y="441"/>
                  </a:lnTo>
                  <a:lnTo>
                    <a:pt x="420" y="437"/>
                  </a:lnTo>
                  <a:lnTo>
                    <a:pt x="341" y="429"/>
                  </a:lnTo>
                  <a:lnTo>
                    <a:pt x="269" y="419"/>
                  </a:lnTo>
                  <a:lnTo>
                    <a:pt x="203" y="405"/>
                  </a:lnTo>
                  <a:lnTo>
                    <a:pt x="145" y="391"/>
                  </a:lnTo>
                  <a:lnTo>
                    <a:pt x="96" y="375"/>
                  </a:lnTo>
                  <a:lnTo>
                    <a:pt x="54" y="357"/>
                  </a:lnTo>
                  <a:lnTo>
                    <a:pt x="24" y="337"/>
                  </a:lnTo>
                  <a:lnTo>
                    <a:pt x="6" y="317"/>
                  </a:lnTo>
                  <a:lnTo>
                    <a:pt x="0" y="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74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088ED-7EA0-4C89-8E46-26EA85F9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400"/>
              <a:t>DATA UNDERSTANDING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194563F-A66F-4B71-9C8D-5610CF13D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03595A-19F1-44C4-8C24-6E498B5F7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1092CB-F2F5-48D4-8468-060FFC3228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240826"/>
              </p:ext>
            </p:extLst>
          </p:nvPr>
        </p:nvGraphicFramePr>
        <p:xfrm>
          <a:off x="633414" y="1562470"/>
          <a:ext cx="6832706" cy="4128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B07869E-61E4-4099-B073-63C6793F6A99}"/>
              </a:ext>
            </a:extLst>
          </p:cNvPr>
          <p:cNvSpPr txBox="1"/>
          <p:nvPr/>
        </p:nvSpPr>
        <p:spPr>
          <a:xfrm>
            <a:off x="600970" y="1193138"/>
            <a:ext cx="228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DESCRIPTION </a:t>
            </a:r>
          </a:p>
        </p:txBody>
      </p:sp>
    </p:spTree>
    <p:extLst>
      <p:ext uri="{BB962C8B-B14F-4D97-AF65-F5344CB8AC3E}">
        <p14:creationId xmlns:p14="http://schemas.microsoft.com/office/powerpoint/2010/main" val="13213150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909</Words>
  <Application>Microsoft Office PowerPoint</Application>
  <PresentationFormat>Widescreen</PresentationFormat>
  <Paragraphs>200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Franklin Gothic Book</vt:lpstr>
      <vt:lpstr>Times New Roman</vt:lpstr>
      <vt:lpstr>Wingdings</vt:lpstr>
      <vt:lpstr>Retrospect</vt:lpstr>
      <vt:lpstr>TWITTER DATA ANALYSIS OF INDIAN ELECTION 2019</vt:lpstr>
      <vt:lpstr>AGENDA</vt:lpstr>
      <vt:lpstr>INTRODUCTION</vt:lpstr>
      <vt:lpstr>RESEARCH QUESTION</vt:lpstr>
      <vt:lpstr>RESEARCH OBJECTIVE</vt:lpstr>
      <vt:lpstr>LITERATURE REVIEW</vt:lpstr>
      <vt:lpstr>LITERATURE REVIEW</vt:lpstr>
      <vt:lpstr>DATA UNDERSTANDING</vt:lpstr>
      <vt:lpstr>DATA UNDERSTANDING</vt:lpstr>
      <vt:lpstr>DATA PREPERATION</vt:lpstr>
      <vt:lpstr>DATA PREPERATION</vt:lpstr>
      <vt:lpstr>RESEARCH METHODOLOGY</vt:lpstr>
      <vt:lpstr>NAÏVE BAYES Classifier</vt:lpstr>
      <vt:lpstr>LSTM </vt:lpstr>
      <vt:lpstr>IMPLEMENTATION</vt:lpstr>
      <vt:lpstr>RESULTS</vt:lpstr>
      <vt:lpstr>IMPLEMENTATION</vt:lpstr>
      <vt:lpstr>RESULTS</vt:lpstr>
      <vt:lpstr>IMPLEMENTATION</vt:lpstr>
      <vt:lpstr>RESULTS</vt:lpstr>
      <vt:lpstr>IMPLEMENTATION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DATA ANALYSIS OF INDIAN ELECTION 2019</dc:title>
  <dc:creator>Harshali Patil</dc:creator>
  <cp:lastModifiedBy>Harshali Patil</cp:lastModifiedBy>
  <cp:revision>12</cp:revision>
  <dcterms:created xsi:type="dcterms:W3CDTF">2019-08-28T14:14:26Z</dcterms:created>
  <dcterms:modified xsi:type="dcterms:W3CDTF">2019-11-06T18:08:46Z</dcterms:modified>
</cp:coreProperties>
</file>