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2" r:id="rId1"/>
  </p:sldMasterIdLst>
  <p:sldIdLst>
    <p:sldId id="256" r:id="rId2"/>
    <p:sldId id="258" r:id="rId3"/>
    <p:sldId id="257" r:id="rId4"/>
    <p:sldId id="263" r:id="rId5"/>
    <p:sldId id="264" r:id="rId6"/>
    <p:sldId id="259" r:id="rId7"/>
    <p:sldId id="260" r:id="rId8"/>
    <p:sldId id="261" r:id="rId9"/>
    <p:sldId id="262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0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9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2778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66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607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0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55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5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6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0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3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9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5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4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8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4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1727" y="118751"/>
            <a:ext cx="5866019" cy="1084155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BE Project Review 1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895" y="2129182"/>
            <a:ext cx="11358586" cy="1516543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Group no : 3 </a:t>
            </a:r>
          </a:p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Stock market prediction system using CNN Sliding window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8982" y="4714504"/>
            <a:ext cx="3467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Group members: 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Roll no        Name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406006   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Harshali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Bedmutha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406016   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Ria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Garg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406019   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Ritika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Jain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138847" y="4726379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Guide: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Mrs.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Himangi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Pande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083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351" y="455299"/>
            <a:ext cx="3202964" cy="768592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076" y="1416146"/>
            <a:ext cx="10663311" cy="5069059"/>
          </a:xfrm>
        </p:spPr>
        <p:txBody>
          <a:bodyPr>
            <a:no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Sreelekshmy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Selvin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Vinayakumar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R,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Gopalakrishnan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E.A, Vijay Krishna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Menon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 ‘STOCK PRICE PREDICTION USING LSTM,RNN AND CNN-SLIDING WINDOW MODEL’, International Conference on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Advances in Computing, Communications and Informatics (ICACCI)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,IEEE,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Udupi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India, Sept 2017</a:t>
            </a:r>
          </a:p>
          <a:p>
            <a:pPr marL="0" indent="0"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[2] Kai Chen ,Yi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Jhou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Fangyan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Dai , ‘A LSTM-based method for stock returns prediction :  A case study of China stock market’ , IEEE International Conference 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Big Data (Big Data), IEEE , Santa Clara, CA, USA, Nov 2015 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[3] 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David M. Q. Nelson, Adriano C. M. Pereira, Renato A. de Oliveira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‘Stock Market’s Price Movement Prediction With LSTM Neural Networks’, International Joint Conference on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Neural Networks (IJCNN),IEEE, Anchorage, AK,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USA,May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2017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[4] M.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Ugur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Gudelek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,S.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Arda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Boluk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A. Murat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Ozbayoglu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,’A Deep Learning based Stock Trading Model with 2-D CNN Trend Detection’ ,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IEEE Symposium Series on  Computational Intelligence (SSCI), IEEE, Honolulu, HI, USA ,Nov 2017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59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448" y="1337952"/>
            <a:ext cx="8915400" cy="4443869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[5]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colah.github.io/posts/2015-08-Understanding-LSTMs/</a:t>
            </a:r>
          </a:p>
          <a:p>
            <a:pPr marL="0" indent="0"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[6]https://www.semanticscholar.org/paper/Stock-price-prediction-using-LSTM%2C-RNN-and-window-Selvin-Vinayakumar/64ca5f3e4fa2d33ae860bebaea81420fae0759af 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[7]https://en.wikipedia.org/wiki/Stock_market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[8] http://faganasset.com/2015/04/16/if-not-the-stock-market-then-where/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[9] cs231n.github.io/convolutional-networks/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[10] deeplearning4j.org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97165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590" y="2512287"/>
            <a:ext cx="3665371" cy="1074061"/>
          </a:xfrm>
        </p:spPr>
        <p:txBody>
          <a:bodyPr/>
          <a:lstStyle/>
          <a:p>
            <a:r>
              <a:rPr lang="en-IN" dirty="0" smtClean="0"/>
              <a:t>THANK YOU 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55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906" y="1170375"/>
            <a:ext cx="10352706" cy="741552"/>
          </a:xfrm>
        </p:spPr>
        <p:txBody>
          <a:bodyPr>
            <a:noAutofit/>
          </a:bodyPr>
          <a:lstStyle/>
          <a:p>
            <a:r>
              <a:rPr lang="en-IN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Stock market prediction system using CNN Sliding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b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window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409" y="2467232"/>
            <a:ext cx="10352706" cy="3777622"/>
          </a:xfrm>
        </p:spPr>
        <p:txBody>
          <a:bodyPr/>
          <a:lstStyle/>
          <a:p>
            <a:r>
              <a:rPr lang="en-I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Abstract: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Prediction of stock market price is one of the most important issues in finance.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researchers have been given their idea how to forecast the market price in order to make gain using different techniques, such as technical analysis, statistical analysis, with different methods.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patterns may perform dynamics and unpredictable because of complex financial data used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We aim at developing a system for stock market price prediction using </a:t>
            </a:r>
            <a:r>
              <a:rPr lang="en-IN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Convolutional Neural Network Architecture. (CNN)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IN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sliding window model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is to be presented with appropriate window size.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9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249" y="968495"/>
            <a:ext cx="2707576" cy="789054"/>
          </a:xfrm>
        </p:spPr>
        <p:txBody>
          <a:bodyPr>
            <a:noAutofit/>
          </a:bodyPr>
          <a:lstStyle/>
          <a:p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97013" y="2133600"/>
            <a:ext cx="10007600" cy="377825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Prediction of stock market price is one of the most important issues in finance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successful model for stock prediction, we can gain insight about market behavior over time, spotting trends that would otherwise not have been noticed.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increasingly computational power of the computer, machine learning will be an eﬃcient method to solve this problem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try to improve the accuracy of prediction by modifying the existing algorithms.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14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868" y="683486"/>
            <a:ext cx="2620343" cy="919682"/>
          </a:xfrm>
        </p:spPr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7339" y="1812966"/>
            <a:ext cx="8915400" cy="377762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 develop a system for accurately predicting stock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Convolutional Neural Network Architecture(CNN).</a:t>
            </a: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develop a Sliding Window based approach for better prediction</a:t>
            </a: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determine the best values for pool length, no. of filters, no of hidden layer while construction of the CNN model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achieve higher efficiency in stock prediction.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4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873" y="707237"/>
            <a:ext cx="2477839" cy="848430"/>
          </a:xfrm>
        </p:spPr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2319" y="1872343"/>
            <a:ext cx="8915400" cy="3777622"/>
          </a:xfrm>
        </p:spPr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project aims to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predict the stock values for 2-3 NSE listed companies.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We try to build a model that can generalize well on other datasets too.</a:t>
            </a: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prediction can be based on minute-wise or day-wise dataset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. We use day-wise stock market data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and predict for next days rather than minutes.</a:t>
            </a: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The dataset is obtained from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National Stock Exchange(NSE), Kaggle.com, Quandl.com etc. 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9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172755" y="0"/>
            <a:ext cx="4456090" cy="79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351862"/>
              </p:ext>
            </p:extLst>
          </p:nvPr>
        </p:nvGraphicFramePr>
        <p:xfrm>
          <a:off x="399247" y="991671"/>
          <a:ext cx="11458924" cy="4611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894"/>
                <a:gridCol w="3747784"/>
                <a:gridCol w="3646783"/>
                <a:gridCol w="2927463"/>
              </a:tblGrid>
              <a:tr h="51649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Sr. no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695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just"/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Sreelekshmy</a:t>
                      </a: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Selvin</a:t>
                      </a: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Vinayakumar</a:t>
                      </a: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R, </a:t>
                      </a:r>
                      <a:r>
                        <a:rPr lang="en-IN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Gopalakrishnan</a:t>
                      </a: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E.A, Vijay Krishna </a:t>
                      </a:r>
                      <a:r>
                        <a:rPr lang="en-IN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Menon</a:t>
                      </a: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‘STOCK PRICE PREDICTION USING LSTM,RNN AND CNN-SLIDING WINDOW MODEL’, International Conference on 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Advances in Computing, Communications and Informatics (ICACCI)</a:t>
                      </a: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,IEEE, </a:t>
                      </a:r>
                      <a:r>
                        <a:rPr lang="en-IN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Udupi</a:t>
                      </a: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India, Sept 2017</a:t>
                      </a:r>
                      <a:endParaRPr lang="en-IN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series analysis of stock data using LSTM,</a:t>
                      </a: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RNN and CNN for two different sectors(IT and Pharma sector)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a Sliding Window Approach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Prediction made for next 10 minutes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Comparison between the methods used (RNN,CNN LSTM) 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CNN is proved to be the best in proposed method.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CNN uses</a:t>
                      </a: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information given at particular instance for prediction and hence it outperforms the other algorithms.</a:t>
                      </a:r>
                      <a:endParaRPr lang="en-IN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just">
                        <a:buNone/>
                      </a:pP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361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Luca Di Persio ,</a:t>
                      </a:r>
                      <a:r>
                        <a:rPr lang="pt-BR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Oleksandr Honchar ‘Artiﬁcial Neural Networks architectures for stock price prediction:  comparisons and applications ,</a:t>
                      </a:r>
                      <a:r>
                        <a:rPr lang="pt-BR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MLP,</a:t>
                      </a: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CNN, LSTM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Normalization od data followed</a:t>
                      </a: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by </a:t>
                      </a:r>
                      <a:r>
                        <a:rPr lang="en-IN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hyperparameter</a:t>
                      </a: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optimization.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wavelets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 Structured </a:t>
                      </a:r>
                      <a:r>
                        <a:rPr lang="en-IN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Parzen</a:t>
                      </a: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Estimator(TPE)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Component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 produce poor results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ensembles</a:t>
                      </a: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provide good result.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CNN outperforms the rest.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23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69816"/>
              </p:ext>
            </p:extLst>
          </p:nvPr>
        </p:nvGraphicFramePr>
        <p:xfrm>
          <a:off x="321972" y="425002"/>
          <a:ext cx="11536199" cy="53701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7379"/>
                <a:gridCol w="3650487"/>
                <a:gridCol w="3926870"/>
                <a:gridCol w="2851463"/>
              </a:tblGrid>
              <a:tr h="671443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Sr. no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962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6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Avraam</a:t>
                      </a:r>
                      <a:r>
                        <a:rPr lang="en-IN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Tsantekidis</a:t>
                      </a:r>
                      <a:r>
                        <a:rPr lang="en-IN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6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Nikolaos</a:t>
                      </a:r>
                      <a:r>
                        <a:rPr lang="en-IN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Passalis</a:t>
                      </a:r>
                      <a:r>
                        <a:rPr lang="en-IN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6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Anastasios</a:t>
                      </a:r>
                      <a:r>
                        <a:rPr lang="en-IN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Tefas</a:t>
                      </a:r>
                      <a:r>
                        <a:rPr lang="en-IN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6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Juho</a:t>
                      </a:r>
                      <a:r>
                        <a:rPr lang="en-IN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Kanniainen</a:t>
                      </a:r>
                      <a:r>
                        <a:rPr lang="en-IN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6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Moncef</a:t>
                      </a:r>
                      <a:r>
                        <a:rPr lang="en-IN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Gabbouj</a:t>
                      </a:r>
                      <a:r>
                        <a:rPr lang="en-IN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IN" sz="16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Alexandros</a:t>
                      </a:r>
                      <a:r>
                        <a:rPr lang="en-IN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Iosiﬁdis</a:t>
                      </a:r>
                      <a:r>
                        <a:rPr lang="en-IN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‘Forecasting Stock Prices from the Limit Order Book using Convolutional Neural Networks’</a:t>
                      </a:r>
                      <a:endParaRPr lang="en-IN" sz="16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</a:t>
                      </a: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intelligent normalization technique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 and ask values are used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Calculates recall and precision, F1 value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6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CNN performs better than all algorithms.</a:t>
                      </a: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3752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  <a:p>
                      <a:pPr algn="just"/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 </a:t>
                      </a:r>
                      <a:r>
                        <a:rPr lang="en-IN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Hiransha</a:t>
                      </a: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 , </a:t>
                      </a:r>
                      <a:r>
                        <a:rPr lang="en-IN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Gopalakrishnan</a:t>
                      </a: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E.Ab</a:t>
                      </a: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Vijay Krishna </a:t>
                      </a:r>
                      <a:r>
                        <a:rPr lang="en-IN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Menonab</a:t>
                      </a: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Soman</a:t>
                      </a: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K.P</a:t>
                      </a:r>
                    </a:p>
                    <a:p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‘NSE Stock Market Prediction Using Deep-Learning Models, 2018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MLP, RNN,CNN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closing price only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 different dataset NSE and</a:t>
                      </a: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NYSE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Sliding window approach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Daywise</a:t>
                      </a: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prediction</a:t>
                      </a:r>
                      <a:endParaRPr lang="en-IN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 traditional ARIMA model Deep</a:t>
                      </a: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Learnig</a:t>
                      </a: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approaches are suitable.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20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77452"/>
              </p:ext>
            </p:extLst>
          </p:nvPr>
        </p:nvGraphicFramePr>
        <p:xfrm>
          <a:off x="321972" y="425002"/>
          <a:ext cx="11536199" cy="3206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7379"/>
                <a:gridCol w="3650487"/>
                <a:gridCol w="3926870"/>
                <a:gridCol w="2851463"/>
              </a:tblGrid>
              <a:tr h="671443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Sr. no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962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Anastasia </a:t>
                      </a:r>
                      <a:r>
                        <a:rPr lang="en-IN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Borovykh</a:t>
                      </a: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Sander,Bohte</a:t>
                      </a: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Cornelis</a:t>
                      </a: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W. </a:t>
                      </a:r>
                      <a:r>
                        <a:rPr lang="en-IN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Oosterle</a:t>
                      </a:r>
                      <a:endParaRPr lang="en-IN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‘Conditional time series forecasting with convolutional neural networks’ June 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Detailed approach of stock prediction using</a:t>
                      </a: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CNN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wavelets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concept of dilated convolution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Unconditional wavelets</a:t>
                      </a:r>
                      <a:r>
                        <a:rPr lang="en-IN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performs best. 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42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8279" y="448535"/>
            <a:ext cx="5002480" cy="800929"/>
          </a:xfrm>
        </p:spPr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Architecture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33448" y="1102198"/>
            <a:ext cx="2066307" cy="116378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3024248" y="2265980"/>
            <a:ext cx="2066307" cy="116378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5524994" y="3511186"/>
            <a:ext cx="2066307" cy="116378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8488878" y="4754797"/>
            <a:ext cx="2066307" cy="116378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4387" y="1391701"/>
            <a:ext cx="1864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         Data</a:t>
            </a:r>
          </a:p>
          <a:p>
            <a:r>
              <a:rPr lang="en-IN" sz="1600" dirty="0" smtClean="0"/>
              <a:t> Pre-processing</a:t>
            </a:r>
            <a:endParaRPr lang="en-IN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688278" y="2719641"/>
            <a:ext cx="117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Model</a:t>
            </a:r>
            <a:endParaRPr lang="en-IN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909952" y="3923800"/>
            <a:ext cx="129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Prediction</a:t>
            </a:r>
            <a:endParaRPr lang="en-IN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690758" y="5164526"/>
            <a:ext cx="1864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Error calculation</a:t>
            </a:r>
            <a:endParaRPr lang="en-IN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33448" y="2765808"/>
            <a:ext cx="195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Data Cleaning</a:t>
            </a:r>
            <a:endParaRPr lang="en-IN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024248" y="3784132"/>
            <a:ext cx="1959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Training the model through training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Identify best parameters</a:t>
            </a:r>
            <a:endParaRPr lang="en-IN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524994" y="5087582"/>
            <a:ext cx="1959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Predict the values for future</a:t>
            </a:r>
            <a:endParaRPr lang="en-IN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8643256" y="6027003"/>
            <a:ext cx="1959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Calculate error rate using RMSE etc.</a:t>
            </a:r>
            <a:endParaRPr lang="en-IN" sz="1600" dirty="0"/>
          </a:p>
        </p:txBody>
      </p:sp>
      <p:cxnSp>
        <p:nvCxnSpPr>
          <p:cNvPr id="28" name="Elbow Connector 27"/>
          <p:cNvCxnSpPr>
            <a:stCxn id="4" idx="3"/>
            <a:endCxn id="11" idx="0"/>
          </p:cNvCxnSpPr>
          <p:nvPr/>
        </p:nvCxnSpPr>
        <p:spPr>
          <a:xfrm>
            <a:off x="2499755" y="1684089"/>
            <a:ext cx="1557647" cy="5818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5131128" y="2929295"/>
            <a:ext cx="1557647" cy="5818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7591300" y="4179011"/>
            <a:ext cx="1557647" cy="5818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18" idx="0"/>
          </p:cNvCxnSpPr>
          <p:nvPr/>
        </p:nvCxnSpPr>
        <p:spPr>
          <a:xfrm flipH="1">
            <a:off x="1413163" y="2265980"/>
            <a:ext cx="53439" cy="49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412675" y="4674968"/>
            <a:ext cx="53439" cy="49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001982" y="3383787"/>
            <a:ext cx="53439" cy="49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</p:cNvCxnSpPr>
          <p:nvPr/>
        </p:nvCxnSpPr>
        <p:spPr>
          <a:xfrm flipH="1">
            <a:off x="9447314" y="5918579"/>
            <a:ext cx="74718" cy="20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6201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</TotalTime>
  <Words>858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BE Project Review 1</vt:lpstr>
      <vt:lpstr>Problem Statement : Stock market prediction system using CNN Sliding                                                  window model  </vt:lpstr>
      <vt:lpstr>Motivation</vt:lpstr>
      <vt:lpstr>Objectives</vt:lpstr>
      <vt:lpstr>SCOPE</vt:lpstr>
      <vt:lpstr>PowerPoint Presentation</vt:lpstr>
      <vt:lpstr>PowerPoint Presentation</vt:lpstr>
      <vt:lpstr>PowerPoint Presentation</vt:lpstr>
      <vt:lpstr>Proposed Architecture</vt:lpstr>
      <vt:lpstr>REFERENCES</vt:lpstr>
      <vt:lpstr>PowerPoint Presentation</vt:lpstr>
      <vt:lpstr>THANK YOU !!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Project Review 1</dc:title>
  <dc:creator>devesh</dc:creator>
  <cp:lastModifiedBy>devesh</cp:lastModifiedBy>
  <cp:revision>16</cp:revision>
  <dcterms:created xsi:type="dcterms:W3CDTF">2018-08-17T11:09:53Z</dcterms:created>
  <dcterms:modified xsi:type="dcterms:W3CDTF">2018-08-17T22:57:13Z</dcterms:modified>
</cp:coreProperties>
</file>