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33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87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5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0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52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94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934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0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7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2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22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9BAFF-E551-464B-A2DB-C33ADEB13A4A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8167A6-5AB5-4240-9C58-95EC508A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9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962" y="2481942"/>
            <a:ext cx="9853942" cy="100940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Stock Market Prediction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1382" y="1561038"/>
            <a:ext cx="3111335" cy="920904"/>
          </a:xfrm>
        </p:spPr>
        <p:txBody>
          <a:bodyPr>
            <a:noAutofit/>
          </a:bodyPr>
          <a:lstStyle/>
          <a:p>
            <a:r>
              <a:rPr lang="en-IN" sz="3200" dirty="0" smtClean="0"/>
              <a:t>PROJECT TITLE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621486" y="4952010"/>
            <a:ext cx="33132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Group no 3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Group Members: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(306016)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Ritika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Jain (306019)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Harshali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Bedmutha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(306006)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46962" y="5659896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Project Guide :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Mrs.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Himangi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Pande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4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24" y="873492"/>
            <a:ext cx="2750971" cy="717802"/>
          </a:xfrm>
        </p:spPr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649" y="1757547"/>
            <a:ext cx="10613963" cy="469075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Prediction of stock market price is one of the most important issues in finance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successful model for stock prediction, we can gain insight about market behavior over time, spotting trends that would otherwise not have been noticed.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increasingly computational power of the computer, machine learning will be an eﬃcient method to solve this problem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try to improve the accuracy of prediction by modifying the existing algorithms.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6214" y="6135808"/>
            <a:ext cx="11561958" cy="365125"/>
          </a:xfrm>
        </p:spPr>
        <p:txBody>
          <a:bodyPr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MIT,Pune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IN" sz="1400" dirty="0">
                <a:solidFill>
                  <a:schemeClr val="tx1"/>
                </a:solidFill>
              </a:rPr>
              <a:t>1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</a:t>
            </a:r>
            <a:r>
              <a:rPr lang="en-IN" sz="1400" dirty="0" smtClean="0">
                <a:solidFill>
                  <a:schemeClr val="tx1"/>
                </a:solidFill>
              </a:rPr>
              <a:t>Dept of Information Technology 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9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179" y="807521"/>
            <a:ext cx="9509558" cy="5118265"/>
          </a:xfrm>
        </p:spPr>
        <p:txBody>
          <a:bodyPr>
            <a:normAutofit fontScale="25000" lnSpcReduction="20000"/>
          </a:bodyPr>
          <a:lstStyle/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8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IN" sz="80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project aims to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create a prediction system for stock market and accurately predict the future value of stock based on the past data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IN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8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>
              <a:lnSpc>
                <a:spcPct val="170000"/>
              </a:lnSpc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To determine various ways in which the analysis of stock market can be done (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technical analysis or sentiment analysis)</a:t>
            </a:r>
            <a:endParaRPr lang="en-IN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7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develop a E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fficient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system for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for users</a:t>
            </a:r>
            <a:endParaRPr lang="en-IN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70000"/>
              </a:lnSpc>
            </a:pP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make use of Effective </a:t>
            </a:r>
            <a:r>
              <a:rPr lang="en-IN" sz="8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lgorithms to Increase the Accuracy of </a:t>
            </a:r>
            <a:r>
              <a:rPr lang="en-IN" sz="8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tock </a:t>
            </a:r>
            <a:r>
              <a:rPr lang="en-IN" sz="8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rice </a:t>
            </a:r>
            <a:r>
              <a:rPr lang="en-IN" sz="8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 </a:t>
            </a:r>
            <a:r>
              <a:rPr lang="en-IN" sz="8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ystem.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endParaRPr lang="en-IN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6214" y="6135808"/>
            <a:ext cx="11561958" cy="365125"/>
          </a:xfrm>
        </p:spPr>
        <p:txBody>
          <a:bodyPr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MIT,Pune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IN" sz="1400" dirty="0">
                <a:solidFill>
                  <a:schemeClr val="tx1"/>
                </a:solidFill>
              </a:rPr>
              <a:t>2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</a:t>
            </a:r>
            <a:r>
              <a:rPr lang="en-IN" sz="1400" dirty="0" smtClean="0">
                <a:solidFill>
                  <a:schemeClr val="tx1"/>
                </a:solidFill>
              </a:rPr>
              <a:t>Dept of Information Technology 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4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25" y="1075372"/>
            <a:ext cx="4318514" cy="884056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395" y="2181102"/>
            <a:ext cx="10580914" cy="3777622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stock market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equity market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share market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is the aggregation of buyers and sellers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Stock market prediction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is the act of trying to determine the future value of a company stock or other financial instrument traded on an exchange.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Many techniques have been evolved for the prediction of stock market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includes Machine Learning Algorithms, Deep Learning , Data Mining and so on.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6214" y="6135808"/>
            <a:ext cx="11561958" cy="365125"/>
          </a:xfrm>
        </p:spPr>
        <p:txBody>
          <a:bodyPr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MIT,Pune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IN" sz="1400" dirty="0" smtClean="0">
                <a:solidFill>
                  <a:schemeClr val="tx1"/>
                </a:solidFill>
              </a:rPr>
              <a:t>3                                                         </a:t>
            </a:r>
            <a:r>
              <a:rPr lang="en-IN" sz="1400" dirty="0" smtClean="0">
                <a:solidFill>
                  <a:schemeClr val="tx1"/>
                </a:solidFill>
              </a:rPr>
              <a:t>Dept of Information Technology 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3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93" y="920993"/>
            <a:ext cx="10284031" cy="1105730"/>
          </a:xfrm>
        </p:spPr>
        <p:txBody>
          <a:bodyPr>
            <a:normAutofit/>
          </a:bodyPr>
          <a:lstStyle/>
          <a:p>
            <a:r>
              <a:rPr lang="en-IN" dirty="0" smtClean="0"/>
              <a:t>Various Techniques for Stock Price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446" y="2264230"/>
            <a:ext cx="6483927" cy="277090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Neural Networks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 Algorithm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Recurrent Neural Networks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6214" y="6135808"/>
            <a:ext cx="11561958" cy="365125"/>
          </a:xfrm>
        </p:spPr>
        <p:txBody>
          <a:bodyPr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MIT,Pune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IN" sz="1400" dirty="0">
                <a:solidFill>
                  <a:schemeClr val="tx1"/>
                </a:solidFill>
              </a:rPr>
              <a:t>4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</a:t>
            </a:r>
            <a:r>
              <a:rPr lang="en-IN" sz="1400" dirty="0" smtClean="0">
                <a:solidFill>
                  <a:schemeClr val="tx1"/>
                </a:solidFill>
              </a:rPr>
              <a:t>Dept of Information Technology 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5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35" y="1158499"/>
            <a:ext cx="3974130" cy="789054"/>
          </a:xfrm>
        </p:spPr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85257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Accurate prediction of stock price may help the investor to invest wisely. 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may lead to economic growth since a huge amount of population survives on the basis of stock exchange.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6214" y="6135808"/>
            <a:ext cx="11561958" cy="365125"/>
          </a:xfrm>
        </p:spPr>
        <p:txBody>
          <a:bodyPr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MIT,Pune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IN" sz="1400" dirty="0">
                <a:solidFill>
                  <a:schemeClr val="tx1"/>
                </a:solidFill>
              </a:rPr>
              <a:t>5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</a:t>
            </a:r>
            <a:r>
              <a:rPr lang="en-IN" sz="1400" dirty="0" smtClean="0">
                <a:solidFill>
                  <a:schemeClr val="tx1"/>
                </a:solidFill>
              </a:rPr>
              <a:t>Dept of Information Technology 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1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980" y="849742"/>
            <a:ext cx="3831626" cy="753427"/>
          </a:xfrm>
        </p:spPr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Stock Market is a very chaotic or dynamic environment and hence it is difficult to accurately predict the future price of a stock.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changes in price may also occur due to some external factors like CEO resigned or death of owner of the company etc..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6214" y="6135808"/>
            <a:ext cx="11561958" cy="365125"/>
          </a:xfrm>
        </p:spPr>
        <p:txBody>
          <a:bodyPr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MIT,Pune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IN" sz="1400" dirty="0">
                <a:solidFill>
                  <a:schemeClr val="tx1"/>
                </a:solidFill>
              </a:rPr>
              <a:t>6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</a:t>
            </a:r>
            <a:r>
              <a:rPr lang="en-IN" sz="1400" dirty="0" smtClean="0">
                <a:solidFill>
                  <a:schemeClr val="tx1"/>
                </a:solidFill>
              </a:rPr>
              <a:t>Dept of Information Technology 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9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845" y="740417"/>
            <a:ext cx="1694067" cy="1280890"/>
          </a:xfrm>
        </p:spPr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semantic analysis along with time series analysis to improve accuracy of prediction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Wingdings" panose="05000000000000000000" pitchFamily="2" charset="2"/>
              <a:buChar char="q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Inclusion of techniques like gamification to make the system more user friendly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6214" y="6135808"/>
            <a:ext cx="11561958" cy="365125"/>
          </a:xfrm>
        </p:spPr>
        <p:txBody>
          <a:bodyPr/>
          <a:lstStyle/>
          <a:p>
            <a:r>
              <a:rPr lang="en-IN" sz="1400" dirty="0" err="1" smtClean="0">
                <a:solidFill>
                  <a:schemeClr val="tx1"/>
                </a:solidFill>
              </a:rPr>
              <a:t>MIT,Pune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IN" sz="1400" dirty="0">
                <a:solidFill>
                  <a:schemeClr val="tx1"/>
                </a:solidFill>
              </a:rPr>
              <a:t>7</a:t>
            </a:r>
            <a:r>
              <a:rPr lang="en-IN" sz="1400" dirty="0" smtClean="0">
                <a:solidFill>
                  <a:schemeClr val="tx1"/>
                </a:solidFill>
              </a:rPr>
              <a:t>                                                         </a:t>
            </a:r>
            <a:r>
              <a:rPr lang="en-IN" sz="1400" dirty="0" smtClean="0">
                <a:solidFill>
                  <a:schemeClr val="tx1"/>
                </a:solidFill>
              </a:rPr>
              <a:t>Dept of Information Technology 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390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296</TotalTime>
  <Words>444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Wisp</vt:lpstr>
      <vt:lpstr>Stock Market Prediction System</vt:lpstr>
      <vt:lpstr>Motivation</vt:lpstr>
      <vt:lpstr>PowerPoint Presentation</vt:lpstr>
      <vt:lpstr>INTRODUCTION</vt:lpstr>
      <vt:lpstr>Various Techniques for Stock Price Prediction</vt:lpstr>
      <vt:lpstr>Advantages</vt:lpstr>
      <vt:lpstr>Disadvantages</vt:lpstr>
      <vt:lpstr>Scope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devesh</dc:creator>
  <cp:lastModifiedBy>devesh</cp:lastModifiedBy>
  <cp:revision>15</cp:revision>
  <dcterms:created xsi:type="dcterms:W3CDTF">2018-04-08T06:00:13Z</dcterms:created>
  <dcterms:modified xsi:type="dcterms:W3CDTF">2018-04-08T15:00:40Z</dcterms:modified>
</cp:coreProperties>
</file>