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1B10FDD-5EC8-4D22-AE89-E01C72D0DA4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72C2E3-F4A7-43A3-9265-1CDDB50330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818031/use-shebang-hashbang-in-windows-command-prompt/6818266#681826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kapure999/NodeStartup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kapure99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as command line utility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Harshal Kapure</a:t>
            </a:r>
          </a:p>
          <a:p>
            <a:r>
              <a:rPr lang="en-US" dirty="0" smtClean="0"/>
              <a:t>Software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JS </a:t>
            </a: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JavaScript Basic</a:t>
            </a:r>
          </a:p>
          <a:p>
            <a:r>
              <a:rPr lang="en-US" dirty="0" smtClean="0"/>
              <a:t>Windows file System and invocation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Prerequisites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Assoc</a:t>
            </a:r>
            <a:r>
              <a:rPr lang="en-US" dirty="0" smtClean="0"/>
              <a:t> and </a:t>
            </a:r>
            <a:r>
              <a:rPr lang="en-US" dirty="0" err="1" smtClean="0"/>
              <a:t>Ftype</a:t>
            </a:r>
            <a:r>
              <a:rPr lang="en-US" dirty="0" smtClean="0"/>
              <a:t> commands</a:t>
            </a:r>
          </a:p>
          <a:p>
            <a:r>
              <a:rPr lang="en-US" dirty="0" err="1"/>
              <a:t>Ftype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jsfile</a:t>
            </a:r>
            <a:r>
              <a:rPr lang="en-US" dirty="0" smtClean="0"/>
              <a:t>=C</a:t>
            </a:r>
            <a:r>
              <a:rPr lang="en-US" dirty="0"/>
              <a:t>:\Windows\System32\WScript.exe "%1" </a:t>
            </a:r>
            <a:r>
              <a:rPr lang="en-US" dirty="0" smtClean="0"/>
              <a:t>%*</a:t>
            </a:r>
          </a:p>
          <a:p>
            <a:r>
              <a:rPr lang="en-US" dirty="0" smtClean="0"/>
              <a:t>Change the </a:t>
            </a:r>
            <a:r>
              <a:rPr lang="en-US" dirty="0"/>
              <a:t>above path to </a:t>
            </a:r>
            <a:r>
              <a:rPr lang="en-US" dirty="0" err="1"/>
              <a:t>jsfile</a:t>
            </a:r>
            <a:r>
              <a:rPr lang="en-US" dirty="0"/>
              <a:t>=C:\Program Files\</a:t>
            </a:r>
            <a:r>
              <a:rPr lang="en-US" dirty="0" err="1"/>
              <a:t>nodejs</a:t>
            </a:r>
            <a:r>
              <a:rPr lang="en-US" dirty="0"/>
              <a:t>\node.exe "%1" </a:t>
            </a:r>
            <a:r>
              <a:rPr lang="en-US" dirty="0" smtClean="0"/>
              <a:t>%*</a:t>
            </a:r>
          </a:p>
          <a:p>
            <a:r>
              <a:rPr lang="en-US" dirty="0" smtClean="0"/>
              <a:t>To know more about shebang command support in windows,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stackoverflow.com/questions/6818031/use-shebang-hashbang-in-windows-command-prompt/6818266#6818266</a:t>
            </a:r>
            <a:endParaRPr lang="en-US" dirty="0" smtClean="0"/>
          </a:p>
          <a:p>
            <a:r>
              <a:rPr lang="en-US" dirty="0"/>
              <a:t>http://whitescreen.nicolaas.net/programming/windows-shebang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node in windows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makes it easy for JavaScript developers to share and reuse code, and it makes it easy to update the code that you're sharing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use following links to know more about </a:t>
            </a:r>
            <a:r>
              <a:rPr lang="en-US" dirty="0"/>
              <a:t>the </a:t>
            </a:r>
            <a:r>
              <a:rPr lang="en-US" dirty="0" err="1" smtClean="0"/>
              <a:t>npm</a:t>
            </a:r>
            <a:r>
              <a:rPr lang="en-US" dirty="0" smtClean="0"/>
              <a:t>- </a:t>
            </a:r>
          </a:p>
          <a:p>
            <a:r>
              <a:rPr lang="en-US" dirty="0" smtClean="0"/>
              <a:t>https</a:t>
            </a:r>
            <a:r>
              <a:rPr lang="en-US" dirty="0"/>
              <a:t>://docs.npmjs.com/getting-started/what-is-npm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–Node package Manager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with </a:t>
            </a:r>
            <a:r>
              <a:rPr lang="en-US" dirty="0" err="1" smtClean="0"/>
              <a:t>NpmStart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package.json</a:t>
            </a:r>
            <a:endParaRPr lang="en-US" dirty="0"/>
          </a:p>
          <a:p>
            <a:r>
              <a:rPr lang="en-US" dirty="0" smtClean="0"/>
              <a:t>Give name and version as mandate attributes.</a:t>
            </a:r>
          </a:p>
          <a:p>
            <a:r>
              <a:rPr lang="en-US" dirty="0" smtClean="0"/>
              <a:t>Or use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Create a bin </a:t>
            </a:r>
            <a:r>
              <a:rPr lang="en-US" dirty="0" err="1" smtClean="0"/>
              <a:t>propety</a:t>
            </a:r>
            <a:r>
              <a:rPr lang="en-US" dirty="0" smtClean="0"/>
              <a:t> with </a:t>
            </a:r>
            <a:r>
              <a:rPr lang="en-US" dirty="0" err="1" smtClean="0"/>
              <a:t>requried</a:t>
            </a:r>
            <a:r>
              <a:rPr lang="en-US" dirty="0" smtClean="0"/>
              <a:t> name for command.</a:t>
            </a:r>
          </a:p>
          <a:p>
            <a:r>
              <a:rPr lang="en-US" dirty="0" smtClean="0"/>
              <a:t>This is a mapping between command  name  to use and file code to be </a:t>
            </a:r>
            <a:r>
              <a:rPr lang="en-US" dirty="0" err="1" smtClean="0"/>
              <a:t>excuted</a:t>
            </a:r>
            <a:r>
              <a:rPr lang="en-US" dirty="0" smtClean="0"/>
              <a:t> from JS file.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</a:t>
            </a:r>
            <a:r>
              <a:rPr lang="en-US" dirty="0" err="1" smtClean="0"/>
              <a:t>npm</a:t>
            </a:r>
            <a:r>
              <a:rPr lang="en-US" dirty="0" smtClean="0"/>
              <a:t> command Line 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unlink from node directory</a:t>
            </a:r>
          </a:p>
          <a:p>
            <a:r>
              <a:rPr lang="en-US" dirty="0" err="1" smtClean="0"/>
              <a:t>preferGlobal</a:t>
            </a:r>
            <a:r>
              <a:rPr lang="en-US" dirty="0" smtClean="0"/>
              <a:t> installs in global scope</a:t>
            </a:r>
          </a:p>
          <a:p>
            <a:r>
              <a:rPr lang="en-US" dirty="0" smtClean="0"/>
              <a:t>Fire bin object to check running status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npm</a:t>
            </a:r>
            <a:r>
              <a:rPr lang="en-US" dirty="0"/>
              <a:t> command Line 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this </a:t>
            </a:r>
            <a:r>
              <a:rPr lang="en-US" dirty="0" err="1" smtClean="0"/>
              <a:t>initlize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repositary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–all or </a:t>
            </a:r>
            <a:r>
              <a:rPr lang="en-US" dirty="0" err="1" smtClean="0"/>
              <a:t>specifc</a:t>
            </a:r>
            <a:r>
              <a:rPr lang="en-US" dirty="0" smtClean="0"/>
              <a:t> file to files in local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status(Default master branch)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“added new node”</a:t>
            </a:r>
          </a:p>
          <a:p>
            <a:r>
              <a:rPr lang="en-US" dirty="0" smtClean="0"/>
              <a:t>Set remote origin to local repo using below command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github.com/harshkapure999/NodeStartup.git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–u origin master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node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unlink to locally </a:t>
            </a:r>
            <a:r>
              <a:rPr lang="en-US" dirty="0" err="1" smtClean="0"/>
              <a:t>undeploy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install to locally check in current Directory</a:t>
            </a:r>
          </a:p>
          <a:p>
            <a:r>
              <a:rPr lang="en-US" dirty="0" smtClean="0"/>
              <a:t>To use package </a:t>
            </a:r>
            <a:r>
              <a:rPr lang="en-US" dirty="0" err="1" smtClean="0"/>
              <a:t>globally,Type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Sysdate</a:t>
            </a:r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 err="1" smtClean="0"/>
              <a:t>javascript</a:t>
            </a:r>
            <a:r>
              <a:rPr lang="en-US" dirty="0" smtClean="0"/>
              <a:t> interpreter from node to default.</a:t>
            </a:r>
          </a:p>
          <a:p>
            <a:r>
              <a:rPr lang="en-US" dirty="0" err="1"/>
              <a:t>ftype</a:t>
            </a:r>
            <a:r>
              <a:rPr lang="en-US" dirty="0"/>
              <a:t> </a:t>
            </a:r>
            <a:r>
              <a:rPr lang="en-US" dirty="0" err="1"/>
              <a:t>jsfile</a:t>
            </a:r>
            <a:r>
              <a:rPr lang="en-US" dirty="0"/>
              <a:t>=C:\Windows\System32\WScript.exe "%1" %*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remote node on local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7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github.com/harshkapure999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1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153</TotalTime>
  <Words>304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Node as command line utility </vt:lpstr>
      <vt:lpstr>P Prerequisites  </vt:lpstr>
      <vt:lpstr>Running node in windows </vt:lpstr>
      <vt:lpstr>Npm–Node package Manager </vt:lpstr>
      <vt:lpstr>Starting npm command Line demo </vt:lpstr>
      <vt:lpstr>npm command Line demo </vt:lpstr>
      <vt:lpstr>Publish node to git</vt:lpstr>
      <vt:lpstr>Check remote node on local 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as command line utility</dc:title>
  <dc:creator>HARSHAL KAPURE</dc:creator>
  <cp:lastModifiedBy>HARSHAL KAPURE</cp:lastModifiedBy>
  <cp:revision>14</cp:revision>
  <dcterms:created xsi:type="dcterms:W3CDTF">2016-10-02T16:32:08Z</dcterms:created>
  <dcterms:modified xsi:type="dcterms:W3CDTF">2016-10-02T19:07:28Z</dcterms:modified>
</cp:coreProperties>
</file>