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40" autoAdjust="0"/>
    <p:restoredTop sz="94701" autoAdjust="0"/>
  </p:normalViewPr>
  <p:slideViewPr>
    <p:cSldViewPr snapToGrid="0" snapToObjects="1" showGuides="1">
      <p:cViewPr varScale="1">
        <p:scale>
          <a:sx n="18" d="100"/>
          <a:sy n="18" d="100"/>
        </p:scale>
        <p:origin x="1349" y="120"/>
      </p:cViewPr>
      <p:guideLst>
        <p:guide orient="horz" pos="3318"/>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2/23/2017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4" name="Picture Placeholder 13"/>
          <p:cNvSpPr>
            <a:spLocks noGrp="1"/>
          </p:cNvSpPr>
          <p:nvPr>
            <p:ph type="pic" sz="quarter" idx="15"/>
          </p:nvPr>
        </p:nvSpPr>
        <p:spPr>
          <a:xfrm>
            <a:off x="1066800" y="11430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18" name="Picture Placeholder 13"/>
          <p:cNvSpPr>
            <a:spLocks noGrp="1"/>
          </p:cNvSpPr>
          <p:nvPr>
            <p:ph type="pic" sz="quarter" idx="18"/>
          </p:nvPr>
        </p:nvSpPr>
        <p:spPr>
          <a:xfrm>
            <a:off x="44983400" y="12192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111" name="Text Placeholder 5"/>
          <p:cNvSpPr>
            <a:spLocks noGrp="1"/>
          </p:cNvSpPr>
          <p:nvPr>
            <p:ph type="body" sz="quarter" idx="95"/>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103" name="Text Placeholder 3"/>
          <p:cNvSpPr>
            <a:spLocks noGrp="1"/>
          </p:cNvSpPr>
          <p:nvPr>
            <p:ph type="body" sz="quarter" idx="107"/>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1" name="Text Placeholder 3"/>
          <p:cNvSpPr>
            <a:spLocks noGrp="1"/>
          </p:cNvSpPr>
          <p:nvPr>
            <p:ph type="body" sz="quarter" idx="116"/>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2" name="Text Placeholder 3"/>
          <p:cNvSpPr>
            <a:spLocks noGrp="1"/>
          </p:cNvSpPr>
          <p:nvPr>
            <p:ph type="body" sz="quarter" idx="117"/>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3" name="Text Placeholder 3"/>
          <p:cNvSpPr>
            <a:spLocks noGrp="1"/>
          </p:cNvSpPr>
          <p:nvPr>
            <p:ph type="body" sz="quarter" idx="118"/>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4" name="Text Placeholder 3"/>
          <p:cNvSpPr>
            <a:spLocks noGrp="1"/>
          </p:cNvSpPr>
          <p:nvPr>
            <p:ph type="body" sz="quarter" idx="119"/>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5" name="Text Placeholder 3"/>
          <p:cNvSpPr>
            <a:spLocks noGrp="1"/>
          </p:cNvSpPr>
          <p:nvPr>
            <p:ph type="body" sz="quarter" idx="120"/>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6" name="Text Placeholder 3"/>
          <p:cNvSpPr>
            <a:spLocks noGrp="1"/>
          </p:cNvSpPr>
          <p:nvPr>
            <p:ph type="body" sz="quarter" idx="121"/>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7" name="Text Placeholder 3"/>
          <p:cNvSpPr>
            <a:spLocks noGrp="1"/>
          </p:cNvSpPr>
          <p:nvPr>
            <p:ph type="body" sz="quarter" idx="122"/>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8" name="Text Placeholder 3"/>
          <p:cNvSpPr>
            <a:spLocks noGrp="1"/>
          </p:cNvSpPr>
          <p:nvPr>
            <p:ph type="body" sz="quarter" idx="123"/>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9" name="Text Placeholder 3"/>
          <p:cNvSpPr>
            <a:spLocks noGrp="1"/>
          </p:cNvSpPr>
          <p:nvPr>
            <p:ph type="body" sz="quarter" idx="124"/>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1" name="Text Placeholder 3"/>
          <p:cNvSpPr>
            <a:spLocks noGrp="1"/>
          </p:cNvSpPr>
          <p:nvPr>
            <p:ph type="body" sz="quarter" idx="125"/>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83" name="Picture Placeholder 13"/>
          <p:cNvSpPr>
            <a:spLocks noGrp="1"/>
          </p:cNvSpPr>
          <p:nvPr>
            <p:ph type="pic" sz="quarter" idx="11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4" name="Picture Placeholder 13"/>
          <p:cNvSpPr>
            <a:spLocks noGrp="1"/>
          </p:cNvSpPr>
          <p:nvPr>
            <p:ph type="pic" sz="quarter" idx="126"/>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5" name="Picture Placeholder 13"/>
          <p:cNvSpPr>
            <a:spLocks noGrp="1"/>
          </p:cNvSpPr>
          <p:nvPr>
            <p:ph type="pic" sz="quarter" idx="127"/>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6" name="Picture Placeholder 13"/>
          <p:cNvSpPr>
            <a:spLocks noGrp="1"/>
          </p:cNvSpPr>
          <p:nvPr>
            <p:ph type="pic" sz="quarter" idx="128"/>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7" name="Picture Placeholder 13"/>
          <p:cNvSpPr>
            <a:spLocks noGrp="1"/>
          </p:cNvSpPr>
          <p:nvPr>
            <p:ph type="pic" sz="quarter" idx="129"/>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9" name="Picture Placeholder 13"/>
          <p:cNvSpPr>
            <a:spLocks noGrp="1"/>
          </p:cNvSpPr>
          <p:nvPr>
            <p:ph type="pic" sz="quarter" idx="130"/>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2" name="Picture Placeholder 13"/>
          <p:cNvSpPr>
            <a:spLocks noGrp="1"/>
          </p:cNvSpPr>
          <p:nvPr>
            <p:ph type="pic" sz="quarter" idx="131"/>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5" name="Picture Placeholder 13"/>
          <p:cNvSpPr>
            <a:spLocks noGrp="1"/>
          </p:cNvSpPr>
          <p:nvPr>
            <p:ph type="pic" sz="quarter" idx="132"/>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8" name="Picture Placeholder 13"/>
          <p:cNvSpPr>
            <a:spLocks noGrp="1"/>
          </p:cNvSpPr>
          <p:nvPr>
            <p:ph type="pic" sz="quarter" idx="133"/>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2" name="Picture Placeholder 13"/>
          <p:cNvSpPr>
            <a:spLocks noGrp="1"/>
          </p:cNvSpPr>
          <p:nvPr>
            <p:ph type="pic" sz="quarter" idx="134"/>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21" name="Picture Placeholder 13"/>
          <p:cNvSpPr>
            <a:spLocks noGrp="1"/>
          </p:cNvSpPr>
          <p:nvPr>
            <p:ph type="pic" sz="quarter" idx="13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62" name="Text Placeholder 5"/>
          <p:cNvSpPr>
            <a:spLocks noGrp="1"/>
          </p:cNvSpPr>
          <p:nvPr>
            <p:ph type="body" sz="quarter" idx="136"/>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3" name="Text Placeholder 5"/>
          <p:cNvSpPr>
            <a:spLocks noGrp="1"/>
          </p:cNvSpPr>
          <p:nvPr>
            <p:ph type="body" sz="quarter" idx="137"/>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4" name="Text Placeholder 5"/>
          <p:cNvSpPr>
            <a:spLocks noGrp="1"/>
          </p:cNvSpPr>
          <p:nvPr>
            <p:ph type="body" sz="quarter" idx="138"/>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5" name="Text Placeholder 5"/>
          <p:cNvSpPr>
            <a:spLocks noGrp="1"/>
          </p:cNvSpPr>
          <p:nvPr>
            <p:ph type="body" sz="quarter" idx="139"/>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6" name="Text Placeholder 5"/>
          <p:cNvSpPr>
            <a:spLocks noGrp="1"/>
          </p:cNvSpPr>
          <p:nvPr>
            <p:ph type="body" sz="quarter" idx="140"/>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7" name="Text Placeholder 5"/>
          <p:cNvSpPr>
            <a:spLocks noGrp="1"/>
          </p:cNvSpPr>
          <p:nvPr>
            <p:ph type="body" sz="quarter" idx="141"/>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8" name="Text Placeholder 5"/>
          <p:cNvSpPr>
            <a:spLocks noGrp="1"/>
          </p:cNvSpPr>
          <p:nvPr>
            <p:ph type="body" sz="quarter" idx="142"/>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9" name="Text Placeholder 5"/>
          <p:cNvSpPr>
            <a:spLocks noGrp="1"/>
          </p:cNvSpPr>
          <p:nvPr>
            <p:ph type="body" sz="quarter" idx="143"/>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0" name="Text Placeholder 5"/>
          <p:cNvSpPr>
            <a:spLocks noGrp="1"/>
          </p:cNvSpPr>
          <p:nvPr>
            <p:ph type="body" sz="quarter" idx="144"/>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1" name="Text Placeholder 5"/>
          <p:cNvSpPr>
            <a:spLocks noGrp="1"/>
          </p:cNvSpPr>
          <p:nvPr>
            <p:ph type="body" sz="quarter" idx="145"/>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2" name="Text Placeholder 5"/>
          <p:cNvSpPr>
            <a:spLocks noGrp="1"/>
          </p:cNvSpPr>
          <p:nvPr>
            <p:ph type="body" sz="quarter" idx="146"/>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3" name="Text Placeholder 5"/>
          <p:cNvSpPr>
            <a:spLocks noGrp="1"/>
          </p:cNvSpPr>
          <p:nvPr>
            <p:ph type="body" sz="quarter" idx="147"/>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4" name="Text Placeholder 5"/>
          <p:cNvSpPr>
            <a:spLocks noGrp="1"/>
          </p:cNvSpPr>
          <p:nvPr>
            <p:ph type="body" sz="quarter" idx="148"/>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5" name="Text Placeholder 5"/>
          <p:cNvSpPr>
            <a:spLocks noGrp="1"/>
          </p:cNvSpPr>
          <p:nvPr>
            <p:ph type="body" sz="quarter" idx="149"/>
          </p:nvPr>
        </p:nvSpPr>
        <p:spPr>
          <a:xfrm>
            <a:off x="-12122486" y="19831050"/>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4" name="Picture Placeholder 13"/>
          <p:cNvSpPr>
            <a:spLocks noGrp="1"/>
          </p:cNvSpPr>
          <p:nvPr>
            <p:ph type="pic" sz="quarter" idx="15"/>
          </p:nvPr>
        </p:nvSpPr>
        <p:spPr>
          <a:xfrm>
            <a:off x="1066800" y="11430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18" name="Picture Placeholder 13"/>
          <p:cNvSpPr>
            <a:spLocks noGrp="1"/>
          </p:cNvSpPr>
          <p:nvPr>
            <p:ph type="pic" sz="quarter" idx="18"/>
          </p:nvPr>
        </p:nvSpPr>
        <p:spPr>
          <a:xfrm>
            <a:off x="44983400" y="12192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58" name="Text Placeholder 5"/>
          <p:cNvSpPr>
            <a:spLocks noGrp="1"/>
          </p:cNvSpPr>
          <p:nvPr>
            <p:ph type="body" sz="quarter" idx="95"/>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59" name="Text Placeholder 3"/>
          <p:cNvSpPr>
            <a:spLocks noGrp="1"/>
          </p:cNvSpPr>
          <p:nvPr>
            <p:ph type="body" sz="quarter" idx="107"/>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2" name="Text Placeholder 3"/>
          <p:cNvSpPr>
            <a:spLocks noGrp="1"/>
          </p:cNvSpPr>
          <p:nvPr>
            <p:ph type="body" sz="quarter" idx="116"/>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4" name="Text Placeholder 3"/>
          <p:cNvSpPr>
            <a:spLocks noGrp="1"/>
          </p:cNvSpPr>
          <p:nvPr>
            <p:ph type="body" sz="quarter" idx="117"/>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5" name="Text Placeholder 3"/>
          <p:cNvSpPr>
            <a:spLocks noGrp="1"/>
          </p:cNvSpPr>
          <p:nvPr>
            <p:ph type="body" sz="quarter" idx="118"/>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7" name="Text Placeholder 3"/>
          <p:cNvSpPr>
            <a:spLocks noGrp="1"/>
          </p:cNvSpPr>
          <p:nvPr>
            <p:ph type="body" sz="quarter" idx="119"/>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8" name="Text Placeholder 3"/>
          <p:cNvSpPr>
            <a:spLocks noGrp="1"/>
          </p:cNvSpPr>
          <p:nvPr>
            <p:ph type="body" sz="quarter" idx="120"/>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0" name="Text Placeholder 3"/>
          <p:cNvSpPr>
            <a:spLocks noGrp="1"/>
          </p:cNvSpPr>
          <p:nvPr>
            <p:ph type="body" sz="quarter" idx="121"/>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1" name="Text Placeholder 3"/>
          <p:cNvSpPr>
            <a:spLocks noGrp="1"/>
          </p:cNvSpPr>
          <p:nvPr>
            <p:ph type="body" sz="quarter" idx="122"/>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3" name="Text Placeholder 3"/>
          <p:cNvSpPr>
            <a:spLocks noGrp="1"/>
          </p:cNvSpPr>
          <p:nvPr>
            <p:ph type="body" sz="quarter" idx="123"/>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4" name="Text Placeholder 3"/>
          <p:cNvSpPr>
            <a:spLocks noGrp="1"/>
          </p:cNvSpPr>
          <p:nvPr>
            <p:ph type="body" sz="quarter" idx="124"/>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6" name="Text Placeholder 3"/>
          <p:cNvSpPr>
            <a:spLocks noGrp="1"/>
          </p:cNvSpPr>
          <p:nvPr>
            <p:ph type="body" sz="quarter" idx="125"/>
          </p:nvPr>
        </p:nvSpPr>
        <p:spPr>
          <a:xfrm>
            <a:off x="-16210538" y="21847515"/>
            <a:ext cx="1583740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105" name="Picture Placeholder 13"/>
          <p:cNvSpPr>
            <a:spLocks noGrp="1"/>
          </p:cNvSpPr>
          <p:nvPr>
            <p:ph type="pic" sz="quarter" idx="11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06" name="Picture Placeholder 13"/>
          <p:cNvSpPr>
            <a:spLocks noGrp="1"/>
          </p:cNvSpPr>
          <p:nvPr>
            <p:ph type="pic" sz="quarter" idx="126"/>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07" name="Picture Placeholder 13"/>
          <p:cNvSpPr>
            <a:spLocks noGrp="1"/>
          </p:cNvSpPr>
          <p:nvPr>
            <p:ph type="pic" sz="quarter" idx="127"/>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08" name="Picture Placeholder 13"/>
          <p:cNvSpPr>
            <a:spLocks noGrp="1"/>
          </p:cNvSpPr>
          <p:nvPr>
            <p:ph type="pic" sz="quarter" idx="128"/>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09" name="Picture Placeholder 13"/>
          <p:cNvSpPr>
            <a:spLocks noGrp="1"/>
          </p:cNvSpPr>
          <p:nvPr>
            <p:ph type="pic" sz="quarter" idx="129"/>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0" name="Picture Placeholder 13"/>
          <p:cNvSpPr>
            <a:spLocks noGrp="1"/>
          </p:cNvSpPr>
          <p:nvPr>
            <p:ph type="pic" sz="quarter" idx="130"/>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1" name="Picture Placeholder 13"/>
          <p:cNvSpPr>
            <a:spLocks noGrp="1"/>
          </p:cNvSpPr>
          <p:nvPr>
            <p:ph type="pic" sz="quarter" idx="131"/>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4" name="Picture Placeholder 13"/>
          <p:cNvSpPr>
            <a:spLocks noGrp="1"/>
          </p:cNvSpPr>
          <p:nvPr>
            <p:ph type="pic" sz="quarter" idx="132"/>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5" name="Picture Placeholder 13"/>
          <p:cNvSpPr>
            <a:spLocks noGrp="1"/>
          </p:cNvSpPr>
          <p:nvPr>
            <p:ph type="pic" sz="quarter" idx="133"/>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6" name="Picture Placeholder 13"/>
          <p:cNvSpPr>
            <a:spLocks noGrp="1"/>
          </p:cNvSpPr>
          <p:nvPr>
            <p:ph type="pic" sz="quarter" idx="134"/>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7" name="Picture Placeholder 13"/>
          <p:cNvSpPr>
            <a:spLocks noGrp="1"/>
          </p:cNvSpPr>
          <p:nvPr>
            <p:ph type="pic" sz="quarter" idx="13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118" name="Text Placeholder 5"/>
          <p:cNvSpPr>
            <a:spLocks noGrp="1"/>
          </p:cNvSpPr>
          <p:nvPr>
            <p:ph type="body" sz="quarter" idx="136"/>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19" name="Text Placeholder 5"/>
          <p:cNvSpPr>
            <a:spLocks noGrp="1"/>
          </p:cNvSpPr>
          <p:nvPr>
            <p:ph type="body" sz="quarter" idx="137"/>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0" name="Text Placeholder 5"/>
          <p:cNvSpPr>
            <a:spLocks noGrp="1"/>
          </p:cNvSpPr>
          <p:nvPr>
            <p:ph type="body" sz="quarter" idx="138"/>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1" name="Text Placeholder 5"/>
          <p:cNvSpPr>
            <a:spLocks noGrp="1"/>
          </p:cNvSpPr>
          <p:nvPr>
            <p:ph type="body" sz="quarter" idx="139"/>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2" name="Text Placeholder 5"/>
          <p:cNvSpPr>
            <a:spLocks noGrp="1"/>
          </p:cNvSpPr>
          <p:nvPr>
            <p:ph type="body" sz="quarter" idx="140"/>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3" name="Text Placeholder 5"/>
          <p:cNvSpPr>
            <a:spLocks noGrp="1"/>
          </p:cNvSpPr>
          <p:nvPr>
            <p:ph type="body" sz="quarter" idx="141"/>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4" name="Text Placeholder 5"/>
          <p:cNvSpPr>
            <a:spLocks noGrp="1"/>
          </p:cNvSpPr>
          <p:nvPr>
            <p:ph type="body" sz="quarter" idx="142"/>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5" name="Text Placeholder 5"/>
          <p:cNvSpPr>
            <a:spLocks noGrp="1"/>
          </p:cNvSpPr>
          <p:nvPr>
            <p:ph type="body" sz="quarter" idx="143"/>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6" name="Text Placeholder 5"/>
          <p:cNvSpPr>
            <a:spLocks noGrp="1"/>
          </p:cNvSpPr>
          <p:nvPr>
            <p:ph type="body" sz="quarter" idx="144"/>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7" name="Text Placeholder 5"/>
          <p:cNvSpPr>
            <a:spLocks noGrp="1"/>
          </p:cNvSpPr>
          <p:nvPr>
            <p:ph type="body" sz="quarter" idx="145"/>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8" name="Text Placeholder 5"/>
          <p:cNvSpPr>
            <a:spLocks noGrp="1"/>
          </p:cNvSpPr>
          <p:nvPr>
            <p:ph type="body" sz="quarter" idx="146"/>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9" name="Text Placeholder 5"/>
          <p:cNvSpPr>
            <a:spLocks noGrp="1"/>
          </p:cNvSpPr>
          <p:nvPr>
            <p:ph type="body" sz="quarter" idx="147"/>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30" name="Text Placeholder 5"/>
          <p:cNvSpPr>
            <a:spLocks noGrp="1"/>
          </p:cNvSpPr>
          <p:nvPr>
            <p:ph type="body" sz="quarter" idx="148"/>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31" name="Text Placeholder 5"/>
          <p:cNvSpPr>
            <a:spLocks noGrp="1"/>
          </p:cNvSpPr>
          <p:nvPr>
            <p:ph type="body" sz="quarter" idx="149"/>
          </p:nvPr>
        </p:nvSpPr>
        <p:spPr>
          <a:xfrm>
            <a:off x="-16203130" y="17806905"/>
            <a:ext cx="15837408"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4" name="Picture Placeholder 13"/>
          <p:cNvSpPr>
            <a:spLocks noGrp="1"/>
          </p:cNvSpPr>
          <p:nvPr>
            <p:ph type="pic" sz="quarter" idx="15"/>
          </p:nvPr>
        </p:nvSpPr>
        <p:spPr>
          <a:xfrm>
            <a:off x="1066800" y="11430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18" name="Picture Placeholder 13"/>
          <p:cNvSpPr>
            <a:spLocks noGrp="1"/>
          </p:cNvSpPr>
          <p:nvPr>
            <p:ph type="pic" sz="quarter" idx="18"/>
          </p:nvPr>
        </p:nvSpPr>
        <p:spPr>
          <a:xfrm>
            <a:off x="44983400" y="1219200"/>
            <a:ext cx="5156200" cy="2514600"/>
          </a:xfrm>
          <a:prstGeom prst="rect">
            <a:avLst/>
          </a:prstGeom>
        </p:spPr>
        <p:txBody>
          <a:bodyPr lIns="104498" tIns="52248" rIns="104498" bIns="52248" anchor="ctr"/>
          <a:lstStyle>
            <a:lvl1pPr algn="ctr">
              <a:buNone/>
              <a:defRPr sz="4600">
                <a:solidFill>
                  <a:schemeClr val="bg1"/>
                </a:solidFill>
              </a:defRPr>
            </a:lvl1pPr>
          </a:lstStyle>
          <a:p>
            <a:pPr lvl="0"/>
            <a:r>
              <a:rPr lang="en-US" noProof="0"/>
              <a:t>Click icon to add picture</a:t>
            </a:r>
            <a:endParaRPr lang="en-US" noProof="0" dirty="0"/>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391866" indent="-391866">
              <a:buNone/>
              <a:defRPr sz="280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0" name="Text Placeholder 5"/>
          <p:cNvSpPr>
            <a:spLocks noGrp="1"/>
          </p:cNvSpPr>
          <p:nvPr>
            <p:ph type="body" sz="quarter" idx="95"/>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61" name="Text Placeholder 3"/>
          <p:cNvSpPr>
            <a:spLocks noGrp="1"/>
          </p:cNvSpPr>
          <p:nvPr>
            <p:ph type="body" sz="quarter" idx="107"/>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2" name="Text Placeholder 3"/>
          <p:cNvSpPr>
            <a:spLocks noGrp="1"/>
          </p:cNvSpPr>
          <p:nvPr>
            <p:ph type="body" sz="quarter" idx="116"/>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3" name="Text Placeholder 3"/>
          <p:cNvSpPr>
            <a:spLocks noGrp="1"/>
          </p:cNvSpPr>
          <p:nvPr>
            <p:ph type="body" sz="quarter" idx="117"/>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4" name="Text Placeholder 3"/>
          <p:cNvSpPr>
            <a:spLocks noGrp="1"/>
          </p:cNvSpPr>
          <p:nvPr>
            <p:ph type="body" sz="quarter" idx="118"/>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5" name="Text Placeholder 3"/>
          <p:cNvSpPr>
            <a:spLocks noGrp="1"/>
          </p:cNvSpPr>
          <p:nvPr>
            <p:ph type="body" sz="quarter" idx="119"/>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6" name="Text Placeholder 3"/>
          <p:cNvSpPr>
            <a:spLocks noGrp="1"/>
          </p:cNvSpPr>
          <p:nvPr>
            <p:ph type="body" sz="quarter" idx="120"/>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7" name="Text Placeholder 3"/>
          <p:cNvSpPr>
            <a:spLocks noGrp="1"/>
          </p:cNvSpPr>
          <p:nvPr>
            <p:ph type="body" sz="quarter" idx="121"/>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8" name="Text Placeholder 3"/>
          <p:cNvSpPr>
            <a:spLocks noGrp="1"/>
          </p:cNvSpPr>
          <p:nvPr>
            <p:ph type="body" sz="quarter" idx="122"/>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69" name="Text Placeholder 3"/>
          <p:cNvSpPr>
            <a:spLocks noGrp="1"/>
          </p:cNvSpPr>
          <p:nvPr>
            <p:ph type="body" sz="quarter" idx="123"/>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1" name="Text Placeholder 3"/>
          <p:cNvSpPr>
            <a:spLocks noGrp="1"/>
          </p:cNvSpPr>
          <p:nvPr>
            <p:ph type="body" sz="quarter" idx="124"/>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2" name="Text Placeholder 3"/>
          <p:cNvSpPr>
            <a:spLocks noGrp="1"/>
          </p:cNvSpPr>
          <p:nvPr>
            <p:ph type="body" sz="quarter" idx="125"/>
          </p:nvPr>
        </p:nvSpPr>
        <p:spPr>
          <a:xfrm>
            <a:off x="-12129894" y="23604281"/>
            <a:ext cx="11732948" cy="958478"/>
          </a:xfrm>
          <a:prstGeom prst="rect">
            <a:avLst/>
          </a:prstGeom>
        </p:spPr>
        <p:txBody>
          <a:bodyPr wrap="square" lIns="261244" tIns="261244" rIns="261244" bIns="261244">
            <a:spAutoFit/>
          </a:bodyPr>
          <a:lstStyle>
            <a:lvl1pPr marL="0" indent="0">
              <a:buNone/>
              <a:defRPr sz="2800" baseline="0">
                <a:latin typeface="Trebuchet MS" pitchFamily="34"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a:t>Click to edit Master text styles</a:t>
            </a:r>
          </a:p>
        </p:txBody>
      </p:sp>
      <p:sp>
        <p:nvSpPr>
          <p:cNvPr id="73" name="Picture Placeholder 13"/>
          <p:cNvSpPr>
            <a:spLocks noGrp="1"/>
          </p:cNvSpPr>
          <p:nvPr>
            <p:ph type="pic" sz="quarter" idx="11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4" name="Picture Placeholder 13"/>
          <p:cNvSpPr>
            <a:spLocks noGrp="1"/>
          </p:cNvSpPr>
          <p:nvPr>
            <p:ph type="pic" sz="quarter" idx="126"/>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5" name="Picture Placeholder 13"/>
          <p:cNvSpPr>
            <a:spLocks noGrp="1"/>
          </p:cNvSpPr>
          <p:nvPr>
            <p:ph type="pic" sz="quarter" idx="127"/>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6" name="Picture Placeholder 13"/>
          <p:cNvSpPr>
            <a:spLocks noGrp="1"/>
          </p:cNvSpPr>
          <p:nvPr>
            <p:ph type="pic" sz="quarter" idx="128"/>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7" name="Picture Placeholder 13"/>
          <p:cNvSpPr>
            <a:spLocks noGrp="1"/>
          </p:cNvSpPr>
          <p:nvPr>
            <p:ph type="pic" sz="quarter" idx="129"/>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8" name="Picture Placeholder 13"/>
          <p:cNvSpPr>
            <a:spLocks noGrp="1"/>
          </p:cNvSpPr>
          <p:nvPr>
            <p:ph type="pic" sz="quarter" idx="130"/>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79" name="Picture Placeholder 13"/>
          <p:cNvSpPr>
            <a:spLocks noGrp="1"/>
          </p:cNvSpPr>
          <p:nvPr>
            <p:ph type="pic" sz="quarter" idx="131"/>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80" name="Picture Placeholder 13"/>
          <p:cNvSpPr>
            <a:spLocks noGrp="1"/>
          </p:cNvSpPr>
          <p:nvPr>
            <p:ph type="pic" sz="quarter" idx="132"/>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1" name="Picture Placeholder 13"/>
          <p:cNvSpPr>
            <a:spLocks noGrp="1"/>
          </p:cNvSpPr>
          <p:nvPr>
            <p:ph type="pic" sz="quarter" idx="133"/>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2" name="Picture Placeholder 13"/>
          <p:cNvSpPr>
            <a:spLocks noGrp="1"/>
          </p:cNvSpPr>
          <p:nvPr>
            <p:ph type="pic" sz="quarter" idx="134"/>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3" name="Picture Placeholder 13"/>
          <p:cNvSpPr>
            <a:spLocks noGrp="1"/>
          </p:cNvSpPr>
          <p:nvPr>
            <p:ph type="pic" sz="quarter" idx="135"/>
          </p:nvPr>
        </p:nvSpPr>
        <p:spPr>
          <a:xfrm>
            <a:off x="-9095891" y="27163893"/>
            <a:ext cx="5255414" cy="3704146"/>
          </a:xfrm>
          <a:prstGeom prst="rect">
            <a:avLst/>
          </a:prstGeom>
          <a:solidFill>
            <a:schemeClr val="bg2"/>
          </a:solidFill>
          <a:ln>
            <a:solidFill>
              <a:schemeClr val="tx2"/>
            </a:solidFill>
          </a:ln>
          <a:effectLst/>
        </p:spPr>
        <p:txBody>
          <a:bodyPr lIns="104498" tIns="52248" rIns="104498" bIns="52248" anchor="ctr"/>
          <a:lstStyle>
            <a:lvl1pPr marL="0" indent="0" algn="ctr">
              <a:buNone/>
              <a:defRPr sz="4600" b="0" baseline="0">
                <a:solidFill>
                  <a:schemeClr val="tx2"/>
                </a:solidFill>
              </a:defRPr>
            </a:lvl1pPr>
          </a:lstStyle>
          <a:p>
            <a:pPr lvl="0"/>
            <a:r>
              <a:rPr lang="en-US" noProof="0"/>
              <a:t>Click icon to add picture</a:t>
            </a:r>
            <a:endParaRPr lang="en-US" noProof="0" dirty="0"/>
          </a:p>
        </p:txBody>
      </p:sp>
      <p:sp>
        <p:nvSpPr>
          <p:cNvPr id="94" name="Text Placeholder 5"/>
          <p:cNvSpPr>
            <a:spLocks noGrp="1"/>
          </p:cNvSpPr>
          <p:nvPr>
            <p:ph type="body" sz="quarter" idx="136"/>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95" name="Text Placeholder 5"/>
          <p:cNvSpPr>
            <a:spLocks noGrp="1"/>
          </p:cNvSpPr>
          <p:nvPr>
            <p:ph type="body" sz="quarter" idx="137"/>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96" name="Text Placeholder 5"/>
          <p:cNvSpPr>
            <a:spLocks noGrp="1"/>
          </p:cNvSpPr>
          <p:nvPr>
            <p:ph type="body" sz="quarter" idx="138"/>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97" name="Text Placeholder 5"/>
          <p:cNvSpPr>
            <a:spLocks noGrp="1"/>
          </p:cNvSpPr>
          <p:nvPr>
            <p:ph type="body" sz="quarter" idx="139"/>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98" name="Text Placeholder 5"/>
          <p:cNvSpPr>
            <a:spLocks noGrp="1"/>
          </p:cNvSpPr>
          <p:nvPr>
            <p:ph type="body" sz="quarter" idx="140"/>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99" name="Text Placeholder 5"/>
          <p:cNvSpPr>
            <a:spLocks noGrp="1"/>
          </p:cNvSpPr>
          <p:nvPr>
            <p:ph type="body" sz="quarter" idx="141"/>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00" name="Text Placeholder 5"/>
          <p:cNvSpPr>
            <a:spLocks noGrp="1"/>
          </p:cNvSpPr>
          <p:nvPr>
            <p:ph type="body" sz="quarter" idx="142"/>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01" name="Text Placeholder 5"/>
          <p:cNvSpPr>
            <a:spLocks noGrp="1"/>
          </p:cNvSpPr>
          <p:nvPr>
            <p:ph type="body" sz="quarter" idx="143"/>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0" name="Text Placeholder 5"/>
          <p:cNvSpPr>
            <a:spLocks noGrp="1"/>
          </p:cNvSpPr>
          <p:nvPr>
            <p:ph type="body" sz="quarter" idx="144"/>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1" name="Text Placeholder 5"/>
          <p:cNvSpPr>
            <a:spLocks noGrp="1"/>
          </p:cNvSpPr>
          <p:nvPr>
            <p:ph type="body" sz="quarter" idx="145"/>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2" name="Text Placeholder 5"/>
          <p:cNvSpPr>
            <a:spLocks noGrp="1"/>
          </p:cNvSpPr>
          <p:nvPr>
            <p:ph type="body" sz="quarter" idx="146"/>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3" name="Text Placeholder 5"/>
          <p:cNvSpPr>
            <a:spLocks noGrp="1"/>
          </p:cNvSpPr>
          <p:nvPr>
            <p:ph type="body" sz="quarter" idx="147"/>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4" name="Text Placeholder 5"/>
          <p:cNvSpPr>
            <a:spLocks noGrp="1"/>
          </p:cNvSpPr>
          <p:nvPr>
            <p:ph type="body" sz="quarter" idx="148"/>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125" name="Text Placeholder 5"/>
          <p:cNvSpPr>
            <a:spLocks noGrp="1"/>
          </p:cNvSpPr>
          <p:nvPr>
            <p:ph type="body" sz="quarter" idx="149"/>
          </p:nvPr>
        </p:nvSpPr>
        <p:spPr>
          <a:xfrm>
            <a:off x="-12122486" y="19955742"/>
            <a:ext cx="11725540" cy="857368"/>
          </a:xfrm>
          <a:prstGeom prst="rect">
            <a:avLst/>
          </a:prstGeom>
          <a:noFill/>
        </p:spPr>
        <p:txBody>
          <a:bodyPr wrap="square" lIns="104498" tIns="104498" rIns="104498" bIns="104498" anchor="ctr" anchorCtr="0">
            <a:spAutoFit/>
          </a:bodyPr>
          <a:lstStyle>
            <a:lvl1pPr algn="ctr">
              <a:buNone/>
              <a:defRPr sz="4200" b="1" u="sng" baseline="0">
                <a:solidFill>
                  <a:schemeClr val="accent5">
                    <a:lumMod val="50000"/>
                  </a:schemeClr>
                </a:solidFill>
              </a:defRPr>
            </a:lvl1pPr>
          </a:lstStyle>
          <a:p>
            <a:pPr lvl="0"/>
            <a:r>
              <a:rPr lang="en-US"/>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2136438" y="-19050"/>
            <a:ext cx="117252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defTabSz="5015886" fontAlgn="auto">
              <a:spcBef>
                <a:spcPts val="0"/>
              </a:spcBef>
              <a:spcAft>
                <a:spcPts val="0"/>
              </a:spcAft>
              <a:defRPr/>
            </a:pPr>
            <a:r>
              <a:rPr lang="en-US" sz="5000" b="1" dirty="0">
                <a:solidFill>
                  <a:schemeClr val="bg1"/>
                </a:solidFill>
                <a:latin typeface="Trebuchet MS" pitchFamily="34" charset="0"/>
              </a:rPr>
              <a:t>QUICK DESIGN GUIDE</a:t>
            </a:r>
          </a:p>
          <a:p>
            <a:pPr algn="ctr" defTabSz="5015886" fontAlgn="auto">
              <a:spcBef>
                <a:spcPts val="0"/>
              </a:spcBef>
              <a:spcAft>
                <a:spcPts val="0"/>
              </a:spcAft>
              <a:defRPr/>
            </a:pPr>
            <a:r>
              <a:rPr lang="en-US" sz="4600" b="1" dirty="0">
                <a:solidFill>
                  <a:srgbClr val="FFFF00"/>
                </a:solidFill>
                <a:latin typeface="Trebuchet MS" pitchFamily="34" charset="0"/>
              </a:rPr>
              <a:t>(--THIS SECTION DOES NOT PRINT--)</a:t>
            </a:r>
          </a:p>
          <a:p>
            <a:pPr algn="ctr" defTabSz="5015886" fontAlgn="auto">
              <a:spcBef>
                <a:spcPts val="0"/>
              </a:spcBef>
              <a:spcAft>
                <a:spcPts val="0"/>
              </a:spcAft>
              <a:defRPr/>
            </a:pPr>
            <a:endParaRPr lang="en-US" sz="3600" b="1" dirty="0">
              <a:latin typeface="Trebuchet MS" pitchFamily="34" charset="0"/>
            </a:endParaRPr>
          </a:p>
          <a:p>
            <a:pPr defTabSz="5016250" fontAlgn="auto">
              <a:spcBef>
                <a:spcPts val="0"/>
              </a:spcBef>
              <a:spcAft>
                <a:spcPts val="0"/>
              </a:spcAft>
              <a:defRPr/>
            </a:pPr>
            <a:r>
              <a:rPr lang="en-US" sz="3600" dirty="0">
                <a:latin typeface="Trebuchet MS" pitchFamily="34" charset="0"/>
              </a:rPr>
              <a:t>This PowerPoint 2007 template produces a 36”x56” professional  poster. It will save you valuable time placing titles, subtitles, text, and graphics.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Use it to create your presentation. Then send it to </a:t>
            </a:r>
            <a:r>
              <a:rPr lang="en-US" sz="3600" b="1" dirty="0">
                <a:latin typeface="Trebuchet MS" pitchFamily="34" charset="0"/>
              </a:rPr>
              <a:t>PosterPresentations.com</a:t>
            </a:r>
            <a:r>
              <a:rPr lang="en-US" sz="3600" dirty="0">
                <a:latin typeface="Trebuchet MS" pitchFamily="34" charset="0"/>
              </a:rPr>
              <a:t> for premium quality, same day affordable printing.</a:t>
            </a:r>
            <a:br>
              <a:rPr lang="en-US" sz="3600" dirty="0">
                <a:latin typeface="Trebuchet MS" pitchFamily="34" charset="0"/>
              </a:rPr>
            </a:b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We provide a series of </a:t>
            </a:r>
            <a:r>
              <a:rPr lang="en-US" sz="3600" b="1" dirty="0">
                <a:latin typeface="Trebuchet MS" pitchFamily="34" charset="0"/>
              </a:rPr>
              <a:t>online tutorials</a:t>
            </a:r>
            <a:r>
              <a:rPr lang="en-US" sz="3600" dirty="0">
                <a:latin typeface="Trebuchet MS" pitchFamily="34" charset="0"/>
              </a:rPr>
              <a:t> that will guide you through the poster design process and answer your poster production questions.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View our online tutorials at:</a:t>
            </a:r>
            <a:br>
              <a:rPr lang="en-US" sz="3600" dirty="0">
                <a:latin typeface="Trebuchet MS" pitchFamily="34" charset="0"/>
              </a:rPr>
            </a:br>
            <a:r>
              <a:rPr lang="en-US" sz="3600" dirty="0">
                <a:solidFill>
                  <a:srgbClr val="FFFF00"/>
                </a:solidFill>
                <a:latin typeface="Trebuchet MS" pitchFamily="34" charset="0"/>
              </a:rPr>
              <a:t> http://bit.ly/Poster_creation_help </a:t>
            </a:r>
            <a:br>
              <a:rPr lang="en-US" sz="3600" dirty="0">
                <a:latin typeface="Trebuchet MS" pitchFamily="34" charset="0"/>
              </a:rPr>
            </a:br>
            <a:r>
              <a:rPr lang="en-US" sz="3600" dirty="0">
                <a:latin typeface="Trebuchet MS" pitchFamily="34" charset="0"/>
              </a:rPr>
              <a:t>(copy and paste the link into your web browser).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For assistance and to order your printed poster</a:t>
            </a:r>
            <a:r>
              <a:rPr lang="en-US" sz="3600" dirty="0">
                <a:solidFill>
                  <a:schemeClr val="bg1"/>
                </a:solidFill>
                <a:latin typeface="Trebuchet MS" pitchFamily="34" charset="0"/>
              </a:rPr>
              <a:t> call </a:t>
            </a:r>
            <a:r>
              <a:rPr lang="en-US" sz="3600" b="1" dirty="0">
                <a:solidFill>
                  <a:srgbClr val="FFFF00"/>
                </a:solidFill>
                <a:latin typeface="Trebuchet MS" pitchFamily="34" charset="0"/>
              </a:rPr>
              <a:t>PosterPresentations.com</a:t>
            </a:r>
            <a:r>
              <a:rPr lang="en-US" sz="3600" dirty="0">
                <a:solidFill>
                  <a:srgbClr val="FFFF00"/>
                </a:solidFill>
                <a:latin typeface="Trebuchet MS" pitchFamily="34" charset="0"/>
              </a:rPr>
              <a:t> </a:t>
            </a:r>
            <a:r>
              <a:rPr lang="en-US" sz="3600" dirty="0">
                <a:latin typeface="Trebuchet MS" pitchFamily="34" charset="0"/>
              </a:rPr>
              <a:t>at </a:t>
            </a:r>
            <a:r>
              <a:rPr lang="en-US" sz="4600" b="1" dirty="0">
                <a:solidFill>
                  <a:srgbClr val="FFFF00"/>
                </a:solidFill>
                <a:latin typeface="Trebuchet MS" pitchFamily="34" charset="0"/>
              </a:rPr>
              <a:t>1.866.649.3004</a:t>
            </a:r>
          </a:p>
          <a:p>
            <a:pPr defTabSz="5016250" fontAlgn="auto">
              <a:spcBef>
                <a:spcPts val="0"/>
              </a:spcBef>
              <a:spcAft>
                <a:spcPts val="0"/>
              </a:spcAft>
              <a:defRPr/>
            </a:pPr>
            <a:endParaRPr lang="en-US" sz="4600" b="1" dirty="0">
              <a:solidFill>
                <a:srgbClr val="FFFF00"/>
              </a:solidFill>
              <a:latin typeface="Trebuchet MS" pitchFamily="34" charset="0"/>
            </a:endParaRPr>
          </a:p>
          <a:p>
            <a:pPr defTabSz="5016250" fontAlgn="auto">
              <a:spcBef>
                <a:spcPts val="0"/>
              </a:spcBef>
              <a:spcAft>
                <a:spcPts val="0"/>
              </a:spcAft>
              <a:defRPr/>
            </a:pPr>
            <a:endParaRPr lang="en-US" sz="4600" b="1" dirty="0">
              <a:solidFill>
                <a:srgbClr val="FFFF00"/>
              </a:solidFill>
              <a:latin typeface="Trebuchet MS" pitchFamily="34" charset="0"/>
            </a:endParaRPr>
          </a:p>
          <a:p>
            <a:pPr algn="ctr" defTabSz="5015886" fontAlgn="auto">
              <a:spcBef>
                <a:spcPts val="0"/>
              </a:spcBef>
              <a:spcAft>
                <a:spcPts val="0"/>
              </a:spcAft>
              <a:defRPr/>
            </a:pPr>
            <a:r>
              <a:rPr lang="en-US" sz="5000" b="1" dirty="0">
                <a:solidFill>
                  <a:schemeClr val="bg1"/>
                </a:solidFill>
                <a:latin typeface="Trebuchet MS" pitchFamily="34" charset="0"/>
              </a:rPr>
              <a:t>Object Placeholders</a:t>
            </a: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r>
              <a:rPr lang="en-US" sz="3600" dirty="0">
                <a:latin typeface="Trebuchet MS" pitchFamily="34" charset="0"/>
              </a:rPr>
              <a:t>Use the placeholders provided below to add new elements to your poster: Drag a placeholder onto the poster area, size it, and click it to edit.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Section Header placeholder</a:t>
            </a:r>
          </a:p>
          <a:p>
            <a:pPr defTabSz="5016250" fontAlgn="auto">
              <a:spcBef>
                <a:spcPts val="0"/>
              </a:spcBef>
              <a:spcAft>
                <a:spcPts val="0"/>
              </a:spcAft>
              <a:defRPr/>
            </a:pPr>
            <a:r>
              <a:rPr lang="en-US" sz="3600" dirty="0">
                <a:latin typeface="Trebuchet MS" pitchFamily="34" charset="0"/>
              </a:rPr>
              <a:t>Use section headers to separate topics or concepts within your presentation.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Text placeholder</a:t>
            </a:r>
          </a:p>
          <a:p>
            <a:pPr defTabSz="5016250" fontAlgn="auto">
              <a:spcBef>
                <a:spcPts val="0"/>
              </a:spcBef>
              <a:spcAft>
                <a:spcPts val="0"/>
              </a:spcAft>
              <a:defRPr/>
            </a:pPr>
            <a:r>
              <a:rPr lang="en-US" sz="3600" dirty="0">
                <a:latin typeface="Trebuchet MS" pitchFamily="34" charset="0"/>
              </a:rPr>
              <a:t>Move this preformatted text placeholder to the poster to add a new body of text.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Picture placeholder</a:t>
            </a:r>
          </a:p>
          <a:p>
            <a:pPr defTabSz="5016250" fontAlgn="auto">
              <a:spcBef>
                <a:spcPts val="0"/>
              </a:spcBef>
              <a:spcAft>
                <a:spcPts val="0"/>
              </a:spcAft>
              <a:defRPr/>
            </a:pPr>
            <a:r>
              <a:rPr lang="en-US" sz="3600" dirty="0">
                <a:latin typeface="Trebuchet MS" pitchFamily="34" charset="0"/>
              </a:rPr>
              <a:t>Move this graphic placeholder onto your poster, size it first, and then click it to add a picture to the poster.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3600" b="1" dirty="0">
              <a:solidFill>
                <a:schemeClr val="bg1"/>
              </a:solidFill>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algn="ctr" defTabSz="5015886" fontAlgn="auto">
              <a:spcBef>
                <a:spcPts val="0"/>
              </a:spcBef>
              <a:spcAft>
                <a:spcPts val="0"/>
              </a:spcAft>
              <a:defRPr/>
            </a:pPr>
            <a:endParaRPr lang="en-US" sz="5000" b="1" dirty="0">
              <a:latin typeface="Trebuchet MS" pitchFamily="34" charset="0"/>
            </a:endParaRPr>
          </a:p>
        </p:txBody>
      </p:sp>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2012</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0" name="Rectangle 19"/>
          <p:cNvSpPr/>
          <p:nvPr/>
        </p:nvSpPr>
        <p:spPr>
          <a:xfrm>
            <a:off x="51592163" y="0"/>
            <a:ext cx="117252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a:lnSpc>
                <a:spcPts val="4800"/>
              </a:lnSpc>
              <a:defRPr/>
            </a:pPr>
            <a:r>
              <a:rPr lang="en-US" sz="4800" b="1">
                <a:solidFill>
                  <a:schemeClr val="bg1"/>
                </a:solidFill>
                <a:latin typeface="Trebuchet MS" pitchFamily="34" charset="0"/>
              </a:rPr>
              <a:t>QUICK TIPS</a:t>
            </a:r>
          </a:p>
          <a:p>
            <a:pPr algn="ctr">
              <a:lnSpc>
                <a:spcPts val="4800"/>
              </a:lnSpc>
              <a:defRPr/>
            </a:pPr>
            <a:r>
              <a:rPr lang="en-US" sz="4800" b="1">
                <a:solidFill>
                  <a:srgbClr val="FFFF00"/>
                </a:solidFill>
                <a:latin typeface="Trebuchet MS" pitchFamily="34" charset="0"/>
              </a:rPr>
              <a:t>(--THIS SECTION DOES NOT PRINT--)</a:t>
            </a:r>
          </a:p>
          <a:p>
            <a:pPr>
              <a:lnSpc>
                <a:spcPts val="4200"/>
              </a:lnSpc>
              <a:defRPr/>
            </a:pPr>
            <a:r>
              <a:rPr lang="en-US" sz="3600">
                <a:solidFill>
                  <a:srgbClr val="FFFFFF"/>
                </a:solidFill>
                <a:latin typeface="Trebuchet MS" pitchFamily="34" charset="0"/>
              </a:rPr>
              <a:t>This PowerPoint template requires basic PowerPoint (version 2007 or newer) skills. Below is a list of commonly asked questions specific to this template. </a:t>
            </a:r>
            <a:br>
              <a:rPr lang="en-US" sz="3600">
                <a:solidFill>
                  <a:srgbClr val="FFFFFF"/>
                </a:solidFill>
                <a:latin typeface="Trebuchet MS" pitchFamily="34" charset="0"/>
              </a:rPr>
            </a:br>
            <a:r>
              <a:rPr lang="en-US" sz="3600">
                <a:solidFill>
                  <a:srgbClr val="FFFFFF"/>
                </a:solidFill>
                <a:latin typeface="Trebuchet MS" pitchFamily="34" charset="0"/>
              </a:rPr>
              <a:t>If you are using an older version of PowerPoint some template features may not work properly.</a:t>
            </a:r>
            <a:endParaRPr lang="en-US" sz="4800" b="1">
              <a:solidFill>
                <a:srgbClr val="FFFF00"/>
              </a:solidFill>
              <a:latin typeface="Trebuchet MS" pitchFamily="34" charset="0"/>
            </a:endParaRPr>
          </a:p>
          <a:p>
            <a:pPr>
              <a:lnSpc>
                <a:spcPts val="4200"/>
              </a:lnSpc>
              <a:defRPr/>
            </a:pPr>
            <a:endParaRPr lang="en-US" sz="4800" b="1">
              <a:solidFill>
                <a:srgbClr val="FFFF00"/>
              </a:solidFill>
              <a:latin typeface="Trebuchet MS" pitchFamily="34" charset="0"/>
            </a:endParaRPr>
          </a:p>
          <a:p>
            <a:pPr algn="ctr">
              <a:lnSpc>
                <a:spcPts val="4200"/>
              </a:lnSpc>
              <a:defRPr/>
            </a:pPr>
            <a:r>
              <a:rPr lang="en-US" sz="4800" b="1">
                <a:solidFill>
                  <a:schemeClr val="bg1"/>
                </a:solidFill>
                <a:latin typeface="Trebuchet MS" pitchFamily="34" charset="0"/>
              </a:rPr>
              <a:t>Using the template</a:t>
            </a:r>
          </a:p>
          <a:p>
            <a:pPr>
              <a:lnSpc>
                <a:spcPts val="4200"/>
              </a:lnSpc>
              <a:defRPr/>
            </a:pPr>
            <a:r>
              <a:rPr lang="en-US" sz="3600" b="1">
                <a:solidFill>
                  <a:srgbClr val="FFFF00"/>
                </a:solidFill>
                <a:latin typeface="Trebuchet MS" pitchFamily="34" charset="0"/>
              </a:rPr>
              <a:t>Verifying the quality of your graphics</a:t>
            </a:r>
          </a:p>
          <a:p>
            <a:pPr>
              <a:lnSpc>
                <a:spcPts val="4200"/>
              </a:lnSpc>
              <a:defRPr/>
            </a:pPr>
            <a:r>
              <a:rPr lang="en-US" sz="36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a:solidFill>
                  <a:srgbClr val="FFFFFF"/>
                </a:solidFill>
                <a:latin typeface="Trebuchet MS" pitchFamily="34" charset="0"/>
              </a:rPr>
            </a:b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Using the placeholders</a:t>
            </a:r>
          </a:p>
          <a:p>
            <a:pPr>
              <a:lnSpc>
                <a:spcPts val="4200"/>
              </a:lnSpc>
              <a:defRPr/>
            </a:pPr>
            <a:r>
              <a:rPr lang="en-US" sz="3600">
                <a:solidFill>
                  <a:srgbClr val="FFFFFF"/>
                </a:solidFill>
                <a:latin typeface="Trebuchet MS" pitchFamily="34" charset="0"/>
              </a:rPr>
              <a:t>To add text to this template click inside a placeholder and type in or paste your text. To move a placeholder, click on it </a:t>
            </a:r>
            <a:r>
              <a:rPr lang="en-US" sz="3600" u="sng">
                <a:solidFill>
                  <a:srgbClr val="FFFFFF"/>
                </a:solidFill>
                <a:latin typeface="Trebuchet MS" pitchFamily="34" charset="0"/>
              </a:rPr>
              <a:t>once</a:t>
            </a:r>
            <a:r>
              <a:rPr lang="en-US" sz="3600">
                <a:solidFill>
                  <a:srgbClr val="FFFFFF"/>
                </a:solidFill>
                <a:latin typeface="Trebuchet MS" pitchFamily="34" charset="0"/>
              </a:rPr>
              <a:t> (to select it), place your cursor on its frame and your cursor will change to this symbol:         Then, click </a:t>
            </a:r>
            <a:r>
              <a:rPr lang="en-US" sz="3600" u="sng">
                <a:solidFill>
                  <a:srgbClr val="FFFFFF"/>
                </a:solidFill>
                <a:latin typeface="Trebuchet MS" pitchFamily="34" charset="0"/>
              </a:rPr>
              <a:t>once</a:t>
            </a:r>
            <a:r>
              <a:rPr lang="en-US" sz="3600">
                <a:solidFill>
                  <a:srgbClr val="FFFFFF"/>
                </a:solidFill>
                <a:latin typeface="Trebuchet MS" pitchFamily="34" charset="0"/>
              </a:rPr>
              <a:t> and drag it to its new location where you can resize it as needed. Additional placeholders can be found on the left side of this template.</a:t>
            </a:r>
          </a:p>
          <a:p>
            <a:pPr>
              <a:lnSpc>
                <a:spcPts val="4200"/>
              </a:lnSpc>
              <a:defRPr/>
            </a:pPr>
            <a:endParaRPr lang="en-US" sz="3600" b="1">
              <a:solidFill>
                <a:srgbClr val="FFFF00"/>
              </a:solidFill>
              <a:latin typeface="Trebuchet MS" pitchFamily="34" charset="0"/>
            </a:endParaRPr>
          </a:p>
          <a:p>
            <a:pPr>
              <a:lnSpc>
                <a:spcPts val="4200"/>
              </a:lnSpc>
              <a:defRPr/>
            </a:pPr>
            <a:r>
              <a:rPr lang="en-US" sz="3600" b="1">
                <a:solidFill>
                  <a:srgbClr val="FFFF00"/>
                </a:solidFill>
                <a:latin typeface="Trebuchet MS" pitchFamily="34" charset="0"/>
              </a:rPr>
              <a:t>Modifying the layout</a:t>
            </a:r>
          </a:p>
          <a:p>
            <a:pPr>
              <a:lnSpc>
                <a:spcPts val="4200"/>
              </a:lnSpc>
              <a:defRPr/>
            </a:pPr>
            <a:r>
              <a:rPr lang="en-US" sz="3600">
                <a:solidFill>
                  <a:srgbClr val="FFFFFF"/>
                </a:solidFill>
                <a:latin typeface="Trebuchet MS" pitchFamily="34" charset="0"/>
              </a:rPr>
              <a:t>This template has four</a:t>
            </a:r>
          </a:p>
          <a:p>
            <a:pPr>
              <a:lnSpc>
                <a:spcPts val="4200"/>
              </a:lnSpc>
              <a:defRPr/>
            </a:pPr>
            <a:r>
              <a:rPr lang="en-US" sz="3600">
                <a:solidFill>
                  <a:srgbClr val="FFFFFF"/>
                </a:solidFill>
                <a:latin typeface="Trebuchet MS" pitchFamily="34" charset="0"/>
              </a:rPr>
              <a:t>different column layouts. </a:t>
            </a:r>
          </a:p>
          <a:p>
            <a:pPr>
              <a:lnSpc>
                <a:spcPts val="4200"/>
              </a:lnSpc>
              <a:defRPr/>
            </a:pPr>
            <a:r>
              <a:rPr lang="en-US" sz="3600" u="sng">
                <a:solidFill>
                  <a:srgbClr val="FFFFFF"/>
                </a:solidFill>
                <a:latin typeface="Trebuchet MS" pitchFamily="34" charset="0"/>
              </a:rPr>
              <a:t>Right-click</a:t>
            </a:r>
            <a:r>
              <a:rPr lang="en-US" sz="3600">
                <a:solidFill>
                  <a:srgbClr val="FFFFFF"/>
                </a:solidFill>
                <a:latin typeface="Trebuchet MS" pitchFamily="34" charset="0"/>
              </a:rPr>
              <a:t> your mouse</a:t>
            </a:r>
          </a:p>
          <a:p>
            <a:pPr>
              <a:lnSpc>
                <a:spcPts val="4200"/>
              </a:lnSpc>
              <a:defRPr/>
            </a:pPr>
            <a:r>
              <a:rPr lang="en-US" sz="3600">
                <a:solidFill>
                  <a:srgbClr val="FFFFFF"/>
                </a:solidFill>
                <a:latin typeface="Trebuchet MS" pitchFamily="34" charset="0"/>
              </a:rPr>
              <a:t>on the background and </a:t>
            </a:r>
          </a:p>
          <a:p>
            <a:pPr>
              <a:lnSpc>
                <a:spcPts val="4200"/>
              </a:lnSpc>
              <a:defRPr/>
            </a:pPr>
            <a:r>
              <a:rPr lang="en-US" sz="3600">
                <a:solidFill>
                  <a:srgbClr val="FFFFFF"/>
                </a:solidFill>
                <a:latin typeface="Trebuchet MS" pitchFamily="34" charset="0"/>
              </a:rPr>
              <a:t>click on “Layout” to see </a:t>
            </a:r>
          </a:p>
          <a:p>
            <a:pPr>
              <a:lnSpc>
                <a:spcPts val="4200"/>
              </a:lnSpc>
              <a:defRPr/>
            </a:pPr>
            <a:r>
              <a:rPr lang="en-US" sz="3600">
                <a:solidFill>
                  <a:srgbClr val="FFFFFF"/>
                </a:solidFill>
                <a:latin typeface="Trebuchet MS" pitchFamily="34" charset="0"/>
              </a:rPr>
              <a:t>the layout options.</a:t>
            </a:r>
          </a:p>
          <a:p>
            <a:pPr>
              <a:lnSpc>
                <a:spcPts val="4200"/>
              </a:lnSpc>
              <a:defRPr/>
            </a:pPr>
            <a:r>
              <a:rPr lang="en-US" sz="3600">
                <a:solidFill>
                  <a:srgbClr val="FFFFFF"/>
                </a:solidFill>
                <a:latin typeface="Trebuchet MS" pitchFamily="34" charset="0"/>
              </a:rPr>
              <a:t>The columns in the provided layouts are fixed and cannot be moved but advanced users can modify any layout by going to VIEW and then SLIDE MASTER.</a:t>
            </a:r>
          </a:p>
          <a:p>
            <a:pPr>
              <a:lnSpc>
                <a:spcPts val="4200"/>
              </a:lnSpc>
              <a:defRPr/>
            </a:pP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Importing text and graphics from external sources</a:t>
            </a:r>
          </a:p>
          <a:p>
            <a:pPr>
              <a:lnSpc>
                <a:spcPts val="4200"/>
              </a:lnSpc>
              <a:defRPr/>
            </a:pPr>
            <a:r>
              <a:rPr lang="en-US" sz="3600" b="1" u="sng">
                <a:solidFill>
                  <a:srgbClr val="FFFFFF"/>
                </a:solidFill>
                <a:latin typeface="Trebuchet MS" pitchFamily="34" charset="0"/>
              </a:rPr>
              <a:t>TEXT: </a:t>
            </a:r>
            <a:r>
              <a:rPr lang="en-US" sz="3600">
                <a:solidFill>
                  <a:srgbClr val="FFFFFF"/>
                </a:solidFill>
                <a:latin typeface="Trebuchet MS" pitchFamily="34" charset="0"/>
              </a:rPr>
              <a:t>Paste or type your text into a pre-existing placeholder or drag in a new placeholder from the left side of the template. Move it anywhere as needed.</a:t>
            </a:r>
          </a:p>
          <a:p>
            <a:pPr>
              <a:lnSpc>
                <a:spcPts val="4200"/>
              </a:lnSpc>
              <a:defRPr/>
            </a:pPr>
            <a:r>
              <a:rPr lang="en-US" sz="3600" b="1" u="sng">
                <a:solidFill>
                  <a:srgbClr val="FFFFFF"/>
                </a:solidFill>
                <a:latin typeface="Trebuchet MS" pitchFamily="34" charset="0"/>
              </a:rPr>
              <a:t>PHOTOS: </a:t>
            </a:r>
            <a:r>
              <a:rPr lang="en-US" sz="3600">
                <a:solidFill>
                  <a:srgbClr val="FFFFFF"/>
                </a:solidFill>
                <a:latin typeface="Trebuchet MS" pitchFamily="34" charset="0"/>
              </a:rPr>
              <a:t>Drag in a picture placeholder, size it </a:t>
            </a:r>
            <a:r>
              <a:rPr lang="en-US" sz="3600" u="sng">
                <a:solidFill>
                  <a:srgbClr val="FFFFFF"/>
                </a:solidFill>
                <a:latin typeface="Trebuchet MS" pitchFamily="34" charset="0"/>
              </a:rPr>
              <a:t>first</a:t>
            </a:r>
            <a:r>
              <a:rPr lang="en-US" sz="3600">
                <a:solidFill>
                  <a:srgbClr val="FFFFFF"/>
                </a:solidFill>
                <a:latin typeface="Trebuchet MS" pitchFamily="34" charset="0"/>
              </a:rPr>
              <a:t>, click in it and insert a photo from the menu.</a:t>
            </a:r>
          </a:p>
          <a:p>
            <a:pPr>
              <a:lnSpc>
                <a:spcPts val="4200"/>
              </a:lnSpc>
              <a:defRPr/>
            </a:pPr>
            <a:r>
              <a:rPr lang="en-US" sz="3600" b="1" u="sng">
                <a:solidFill>
                  <a:srgbClr val="FFFFFF"/>
                </a:solidFill>
                <a:latin typeface="Trebuchet MS" pitchFamily="34" charset="0"/>
              </a:rPr>
              <a:t>TABLES: </a:t>
            </a:r>
            <a:r>
              <a:rPr lang="en-US" sz="3600">
                <a:solidFill>
                  <a:srgbClr val="FFFFFF"/>
                </a:solidFill>
                <a:latin typeface="Trebuchet MS" pitchFamily="34" charset="0"/>
              </a:rPr>
              <a:t>You can copy and paste a table from an external document onto this poster template. To make the text fit better in the cells of an imported table, </a:t>
            </a:r>
            <a:r>
              <a:rPr lang="en-US" sz="3600" u="sng">
                <a:solidFill>
                  <a:srgbClr val="FFFFFF"/>
                </a:solidFill>
                <a:latin typeface="Trebuchet MS" pitchFamily="34" charset="0"/>
              </a:rPr>
              <a:t>right-click</a:t>
            </a:r>
            <a:r>
              <a:rPr lang="en-US" sz="3600">
                <a:solidFill>
                  <a:srgbClr val="FFFFFF"/>
                </a:solidFill>
                <a:latin typeface="Trebuchet MS" pitchFamily="34" charset="0"/>
              </a:rPr>
              <a:t> on the table, click FORMAT SHAPE  then click on TEXT BOX and change the INTERNAL MARGIN values to 0.25</a:t>
            </a:r>
          </a:p>
          <a:p>
            <a:pPr>
              <a:lnSpc>
                <a:spcPts val="4200"/>
              </a:lnSpc>
              <a:defRPr/>
            </a:pPr>
            <a:endParaRPr lang="en-US" sz="3600">
              <a:solidFill>
                <a:srgbClr val="FFFFFF"/>
              </a:solidFill>
              <a:latin typeface="Trebuchet MS" pitchFamily="34" charset="0"/>
            </a:endParaRPr>
          </a:p>
          <a:p>
            <a:pPr>
              <a:defRPr/>
            </a:pPr>
            <a:r>
              <a:rPr lang="en-US" sz="3600" b="1">
                <a:solidFill>
                  <a:srgbClr val="FFFF00"/>
                </a:solidFill>
                <a:latin typeface="Trebuchet MS" pitchFamily="34" charset="0"/>
              </a:rPr>
              <a:t>Modifying the color scheme</a:t>
            </a:r>
          </a:p>
          <a:p>
            <a:pPr>
              <a:defRPr/>
            </a:pPr>
            <a:r>
              <a:rPr lang="en-US" sz="3600">
                <a:solidFill>
                  <a:srgbClr val="FFFFFF"/>
                </a:solidFill>
                <a:latin typeface="Trebuchet MS" pitchFamily="34" charset="0"/>
              </a:rPr>
              <a:t>To change the color scheme of this template go to the “Design” menu and click on “Colors”. You can choose from the provide color combinations or you can create your own.</a:t>
            </a: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gn="ctr">
              <a:lnSpc>
                <a:spcPts val="4200"/>
              </a:lnSpc>
              <a:defRPr/>
            </a:pPr>
            <a:endParaRPr lang="en-US" sz="2400" b="1">
              <a:solidFill>
                <a:schemeClr val="bg1"/>
              </a:solidFill>
              <a:latin typeface="Trebuchet MS" pitchFamily="34" charset="0"/>
            </a:endParaRPr>
          </a:p>
          <a:p>
            <a:pPr>
              <a:lnSpc>
                <a:spcPts val="4200"/>
              </a:lnSpc>
              <a:defRPr/>
            </a:pPr>
            <a:endParaRPr lang="en-US" sz="2400" b="1">
              <a:solidFill>
                <a:srgbClr val="FFFF00"/>
              </a:solidFill>
              <a:latin typeface="Trebuchet MS" pitchFamily="34" charset="0"/>
            </a:endParaRPr>
          </a:p>
          <a:p>
            <a:pPr algn="ctr">
              <a:lnSpc>
                <a:spcPts val="4200"/>
              </a:lnSpc>
              <a:defRPr/>
            </a:pPr>
            <a:endParaRPr lang="en-US" sz="3600" b="1">
              <a:solidFill>
                <a:srgbClr val="FFFFFF"/>
              </a:solidFill>
              <a:latin typeface="Trebuchet MS" pitchFamily="34" charset="0"/>
            </a:endParaRPr>
          </a:p>
        </p:txBody>
      </p:sp>
      <p:sp>
        <p:nvSpPr>
          <p:cNvPr id="34" name="Rectangle 33"/>
          <p:cNvSpPr/>
          <p:nvPr/>
        </p:nvSpPr>
        <p:spPr>
          <a:xfrm>
            <a:off x="-12098338" y="23720425"/>
            <a:ext cx="11687175"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pic>
        <p:nvPicPr>
          <p:cNvPr id="10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6863" y="15217775"/>
            <a:ext cx="553085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4625" y="12334875"/>
            <a:ext cx="688975" cy="43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34" name="TextBox 43"/>
          <p:cNvSpPr txBox="1">
            <a:spLocks noChangeArrowheads="1"/>
          </p:cNvSpPr>
          <p:nvPr/>
        </p:nvSpPr>
        <p:spPr bwMode="auto">
          <a:xfrm>
            <a:off x="52036663" y="30870525"/>
            <a:ext cx="10687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8" rIns="104498" bIns="52248">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a:lnSpc>
                <a:spcPts val="3600"/>
              </a:lnSpc>
              <a:defRPr/>
            </a:pPr>
            <a:r>
              <a:rPr lang="en-US" sz="4000" dirty="0">
                <a:solidFill>
                  <a:schemeClr val="bg1"/>
                </a:solidFill>
              </a:rPr>
              <a:t>© 2012 PosterPresentations.com</a:t>
            </a:r>
            <a:br>
              <a:rPr lang="en-US" sz="4000" dirty="0">
                <a:solidFill>
                  <a:schemeClr val="bg1"/>
                </a:solidFill>
              </a:rPr>
            </a:br>
            <a:r>
              <a:rPr lang="en-US" sz="4000" dirty="0">
                <a:solidFill>
                  <a:schemeClr val="bg1"/>
                </a:solidFill>
              </a:rPr>
              <a:t>    </a:t>
            </a:r>
            <a:r>
              <a:rPr lang="en-US" sz="3600" dirty="0">
                <a:solidFill>
                  <a:schemeClr val="bg1"/>
                </a:solidFill>
              </a:rPr>
              <a:t>2117 Fourth Street , Unit C</a:t>
            </a:r>
            <a:br>
              <a:rPr lang="en-US" sz="3600" dirty="0">
                <a:solidFill>
                  <a:schemeClr val="bg1"/>
                </a:solidFill>
              </a:rPr>
            </a:br>
            <a:r>
              <a:rPr lang="en-US" sz="3600" dirty="0">
                <a:solidFill>
                  <a:schemeClr val="bg1"/>
                </a:solidFill>
              </a:rPr>
              <a:t>    Berkeley  CA  94710</a:t>
            </a:r>
            <a:br>
              <a:rPr lang="en-US" sz="3600" dirty="0">
                <a:solidFill>
                  <a:schemeClr val="bg1"/>
                </a:solidFill>
              </a:rPr>
            </a:br>
            <a:r>
              <a:rPr lang="en-US" sz="3600" dirty="0">
                <a:solidFill>
                  <a:schemeClr val="bg1"/>
                </a:solidFill>
              </a:rPr>
              <a:t>    </a:t>
            </a:r>
            <a:r>
              <a:rPr lang="en-US" sz="3600" b="1" dirty="0">
                <a:solidFill>
                  <a:srgbClr val="FFFF00"/>
                </a:solidFill>
              </a:rPr>
              <a:t>posterpresenter@gmail.com</a:t>
            </a:r>
            <a:endParaRPr lang="en-US" sz="4000" b="1" dirty="0">
              <a:solidFill>
                <a:srgbClr val="FFFF00"/>
              </a:solidFill>
            </a:endParaRPr>
          </a:p>
        </p:txBody>
      </p:sp>
      <p:grpSp>
        <p:nvGrpSpPr>
          <p:cNvPr id="1035" name="Group 26"/>
          <p:cNvGrpSpPr>
            <a:grpSpLocks/>
          </p:cNvGrpSpPr>
          <p:nvPr/>
        </p:nvGrpSpPr>
        <p:grpSpPr bwMode="auto">
          <a:xfrm>
            <a:off x="-11617325" y="31149925"/>
            <a:ext cx="10772775" cy="1289050"/>
            <a:chOff x="44242388" y="28054064"/>
            <a:chExt cx="9771400" cy="1090621"/>
          </a:xfrm>
        </p:grpSpPr>
        <p:sp>
          <p:nvSpPr>
            <p:cNvPr id="28" name="Rounded Rectangle 27"/>
            <p:cNvSpPr/>
            <p:nvPr userDrawn="1"/>
          </p:nvSpPr>
          <p:spPr>
            <a:xfrm>
              <a:off x="44242388" y="28054064"/>
              <a:ext cx="9771400"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1044" name="Picture 32" descr="http://t2.gstatic.com/images?q=tbn:ANd9GcR4APHC6TT9w54M2zn_pvCiBxUNcspYPoVxirLRphBoJabfSvu7zw">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4341112" y="28126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2"/>
            <p:cNvSpPr txBox="1"/>
            <p:nvPr userDrawn="1"/>
          </p:nvSpPr>
          <p:spPr>
            <a:xfrm>
              <a:off x="45342498" y="28153456"/>
              <a:ext cx="8671290" cy="808564"/>
            </a:xfrm>
            <a:prstGeom prst="rect">
              <a:avLst/>
            </a:prstGeom>
            <a:noFill/>
          </p:spPr>
          <p:txBody>
            <a:bodyPr>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fontAlgn="auto">
                <a:spcBef>
                  <a:spcPts val="0"/>
                </a:spcBef>
                <a:spcAft>
                  <a:spcPts val="0"/>
                </a:spcAft>
                <a:defRPr/>
              </a:pPr>
              <a:r>
                <a:rPr lang="en-US" sz="2800" dirty="0">
                  <a:solidFill>
                    <a:schemeClr val="tx2"/>
                  </a:solidFill>
                  <a:latin typeface="Trebuchet MS" pitchFamily="34" charset="0"/>
                </a:rPr>
                <a:t>Student discounts are available on our </a:t>
              </a:r>
              <a:r>
                <a:rPr lang="en-US" sz="2800" dirty="0" err="1">
                  <a:solidFill>
                    <a:schemeClr val="tx2"/>
                  </a:solidFill>
                  <a:latin typeface="Trebuchet MS" pitchFamily="34" charset="0"/>
                </a:rPr>
                <a:t>Facebook</a:t>
              </a:r>
              <a:r>
                <a:rPr lang="en-US" sz="2800" dirty="0">
                  <a:solidFill>
                    <a:schemeClr val="tx2"/>
                  </a:solidFill>
                  <a:latin typeface="Trebuchet MS" pitchFamily="34" charset="0"/>
                </a:rPr>
                <a:t> page. </a:t>
              </a:r>
            </a:p>
            <a:p>
              <a:pPr fontAlgn="auto">
                <a:spcBef>
                  <a:spcPts val="0"/>
                </a:spcBef>
                <a:spcAft>
                  <a:spcPts val="0"/>
                </a:spcAft>
                <a:defRPr/>
              </a:pPr>
              <a:r>
                <a:rPr lang="en-US" sz="2800" dirty="0">
                  <a:solidFill>
                    <a:schemeClr val="tx2"/>
                  </a:solidFill>
                  <a:latin typeface="Trebuchet MS" pitchFamily="34" charset="0"/>
                </a:rPr>
                <a:t>Go to </a:t>
              </a:r>
              <a:r>
                <a:rPr lang="en-US" sz="2800" u="sng" dirty="0">
                  <a:solidFill>
                    <a:schemeClr val="tx2"/>
                  </a:solidFill>
                  <a:latin typeface="Trebuchet MS" pitchFamily="34" charset="0"/>
                </a:rPr>
                <a:t>PosterPresentations.com</a:t>
              </a:r>
              <a:r>
                <a:rPr lang="en-US" sz="2800" dirty="0">
                  <a:solidFill>
                    <a:schemeClr val="tx2"/>
                  </a:solidFill>
                  <a:latin typeface="Trebuchet MS" pitchFamily="34" charset="0"/>
                </a:rPr>
                <a:t> and click on the FB icon.</a:t>
              </a:r>
            </a:p>
          </p:txBody>
        </p:sp>
      </p:grpSp>
      <p:cxnSp>
        <p:nvCxnSpPr>
          <p:cNvPr id="41" name="Straight Connector 40"/>
          <p:cNvCxnSpPr/>
          <p:nvPr/>
        </p:nvCxnSpPr>
        <p:spPr>
          <a:xfrm>
            <a:off x="51592163" y="44418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592163" y="306292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082463" y="132302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5" name="Rectangle 24"/>
          <p:cNvSpPr/>
          <p:nvPr userDrawn="1"/>
        </p:nvSpPr>
        <p:spPr>
          <a:xfrm>
            <a:off x="-12136438" y="19965842"/>
            <a:ext cx="11687175"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052" name="Text Box 14"/>
          <p:cNvSpPr txBox="1">
            <a:spLocks noChangeArrowheads="1"/>
          </p:cNvSpPr>
          <p:nvPr/>
        </p:nvSpPr>
        <p:spPr bwMode="auto">
          <a:xfrm>
            <a:off x="1952625" y="32358013"/>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2012</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7" name="Rectangle 26"/>
          <p:cNvSpPr/>
          <p:nvPr/>
        </p:nvSpPr>
        <p:spPr>
          <a:xfrm>
            <a:off x="-16238538" y="0"/>
            <a:ext cx="158273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defTabSz="5015886" fontAlgn="auto">
              <a:spcBef>
                <a:spcPts val="0"/>
              </a:spcBef>
              <a:spcAft>
                <a:spcPts val="0"/>
              </a:spcAft>
              <a:defRPr/>
            </a:pPr>
            <a:r>
              <a:rPr lang="en-US" sz="5000" b="1" dirty="0">
                <a:solidFill>
                  <a:schemeClr val="bg1"/>
                </a:solidFill>
                <a:latin typeface="Trebuchet MS" pitchFamily="34" charset="0"/>
              </a:rPr>
              <a:t>QUICK DESIGN GUIDE</a:t>
            </a:r>
          </a:p>
          <a:p>
            <a:pPr algn="ctr" defTabSz="5015886" fontAlgn="auto">
              <a:spcBef>
                <a:spcPts val="0"/>
              </a:spcBef>
              <a:spcAft>
                <a:spcPts val="0"/>
              </a:spcAft>
              <a:defRPr/>
            </a:pPr>
            <a:r>
              <a:rPr lang="en-US" sz="4600" b="1" dirty="0">
                <a:solidFill>
                  <a:srgbClr val="FFFF00"/>
                </a:solidFill>
                <a:latin typeface="Trebuchet MS" pitchFamily="34" charset="0"/>
              </a:rPr>
              <a:t>(--THIS SECTION DOES NOT PRINT--)</a:t>
            </a:r>
          </a:p>
          <a:p>
            <a:pPr algn="ctr" defTabSz="5015886" fontAlgn="auto">
              <a:spcBef>
                <a:spcPts val="0"/>
              </a:spcBef>
              <a:spcAft>
                <a:spcPts val="0"/>
              </a:spcAft>
              <a:defRPr/>
            </a:pPr>
            <a:endParaRPr lang="en-US" sz="3600" b="1" dirty="0">
              <a:latin typeface="Trebuchet MS" pitchFamily="34" charset="0"/>
            </a:endParaRPr>
          </a:p>
          <a:p>
            <a:pPr defTabSz="5016250" fontAlgn="auto">
              <a:spcBef>
                <a:spcPts val="0"/>
              </a:spcBef>
              <a:spcAft>
                <a:spcPts val="0"/>
              </a:spcAft>
              <a:defRPr/>
            </a:pPr>
            <a:r>
              <a:rPr lang="en-US" sz="3600" dirty="0">
                <a:latin typeface="Trebuchet MS" pitchFamily="34" charset="0"/>
              </a:rPr>
              <a:t>This PowerPoint 2007 template produces a 36”x56” professional  poster. It will save you valuable time placing titles, subtitles, text, and graphics.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Use it to create your presentation. Then send it to </a:t>
            </a:r>
            <a:r>
              <a:rPr lang="en-US" sz="3600" b="1" dirty="0">
                <a:latin typeface="Trebuchet MS" pitchFamily="34" charset="0"/>
              </a:rPr>
              <a:t>PosterPresentations.com</a:t>
            </a:r>
            <a:r>
              <a:rPr lang="en-US" sz="3600" dirty="0">
                <a:latin typeface="Trebuchet MS" pitchFamily="34" charset="0"/>
              </a:rPr>
              <a:t> for premium quality, same day affordable printing.</a:t>
            </a:r>
            <a:br>
              <a:rPr lang="en-US" sz="3600" dirty="0">
                <a:latin typeface="Trebuchet MS" pitchFamily="34" charset="0"/>
              </a:rPr>
            </a:b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We provide a series of </a:t>
            </a:r>
            <a:r>
              <a:rPr lang="en-US" sz="3600" b="1" dirty="0">
                <a:latin typeface="Trebuchet MS" pitchFamily="34" charset="0"/>
              </a:rPr>
              <a:t>online tutorials</a:t>
            </a:r>
            <a:r>
              <a:rPr lang="en-US" sz="3600" dirty="0">
                <a:latin typeface="Trebuchet MS" pitchFamily="34" charset="0"/>
              </a:rPr>
              <a:t> that will guide you through the poster design process and answer your poster production questions.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View our online tutorials at:</a:t>
            </a:r>
            <a:br>
              <a:rPr lang="en-US" sz="3600" dirty="0">
                <a:latin typeface="Trebuchet MS" pitchFamily="34" charset="0"/>
              </a:rPr>
            </a:br>
            <a:r>
              <a:rPr lang="en-US" sz="3600" dirty="0">
                <a:solidFill>
                  <a:srgbClr val="FFFF00"/>
                </a:solidFill>
                <a:latin typeface="Trebuchet MS" pitchFamily="34" charset="0"/>
              </a:rPr>
              <a:t> http://bit.ly/Poster_creation_help </a:t>
            </a:r>
            <a:br>
              <a:rPr lang="en-US" sz="3600" dirty="0">
                <a:latin typeface="Trebuchet MS" pitchFamily="34" charset="0"/>
              </a:rPr>
            </a:br>
            <a:r>
              <a:rPr lang="en-US" sz="3600" dirty="0">
                <a:latin typeface="Trebuchet MS" pitchFamily="34" charset="0"/>
              </a:rPr>
              <a:t>(copy and paste the link into your web browser).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For assistance and to order your printed poster</a:t>
            </a:r>
            <a:r>
              <a:rPr lang="en-US" sz="3600" dirty="0">
                <a:solidFill>
                  <a:schemeClr val="bg1"/>
                </a:solidFill>
                <a:latin typeface="Trebuchet MS" pitchFamily="34" charset="0"/>
              </a:rPr>
              <a:t> call </a:t>
            </a:r>
            <a:r>
              <a:rPr lang="en-US" sz="3600" b="1" dirty="0">
                <a:solidFill>
                  <a:srgbClr val="FFFF00"/>
                </a:solidFill>
                <a:latin typeface="Trebuchet MS" pitchFamily="34" charset="0"/>
              </a:rPr>
              <a:t>PosterPresentations.com</a:t>
            </a:r>
            <a:r>
              <a:rPr lang="en-US" sz="3600" dirty="0">
                <a:solidFill>
                  <a:srgbClr val="FFFF00"/>
                </a:solidFill>
                <a:latin typeface="Trebuchet MS" pitchFamily="34" charset="0"/>
              </a:rPr>
              <a:t> </a:t>
            </a:r>
            <a:r>
              <a:rPr lang="en-US" sz="3600" dirty="0">
                <a:latin typeface="Trebuchet MS" pitchFamily="34" charset="0"/>
              </a:rPr>
              <a:t>at </a:t>
            </a:r>
            <a:r>
              <a:rPr lang="en-US" sz="4600" b="1" dirty="0">
                <a:solidFill>
                  <a:srgbClr val="FFFF00"/>
                </a:solidFill>
                <a:latin typeface="Trebuchet MS" pitchFamily="34" charset="0"/>
              </a:rPr>
              <a:t>1.866.649.3004</a:t>
            </a:r>
          </a:p>
          <a:p>
            <a:pPr defTabSz="5016250" fontAlgn="auto">
              <a:spcBef>
                <a:spcPts val="0"/>
              </a:spcBef>
              <a:spcAft>
                <a:spcPts val="0"/>
              </a:spcAft>
              <a:defRPr/>
            </a:pPr>
            <a:endParaRPr lang="en-US" sz="4600" b="1" dirty="0">
              <a:solidFill>
                <a:srgbClr val="FFFF00"/>
              </a:solidFill>
              <a:latin typeface="Trebuchet MS" pitchFamily="34" charset="0"/>
            </a:endParaRPr>
          </a:p>
          <a:p>
            <a:pPr defTabSz="5016250" fontAlgn="auto">
              <a:spcBef>
                <a:spcPts val="0"/>
              </a:spcBef>
              <a:spcAft>
                <a:spcPts val="0"/>
              </a:spcAft>
              <a:defRPr/>
            </a:pPr>
            <a:endParaRPr lang="en-US" sz="4600" b="1" dirty="0">
              <a:solidFill>
                <a:srgbClr val="FFFF00"/>
              </a:solidFill>
              <a:latin typeface="Trebuchet MS" pitchFamily="34" charset="0"/>
            </a:endParaRPr>
          </a:p>
          <a:p>
            <a:pPr algn="ctr" defTabSz="5015886" fontAlgn="auto">
              <a:spcBef>
                <a:spcPts val="0"/>
              </a:spcBef>
              <a:spcAft>
                <a:spcPts val="0"/>
              </a:spcAft>
              <a:defRPr/>
            </a:pPr>
            <a:r>
              <a:rPr lang="en-US" sz="5000" b="1" dirty="0">
                <a:solidFill>
                  <a:schemeClr val="bg1"/>
                </a:solidFill>
                <a:latin typeface="Trebuchet MS" pitchFamily="34" charset="0"/>
              </a:rPr>
              <a:t>Object Placeholders</a:t>
            </a: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r>
              <a:rPr lang="en-US" sz="3600" dirty="0">
                <a:latin typeface="Trebuchet MS" pitchFamily="34" charset="0"/>
              </a:rPr>
              <a:t>Use the placeholders provided below to add new elements to your poster: Drag a placeholder onto the poster area, size it, and click it to edit.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Section Header placeholder</a:t>
            </a:r>
          </a:p>
          <a:p>
            <a:pPr defTabSz="5016250" fontAlgn="auto">
              <a:spcBef>
                <a:spcPts val="0"/>
              </a:spcBef>
              <a:spcAft>
                <a:spcPts val="0"/>
              </a:spcAft>
              <a:defRPr/>
            </a:pPr>
            <a:r>
              <a:rPr lang="en-US" sz="3600" dirty="0">
                <a:latin typeface="Trebuchet MS" pitchFamily="34" charset="0"/>
              </a:rPr>
              <a:t>Use section headers to separate topics or concepts within your presentation.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Text placeholder</a:t>
            </a:r>
          </a:p>
          <a:p>
            <a:pPr defTabSz="5016250" fontAlgn="auto">
              <a:spcBef>
                <a:spcPts val="0"/>
              </a:spcBef>
              <a:spcAft>
                <a:spcPts val="0"/>
              </a:spcAft>
              <a:defRPr/>
            </a:pPr>
            <a:r>
              <a:rPr lang="en-US" sz="3600" dirty="0">
                <a:latin typeface="Trebuchet MS" pitchFamily="34" charset="0"/>
              </a:rPr>
              <a:t>Move this preformatted text placeholder to the poster to add a new body of text.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Picture placeholder</a:t>
            </a:r>
          </a:p>
          <a:p>
            <a:pPr defTabSz="5016250" fontAlgn="auto">
              <a:spcBef>
                <a:spcPts val="0"/>
              </a:spcBef>
              <a:spcAft>
                <a:spcPts val="0"/>
              </a:spcAft>
              <a:defRPr/>
            </a:pPr>
            <a:r>
              <a:rPr lang="en-US" sz="3600" dirty="0">
                <a:latin typeface="Trebuchet MS" pitchFamily="34" charset="0"/>
              </a:rPr>
              <a:t>Move this graphic placeholder onto your poster, size it first, and then click it to add a picture to the poster.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3600" b="1" dirty="0">
              <a:solidFill>
                <a:schemeClr val="bg1"/>
              </a:solidFill>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algn="ctr" defTabSz="5015886" fontAlgn="auto">
              <a:spcBef>
                <a:spcPts val="0"/>
              </a:spcBef>
              <a:spcAft>
                <a:spcPts val="0"/>
              </a:spcAft>
              <a:defRPr/>
            </a:pPr>
            <a:endParaRPr lang="en-US" sz="5000" b="1" dirty="0">
              <a:latin typeface="Trebuchet MS" pitchFamily="34" charset="0"/>
            </a:endParaRPr>
          </a:p>
        </p:txBody>
      </p:sp>
      <p:sp>
        <p:nvSpPr>
          <p:cNvPr id="28" name="Rectangle 27"/>
          <p:cNvSpPr/>
          <p:nvPr/>
        </p:nvSpPr>
        <p:spPr>
          <a:xfrm>
            <a:off x="51592163" y="0"/>
            <a:ext cx="117252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a:lnSpc>
                <a:spcPts val="4800"/>
              </a:lnSpc>
              <a:defRPr/>
            </a:pPr>
            <a:r>
              <a:rPr lang="en-US" sz="4800" b="1">
                <a:solidFill>
                  <a:schemeClr val="bg1"/>
                </a:solidFill>
                <a:latin typeface="Trebuchet MS" pitchFamily="34" charset="0"/>
              </a:rPr>
              <a:t>QUICK TIPS</a:t>
            </a:r>
          </a:p>
          <a:p>
            <a:pPr algn="ctr">
              <a:lnSpc>
                <a:spcPts val="4800"/>
              </a:lnSpc>
              <a:defRPr/>
            </a:pPr>
            <a:r>
              <a:rPr lang="en-US" sz="4800" b="1">
                <a:solidFill>
                  <a:srgbClr val="FFFF00"/>
                </a:solidFill>
                <a:latin typeface="Trebuchet MS" pitchFamily="34" charset="0"/>
              </a:rPr>
              <a:t>(--THIS SECTION DOES NOT PRINT--)</a:t>
            </a:r>
          </a:p>
          <a:p>
            <a:pPr>
              <a:lnSpc>
                <a:spcPts val="4200"/>
              </a:lnSpc>
              <a:defRPr/>
            </a:pPr>
            <a:r>
              <a:rPr lang="en-US" sz="3600">
                <a:solidFill>
                  <a:srgbClr val="FFFFFF"/>
                </a:solidFill>
                <a:latin typeface="Trebuchet MS" pitchFamily="34" charset="0"/>
              </a:rPr>
              <a:t>This PowerPoint template requires basic PowerPoint (version 2007 or newer) skills. Below is a list of commonly asked questions specific to this template. </a:t>
            </a:r>
            <a:br>
              <a:rPr lang="en-US" sz="3600">
                <a:solidFill>
                  <a:srgbClr val="FFFFFF"/>
                </a:solidFill>
                <a:latin typeface="Trebuchet MS" pitchFamily="34" charset="0"/>
              </a:rPr>
            </a:br>
            <a:r>
              <a:rPr lang="en-US" sz="3600">
                <a:solidFill>
                  <a:srgbClr val="FFFFFF"/>
                </a:solidFill>
                <a:latin typeface="Trebuchet MS" pitchFamily="34" charset="0"/>
              </a:rPr>
              <a:t>If you are using an older version of PowerPoint some template features may not work properly.</a:t>
            </a:r>
            <a:endParaRPr lang="en-US" sz="4800" b="1">
              <a:solidFill>
                <a:srgbClr val="FFFF00"/>
              </a:solidFill>
              <a:latin typeface="Trebuchet MS" pitchFamily="34" charset="0"/>
            </a:endParaRPr>
          </a:p>
          <a:p>
            <a:pPr>
              <a:lnSpc>
                <a:spcPts val="4200"/>
              </a:lnSpc>
              <a:defRPr/>
            </a:pPr>
            <a:endParaRPr lang="en-US" sz="4800" b="1">
              <a:solidFill>
                <a:srgbClr val="FFFF00"/>
              </a:solidFill>
              <a:latin typeface="Trebuchet MS" pitchFamily="34" charset="0"/>
            </a:endParaRPr>
          </a:p>
          <a:p>
            <a:pPr algn="ctr">
              <a:lnSpc>
                <a:spcPts val="4200"/>
              </a:lnSpc>
              <a:defRPr/>
            </a:pPr>
            <a:r>
              <a:rPr lang="en-US" sz="4800" b="1">
                <a:solidFill>
                  <a:schemeClr val="bg1"/>
                </a:solidFill>
                <a:latin typeface="Trebuchet MS" pitchFamily="34" charset="0"/>
              </a:rPr>
              <a:t>Using the template</a:t>
            </a:r>
          </a:p>
          <a:p>
            <a:pPr>
              <a:lnSpc>
                <a:spcPts val="4200"/>
              </a:lnSpc>
              <a:defRPr/>
            </a:pPr>
            <a:r>
              <a:rPr lang="en-US" sz="3600" b="1">
                <a:solidFill>
                  <a:srgbClr val="FFFF00"/>
                </a:solidFill>
                <a:latin typeface="Trebuchet MS" pitchFamily="34" charset="0"/>
              </a:rPr>
              <a:t>Verifying the quality of your graphics</a:t>
            </a:r>
          </a:p>
          <a:p>
            <a:pPr>
              <a:lnSpc>
                <a:spcPts val="4200"/>
              </a:lnSpc>
              <a:defRPr/>
            </a:pPr>
            <a:r>
              <a:rPr lang="en-US" sz="36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a:solidFill>
                  <a:srgbClr val="FFFFFF"/>
                </a:solidFill>
                <a:latin typeface="Trebuchet MS" pitchFamily="34" charset="0"/>
              </a:rPr>
            </a:b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Using the placeholders</a:t>
            </a:r>
          </a:p>
          <a:p>
            <a:pPr>
              <a:lnSpc>
                <a:spcPts val="4200"/>
              </a:lnSpc>
              <a:defRPr/>
            </a:pPr>
            <a:r>
              <a:rPr lang="en-US" sz="3600">
                <a:solidFill>
                  <a:srgbClr val="FFFFFF"/>
                </a:solidFill>
                <a:latin typeface="Trebuchet MS" pitchFamily="34" charset="0"/>
              </a:rPr>
              <a:t>To add text to this template click inside a placeholder and type in or paste your text. To move a placeholder, click on it </a:t>
            </a:r>
            <a:r>
              <a:rPr lang="en-US" sz="3600" u="sng">
                <a:solidFill>
                  <a:srgbClr val="FFFFFF"/>
                </a:solidFill>
                <a:latin typeface="Trebuchet MS" pitchFamily="34" charset="0"/>
              </a:rPr>
              <a:t>once</a:t>
            </a:r>
            <a:r>
              <a:rPr lang="en-US" sz="3600">
                <a:solidFill>
                  <a:srgbClr val="FFFFFF"/>
                </a:solidFill>
                <a:latin typeface="Trebuchet MS" pitchFamily="34" charset="0"/>
              </a:rPr>
              <a:t> (to select it), place your cursor on its frame and your cursor will change to this symbol:         Then, click </a:t>
            </a:r>
            <a:r>
              <a:rPr lang="en-US" sz="3600" u="sng">
                <a:solidFill>
                  <a:srgbClr val="FFFFFF"/>
                </a:solidFill>
                <a:latin typeface="Trebuchet MS" pitchFamily="34" charset="0"/>
              </a:rPr>
              <a:t>once</a:t>
            </a:r>
            <a:r>
              <a:rPr lang="en-US" sz="3600">
                <a:solidFill>
                  <a:srgbClr val="FFFFFF"/>
                </a:solidFill>
                <a:latin typeface="Trebuchet MS" pitchFamily="34" charset="0"/>
              </a:rPr>
              <a:t> and drag it to its new location where you can resize it as needed. Additional placeholders can be found on the left side of this template.</a:t>
            </a:r>
          </a:p>
          <a:p>
            <a:pPr>
              <a:lnSpc>
                <a:spcPts val="4200"/>
              </a:lnSpc>
              <a:defRPr/>
            </a:pPr>
            <a:endParaRPr lang="en-US" sz="3600" b="1">
              <a:solidFill>
                <a:srgbClr val="FFFF00"/>
              </a:solidFill>
              <a:latin typeface="Trebuchet MS" pitchFamily="34" charset="0"/>
            </a:endParaRPr>
          </a:p>
          <a:p>
            <a:pPr>
              <a:lnSpc>
                <a:spcPts val="4200"/>
              </a:lnSpc>
              <a:defRPr/>
            </a:pPr>
            <a:r>
              <a:rPr lang="en-US" sz="3600" b="1">
                <a:solidFill>
                  <a:srgbClr val="FFFF00"/>
                </a:solidFill>
                <a:latin typeface="Trebuchet MS" pitchFamily="34" charset="0"/>
              </a:rPr>
              <a:t>Modifying the layout</a:t>
            </a:r>
          </a:p>
          <a:p>
            <a:pPr>
              <a:lnSpc>
                <a:spcPts val="4200"/>
              </a:lnSpc>
              <a:defRPr/>
            </a:pPr>
            <a:r>
              <a:rPr lang="en-US" sz="3600">
                <a:solidFill>
                  <a:srgbClr val="FFFFFF"/>
                </a:solidFill>
                <a:latin typeface="Trebuchet MS" pitchFamily="34" charset="0"/>
              </a:rPr>
              <a:t>This template has four</a:t>
            </a:r>
          </a:p>
          <a:p>
            <a:pPr>
              <a:lnSpc>
                <a:spcPts val="4200"/>
              </a:lnSpc>
              <a:defRPr/>
            </a:pPr>
            <a:r>
              <a:rPr lang="en-US" sz="3600">
                <a:solidFill>
                  <a:srgbClr val="FFFFFF"/>
                </a:solidFill>
                <a:latin typeface="Trebuchet MS" pitchFamily="34" charset="0"/>
              </a:rPr>
              <a:t>different column layouts. </a:t>
            </a:r>
          </a:p>
          <a:p>
            <a:pPr>
              <a:lnSpc>
                <a:spcPts val="4200"/>
              </a:lnSpc>
              <a:defRPr/>
            </a:pPr>
            <a:r>
              <a:rPr lang="en-US" sz="3600" u="sng">
                <a:solidFill>
                  <a:srgbClr val="FFFFFF"/>
                </a:solidFill>
                <a:latin typeface="Trebuchet MS" pitchFamily="34" charset="0"/>
              </a:rPr>
              <a:t>Right-click</a:t>
            </a:r>
            <a:r>
              <a:rPr lang="en-US" sz="3600">
                <a:solidFill>
                  <a:srgbClr val="FFFFFF"/>
                </a:solidFill>
                <a:latin typeface="Trebuchet MS" pitchFamily="34" charset="0"/>
              </a:rPr>
              <a:t> your mouse</a:t>
            </a:r>
          </a:p>
          <a:p>
            <a:pPr>
              <a:lnSpc>
                <a:spcPts val="4200"/>
              </a:lnSpc>
              <a:defRPr/>
            </a:pPr>
            <a:r>
              <a:rPr lang="en-US" sz="3600">
                <a:solidFill>
                  <a:srgbClr val="FFFFFF"/>
                </a:solidFill>
                <a:latin typeface="Trebuchet MS" pitchFamily="34" charset="0"/>
              </a:rPr>
              <a:t>on the background and </a:t>
            </a:r>
          </a:p>
          <a:p>
            <a:pPr>
              <a:lnSpc>
                <a:spcPts val="4200"/>
              </a:lnSpc>
              <a:defRPr/>
            </a:pPr>
            <a:r>
              <a:rPr lang="en-US" sz="3600">
                <a:solidFill>
                  <a:srgbClr val="FFFFFF"/>
                </a:solidFill>
                <a:latin typeface="Trebuchet MS" pitchFamily="34" charset="0"/>
              </a:rPr>
              <a:t>click on “Layout” to see </a:t>
            </a:r>
          </a:p>
          <a:p>
            <a:pPr>
              <a:lnSpc>
                <a:spcPts val="4200"/>
              </a:lnSpc>
              <a:defRPr/>
            </a:pPr>
            <a:r>
              <a:rPr lang="en-US" sz="3600">
                <a:solidFill>
                  <a:srgbClr val="FFFFFF"/>
                </a:solidFill>
                <a:latin typeface="Trebuchet MS" pitchFamily="34" charset="0"/>
              </a:rPr>
              <a:t>the layout options.</a:t>
            </a:r>
          </a:p>
          <a:p>
            <a:pPr>
              <a:lnSpc>
                <a:spcPts val="4200"/>
              </a:lnSpc>
              <a:defRPr/>
            </a:pPr>
            <a:r>
              <a:rPr lang="en-US" sz="3600">
                <a:solidFill>
                  <a:srgbClr val="FFFFFF"/>
                </a:solidFill>
                <a:latin typeface="Trebuchet MS" pitchFamily="34" charset="0"/>
              </a:rPr>
              <a:t>The columns in the provided layouts are fixed and cannot be moved but advanced users can modify any layout by going to VIEW and then SLIDE MASTER.</a:t>
            </a:r>
          </a:p>
          <a:p>
            <a:pPr>
              <a:lnSpc>
                <a:spcPts val="4200"/>
              </a:lnSpc>
              <a:defRPr/>
            </a:pP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Importing text and graphics from external sources</a:t>
            </a:r>
          </a:p>
          <a:p>
            <a:pPr>
              <a:lnSpc>
                <a:spcPts val="4200"/>
              </a:lnSpc>
              <a:defRPr/>
            </a:pPr>
            <a:r>
              <a:rPr lang="en-US" sz="3600" b="1" u="sng">
                <a:solidFill>
                  <a:srgbClr val="FFFFFF"/>
                </a:solidFill>
                <a:latin typeface="Trebuchet MS" pitchFamily="34" charset="0"/>
              </a:rPr>
              <a:t>TEXT: </a:t>
            </a:r>
            <a:r>
              <a:rPr lang="en-US" sz="3600">
                <a:solidFill>
                  <a:srgbClr val="FFFFFF"/>
                </a:solidFill>
                <a:latin typeface="Trebuchet MS" pitchFamily="34" charset="0"/>
              </a:rPr>
              <a:t>Paste or type your text into a pre-existing placeholder or drag in a new placeholder from the left side of the template. Move it anywhere as needed.</a:t>
            </a:r>
          </a:p>
          <a:p>
            <a:pPr>
              <a:lnSpc>
                <a:spcPts val="4200"/>
              </a:lnSpc>
              <a:defRPr/>
            </a:pPr>
            <a:r>
              <a:rPr lang="en-US" sz="3600" b="1" u="sng">
                <a:solidFill>
                  <a:srgbClr val="FFFFFF"/>
                </a:solidFill>
                <a:latin typeface="Trebuchet MS" pitchFamily="34" charset="0"/>
              </a:rPr>
              <a:t>PHOTOS: </a:t>
            </a:r>
            <a:r>
              <a:rPr lang="en-US" sz="3600">
                <a:solidFill>
                  <a:srgbClr val="FFFFFF"/>
                </a:solidFill>
                <a:latin typeface="Trebuchet MS" pitchFamily="34" charset="0"/>
              </a:rPr>
              <a:t>Drag in a picture placeholder, size it </a:t>
            </a:r>
            <a:r>
              <a:rPr lang="en-US" sz="3600" u="sng">
                <a:solidFill>
                  <a:srgbClr val="FFFFFF"/>
                </a:solidFill>
                <a:latin typeface="Trebuchet MS" pitchFamily="34" charset="0"/>
              </a:rPr>
              <a:t>first</a:t>
            </a:r>
            <a:r>
              <a:rPr lang="en-US" sz="3600">
                <a:solidFill>
                  <a:srgbClr val="FFFFFF"/>
                </a:solidFill>
                <a:latin typeface="Trebuchet MS" pitchFamily="34" charset="0"/>
              </a:rPr>
              <a:t>, click in it and insert a photo from the menu.</a:t>
            </a:r>
          </a:p>
          <a:p>
            <a:pPr>
              <a:lnSpc>
                <a:spcPts val="4200"/>
              </a:lnSpc>
              <a:defRPr/>
            </a:pPr>
            <a:r>
              <a:rPr lang="en-US" sz="3600" b="1" u="sng">
                <a:solidFill>
                  <a:srgbClr val="FFFFFF"/>
                </a:solidFill>
                <a:latin typeface="Trebuchet MS" pitchFamily="34" charset="0"/>
              </a:rPr>
              <a:t>TABLES: </a:t>
            </a:r>
            <a:r>
              <a:rPr lang="en-US" sz="3600">
                <a:solidFill>
                  <a:srgbClr val="FFFFFF"/>
                </a:solidFill>
                <a:latin typeface="Trebuchet MS" pitchFamily="34" charset="0"/>
              </a:rPr>
              <a:t>You can copy and paste a table from an external document onto this poster template. To make the text fit better in the cells of an imported table, </a:t>
            </a:r>
            <a:r>
              <a:rPr lang="en-US" sz="3600" u="sng">
                <a:solidFill>
                  <a:srgbClr val="FFFFFF"/>
                </a:solidFill>
                <a:latin typeface="Trebuchet MS" pitchFamily="34" charset="0"/>
              </a:rPr>
              <a:t>right-click</a:t>
            </a:r>
            <a:r>
              <a:rPr lang="en-US" sz="3600">
                <a:solidFill>
                  <a:srgbClr val="FFFFFF"/>
                </a:solidFill>
                <a:latin typeface="Trebuchet MS" pitchFamily="34" charset="0"/>
              </a:rPr>
              <a:t> on the table, click FORMAT SHAPE  then click on TEXT BOX and change the INTERNAL MARGIN values to 0.25</a:t>
            </a:r>
          </a:p>
          <a:p>
            <a:pPr>
              <a:lnSpc>
                <a:spcPts val="4200"/>
              </a:lnSpc>
              <a:defRPr/>
            </a:pPr>
            <a:endParaRPr lang="en-US" sz="3600">
              <a:solidFill>
                <a:srgbClr val="FFFFFF"/>
              </a:solidFill>
              <a:latin typeface="Trebuchet MS" pitchFamily="34" charset="0"/>
            </a:endParaRPr>
          </a:p>
          <a:p>
            <a:pPr>
              <a:defRPr/>
            </a:pPr>
            <a:r>
              <a:rPr lang="en-US" sz="3600" b="1">
                <a:solidFill>
                  <a:srgbClr val="FFFF00"/>
                </a:solidFill>
                <a:latin typeface="Trebuchet MS" pitchFamily="34" charset="0"/>
              </a:rPr>
              <a:t>Modifying the color scheme</a:t>
            </a:r>
          </a:p>
          <a:p>
            <a:pPr>
              <a:defRPr/>
            </a:pPr>
            <a:r>
              <a:rPr lang="en-US" sz="3600">
                <a:solidFill>
                  <a:srgbClr val="FFFFFF"/>
                </a:solidFill>
                <a:latin typeface="Trebuchet MS" pitchFamily="34" charset="0"/>
              </a:rPr>
              <a:t>To change the color scheme of this template go to the “Design” menu and click on “Colors”. You can choose from the provide color combinations or you can create your own.</a:t>
            </a: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gn="ctr">
              <a:lnSpc>
                <a:spcPts val="4200"/>
              </a:lnSpc>
              <a:defRPr/>
            </a:pPr>
            <a:endParaRPr lang="en-US" sz="2400" b="1">
              <a:solidFill>
                <a:schemeClr val="bg1"/>
              </a:solidFill>
              <a:latin typeface="Trebuchet MS" pitchFamily="34" charset="0"/>
            </a:endParaRPr>
          </a:p>
          <a:p>
            <a:pPr>
              <a:lnSpc>
                <a:spcPts val="4200"/>
              </a:lnSpc>
              <a:defRPr/>
            </a:pPr>
            <a:endParaRPr lang="en-US" sz="2400" b="1">
              <a:solidFill>
                <a:srgbClr val="FFFF00"/>
              </a:solidFill>
              <a:latin typeface="Trebuchet MS" pitchFamily="34" charset="0"/>
            </a:endParaRPr>
          </a:p>
          <a:p>
            <a:pPr algn="ctr">
              <a:lnSpc>
                <a:spcPts val="4200"/>
              </a:lnSpc>
              <a:defRPr/>
            </a:pPr>
            <a:endParaRPr lang="en-US" sz="3600" b="1">
              <a:solidFill>
                <a:srgbClr val="FFFFFF"/>
              </a:solidFill>
              <a:latin typeface="Trebuchet MS" pitchFamily="34" charset="0"/>
            </a:endParaRPr>
          </a:p>
        </p:txBody>
      </p:sp>
      <p:sp>
        <p:nvSpPr>
          <p:cNvPr id="29" name="Rectangle 28"/>
          <p:cNvSpPr/>
          <p:nvPr/>
        </p:nvSpPr>
        <p:spPr>
          <a:xfrm>
            <a:off x="-16238538" y="17891919"/>
            <a:ext cx="15779171"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pic>
        <p:nvPicPr>
          <p:cNvPr id="205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89725" y="15220950"/>
            <a:ext cx="5532438"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61763" y="12334875"/>
            <a:ext cx="688975" cy="43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58" name="TextBox 31"/>
          <p:cNvSpPr txBox="1">
            <a:spLocks noChangeArrowheads="1"/>
          </p:cNvSpPr>
          <p:nvPr/>
        </p:nvSpPr>
        <p:spPr bwMode="auto">
          <a:xfrm>
            <a:off x="52036663" y="30913388"/>
            <a:ext cx="10687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8" rIns="104498" bIns="52248">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a:lnSpc>
                <a:spcPts val="3600"/>
              </a:lnSpc>
              <a:defRPr/>
            </a:pPr>
            <a:r>
              <a:rPr lang="en-US" sz="4000" dirty="0">
                <a:solidFill>
                  <a:schemeClr val="bg1"/>
                </a:solidFill>
              </a:rPr>
              <a:t>© 2012 PosterPresentations.com</a:t>
            </a:r>
            <a:br>
              <a:rPr lang="en-US" sz="4000" dirty="0">
                <a:solidFill>
                  <a:schemeClr val="bg1"/>
                </a:solidFill>
              </a:rPr>
            </a:br>
            <a:r>
              <a:rPr lang="en-US" sz="4000" dirty="0">
                <a:solidFill>
                  <a:schemeClr val="bg1"/>
                </a:solidFill>
              </a:rPr>
              <a:t>    </a:t>
            </a:r>
            <a:r>
              <a:rPr lang="en-US" sz="3600" dirty="0">
                <a:solidFill>
                  <a:schemeClr val="bg1"/>
                </a:solidFill>
              </a:rPr>
              <a:t>2117 Fourth Street , Unit C</a:t>
            </a:r>
            <a:br>
              <a:rPr lang="en-US" sz="3600" dirty="0">
                <a:solidFill>
                  <a:schemeClr val="bg1"/>
                </a:solidFill>
              </a:rPr>
            </a:br>
            <a:r>
              <a:rPr lang="en-US" sz="3600" dirty="0">
                <a:solidFill>
                  <a:schemeClr val="bg1"/>
                </a:solidFill>
              </a:rPr>
              <a:t>    Berkeley  CA  94710</a:t>
            </a:r>
            <a:br>
              <a:rPr lang="en-US" sz="3600" dirty="0">
                <a:solidFill>
                  <a:schemeClr val="bg1"/>
                </a:solidFill>
              </a:rPr>
            </a:br>
            <a:r>
              <a:rPr lang="en-US" sz="3600" dirty="0">
                <a:solidFill>
                  <a:schemeClr val="bg1"/>
                </a:solidFill>
              </a:rPr>
              <a:t>    </a:t>
            </a:r>
            <a:r>
              <a:rPr lang="en-US" sz="3600" b="1" dirty="0">
                <a:solidFill>
                  <a:srgbClr val="FFFF00"/>
                </a:solidFill>
              </a:rPr>
              <a:t>posterpresenter@gmail.com</a:t>
            </a:r>
            <a:endParaRPr lang="en-US" sz="4000" b="1" dirty="0">
              <a:solidFill>
                <a:srgbClr val="FFFF00"/>
              </a:solidFill>
            </a:endParaRPr>
          </a:p>
        </p:txBody>
      </p:sp>
      <p:grpSp>
        <p:nvGrpSpPr>
          <p:cNvPr id="2059" name="Group 32"/>
          <p:cNvGrpSpPr>
            <a:grpSpLocks/>
          </p:cNvGrpSpPr>
          <p:nvPr/>
        </p:nvGrpSpPr>
        <p:grpSpPr bwMode="auto">
          <a:xfrm>
            <a:off x="-11617325" y="31149925"/>
            <a:ext cx="10772775" cy="1289050"/>
            <a:chOff x="44242388" y="28054064"/>
            <a:chExt cx="9771400" cy="1090621"/>
          </a:xfrm>
        </p:grpSpPr>
        <p:sp>
          <p:nvSpPr>
            <p:cNvPr id="34" name="Rounded Rectangle 33"/>
            <p:cNvSpPr/>
            <p:nvPr userDrawn="1"/>
          </p:nvSpPr>
          <p:spPr>
            <a:xfrm>
              <a:off x="44242388" y="28054064"/>
              <a:ext cx="9771400"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2067" name="Picture 34" descr="http://t2.gstatic.com/images?q=tbn:ANd9GcR4APHC6TT9w54M2zn_pvCiBxUNcspYPoVxirLRphBoJabfSvu7zw">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4341112" y="28126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2"/>
            <p:cNvSpPr txBox="1"/>
            <p:nvPr userDrawn="1"/>
          </p:nvSpPr>
          <p:spPr>
            <a:xfrm>
              <a:off x="45342498" y="28153456"/>
              <a:ext cx="8671290" cy="808564"/>
            </a:xfrm>
            <a:prstGeom prst="rect">
              <a:avLst/>
            </a:prstGeom>
            <a:noFill/>
          </p:spPr>
          <p:txBody>
            <a:bodyPr>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fontAlgn="auto">
                <a:spcBef>
                  <a:spcPts val="0"/>
                </a:spcBef>
                <a:spcAft>
                  <a:spcPts val="0"/>
                </a:spcAft>
                <a:defRPr/>
              </a:pPr>
              <a:r>
                <a:rPr lang="en-US" sz="2800" dirty="0">
                  <a:solidFill>
                    <a:schemeClr val="tx2"/>
                  </a:solidFill>
                  <a:latin typeface="Trebuchet MS" pitchFamily="34" charset="0"/>
                </a:rPr>
                <a:t>Student discounts are available on our </a:t>
              </a:r>
              <a:r>
                <a:rPr lang="en-US" sz="2800" dirty="0" err="1">
                  <a:solidFill>
                    <a:schemeClr val="tx2"/>
                  </a:solidFill>
                  <a:latin typeface="Trebuchet MS" pitchFamily="34" charset="0"/>
                </a:rPr>
                <a:t>Facebook</a:t>
              </a:r>
              <a:r>
                <a:rPr lang="en-US" sz="2800" dirty="0">
                  <a:solidFill>
                    <a:schemeClr val="tx2"/>
                  </a:solidFill>
                  <a:latin typeface="Trebuchet MS" pitchFamily="34" charset="0"/>
                </a:rPr>
                <a:t> page. </a:t>
              </a:r>
            </a:p>
            <a:p>
              <a:pPr fontAlgn="auto">
                <a:spcBef>
                  <a:spcPts val="0"/>
                </a:spcBef>
                <a:spcAft>
                  <a:spcPts val="0"/>
                </a:spcAft>
                <a:defRPr/>
              </a:pPr>
              <a:r>
                <a:rPr lang="en-US" sz="2800" dirty="0">
                  <a:solidFill>
                    <a:schemeClr val="tx2"/>
                  </a:solidFill>
                  <a:latin typeface="Trebuchet MS" pitchFamily="34" charset="0"/>
                </a:rPr>
                <a:t>Go to </a:t>
              </a:r>
              <a:r>
                <a:rPr lang="en-US" sz="2800" u="sng" dirty="0">
                  <a:solidFill>
                    <a:schemeClr val="tx2"/>
                  </a:solidFill>
                  <a:latin typeface="Trebuchet MS" pitchFamily="34" charset="0"/>
                </a:rPr>
                <a:t>PosterPresentations.com</a:t>
              </a:r>
              <a:r>
                <a:rPr lang="en-US" sz="2800" dirty="0">
                  <a:solidFill>
                    <a:schemeClr val="tx2"/>
                  </a:solidFill>
                  <a:latin typeface="Trebuchet MS" pitchFamily="34" charset="0"/>
                </a:rPr>
                <a:t> and click on the FB icon.</a:t>
              </a:r>
            </a:p>
          </p:txBody>
        </p:sp>
      </p:grpSp>
      <p:cxnSp>
        <p:nvCxnSpPr>
          <p:cNvPr id="37" name="Straight Connector 36"/>
          <p:cNvCxnSpPr/>
          <p:nvPr/>
        </p:nvCxnSpPr>
        <p:spPr>
          <a:xfrm>
            <a:off x="51592163" y="44418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1592163" y="30672088"/>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238538" y="11986491"/>
            <a:ext cx="157791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4" name="Rectangle 23"/>
          <p:cNvSpPr/>
          <p:nvPr userDrawn="1"/>
        </p:nvSpPr>
        <p:spPr>
          <a:xfrm>
            <a:off x="-16238539" y="22034428"/>
            <a:ext cx="15779171"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3076" name="Text Box 14"/>
          <p:cNvSpPr txBox="1">
            <a:spLocks noChangeArrowheads="1"/>
          </p:cNvSpPr>
          <p:nvPr/>
        </p:nvSpPr>
        <p:spPr bwMode="auto">
          <a:xfrm>
            <a:off x="955675" y="32358013"/>
            <a:ext cx="2933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2012</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7" name="Rectangle 26"/>
          <p:cNvSpPr/>
          <p:nvPr/>
        </p:nvSpPr>
        <p:spPr>
          <a:xfrm>
            <a:off x="-12136438" y="-19050"/>
            <a:ext cx="117252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defTabSz="5015886" fontAlgn="auto">
              <a:spcBef>
                <a:spcPts val="0"/>
              </a:spcBef>
              <a:spcAft>
                <a:spcPts val="0"/>
              </a:spcAft>
              <a:defRPr/>
            </a:pPr>
            <a:r>
              <a:rPr lang="en-US" sz="5000" b="1" dirty="0">
                <a:solidFill>
                  <a:schemeClr val="bg1"/>
                </a:solidFill>
                <a:latin typeface="Trebuchet MS" pitchFamily="34" charset="0"/>
              </a:rPr>
              <a:t>QUICK DESIGN GUIDE</a:t>
            </a:r>
          </a:p>
          <a:p>
            <a:pPr algn="ctr" defTabSz="5015886" fontAlgn="auto">
              <a:spcBef>
                <a:spcPts val="0"/>
              </a:spcBef>
              <a:spcAft>
                <a:spcPts val="0"/>
              </a:spcAft>
              <a:defRPr/>
            </a:pPr>
            <a:r>
              <a:rPr lang="en-US" sz="4600" b="1" dirty="0">
                <a:solidFill>
                  <a:srgbClr val="FFFF00"/>
                </a:solidFill>
                <a:latin typeface="Trebuchet MS" pitchFamily="34" charset="0"/>
              </a:rPr>
              <a:t>(--THIS SECTION DOES NOT PRINT--)</a:t>
            </a:r>
          </a:p>
          <a:p>
            <a:pPr algn="ctr" defTabSz="5015886" fontAlgn="auto">
              <a:spcBef>
                <a:spcPts val="0"/>
              </a:spcBef>
              <a:spcAft>
                <a:spcPts val="0"/>
              </a:spcAft>
              <a:defRPr/>
            </a:pPr>
            <a:endParaRPr lang="en-US" sz="3600" b="1" dirty="0">
              <a:latin typeface="Trebuchet MS" pitchFamily="34" charset="0"/>
            </a:endParaRPr>
          </a:p>
          <a:p>
            <a:pPr defTabSz="5016250" fontAlgn="auto">
              <a:spcBef>
                <a:spcPts val="0"/>
              </a:spcBef>
              <a:spcAft>
                <a:spcPts val="0"/>
              </a:spcAft>
              <a:defRPr/>
            </a:pPr>
            <a:r>
              <a:rPr lang="en-US" sz="3600" dirty="0">
                <a:latin typeface="Trebuchet MS" pitchFamily="34" charset="0"/>
              </a:rPr>
              <a:t>This PowerPoint 2007 template produces a 36”x56” professional  poster. It will save you valuable time placing titles, subtitles, text, and graphics.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Use it to create your presentation. Then send it to </a:t>
            </a:r>
            <a:r>
              <a:rPr lang="en-US" sz="3600" b="1" dirty="0">
                <a:latin typeface="Trebuchet MS" pitchFamily="34" charset="0"/>
              </a:rPr>
              <a:t>PosterPresentations.com</a:t>
            </a:r>
            <a:r>
              <a:rPr lang="en-US" sz="3600" dirty="0">
                <a:latin typeface="Trebuchet MS" pitchFamily="34" charset="0"/>
              </a:rPr>
              <a:t> for premium quality, same day affordable printing.</a:t>
            </a:r>
            <a:br>
              <a:rPr lang="en-US" sz="3600" dirty="0">
                <a:latin typeface="Trebuchet MS" pitchFamily="34" charset="0"/>
              </a:rPr>
            </a:b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We provide a series of </a:t>
            </a:r>
            <a:r>
              <a:rPr lang="en-US" sz="3600" b="1" dirty="0">
                <a:latin typeface="Trebuchet MS" pitchFamily="34" charset="0"/>
              </a:rPr>
              <a:t>online tutorials</a:t>
            </a:r>
            <a:r>
              <a:rPr lang="en-US" sz="3600" dirty="0">
                <a:latin typeface="Trebuchet MS" pitchFamily="34" charset="0"/>
              </a:rPr>
              <a:t> that will guide you through the poster design process and answer your poster production questions.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View our online tutorials at:</a:t>
            </a:r>
            <a:br>
              <a:rPr lang="en-US" sz="3600" dirty="0">
                <a:latin typeface="Trebuchet MS" pitchFamily="34" charset="0"/>
              </a:rPr>
            </a:br>
            <a:r>
              <a:rPr lang="en-US" sz="3600" dirty="0">
                <a:solidFill>
                  <a:srgbClr val="FFFF00"/>
                </a:solidFill>
                <a:latin typeface="Trebuchet MS" pitchFamily="34" charset="0"/>
              </a:rPr>
              <a:t> http://bit.ly/Poster_creation_help </a:t>
            </a:r>
            <a:br>
              <a:rPr lang="en-US" sz="3600" dirty="0">
                <a:latin typeface="Trebuchet MS" pitchFamily="34" charset="0"/>
              </a:rPr>
            </a:br>
            <a:r>
              <a:rPr lang="en-US" sz="3600" dirty="0">
                <a:latin typeface="Trebuchet MS" pitchFamily="34" charset="0"/>
              </a:rPr>
              <a:t>(copy and paste the link into your web browser).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dirty="0">
                <a:latin typeface="Trebuchet MS" pitchFamily="34" charset="0"/>
              </a:rPr>
              <a:t>For assistance and to order your printed poster</a:t>
            </a:r>
            <a:r>
              <a:rPr lang="en-US" sz="3600" dirty="0">
                <a:solidFill>
                  <a:schemeClr val="bg1"/>
                </a:solidFill>
                <a:latin typeface="Trebuchet MS" pitchFamily="34" charset="0"/>
              </a:rPr>
              <a:t> call </a:t>
            </a:r>
            <a:r>
              <a:rPr lang="en-US" sz="3600" b="1" dirty="0">
                <a:solidFill>
                  <a:srgbClr val="FFFF00"/>
                </a:solidFill>
                <a:latin typeface="Trebuchet MS" pitchFamily="34" charset="0"/>
              </a:rPr>
              <a:t>PosterPresentations.com</a:t>
            </a:r>
            <a:r>
              <a:rPr lang="en-US" sz="3600" dirty="0">
                <a:solidFill>
                  <a:srgbClr val="FFFF00"/>
                </a:solidFill>
                <a:latin typeface="Trebuchet MS" pitchFamily="34" charset="0"/>
              </a:rPr>
              <a:t> </a:t>
            </a:r>
            <a:r>
              <a:rPr lang="en-US" sz="3600" dirty="0">
                <a:latin typeface="Trebuchet MS" pitchFamily="34" charset="0"/>
              </a:rPr>
              <a:t>at </a:t>
            </a:r>
            <a:r>
              <a:rPr lang="en-US" sz="4600" b="1" dirty="0">
                <a:solidFill>
                  <a:srgbClr val="FFFF00"/>
                </a:solidFill>
                <a:latin typeface="Trebuchet MS" pitchFamily="34" charset="0"/>
              </a:rPr>
              <a:t>1.866.649.3004</a:t>
            </a:r>
          </a:p>
          <a:p>
            <a:pPr defTabSz="5016250" fontAlgn="auto">
              <a:spcBef>
                <a:spcPts val="0"/>
              </a:spcBef>
              <a:spcAft>
                <a:spcPts val="0"/>
              </a:spcAft>
              <a:defRPr/>
            </a:pPr>
            <a:endParaRPr lang="en-US" sz="4600" b="1" dirty="0">
              <a:solidFill>
                <a:srgbClr val="FFFF00"/>
              </a:solidFill>
              <a:latin typeface="Trebuchet MS" pitchFamily="34" charset="0"/>
            </a:endParaRPr>
          </a:p>
          <a:p>
            <a:pPr defTabSz="5016250" fontAlgn="auto">
              <a:spcBef>
                <a:spcPts val="0"/>
              </a:spcBef>
              <a:spcAft>
                <a:spcPts val="0"/>
              </a:spcAft>
              <a:defRPr/>
            </a:pPr>
            <a:endParaRPr lang="en-US" sz="4600" b="1" dirty="0">
              <a:solidFill>
                <a:srgbClr val="FFFF00"/>
              </a:solidFill>
              <a:latin typeface="Trebuchet MS" pitchFamily="34" charset="0"/>
            </a:endParaRPr>
          </a:p>
          <a:p>
            <a:pPr algn="ctr" defTabSz="5015886" fontAlgn="auto">
              <a:spcBef>
                <a:spcPts val="0"/>
              </a:spcBef>
              <a:spcAft>
                <a:spcPts val="0"/>
              </a:spcAft>
              <a:defRPr/>
            </a:pPr>
            <a:r>
              <a:rPr lang="en-US" sz="5000" b="1" dirty="0">
                <a:solidFill>
                  <a:schemeClr val="bg1"/>
                </a:solidFill>
                <a:latin typeface="Trebuchet MS" pitchFamily="34" charset="0"/>
              </a:rPr>
              <a:t>Object Placeholders</a:t>
            </a: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r>
              <a:rPr lang="en-US" sz="3600" dirty="0">
                <a:latin typeface="Trebuchet MS" pitchFamily="34" charset="0"/>
              </a:rPr>
              <a:t>Use the placeholders provided below to add new elements to your poster: Drag a placeholder onto the poster area, size it, and click it to edit.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Section Header placeholder</a:t>
            </a:r>
          </a:p>
          <a:p>
            <a:pPr defTabSz="5016250" fontAlgn="auto">
              <a:spcBef>
                <a:spcPts val="0"/>
              </a:spcBef>
              <a:spcAft>
                <a:spcPts val="0"/>
              </a:spcAft>
              <a:defRPr/>
            </a:pPr>
            <a:r>
              <a:rPr lang="en-US" sz="3600" dirty="0">
                <a:latin typeface="Trebuchet MS" pitchFamily="34" charset="0"/>
              </a:rPr>
              <a:t>Use section headers to separate topics or concepts within your presentation. </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Text placeholder</a:t>
            </a:r>
          </a:p>
          <a:p>
            <a:pPr defTabSz="5016250" fontAlgn="auto">
              <a:spcBef>
                <a:spcPts val="0"/>
              </a:spcBef>
              <a:spcAft>
                <a:spcPts val="0"/>
              </a:spcAft>
              <a:defRPr/>
            </a:pPr>
            <a:r>
              <a:rPr lang="en-US" sz="3600" dirty="0">
                <a:latin typeface="Trebuchet MS" pitchFamily="34" charset="0"/>
              </a:rPr>
              <a:t>Move this preformatted text placeholder to the poster to add a new body of text.</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r>
              <a:rPr lang="en-US" sz="3600" b="1" dirty="0">
                <a:solidFill>
                  <a:srgbClr val="FFFF00"/>
                </a:solidFill>
                <a:latin typeface="Trebuchet MS" pitchFamily="34" charset="0"/>
              </a:rPr>
              <a:t>Picture placeholder</a:t>
            </a:r>
          </a:p>
          <a:p>
            <a:pPr defTabSz="5016250" fontAlgn="auto">
              <a:spcBef>
                <a:spcPts val="0"/>
              </a:spcBef>
              <a:spcAft>
                <a:spcPts val="0"/>
              </a:spcAft>
              <a:defRPr/>
            </a:pPr>
            <a:r>
              <a:rPr lang="en-US" sz="3600" dirty="0">
                <a:latin typeface="Trebuchet MS" pitchFamily="34" charset="0"/>
              </a:rPr>
              <a:t>Move this graphic placeholder onto your poster, size it first, and then click it to add a picture to the poster.</a:t>
            </a: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algn="ctr" defTabSz="5015886" fontAlgn="auto">
              <a:spcBef>
                <a:spcPts val="0"/>
              </a:spcBef>
              <a:spcAft>
                <a:spcPts val="0"/>
              </a:spcAft>
              <a:defRPr/>
            </a:pPr>
            <a:endParaRPr lang="en-US" sz="5000" b="1" dirty="0">
              <a:solidFill>
                <a:schemeClr val="bg1"/>
              </a:solidFill>
              <a:latin typeface="Trebuchet MS" pitchFamily="34" charset="0"/>
            </a:endParaRPr>
          </a:p>
          <a:p>
            <a:pPr defTabSz="5016250" fontAlgn="auto">
              <a:spcBef>
                <a:spcPts val="0"/>
              </a:spcBef>
              <a:spcAft>
                <a:spcPts val="0"/>
              </a:spcAft>
              <a:defRPr/>
            </a:pPr>
            <a:endParaRPr lang="en-US" sz="3600" dirty="0">
              <a:latin typeface="Trebuchet MS" pitchFamily="34" charset="0"/>
            </a:endParaRPr>
          </a:p>
          <a:p>
            <a:pPr algn="ctr" defTabSz="5015886" fontAlgn="auto">
              <a:spcBef>
                <a:spcPts val="0"/>
              </a:spcBef>
              <a:spcAft>
                <a:spcPts val="0"/>
              </a:spcAft>
              <a:defRPr/>
            </a:pPr>
            <a:endParaRPr lang="en-US" sz="3600" b="1" dirty="0">
              <a:solidFill>
                <a:schemeClr val="bg1"/>
              </a:solidFill>
              <a:latin typeface="Trebuchet MS" pitchFamily="34" charset="0"/>
            </a:endParaRPr>
          </a:p>
          <a:p>
            <a:pPr defTabSz="5016250" fontAlgn="auto">
              <a:spcBef>
                <a:spcPts val="0"/>
              </a:spcBef>
              <a:spcAft>
                <a:spcPts val="0"/>
              </a:spcAft>
              <a:defRPr/>
            </a:pPr>
            <a:endParaRPr lang="en-US" sz="3600" b="1" dirty="0">
              <a:solidFill>
                <a:srgbClr val="FFFF00"/>
              </a:solidFill>
              <a:latin typeface="Trebuchet MS" pitchFamily="34" charset="0"/>
            </a:endParaRPr>
          </a:p>
          <a:p>
            <a:pPr algn="ctr" defTabSz="5015886" fontAlgn="auto">
              <a:spcBef>
                <a:spcPts val="0"/>
              </a:spcBef>
              <a:spcAft>
                <a:spcPts val="0"/>
              </a:spcAft>
              <a:defRPr/>
            </a:pPr>
            <a:endParaRPr lang="en-US" sz="5000" b="1" dirty="0">
              <a:latin typeface="Trebuchet MS" pitchFamily="34" charset="0"/>
            </a:endParaRPr>
          </a:p>
        </p:txBody>
      </p:sp>
      <p:sp>
        <p:nvSpPr>
          <p:cNvPr id="28" name="Rectangle 27"/>
          <p:cNvSpPr/>
          <p:nvPr/>
        </p:nvSpPr>
        <p:spPr>
          <a:xfrm>
            <a:off x="51592163" y="0"/>
            <a:ext cx="11725275"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08996" tIns="417990" rIns="208996" bIns="208996"/>
          <a:lstStyle/>
          <a:p>
            <a:pPr algn="ctr">
              <a:lnSpc>
                <a:spcPts val="4800"/>
              </a:lnSpc>
              <a:defRPr/>
            </a:pPr>
            <a:r>
              <a:rPr lang="en-US" sz="4800" b="1">
                <a:solidFill>
                  <a:schemeClr val="bg1"/>
                </a:solidFill>
                <a:latin typeface="Trebuchet MS" pitchFamily="34" charset="0"/>
              </a:rPr>
              <a:t>QUICK TIPS</a:t>
            </a:r>
          </a:p>
          <a:p>
            <a:pPr algn="ctr">
              <a:lnSpc>
                <a:spcPts val="4800"/>
              </a:lnSpc>
              <a:defRPr/>
            </a:pPr>
            <a:r>
              <a:rPr lang="en-US" sz="4800" b="1">
                <a:solidFill>
                  <a:srgbClr val="FFFF00"/>
                </a:solidFill>
                <a:latin typeface="Trebuchet MS" pitchFamily="34" charset="0"/>
              </a:rPr>
              <a:t>(--THIS SECTION DOES NOT PRINT--)</a:t>
            </a:r>
          </a:p>
          <a:p>
            <a:pPr>
              <a:lnSpc>
                <a:spcPts val="4200"/>
              </a:lnSpc>
              <a:defRPr/>
            </a:pPr>
            <a:r>
              <a:rPr lang="en-US" sz="3600">
                <a:solidFill>
                  <a:srgbClr val="FFFFFF"/>
                </a:solidFill>
                <a:latin typeface="Trebuchet MS" pitchFamily="34" charset="0"/>
              </a:rPr>
              <a:t>This PowerPoint template requires basic PowerPoint (version 2007 or newer) skills. Below is a list of commonly asked questions specific to this template. </a:t>
            </a:r>
            <a:br>
              <a:rPr lang="en-US" sz="3600">
                <a:solidFill>
                  <a:srgbClr val="FFFFFF"/>
                </a:solidFill>
                <a:latin typeface="Trebuchet MS" pitchFamily="34" charset="0"/>
              </a:rPr>
            </a:br>
            <a:r>
              <a:rPr lang="en-US" sz="3600">
                <a:solidFill>
                  <a:srgbClr val="FFFFFF"/>
                </a:solidFill>
                <a:latin typeface="Trebuchet MS" pitchFamily="34" charset="0"/>
              </a:rPr>
              <a:t>If you are using an older version of PowerPoint some template features may not work properly.</a:t>
            </a:r>
            <a:endParaRPr lang="en-US" sz="4800" b="1">
              <a:solidFill>
                <a:srgbClr val="FFFF00"/>
              </a:solidFill>
              <a:latin typeface="Trebuchet MS" pitchFamily="34" charset="0"/>
            </a:endParaRPr>
          </a:p>
          <a:p>
            <a:pPr>
              <a:lnSpc>
                <a:spcPts val="4200"/>
              </a:lnSpc>
              <a:defRPr/>
            </a:pPr>
            <a:endParaRPr lang="en-US" sz="4800" b="1">
              <a:solidFill>
                <a:srgbClr val="FFFF00"/>
              </a:solidFill>
              <a:latin typeface="Trebuchet MS" pitchFamily="34" charset="0"/>
            </a:endParaRPr>
          </a:p>
          <a:p>
            <a:pPr algn="ctr">
              <a:lnSpc>
                <a:spcPts val="4200"/>
              </a:lnSpc>
              <a:defRPr/>
            </a:pPr>
            <a:r>
              <a:rPr lang="en-US" sz="4800" b="1">
                <a:solidFill>
                  <a:schemeClr val="bg1"/>
                </a:solidFill>
                <a:latin typeface="Trebuchet MS" pitchFamily="34" charset="0"/>
              </a:rPr>
              <a:t>Using the template</a:t>
            </a:r>
          </a:p>
          <a:p>
            <a:pPr>
              <a:lnSpc>
                <a:spcPts val="4200"/>
              </a:lnSpc>
              <a:defRPr/>
            </a:pPr>
            <a:r>
              <a:rPr lang="en-US" sz="3600" b="1">
                <a:solidFill>
                  <a:srgbClr val="FFFF00"/>
                </a:solidFill>
                <a:latin typeface="Trebuchet MS" pitchFamily="34" charset="0"/>
              </a:rPr>
              <a:t>Verifying the quality of your graphics</a:t>
            </a:r>
          </a:p>
          <a:p>
            <a:pPr>
              <a:lnSpc>
                <a:spcPts val="4200"/>
              </a:lnSpc>
              <a:defRPr/>
            </a:pPr>
            <a:r>
              <a:rPr lang="en-US" sz="3600">
                <a:solidFill>
                  <a:srgbClr val="FFFFFF"/>
                </a:solidFill>
                <a:latin typeface="Trebuchet MS" pitchFamily="34" charset="0"/>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600">
                <a:solidFill>
                  <a:srgbClr val="FFFFFF"/>
                </a:solidFill>
                <a:latin typeface="Trebuchet MS" pitchFamily="34" charset="0"/>
              </a:rPr>
            </a:b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Using the placeholders</a:t>
            </a:r>
          </a:p>
          <a:p>
            <a:pPr>
              <a:lnSpc>
                <a:spcPts val="4200"/>
              </a:lnSpc>
              <a:defRPr/>
            </a:pPr>
            <a:r>
              <a:rPr lang="en-US" sz="3600">
                <a:solidFill>
                  <a:srgbClr val="FFFFFF"/>
                </a:solidFill>
                <a:latin typeface="Trebuchet MS" pitchFamily="34" charset="0"/>
              </a:rPr>
              <a:t>To add text to this template click inside a placeholder and type in or paste your text. To move a placeholder, click on it </a:t>
            </a:r>
            <a:r>
              <a:rPr lang="en-US" sz="3600" u="sng">
                <a:solidFill>
                  <a:srgbClr val="FFFFFF"/>
                </a:solidFill>
                <a:latin typeface="Trebuchet MS" pitchFamily="34" charset="0"/>
              </a:rPr>
              <a:t>once</a:t>
            </a:r>
            <a:r>
              <a:rPr lang="en-US" sz="3600">
                <a:solidFill>
                  <a:srgbClr val="FFFFFF"/>
                </a:solidFill>
                <a:latin typeface="Trebuchet MS" pitchFamily="34" charset="0"/>
              </a:rPr>
              <a:t> (to select it), place your cursor on its frame and your cursor will change to this symbol:         Then, click </a:t>
            </a:r>
            <a:r>
              <a:rPr lang="en-US" sz="3600" u="sng">
                <a:solidFill>
                  <a:srgbClr val="FFFFFF"/>
                </a:solidFill>
                <a:latin typeface="Trebuchet MS" pitchFamily="34" charset="0"/>
              </a:rPr>
              <a:t>once</a:t>
            </a:r>
            <a:r>
              <a:rPr lang="en-US" sz="3600">
                <a:solidFill>
                  <a:srgbClr val="FFFFFF"/>
                </a:solidFill>
                <a:latin typeface="Trebuchet MS" pitchFamily="34" charset="0"/>
              </a:rPr>
              <a:t> and drag it to its new location where you can resize it as needed. Additional placeholders can be found on the left side of this template.</a:t>
            </a:r>
          </a:p>
          <a:p>
            <a:pPr>
              <a:lnSpc>
                <a:spcPts val="4200"/>
              </a:lnSpc>
              <a:defRPr/>
            </a:pPr>
            <a:endParaRPr lang="en-US" sz="3600" b="1">
              <a:solidFill>
                <a:srgbClr val="FFFF00"/>
              </a:solidFill>
              <a:latin typeface="Trebuchet MS" pitchFamily="34" charset="0"/>
            </a:endParaRPr>
          </a:p>
          <a:p>
            <a:pPr>
              <a:lnSpc>
                <a:spcPts val="4200"/>
              </a:lnSpc>
              <a:defRPr/>
            </a:pPr>
            <a:r>
              <a:rPr lang="en-US" sz="3600" b="1">
                <a:solidFill>
                  <a:srgbClr val="FFFF00"/>
                </a:solidFill>
                <a:latin typeface="Trebuchet MS" pitchFamily="34" charset="0"/>
              </a:rPr>
              <a:t>Modifying the layout</a:t>
            </a:r>
          </a:p>
          <a:p>
            <a:pPr>
              <a:lnSpc>
                <a:spcPts val="4200"/>
              </a:lnSpc>
              <a:defRPr/>
            </a:pPr>
            <a:r>
              <a:rPr lang="en-US" sz="3600">
                <a:solidFill>
                  <a:srgbClr val="FFFFFF"/>
                </a:solidFill>
                <a:latin typeface="Trebuchet MS" pitchFamily="34" charset="0"/>
              </a:rPr>
              <a:t>This template has four</a:t>
            </a:r>
          </a:p>
          <a:p>
            <a:pPr>
              <a:lnSpc>
                <a:spcPts val="4200"/>
              </a:lnSpc>
              <a:defRPr/>
            </a:pPr>
            <a:r>
              <a:rPr lang="en-US" sz="3600">
                <a:solidFill>
                  <a:srgbClr val="FFFFFF"/>
                </a:solidFill>
                <a:latin typeface="Trebuchet MS" pitchFamily="34" charset="0"/>
              </a:rPr>
              <a:t>different column layouts. </a:t>
            </a:r>
          </a:p>
          <a:p>
            <a:pPr>
              <a:lnSpc>
                <a:spcPts val="4200"/>
              </a:lnSpc>
              <a:defRPr/>
            </a:pPr>
            <a:r>
              <a:rPr lang="en-US" sz="3600" u="sng">
                <a:solidFill>
                  <a:srgbClr val="FFFFFF"/>
                </a:solidFill>
                <a:latin typeface="Trebuchet MS" pitchFamily="34" charset="0"/>
              </a:rPr>
              <a:t>Right-click</a:t>
            </a:r>
            <a:r>
              <a:rPr lang="en-US" sz="3600">
                <a:solidFill>
                  <a:srgbClr val="FFFFFF"/>
                </a:solidFill>
                <a:latin typeface="Trebuchet MS" pitchFamily="34" charset="0"/>
              </a:rPr>
              <a:t> your mouse</a:t>
            </a:r>
          </a:p>
          <a:p>
            <a:pPr>
              <a:lnSpc>
                <a:spcPts val="4200"/>
              </a:lnSpc>
              <a:defRPr/>
            </a:pPr>
            <a:r>
              <a:rPr lang="en-US" sz="3600">
                <a:solidFill>
                  <a:srgbClr val="FFFFFF"/>
                </a:solidFill>
                <a:latin typeface="Trebuchet MS" pitchFamily="34" charset="0"/>
              </a:rPr>
              <a:t>on the background and </a:t>
            </a:r>
          </a:p>
          <a:p>
            <a:pPr>
              <a:lnSpc>
                <a:spcPts val="4200"/>
              </a:lnSpc>
              <a:defRPr/>
            </a:pPr>
            <a:r>
              <a:rPr lang="en-US" sz="3600">
                <a:solidFill>
                  <a:srgbClr val="FFFFFF"/>
                </a:solidFill>
                <a:latin typeface="Trebuchet MS" pitchFamily="34" charset="0"/>
              </a:rPr>
              <a:t>click on “Layout” to see </a:t>
            </a:r>
          </a:p>
          <a:p>
            <a:pPr>
              <a:lnSpc>
                <a:spcPts val="4200"/>
              </a:lnSpc>
              <a:defRPr/>
            </a:pPr>
            <a:r>
              <a:rPr lang="en-US" sz="3600">
                <a:solidFill>
                  <a:srgbClr val="FFFFFF"/>
                </a:solidFill>
                <a:latin typeface="Trebuchet MS" pitchFamily="34" charset="0"/>
              </a:rPr>
              <a:t>the layout options.</a:t>
            </a:r>
          </a:p>
          <a:p>
            <a:pPr>
              <a:lnSpc>
                <a:spcPts val="4200"/>
              </a:lnSpc>
              <a:defRPr/>
            </a:pPr>
            <a:r>
              <a:rPr lang="en-US" sz="3600">
                <a:solidFill>
                  <a:srgbClr val="FFFFFF"/>
                </a:solidFill>
                <a:latin typeface="Trebuchet MS" pitchFamily="34" charset="0"/>
              </a:rPr>
              <a:t>The columns in the provided layouts are fixed and cannot be moved but advanced users can modify any layout by going to VIEW and then SLIDE MASTER.</a:t>
            </a:r>
          </a:p>
          <a:p>
            <a:pPr>
              <a:lnSpc>
                <a:spcPts val="4200"/>
              </a:lnSpc>
              <a:defRPr/>
            </a:pPr>
            <a:endParaRPr lang="en-US" sz="3600">
              <a:solidFill>
                <a:srgbClr val="FFFFFF"/>
              </a:solidFill>
              <a:latin typeface="Trebuchet MS" pitchFamily="34" charset="0"/>
            </a:endParaRPr>
          </a:p>
          <a:p>
            <a:pPr>
              <a:lnSpc>
                <a:spcPts val="4200"/>
              </a:lnSpc>
              <a:defRPr/>
            </a:pPr>
            <a:r>
              <a:rPr lang="en-US" sz="3600" b="1">
                <a:solidFill>
                  <a:srgbClr val="FFFF00"/>
                </a:solidFill>
                <a:latin typeface="Trebuchet MS" pitchFamily="34" charset="0"/>
              </a:rPr>
              <a:t>Importing text and graphics from external sources</a:t>
            </a:r>
          </a:p>
          <a:p>
            <a:pPr>
              <a:lnSpc>
                <a:spcPts val="4200"/>
              </a:lnSpc>
              <a:defRPr/>
            </a:pPr>
            <a:r>
              <a:rPr lang="en-US" sz="3600" b="1" u="sng">
                <a:solidFill>
                  <a:srgbClr val="FFFFFF"/>
                </a:solidFill>
                <a:latin typeface="Trebuchet MS" pitchFamily="34" charset="0"/>
              </a:rPr>
              <a:t>TEXT: </a:t>
            </a:r>
            <a:r>
              <a:rPr lang="en-US" sz="3600">
                <a:solidFill>
                  <a:srgbClr val="FFFFFF"/>
                </a:solidFill>
                <a:latin typeface="Trebuchet MS" pitchFamily="34" charset="0"/>
              </a:rPr>
              <a:t>Paste or type your text into a pre-existing placeholder or drag in a new placeholder from the left side of the template. Move it anywhere as needed.</a:t>
            </a:r>
          </a:p>
          <a:p>
            <a:pPr>
              <a:lnSpc>
                <a:spcPts val="4200"/>
              </a:lnSpc>
              <a:defRPr/>
            </a:pPr>
            <a:r>
              <a:rPr lang="en-US" sz="3600" b="1" u="sng">
                <a:solidFill>
                  <a:srgbClr val="FFFFFF"/>
                </a:solidFill>
                <a:latin typeface="Trebuchet MS" pitchFamily="34" charset="0"/>
              </a:rPr>
              <a:t>PHOTOS: </a:t>
            </a:r>
            <a:r>
              <a:rPr lang="en-US" sz="3600">
                <a:solidFill>
                  <a:srgbClr val="FFFFFF"/>
                </a:solidFill>
                <a:latin typeface="Trebuchet MS" pitchFamily="34" charset="0"/>
              </a:rPr>
              <a:t>Drag in a picture placeholder, size it </a:t>
            </a:r>
            <a:r>
              <a:rPr lang="en-US" sz="3600" u="sng">
                <a:solidFill>
                  <a:srgbClr val="FFFFFF"/>
                </a:solidFill>
                <a:latin typeface="Trebuchet MS" pitchFamily="34" charset="0"/>
              </a:rPr>
              <a:t>first</a:t>
            </a:r>
            <a:r>
              <a:rPr lang="en-US" sz="3600">
                <a:solidFill>
                  <a:srgbClr val="FFFFFF"/>
                </a:solidFill>
                <a:latin typeface="Trebuchet MS" pitchFamily="34" charset="0"/>
              </a:rPr>
              <a:t>, click in it and insert a photo from the menu.</a:t>
            </a:r>
          </a:p>
          <a:p>
            <a:pPr>
              <a:lnSpc>
                <a:spcPts val="4200"/>
              </a:lnSpc>
              <a:defRPr/>
            </a:pPr>
            <a:r>
              <a:rPr lang="en-US" sz="3600" b="1" u="sng">
                <a:solidFill>
                  <a:srgbClr val="FFFFFF"/>
                </a:solidFill>
                <a:latin typeface="Trebuchet MS" pitchFamily="34" charset="0"/>
              </a:rPr>
              <a:t>TABLES: </a:t>
            </a:r>
            <a:r>
              <a:rPr lang="en-US" sz="3600">
                <a:solidFill>
                  <a:srgbClr val="FFFFFF"/>
                </a:solidFill>
                <a:latin typeface="Trebuchet MS" pitchFamily="34" charset="0"/>
              </a:rPr>
              <a:t>You can copy and paste a table from an external document onto this poster template. To make the text fit better in the cells of an imported table, </a:t>
            </a:r>
            <a:r>
              <a:rPr lang="en-US" sz="3600" u="sng">
                <a:solidFill>
                  <a:srgbClr val="FFFFFF"/>
                </a:solidFill>
                <a:latin typeface="Trebuchet MS" pitchFamily="34" charset="0"/>
              </a:rPr>
              <a:t>right-click</a:t>
            </a:r>
            <a:r>
              <a:rPr lang="en-US" sz="3600">
                <a:solidFill>
                  <a:srgbClr val="FFFFFF"/>
                </a:solidFill>
                <a:latin typeface="Trebuchet MS" pitchFamily="34" charset="0"/>
              </a:rPr>
              <a:t> on the table, click FORMAT SHAPE  then click on TEXT BOX and change the INTERNAL MARGIN values to 0.25</a:t>
            </a:r>
          </a:p>
          <a:p>
            <a:pPr>
              <a:lnSpc>
                <a:spcPts val="4200"/>
              </a:lnSpc>
              <a:defRPr/>
            </a:pPr>
            <a:endParaRPr lang="en-US" sz="3600">
              <a:solidFill>
                <a:srgbClr val="FFFFFF"/>
              </a:solidFill>
              <a:latin typeface="Trebuchet MS" pitchFamily="34" charset="0"/>
            </a:endParaRPr>
          </a:p>
          <a:p>
            <a:pPr>
              <a:defRPr/>
            </a:pPr>
            <a:r>
              <a:rPr lang="en-US" sz="3600" b="1">
                <a:solidFill>
                  <a:srgbClr val="FFFF00"/>
                </a:solidFill>
                <a:latin typeface="Trebuchet MS" pitchFamily="34" charset="0"/>
              </a:rPr>
              <a:t>Modifying the color scheme</a:t>
            </a:r>
          </a:p>
          <a:p>
            <a:pPr>
              <a:defRPr/>
            </a:pPr>
            <a:r>
              <a:rPr lang="en-US" sz="3600">
                <a:solidFill>
                  <a:srgbClr val="FFFFFF"/>
                </a:solidFill>
                <a:latin typeface="Trebuchet MS" pitchFamily="34" charset="0"/>
              </a:rPr>
              <a:t>To change the color scheme of this template go to the “Design” menu and click on “Colors”. You can choose from the provide color combinations or you can create your own.</a:t>
            </a: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36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nSpc>
                <a:spcPts val="4200"/>
              </a:lnSpc>
              <a:defRPr/>
            </a:pPr>
            <a:endParaRPr lang="en-US" sz="2400">
              <a:solidFill>
                <a:srgbClr val="FFFFFF"/>
              </a:solidFill>
              <a:latin typeface="Trebuchet MS" pitchFamily="34" charset="0"/>
            </a:endParaRPr>
          </a:p>
          <a:p>
            <a:pPr algn="ctr">
              <a:lnSpc>
                <a:spcPts val="4200"/>
              </a:lnSpc>
              <a:defRPr/>
            </a:pPr>
            <a:endParaRPr lang="en-US" sz="2400" b="1">
              <a:solidFill>
                <a:schemeClr val="bg1"/>
              </a:solidFill>
              <a:latin typeface="Trebuchet MS" pitchFamily="34" charset="0"/>
            </a:endParaRPr>
          </a:p>
          <a:p>
            <a:pPr>
              <a:lnSpc>
                <a:spcPts val="4200"/>
              </a:lnSpc>
              <a:defRPr/>
            </a:pPr>
            <a:endParaRPr lang="en-US" sz="2400" b="1">
              <a:solidFill>
                <a:srgbClr val="FFFF00"/>
              </a:solidFill>
              <a:latin typeface="Trebuchet MS" pitchFamily="34" charset="0"/>
            </a:endParaRPr>
          </a:p>
          <a:p>
            <a:pPr algn="ctr">
              <a:lnSpc>
                <a:spcPts val="4200"/>
              </a:lnSpc>
              <a:defRPr/>
            </a:pPr>
            <a:endParaRPr lang="en-US" sz="3600" b="1">
              <a:solidFill>
                <a:srgbClr val="FFFFFF"/>
              </a:solidFill>
              <a:latin typeface="Trebuchet MS" pitchFamily="34" charset="0"/>
            </a:endParaRPr>
          </a:p>
        </p:txBody>
      </p:sp>
      <p:sp>
        <p:nvSpPr>
          <p:cNvPr id="30" name="Rectangle 29"/>
          <p:cNvSpPr/>
          <p:nvPr/>
        </p:nvSpPr>
        <p:spPr>
          <a:xfrm>
            <a:off x="-12098338" y="23720425"/>
            <a:ext cx="11687175"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pic>
        <p:nvPicPr>
          <p:cNvPr id="308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2725" y="15263813"/>
            <a:ext cx="553085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3188" y="12334875"/>
            <a:ext cx="688975" cy="43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82" name="TextBox 35"/>
          <p:cNvSpPr txBox="1">
            <a:spLocks noChangeArrowheads="1"/>
          </p:cNvSpPr>
          <p:nvPr/>
        </p:nvSpPr>
        <p:spPr bwMode="auto">
          <a:xfrm>
            <a:off x="52036663" y="30956250"/>
            <a:ext cx="10687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8" rIns="104498" bIns="52248">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a:lnSpc>
                <a:spcPts val="3600"/>
              </a:lnSpc>
              <a:defRPr/>
            </a:pPr>
            <a:r>
              <a:rPr lang="en-US" sz="4000" dirty="0">
                <a:solidFill>
                  <a:schemeClr val="bg1"/>
                </a:solidFill>
              </a:rPr>
              <a:t>© 2012 PosterPresentations.com</a:t>
            </a:r>
            <a:br>
              <a:rPr lang="en-US" sz="4000" dirty="0">
                <a:solidFill>
                  <a:schemeClr val="bg1"/>
                </a:solidFill>
              </a:rPr>
            </a:br>
            <a:r>
              <a:rPr lang="en-US" sz="4000" dirty="0">
                <a:solidFill>
                  <a:schemeClr val="bg1"/>
                </a:solidFill>
              </a:rPr>
              <a:t>    </a:t>
            </a:r>
            <a:r>
              <a:rPr lang="en-US" sz="3600" dirty="0">
                <a:solidFill>
                  <a:schemeClr val="bg1"/>
                </a:solidFill>
              </a:rPr>
              <a:t>2117 Fourth Street , Unit C</a:t>
            </a:r>
            <a:br>
              <a:rPr lang="en-US" sz="3600" dirty="0">
                <a:solidFill>
                  <a:schemeClr val="bg1"/>
                </a:solidFill>
              </a:rPr>
            </a:br>
            <a:r>
              <a:rPr lang="en-US" sz="3600" dirty="0">
                <a:solidFill>
                  <a:schemeClr val="bg1"/>
                </a:solidFill>
              </a:rPr>
              <a:t>    Berkeley  CA  94710</a:t>
            </a:r>
            <a:br>
              <a:rPr lang="en-US" sz="3600" dirty="0">
                <a:solidFill>
                  <a:schemeClr val="bg1"/>
                </a:solidFill>
              </a:rPr>
            </a:br>
            <a:r>
              <a:rPr lang="en-US" sz="3600" dirty="0">
                <a:solidFill>
                  <a:schemeClr val="bg1"/>
                </a:solidFill>
              </a:rPr>
              <a:t>    </a:t>
            </a:r>
            <a:r>
              <a:rPr lang="en-US" sz="3600" b="1" dirty="0">
                <a:solidFill>
                  <a:srgbClr val="FFFF00"/>
                </a:solidFill>
              </a:rPr>
              <a:t>posterpresenter@gmail.com</a:t>
            </a:r>
            <a:endParaRPr lang="en-US" sz="4000" b="1" dirty="0">
              <a:solidFill>
                <a:srgbClr val="FFFF00"/>
              </a:solidFill>
            </a:endParaRPr>
          </a:p>
        </p:txBody>
      </p:sp>
      <p:grpSp>
        <p:nvGrpSpPr>
          <p:cNvPr id="3083" name="Group 36"/>
          <p:cNvGrpSpPr>
            <a:grpSpLocks/>
          </p:cNvGrpSpPr>
          <p:nvPr/>
        </p:nvGrpSpPr>
        <p:grpSpPr bwMode="auto">
          <a:xfrm>
            <a:off x="-11617325" y="31149925"/>
            <a:ext cx="10772775" cy="1289050"/>
            <a:chOff x="44242388" y="28054064"/>
            <a:chExt cx="9771400" cy="1090621"/>
          </a:xfrm>
        </p:grpSpPr>
        <p:sp>
          <p:nvSpPr>
            <p:cNvPr id="38" name="Rounded Rectangle 37"/>
            <p:cNvSpPr/>
            <p:nvPr userDrawn="1"/>
          </p:nvSpPr>
          <p:spPr>
            <a:xfrm>
              <a:off x="44242388" y="28054064"/>
              <a:ext cx="9771400"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3091" name="Picture 38" descr="http://t2.gstatic.com/images?q=tbn:ANd9GcR4APHC6TT9w54M2zn_pvCiBxUNcspYPoVxirLRphBoJabfSvu7zw">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4341112" y="28126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2"/>
            <p:cNvSpPr txBox="1"/>
            <p:nvPr userDrawn="1"/>
          </p:nvSpPr>
          <p:spPr>
            <a:xfrm>
              <a:off x="45342498" y="28153456"/>
              <a:ext cx="8671290" cy="808564"/>
            </a:xfrm>
            <a:prstGeom prst="rect">
              <a:avLst/>
            </a:prstGeom>
            <a:noFill/>
          </p:spPr>
          <p:txBody>
            <a:bodyPr>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fontAlgn="auto">
                <a:spcBef>
                  <a:spcPts val="0"/>
                </a:spcBef>
                <a:spcAft>
                  <a:spcPts val="0"/>
                </a:spcAft>
                <a:defRPr/>
              </a:pPr>
              <a:r>
                <a:rPr lang="en-US" sz="2800" dirty="0">
                  <a:solidFill>
                    <a:schemeClr val="tx2"/>
                  </a:solidFill>
                  <a:latin typeface="Trebuchet MS" pitchFamily="34" charset="0"/>
                </a:rPr>
                <a:t>Student discounts are available on our </a:t>
              </a:r>
              <a:r>
                <a:rPr lang="en-US" sz="2800" dirty="0" err="1">
                  <a:solidFill>
                    <a:schemeClr val="tx2"/>
                  </a:solidFill>
                  <a:latin typeface="Trebuchet MS" pitchFamily="34" charset="0"/>
                </a:rPr>
                <a:t>Facebook</a:t>
              </a:r>
              <a:r>
                <a:rPr lang="en-US" sz="2800" dirty="0">
                  <a:solidFill>
                    <a:schemeClr val="tx2"/>
                  </a:solidFill>
                  <a:latin typeface="Trebuchet MS" pitchFamily="34" charset="0"/>
                </a:rPr>
                <a:t> page. </a:t>
              </a:r>
            </a:p>
            <a:p>
              <a:pPr fontAlgn="auto">
                <a:spcBef>
                  <a:spcPts val="0"/>
                </a:spcBef>
                <a:spcAft>
                  <a:spcPts val="0"/>
                </a:spcAft>
                <a:defRPr/>
              </a:pPr>
              <a:r>
                <a:rPr lang="en-US" sz="2800" dirty="0">
                  <a:solidFill>
                    <a:schemeClr val="tx2"/>
                  </a:solidFill>
                  <a:latin typeface="Trebuchet MS" pitchFamily="34" charset="0"/>
                </a:rPr>
                <a:t>Go to </a:t>
              </a:r>
              <a:r>
                <a:rPr lang="en-US" sz="2800" u="sng" dirty="0">
                  <a:solidFill>
                    <a:schemeClr val="tx2"/>
                  </a:solidFill>
                  <a:latin typeface="Trebuchet MS" pitchFamily="34" charset="0"/>
                </a:rPr>
                <a:t>PosterPresentations.com</a:t>
              </a:r>
              <a:r>
                <a:rPr lang="en-US" sz="2800" dirty="0">
                  <a:solidFill>
                    <a:schemeClr val="tx2"/>
                  </a:solidFill>
                  <a:latin typeface="Trebuchet MS" pitchFamily="34" charset="0"/>
                </a:rPr>
                <a:t> and click on the FB icon.</a:t>
              </a:r>
            </a:p>
          </p:txBody>
        </p:sp>
      </p:grpSp>
      <p:cxnSp>
        <p:nvCxnSpPr>
          <p:cNvPr id="41" name="Straight Connector 40"/>
          <p:cNvCxnSpPr/>
          <p:nvPr/>
        </p:nvCxnSpPr>
        <p:spPr>
          <a:xfrm>
            <a:off x="51592163" y="44418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592163" y="30672088"/>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082463" y="13230225"/>
            <a:ext cx="11725275" cy="31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4" name="Rectangle 23"/>
          <p:cNvSpPr/>
          <p:nvPr userDrawn="1"/>
        </p:nvSpPr>
        <p:spPr>
          <a:xfrm>
            <a:off x="-12074526" y="20090534"/>
            <a:ext cx="11687175" cy="776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498" tIns="52248" rIns="104498" bIns="52248" anchor="ctr"/>
          <a:lstStyle/>
          <a:p>
            <a:pPr algn="ctr" defTabSz="5015886"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jpe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mailto:btj2187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54345" y="15528154"/>
            <a:ext cx="11723688" cy="888145"/>
          </a:xfrm>
        </p:spPr>
        <p:txBody>
          <a:bodyPr/>
          <a:lstStyle/>
          <a:p>
            <a:r>
              <a:rPr lang="en-US" sz="4400" dirty="0"/>
              <a:t>INTRODUCTION</a:t>
            </a:r>
          </a:p>
        </p:txBody>
      </p:sp>
      <p:sp>
        <p:nvSpPr>
          <p:cNvPr id="8" name="Text Placeholder 7"/>
          <p:cNvSpPr>
            <a:spLocks noGrp="1"/>
          </p:cNvSpPr>
          <p:nvPr>
            <p:ph type="body" sz="quarter" idx="22"/>
          </p:nvPr>
        </p:nvSpPr>
        <p:spPr>
          <a:xfrm>
            <a:off x="13671809" y="10220957"/>
            <a:ext cx="11723688" cy="857368"/>
          </a:xfrm>
        </p:spPr>
        <p:txBody>
          <a:bodyPr/>
          <a:lstStyle/>
          <a:p>
            <a:r>
              <a:rPr lang="en-US" dirty="0"/>
              <a:t>OBJECTIVE:</a:t>
            </a:r>
          </a:p>
        </p:txBody>
      </p:sp>
      <p:sp>
        <p:nvSpPr>
          <p:cNvPr id="12" name="Text Placeholder 11"/>
          <p:cNvSpPr>
            <a:spLocks noGrp="1"/>
          </p:cNvSpPr>
          <p:nvPr>
            <p:ph type="body" sz="quarter" idx="26"/>
          </p:nvPr>
        </p:nvSpPr>
        <p:spPr>
          <a:xfrm>
            <a:off x="38378322" y="16454874"/>
            <a:ext cx="11721520" cy="1820252"/>
          </a:xfrm>
        </p:spPr>
        <p:txBody>
          <a:bodyPr/>
          <a:lstStyle/>
          <a:p>
            <a:pPr algn="just"/>
            <a:r>
              <a:rPr lang="en-US" dirty="0"/>
              <a:t>     This autonomous robot directly provides accurate visual threat, present around us and which gives us prior time to act on this threats correctly without losing any human life. </a:t>
            </a:r>
          </a:p>
        </p:txBody>
      </p:sp>
      <p:sp>
        <p:nvSpPr>
          <p:cNvPr id="15" name="Text Placeholder 14"/>
          <p:cNvSpPr>
            <a:spLocks noGrp="1"/>
          </p:cNvSpPr>
          <p:nvPr>
            <p:ph type="body" sz="quarter" idx="29"/>
          </p:nvPr>
        </p:nvSpPr>
        <p:spPr>
          <a:xfrm>
            <a:off x="38272475" y="20049937"/>
            <a:ext cx="11721520" cy="857368"/>
          </a:xfrm>
        </p:spPr>
        <p:txBody>
          <a:bodyPr/>
          <a:lstStyle/>
          <a:p>
            <a:r>
              <a:rPr lang="en-US" dirty="0"/>
              <a:t>Acknowledgement</a:t>
            </a:r>
          </a:p>
        </p:txBody>
      </p:sp>
      <p:sp>
        <p:nvSpPr>
          <p:cNvPr id="16" name="Text Placeholder 15"/>
          <p:cNvSpPr>
            <a:spLocks noGrp="1"/>
          </p:cNvSpPr>
          <p:nvPr>
            <p:ph type="body" sz="quarter" idx="30"/>
          </p:nvPr>
        </p:nvSpPr>
        <p:spPr>
          <a:xfrm>
            <a:off x="38372450" y="22058394"/>
            <a:ext cx="11727392" cy="1475542"/>
          </a:xfrm>
        </p:spPr>
        <p:txBody>
          <a:bodyPr/>
          <a:lstStyle/>
          <a:p>
            <a:pPr algn="just"/>
            <a:r>
              <a:rPr lang="en-US" dirty="0"/>
              <a:t>          Department of B.C.S., Yashavantrao Chavan Institute of </a:t>
            </a:r>
          </a:p>
          <a:p>
            <a:pPr algn="just"/>
            <a:r>
              <a:rPr lang="en-US" dirty="0"/>
              <a:t>      Science,Satara and RIRD, Satara</a:t>
            </a:r>
          </a:p>
        </p:txBody>
      </p:sp>
      <p:sp>
        <p:nvSpPr>
          <p:cNvPr id="17" name="Text Placeholder 16"/>
          <p:cNvSpPr>
            <a:spLocks noGrp="1"/>
          </p:cNvSpPr>
          <p:nvPr>
            <p:ph type="body" sz="quarter" idx="95"/>
          </p:nvPr>
        </p:nvSpPr>
        <p:spPr/>
        <p:txBody>
          <a:bodyPr/>
          <a:lstStyle/>
          <a:p>
            <a:endParaRPr lang="en-US"/>
          </a:p>
        </p:txBody>
      </p:sp>
      <p:sp>
        <p:nvSpPr>
          <p:cNvPr id="19" name="Text Placeholder 18"/>
          <p:cNvSpPr>
            <a:spLocks noGrp="1"/>
          </p:cNvSpPr>
          <p:nvPr>
            <p:ph type="body" sz="quarter" idx="107"/>
          </p:nvPr>
        </p:nvSpPr>
        <p:spPr/>
        <p:txBody>
          <a:bodyPr/>
          <a:lstStyle/>
          <a:p>
            <a:endParaRPr lang="en-US"/>
          </a:p>
        </p:txBody>
      </p:sp>
      <p:sp>
        <p:nvSpPr>
          <p:cNvPr id="20" name="Text Placeholder 19"/>
          <p:cNvSpPr>
            <a:spLocks noGrp="1"/>
          </p:cNvSpPr>
          <p:nvPr>
            <p:ph type="body" sz="quarter" idx="116"/>
          </p:nvPr>
        </p:nvSpPr>
        <p:spPr/>
        <p:txBody>
          <a:bodyPr/>
          <a:lstStyle/>
          <a:p>
            <a:endParaRPr lang="en-US"/>
          </a:p>
        </p:txBody>
      </p:sp>
      <p:sp>
        <p:nvSpPr>
          <p:cNvPr id="21" name="Text Placeholder 20"/>
          <p:cNvSpPr>
            <a:spLocks noGrp="1"/>
          </p:cNvSpPr>
          <p:nvPr>
            <p:ph type="body" sz="quarter" idx="117"/>
          </p:nvPr>
        </p:nvSpPr>
        <p:spPr/>
        <p:txBody>
          <a:bodyPr/>
          <a:lstStyle/>
          <a:p>
            <a:endParaRPr lang="en-US"/>
          </a:p>
        </p:txBody>
      </p:sp>
      <p:sp>
        <p:nvSpPr>
          <p:cNvPr id="22" name="Text Placeholder 21"/>
          <p:cNvSpPr>
            <a:spLocks noGrp="1"/>
          </p:cNvSpPr>
          <p:nvPr>
            <p:ph type="body" sz="quarter" idx="118"/>
          </p:nvPr>
        </p:nvSpPr>
        <p:spPr/>
        <p:txBody>
          <a:bodyPr/>
          <a:lstStyle/>
          <a:p>
            <a:endParaRPr lang="en-US"/>
          </a:p>
        </p:txBody>
      </p:sp>
      <p:sp>
        <p:nvSpPr>
          <p:cNvPr id="23" name="Text Placeholder 22"/>
          <p:cNvSpPr>
            <a:spLocks noGrp="1"/>
          </p:cNvSpPr>
          <p:nvPr>
            <p:ph type="body" sz="quarter" idx="119"/>
          </p:nvPr>
        </p:nvSpPr>
        <p:spPr/>
        <p:txBody>
          <a:bodyPr/>
          <a:lstStyle/>
          <a:p>
            <a:endParaRPr lang="en-US"/>
          </a:p>
        </p:txBody>
      </p:sp>
      <p:sp>
        <p:nvSpPr>
          <p:cNvPr id="24" name="Text Placeholder 23"/>
          <p:cNvSpPr>
            <a:spLocks noGrp="1"/>
          </p:cNvSpPr>
          <p:nvPr>
            <p:ph type="body" sz="quarter" idx="120"/>
          </p:nvPr>
        </p:nvSpPr>
        <p:spPr/>
        <p:txBody>
          <a:bodyPr/>
          <a:lstStyle/>
          <a:p>
            <a:endParaRPr lang="en-US"/>
          </a:p>
        </p:txBody>
      </p:sp>
      <p:sp>
        <p:nvSpPr>
          <p:cNvPr id="25" name="Text Placeholder 24"/>
          <p:cNvSpPr>
            <a:spLocks noGrp="1"/>
          </p:cNvSpPr>
          <p:nvPr>
            <p:ph type="body" sz="quarter" idx="121"/>
          </p:nvPr>
        </p:nvSpPr>
        <p:spPr/>
        <p:txBody>
          <a:bodyPr/>
          <a:lstStyle/>
          <a:p>
            <a:endParaRPr lang="en-US"/>
          </a:p>
        </p:txBody>
      </p:sp>
      <p:sp>
        <p:nvSpPr>
          <p:cNvPr id="26" name="Text Placeholder 25"/>
          <p:cNvSpPr>
            <a:spLocks noGrp="1"/>
          </p:cNvSpPr>
          <p:nvPr>
            <p:ph type="body" sz="quarter" idx="122"/>
          </p:nvPr>
        </p:nvSpPr>
        <p:spPr/>
        <p:txBody>
          <a:bodyPr/>
          <a:lstStyle/>
          <a:p>
            <a:endParaRPr lang="en-US"/>
          </a:p>
        </p:txBody>
      </p:sp>
      <p:sp>
        <p:nvSpPr>
          <p:cNvPr id="27" name="Text Placeholder 26"/>
          <p:cNvSpPr>
            <a:spLocks noGrp="1"/>
          </p:cNvSpPr>
          <p:nvPr>
            <p:ph type="body" sz="quarter" idx="123"/>
          </p:nvPr>
        </p:nvSpPr>
        <p:spPr/>
        <p:txBody>
          <a:bodyPr/>
          <a:lstStyle/>
          <a:p>
            <a:endParaRPr lang="en-US"/>
          </a:p>
        </p:txBody>
      </p:sp>
      <p:sp>
        <p:nvSpPr>
          <p:cNvPr id="28" name="Text Placeholder 27"/>
          <p:cNvSpPr>
            <a:spLocks noGrp="1"/>
          </p:cNvSpPr>
          <p:nvPr>
            <p:ph type="body" sz="quarter" idx="124"/>
          </p:nvPr>
        </p:nvSpPr>
        <p:spPr/>
        <p:txBody>
          <a:bodyPr/>
          <a:lstStyle/>
          <a:p>
            <a:endParaRPr lang="en-US"/>
          </a:p>
        </p:txBody>
      </p:sp>
      <p:sp>
        <p:nvSpPr>
          <p:cNvPr id="29" name="Text Placeholder 28"/>
          <p:cNvSpPr>
            <a:spLocks noGrp="1"/>
          </p:cNvSpPr>
          <p:nvPr>
            <p:ph type="body" sz="quarter" idx="125"/>
          </p:nvPr>
        </p:nvSpPr>
        <p:spPr/>
        <p:txBody>
          <a:bodyPr/>
          <a:lstStyle/>
          <a:p>
            <a:endParaRPr lang="en-US" dirty="0"/>
          </a:p>
        </p:txBody>
      </p:sp>
      <p:pic>
        <p:nvPicPr>
          <p:cNvPr id="9" name="Picture Placeholder 8"/>
          <p:cNvPicPr>
            <a:picLocks noGrp="1" noChangeAspect="1"/>
          </p:cNvPicPr>
          <p:nvPr>
            <p:ph type="pic" sz="quarter" idx="115"/>
          </p:nvPr>
        </p:nvPicPr>
        <p:blipFill>
          <a:blip r:embed="rId2">
            <a:extLst>
              <a:ext uri="{28A0092B-C50C-407E-A947-70E740481C1C}">
                <a14:useLocalDpi xmlns:a14="http://schemas.microsoft.com/office/drawing/2010/main" val="0"/>
              </a:ext>
            </a:extLst>
          </a:blip>
          <a:srcRect t="1152" b="1152"/>
          <a:stretch>
            <a:fillRect/>
          </a:stretch>
        </p:blipFill>
        <p:spPr/>
      </p:pic>
      <p:pic>
        <p:nvPicPr>
          <p:cNvPr id="10" name="Picture Placeholder 9"/>
          <p:cNvPicPr>
            <a:picLocks noGrp="1" noChangeAspect="1"/>
          </p:cNvPicPr>
          <p:nvPr>
            <p:ph type="pic" sz="quarter" idx="126"/>
          </p:nvPr>
        </p:nvPicPr>
        <p:blipFill>
          <a:blip r:embed="rId2">
            <a:extLst>
              <a:ext uri="{28A0092B-C50C-407E-A947-70E740481C1C}">
                <a14:useLocalDpi xmlns:a14="http://schemas.microsoft.com/office/drawing/2010/main" val="0"/>
              </a:ext>
            </a:extLst>
          </a:blip>
          <a:srcRect t="1152" b="1152"/>
          <a:stretch>
            <a:fillRect/>
          </a:stretch>
        </p:blipFill>
        <p:spPr/>
      </p:pic>
      <p:pic>
        <p:nvPicPr>
          <p:cNvPr id="18" name="Picture Placeholder 17"/>
          <p:cNvPicPr>
            <a:picLocks noGrp="1" noChangeAspect="1"/>
          </p:cNvPicPr>
          <p:nvPr>
            <p:ph type="pic" sz="quarter" idx="127"/>
          </p:nvPr>
        </p:nvPicPr>
        <p:blipFill>
          <a:blip r:embed="rId2">
            <a:extLst>
              <a:ext uri="{28A0092B-C50C-407E-A947-70E740481C1C}">
                <a14:useLocalDpi xmlns:a14="http://schemas.microsoft.com/office/drawing/2010/main" val="0"/>
              </a:ext>
            </a:extLst>
          </a:blip>
          <a:srcRect t="1152" b="1152"/>
          <a:stretch>
            <a:fillRect/>
          </a:stretch>
        </p:blipFill>
        <p:spPr/>
      </p:pic>
      <p:pic>
        <p:nvPicPr>
          <p:cNvPr id="64" name="Picture Placeholder 63"/>
          <p:cNvPicPr>
            <a:picLocks noGrp="1" noChangeAspect="1"/>
          </p:cNvPicPr>
          <p:nvPr>
            <p:ph type="pic" sz="quarter" idx="128"/>
          </p:nvPr>
        </p:nvPicPr>
        <p:blipFill>
          <a:blip r:embed="rId3">
            <a:extLst>
              <a:ext uri="{28A0092B-C50C-407E-A947-70E740481C1C}">
                <a14:useLocalDpi xmlns:a14="http://schemas.microsoft.com/office/drawing/2010/main" val="0"/>
              </a:ext>
            </a:extLst>
          </a:blip>
          <a:srcRect t="30238" b="30238"/>
          <a:stretch>
            <a:fillRect/>
          </a:stretch>
        </p:blipFill>
        <p:spPr/>
      </p:pic>
      <p:sp>
        <p:nvSpPr>
          <p:cNvPr id="34" name="Picture Placeholder 33"/>
          <p:cNvSpPr>
            <a:spLocks noGrp="1"/>
          </p:cNvSpPr>
          <p:nvPr>
            <p:ph type="pic" sz="quarter" idx="129"/>
          </p:nvPr>
        </p:nvSpPr>
        <p:spPr/>
      </p:sp>
      <p:sp>
        <p:nvSpPr>
          <p:cNvPr id="35" name="Picture Placeholder 34"/>
          <p:cNvSpPr>
            <a:spLocks noGrp="1"/>
          </p:cNvSpPr>
          <p:nvPr>
            <p:ph type="pic" sz="quarter" idx="130"/>
          </p:nvPr>
        </p:nvSpPr>
        <p:spPr/>
      </p:sp>
      <p:sp>
        <p:nvSpPr>
          <p:cNvPr id="36" name="Picture Placeholder 35"/>
          <p:cNvSpPr>
            <a:spLocks noGrp="1"/>
          </p:cNvSpPr>
          <p:nvPr>
            <p:ph type="pic" sz="quarter" idx="131"/>
          </p:nvPr>
        </p:nvSpPr>
        <p:spPr/>
      </p:sp>
      <p:sp>
        <p:nvSpPr>
          <p:cNvPr id="37" name="Picture Placeholder 36"/>
          <p:cNvSpPr>
            <a:spLocks noGrp="1"/>
          </p:cNvSpPr>
          <p:nvPr>
            <p:ph type="pic" sz="quarter" idx="132"/>
          </p:nvPr>
        </p:nvSpPr>
        <p:spPr/>
      </p:sp>
      <p:sp>
        <p:nvSpPr>
          <p:cNvPr id="38" name="Picture Placeholder 37"/>
          <p:cNvSpPr>
            <a:spLocks noGrp="1"/>
          </p:cNvSpPr>
          <p:nvPr>
            <p:ph type="pic" sz="quarter" idx="133"/>
          </p:nvPr>
        </p:nvSpPr>
        <p:spPr/>
      </p:sp>
      <p:sp>
        <p:nvSpPr>
          <p:cNvPr id="41" name="Text Placeholder 40"/>
          <p:cNvSpPr>
            <a:spLocks noGrp="1"/>
          </p:cNvSpPr>
          <p:nvPr>
            <p:ph type="body" sz="quarter" idx="136"/>
          </p:nvPr>
        </p:nvSpPr>
        <p:spPr/>
        <p:txBody>
          <a:bodyPr/>
          <a:lstStyle/>
          <a:p>
            <a:endParaRPr lang="en-US"/>
          </a:p>
        </p:txBody>
      </p:sp>
      <p:sp>
        <p:nvSpPr>
          <p:cNvPr id="42" name="Text Placeholder 41"/>
          <p:cNvSpPr>
            <a:spLocks noGrp="1"/>
          </p:cNvSpPr>
          <p:nvPr>
            <p:ph type="body" sz="quarter" idx="137"/>
          </p:nvPr>
        </p:nvSpPr>
        <p:spPr/>
        <p:txBody>
          <a:bodyPr/>
          <a:lstStyle/>
          <a:p>
            <a:endParaRPr lang="en-US"/>
          </a:p>
        </p:txBody>
      </p:sp>
      <p:sp>
        <p:nvSpPr>
          <p:cNvPr id="43" name="Text Placeholder 42"/>
          <p:cNvSpPr>
            <a:spLocks noGrp="1"/>
          </p:cNvSpPr>
          <p:nvPr>
            <p:ph type="body" sz="quarter" idx="138"/>
          </p:nvPr>
        </p:nvSpPr>
        <p:spPr/>
        <p:txBody>
          <a:bodyPr/>
          <a:lstStyle/>
          <a:p>
            <a:endParaRPr lang="en-US"/>
          </a:p>
        </p:txBody>
      </p:sp>
      <p:sp>
        <p:nvSpPr>
          <p:cNvPr id="44" name="Text Placeholder 43"/>
          <p:cNvSpPr>
            <a:spLocks noGrp="1"/>
          </p:cNvSpPr>
          <p:nvPr>
            <p:ph type="body" sz="quarter" idx="139"/>
          </p:nvPr>
        </p:nvSpPr>
        <p:spPr/>
        <p:txBody>
          <a:bodyPr/>
          <a:lstStyle/>
          <a:p>
            <a:endParaRPr lang="en-US"/>
          </a:p>
        </p:txBody>
      </p:sp>
      <p:sp>
        <p:nvSpPr>
          <p:cNvPr id="45" name="Text Placeholder 44"/>
          <p:cNvSpPr>
            <a:spLocks noGrp="1"/>
          </p:cNvSpPr>
          <p:nvPr>
            <p:ph type="body" sz="quarter" idx="140"/>
          </p:nvPr>
        </p:nvSpPr>
        <p:spPr/>
        <p:txBody>
          <a:bodyPr/>
          <a:lstStyle/>
          <a:p>
            <a:endParaRPr lang="en-US"/>
          </a:p>
        </p:txBody>
      </p:sp>
      <p:sp>
        <p:nvSpPr>
          <p:cNvPr id="46" name="Text Placeholder 45"/>
          <p:cNvSpPr>
            <a:spLocks noGrp="1"/>
          </p:cNvSpPr>
          <p:nvPr>
            <p:ph type="body" sz="quarter" idx="141"/>
          </p:nvPr>
        </p:nvSpPr>
        <p:spPr/>
        <p:txBody>
          <a:bodyPr/>
          <a:lstStyle/>
          <a:p>
            <a:endParaRPr lang="en-US"/>
          </a:p>
        </p:txBody>
      </p:sp>
      <p:sp>
        <p:nvSpPr>
          <p:cNvPr id="47" name="Text Placeholder 46"/>
          <p:cNvSpPr>
            <a:spLocks noGrp="1"/>
          </p:cNvSpPr>
          <p:nvPr>
            <p:ph type="body" sz="quarter" idx="142"/>
          </p:nvPr>
        </p:nvSpPr>
        <p:spPr/>
        <p:txBody>
          <a:bodyPr/>
          <a:lstStyle/>
          <a:p>
            <a:endParaRPr lang="en-US"/>
          </a:p>
        </p:txBody>
      </p:sp>
      <p:sp>
        <p:nvSpPr>
          <p:cNvPr id="48" name="Text Placeholder 47"/>
          <p:cNvSpPr>
            <a:spLocks noGrp="1"/>
          </p:cNvSpPr>
          <p:nvPr>
            <p:ph type="body" sz="quarter" idx="143"/>
          </p:nvPr>
        </p:nvSpPr>
        <p:spPr/>
        <p:txBody>
          <a:bodyPr/>
          <a:lstStyle/>
          <a:p>
            <a:endParaRPr lang="en-US"/>
          </a:p>
        </p:txBody>
      </p:sp>
      <p:sp>
        <p:nvSpPr>
          <p:cNvPr id="49" name="Text Placeholder 48"/>
          <p:cNvSpPr>
            <a:spLocks noGrp="1"/>
          </p:cNvSpPr>
          <p:nvPr>
            <p:ph type="body" sz="quarter" idx="144"/>
          </p:nvPr>
        </p:nvSpPr>
        <p:spPr/>
        <p:txBody>
          <a:bodyPr/>
          <a:lstStyle/>
          <a:p>
            <a:endParaRPr lang="en-US"/>
          </a:p>
        </p:txBody>
      </p:sp>
      <p:sp>
        <p:nvSpPr>
          <p:cNvPr id="50" name="Text Placeholder 49"/>
          <p:cNvSpPr>
            <a:spLocks noGrp="1"/>
          </p:cNvSpPr>
          <p:nvPr>
            <p:ph type="body" sz="quarter" idx="145"/>
          </p:nvPr>
        </p:nvSpPr>
        <p:spPr/>
        <p:txBody>
          <a:bodyPr/>
          <a:lstStyle/>
          <a:p>
            <a:endParaRPr lang="en-US"/>
          </a:p>
        </p:txBody>
      </p:sp>
      <p:sp>
        <p:nvSpPr>
          <p:cNvPr id="51" name="Text Placeholder 50"/>
          <p:cNvSpPr>
            <a:spLocks noGrp="1"/>
          </p:cNvSpPr>
          <p:nvPr>
            <p:ph type="body" sz="quarter" idx="146"/>
          </p:nvPr>
        </p:nvSpPr>
        <p:spPr/>
        <p:txBody>
          <a:bodyPr/>
          <a:lstStyle/>
          <a:p>
            <a:endParaRPr lang="en-US"/>
          </a:p>
        </p:txBody>
      </p:sp>
      <p:sp>
        <p:nvSpPr>
          <p:cNvPr id="52" name="Text Placeholder 51"/>
          <p:cNvSpPr>
            <a:spLocks noGrp="1"/>
          </p:cNvSpPr>
          <p:nvPr>
            <p:ph type="body" sz="quarter" idx="147"/>
          </p:nvPr>
        </p:nvSpPr>
        <p:spPr/>
        <p:txBody>
          <a:bodyPr/>
          <a:lstStyle/>
          <a:p>
            <a:endParaRPr lang="en-US"/>
          </a:p>
        </p:txBody>
      </p:sp>
      <p:sp>
        <p:nvSpPr>
          <p:cNvPr id="53" name="Text Placeholder 52"/>
          <p:cNvSpPr>
            <a:spLocks noGrp="1"/>
          </p:cNvSpPr>
          <p:nvPr>
            <p:ph type="body" sz="quarter" idx="148"/>
          </p:nvPr>
        </p:nvSpPr>
        <p:spPr/>
        <p:txBody>
          <a:bodyPr/>
          <a:lstStyle/>
          <a:p>
            <a:endParaRPr lang="en-US"/>
          </a:p>
        </p:txBody>
      </p:sp>
      <p:sp>
        <p:nvSpPr>
          <p:cNvPr id="54" name="Text Placeholder 53"/>
          <p:cNvSpPr>
            <a:spLocks noGrp="1"/>
          </p:cNvSpPr>
          <p:nvPr>
            <p:ph type="body" sz="quarter" idx="149"/>
          </p:nvPr>
        </p:nvSpPr>
        <p:spPr/>
        <p:txBody>
          <a:bodyPr/>
          <a:lstStyle/>
          <a:p>
            <a:endParaRPr lang="en-US"/>
          </a:p>
        </p:txBody>
      </p:sp>
      <p:sp>
        <p:nvSpPr>
          <p:cNvPr id="56" name="Text Placeholder 55"/>
          <p:cNvSpPr>
            <a:spLocks noGrp="1"/>
          </p:cNvSpPr>
          <p:nvPr>
            <p:ph type="body" sz="quarter" idx="151"/>
          </p:nvPr>
        </p:nvSpPr>
        <p:spPr/>
        <p:txBody>
          <a:bodyPr>
            <a:noAutofit/>
          </a:bodyPr>
          <a:lstStyle/>
          <a:p>
            <a:r>
              <a:rPr lang="en-US" sz="3200" dirty="0"/>
              <a:t>*</a:t>
            </a:r>
            <a:r>
              <a:rPr lang="en-US" sz="3200" dirty="0" err="1"/>
              <a:t>B.T.Jadhav</a:t>
            </a:r>
            <a:r>
              <a:rPr lang="en-US" sz="3200" dirty="0"/>
              <a:t>, #</a:t>
            </a:r>
            <a:r>
              <a:rPr lang="en-US" sz="3200" dirty="0" err="1"/>
              <a:t>M.D.Salunkhe</a:t>
            </a:r>
            <a:r>
              <a:rPr lang="en-US" sz="3200" dirty="0"/>
              <a:t>, #</a:t>
            </a:r>
            <a:r>
              <a:rPr lang="en-US" sz="3200" dirty="0" err="1"/>
              <a:t>H.S.Khedekar</a:t>
            </a:r>
            <a:r>
              <a:rPr lang="en-US" sz="3200" dirty="0"/>
              <a:t>, #</a:t>
            </a:r>
            <a:r>
              <a:rPr lang="en-US" sz="3200" dirty="0" err="1"/>
              <a:t>S.C.Ghare</a:t>
            </a:r>
            <a:endParaRPr lang="en-IN" sz="3200" dirty="0"/>
          </a:p>
          <a:p>
            <a:r>
              <a:rPr lang="en-US" sz="3200" dirty="0"/>
              <a:t>*</a:t>
            </a:r>
            <a:r>
              <a:rPr lang="en-US" sz="3200" dirty="0" err="1"/>
              <a:t>Rayat</a:t>
            </a:r>
            <a:r>
              <a:rPr lang="en-US" sz="3200" dirty="0"/>
              <a:t> Institute of Research and Development, Satara</a:t>
            </a:r>
            <a:endParaRPr lang="en-IN" sz="3200" dirty="0"/>
          </a:p>
          <a:p>
            <a:r>
              <a:rPr lang="en-US" sz="3200" u="sng" dirty="0">
                <a:hlinkClick r:id="rId4"/>
              </a:rPr>
              <a:t>btj21875@gmail.com</a:t>
            </a:r>
            <a:endParaRPr lang="en-IN" sz="3200" dirty="0"/>
          </a:p>
          <a:p>
            <a:r>
              <a:rPr lang="en-US" sz="3200" dirty="0"/>
              <a:t>#Department of BCS, YCIS, Satara </a:t>
            </a:r>
            <a:endParaRPr lang="en-IN" sz="3200" dirty="0"/>
          </a:p>
          <a:p>
            <a:endParaRPr lang="en-US" sz="3200" dirty="0"/>
          </a:p>
          <a:p>
            <a:endParaRPr lang="en-US" sz="3200" dirty="0"/>
          </a:p>
        </p:txBody>
      </p:sp>
      <p:sp>
        <p:nvSpPr>
          <p:cNvPr id="57" name="Text Placeholder 56"/>
          <p:cNvSpPr>
            <a:spLocks noGrp="1"/>
          </p:cNvSpPr>
          <p:nvPr>
            <p:ph type="body" sz="quarter" idx="153"/>
          </p:nvPr>
        </p:nvSpPr>
        <p:spPr>
          <a:xfrm>
            <a:off x="6733311" y="400213"/>
            <a:ext cx="37401008" cy="1637973"/>
          </a:xfrm>
        </p:spPr>
        <p:txBody>
          <a:bodyPr>
            <a:noAutofit/>
          </a:bodyPr>
          <a:lstStyle/>
          <a:p>
            <a:r>
              <a:rPr lang="en-US" sz="9600" dirty="0">
                <a:solidFill>
                  <a:srgbClr val="92D050"/>
                </a:solidFill>
                <a:latin typeface="Times New Roman" panose="02020603050405020304" pitchFamily="18" charset="0"/>
                <a:ea typeface="Adobe Heiti Std R" pitchFamily="34" charset="-128"/>
                <a:cs typeface="Times New Roman" panose="02020603050405020304" pitchFamily="18" charset="0"/>
              </a:rPr>
              <a:t>Robot Security : With </a:t>
            </a:r>
            <a:r>
              <a:rPr lang="en-US" sz="9600" dirty="0">
                <a:solidFill>
                  <a:srgbClr val="F975AE"/>
                </a:solidFill>
                <a:latin typeface="Adobe Heiti Std R" pitchFamily="34" charset="-128"/>
                <a:ea typeface="Adobe Heiti Std R" pitchFamily="34" charset="-128"/>
              </a:rPr>
              <a:t>Raspberry</a:t>
            </a:r>
            <a:r>
              <a:rPr lang="en-US" sz="9600" dirty="0">
                <a:solidFill>
                  <a:srgbClr val="92D050"/>
                </a:solidFill>
                <a:latin typeface="Times New Roman" panose="02020603050405020304" pitchFamily="18" charset="0"/>
                <a:ea typeface="Adobe Heiti Std R" pitchFamily="34" charset="-128"/>
                <a:cs typeface="Times New Roman" panose="02020603050405020304" pitchFamily="18" charset="0"/>
              </a:rPr>
              <a:t>-Pi</a:t>
            </a:r>
          </a:p>
          <a:p>
            <a:endParaRPr lang="en-US" sz="2800" dirty="0"/>
          </a:p>
        </p:txBody>
      </p:sp>
      <p:sp>
        <p:nvSpPr>
          <p:cNvPr id="72" name="Text Placeholder 71"/>
          <p:cNvSpPr>
            <a:spLocks noGrp="1"/>
          </p:cNvSpPr>
          <p:nvPr>
            <p:ph type="body" sz="quarter" idx="10"/>
          </p:nvPr>
        </p:nvSpPr>
        <p:spPr>
          <a:xfrm>
            <a:off x="1049715" y="5593455"/>
            <a:ext cx="11732948" cy="9071468"/>
          </a:xfrm>
        </p:spPr>
        <p:txBody>
          <a:bodyPr/>
          <a:lstStyle/>
          <a:p>
            <a:pPr algn="just"/>
            <a:r>
              <a:rPr lang="en-US" sz="4000" b="1" dirty="0">
                <a:solidFill>
                  <a:schemeClr val="accent5">
                    <a:lumMod val="50000"/>
                  </a:schemeClr>
                </a:solidFill>
                <a:latin typeface="+mn-lt"/>
              </a:rPr>
              <a:t>                                    </a:t>
            </a:r>
            <a:r>
              <a:rPr lang="en-US" sz="4000" b="1" u="sng" dirty="0">
                <a:solidFill>
                  <a:schemeClr val="accent5">
                    <a:lumMod val="50000"/>
                  </a:schemeClr>
                </a:solidFill>
                <a:latin typeface="+mn-lt"/>
              </a:rPr>
              <a:t>ABSTRACT</a:t>
            </a:r>
          </a:p>
          <a:p>
            <a:pPr algn="just"/>
            <a:r>
              <a:rPr lang="en-US" dirty="0"/>
              <a:t>     </a:t>
            </a:r>
          </a:p>
          <a:p>
            <a:pPr algn="just"/>
            <a:r>
              <a:rPr lang="en-US" dirty="0"/>
              <a:t>   This project is based on IOT with Raspberry pi for security purposes. The history of the Raspberry Pi began in 2006. Its concept is based on Atmel ATmega644 which is designed for educational use. A Raspberry Pi is a credit card sized single board computer, which is developed in the United Kingdom by a foundation called Raspberry Pi. With Raspberry pi B+  and Internet of things we have created an robot for security purpose, with a simple idea  we have made an Four wheel driven robot ,and mounted it with webcam and connected the webcam to Raspberry with motion software ,we can access the webcam through raspberry pi and live stream with remote SSH(Secure shell) .The purpose behind creating such is rather than send a soldier into a Warfield we can send this bot which could live stream video footage to any laptop and we could analysis situations and threats without losing a soldier, Quadcopter can give you aerial view but we can send this bot inside building. Increase in Internet and wireless networks this has made it easy to access this bot and control it through a remote location. And it costs less than we can imagine .</a:t>
            </a:r>
          </a:p>
        </p:txBody>
      </p:sp>
      <p:sp>
        <p:nvSpPr>
          <p:cNvPr id="58" name="TextBox 57"/>
          <p:cNvSpPr txBox="1"/>
          <p:nvPr/>
        </p:nvSpPr>
        <p:spPr>
          <a:xfrm>
            <a:off x="13642832" y="14556117"/>
            <a:ext cx="11418091" cy="4832092"/>
          </a:xfrm>
          <a:prstGeom prst="rect">
            <a:avLst/>
          </a:prstGeom>
          <a:noFill/>
        </p:spPr>
        <p:txBody>
          <a:bodyPr wrap="square" rtlCol="0">
            <a:spAutoFit/>
          </a:bodyPr>
          <a:lstStyle/>
          <a:p>
            <a:pPr algn="just">
              <a:buFont typeface="Wingdings" pitchFamily="2" charset="2"/>
              <a:buChar char="Ø"/>
            </a:pPr>
            <a:r>
              <a:rPr lang="en-IN" sz="2800" dirty="0"/>
              <a:t> Although Raspberry Pi is as small as the size of a credit card, it works as if a normal computer at a relatively low price.</a:t>
            </a:r>
          </a:p>
          <a:p>
            <a:pPr algn="just">
              <a:buFont typeface="Wingdings" pitchFamily="2" charset="2"/>
              <a:buChar char="Ø"/>
            </a:pPr>
            <a:r>
              <a:rPr lang="en-IN" sz="2800" dirty="0"/>
              <a:t>It is possible to work as a low-cost server to handle light internal or web traffic.</a:t>
            </a:r>
          </a:p>
          <a:p>
            <a:pPr algn="just">
              <a:buFont typeface="Wingdings" pitchFamily="2" charset="2"/>
              <a:buChar char="Ø"/>
            </a:pPr>
            <a:r>
              <a:rPr lang="en-IN" sz="2800" dirty="0"/>
              <a:t>Grouping a set of Raspberry Pi to work as a server is more cost-effective than a normal server.</a:t>
            </a:r>
          </a:p>
          <a:p>
            <a:pPr algn="just">
              <a:buFont typeface="Wingdings" pitchFamily="2" charset="2"/>
              <a:buChar char="Ø"/>
            </a:pPr>
            <a:r>
              <a:rPr lang="en-IN" sz="2800" dirty="0"/>
              <a:t>Continuous improvement and ability to load normal Linux OS and there are many Linux Distributions exclusively for RPi and Windows 10 IoT Core is also possible to load in RPi</a:t>
            </a:r>
          </a:p>
          <a:p>
            <a:pPr algn="just">
              <a:buFont typeface="Wingdings" pitchFamily="2" charset="2"/>
              <a:buChar char="Ø"/>
            </a:pPr>
            <a:endParaRPr lang="en-US" sz="2800" dirty="0">
              <a:latin typeface="Trebuchet MS" pitchFamily="34" charset="0"/>
              <a:cs typeface="+mn-cs"/>
            </a:endParaRPr>
          </a:p>
          <a:p>
            <a:pPr algn="just"/>
            <a:endParaRPr lang="en-US" sz="2800" dirty="0">
              <a:latin typeface="Trebuchet MS" pitchFamily="34" charset="0"/>
              <a:cs typeface="+mn-cs"/>
            </a:endParaRPr>
          </a:p>
        </p:txBody>
      </p:sp>
      <p:sp>
        <p:nvSpPr>
          <p:cNvPr id="69" name="Text Placeholder 14"/>
          <p:cNvSpPr>
            <a:spLocks noGrp="1"/>
          </p:cNvSpPr>
          <p:nvPr>
            <p:ph type="body" sz="quarter" idx="29"/>
          </p:nvPr>
        </p:nvSpPr>
        <p:spPr>
          <a:xfrm>
            <a:off x="38176941" y="14771633"/>
            <a:ext cx="11721520" cy="888145"/>
          </a:xfrm>
          <a:noFill/>
        </p:spPr>
        <p:txBody>
          <a:bodyPr wrap="square" lIns="104498" tIns="104498" rIns="104498" bIns="104498" anchor="ctr" anchorCtr="0">
            <a:spAutoFit/>
          </a:bodyPr>
          <a:lstStyle/>
          <a:p>
            <a:r>
              <a:rPr lang="en-US" dirty="0"/>
              <a:t>Result and Conclusion</a:t>
            </a:r>
          </a:p>
        </p:txBody>
      </p:sp>
      <p:sp>
        <p:nvSpPr>
          <p:cNvPr id="74" name="Text Placeholder 7"/>
          <p:cNvSpPr>
            <a:spLocks noGrp="1"/>
          </p:cNvSpPr>
          <p:nvPr>
            <p:ph type="body" sz="quarter" idx="22"/>
          </p:nvPr>
        </p:nvSpPr>
        <p:spPr>
          <a:xfrm>
            <a:off x="13527883" y="13490199"/>
            <a:ext cx="11723688" cy="857368"/>
          </a:xfrm>
        </p:spPr>
        <p:txBody>
          <a:bodyPr/>
          <a:lstStyle/>
          <a:p>
            <a:r>
              <a:rPr lang="en-US" dirty="0"/>
              <a:t>ADVANTAGES</a:t>
            </a:r>
          </a:p>
        </p:txBody>
      </p:sp>
      <p:sp>
        <p:nvSpPr>
          <p:cNvPr id="80" name="Text Placeholder 6"/>
          <p:cNvSpPr>
            <a:spLocks noGrp="1"/>
          </p:cNvSpPr>
          <p:nvPr>
            <p:ph type="body" sz="quarter" idx="21"/>
          </p:nvPr>
        </p:nvSpPr>
        <p:spPr>
          <a:xfrm>
            <a:off x="1058977" y="16385521"/>
            <a:ext cx="11723686" cy="13626561"/>
          </a:xfrm>
        </p:spPr>
        <p:txBody>
          <a:bodyPr/>
          <a:lstStyle/>
          <a:p>
            <a:pPr algn="just"/>
            <a:r>
              <a:rPr lang="en-US" dirty="0"/>
              <a:t>          The Raspberry Pi is a series of small single-board computers developed in the United Kingdom by the Raspberry Pi Foundation to promote the teaching of basic computer science in schools and in developing countries. The original model became far more popular than as robotics. Peripherals ( including keyboards, mice and cases) are not included with Raspberry Pi. Some accessories however have been included in several official and unofficial bundles.</a:t>
            </a:r>
          </a:p>
          <a:p>
            <a:pPr algn="just"/>
            <a:r>
              <a:rPr lang="en-IN" dirty="0"/>
              <a:t>           The Raspberry Pi charitable foundation is working with partners to get software materials developed, as well as with the open source community. Computing at School.org.uk are writing a user guide and programming manual, the foundation is aware of books being planned and written around the Raspberry Pi, and enthusiasts have already started to produce some excellent tutorials including video. The foundation is also working with partners to use it as a teaching platform for other subjects, including design, art, languages and maths.</a:t>
            </a:r>
            <a:endParaRPr lang="en-US" dirty="0"/>
          </a:p>
          <a:p>
            <a:pPr algn="just"/>
            <a:endParaRPr lang="en-US"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t>Broadcom BCM2837 Arm7 Quad Core Processor powered Single Board Computer running at 900MHz</a:t>
            </a:r>
          </a:p>
          <a:p>
            <a:pPr marL="457200" indent="-457200">
              <a:buFont typeface="Arial" panose="020B0604020202020204" pitchFamily="34" charset="0"/>
              <a:buChar char="•"/>
            </a:pPr>
            <a:r>
              <a:rPr lang="en-IN" dirty="0"/>
              <a:t>1GB RAM</a:t>
            </a:r>
          </a:p>
          <a:p>
            <a:pPr marL="457200" indent="-457200">
              <a:buFont typeface="Arial" panose="020B0604020202020204" pitchFamily="34" charset="0"/>
              <a:buChar char="•"/>
            </a:pPr>
            <a:r>
              <a:rPr lang="en-IN" dirty="0"/>
              <a:t>40pin extended GPIO</a:t>
            </a:r>
          </a:p>
          <a:p>
            <a:pPr marL="457200" indent="-457200">
              <a:buFont typeface="Arial" panose="020B0604020202020204" pitchFamily="34" charset="0"/>
              <a:buChar char="•"/>
            </a:pPr>
            <a:r>
              <a:rPr lang="en-IN" dirty="0"/>
              <a:t>4 x USB 2 ports</a:t>
            </a:r>
          </a:p>
          <a:p>
            <a:pPr marL="457200" indent="-457200">
              <a:buFont typeface="Arial" panose="020B0604020202020204" pitchFamily="34" charset="0"/>
              <a:buChar char="•"/>
            </a:pPr>
            <a:r>
              <a:rPr lang="en-IN" dirty="0"/>
              <a:t>4 pole Stereo output and Composite video port</a:t>
            </a:r>
          </a:p>
          <a:p>
            <a:pPr marL="457200" indent="-457200">
              <a:buFont typeface="Arial" panose="020B0604020202020204" pitchFamily="34" charset="0"/>
              <a:buChar char="•"/>
            </a:pPr>
            <a:r>
              <a:rPr lang="en-IN" dirty="0"/>
              <a:t>Full size HDMI</a:t>
            </a:r>
          </a:p>
          <a:p>
            <a:pPr algn="just"/>
            <a:endParaRPr lang="en-US" dirty="0"/>
          </a:p>
          <a:p>
            <a:pPr algn="just"/>
            <a:r>
              <a:rPr lang="en-US" dirty="0"/>
              <a:t>         </a:t>
            </a:r>
            <a:endParaRPr lang="en-US" b="1" dirty="0"/>
          </a:p>
        </p:txBody>
      </p:sp>
      <p:pic>
        <p:nvPicPr>
          <p:cNvPr id="2" name="Picture 2" descr="L:\abstracts\Picture1.jpg"/>
          <p:cNvPicPr>
            <a:picLocks noChangeAspect="1" noChangeArrowheads="1"/>
          </p:cNvPicPr>
          <p:nvPr/>
        </p:nvPicPr>
        <p:blipFill>
          <a:blip r:embed="rId5" cstate="print"/>
          <a:srcRect/>
          <a:stretch>
            <a:fillRect/>
          </a:stretch>
        </p:blipFill>
        <p:spPr bwMode="auto">
          <a:xfrm>
            <a:off x="46793398" y="522133"/>
            <a:ext cx="3349290" cy="3677517"/>
          </a:xfrm>
          <a:prstGeom prst="rect">
            <a:avLst/>
          </a:prstGeom>
          <a:noFill/>
        </p:spPr>
      </p:pic>
      <p:sp>
        <p:nvSpPr>
          <p:cNvPr id="94" name="Text Placeholder 6"/>
          <p:cNvSpPr>
            <a:spLocks noGrp="1"/>
          </p:cNvSpPr>
          <p:nvPr>
            <p:ph type="body" sz="quarter" idx="21"/>
          </p:nvPr>
        </p:nvSpPr>
        <p:spPr>
          <a:xfrm>
            <a:off x="13537408" y="11374136"/>
            <a:ext cx="11723686" cy="2251139"/>
          </a:xfrm>
        </p:spPr>
        <p:txBody>
          <a:bodyPr/>
          <a:lstStyle/>
          <a:p>
            <a:pPr algn="just"/>
            <a:r>
              <a:rPr lang="en-US" dirty="0"/>
              <a:t>        Proposed  System is for security purposes. It is an autonomous robot which will directly stream live feed through its web cam and provide us with live visuals which will help us in dangerous and tricky situation.  </a:t>
            </a:r>
          </a:p>
        </p:txBody>
      </p:sp>
      <p:sp>
        <p:nvSpPr>
          <p:cNvPr id="79" name="Text Placeholder 7"/>
          <p:cNvSpPr>
            <a:spLocks noGrp="1"/>
          </p:cNvSpPr>
          <p:nvPr>
            <p:ph type="body" sz="quarter" idx="22"/>
          </p:nvPr>
        </p:nvSpPr>
        <p:spPr>
          <a:xfrm>
            <a:off x="13490033" y="19864963"/>
            <a:ext cx="11723688" cy="857368"/>
          </a:xfrm>
        </p:spPr>
        <p:txBody>
          <a:bodyPr/>
          <a:lstStyle/>
          <a:p>
            <a:r>
              <a:rPr lang="en-US" dirty="0"/>
              <a:t>Proposed System Model</a:t>
            </a:r>
          </a:p>
        </p:txBody>
      </p:sp>
      <p:sp>
        <p:nvSpPr>
          <p:cNvPr id="84" name="Text Placeholder 6"/>
          <p:cNvSpPr>
            <a:spLocks noGrp="1"/>
          </p:cNvSpPr>
          <p:nvPr>
            <p:ph type="body" sz="quarter" idx="21"/>
          </p:nvPr>
        </p:nvSpPr>
        <p:spPr>
          <a:xfrm>
            <a:off x="13700386" y="28054699"/>
            <a:ext cx="11723686" cy="1992607"/>
          </a:xfrm>
        </p:spPr>
        <p:txBody>
          <a:bodyPr/>
          <a:lstStyle/>
          <a:p>
            <a:r>
              <a:rPr lang="en-US" dirty="0"/>
              <a:t> </a:t>
            </a:r>
            <a:r>
              <a:rPr lang="en-IN" dirty="0"/>
              <a:t>It’s a combination Raspberry Pi model b+ , IOT.</a:t>
            </a:r>
          </a:p>
          <a:p>
            <a:r>
              <a:rPr lang="en-IN" dirty="0"/>
              <a:t> Webcam can be accessed from remote places,</a:t>
            </a:r>
          </a:p>
          <a:p>
            <a:pPr algn="just"/>
            <a:endParaRPr lang="en-US" dirty="0"/>
          </a:p>
        </p:txBody>
      </p:sp>
      <p:sp>
        <p:nvSpPr>
          <p:cNvPr id="102" name="Text Placeholder 7"/>
          <p:cNvSpPr>
            <a:spLocks noGrp="1"/>
          </p:cNvSpPr>
          <p:nvPr>
            <p:ph type="body" sz="quarter" idx="22"/>
          </p:nvPr>
        </p:nvSpPr>
        <p:spPr>
          <a:xfrm>
            <a:off x="25969916" y="15771047"/>
            <a:ext cx="11723688" cy="857368"/>
          </a:xfrm>
        </p:spPr>
        <p:txBody>
          <a:bodyPr/>
          <a:lstStyle/>
          <a:p>
            <a:r>
              <a:rPr lang="en-US" dirty="0"/>
              <a:t>SYSTEM  IMPLEMENTATION</a:t>
            </a:r>
          </a:p>
        </p:txBody>
      </p:sp>
      <p:sp>
        <p:nvSpPr>
          <p:cNvPr id="106" name="Text Placeholder 6"/>
          <p:cNvSpPr>
            <a:spLocks noGrp="1"/>
          </p:cNvSpPr>
          <p:nvPr>
            <p:ph type="body" sz="quarter" idx="21"/>
          </p:nvPr>
        </p:nvSpPr>
        <p:spPr>
          <a:xfrm>
            <a:off x="25969918" y="16644452"/>
            <a:ext cx="11723686" cy="5784414"/>
          </a:xfrm>
        </p:spPr>
        <p:txBody>
          <a:bodyPr/>
          <a:lstStyle/>
          <a:p>
            <a:r>
              <a:rPr lang="en-US" dirty="0"/>
              <a:t> </a:t>
            </a:r>
            <a:r>
              <a:rPr lang="en-IN" dirty="0"/>
              <a:t>The following software is installed on Raspberry Pi by default with </a:t>
            </a:r>
            <a:r>
              <a:rPr lang="en-IN" dirty="0" err="1"/>
              <a:t>Rasbian</a:t>
            </a:r>
            <a:r>
              <a:rPr lang="en-IN" dirty="0"/>
              <a:t> OS .</a:t>
            </a:r>
          </a:p>
          <a:p>
            <a:r>
              <a:rPr lang="en-IN" dirty="0"/>
              <a:t>Browser - Basic but capable web browsing </a:t>
            </a:r>
          </a:p>
          <a:p>
            <a:r>
              <a:rPr lang="en-IN" dirty="0"/>
              <a:t>Scratch - Simple programming language for young children based around drag and dropping actions</a:t>
            </a:r>
          </a:p>
          <a:p>
            <a:r>
              <a:rPr lang="en-IN" dirty="0"/>
              <a:t>Python - Powerful programming language which is a good starting point for learning programming</a:t>
            </a:r>
          </a:p>
          <a:p>
            <a:r>
              <a:rPr lang="en-IN" dirty="0"/>
              <a:t>Music player - Listen to you favourite music whilst you do a bit of programming</a:t>
            </a:r>
          </a:p>
          <a:p>
            <a:pPr algn="just"/>
            <a:endParaRPr lang="en-US" dirty="0"/>
          </a:p>
          <a:p>
            <a:pPr algn="just">
              <a:buFont typeface="Wingdings" pitchFamily="2" charset="2"/>
              <a:buChar char="Ø"/>
            </a:pPr>
            <a:r>
              <a:rPr lang="en-US" dirty="0"/>
              <a:t> </a:t>
            </a:r>
            <a:r>
              <a:rPr lang="en-IN" dirty="0"/>
              <a:t>Operating System :- Linux on a bootable SD card or </a:t>
            </a:r>
            <a:r>
              <a:rPr lang="en-IN" dirty="0" err="1"/>
              <a:t>Rasbian</a:t>
            </a:r>
            <a:r>
              <a:rPr lang="en-IN" dirty="0"/>
              <a:t> OS.</a:t>
            </a:r>
            <a:endParaRPr lang="en-US" dirty="0"/>
          </a:p>
        </p:txBody>
      </p:sp>
      <p:sp>
        <p:nvSpPr>
          <p:cNvPr id="101" name="Text Placeholder 7"/>
          <p:cNvSpPr>
            <a:spLocks noGrp="1"/>
          </p:cNvSpPr>
          <p:nvPr>
            <p:ph type="body" sz="quarter" idx="22"/>
          </p:nvPr>
        </p:nvSpPr>
        <p:spPr>
          <a:xfrm>
            <a:off x="38272475" y="6040107"/>
            <a:ext cx="11723688" cy="857368"/>
          </a:xfrm>
        </p:spPr>
        <p:txBody>
          <a:bodyPr/>
          <a:lstStyle/>
          <a:p>
            <a:r>
              <a:rPr lang="en-US" dirty="0"/>
              <a:t>SOFT COMPUTING TECHNIQUES</a:t>
            </a:r>
          </a:p>
        </p:txBody>
      </p:sp>
      <p:sp>
        <p:nvSpPr>
          <p:cNvPr id="103" name="Text Placeholder 6"/>
          <p:cNvSpPr>
            <a:spLocks noGrp="1"/>
          </p:cNvSpPr>
          <p:nvPr>
            <p:ph type="body" sz="quarter" idx="21"/>
          </p:nvPr>
        </p:nvSpPr>
        <p:spPr>
          <a:xfrm>
            <a:off x="38378322" y="7821294"/>
            <a:ext cx="11723686" cy="5008817"/>
          </a:xfrm>
        </p:spPr>
        <p:txBody>
          <a:bodyPr/>
          <a:lstStyle/>
          <a:p>
            <a:pPr algn="just"/>
            <a:r>
              <a:rPr lang="en-US" dirty="0"/>
              <a:t>        Proposed  System is for Security Purpose, using Robotics and </a:t>
            </a:r>
            <a:r>
              <a:rPr lang="en-US" dirty="0" err="1"/>
              <a:t>Rasbin</a:t>
            </a:r>
            <a:r>
              <a:rPr lang="en-US" dirty="0"/>
              <a:t> OS through Raspberry Pi for control of this robot. This technique is newly used for security purpose and cheaper than any high tech robotic solutions in our country.</a:t>
            </a:r>
          </a:p>
          <a:p>
            <a:pPr algn="just"/>
            <a:r>
              <a:rPr lang="en-US" dirty="0"/>
              <a:t>     This robotic technique is controlled by human itself so that he can analyze the situations where he cannot physically access them. It allows to learn the difficulties and threats present in current situation without any difficulties.</a:t>
            </a:r>
          </a:p>
          <a:p>
            <a:pPr algn="just"/>
            <a:r>
              <a:rPr lang="en-US" dirty="0"/>
              <a:t>       It itself will automatically save life and contribute in human security</a:t>
            </a:r>
          </a:p>
        </p:txBody>
      </p:sp>
      <p:sp>
        <p:nvSpPr>
          <p:cNvPr id="107" name="Text Placeholder 6"/>
          <p:cNvSpPr>
            <a:spLocks noGrp="1"/>
          </p:cNvSpPr>
          <p:nvPr>
            <p:ph type="body" sz="quarter" idx="21"/>
          </p:nvPr>
        </p:nvSpPr>
        <p:spPr>
          <a:xfrm>
            <a:off x="25979846" y="23199810"/>
            <a:ext cx="11723686" cy="3026736"/>
          </a:xfrm>
        </p:spPr>
        <p:txBody>
          <a:bodyPr/>
          <a:lstStyle/>
          <a:p>
            <a:pPr algn="just"/>
            <a:r>
              <a:rPr lang="en-US" b="1" dirty="0"/>
              <a:t>Block Diagram :</a:t>
            </a:r>
          </a:p>
          <a:p>
            <a:pPr algn="just"/>
            <a:endParaRPr lang="en-US" dirty="0"/>
          </a:p>
          <a:p>
            <a:pPr algn="just"/>
            <a:endParaRPr lang="en-US" dirty="0"/>
          </a:p>
          <a:p>
            <a:pPr algn="just"/>
            <a:endParaRPr lang="en-US" dirty="0"/>
          </a:p>
          <a:p>
            <a:pPr algn="just"/>
            <a:endParaRPr lang="en-US" dirty="0"/>
          </a:p>
        </p:txBody>
      </p:sp>
      <p:pic>
        <p:nvPicPr>
          <p:cNvPr id="96" name="Picture 95" descr="Raspberry_Pi_B+_top.jpg"/>
          <p:cNvPicPr>
            <a:picLocks noChangeAspect="1"/>
          </p:cNvPicPr>
          <p:nvPr/>
        </p:nvPicPr>
        <p:blipFill>
          <a:blip r:embed="rId6" cstate="print"/>
          <a:stretch>
            <a:fillRect/>
          </a:stretch>
        </p:blipFill>
        <p:spPr>
          <a:xfrm>
            <a:off x="26854079" y="6558169"/>
            <a:ext cx="10163017" cy="6608929"/>
          </a:xfrm>
          <a:prstGeom prst="rect">
            <a:avLst/>
          </a:prstGeom>
        </p:spPr>
      </p:pic>
      <p:pic>
        <p:nvPicPr>
          <p:cNvPr id="59" name="Picture Placeholder 58"/>
          <p:cNvPicPr>
            <a:picLocks noGrp="1" noChangeAspect="1"/>
          </p:cNvPicPr>
          <p:nvPr>
            <p:ph type="pic" sz="quarter" idx="135"/>
          </p:nvPr>
        </p:nvPicPr>
        <p:blipFill>
          <a:blip r:embed="rId2">
            <a:extLst>
              <a:ext uri="{28A0092B-C50C-407E-A947-70E740481C1C}">
                <a14:useLocalDpi xmlns:a14="http://schemas.microsoft.com/office/drawing/2010/main" val="0"/>
              </a:ext>
            </a:extLst>
          </a:blip>
          <a:srcRect t="1137" b="1137"/>
          <a:stretch>
            <a:fillRect/>
          </a:stretch>
        </p:blipFill>
        <p:spPr>
          <a:xfrm>
            <a:off x="26247472" y="24261271"/>
            <a:ext cx="11146420" cy="6811777"/>
          </a:xfrm>
        </p:spPr>
      </p:pic>
      <p:sp>
        <p:nvSpPr>
          <p:cNvPr id="61" name="Text Placeholder 60"/>
          <p:cNvSpPr>
            <a:spLocks noGrp="1"/>
          </p:cNvSpPr>
          <p:nvPr>
            <p:ph type="body" sz="quarter" idx="22"/>
          </p:nvPr>
        </p:nvSpPr>
        <p:spPr>
          <a:xfrm>
            <a:off x="871467" y="23851651"/>
            <a:ext cx="11723688" cy="857368"/>
          </a:xfrm>
        </p:spPr>
        <p:txBody>
          <a:bodyPr/>
          <a:lstStyle/>
          <a:p>
            <a:r>
              <a:rPr lang="en-IN" dirty="0"/>
              <a:t>Specifications</a:t>
            </a:r>
          </a:p>
        </p:txBody>
      </p:sp>
      <p:sp>
        <p:nvSpPr>
          <p:cNvPr id="68" name="Picture Placeholder 67"/>
          <p:cNvSpPr>
            <a:spLocks noGrp="1"/>
          </p:cNvSpPr>
          <p:nvPr>
            <p:ph type="pic" sz="quarter" idx="134"/>
          </p:nvPr>
        </p:nvSpPr>
        <p:spPr/>
      </p:sp>
      <p:pic>
        <p:nvPicPr>
          <p:cNvPr id="113" name="Picture 2" descr="C:\Users\harshal\Downloads\WhatsApp Image 2017-02-16 at 8.25.21 AM.jpeg"/>
          <p:cNvPicPr>
            <a:picLocks noChangeAspect="1" noChangeArrowheads="1"/>
          </p:cNvPicPr>
          <p:nvPr/>
        </p:nvPicPr>
        <p:blipFill>
          <a:blip r:embed="rId7"/>
          <a:srcRect/>
          <a:stretch>
            <a:fillRect/>
          </a:stretch>
        </p:blipFill>
        <p:spPr bwMode="auto">
          <a:xfrm>
            <a:off x="13681533" y="21564438"/>
            <a:ext cx="11389514" cy="6442038"/>
          </a:xfrm>
          <a:prstGeom prst="rect">
            <a:avLst/>
          </a:prstGeom>
          <a:noFill/>
        </p:spPr>
      </p:pic>
      <p:sp>
        <p:nvSpPr>
          <p:cNvPr id="71" name="Text Placeholder 70"/>
          <p:cNvSpPr>
            <a:spLocks noGrp="1"/>
          </p:cNvSpPr>
          <p:nvPr>
            <p:ph type="body" sz="quarter" idx="21"/>
          </p:nvPr>
        </p:nvSpPr>
        <p:spPr>
          <a:xfrm>
            <a:off x="13518359" y="6412107"/>
            <a:ext cx="11723686" cy="3457623"/>
          </a:xfrm>
        </p:spPr>
        <p:txBody>
          <a:bodyPr/>
          <a:lstStyle/>
          <a:p>
            <a:pPr marL="457200" indent="-457200">
              <a:buFont typeface="Arial" panose="020B0604020202020204" pitchFamily="34" charset="0"/>
              <a:buChar char="•"/>
            </a:pPr>
            <a:r>
              <a:rPr lang="en-IN" dirty="0"/>
              <a:t>CSI camera port for connecting the Raspberry Pi camera</a:t>
            </a:r>
          </a:p>
          <a:p>
            <a:pPr marL="457200" indent="-457200">
              <a:buFont typeface="Arial" panose="020B0604020202020204" pitchFamily="34" charset="0"/>
              <a:buChar char="•"/>
            </a:pPr>
            <a:r>
              <a:rPr lang="en-IN" dirty="0"/>
              <a:t>DSI display port for connecting the Raspberry Pi touch screen display</a:t>
            </a:r>
          </a:p>
          <a:p>
            <a:pPr marL="457200" indent="-457200">
              <a:buFont typeface="Arial" panose="020B0604020202020204" pitchFamily="34" charset="0"/>
              <a:buChar char="•"/>
            </a:pPr>
            <a:r>
              <a:rPr lang="en-IN" dirty="0"/>
              <a:t>Micro SD port for loading your operating system and storing data</a:t>
            </a:r>
          </a:p>
          <a:p>
            <a:pPr marL="457200" indent="-457200">
              <a:buFont typeface="Arial" panose="020B0604020202020204" pitchFamily="34" charset="0"/>
              <a:buChar char="•"/>
            </a:pPr>
            <a:r>
              <a:rPr lang="en-IN" dirty="0"/>
              <a:t>Micro USB power source</a:t>
            </a:r>
          </a:p>
          <a:p>
            <a:endParaRPr lang="en-IN" dirty="0"/>
          </a:p>
        </p:txBody>
      </p:sp>
      <p:sp>
        <p:nvSpPr>
          <p:cNvPr id="5" name="Text Placeholder 4"/>
          <p:cNvSpPr>
            <a:spLocks noGrp="1"/>
          </p:cNvSpPr>
          <p:nvPr>
            <p:ph type="body" sz="quarter" idx="22"/>
          </p:nvPr>
        </p:nvSpPr>
        <p:spPr/>
        <p:txBody>
          <a:bodyPr/>
          <a:lstStyle/>
          <a:p>
            <a:endParaRPr lang="en-IN"/>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979</TotalTime>
  <Words>909</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Adobe Heiti Std R</vt:lpstr>
      <vt:lpstr>Arial</vt:lpstr>
      <vt:lpstr>Calibri</vt:lpstr>
      <vt:lpstr>Times New Roman</vt:lpstr>
      <vt:lpstr>Trebuchet MS</vt:lpstr>
      <vt:lpstr>Wingdings</vt:lpstr>
      <vt:lpstr>PosterPresentations.com-36x56-Template-V3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shubham</cp:lastModifiedBy>
  <cp:revision>175</cp:revision>
  <dcterms:created xsi:type="dcterms:W3CDTF">2012-02-04T00:31:01Z</dcterms:created>
  <dcterms:modified xsi:type="dcterms:W3CDTF">2017-02-23T11:03:52Z</dcterms:modified>
</cp:coreProperties>
</file>