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3" r:id="rId12"/>
    <p:sldId id="266" r:id="rId13"/>
    <p:sldId id="267" r:id="rId14"/>
    <p:sldId id="268" r:id="rId15"/>
    <p:sldId id="269" r:id="rId16"/>
    <p:sldId id="270" r:id="rId17"/>
    <p:sldId id="271" r:id="rId18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4660"/>
  </p:normalViewPr>
  <p:slideViewPr>
    <p:cSldViewPr>
      <p:cViewPr varScale="1">
        <p:scale>
          <a:sx n="54" d="100"/>
          <a:sy n="54" d="100"/>
        </p:scale>
        <p:origin x="533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14EB1-0AF7-42B2-A6BF-DE19617AFC95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E94F1-5657-4D83-8155-B59E4AA610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767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E94F1-5657-4D83-8155-B59E4AA610C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925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5739" y="155638"/>
            <a:ext cx="17896521" cy="78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rgbClr val="263383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rgbClr val="263383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DF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19338" y="0"/>
            <a:ext cx="8168661" cy="4503465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584679" y="0"/>
            <a:ext cx="3703319" cy="577981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4938208"/>
            <a:ext cx="5014877" cy="5348791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4844611"/>
            <a:ext cx="7521165" cy="5442388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7190663" cy="4747461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569996" y="4934974"/>
            <a:ext cx="6718002" cy="535202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rgbClr val="263383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DF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119338" y="0"/>
            <a:ext cx="8168661" cy="4503465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4584679" y="0"/>
            <a:ext cx="3703319" cy="577981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4938208"/>
            <a:ext cx="5014877" cy="5348791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4844611"/>
            <a:ext cx="7521165" cy="544238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9881" y="155637"/>
            <a:ext cx="6040120" cy="78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rgbClr val="263383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88936" y="1566589"/>
            <a:ext cx="13110126" cy="6426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1.pn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DFAFF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119338" y="0"/>
            <a:ext cx="8169275" cy="7840980"/>
            <a:chOff x="10119338" y="0"/>
            <a:chExt cx="8169275" cy="7840980"/>
          </a:xfrm>
        </p:grpSpPr>
        <p:sp>
          <p:nvSpPr>
            <p:cNvPr id="4" name="object 4"/>
            <p:cNvSpPr/>
            <p:nvPr/>
          </p:nvSpPr>
          <p:spPr>
            <a:xfrm>
              <a:off x="15135311" y="3663546"/>
              <a:ext cx="3152775" cy="4177665"/>
            </a:xfrm>
            <a:custGeom>
              <a:avLst/>
              <a:gdLst/>
              <a:ahLst/>
              <a:cxnLst/>
              <a:rect l="l" t="t" r="r" b="b"/>
              <a:pathLst>
                <a:path w="3152775" h="4177665">
                  <a:moveTo>
                    <a:pt x="1756" y="1101589"/>
                  </a:moveTo>
                  <a:lnTo>
                    <a:pt x="462" y="1098975"/>
                  </a:lnTo>
                  <a:lnTo>
                    <a:pt x="121" y="1096291"/>
                  </a:lnTo>
                  <a:lnTo>
                    <a:pt x="0" y="1095351"/>
                  </a:lnTo>
                  <a:lnTo>
                    <a:pt x="8" y="1094456"/>
                  </a:lnTo>
                  <a:lnTo>
                    <a:pt x="112" y="1093601"/>
                  </a:lnTo>
                  <a:lnTo>
                    <a:pt x="317" y="1091527"/>
                  </a:lnTo>
                  <a:lnTo>
                    <a:pt x="1101" y="1089484"/>
                  </a:lnTo>
                  <a:lnTo>
                    <a:pt x="2476" y="1087706"/>
                  </a:lnTo>
                  <a:lnTo>
                    <a:pt x="2853" y="1087173"/>
                  </a:lnTo>
                  <a:lnTo>
                    <a:pt x="5202" y="1085061"/>
                  </a:lnTo>
                  <a:lnTo>
                    <a:pt x="6302" y="1084406"/>
                  </a:lnTo>
                  <a:lnTo>
                    <a:pt x="7503" y="1083941"/>
                  </a:lnTo>
                  <a:lnTo>
                    <a:pt x="2656717" y="494"/>
                  </a:lnTo>
                  <a:lnTo>
                    <a:pt x="2657068" y="656"/>
                  </a:lnTo>
                  <a:lnTo>
                    <a:pt x="2658993" y="69"/>
                  </a:lnTo>
                  <a:lnTo>
                    <a:pt x="2660559" y="0"/>
                  </a:lnTo>
                  <a:lnTo>
                    <a:pt x="2662777" y="267"/>
                  </a:lnTo>
                  <a:lnTo>
                    <a:pt x="2663333" y="163"/>
                  </a:lnTo>
                  <a:lnTo>
                    <a:pt x="2664111" y="394"/>
                  </a:lnTo>
                  <a:lnTo>
                    <a:pt x="2664299" y="327"/>
                  </a:lnTo>
                  <a:lnTo>
                    <a:pt x="2664494" y="376"/>
                  </a:lnTo>
                  <a:lnTo>
                    <a:pt x="3152688" y="162817"/>
                  </a:lnTo>
                  <a:lnTo>
                    <a:pt x="3152688" y="187453"/>
                  </a:lnTo>
                  <a:lnTo>
                    <a:pt x="2674247" y="28256"/>
                  </a:lnTo>
                  <a:lnTo>
                    <a:pt x="2679235" y="79287"/>
                  </a:lnTo>
                  <a:lnTo>
                    <a:pt x="2652651" y="47891"/>
                  </a:lnTo>
                  <a:lnTo>
                    <a:pt x="2648713" y="54462"/>
                  </a:lnTo>
                  <a:lnTo>
                    <a:pt x="2632742" y="35600"/>
                  </a:lnTo>
                  <a:lnTo>
                    <a:pt x="64225" y="1086026"/>
                  </a:lnTo>
                  <a:lnTo>
                    <a:pt x="85033" y="1110600"/>
                  </a:lnTo>
                  <a:lnTo>
                    <a:pt x="45520" y="1108423"/>
                  </a:lnTo>
                  <a:lnTo>
                    <a:pt x="140749" y="1220890"/>
                  </a:lnTo>
                  <a:lnTo>
                    <a:pt x="4103" y="1103708"/>
                  </a:lnTo>
                  <a:lnTo>
                    <a:pt x="1756" y="1101589"/>
                  </a:lnTo>
                  <a:close/>
                </a:path>
                <a:path w="3152775" h="4177665">
                  <a:moveTo>
                    <a:pt x="1996793" y="1233551"/>
                  </a:moveTo>
                  <a:lnTo>
                    <a:pt x="1964736" y="1195692"/>
                  </a:lnTo>
                  <a:lnTo>
                    <a:pt x="2797068" y="1525297"/>
                  </a:lnTo>
                  <a:lnTo>
                    <a:pt x="2652651" y="47891"/>
                  </a:lnTo>
                  <a:lnTo>
                    <a:pt x="2679235" y="79287"/>
                  </a:lnTo>
                  <a:lnTo>
                    <a:pt x="2820342" y="1522847"/>
                  </a:lnTo>
                  <a:lnTo>
                    <a:pt x="2844632" y="1551534"/>
                  </a:lnTo>
                  <a:lnTo>
                    <a:pt x="2831109" y="1552902"/>
                  </a:lnTo>
                  <a:lnTo>
                    <a:pt x="2948511" y="1728695"/>
                  </a:lnTo>
                  <a:lnTo>
                    <a:pt x="2815272" y="1571338"/>
                  </a:lnTo>
                  <a:lnTo>
                    <a:pt x="2815076" y="1572084"/>
                  </a:lnTo>
                  <a:lnTo>
                    <a:pt x="2796621" y="1550289"/>
                  </a:lnTo>
                  <a:lnTo>
                    <a:pt x="1996793" y="1233551"/>
                  </a:lnTo>
                  <a:close/>
                </a:path>
                <a:path w="3152775" h="4177665">
                  <a:moveTo>
                    <a:pt x="85033" y="1110600"/>
                  </a:moveTo>
                  <a:lnTo>
                    <a:pt x="64225" y="1086026"/>
                  </a:lnTo>
                  <a:lnTo>
                    <a:pt x="1941173" y="1189437"/>
                  </a:lnTo>
                  <a:lnTo>
                    <a:pt x="2632742" y="35600"/>
                  </a:lnTo>
                  <a:lnTo>
                    <a:pt x="2648713" y="54462"/>
                  </a:lnTo>
                  <a:lnTo>
                    <a:pt x="1964736" y="1195692"/>
                  </a:lnTo>
                  <a:lnTo>
                    <a:pt x="1996793" y="1233551"/>
                  </a:lnTo>
                  <a:lnTo>
                    <a:pt x="1965574" y="1221188"/>
                  </a:lnTo>
                  <a:lnTo>
                    <a:pt x="1981864" y="1276698"/>
                  </a:lnTo>
                  <a:lnTo>
                    <a:pt x="1944543" y="1232621"/>
                  </a:lnTo>
                  <a:lnTo>
                    <a:pt x="1938232" y="1244714"/>
                  </a:lnTo>
                  <a:lnTo>
                    <a:pt x="1909796" y="1211131"/>
                  </a:lnTo>
                  <a:lnTo>
                    <a:pt x="85033" y="1110600"/>
                  </a:lnTo>
                  <a:close/>
                </a:path>
                <a:path w="3152775" h="4177665">
                  <a:moveTo>
                    <a:pt x="2844632" y="1551534"/>
                  </a:moveTo>
                  <a:lnTo>
                    <a:pt x="2820342" y="1522847"/>
                  </a:lnTo>
                  <a:lnTo>
                    <a:pt x="3152688" y="1305000"/>
                  </a:lnTo>
                  <a:lnTo>
                    <a:pt x="3152688" y="1332961"/>
                  </a:lnTo>
                  <a:lnTo>
                    <a:pt x="2856994" y="1526785"/>
                  </a:lnTo>
                  <a:lnTo>
                    <a:pt x="2875321" y="1548430"/>
                  </a:lnTo>
                  <a:lnTo>
                    <a:pt x="2844632" y="1551534"/>
                  </a:lnTo>
                  <a:close/>
                </a:path>
                <a:path w="3152775" h="4177665">
                  <a:moveTo>
                    <a:pt x="2875321" y="1548430"/>
                  </a:moveTo>
                  <a:lnTo>
                    <a:pt x="2856994" y="1526785"/>
                  </a:lnTo>
                  <a:lnTo>
                    <a:pt x="3152688" y="1496871"/>
                  </a:lnTo>
                  <a:lnTo>
                    <a:pt x="3152688" y="1520372"/>
                  </a:lnTo>
                  <a:lnTo>
                    <a:pt x="2875321" y="1548430"/>
                  </a:lnTo>
                  <a:close/>
                </a:path>
                <a:path w="3152775" h="4177665">
                  <a:moveTo>
                    <a:pt x="3152688" y="2076568"/>
                  </a:moveTo>
                  <a:lnTo>
                    <a:pt x="2815272" y="1571338"/>
                  </a:lnTo>
                  <a:lnTo>
                    <a:pt x="2948511" y="1728695"/>
                  </a:lnTo>
                  <a:lnTo>
                    <a:pt x="3152688" y="2034423"/>
                  </a:lnTo>
                  <a:lnTo>
                    <a:pt x="3152688" y="2076568"/>
                  </a:lnTo>
                  <a:close/>
                </a:path>
                <a:path w="3152775" h="4177665">
                  <a:moveTo>
                    <a:pt x="2489165" y="2917481"/>
                  </a:moveTo>
                  <a:lnTo>
                    <a:pt x="2449681" y="2870851"/>
                  </a:lnTo>
                  <a:lnTo>
                    <a:pt x="2796621" y="1550289"/>
                  </a:lnTo>
                  <a:lnTo>
                    <a:pt x="2815076" y="1572084"/>
                  </a:lnTo>
                  <a:lnTo>
                    <a:pt x="2471031" y="2881585"/>
                  </a:lnTo>
                  <a:lnTo>
                    <a:pt x="2499412" y="2915104"/>
                  </a:lnTo>
                  <a:lnTo>
                    <a:pt x="2489165" y="2917481"/>
                  </a:lnTo>
                  <a:close/>
                </a:path>
                <a:path w="3152775" h="4177665">
                  <a:moveTo>
                    <a:pt x="2499412" y="2915104"/>
                  </a:moveTo>
                  <a:lnTo>
                    <a:pt x="2471031" y="2881585"/>
                  </a:lnTo>
                  <a:lnTo>
                    <a:pt x="3152688" y="2304404"/>
                  </a:lnTo>
                  <a:lnTo>
                    <a:pt x="3152688" y="2335059"/>
                  </a:lnTo>
                  <a:lnTo>
                    <a:pt x="2494730" y="2892199"/>
                  </a:lnTo>
                  <a:lnTo>
                    <a:pt x="2511710" y="2912253"/>
                  </a:lnTo>
                  <a:lnTo>
                    <a:pt x="2499412" y="2915104"/>
                  </a:lnTo>
                  <a:close/>
                </a:path>
                <a:path w="3152775" h="4177665">
                  <a:moveTo>
                    <a:pt x="1054461" y="2997110"/>
                  </a:moveTo>
                  <a:lnTo>
                    <a:pt x="1035446" y="2974653"/>
                  </a:lnTo>
                  <a:lnTo>
                    <a:pt x="2434903" y="2903532"/>
                  </a:lnTo>
                  <a:lnTo>
                    <a:pt x="1944543" y="1232621"/>
                  </a:lnTo>
                  <a:lnTo>
                    <a:pt x="1981864" y="1276698"/>
                  </a:lnTo>
                  <a:lnTo>
                    <a:pt x="2449681" y="2870851"/>
                  </a:lnTo>
                  <a:lnTo>
                    <a:pt x="2489165" y="2917481"/>
                  </a:lnTo>
                  <a:lnTo>
                    <a:pt x="2458702" y="2924545"/>
                  </a:lnTo>
                  <a:lnTo>
                    <a:pt x="2448976" y="2947049"/>
                  </a:lnTo>
                  <a:lnTo>
                    <a:pt x="2432099" y="2927117"/>
                  </a:lnTo>
                  <a:lnTo>
                    <a:pt x="1054461" y="2997110"/>
                  </a:lnTo>
                  <a:close/>
                </a:path>
                <a:path w="3152775" h="4177665">
                  <a:moveTo>
                    <a:pt x="140749" y="1220890"/>
                  </a:moveTo>
                  <a:lnTo>
                    <a:pt x="45520" y="1108423"/>
                  </a:lnTo>
                  <a:lnTo>
                    <a:pt x="896338" y="1838030"/>
                  </a:lnTo>
                  <a:lnTo>
                    <a:pt x="1909796" y="1211131"/>
                  </a:lnTo>
                  <a:lnTo>
                    <a:pt x="1938232" y="1244714"/>
                  </a:lnTo>
                  <a:lnTo>
                    <a:pt x="1933849" y="1253113"/>
                  </a:lnTo>
                  <a:lnTo>
                    <a:pt x="1917537" y="1233848"/>
                  </a:lnTo>
                  <a:lnTo>
                    <a:pt x="907647" y="1858553"/>
                  </a:lnTo>
                  <a:lnTo>
                    <a:pt x="910997" y="1890130"/>
                  </a:lnTo>
                  <a:lnTo>
                    <a:pt x="884065" y="1858322"/>
                  </a:lnTo>
                  <a:lnTo>
                    <a:pt x="140749" y="1220890"/>
                  </a:lnTo>
                  <a:close/>
                </a:path>
                <a:path w="3152775" h="4177665">
                  <a:moveTo>
                    <a:pt x="1039490" y="2966903"/>
                  </a:moveTo>
                  <a:lnTo>
                    <a:pt x="1023181" y="2947643"/>
                  </a:lnTo>
                  <a:lnTo>
                    <a:pt x="1917537" y="1233848"/>
                  </a:lnTo>
                  <a:lnTo>
                    <a:pt x="1933849" y="1253113"/>
                  </a:lnTo>
                  <a:lnTo>
                    <a:pt x="1039490" y="2966903"/>
                  </a:lnTo>
                  <a:close/>
                </a:path>
                <a:path w="3152775" h="4177665">
                  <a:moveTo>
                    <a:pt x="2511710" y="2912253"/>
                  </a:moveTo>
                  <a:lnTo>
                    <a:pt x="2494730" y="2892199"/>
                  </a:lnTo>
                  <a:lnTo>
                    <a:pt x="3152688" y="2739729"/>
                  </a:lnTo>
                  <a:lnTo>
                    <a:pt x="3152688" y="2763616"/>
                  </a:lnTo>
                  <a:lnTo>
                    <a:pt x="2511710" y="2912253"/>
                  </a:lnTo>
                  <a:close/>
                </a:path>
                <a:path w="3152775" h="4177665">
                  <a:moveTo>
                    <a:pt x="1991360" y="4058856"/>
                  </a:moveTo>
                  <a:lnTo>
                    <a:pt x="1976225" y="4040981"/>
                  </a:lnTo>
                  <a:lnTo>
                    <a:pt x="3152688" y="2999296"/>
                  </a:lnTo>
                  <a:lnTo>
                    <a:pt x="3152688" y="3030562"/>
                  </a:lnTo>
                  <a:lnTo>
                    <a:pt x="1991360" y="4058856"/>
                  </a:lnTo>
                  <a:close/>
                </a:path>
                <a:path w="3152775" h="4177665">
                  <a:moveTo>
                    <a:pt x="1971428" y="4098085"/>
                  </a:moveTo>
                  <a:lnTo>
                    <a:pt x="1941416" y="4062640"/>
                  </a:lnTo>
                  <a:lnTo>
                    <a:pt x="2432099" y="2927117"/>
                  </a:lnTo>
                  <a:lnTo>
                    <a:pt x="2448976" y="2947049"/>
                  </a:lnTo>
                  <a:lnTo>
                    <a:pt x="1976225" y="4040981"/>
                  </a:lnTo>
                  <a:lnTo>
                    <a:pt x="1991360" y="4058856"/>
                  </a:lnTo>
                  <a:lnTo>
                    <a:pt x="1973369" y="4074785"/>
                  </a:lnTo>
                  <a:lnTo>
                    <a:pt x="1994402" y="4099625"/>
                  </a:lnTo>
                  <a:lnTo>
                    <a:pt x="1971428" y="4098085"/>
                  </a:lnTo>
                  <a:close/>
                </a:path>
                <a:path w="3152775" h="4177665">
                  <a:moveTo>
                    <a:pt x="1994402" y="4099625"/>
                  </a:moveTo>
                  <a:lnTo>
                    <a:pt x="1973369" y="4074785"/>
                  </a:lnTo>
                  <a:lnTo>
                    <a:pt x="3152688" y="4153827"/>
                  </a:lnTo>
                  <a:lnTo>
                    <a:pt x="3152688" y="4177269"/>
                  </a:lnTo>
                  <a:lnTo>
                    <a:pt x="1994402" y="4099625"/>
                  </a:lnTo>
                  <a:close/>
                </a:path>
                <a:path w="3152775" h="4177665">
                  <a:moveTo>
                    <a:pt x="1006307" y="2994574"/>
                  </a:moveTo>
                  <a:lnTo>
                    <a:pt x="1004736" y="2992104"/>
                  </a:lnTo>
                  <a:lnTo>
                    <a:pt x="1004135" y="2990345"/>
                  </a:lnTo>
                  <a:lnTo>
                    <a:pt x="884065" y="1858322"/>
                  </a:lnTo>
                  <a:lnTo>
                    <a:pt x="910997" y="1890130"/>
                  </a:lnTo>
                  <a:lnTo>
                    <a:pt x="1023181" y="2947643"/>
                  </a:lnTo>
                  <a:lnTo>
                    <a:pt x="1039490" y="2966903"/>
                  </a:lnTo>
                  <a:lnTo>
                    <a:pt x="1035446" y="2974653"/>
                  </a:lnTo>
                  <a:lnTo>
                    <a:pt x="1054461" y="2997110"/>
                  </a:lnTo>
                  <a:lnTo>
                    <a:pt x="1039827" y="2997854"/>
                  </a:lnTo>
                  <a:lnTo>
                    <a:pt x="1971428" y="4098085"/>
                  </a:lnTo>
                  <a:lnTo>
                    <a:pt x="1943872" y="4096237"/>
                  </a:lnTo>
                  <a:lnTo>
                    <a:pt x="1941756" y="4096128"/>
                  </a:lnTo>
                  <a:lnTo>
                    <a:pt x="1939627" y="4095387"/>
                  </a:lnTo>
                  <a:lnTo>
                    <a:pt x="1937012" y="4093494"/>
                  </a:lnTo>
                  <a:lnTo>
                    <a:pt x="1936303" y="4092837"/>
                  </a:lnTo>
                  <a:lnTo>
                    <a:pt x="1006706" y="2994973"/>
                  </a:lnTo>
                  <a:lnTo>
                    <a:pt x="1006307" y="2994574"/>
                  </a:lnTo>
                  <a:close/>
                </a:path>
                <a:path w="3152775" h="4177665">
                  <a:moveTo>
                    <a:pt x="90" y="1096255"/>
                  </a:moveTo>
                  <a:close/>
                </a:path>
              </a:pathLst>
            </a:custGeom>
            <a:solidFill>
              <a:srgbClr val="C7AC2B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19338" y="0"/>
              <a:ext cx="8168661" cy="4503465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0" y="2537667"/>
            <a:ext cx="5015230" cy="7749540"/>
            <a:chOff x="0" y="2537667"/>
            <a:chExt cx="5015230" cy="7749540"/>
          </a:xfrm>
        </p:grpSpPr>
        <p:sp>
          <p:nvSpPr>
            <p:cNvPr id="7" name="object 7"/>
            <p:cNvSpPr/>
            <p:nvPr/>
          </p:nvSpPr>
          <p:spPr>
            <a:xfrm>
              <a:off x="0" y="2537667"/>
              <a:ext cx="3006725" cy="4670425"/>
            </a:xfrm>
            <a:custGeom>
              <a:avLst/>
              <a:gdLst/>
              <a:ahLst/>
              <a:cxnLst/>
              <a:rect l="l" t="t" r="r" b="b"/>
              <a:pathLst>
                <a:path w="3006725" h="4670425">
                  <a:moveTo>
                    <a:pt x="387484" y="1061518"/>
                  </a:moveTo>
                  <a:lnTo>
                    <a:pt x="365589" y="1069957"/>
                  </a:lnTo>
                  <a:lnTo>
                    <a:pt x="278741" y="736321"/>
                  </a:lnTo>
                  <a:lnTo>
                    <a:pt x="0" y="746698"/>
                  </a:lnTo>
                  <a:lnTo>
                    <a:pt x="0" y="723324"/>
                  </a:lnTo>
                  <a:lnTo>
                    <a:pt x="285063" y="712727"/>
                  </a:lnTo>
                  <a:lnTo>
                    <a:pt x="876716" y="484694"/>
                  </a:lnTo>
                  <a:lnTo>
                    <a:pt x="301535" y="731071"/>
                  </a:lnTo>
                  <a:lnTo>
                    <a:pt x="387484" y="1061518"/>
                  </a:lnTo>
                  <a:close/>
                </a:path>
                <a:path w="3006725" h="4670425">
                  <a:moveTo>
                    <a:pt x="876716" y="484694"/>
                  </a:moveTo>
                  <a:lnTo>
                    <a:pt x="285063" y="712727"/>
                  </a:lnTo>
                  <a:lnTo>
                    <a:pt x="1946210" y="1172"/>
                  </a:lnTo>
                  <a:lnTo>
                    <a:pt x="1946608" y="969"/>
                  </a:lnTo>
                  <a:lnTo>
                    <a:pt x="1949578" y="25"/>
                  </a:lnTo>
                  <a:lnTo>
                    <a:pt x="1951725" y="0"/>
                  </a:lnTo>
                  <a:lnTo>
                    <a:pt x="1954474" y="695"/>
                  </a:lnTo>
                  <a:lnTo>
                    <a:pt x="1968822" y="22114"/>
                  </a:lnTo>
                  <a:lnTo>
                    <a:pt x="1847226" y="68979"/>
                  </a:lnTo>
                  <a:lnTo>
                    <a:pt x="876716" y="484694"/>
                  </a:lnTo>
                  <a:close/>
                </a:path>
                <a:path w="3006725" h="4670425">
                  <a:moveTo>
                    <a:pt x="483866" y="1035176"/>
                  </a:moveTo>
                  <a:lnTo>
                    <a:pt x="390038" y="1071339"/>
                  </a:lnTo>
                  <a:lnTo>
                    <a:pt x="1847226" y="68979"/>
                  </a:lnTo>
                  <a:lnTo>
                    <a:pt x="1968822" y="22114"/>
                  </a:lnTo>
                  <a:lnTo>
                    <a:pt x="1970069" y="24717"/>
                  </a:lnTo>
                  <a:lnTo>
                    <a:pt x="1930896" y="39814"/>
                  </a:lnTo>
                  <a:lnTo>
                    <a:pt x="483866" y="1035176"/>
                  </a:lnTo>
                  <a:close/>
                </a:path>
                <a:path w="3006725" h="4670425">
                  <a:moveTo>
                    <a:pt x="1369400" y="2117788"/>
                  </a:moveTo>
                  <a:lnTo>
                    <a:pt x="1342325" y="2128223"/>
                  </a:lnTo>
                  <a:lnTo>
                    <a:pt x="1930896" y="39814"/>
                  </a:lnTo>
                  <a:lnTo>
                    <a:pt x="1970069" y="24717"/>
                  </a:lnTo>
                  <a:lnTo>
                    <a:pt x="1975665" y="36398"/>
                  </a:lnTo>
                  <a:lnTo>
                    <a:pt x="1953787" y="44830"/>
                  </a:lnTo>
                  <a:lnTo>
                    <a:pt x="1369400" y="2117788"/>
                  </a:lnTo>
                  <a:close/>
                </a:path>
                <a:path w="3006725" h="4670425">
                  <a:moveTo>
                    <a:pt x="2997527" y="2169446"/>
                  </a:moveTo>
                  <a:lnTo>
                    <a:pt x="2975648" y="2177879"/>
                  </a:lnTo>
                  <a:lnTo>
                    <a:pt x="1953787" y="44830"/>
                  </a:lnTo>
                  <a:lnTo>
                    <a:pt x="1975665" y="36398"/>
                  </a:lnTo>
                  <a:lnTo>
                    <a:pt x="2997527" y="2169446"/>
                  </a:lnTo>
                  <a:close/>
                </a:path>
                <a:path w="3006725" h="4670425">
                  <a:moveTo>
                    <a:pt x="75961" y="2429186"/>
                  </a:moveTo>
                  <a:lnTo>
                    <a:pt x="49497" y="2439386"/>
                  </a:lnTo>
                  <a:lnTo>
                    <a:pt x="369290" y="1097184"/>
                  </a:lnTo>
                  <a:lnTo>
                    <a:pt x="0" y="933373"/>
                  </a:lnTo>
                  <a:lnTo>
                    <a:pt x="0" y="907787"/>
                  </a:lnTo>
                  <a:lnTo>
                    <a:pt x="365589" y="1069957"/>
                  </a:lnTo>
                  <a:lnTo>
                    <a:pt x="387484" y="1061518"/>
                  </a:lnTo>
                  <a:lnTo>
                    <a:pt x="390038" y="1071339"/>
                  </a:lnTo>
                  <a:lnTo>
                    <a:pt x="483866" y="1035176"/>
                  </a:lnTo>
                  <a:lnTo>
                    <a:pt x="400566" y="1092475"/>
                  </a:lnTo>
                  <a:lnTo>
                    <a:pt x="421799" y="1115828"/>
                  </a:lnTo>
                  <a:lnTo>
                    <a:pt x="385568" y="1129792"/>
                  </a:lnTo>
                  <a:lnTo>
                    <a:pt x="75961" y="2429186"/>
                  </a:lnTo>
                  <a:close/>
                </a:path>
                <a:path w="3006725" h="4670425">
                  <a:moveTo>
                    <a:pt x="848606" y="2266342"/>
                  </a:moveTo>
                  <a:lnTo>
                    <a:pt x="826845" y="2274729"/>
                  </a:lnTo>
                  <a:lnTo>
                    <a:pt x="385568" y="1129792"/>
                  </a:lnTo>
                  <a:lnTo>
                    <a:pt x="421799" y="1115828"/>
                  </a:lnTo>
                  <a:lnTo>
                    <a:pt x="439573" y="1135375"/>
                  </a:lnTo>
                  <a:lnTo>
                    <a:pt x="416165" y="1144397"/>
                  </a:lnTo>
                  <a:lnTo>
                    <a:pt x="848606" y="2266342"/>
                  </a:lnTo>
                  <a:close/>
                </a:path>
                <a:path w="3006725" h="4670425">
                  <a:moveTo>
                    <a:pt x="1366046" y="2129685"/>
                  </a:moveTo>
                  <a:lnTo>
                    <a:pt x="1326043" y="2145102"/>
                  </a:lnTo>
                  <a:lnTo>
                    <a:pt x="416165" y="1144397"/>
                  </a:lnTo>
                  <a:lnTo>
                    <a:pt x="439573" y="1135375"/>
                  </a:lnTo>
                  <a:lnTo>
                    <a:pt x="1342325" y="2128223"/>
                  </a:lnTo>
                  <a:lnTo>
                    <a:pt x="1369400" y="2117788"/>
                  </a:lnTo>
                  <a:lnTo>
                    <a:pt x="1366046" y="2129685"/>
                  </a:lnTo>
                  <a:close/>
                </a:path>
                <a:path w="3006725" h="4670425">
                  <a:moveTo>
                    <a:pt x="68812" y="2459192"/>
                  </a:moveTo>
                  <a:lnTo>
                    <a:pt x="33737" y="2472710"/>
                  </a:lnTo>
                  <a:lnTo>
                    <a:pt x="0" y="2338056"/>
                  </a:lnTo>
                  <a:lnTo>
                    <a:pt x="0" y="2241834"/>
                  </a:lnTo>
                  <a:lnTo>
                    <a:pt x="49497" y="2439386"/>
                  </a:lnTo>
                  <a:lnTo>
                    <a:pt x="75961" y="2429186"/>
                  </a:lnTo>
                  <a:lnTo>
                    <a:pt x="68812" y="2459192"/>
                  </a:lnTo>
                  <a:close/>
                </a:path>
                <a:path w="3006725" h="4670425">
                  <a:moveTo>
                    <a:pt x="0" y="2564252"/>
                  </a:moveTo>
                  <a:lnTo>
                    <a:pt x="0" y="2528427"/>
                  </a:lnTo>
                  <a:lnTo>
                    <a:pt x="28406" y="2495497"/>
                  </a:lnTo>
                  <a:lnTo>
                    <a:pt x="0" y="2488627"/>
                  </a:lnTo>
                  <a:lnTo>
                    <a:pt x="0" y="2464551"/>
                  </a:lnTo>
                  <a:lnTo>
                    <a:pt x="33737" y="2472710"/>
                  </a:lnTo>
                  <a:lnTo>
                    <a:pt x="68812" y="2459192"/>
                  </a:lnTo>
                  <a:lnTo>
                    <a:pt x="65661" y="2472414"/>
                  </a:lnTo>
                  <a:lnTo>
                    <a:pt x="270265" y="2419277"/>
                  </a:lnTo>
                  <a:lnTo>
                    <a:pt x="77872" y="2493429"/>
                  </a:lnTo>
                  <a:lnTo>
                    <a:pt x="78512" y="2493859"/>
                  </a:lnTo>
                  <a:lnTo>
                    <a:pt x="51863" y="2504129"/>
                  </a:lnTo>
                  <a:lnTo>
                    <a:pt x="0" y="2564252"/>
                  </a:lnTo>
                  <a:close/>
                </a:path>
                <a:path w="3006725" h="4670425">
                  <a:moveTo>
                    <a:pt x="1243299" y="3233195"/>
                  </a:moveTo>
                  <a:lnTo>
                    <a:pt x="1202316" y="3248990"/>
                  </a:lnTo>
                  <a:lnTo>
                    <a:pt x="835295" y="2296717"/>
                  </a:lnTo>
                  <a:lnTo>
                    <a:pt x="77872" y="2493429"/>
                  </a:lnTo>
                  <a:lnTo>
                    <a:pt x="270265" y="2419277"/>
                  </a:lnTo>
                  <a:lnTo>
                    <a:pt x="826845" y="2274729"/>
                  </a:lnTo>
                  <a:lnTo>
                    <a:pt x="848606" y="2266342"/>
                  </a:lnTo>
                  <a:lnTo>
                    <a:pt x="849574" y="2268852"/>
                  </a:lnTo>
                  <a:lnTo>
                    <a:pt x="1050414" y="2216689"/>
                  </a:lnTo>
                  <a:lnTo>
                    <a:pt x="858089" y="2290815"/>
                  </a:lnTo>
                  <a:lnTo>
                    <a:pt x="1220127" y="3230092"/>
                  </a:lnTo>
                  <a:lnTo>
                    <a:pt x="1244645" y="3220643"/>
                  </a:lnTo>
                  <a:lnTo>
                    <a:pt x="1243299" y="3233195"/>
                  </a:lnTo>
                  <a:close/>
                </a:path>
                <a:path w="3006725" h="4670425">
                  <a:moveTo>
                    <a:pt x="1242177" y="3243654"/>
                  </a:moveTo>
                  <a:lnTo>
                    <a:pt x="1185164" y="3265628"/>
                  </a:lnTo>
                  <a:lnTo>
                    <a:pt x="51863" y="2504129"/>
                  </a:lnTo>
                  <a:lnTo>
                    <a:pt x="78512" y="2493859"/>
                  </a:lnTo>
                  <a:lnTo>
                    <a:pt x="1202316" y="3248990"/>
                  </a:lnTo>
                  <a:lnTo>
                    <a:pt x="1243299" y="3233195"/>
                  </a:lnTo>
                  <a:lnTo>
                    <a:pt x="1242177" y="3243654"/>
                  </a:lnTo>
                  <a:close/>
                </a:path>
                <a:path w="3006725" h="4670425">
                  <a:moveTo>
                    <a:pt x="1244645" y="3220643"/>
                  </a:moveTo>
                  <a:lnTo>
                    <a:pt x="1220127" y="3230092"/>
                  </a:lnTo>
                  <a:lnTo>
                    <a:pt x="1334310" y="2167135"/>
                  </a:lnTo>
                  <a:lnTo>
                    <a:pt x="858089" y="2290815"/>
                  </a:lnTo>
                  <a:lnTo>
                    <a:pt x="1050414" y="2216689"/>
                  </a:lnTo>
                  <a:lnTo>
                    <a:pt x="1326043" y="2145102"/>
                  </a:lnTo>
                  <a:lnTo>
                    <a:pt x="1366046" y="2129685"/>
                  </a:lnTo>
                  <a:lnTo>
                    <a:pt x="1363073" y="2140231"/>
                  </a:lnTo>
                  <a:lnTo>
                    <a:pt x="1422561" y="2141620"/>
                  </a:lnTo>
                  <a:lnTo>
                    <a:pt x="1365361" y="2163666"/>
                  </a:lnTo>
                  <a:lnTo>
                    <a:pt x="1376151" y="2189916"/>
                  </a:lnTo>
                  <a:lnTo>
                    <a:pt x="1354306" y="2198335"/>
                  </a:lnTo>
                  <a:lnTo>
                    <a:pt x="1244645" y="3220643"/>
                  </a:lnTo>
                  <a:close/>
                </a:path>
                <a:path w="3006725" h="4670425">
                  <a:moveTo>
                    <a:pt x="2196180" y="4099301"/>
                  </a:moveTo>
                  <a:lnTo>
                    <a:pt x="2165810" y="4111006"/>
                  </a:lnTo>
                  <a:lnTo>
                    <a:pt x="2976915" y="2201331"/>
                  </a:lnTo>
                  <a:lnTo>
                    <a:pt x="1365361" y="2163666"/>
                  </a:lnTo>
                  <a:lnTo>
                    <a:pt x="1422561" y="2141620"/>
                  </a:lnTo>
                  <a:lnTo>
                    <a:pt x="2975648" y="2177879"/>
                  </a:lnTo>
                  <a:lnTo>
                    <a:pt x="2997527" y="2169446"/>
                  </a:lnTo>
                  <a:lnTo>
                    <a:pt x="3005168" y="2185396"/>
                  </a:lnTo>
                  <a:lnTo>
                    <a:pt x="3005699" y="2186904"/>
                  </a:lnTo>
                  <a:lnTo>
                    <a:pt x="3006313" y="2189149"/>
                  </a:lnTo>
                  <a:lnTo>
                    <a:pt x="3006273" y="2191646"/>
                  </a:lnTo>
                  <a:lnTo>
                    <a:pt x="3005426" y="2194003"/>
                  </a:lnTo>
                  <a:lnTo>
                    <a:pt x="2196180" y="4099301"/>
                  </a:lnTo>
                  <a:close/>
                </a:path>
                <a:path w="3006725" h="4670425">
                  <a:moveTo>
                    <a:pt x="2156675" y="4088782"/>
                  </a:moveTo>
                  <a:lnTo>
                    <a:pt x="2134820" y="4097205"/>
                  </a:lnTo>
                  <a:lnTo>
                    <a:pt x="1354306" y="2198335"/>
                  </a:lnTo>
                  <a:lnTo>
                    <a:pt x="1376151" y="2189916"/>
                  </a:lnTo>
                  <a:lnTo>
                    <a:pt x="2156675" y="4088782"/>
                  </a:lnTo>
                  <a:close/>
                </a:path>
                <a:path w="3006725" h="4670425">
                  <a:moveTo>
                    <a:pt x="846077" y="4624893"/>
                  </a:moveTo>
                  <a:lnTo>
                    <a:pt x="818619" y="4635475"/>
                  </a:lnTo>
                  <a:lnTo>
                    <a:pt x="1211177" y="3290323"/>
                  </a:lnTo>
                  <a:lnTo>
                    <a:pt x="0" y="3230601"/>
                  </a:lnTo>
                  <a:lnTo>
                    <a:pt x="0" y="3207178"/>
                  </a:lnTo>
                  <a:lnTo>
                    <a:pt x="1185164" y="3265628"/>
                  </a:lnTo>
                  <a:lnTo>
                    <a:pt x="1242177" y="3243654"/>
                  </a:lnTo>
                  <a:lnTo>
                    <a:pt x="1238841" y="3274747"/>
                  </a:lnTo>
                  <a:lnTo>
                    <a:pt x="1256902" y="3291326"/>
                  </a:lnTo>
                  <a:lnTo>
                    <a:pt x="1232531" y="3300719"/>
                  </a:lnTo>
                  <a:lnTo>
                    <a:pt x="846077" y="4624893"/>
                  </a:lnTo>
                  <a:close/>
                </a:path>
                <a:path w="3006725" h="4670425">
                  <a:moveTo>
                    <a:pt x="812628" y="4629110"/>
                  </a:moveTo>
                  <a:lnTo>
                    <a:pt x="789079" y="4638186"/>
                  </a:lnTo>
                  <a:lnTo>
                    <a:pt x="0" y="3799772"/>
                  </a:lnTo>
                  <a:lnTo>
                    <a:pt x="0" y="3765670"/>
                  </a:lnTo>
                  <a:lnTo>
                    <a:pt x="812628" y="4629110"/>
                  </a:lnTo>
                  <a:close/>
                </a:path>
                <a:path w="3006725" h="4670425">
                  <a:moveTo>
                    <a:pt x="2187178" y="4120494"/>
                  </a:moveTo>
                  <a:lnTo>
                    <a:pt x="2143842" y="4137197"/>
                  </a:lnTo>
                  <a:lnTo>
                    <a:pt x="1232531" y="3300719"/>
                  </a:lnTo>
                  <a:lnTo>
                    <a:pt x="1256902" y="3291326"/>
                  </a:lnTo>
                  <a:lnTo>
                    <a:pt x="2134820" y="4097205"/>
                  </a:lnTo>
                  <a:lnTo>
                    <a:pt x="2156675" y="4088782"/>
                  </a:lnTo>
                  <a:lnTo>
                    <a:pt x="2165810" y="4111006"/>
                  </a:lnTo>
                  <a:lnTo>
                    <a:pt x="2196180" y="4099301"/>
                  </a:lnTo>
                  <a:lnTo>
                    <a:pt x="2187178" y="4120494"/>
                  </a:lnTo>
                  <a:close/>
                </a:path>
                <a:path w="3006725" h="4670425">
                  <a:moveTo>
                    <a:pt x="827863" y="4669541"/>
                  </a:moveTo>
                  <a:lnTo>
                    <a:pt x="825013" y="4670213"/>
                  </a:lnTo>
                  <a:lnTo>
                    <a:pt x="823154" y="4670203"/>
                  </a:lnTo>
                  <a:lnTo>
                    <a:pt x="0" y="4478289"/>
                  </a:lnTo>
                  <a:lnTo>
                    <a:pt x="0" y="4454232"/>
                  </a:lnTo>
                  <a:lnTo>
                    <a:pt x="789079" y="4638186"/>
                  </a:lnTo>
                  <a:lnTo>
                    <a:pt x="812628" y="4629110"/>
                  </a:lnTo>
                  <a:lnTo>
                    <a:pt x="818619" y="4635475"/>
                  </a:lnTo>
                  <a:lnTo>
                    <a:pt x="846077" y="4624893"/>
                  </a:lnTo>
                  <a:lnTo>
                    <a:pt x="841972" y="4638959"/>
                  </a:lnTo>
                  <a:lnTo>
                    <a:pt x="2187178" y="4120494"/>
                  </a:lnTo>
                  <a:lnTo>
                    <a:pt x="2176382" y="4145914"/>
                  </a:lnTo>
                  <a:lnTo>
                    <a:pt x="2175583" y="4147876"/>
                  </a:lnTo>
                  <a:lnTo>
                    <a:pt x="2174184" y="4149644"/>
                  </a:lnTo>
                  <a:lnTo>
                    <a:pt x="2171537" y="4151492"/>
                  </a:lnTo>
                  <a:lnTo>
                    <a:pt x="2170684" y="4151946"/>
                  </a:lnTo>
                  <a:lnTo>
                    <a:pt x="828370" y="4669296"/>
                  </a:lnTo>
                  <a:lnTo>
                    <a:pt x="827863" y="4669541"/>
                  </a:lnTo>
                  <a:close/>
                </a:path>
              </a:pathLst>
            </a:custGeom>
            <a:solidFill>
              <a:srgbClr val="C7AC2B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938207"/>
              <a:ext cx="5014877" cy="5348791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584680" y="0"/>
            <a:ext cx="3703319" cy="577981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434964" y="3135017"/>
            <a:ext cx="741807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5400" spc="9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“Event</a:t>
            </a:r>
            <a:r>
              <a:rPr lang="en-IN" sz="5400" spc="5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Hub</a:t>
            </a:r>
            <a:r>
              <a:rPr sz="5400" spc="8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”</a:t>
            </a: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569996" y="4934974"/>
            <a:ext cx="6718002" cy="5352025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5105399" y="4204828"/>
            <a:ext cx="8367412" cy="7772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4685" marR="2306955" indent="-642620" algn="ctr">
              <a:lnSpc>
                <a:spcPct val="135700"/>
              </a:lnSpc>
              <a:spcBef>
                <a:spcPts val="100"/>
              </a:spcBef>
            </a:pPr>
            <a:r>
              <a:rPr lang="en-IN" sz="4000" spc="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          </a:t>
            </a:r>
            <a:r>
              <a:rPr lang="en-IN" sz="4000" spc="100" dirty="0">
                <a:solidFill>
                  <a:srgbClr val="C00000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Presented </a:t>
            </a:r>
            <a:r>
              <a:rPr lang="en-IN" sz="4000" spc="-90" dirty="0">
                <a:solidFill>
                  <a:srgbClr val="C00000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by:</a:t>
            </a:r>
            <a:endParaRPr lang="en-IN" sz="4000" dirty="0">
              <a:solidFill>
                <a:srgbClr val="C00000"/>
              </a:solidFill>
              <a:latin typeface="Palatino Linotype" panose="020405020505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297D72-6A2D-7079-6707-B8586A873403}"/>
              </a:ext>
            </a:extLst>
          </p:cNvPr>
          <p:cNvSpPr txBox="1"/>
          <p:nvPr/>
        </p:nvSpPr>
        <p:spPr>
          <a:xfrm>
            <a:off x="5588808" y="5199272"/>
            <a:ext cx="41985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40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Harshal Patil   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40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Prasad Patil      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40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Pratap Bhosale 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40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Akash Salvi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E6591E-FB28-F022-0DFA-59180C3BB06F}"/>
              </a:ext>
            </a:extLst>
          </p:cNvPr>
          <p:cNvSpPr txBox="1"/>
          <p:nvPr/>
        </p:nvSpPr>
        <p:spPr>
          <a:xfrm>
            <a:off x="5721560" y="8191500"/>
            <a:ext cx="71350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spc="100" dirty="0">
                <a:solidFill>
                  <a:srgbClr val="C00000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Guided </a:t>
            </a:r>
            <a:r>
              <a:rPr lang="en-IN" sz="4000" spc="-90" dirty="0">
                <a:solidFill>
                  <a:srgbClr val="C00000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by: </a:t>
            </a:r>
            <a:r>
              <a:rPr lang="en-IN" sz="4000" spc="-90" dirty="0" err="1">
                <a:latin typeface="Palatino Linotype" panose="02040502050505030304" pitchFamily="18" charset="0"/>
                <a:cs typeface="Times New Roman" panose="02020603050405020304" pitchFamily="18" charset="0"/>
              </a:rPr>
              <a:t>Snehal</a:t>
            </a:r>
            <a:r>
              <a:rPr lang="en-IN" sz="4000" spc="-9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lang="en-IN" sz="4000" spc="-90" dirty="0" err="1">
                <a:latin typeface="Palatino Linotype" panose="02040502050505030304" pitchFamily="18" charset="0"/>
                <a:cs typeface="Times New Roman" panose="02020603050405020304" pitchFamily="18" charset="0"/>
              </a:rPr>
              <a:t>Somvanshi</a:t>
            </a:r>
            <a:endParaRPr lang="en-IN" sz="4000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05513D-CDFE-D33D-6691-C88302818445}"/>
              </a:ext>
            </a:extLst>
          </p:cNvPr>
          <p:cNvSpPr txBox="1"/>
          <p:nvPr/>
        </p:nvSpPr>
        <p:spPr>
          <a:xfrm>
            <a:off x="10019790" y="5199272"/>
            <a:ext cx="36735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240343020040</a:t>
            </a:r>
          </a:p>
          <a:p>
            <a:r>
              <a:rPr lang="en-IN" sz="40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240343020071</a:t>
            </a:r>
          </a:p>
          <a:p>
            <a:r>
              <a:rPr lang="en-IN" sz="40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240343020072</a:t>
            </a:r>
          </a:p>
          <a:p>
            <a:r>
              <a:rPr lang="en-IN" sz="40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240343020087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EBBF8A-6079-270F-F5A3-A545B2DF20EF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8705424" y="1133696"/>
            <a:ext cx="4778795" cy="126809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5EFF9E2-1258-4478-7601-D2D13C916C9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034" y="762513"/>
            <a:ext cx="2418750" cy="181148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9913" y="571500"/>
            <a:ext cx="6979348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70" dirty="0">
                <a:latin typeface="Palatino Linotype" panose="02040502050505030304" pitchFamily="18" charset="0"/>
                <a:cs typeface="Calibri"/>
              </a:rPr>
              <a:t>User</a:t>
            </a:r>
            <a:r>
              <a:rPr spc="16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pc="390" dirty="0">
                <a:latin typeface="Palatino Linotype" panose="02040502050505030304" pitchFamily="18" charset="0"/>
                <a:cs typeface="Calibri"/>
              </a:rPr>
              <a:t>and</a:t>
            </a:r>
            <a:r>
              <a:rPr spc="16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pc="260" dirty="0">
                <a:latin typeface="Palatino Linotype" panose="02040502050505030304" pitchFamily="18" charset="0"/>
                <a:cs typeface="Calibri"/>
              </a:rPr>
              <a:t>Use</a:t>
            </a:r>
            <a:r>
              <a:rPr spc="16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pc="275" dirty="0">
                <a:latin typeface="Palatino Linotype" panose="02040502050505030304" pitchFamily="18" charset="0"/>
                <a:cs typeface="Calibri"/>
              </a:rPr>
              <a:t>Case: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69994" y="4934970"/>
            <a:ext cx="6718005" cy="535202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87509"/>
            <a:ext cx="7190663" cy="474746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438400" y="1852612"/>
            <a:ext cx="5370861" cy="65008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sz="3700" b="1" spc="-290" dirty="0">
                <a:solidFill>
                  <a:srgbClr val="263383"/>
                </a:solidFill>
                <a:latin typeface="Palatino Linotype" panose="02040502050505030304" pitchFamily="18" charset="0"/>
                <a:cs typeface="Verdana"/>
              </a:rPr>
              <a:t>Attendee</a:t>
            </a:r>
            <a:r>
              <a:rPr lang="en-IN" sz="3700" b="1" spc="-290" dirty="0">
                <a:solidFill>
                  <a:srgbClr val="263383"/>
                </a:solidFill>
                <a:latin typeface="Palatino Linotype" panose="02040502050505030304" pitchFamily="18" charset="0"/>
                <a:cs typeface="Verdana"/>
              </a:rPr>
              <a:t> </a:t>
            </a:r>
            <a:r>
              <a:rPr sz="3700" b="1" spc="-290" dirty="0">
                <a:solidFill>
                  <a:srgbClr val="263383"/>
                </a:solidFill>
                <a:latin typeface="Palatino Linotype" panose="02040502050505030304" pitchFamily="18" charset="0"/>
                <a:cs typeface="Verdana"/>
              </a:rPr>
              <a:t>:</a:t>
            </a:r>
            <a:endParaRPr sz="3700" dirty="0">
              <a:latin typeface="Palatino Linotype" panose="02040502050505030304" pitchFamily="18" charset="0"/>
              <a:cs typeface="Verdana"/>
            </a:endParaRPr>
          </a:p>
          <a:p>
            <a:pPr marL="1868805" marR="5080" indent="-457200">
              <a:lnSpc>
                <a:spcPct val="115799"/>
              </a:lnSpc>
              <a:spcBef>
                <a:spcPts val="1930"/>
              </a:spcBef>
              <a:buFont typeface="Arial" panose="020B0604020202020204" pitchFamily="34" charset="0"/>
              <a:buChar char="•"/>
            </a:pPr>
            <a:r>
              <a:rPr lang="en-IN" sz="3400" dirty="0">
                <a:latin typeface="Palatino Linotype" panose="02040502050505030304" pitchFamily="18" charset="0"/>
                <a:cs typeface="Verdana"/>
              </a:rPr>
              <a:t>Register</a:t>
            </a:r>
          </a:p>
          <a:p>
            <a:pPr marL="1868805" marR="5080" indent="-457200">
              <a:lnSpc>
                <a:spcPct val="115799"/>
              </a:lnSpc>
              <a:spcBef>
                <a:spcPts val="1930"/>
              </a:spcBef>
              <a:buFont typeface="Arial" panose="020B0604020202020204" pitchFamily="34" charset="0"/>
              <a:buChar char="•"/>
            </a:pPr>
            <a:r>
              <a:rPr lang="en-IN" sz="3400" dirty="0">
                <a:latin typeface="Palatino Linotype" panose="02040502050505030304" pitchFamily="18" charset="0"/>
                <a:cs typeface="Verdana"/>
              </a:rPr>
              <a:t>Login</a:t>
            </a:r>
          </a:p>
          <a:p>
            <a:pPr marL="1868805" marR="5080" indent="-457200">
              <a:lnSpc>
                <a:spcPct val="115799"/>
              </a:lnSpc>
              <a:spcBef>
                <a:spcPts val="1930"/>
              </a:spcBef>
              <a:buFont typeface="Arial" panose="020B0604020202020204" pitchFamily="34" charset="0"/>
              <a:buChar char="•"/>
            </a:pPr>
            <a:r>
              <a:rPr lang="en-IN" sz="3400" dirty="0">
                <a:latin typeface="Palatino Linotype" panose="02040502050505030304" pitchFamily="18" charset="0"/>
                <a:cs typeface="Verdana"/>
              </a:rPr>
              <a:t>View Events</a:t>
            </a:r>
          </a:p>
          <a:p>
            <a:pPr marL="1868805" marR="5080" indent="-457200">
              <a:lnSpc>
                <a:spcPct val="115799"/>
              </a:lnSpc>
              <a:spcBef>
                <a:spcPts val="1930"/>
              </a:spcBef>
              <a:buFont typeface="Arial" panose="020B0604020202020204" pitchFamily="34" charset="0"/>
              <a:buChar char="•"/>
            </a:pPr>
            <a:r>
              <a:rPr lang="en-IN" sz="3400" dirty="0">
                <a:latin typeface="Palatino Linotype" panose="02040502050505030304" pitchFamily="18" charset="0"/>
                <a:cs typeface="Verdana"/>
              </a:rPr>
              <a:t>Book Event</a:t>
            </a:r>
          </a:p>
          <a:p>
            <a:pPr marL="1868805" marR="5080" indent="-457200">
              <a:lnSpc>
                <a:spcPct val="115799"/>
              </a:lnSpc>
              <a:spcBef>
                <a:spcPts val="1930"/>
              </a:spcBef>
              <a:buFont typeface="Arial" panose="020B0604020202020204" pitchFamily="34" charset="0"/>
              <a:buChar char="•"/>
            </a:pPr>
            <a:r>
              <a:rPr lang="en-IN" sz="3400" dirty="0">
                <a:latin typeface="Palatino Linotype" panose="02040502050505030304" pitchFamily="18" charset="0"/>
                <a:cs typeface="Verdana"/>
              </a:rPr>
              <a:t>Cancel Booking</a:t>
            </a:r>
          </a:p>
          <a:p>
            <a:pPr marL="1868805" marR="5080" indent="-457200">
              <a:lnSpc>
                <a:spcPct val="115799"/>
              </a:lnSpc>
              <a:spcBef>
                <a:spcPts val="1930"/>
              </a:spcBef>
              <a:buFont typeface="Arial" panose="020B0604020202020204" pitchFamily="34" charset="0"/>
              <a:buChar char="•"/>
            </a:pPr>
            <a:r>
              <a:rPr lang="en-IN" sz="3400" dirty="0">
                <a:latin typeface="Palatino Linotype" panose="02040502050505030304" pitchFamily="18" charset="0"/>
                <a:cs typeface="Verdana"/>
              </a:rPr>
              <a:t>Give Feedback</a:t>
            </a:r>
          </a:p>
          <a:p>
            <a:pPr marL="1868805" marR="5080" indent="-457200">
              <a:lnSpc>
                <a:spcPct val="115799"/>
              </a:lnSpc>
              <a:spcBef>
                <a:spcPts val="1930"/>
              </a:spcBef>
              <a:buFont typeface="Arial" panose="020B0604020202020204" pitchFamily="34" charset="0"/>
              <a:buChar char="•"/>
            </a:pPr>
            <a:endParaRPr sz="3400" dirty="0">
              <a:latin typeface="Palatino Linotype" panose="02040502050505030304" pitchFamily="18" charset="0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C48B8532-EF2B-E682-E1D5-6EE6002D2676}"/>
              </a:ext>
            </a:extLst>
          </p:cNvPr>
          <p:cNvSpPr txBox="1"/>
          <p:nvPr/>
        </p:nvSpPr>
        <p:spPr>
          <a:xfrm>
            <a:off x="1752600" y="921179"/>
            <a:ext cx="846792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200" b="1" dirty="0">
                <a:solidFill>
                  <a:srgbClr val="002060"/>
                </a:solidFill>
                <a:latin typeface="Palatino Linotype" panose="02040502050505030304" pitchFamily="18" charset="0"/>
              </a:rPr>
              <a:t>Project Architecture: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9B58AB8-B0F4-2E2F-ADA8-2CEF94599207}"/>
              </a:ext>
            </a:extLst>
          </p:cNvPr>
          <p:cNvSpPr/>
          <p:nvPr/>
        </p:nvSpPr>
        <p:spPr>
          <a:xfrm>
            <a:off x="3810000" y="2628900"/>
            <a:ext cx="11540765" cy="54219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AC740565-411D-5000-995D-819460EF56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1633" y="3875084"/>
            <a:ext cx="1668544" cy="2997724"/>
          </a:xfrm>
          <a:prstGeom prst="rect">
            <a:avLst/>
          </a:prstGeom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27F81C4-9479-23DF-6D42-55BE71311DD3}"/>
              </a:ext>
            </a:extLst>
          </p:cNvPr>
          <p:cNvCxnSpPr>
            <a:cxnSpLocks/>
          </p:cNvCxnSpPr>
          <p:nvPr/>
        </p:nvCxnSpPr>
        <p:spPr>
          <a:xfrm>
            <a:off x="13354246" y="2628899"/>
            <a:ext cx="0" cy="54219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676D1398-2DA9-8801-DEF5-C2800A518994}"/>
              </a:ext>
            </a:extLst>
          </p:cNvPr>
          <p:cNvSpPr/>
          <p:nvPr/>
        </p:nvSpPr>
        <p:spPr>
          <a:xfrm>
            <a:off x="7995107" y="3892205"/>
            <a:ext cx="2606514" cy="140327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7A09037-806C-A806-D718-9B69B0EF4D8F}"/>
              </a:ext>
            </a:extLst>
          </p:cNvPr>
          <p:cNvSpPr txBox="1"/>
          <p:nvPr/>
        </p:nvSpPr>
        <p:spPr>
          <a:xfrm>
            <a:off x="7995107" y="4086011"/>
            <a:ext cx="27125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.NET Rest API Server</a:t>
            </a:r>
          </a:p>
          <a:p>
            <a:r>
              <a:rPr lang="en-I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User Management</a:t>
            </a:r>
          </a:p>
          <a:p>
            <a:r>
              <a:rPr lang="en-I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APIs on localhost: 8090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048D382-7F1A-A96D-07C0-9ACCEFB39A7A}"/>
              </a:ext>
            </a:extLst>
          </p:cNvPr>
          <p:cNvSpPr txBox="1"/>
          <p:nvPr/>
        </p:nvSpPr>
        <p:spPr>
          <a:xfrm>
            <a:off x="7995107" y="6063572"/>
            <a:ext cx="28327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Springboot Rest API Server for Business</a:t>
            </a:r>
          </a:p>
          <a:p>
            <a:r>
              <a:rPr lang="en-I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APIs on localhost: 8080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43AC72E-6D84-7150-EFF9-9DFCF40EB29B}"/>
              </a:ext>
            </a:extLst>
          </p:cNvPr>
          <p:cNvSpPr/>
          <p:nvPr/>
        </p:nvSpPr>
        <p:spPr>
          <a:xfrm>
            <a:off x="7995107" y="5869766"/>
            <a:ext cx="2606514" cy="140327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86C86F9E-80CC-3B5B-D290-1F91FB6DF320}"/>
              </a:ext>
            </a:extLst>
          </p:cNvPr>
          <p:cNvCxnSpPr>
            <a:cxnSpLocks/>
            <a:stCxn id="73" idx="3"/>
          </p:cNvCxnSpPr>
          <p:nvPr/>
        </p:nvCxnSpPr>
        <p:spPr>
          <a:xfrm flipV="1">
            <a:off x="10601621" y="5751320"/>
            <a:ext cx="2752625" cy="820085"/>
          </a:xfrm>
          <a:prstGeom prst="bentConnector3">
            <a:avLst>
              <a:gd name="adj1" fmla="val 51028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CBD2EB32-129F-294E-76BF-D02881CE46E4}"/>
              </a:ext>
            </a:extLst>
          </p:cNvPr>
          <p:cNvCxnSpPr>
            <a:cxnSpLocks/>
          </p:cNvCxnSpPr>
          <p:nvPr/>
        </p:nvCxnSpPr>
        <p:spPr>
          <a:xfrm>
            <a:off x="10601621" y="4595069"/>
            <a:ext cx="2752625" cy="809778"/>
          </a:xfrm>
          <a:prstGeom prst="bentConnector3">
            <a:avLst>
              <a:gd name="adj1" fmla="val 51712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C7E9DE3-738F-998E-2FED-3920C93AC8E8}"/>
              </a:ext>
            </a:extLst>
          </p:cNvPr>
          <p:cNvSpPr txBox="1"/>
          <p:nvPr/>
        </p:nvSpPr>
        <p:spPr>
          <a:xfrm>
            <a:off x="10922131" y="3885956"/>
            <a:ext cx="21116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Framework ADO .NET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A7A6287-A48A-C973-4117-9214A48AF889}"/>
              </a:ext>
            </a:extLst>
          </p:cNvPr>
          <p:cNvSpPr txBox="1"/>
          <p:nvPr/>
        </p:nvSpPr>
        <p:spPr>
          <a:xfrm>
            <a:off x="11365487" y="6651918"/>
            <a:ext cx="12248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JPA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Hibernate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JDBC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F8A68CF-9B0A-177D-079D-4BF0855414C7}"/>
              </a:ext>
            </a:extLst>
          </p:cNvPr>
          <p:cNvSpPr txBox="1"/>
          <p:nvPr/>
        </p:nvSpPr>
        <p:spPr>
          <a:xfrm>
            <a:off x="13448516" y="2846215"/>
            <a:ext cx="1894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 Tier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74F6BD9-557B-C4B8-9D60-349D62555E35}"/>
              </a:ext>
            </a:extLst>
          </p:cNvPr>
          <p:cNvSpPr txBox="1"/>
          <p:nvPr/>
        </p:nvSpPr>
        <p:spPr>
          <a:xfrm>
            <a:off x="13361313" y="6586913"/>
            <a:ext cx="2069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 on 3306 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270CEA9-A398-9DC5-7CC4-A8329D8A7CC7}"/>
              </a:ext>
            </a:extLst>
          </p:cNvPr>
          <p:cNvCxnSpPr>
            <a:cxnSpLocks/>
          </p:cNvCxnSpPr>
          <p:nvPr/>
        </p:nvCxnSpPr>
        <p:spPr>
          <a:xfrm flipH="1">
            <a:off x="7637785" y="2628899"/>
            <a:ext cx="32099" cy="54219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538D4832-3011-D778-727E-F2ABEBA64B49}"/>
              </a:ext>
            </a:extLst>
          </p:cNvPr>
          <p:cNvSpPr txBox="1"/>
          <p:nvPr/>
        </p:nvSpPr>
        <p:spPr>
          <a:xfrm>
            <a:off x="7841920" y="2846924"/>
            <a:ext cx="31391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Middle tier with Microservices architecture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630A270-069B-B3BE-22C2-D7734E681C71}"/>
              </a:ext>
            </a:extLst>
          </p:cNvPr>
          <p:cNvSpPr txBox="1"/>
          <p:nvPr/>
        </p:nvSpPr>
        <p:spPr>
          <a:xfrm>
            <a:off x="4042528" y="2846215"/>
            <a:ext cx="160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End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A3ECF31-F383-7E99-3E7F-BA4D3C96D24D}"/>
              </a:ext>
            </a:extLst>
          </p:cNvPr>
          <p:cNvSpPr txBox="1"/>
          <p:nvPr/>
        </p:nvSpPr>
        <p:spPr>
          <a:xfrm>
            <a:off x="4656043" y="3474634"/>
            <a:ext cx="26104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server running on localhost: 3000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02E8BDE-2D78-2E24-EE2C-49B33CE914E1}"/>
              </a:ext>
            </a:extLst>
          </p:cNvPr>
          <p:cNvSpPr txBox="1"/>
          <p:nvPr/>
        </p:nvSpPr>
        <p:spPr>
          <a:xfrm>
            <a:off x="4344008" y="4538293"/>
            <a:ext cx="27243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HTML, 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 JS components</a:t>
            </a:r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DFF3A07F-70A3-8874-69D8-63450581C2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1" r="26707" b="6554"/>
          <a:stretch/>
        </p:blipFill>
        <p:spPr>
          <a:xfrm>
            <a:off x="4549518" y="5751320"/>
            <a:ext cx="2546269" cy="208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141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905" y="634565"/>
            <a:ext cx="628777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0" dirty="0">
                <a:latin typeface="Palatino Linotype" panose="02040502050505030304" pitchFamily="18" charset="0"/>
                <a:cs typeface="Times New Roman"/>
              </a:rPr>
              <a:t>Project</a:t>
            </a:r>
            <a:r>
              <a:rPr spc="20" dirty="0">
                <a:latin typeface="Palatino Linotype" panose="02040502050505030304" pitchFamily="18" charset="0"/>
                <a:cs typeface="Times New Roman"/>
              </a:rPr>
              <a:t> </a:t>
            </a:r>
            <a:r>
              <a:rPr spc="-105" dirty="0">
                <a:latin typeface="Palatino Linotype" panose="02040502050505030304" pitchFamily="18" charset="0"/>
                <a:cs typeface="Times New Roman"/>
              </a:rPr>
              <a:t>Methodology: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87513"/>
            <a:ext cx="7190663" cy="474746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69996" y="4934974"/>
            <a:ext cx="6718002" cy="53520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640204" y="1562100"/>
            <a:ext cx="15428596" cy="7322197"/>
          </a:xfrm>
          <a:prstGeom prst="rect">
            <a:avLst/>
          </a:prstGeom>
        </p:spPr>
        <p:txBody>
          <a:bodyPr vert="horz" wrap="square" lIns="0" tIns="120015" rIns="0" bIns="0" rtlCol="0">
            <a:spAutoFit/>
          </a:bodyPr>
          <a:lstStyle/>
          <a:p>
            <a:pPr marL="38100" algn="just">
              <a:lnSpc>
                <a:spcPct val="100000"/>
              </a:lnSpc>
              <a:spcBef>
                <a:spcPts val="945"/>
              </a:spcBef>
            </a:pPr>
            <a:r>
              <a:rPr sz="3400" b="1" spc="-15" dirty="0">
                <a:latin typeface="Palatino Linotype" panose="02040502050505030304" pitchFamily="18" charset="0"/>
                <a:cs typeface="Arial"/>
              </a:rPr>
              <a:t>Phase</a:t>
            </a:r>
            <a:r>
              <a:rPr sz="3400" b="1" spc="-195" dirty="0">
                <a:latin typeface="Palatino Linotype" panose="02040502050505030304" pitchFamily="18" charset="0"/>
                <a:cs typeface="Arial"/>
              </a:rPr>
              <a:t> </a:t>
            </a:r>
            <a:r>
              <a:rPr sz="3400" b="1" spc="10" dirty="0">
                <a:latin typeface="Palatino Linotype" panose="02040502050505030304" pitchFamily="18" charset="0"/>
                <a:cs typeface="Arial"/>
              </a:rPr>
              <a:t>1:</a:t>
            </a:r>
            <a:endParaRPr sz="3400" dirty="0">
              <a:latin typeface="Palatino Linotype" panose="02040502050505030304" pitchFamily="18" charset="0"/>
              <a:cs typeface="Arial"/>
            </a:endParaRPr>
          </a:p>
          <a:p>
            <a:pPr marL="38100" marR="1753235" algn="just">
              <a:lnSpc>
                <a:spcPct val="116700"/>
              </a:lnSpc>
              <a:spcBef>
                <a:spcPts val="80"/>
              </a:spcBef>
            </a:pPr>
            <a:r>
              <a:rPr lang="en-IN" sz="3000" spc="15" dirty="0">
                <a:latin typeface="Palatino Linotype" panose="02040502050505030304" pitchFamily="18" charset="0"/>
                <a:cs typeface="Lucida Sans Unicode"/>
              </a:rPr>
              <a:t>	</a:t>
            </a:r>
            <a:r>
              <a:rPr sz="3000" spc="15" dirty="0">
                <a:latin typeface="Palatino Linotype" panose="02040502050505030304" pitchFamily="18" charset="0"/>
                <a:cs typeface="Lucida Sans Unicode"/>
              </a:rPr>
              <a:t>In</a:t>
            </a:r>
            <a:r>
              <a:rPr sz="3000" spc="-215" dirty="0">
                <a:latin typeface="Palatino Linotype" panose="02040502050505030304" pitchFamily="18" charset="0"/>
                <a:cs typeface="Lucida Sans Unicode"/>
              </a:rPr>
              <a:t> </a:t>
            </a:r>
            <a:r>
              <a:rPr sz="3000" spc="10" dirty="0">
                <a:latin typeface="Palatino Linotype" panose="02040502050505030304" pitchFamily="18" charset="0"/>
                <a:cs typeface="Lucida Sans Unicode"/>
              </a:rPr>
              <a:t>phase</a:t>
            </a:r>
            <a:r>
              <a:rPr sz="3000" spc="-215" dirty="0">
                <a:latin typeface="Palatino Linotype" panose="02040502050505030304" pitchFamily="18" charset="0"/>
                <a:cs typeface="Lucida Sans Unicode"/>
              </a:rPr>
              <a:t> </a:t>
            </a:r>
            <a:r>
              <a:rPr sz="3000" spc="20" dirty="0">
                <a:latin typeface="Palatino Linotype" panose="02040502050505030304" pitchFamily="18" charset="0"/>
                <a:cs typeface="Lucida Sans Unicode"/>
              </a:rPr>
              <a:t>one</a:t>
            </a:r>
            <a:r>
              <a:rPr sz="3000" spc="-210" dirty="0">
                <a:latin typeface="Palatino Linotype" panose="02040502050505030304" pitchFamily="18" charset="0"/>
                <a:cs typeface="Lucida Sans Unicode"/>
              </a:rPr>
              <a:t> </a:t>
            </a:r>
            <a:r>
              <a:rPr sz="3000" spc="45" dirty="0">
                <a:latin typeface="Palatino Linotype" panose="02040502050505030304" pitchFamily="18" charset="0"/>
                <a:cs typeface="Lucida Sans Unicode"/>
              </a:rPr>
              <a:t>we</a:t>
            </a:r>
            <a:r>
              <a:rPr sz="3000" spc="-215" dirty="0">
                <a:latin typeface="Palatino Linotype" panose="02040502050505030304" pitchFamily="18" charset="0"/>
                <a:cs typeface="Lucida Sans Unicode"/>
              </a:rPr>
              <a:t> </a:t>
            </a:r>
            <a:r>
              <a:rPr sz="3000" spc="55" dirty="0">
                <a:latin typeface="Palatino Linotype" panose="02040502050505030304" pitchFamily="18" charset="0"/>
                <a:cs typeface="Lucida Sans Unicode"/>
              </a:rPr>
              <a:t>have</a:t>
            </a:r>
            <a:r>
              <a:rPr sz="3000" spc="-210" dirty="0">
                <a:latin typeface="Palatino Linotype" panose="02040502050505030304" pitchFamily="18" charset="0"/>
                <a:cs typeface="Lucida Sans Unicode"/>
              </a:rPr>
              <a:t> </a:t>
            </a:r>
            <a:r>
              <a:rPr sz="3000" spc="15" dirty="0">
                <a:latin typeface="Palatino Linotype" panose="02040502050505030304" pitchFamily="18" charset="0"/>
                <a:cs typeface="Lucida Sans Unicode"/>
              </a:rPr>
              <a:t>implemented</a:t>
            </a:r>
            <a:r>
              <a:rPr sz="3000" spc="-215" dirty="0">
                <a:latin typeface="Palatino Linotype" panose="02040502050505030304" pitchFamily="18" charset="0"/>
                <a:cs typeface="Lucida Sans Unicode"/>
              </a:rPr>
              <a:t> </a:t>
            </a:r>
            <a:r>
              <a:rPr sz="3000" dirty="0">
                <a:latin typeface="Palatino Linotype" panose="02040502050505030304" pitchFamily="18" charset="0"/>
                <a:cs typeface="Lucida Sans Unicode"/>
              </a:rPr>
              <a:t>Registration</a:t>
            </a:r>
            <a:r>
              <a:rPr sz="3000" spc="-215" dirty="0">
                <a:latin typeface="Palatino Linotype" panose="02040502050505030304" pitchFamily="18" charset="0"/>
                <a:cs typeface="Lucida Sans Unicode"/>
              </a:rPr>
              <a:t> </a:t>
            </a:r>
            <a:r>
              <a:rPr sz="3000" spc="15" dirty="0">
                <a:latin typeface="Palatino Linotype" panose="02040502050505030304" pitchFamily="18" charset="0"/>
                <a:cs typeface="Lucida Sans Unicode"/>
              </a:rPr>
              <a:t>and</a:t>
            </a:r>
            <a:r>
              <a:rPr sz="3000" spc="-210" dirty="0">
                <a:latin typeface="Palatino Linotype" panose="02040502050505030304" pitchFamily="18" charset="0"/>
                <a:cs typeface="Lucida Sans Unicode"/>
              </a:rPr>
              <a:t> </a:t>
            </a:r>
            <a:r>
              <a:rPr sz="3000" spc="-35" dirty="0">
                <a:latin typeface="Palatino Linotype" panose="02040502050505030304" pitchFamily="18" charset="0"/>
                <a:cs typeface="Lucida Sans Unicode"/>
              </a:rPr>
              <a:t>Login</a:t>
            </a:r>
            <a:r>
              <a:rPr sz="3000" spc="-215" dirty="0">
                <a:latin typeface="Palatino Linotype" panose="02040502050505030304" pitchFamily="18" charset="0"/>
                <a:cs typeface="Lucida Sans Unicode"/>
              </a:rPr>
              <a:t> </a:t>
            </a:r>
            <a:r>
              <a:rPr sz="3000" spc="25" dirty="0">
                <a:latin typeface="Palatino Linotype" panose="02040502050505030304" pitchFamily="18" charset="0"/>
                <a:cs typeface="Lucida Sans Unicode"/>
              </a:rPr>
              <a:t>for</a:t>
            </a:r>
            <a:r>
              <a:rPr sz="3000" spc="-210" dirty="0">
                <a:latin typeface="Palatino Linotype" panose="02040502050505030304" pitchFamily="18" charset="0"/>
                <a:cs typeface="Lucida Sans Unicode"/>
              </a:rPr>
              <a:t> </a:t>
            </a:r>
            <a:r>
              <a:rPr sz="3000" spc="10" dirty="0">
                <a:latin typeface="Palatino Linotype" panose="02040502050505030304" pitchFamily="18" charset="0"/>
                <a:cs typeface="Lucida Sans Unicode"/>
              </a:rPr>
              <a:t>all</a:t>
            </a:r>
            <a:r>
              <a:rPr sz="3000" spc="-215" dirty="0">
                <a:latin typeface="Palatino Linotype" panose="02040502050505030304" pitchFamily="18" charset="0"/>
                <a:cs typeface="Lucida Sans Unicode"/>
              </a:rPr>
              <a:t> </a:t>
            </a:r>
            <a:r>
              <a:rPr sz="3000" spc="25" dirty="0">
                <a:latin typeface="Palatino Linotype" panose="02040502050505030304" pitchFamily="18" charset="0"/>
                <a:cs typeface="Lucida Sans Unicode"/>
              </a:rPr>
              <a:t>Modules</a:t>
            </a:r>
            <a:r>
              <a:rPr sz="3000" spc="-210" dirty="0">
                <a:latin typeface="Palatino Linotype" panose="02040502050505030304" pitchFamily="18" charset="0"/>
                <a:cs typeface="Lucida Sans Unicode"/>
              </a:rPr>
              <a:t> </a:t>
            </a:r>
            <a:r>
              <a:rPr sz="3000" spc="15" dirty="0">
                <a:latin typeface="Palatino Linotype" panose="02040502050505030304" pitchFamily="18" charset="0"/>
                <a:cs typeface="Lucida Sans Unicode"/>
              </a:rPr>
              <a:t>such</a:t>
            </a:r>
            <a:r>
              <a:rPr sz="3000" spc="-215" dirty="0">
                <a:latin typeface="Palatino Linotype" panose="02040502050505030304" pitchFamily="18" charset="0"/>
                <a:cs typeface="Lucida Sans Unicode"/>
              </a:rPr>
              <a:t> </a:t>
            </a:r>
            <a:r>
              <a:rPr sz="3000" spc="-15" dirty="0">
                <a:latin typeface="Palatino Linotype" panose="02040502050505030304" pitchFamily="18" charset="0"/>
                <a:cs typeface="Lucida Sans Unicode"/>
              </a:rPr>
              <a:t>as </a:t>
            </a:r>
            <a:r>
              <a:rPr sz="3000" spc="-935" dirty="0">
                <a:latin typeface="Palatino Linotype" panose="02040502050505030304" pitchFamily="18" charset="0"/>
                <a:cs typeface="Lucida Sans Unicode"/>
              </a:rPr>
              <a:t> </a:t>
            </a:r>
            <a:r>
              <a:rPr sz="3000" spc="-5" dirty="0">
                <a:latin typeface="Palatino Linotype" panose="02040502050505030304" pitchFamily="18" charset="0"/>
                <a:cs typeface="Lucida Sans Unicode"/>
              </a:rPr>
              <a:t>registration</a:t>
            </a:r>
            <a:r>
              <a:rPr sz="3000" spc="-215" dirty="0">
                <a:latin typeface="Palatino Linotype" panose="02040502050505030304" pitchFamily="18" charset="0"/>
                <a:cs typeface="Lucida Sans Unicode"/>
              </a:rPr>
              <a:t> </a:t>
            </a:r>
            <a:r>
              <a:rPr sz="3000" spc="25" dirty="0">
                <a:latin typeface="Palatino Linotype" panose="02040502050505030304" pitchFamily="18" charset="0"/>
                <a:cs typeface="Lucida Sans Unicode"/>
              </a:rPr>
              <a:t>for</a:t>
            </a:r>
            <a:r>
              <a:rPr sz="3000" spc="-215" dirty="0">
                <a:latin typeface="Palatino Linotype" panose="02040502050505030304" pitchFamily="18" charset="0"/>
                <a:cs typeface="Lucida Sans Unicode"/>
              </a:rPr>
              <a:t> </a:t>
            </a:r>
            <a:r>
              <a:rPr sz="3000" spc="-55" dirty="0">
                <a:latin typeface="Palatino Linotype" panose="02040502050505030304" pitchFamily="18" charset="0"/>
                <a:cs typeface="Lucida Sans Unicode"/>
              </a:rPr>
              <a:t>Organizer</a:t>
            </a:r>
            <a:r>
              <a:rPr sz="3000" spc="-210" dirty="0">
                <a:latin typeface="Palatino Linotype" panose="02040502050505030304" pitchFamily="18" charset="0"/>
                <a:cs typeface="Lucida Sans Unicode"/>
              </a:rPr>
              <a:t> </a:t>
            </a:r>
            <a:r>
              <a:rPr sz="3000" spc="15" dirty="0">
                <a:latin typeface="Palatino Linotype" panose="02040502050505030304" pitchFamily="18" charset="0"/>
                <a:cs typeface="Lucida Sans Unicode"/>
              </a:rPr>
              <a:t>and</a:t>
            </a:r>
            <a:r>
              <a:rPr sz="3000" spc="-215" dirty="0">
                <a:latin typeface="Palatino Linotype" panose="02040502050505030304" pitchFamily="18" charset="0"/>
                <a:cs typeface="Lucida Sans Unicode"/>
              </a:rPr>
              <a:t> </a:t>
            </a:r>
            <a:r>
              <a:rPr sz="3000" spc="40" dirty="0">
                <a:latin typeface="Palatino Linotype" panose="02040502050505030304" pitchFamily="18" charset="0"/>
                <a:cs typeface="Lucida Sans Unicode"/>
              </a:rPr>
              <a:t>Attendee</a:t>
            </a:r>
            <a:r>
              <a:rPr sz="3000" spc="-210" dirty="0">
                <a:latin typeface="Palatino Linotype" panose="02040502050505030304" pitchFamily="18" charset="0"/>
                <a:cs typeface="Lucida Sans Unicode"/>
              </a:rPr>
              <a:t> </a:t>
            </a:r>
            <a:r>
              <a:rPr sz="3000" spc="20" dirty="0">
                <a:latin typeface="Palatino Linotype" panose="02040502050505030304" pitchFamily="18" charset="0"/>
                <a:cs typeface="Lucida Sans Unicode"/>
              </a:rPr>
              <a:t>whereas</a:t>
            </a:r>
            <a:r>
              <a:rPr sz="3000" spc="-215" dirty="0">
                <a:latin typeface="Palatino Linotype" panose="02040502050505030304" pitchFamily="18" charset="0"/>
                <a:cs typeface="Lucida Sans Unicode"/>
              </a:rPr>
              <a:t> </a:t>
            </a:r>
            <a:r>
              <a:rPr sz="3000" spc="-30" dirty="0">
                <a:latin typeface="Palatino Linotype" panose="02040502050505030304" pitchFamily="18" charset="0"/>
                <a:cs typeface="Lucida Sans Unicode"/>
              </a:rPr>
              <a:t>Admin</a:t>
            </a:r>
            <a:r>
              <a:rPr sz="3000" spc="-215" dirty="0">
                <a:latin typeface="Palatino Linotype" panose="02040502050505030304" pitchFamily="18" charset="0"/>
                <a:cs typeface="Lucida Sans Unicode"/>
              </a:rPr>
              <a:t> </a:t>
            </a:r>
            <a:r>
              <a:rPr sz="3000" spc="-10" dirty="0">
                <a:latin typeface="Palatino Linotype" panose="02040502050505030304" pitchFamily="18" charset="0"/>
                <a:cs typeface="Lucida Sans Unicode"/>
              </a:rPr>
              <a:t>has</a:t>
            </a:r>
            <a:r>
              <a:rPr sz="3000" spc="-210" dirty="0">
                <a:latin typeface="Palatino Linotype" panose="02040502050505030304" pitchFamily="18" charset="0"/>
                <a:cs typeface="Lucida Sans Unicode"/>
              </a:rPr>
              <a:t> </a:t>
            </a:r>
            <a:r>
              <a:rPr sz="3000" spc="35" dirty="0">
                <a:latin typeface="Palatino Linotype" panose="02040502050505030304" pitchFamily="18" charset="0"/>
                <a:cs typeface="Lucida Sans Unicode"/>
              </a:rPr>
              <a:t>only</a:t>
            </a:r>
            <a:r>
              <a:rPr sz="3000" spc="-215" dirty="0">
                <a:latin typeface="Palatino Linotype" panose="02040502050505030304" pitchFamily="18" charset="0"/>
                <a:cs typeface="Lucida Sans Unicode"/>
              </a:rPr>
              <a:t> </a:t>
            </a:r>
            <a:r>
              <a:rPr sz="3000" spc="-60" dirty="0">
                <a:latin typeface="Palatino Linotype" panose="02040502050505030304" pitchFamily="18" charset="0"/>
                <a:cs typeface="Lucida Sans Unicode"/>
              </a:rPr>
              <a:t>Login.</a:t>
            </a:r>
            <a:endParaRPr sz="3000" dirty="0">
              <a:latin typeface="Palatino Linotype" panose="02040502050505030304" pitchFamily="18" charset="0"/>
              <a:cs typeface="Lucida Sans Unicode"/>
            </a:endParaRPr>
          </a:p>
          <a:p>
            <a:pPr marL="38100" algn="just">
              <a:lnSpc>
                <a:spcPct val="100000"/>
              </a:lnSpc>
              <a:spcBef>
                <a:spcPts val="650"/>
              </a:spcBef>
            </a:pPr>
            <a:r>
              <a:rPr sz="3400" b="1" spc="-15" dirty="0">
                <a:latin typeface="Palatino Linotype" panose="02040502050505030304" pitchFamily="18" charset="0"/>
                <a:cs typeface="Arial"/>
              </a:rPr>
              <a:t>Phase</a:t>
            </a:r>
            <a:r>
              <a:rPr sz="3400" b="1" spc="-200" dirty="0">
                <a:latin typeface="Palatino Linotype" panose="02040502050505030304" pitchFamily="18" charset="0"/>
                <a:cs typeface="Arial"/>
              </a:rPr>
              <a:t> </a:t>
            </a:r>
            <a:r>
              <a:rPr sz="3400" b="1" spc="40" dirty="0">
                <a:latin typeface="Palatino Linotype" panose="02040502050505030304" pitchFamily="18" charset="0"/>
                <a:cs typeface="Arial"/>
              </a:rPr>
              <a:t>2:</a:t>
            </a:r>
            <a:endParaRPr sz="3400" dirty="0">
              <a:latin typeface="Palatino Linotype" panose="02040502050505030304" pitchFamily="18" charset="0"/>
              <a:cs typeface="Arial"/>
            </a:endParaRPr>
          </a:p>
          <a:p>
            <a:pPr marL="38100" marR="17780" indent="89535" algn="just">
              <a:lnSpc>
                <a:spcPts val="4200"/>
              </a:lnSpc>
              <a:spcBef>
                <a:spcPts val="325"/>
              </a:spcBef>
            </a:pPr>
            <a:r>
              <a:rPr lang="en-IN" sz="3000" spc="15" dirty="0">
                <a:latin typeface="Palatino Linotype" panose="02040502050505030304" pitchFamily="18" charset="0"/>
                <a:cs typeface="Lucida Sans Unicode"/>
              </a:rPr>
              <a:t>	</a:t>
            </a:r>
            <a:r>
              <a:rPr sz="3000" spc="15" dirty="0">
                <a:latin typeface="Palatino Linotype" panose="02040502050505030304" pitchFamily="18" charset="0"/>
                <a:cs typeface="Lucida Sans Unicode"/>
              </a:rPr>
              <a:t>In </a:t>
            </a:r>
            <a:r>
              <a:rPr sz="3000" spc="10" dirty="0">
                <a:latin typeface="Palatino Linotype" panose="02040502050505030304" pitchFamily="18" charset="0"/>
                <a:cs typeface="Lucida Sans Unicode"/>
              </a:rPr>
              <a:t>phase </a:t>
            </a:r>
            <a:r>
              <a:rPr sz="3000" spc="50" dirty="0">
                <a:latin typeface="Palatino Linotype" panose="02040502050505030304" pitchFamily="18" charset="0"/>
                <a:cs typeface="Lucida Sans Unicode"/>
              </a:rPr>
              <a:t>two </a:t>
            </a:r>
            <a:r>
              <a:rPr sz="3000" spc="45" dirty="0">
                <a:latin typeface="Palatino Linotype" panose="02040502050505030304" pitchFamily="18" charset="0"/>
                <a:cs typeface="Lucida Sans Unicode"/>
              </a:rPr>
              <a:t>we </a:t>
            </a:r>
            <a:r>
              <a:rPr sz="3000" spc="55" dirty="0">
                <a:latin typeface="Palatino Linotype" panose="02040502050505030304" pitchFamily="18" charset="0"/>
                <a:cs typeface="Lucida Sans Unicode"/>
              </a:rPr>
              <a:t>have</a:t>
            </a:r>
            <a:r>
              <a:rPr lang="en-IN" sz="3000" spc="55" dirty="0">
                <a:latin typeface="Palatino Linotype" panose="02040502050505030304" pitchFamily="18" charset="0"/>
                <a:cs typeface="Lucida Sans Unicode"/>
              </a:rPr>
              <a:t> implemented all the CRUD operations such as</a:t>
            </a:r>
            <a:r>
              <a:rPr sz="3000" spc="-15" dirty="0">
                <a:latin typeface="Palatino Linotype" panose="02040502050505030304" pitchFamily="18" charset="0"/>
                <a:cs typeface="Lucida Sans Unicode"/>
              </a:rPr>
              <a:t> </a:t>
            </a:r>
            <a:r>
              <a:rPr sz="3000" spc="30" dirty="0">
                <a:latin typeface="Palatino Linotype" panose="02040502050505030304" pitchFamily="18" charset="0"/>
                <a:cs typeface="Lucida Sans Unicode"/>
              </a:rPr>
              <a:t>add </a:t>
            </a:r>
            <a:r>
              <a:rPr sz="3000" spc="70" dirty="0">
                <a:latin typeface="Palatino Linotype" panose="02040502050505030304" pitchFamily="18" charset="0"/>
                <a:cs typeface="Lucida Sans Unicode"/>
              </a:rPr>
              <a:t>event </a:t>
            </a:r>
            <a:r>
              <a:rPr sz="3000" spc="-155" dirty="0">
                <a:latin typeface="Palatino Linotype" panose="02040502050505030304" pitchFamily="18" charset="0"/>
                <a:cs typeface="Lucida Sans Unicode"/>
              </a:rPr>
              <a:t>, </a:t>
            </a:r>
            <a:r>
              <a:rPr sz="3000" spc="50" dirty="0">
                <a:latin typeface="Palatino Linotype" panose="02040502050505030304" pitchFamily="18" charset="0"/>
                <a:cs typeface="Lucida Sans Unicode"/>
              </a:rPr>
              <a:t>delete </a:t>
            </a:r>
            <a:r>
              <a:rPr sz="3000" spc="55" dirty="0">
                <a:latin typeface="Palatino Linotype" panose="02040502050505030304" pitchFamily="18" charset="0"/>
                <a:cs typeface="Lucida Sans Unicode"/>
              </a:rPr>
              <a:t> </a:t>
            </a:r>
            <a:r>
              <a:rPr sz="3000" spc="35" dirty="0">
                <a:latin typeface="Palatino Linotype" panose="02040502050505030304" pitchFamily="18" charset="0"/>
                <a:cs typeface="Lucida Sans Unicode"/>
              </a:rPr>
              <a:t>event,</a:t>
            </a:r>
            <a:r>
              <a:rPr sz="3000" spc="-210" dirty="0">
                <a:latin typeface="Palatino Linotype" panose="02040502050505030304" pitchFamily="18" charset="0"/>
                <a:cs typeface="Lucida Sans Unicode"/>
              </a:rPr>
              <a:t> </a:t>
            </a:r>
            <a:r>
              <a:rPr sz="3000" spc="35" dirty="0">
                <a:latin typeface="Palatino Linotype" panose="02040502050505030304" pitchFamily="18" charset="0"/>
                <a:cs typeface="Lucida Sans Unicode"/>
              </a:rPr>
              <a:t>update</a:t>
            </a:r>
            <a:r>
              <a:rPr sz="3000" spc="-210" dirty="0">
                <a:latin typeface="Palatino Linotype" panose="02040502050505030304" pitchFamily="18" charset="0"/>
                <a:cs typeface="Lucida Sans Unicode"/>
              </a:rPr>
              <a:t> </a:t>
            </a:r>
            <a:r>
              <a:rPr sz="3000" spc="50" dirty="0">
                <a:latin typeface="Palatino Linotype" panose="02040502050505030304" pitchFamily="18" charset="0"/>
                <a:cs typeface="Lucida Sans Unicode"/>
              </a:rPr>
              <a:t>the</a:t>
            </a:r>
            <a:r>
              <a:rPr sz="3000" spc="-210" dirty="0">
                <a:latin typeface="Palatino Linotype" panose="02040502050505030304" pitchFamily="18" charset="0"/>
                <a:cs typeface="Lucida Sans Unicode"/>
              </a:rPr>
              <a:t> </a:t>
            </a:r>
            <a:r>
              <a:rPr sz="3000" spc="35" dirty="0">
                <a:latin typeface="Palatino Linotype" panose="02040502050505030304" pitchFamily="18" charset="0"/>
                <a:cs typeface="Lucida Sans Unicode"/>
              </a:rPr>
              <a:t>event,</a:t>
            </a:r>
            <a:r>
              <a:rPr sz="3000" spc="-204" dirty="0">
                <a:latin typeface="Palatino Linotype" panose="02040502050505030304" pitchFamily="18" charset="0"/>
                <a:cs typeface="Lucida Sans Unicode"/>
              </a:rPr>
              <a:t> </a:t>
            </a:r>
            <a:r>
              <a:rPr sz="3000" spc="45" dirty="0">
                <a:latin typeface="Palatino Linotype" panose="02040502050505030304" pitchFamily="18" charset="0"/>
                <a:cs typeface="Lucida Sans Unicode"/>
              </a:rPr>
              <a:t>view</a:t>
            </a:r>
            <a:r>
              <a:rPr sz="3000" spc="-210" dirty="0">
                <a:latin typeface="Palatino Linotype" panose="02040502050505030304" pitchFamily="18" charset="0"/>
                <a:cs typeface="Lucida Sans Unicode"/>
              </a:rPr>
              <a:t> </a:t>
            </a:r>
            <a:r>
              <a:rPr sz="3000" spc="50" dirty="0">
                <a:latin typeface="Palatino Linotype" panose="02040502050505030304" pitchFamily="18" charset="0"/>
                <a:cs typeface="Lucida Sans Unicode"/>
              </a:rPr>
              <a:t>the</a:t>
            </a:r>
            <a:r>
              <a:rPr sz="3000" spc="-210" dirty="0">
                <a:latin typeface="Palatino Linotype" panose="02040502050505030304" pitchFamily="18" charset="0"/>
                <a:cs typeface="Lucida Sans Unicode"/>
              </a:rPr>
              <a:t> </a:t>
            </a:r>
            <a:r>
              <a:rPr sz="3000" spc="70" dirty="0">
                <a:latin typeface="Palatino Linotype" panose="02040502050505030304" pitchFamily="18" charset="0"/>
                <a:cs typeface="Lucida Sans Unicode"/>
              </a:rPr>
              <a:t>event</a:t>
            </a:r>
            <a:r>
              <a:rPr sz="3000" spc="-210" dirty="0">
                <a:latin typeface="Palatino Linotype" panose="02040502050505030304" pitchFamily="18" charset="0"/>
                <a:cs typeface="Lucida Sans Unicode"/>
              </a:rPr>
              <a:t> </a:t>
            </a:r>
            <a:r>
              <a:rPr sz="3000" spc="20" dirty="0">
                <a:latin typeface="Palatino Linotype" panose="02040502050505030304" pitchFamily="18" charset="0"/>
                <a:cs typeface="Lucida Sans Unicode"/>
              </a:rPr>
              <a:t>,delete</a:t>
            </a:r>
            <a:r>
              <a:rPr sz="3000" spc="-210" dirty="0">
                <a:latin typeface="Palatino Linotype" panose="02040502050505030304" pitchFamily="18" charset="0"/>
                <a:cs typeface="Lucida Sans Unicode"/>
              </a:rPr>
              <a:t> </a:t>
            </a:r>
            <a:r>
              <a:rPr sz="3000" spc="50" dirty="0">
                <a:latin typeface="Palatino Linotype" panose="02040502050505030304" pitchFamily="18" charset="0"/>
                <a:cs typeface="Lucida Sans Unicode"/>
              </a:rPr>
              <a:t>attendee</a:t>
            </a:r>
            <a:r>
              <a:rPr sz="3000" spc="-204" dirty="0">
                <a:latin typeface="Palatino Linotype" panose="02040502050505030304" pitchFamily="18" charset="0"/>
                <a:cs typeface="Lucida Sans Unicode"/>
              </a:rPr>
              <a:t> </a:t>
            </a:r>
            <a:r>
              <a:rPr sz="3000" spc="15" dirty="0">
                <a:latin typeface="Palatino Linotype" panose="02040502050505030304" pitchFamily="18" charset="0"/>
                <a:cs typeface="Lucida Sans Unicode"/>
              </a:rPr>
              <a:t>and</a:t>
            </a:r>
            <a:r>
              <a:rPr sz="3000" spc="-210" dirty="0">
                <a:latin typeface="Palatino Linotype" panose="02040502050505030304" pitchFamily="18" charset="0"/>
                <a:cs typeface="Lucida Sans Unicode"/>
              </a:rPr>
              <a:t> </a:t>
            </a:r>
            <a:r>
              <a:rPr sz="3000" spc="-55" dirty="0">
                <a:latin typeface="Palatino Linotype" panose="02040502050505030304" pitchFamily="18" charset="0"/>
                <a:cs typeface="Lucida Sans Unicode"/>
              </a:rPr>
              <a:t>organizer</a:t>
            </a:r>
            <a:r>
              <a:rPr sz="3000" spc="-210" dirty="0">
                <a:latin typeface="Palatino Linotype" panose="02040502050505030304" pitchFamily="18" charset="0"/>
                <a:cs typeface="Lucida Sans Unicode"/>
              </a:rPr>
              <a:t> </a:t>
            </a:r>
            <a:r>
              <a:rPr sz="3000" spc="-155" dirty="0">
                <a:latin typeface="Palatino Linotype" panose="02040502050505030304" pitchFamily="18" charset="0"/>
                <a:cs typeface="Lucida Sans Unicode"/>
              </a:rPr>
              <a:t>,</a:t>
            </a:r>
            <a:r>
              <a:rPr sz="3000" spc="-210" dirty="0">
                <a:latin typeface="Palatino Linotype" panose="02040502050505030304" pitchFamily="18" charset="0"/>
                <a:cs typeface="Lucida Sans Unicode"/>
              </a:rPr>
              <a:t> </a:t>
            </a:r>
            <a:r>
              <a:rPr sz="3000" spc="45" dirty="0">
                <a:latin typeface="Palatino Linotype" panose="02040502050505030304" pitchFamily="18" charset="0"/>
                <a:cs typeface="Lucida Sans Unicode"/>
              </a:rPr>
              <a:t>view</a:t>
            </a:r>
            <a:r>
              <a:rPr sz="3000" spc="-204" dirty="0">
                <a:latin typeface="Palatino Linotype" panose="02040502050505030304" pitchFamily="18" charset="0"/>
                <a:cs typeface="Lucida Sans Unicode"/>
              </a:rPr>
              <a:t> </a:t>
            </a:r>
            <a:r>
              <a:rPr sz="3000" spc="30" dirty="0">
                <a:latin typeface="Palatino Linotype" panose="02040502050505030304" pitchFamily="18" charset="0"/>
                <a:cs typeface="Lucida Sans Unicode"/>
              </a:rPr>
              <a:t>payments</a:t>
            </a:r>
            <a:r>
              <a:rPr sz="3000" spc="-210" dirty="0">
                <a:latin typeface="Palatino Linotype" panose="02040502050505030304" pitchFamily="18" charset="0"/>
                <a:cs typeface="Lucida Sans Unicode"/>
              </a:rPr>
              <a:t> </a:t>
            </a:r>
            <a:r>
              <a:rPr sz="3000" spc="25" dirty="0">
                <a:latin typeface="Palatino Linotype" panose="02040502050505030304" pitchFamily="18" charset="0"/>
                <a:cs typeface="Lucida Sans Unicode"/>
              </a:rPr>
              <a:t>for </a:t>
            </a:r>
            <a:r>
              <a:rPr sz="3000" spc="-935" dirty="0">
                <a:latin typeface="Palatino Linotype" panose="02040502050505030304" pitchFamily="18" charset="0"/>
                <a:cs typeface="Lucida Sans Unicode"/>
              </a:rPr>
              <a:t> </a:t>
            </a:r>
            <a:r>
              <a:rPr sz="3000" spc="40" dirty="0">
                <a:latin typeface="Palatino Linotype" panose="02040502050505030304" pitchFamily="18" charset="0"/>
                <a:cs typeface="Lucida Sans Unicode"/>
              </a:rPr>
              <a:t>attendees</a:t>
            </a:r>
            <a:r>
              <a:rPr sz="3000" spc="-210" dirty="0">
                <a:latin typeface="Palatino Linotype" panose="02040502050505030304" pitchFamily="18" charset="0"/>
                <a:cs typeface="Lucida Sans Unicode"/>
              </a:rPr>
              <a:t> </a:t>
            </a:r>
            <a:r>
              <a:rPr sz="3000" spc="15" dirty="0">
                <a:latin typeface="Palatino Linotype" panose="02040502050505030304" pitchFamily="18" charset="0"/>
                <a:cs typeface="Lucida Sans Unicode"/>
              </a:rPr>
              <a:t>who</a:t>
            </a:r>
            <a:r>
              <a:rPr sz="3000" spc="-210" dirty="0">
                <a:latin typeface="Palatino Linotype" panose="02040502050505030304" pitchFamily="18" charset="0"/>
                <a:cs typeface="Lucida Sans Unicode"/>
              </a:rPr>
              <a:t> </a:t>
            </a:r>
            <a:r>
              <a:rPr sz="3000" spc="-20" dirty="0">
                <a:latin typeface="Palatino Linotype" panose="02040502050505030304" pitchFamily="18" charset="0"/>
                <a:cs typeface="Lucida Sans Unicode"/>
              </a:rPr>
              <a:t>booked</a:t>
            </a:r>
            <a:r>
              <a:rPr sz="3000" spc="-210" dirty="0">
                <a:latin typeface="Palatino Linotype" panose="02040502050505030304" pitchFamily="18" charset="0"/>
                <a:cs typeface="Lucida Sans Unicode"/>
              </a:rPr>
              <a:t> </a:t>
            </a:r>
            <a:r>
              <a:rPr sz="3000" spc="5" dirty="0">
                <a:latin typeface="Palatino Linotype" panose="02040502050505030304" pitchFamily="18" charset="0"/>
                <a:cs typeface="Lucida Sans Unicode"/>
              </a:rPr>
              <a:t>tickets</a:t>
            </a:r>
            <a:r>
              <a:rPr sz="3000" spc="-210" dirty="0">
                <a:latin typeface="Palatino Linotype" panose="02040502050505030304" pitchFamily="18" charset="0"/>
                <a:cs typeface="Lucida Sans Unicode"/>
              </a:rPr>
              <a:t> </a:t>
            </a:r>
            <a:r>
              <a:rPr sz="3000" spc="15" dirty="0">
                <a:latin typeface="Palatino Linotype" panose="02040502050505030304" pitchFamily="18" charset="0"/>
                <a:cs typeface="Lucida Sans Unicode"/>
              </a:rPr>
              <a:t>and</a:t>
            </a:r>
            <a:r>
              <a:rPr sz="3000" spc="-204" dirty="0">
                <a:latin typeface="Palatino Linotype" panose="02040502050505030304" pitchFamily="18" charset="0"/>
                <a:cs typeface="Lucida Sans Unicode"/>
              </a:rPr>
              <a:t> </a:t>
            </a:r>
            <a:r>
              <a:rPr sz="3000" spc="-55" dirty="0">
                <a:latin typeface="Palatino Linotype" panose="02040502050505030304" pitchFamily="18" charset="0"/>
                <a:cs typeface="Lucida Sans Unicode"/>
              </a:rPr>
              <a:t>organizer</a:t>
            </a:r>
            <a:r>
              <a:rPr sz="3000" spc="-210" dirty="0">
                <a:latin typeface="Palatino Linotype" panose="02040502050505030304" pitchFamily="18" charset="0"/>
                <a:cs typeface="Lucida Sans Unicode"/>
              </a:rPr>
              <a:t> </a:t>
            </a:r>
            <a:r>
              <a:rPr sz="3000" spc="15" dirty="0">
                <a:latin typeface="Palatino Linotype" panose="02040502050505030304" pitchFamily="18" charset="0"/>
                <a:cs typeface="Lucida Sans Unicode"/>
              </a:rPr>
              <a:t>who</a:t>
            </a:r>
            <a:r>
              <a:rPr sz="3000" spc="-210" dirty="0">
                <a:latin typeface="Palatino Linotype" panose="02040502050505030304" pitchFamily="18" charset="0"/>
                <a:cs typeface="Lucida Sans Unicode"/>
              </a:rPr>
              <a:t> </a:t>
            </a:r>
            <a:r>
              <a:rPr sz="3000" spc="-20" dirty="0">
                <a:latin typeface="Palatino Linotype" panose="02040502050505030304" pitchFamily="18" charset="0"/>
                <a:cs typeface="Lucida Sans Unicode"/>
              </a:rPr>
              <a:t>booked</a:t>
            </a:r>
            <a:r>
              <a:rPr sz="3000" spc="-210" dirty="0">
                <a:latin typeface="Palatino Linotype" panose="02040502050505030304" pitchFamily="18" charset="0"/>
                <a:cs typeface="Lucida Sans Unicode"/>
              </a:rPr>
              <a:t> </a:t>
            </a:r>
            <a:r>
              <a:rPr sz="3000" spc="25" dirty="0">
                <a:latin typeface="Palatino Linotype" panose="02040502050505030304" pitchFamily="18" charset="0"/>
                <a:cs typeface="Lucida Sans Unicode"/>
              </a:rPr>
              <a:t>for</a:t>
            </a:r>
            <a:r>
              <a:rPr sz="3000" spc="-204" dirty="0">
                <a:latin typeface="Palatino Linotype" panose="02040502050505030304" pitchFamily="18" charset="0"/>
                <a:cs typeface="Lucida Sans Unicode"/>
              </a:rPr>
              <a:t> </a:t>
            </a:r>
            <a:r>
              <a:rPr sz="3000" spc="50" dirty="0">
                <a:latin typeface="Palatino Linotype" panose="02040502050505030304" pitchFamily="18" charset="0"/>
                <a:cs typeface="Lucida Sans Unicode"/>
              </a:rPr>
              <a:t>the</a:t>
            </a:r>
            <a:r>
              <a:rPr sz="3000" spc="-210" dirty="0">
                <a:latin typeface="Palatino Linotype" panose="02040502050505030304" pitchFamily="18" charset="0"/>
                <a:cs typeface="Lucida Sans Unicode"/>
              </a:rPr>
              <a:t> </a:t>
            </a:r>
            <a:r>
              <a:rPr sz="3000" spc="35" dirty="0">
                <a:latin typeface="Palatino Linotype" panose="02040502050505030304" pitchFamily="18" charset="0"/>
                <a:cs typeface="Lucida Sans Unicode"/>
              </a:rPr>
              <a:t>event,</a:t>
            </a:r>
            <a:r>
              <a:rPr sz="3000" spc="-210" dirty="0">
                <a:latin typeface="Palatino Linotype" panose="02040502050505030304" pitchFamily="18" charset="0"/>
                <a:cs typeface="Lucida Sans Unicode"/>
              </a:rPr>
              <a:t> </a:t>
            </a:r>
            <a:r>
              <a:rPr sz="3000" spc="45" dirty="0">
                <a:latin typeface="Palatino Linotype" panose="02040502050505030304" pitchFamily="18" charset="0"/>
                <a:cs typeface="Lucida Sans Unicode"/>
              </a:rPr>
              <a:t>view</a:t>
            </a:r>
            <a:r>
              <a:rPr sz="3000" spc="-210" dirty="0">
                <a:latin typeface="Palatino Linotype" panose="02040502050505030304" pitchFamily="18" charset="0"/>
                <a:cs typeface="Lucida Sans Unicode"/>
              </a:rPr>
              <a:t> </a:t>
            </a:r>
            <a:r>
              <a:rPr sz="3000" spc="-65" dirty="0">
                <a:latin typeface="Palatino Linotype" panose="02040502050505030304" pitchFamily="18" charset="0"/>
                <a:cs typeface="Lucida Sans Unicode"/>
              </a:rPr>
              <a:t>bookings</a:t>
            </a:r>
            <a:r>
              <a:rPr sz="3000" spc="-204" dirty="0">
                <a:latin typeface="Palatino Linotype" panose="02040502050505030304" pitchFamily="18" charset="0"/>
                <a:cs typeface="Lucida Sans Unicode"/>
              </a:rPr>
              <a:t> </a:t>
            </a:r>
            <a:r>
              <a:rPr sz="3000" spc="25" dirty="0">
                <a:latin typeface="Palatino Linotype" panose="02040502050505030304" pitchFamily="18" charset="0"/>
                <a:cs typeface="Lucida Sans Unicode"/>
              </a:rPr>
              <a:t>done</a:t>
            </a:r>
            <a:r>
              <a:rPr sz="3000" spc="-155" dirty="0">
                <a:latin typeface="Palatino Linotype" panose="02040502050505030304" pitchFamily="18" charset="0"/>
                <a:cs typeface="Lucida Sans Unicode"/>
              </a:rPr>
              <a:t>,</a:t>
            </a:r>
            <a:r>
              <a:rPr lang="en-IN" sz="3000" spc="-155" dirty="0">
                <a:latin typeface="Palatino Linotype" panose="02040502050505030304" pitchFamily="18" charset="0"/>
                <a:cs typeface="Lucida Sans Unicode"/>
              </a:rPr>
              <a:t> </a:t>
            </a:r>
            <a:r>
              <a:rPr sz="3000" spc="55" dirty="0">
                <a:latin typeface="Palatino Linotype" panose="02040502050505030304" pitchFamily="18" charset="0"/>
                <a:cs typeface="Lucida Sans Unicode"/>
              </a:rPr>
              <a:t>cancel</a:t>
            </a:r>
            <a:r>
              <a:rPr sz="3000" spc="-215" dirty="0">
                <a:latin typeface="Palatino Linotype" panose="02040502050505030304" pitchFamily="18" charset="0"/>
                <a:cs typeface="Lucida Sans Unicode"/>
              </a:rPr>
              <a:t> </a:t>
            </a:r>
            <a:r>
              <a:rPr sz="3000" spc="50" dirty="0">
                <a:latin typeface="Palatino Linotype" panose="02040502050505030304" pitchFamily="18" charset="0"/>
                <a:cs typeface="Lucida Sans Unicode"/>
              </a:rPr>
              <a:t>the</a:t>
            </a:r>
            <a:r>
              <a:rPr sz="3000" spc="-215" dirty="0">
                <a:latin typeface="Palatino Linotype" panose="02040502050505030304" pitchFamily="18" charset="0"/>
                <a:cs typeface="Lucida Sans Unicode"/>
              </a:rPr>
              <a:t> </a:t>
            </a:r>
            <a:r>
              <a:rPr sz="3000" spc="-70" dirty="0">
                <a:latin typeface="Palatino Linotype" panose="02040502050505030304" pitchFamily="18" charset="0"/>
                <a:cs typeface="Lucida Sans Unicode"/>
              </a:rPr>
              <a:t>booking</a:t>
            </a:r>
            <a:r>
              <a:rPr sz="3000" spc="-215" dirty="0">
                <a:latin typeface="Palatino Linotype" panose="02040502050505030304" pitchFamily="18" charset="0"/>
                <a:cs typeface="Lucida Sans Unicode"/>
              </a:rPr>
              <a:t> </a:t>
            </a:r>
            <a:r>
              <a:rPr sz="3000" spc="-160" dirty="0">
                <a:latin typeface="Palatino Linotype" panose="02040502050505030304" pitchFamily="18" charset="0"/>
                <a:cs typeface="Lucida Sans Unicode"/>
              </a:rPr>
              <a:t>.</a:t>
            </a:r>
            <a:endParaRPr lang="en-IN" sz="3000" spc="-160" dirty="0">
              <a:latin typeface="Palatino Linotype" panose="02040502050505030304" pitchFamily="18" charset="0"/>
              <a:cs typeface="Lucida Sans Unicode"/>
            </a:endParaRPr>
          </a:p>
          <a:p>
            <a:pPr marL="38100" marR="187960" algn="just">
              <a:lnSpc>
                <a:spcPts val="4200"/>
              </a:lnSpc>
              <a:spcBef>
                <a:spcPts val="100"/>
              </a:spcBef>
            </a:pPr>
            <a:r>
              <a:rPr lang="en-US" sz="3400" b="1" spc="-10" dirty="0">
                <a:latin typeface="Palatino Linotype" panose="02040502050505030304" pitchFamily="18" charset="0"/>
                <a:cs typeface="Arial"/>
              </a:rPr>
              <a:t>Phase </a:t>
            </a:r>
            <a:r>
              <a:rPr lang="en-US" sz="3400" b="1" spc="60" dirty="0">
                <a:latin typeface="Palatino Linotype" panose="02040502050505030304" pitchFamily="18" charset="0"/>
                <a:cs typeface="Arial"/>
              </a:rPr>
              <a:t>3:</a:t>
            </a:r>
          </a:p>
          <a:p>
            <a:pPr marL="38100" marR="187960" algn="just">
              <a:lnSpc>
                <a:spcPts val="4200"/>
              </a:lnSpc>
              <a:spcBef>
                <a:spcPts val="100"/>
              </a:spcBef>
            </a:pPr>
            <a:r>
              <a:rPr lang="en-US" sz="3000" b="1" spc="60" dirty="0">
                <a:latin typeface="Palatino Linotype" panose="02040502050505030304" pitchFamily="18" charset="0"/>
                <a:cs typeface="Arial"/>
              </a:rPr>
              <a:t>	</a:t>
            </a:r>
            <a:r>
              <a:rPr lang="en-US" sz="3000" spc="15" dirty="0">
                <a:latin typeface="Palatino Linotype" panose="02040502050505030304" pitchFamily="18" charset="0"/>
                <a:cs typeface="Lucida Sans Unicode"/>
              </a:rPr>
              <a:t>In </a:t>
            </a:r>
            <a:r>
              <a:rPr lang="en-US" sz="3000" spc="50" dirty="0">
                <a:latin typeface="Palatino Linotype" panose="02040502050505030304" pitchFamily="18" charset="0"/>
                <a:cs typeface="Lucida Sans Unicode"/>
              </a:rPr>
              <a:t>the </a:t>
            </a:r>
            <a:r>
              <a:rPr lang="en-US" sz="3000" spc="20" dirty="0">
                <a:latin typeface="Palatino Linotype" panose="02040502050505030304" pitchFamily="18" charset="0"/>
                <a:cs typeface="Lucida Sans Unicode"/>
              </a:rPr>
              <a:t>third </a:t>
            </a:r>
            <a:r>
              <a:rPr lang="en-US" sz="3000" spc="10" dirty="0">
                <a:latin typeface="Palatino Linotype" panose="02040502050505030304" pitchFamily="18" charset="0"/>
                <a:cs typeface="Lucida Sans Unicode"/>
              </a:rPr>
              <a:t>phase </a:t>
            </a:r>
            <a:r>
              <a:rPr lang="en-US" sz="3000" spc="30" dirty="0">
                <a:latin typeface="Palatino Linotype" panose="02040502050505030304" pitchFamily="18" charset="0"/>
                <a:cs typeface="Lucida Sans Unicode"/>
              </a:rPr>
              <a:t>of </a:t>
            </a:r>
            <a:r>
              <a:rPr lang="en-US" sz="3000" dirty="0">
                <a:latin typeface="Palatino Linotype" panose="02040502050505030304" pitchFamily="18" charset="0"/>
                <a:cs typeface="Lucida Sans Unicode"/>
              </a:rPr>
              <a:t>our </a:t>
            </a:r>
            <a:r>
              <a:rPr lang="en-US" sz="3000" spc="10" dirty="0">
                <a:latin typeface="Palatino Linotype" panose="02040502050505030304" pitchFamily="18" charset="0"/>
                <a:cs typeface="Lucida Sans Unicode"/>
              </a:rPr>
              <a:t>project, </a:t>
            </a:r>
            <a:r>
              <a:rPr lang="en-US" sz="3000" spc="45" dirty="0">
                <a:latin typeface="Palatino Linotype" panose="02040502050505030304" pitchFamily="18" charset="0"/>
                <a:cs typeface="Lucida Sans Unicode"/>
              </a:rPr>
              <a:t>we </a:t>
            </a:r>
            <a:r>
              <a:rPr lang="en-US" sz="3000" spc="30" dirty="0">
                <a:latin typeface="Palatino Linotype" panose="02040502050505030304" pitchFamily="18" charset="0"/>
                <a:cs typeface="Lucida Sans Unicode"/>
              </a:rPr>
              <a:t>introduced </a:t>
            </a:r>
            <a:r>
              <a:rPr lang="en-US" sz="3000" spc="50" dirty="0">
                <a:latin typeface="Palatino Linotype" panose="02040502050505030304" pitchFamily="18" charset="0"/>
                <a:cs typeface="Lucida Sans Unicode"/>
              </a:rPr>
              <a:t>the </a:t>
            </a:r>
            <a:r>
              <a:rPr lang="en-US" sz="3000" spc="10" dirty="0">
                <a:latin typeface="Palatino Linotype" panose="02040502050505030304" pitchFamily="18" charset="0"/>
                <a:cs typeface="Lucida Sans Unicode"/>
              </a:rPr>
              <a:t>implementation </a:t>
            </a:r>
            <a:r>
              <a:rPr lang="en-US" sz="3000" spc="30" dirty="0">
                <a:latin typeface="Palatino Linotype" panose="02040502050505030304" pitchFamily="18" charset="0"/>
                <a:cs typeface="Lucida Sans Unicode"/>
              </a:rPr>
              <a:t>of </a:t>
            </a:r>
            <a:r>
              <a:rPr lang="en-US" sz="3000" spc="35" dirty="0">
                <a:latin typeface="Palatino Linotype" panose="02040502050505030304" pitchFamily="18" charset="0"/>
                <a:cs typeface="Lucida Sans Unicode"/>
              </a:rPr>
              <a:t> </a:t>
            </a:r>
            <a:r>
              <a:rPr lang="en-US" sz="3000" spc="5" dirty="0">
                <a:latin typeface="Palatino Linotype" panose="02040502050505030304" pitchFamily="18" charset="0"/>
                <a:cs typeface="Lucida Sans Unicode"/>
              </a:rPr>
              <a:t>transactions.</a:t>
            </a:r>
            <a:r>
              <a:rPr lang="en-US" sz="3000" spc="-215" dirty="0">
                <a:latin typeface="Palatino Linotype" panose="02040502050505030304" pitchFamily="18" charset="0"/>
                <a:cs typeface="Lucida Sans Unicode"/>
              </a:rPr>
              <a:t> </a:t>
            </a:r>
            <a:r>
              <a:rPr lang="en-US" sz="3000" dirty="0">
                <a:latin typeface="Palatino Linotype" panose="02040502050505030304" pitchFamily="18" charset="0"/>
                <a:cs typeface="Lucida Sans Unicode"/>
              </a:rPr>
              <a:t>Transactions</a:t>
            </a:r>
            <a:r>
              <a:rPr lang="en-US" sz="3000" spc="-210" dirty="0">
                <a:latin typeface="Palatino Linotype" panose="02040502050505030304" pitchFamily="18" charset="0"/>
                <a:cs typeface="Lucida Sans Unicode"/>
              </a:rPr>
              <a:t> </a:t>
            </a:r>
            <a:r>
              <a:rPr lang="en-US" sz="3000" spc="25" dirty="0">
                <a:latin typeface="Palatino Linotype" panose="02040502050505030304" pitchFamily="18" charset="0"/>
                <a:cs typeface="Lucida Sans Unicode"/>
              </a:rPr>
              <a:t>are</a:t>
            </a:r>
            <a:r>
              <a:rPr lang="en-US" sz="3000" spc="-210" dirty="0">
                <a:latin typeface="Palatino Linotype" panose="02040502050505030304" pitchFamily="18" charset="0"/>
                <a:cs typeface="Lucida Sans Unicode"/>
              </a:rPr>
              <a:t> </a:t>
            </a:r>
            <a:r>
              <a:rPr lang="en-US" sz="3000" spc="20" dirty="0">
                <a:latin typeface="Palatino Linotype" panose="02040502050505030304" pitchFamily="18" charset="0"/>
                <a:cs typeface="Lucida Sans Unicode"/>
              </a:rPr>
              <a:t>essentially</a:t>
            </a:r>
            <a:r>
              <a:rPr lang="en-US" sz="3000" spc="-210" dirty="0">
                <a:latin typeface="Palatino Linotype" panose="02040502050505030304" pitchFamily="18" charset="0"/>
                <a:cs typeface="Lucida Sans Unicode"/>
              </a:rPr>
              <a:t> </a:t>
            </a:r>
            <a:r>
              <a:rPr lang="en-US" sz="3000" spc="10" dirty="0">
                <a:latin typeface="Palatino Linotype" panose="02040502050505030304" pitchFamily="18" charset="0"/>
                <a:cs typeface="Lucida Sans Unicode"/>
              </a:rPr>
              <a:t>a</a:t>
            </a:r>
            <a:r>
              <a:rPr lang="en-US" sz="3000" spc="-210" dirty="0">
                <a:latin typeface="Palatino Linotype" panose="02040502050505030304" pitchFamily="18" charset="0"/>
                <a:cs typeface="Lucida Sans Unicode"/>
              </a:rPr>
              <a:t> </a:t>
            </a:r>
            <a:r>
              <a:rPr lang="en-US" sz="3000" spc="60" dirty="0">
                <a:latin typeface="Palatino Linotype" panose="02040502050505030304" pitchFamily="18" charset="0"/>
                <a:cs typeface="Lucida Sans Unicode"/>
              </a:rPr>
              <a:t>way</a:t>
            </a:r>
            <a:r>
              <a:rPr lang="en-US" sz="3000" spc="-210" dirty="0">
                <a:latin typeface="Palatino Linotype" panose="02040502050505030304" pitchFamily="18" charset="0"/>
                <a:cs typeface="Lucida Sans Unicode"/>
              </a:rPr>
              <a:t> </a:t>
            </a:r>
            <a:r>
              <a:rPr lang="en-US" sz="3000" spc="60" dirty="0">
                <a:latin typeface="Palatino Linotype" panose="02040502050505030304" pitchFamily="18" charset="0"/>
                <a:cs typeface="Lucida Sans Unicode"/>
              </a:rPr>
              <a:t>to</a:t>
            </a:r>
            <a:r>
              <a:rPr lang="en-US" sz="3000" spc="-210" dirty="0">
                <a:latin typeface="Palatino Linotype" panose="02040502050505030304" pitchFamily="18" charset="0"/>
                <a:cs typeface="Lucida Sans Unicode"/>
              </a:rPr>
              <a:t> </a:t>
            </a:r>
            <a:r>
              <a:rPr lang="en-US" sz="3000" spc="10" dirty="0">
                <a:latin typeface="Palatino Linotype" panose="02040502050505030304" pitchFamily="18" charset="0"/>
                <a:cs typeface="Lucida Sans Unicode"/>
              </a:rPr>
              <a:t>ensure</a:t>
            </a:r>
            <a:r>
              <a:rPr lang="en-US" sz="3000" spc="-210" dirty="0">
                <a:latin typeface="Palatino Linotype" panose="02040502050505030304" pitchFamily="18" charset="0"/>
                <a:cs typeface="Lucida Sans Unicode"/>
              </a:rPr>
              <a:t> </a:t>
            </a:r>
            <a:r>
              <a:rPr lang="en-US" sz="3000" spc="55" dirty="0">
                <a:latin typeface="Palatino Linotype" panose="02040502050505030304" pitchFamily="18" charset="0"/>
                <a:cs typeface="Lucida Sans Unicode"/>
              </a:rPr>
              <a:t>that</a:t>
            </a:r>
            <a:r>
              <a:rPr lang="en-US" sz="3000" spc="-210" dirty="0">
                <a:latin typeface="Palatino Linotype" panose="02040502050505030304" pitchFamily="18" charset="0"/>
                <a:cs typeface="Lucida Sans Unicode"/>
              </a:rPr>
              <a:t> </a:t>
            </a:r>
            <a:r>
              <a:rPr lang="en-US" sz="3000" spc="10" dirty="0">
                <a:latin typeface="Palatino Linotype" panose="02040502050505030304" pitchFamily="18" charset="0"/>
                <a:cs typeface="Lucida Sans Unicode"/>
              </a:rPr>
              <a:t>multiple</a:t>
            </a:r>
            <a:r>
              <a:rPr lang="en-US" sz="3000" spc="-210" dirty="0">
                <a:latin typeface="Palatino Linotype" panose="02040502050505030304" pitchFamily="18" charset="0"/>
                <a:cs typeface="Lucida Sans Unicode"/>
              </a:rPr>
              <a:t> </a:t>
            </a:r>
            <a:r>
              <a:rPr lang="en-US" sz="3000" spc="15" dirty="0">
                <a:latin typeface="Palatino Linotype" panose="02040502050505030304" pitchFamily="18" charset="0"/>
                <a:cs typeface="Lucida Sans Unicode"/>
              </a:rPr>
              <a:t>operations</a:t>
            </a:r>
            <a:r>
              <a:rPr lang="en-US" sz="3000" spc="-210" dirty="0">
                <a:latin typeface="Palatino Linotype" panose="02040502050505030304" pitchFamily="18" charset="0"/>
                <a:cs typeface="Lucida Sans Unicode"/>
              </a:rPr>
              <a:t> </a:t>
            </a:r>
            <a:r>
              <a:rPr lang="en-US" sz="3000" spc="40" dirty="0">
                <a:latin typeface="Palatino Linotype" panose="02040502050505030304" pitchFamily="18" charset="0"/>
                <a:cs typeface="Lucida Sans Unicode"/>
              </a:rPr>
              <a:t>related </a:t>
            </a:r>
            <a:r>
              <a:rPr lang="en-US" sz="3000" spc="-935" dirty="0">
                <a:latin typeface="Palatino Linotype" panose="02040502050505030304" pitchFamily="18" charset="0"/>
                <a:cs typeface="Lucida Sans Unicode"/>
              </a:rPr>
              <a:t> </a:t>
            </a:r>
            <a:r>
              <a:rPr lang="en-US" sz="3000" spc="60" dirty="0">
                <a:latin typeface="Palatino Linotype" panose="02040502050505030304" pitchFamily="18" charset="0"/>
                <a:cs typeface="Lucida Sans Unicode"/>
              </a:rPr>
              <a:t>to </a:t>
            </a:r>
            <a:r>
              <a:rPr lang="en-US" sz="3000" spc="50" dirty="0">
                <a:latin typeface="Palatino Linotype" panose="02040502050505030304" pitchFamily="18" charset="0"/>
                <a:cs typeface="Lucida Sans Unicode"/>
              </a:rPr>
              <a:t>the </a:t>
            </a:r>
            <a:r>
              <a:rPr lang="en-US" sz="3000" spc="-70" dirty="0">
                <a:latin typeface="Palatino Linotype" panose="02040502050505030304" pitchFamily="18" charset="0"/>
                <a:cs typeface="Lucida Sans Unicode"/>
              </a:rPr>
              <a:t>booking </a:t>
            </a:r>
            <a:r>
              <a:rPr lang="en-US" sz="3000" spc="25" dirty="0">
                <a:latin typeface="Palatino Linotype" panose="02040502050505030304" pitchFamily="18" charset="0"/>
                <a:cs typeface="Lucida Sans Unicode"/>
              </a:rPr>
              <a:t>process either </a:t>
            </a:r>
            <a:r>
              <a:rPr lang="en-US" sz="3000" spc="20" dirty="0">
                <a:latin typeface="Palatino Linotype" panose="02040502050505030304" pitchFamily="18" charset="0"/>
                <a:cs typeface="Lucida Sans Unicode"/>
              </a:rPr>
              <a:t>happen </a:t>
            </a:r>
            <a:r>
              <a:rPr lang="en-US" sz="3000" spc="25" dirty="0">
                <a:latin typeface="Palatino Linotype" panose="02040502050505030304" pitchFamily="18" charset="0"/>
                <a:cs typeface="Lucida Sans Unicode"/>
              </a:rPr>
              <a:t>entire </a:t>
            </a:r>
            <a:r>
              <a:rPr lang="en-US" sz="3000" spc="15" dirty="0">
                <a:latin typeface="Palatino Linotype" panose="02040502050505030304" pitchFamily="18" charset="0"/>
                <a:cs typeface="Lucida Sans Unicode"/>
              </a:rPr>
              <a:t>or </a:t>
            </a:r>
            <a:r>
              <a:rPr lang="en-US" sz="3000" spc="40" dirty="0">
                <a:latin typeface="Palatino Linotype" panose="02040502050505030304" pitchFamily="18" charset="0"/>
                <a:cs typeface="Lucida Sans Unicode"/>
              </a:rPr>
              <a:t>don't </a:t>
            </a:r>
            <a:r>
              <a:rPr lang="en-US" sz="3000" spc="20" dirty="0">
                <a:latin typeface="Palatino Linotype" panose="02040502050505030304" pitchFamily="18" charset="0"/>
                <a:cs typeface="Lucida Sans Unicode"/>
              </a:rPr>
              <a:t>happen </a:t>
            </a:r>
            <a:r>
              <a:rPr lang="en-US" sz="3000" spc="60" dirty="0">
                <a:latin typeface="Palatino Linotype" panose="02040502050505030304" pitchFamily="18" charset="0"/>
                <a:cs typeface="Lucida Sans Unicode"/>
              </a:rPr>
              <a:t>at </a:t>
            </a:r>
            <a:r>
              <a:rPr lang="en-US" sz="3000" spc="-35" dirty="0">
                <a:latin typeface="Palatino Linotype" panose="02040502050505030304" pitchFamily="18" charset="0"/>
                <a:cs typeface="Lucida Sans Unicode"/>
              </a:rPr>
              <a:t>all. </a:t>
            </a:r>
            <a:r>
              <a:rPr lang="en-US" sz="3000" spc="-65" dirty="0">
                <a:latin typeface="Palatino Linotype" panose="02040502050505030304" pitchFamily="18" charset="0"/>
                <a:cs typeface="Lucida Sans Unicode"/>
              </a:rPr>
              <a:t>This </a:t>
            </a:r>
            <a:r>
              <a:rPr lang="en-US" sz="3000" spc="-55" dirty="0">
                <a:latin typeface="Palatino Linotype" panose="02040502050505030304" pitchFamily="18" charset="0"/>
                <a:cs typeface="Lucida Sans Unicode"/>
              </a:rPr>
              <a:t>is </a:t>
            </a:r>
            <a:r>
              <a:rPr lang="en-US" sz="3000" spc="30" dirty="0">
                <a:latin typeface="Palatino Linotype" panose="02040502050505030304" pitchFamily="18" charset="0"/>
                <a:cs typeface="Lucida Sans Unicode"/>
              </a:rPr>
              <a:t>crucial </a:t>
            </a:r>
            <a:r>
              <a:rPr lang="en-US" sz="3000" spc="25" dirty="0">
                <a:latin typeface="Palatino Linotype" panose="02040502050505030304" pitchFamily="18" charset="0"/>
                <a:cs typeface="Lucida Sans Unicode"/>
              </a:rPr>
              <a:t>for </a:t>
            </a:r>
            <a:r>
              <a:rPr lang="en-US" sz="3000" spc="30" dirty="0">
                <a:latin typeface="Palatino Linotype" panose="02040502050505030304" pitchFamily="18" charset="0"/>
                <a:cs typeface="Lucida Sans Unicode"/>
              </a:rPr>
              <a:t> </a:t>
            </a:r>
            <a:r>
              <a:rPr lang="en-US" sz="3000" spc="-30" dirty="0">
                <a:latin typeface="Palatino Linotype" panose="02040502050505030304" pitchFamily="18" charset="0"/>
                <a:cs typeface="Lucida Sans Unicode"/>
              </a:rPr>
              <a:t>maintaining</a:t>
            </a:r>
            <a:r>
              <a:rPr lang="en-US" sz="3000" spc="-215" dirty="0">
                <a:latin typeface="Palatino Linotype" panose="02040502050505030304" pitchFamily="18" charset="0"/>
                <a:cs typeface="Lucida Sans Unicode"/>
              </a:rPr>
              <a:t> </a:t>
            </a:r>
            <a:r>
              <a:rPr lang="en-US" sz="3000" spc="50" dirty="0">
                <a:latin typeface="Palatino Linotype" panose="02040502050505030304" pitchFamily="18" charset="0"/>
                <a:cs typeface="Lucida Sans Unicode"/>
              </a:rPr>
              <a:t>the</a:t>
            </a:r>
            <a:r>
              <a:rPr lang="en-US" sz="3000" spc="-215" dirty="0">
                <a:latin typeface="Palatino Linotype" panose="02040502050505030304" pitchFamily="18" charset="0"/>
                <a:cs typeface="Lucida Sans Unicode"/>
              </a:rPr>
              <a:t> </a:t>
            </a:r>
            <a:r>
              <a:rPr lang="en-US" sz="3000" spc="5" dirty="0">
                <a:latin typeface="Palatino Linotype" panose="02040502050505030304" pitchFamily="18" charset="0"/>
                <a:cs typeface="Lucida Sans Unicode"/>
              </a:rPr>
              <a:t>integrity</a:t>
            </a:r>
            <a:r>
              <a:rPr lang="en-US" sz="3000" spc="-215" dirty="0">
                <a:latin typeface="Palatino Linotype" panose="02040502050505030304" pitchFamily="18" charset="0"/>
                <a:cs typeface="Lucida Sans Unicode"/>
              </a:rPr>
              <a:t> </a:t>
            </a:r>
            <a:r>
              <a:rPr lang="en-US" sz="3000" spc="15" dirty="0">
                <a:latin typeface="Palatino Linotype" panose="02040502050505030304" pitchFamily="18" charset="0"/>
                <a:cs typeface="Lucida Sans Unicode"/>
              </a:rPr>
              <a:t>and</a:t>
            </a:r>
            <a:r>
              <a:rPr lang="en-US" sz="3000" spc="-215" dirty="0">
                <a:latin typeface="Palatino Linotype" panose="02040502050505030304" pitchFamily="18" charset="0"/>
                <a:cs typeface="Lucida Sans Unicode"/>
              </a:rPr>
              <a:t> </a:t>
            </a:r>
            <a:r>
              <a:rPr lang="en-US" sz="3000" spc="35" dirty="0">
                <a:latin typeface="Palatino Linotype" panose="02040502050505030304" pitchFamily="18" charset="0"/>
                <a:cs typeface="Lucida Sans Unicode"/>
              </a:rPr>
              <a:t>consistency</a:t>
            </a:r>
            <a:r>
              <a:rPr lang="en-US" sz="3000" spc="-215" dirty="0">
                <a:latin typeface="Palatino Linotype" panose="02040502050505030304" pitchFamily="18" charset="0"/>
                <a:cs typeface="Lucida Sans Unicode"/>
              </a:rPr>
              <a:t> </a:t>
            </a:r>
            <a:r>
              <a:rPr lang="en-US" sz="3000" spc="30" dirty="0">
                <a:latin typeface="Palatino Linotype" panose="02040502050505030304" pitchFamily="18" charset="0"/>
                <a:cs typeface="Lucida Sans Unicode"/>
              </a:rPr>
              <a:t>of</a:t>
            </a:r>
            <a:r>
              <a:rPr lang="en-US" sz="3000" spc="-215" dirty="0">
                <a:latin typeface="Palatino Linotype" panose="02040502050505030304" pitchFamily="18" charset="0"/>
                <a:cs typeface="Lucida Sans Unicode"/>
              </a:rPr>
              <a:t> </a:t>
            </a:r>
            <a:r>
              <a:rPr lang="en-US" sz="3000" spc="40" dirty="0">
                <a:latin typeface="Palatino Linotype" panose="02040502050505030304" pitchFamily="18" charset="0"/>
                <a:cs typeface="Lucida Sans Unicode"/>
              </a:rPr>
              <a:t>data</a:t>
            </a:r>
            <a:r>
              <a:rPr lang="en-US" sz="3000" spc="-210" dirty="0">
                <a:latin typeface="Palatino Linotype" panose="02040502050505030304" pitchFamily="18" charset="0"/>
                <a:cs typeface="Lucida Sans Unicode"/>
              </a:rPr>
              <a:t> </a:t>
            </a:r>
            <a:r>
              <a:rPr lang="en-US" sz="3000" spc="-35" dirty="0">
                <a:latin typeface="Palatino Linotype" panose="02040502050505030304" pitchFamily="18" charset="0"/>
                <a:cs typeface="Lucida Sans Unicode"/>
              </a:rPr>
              <a:t>in</a:t>
            </a:r>
            <a:r>
              <a:rPr lang="en-US" sz="3000" spc="-215" dirty="0">
                <a:latin typeface="Palatino Linotype" panose="02040502050505030304" pitchFamily="18" charset="0"/>
                <a:cs typeface="Lucida Sans Unicode"/>
              </a:rPr>
              <a:t> </a:t>
            </a:r>
            <a:r>
              <a:rPr lang="en-US" sz="3000" dirty="0">
                <a:latin typeface="Palatino Linotype" panose="02040502050505030304" pitchFamily="18" charset="0"/>
                <a:cs typeface="Lucida Sans Unicode"/>
              </a:rPr>
              <a:t>our</a:t>
            </a:r>
            <a:r>
              <a:rPr lang="en-US" sz="3000" spc="-215" dirty="0">
                <a:latin typeface="Palatino Linotype" panose="02040502050505030304" pitchFamily="18" charset="0"/>
                <a:cs typeface="Lucida Sans Unicode"/>
              </a:rPr>
              <a:t> </a:t>
            </a:r>
            <a:r>
              <a:rPr lang="en-US" sz="3000" spc="25" dirty="0">
                <a:latin typeface="Palatino Linotype" panose="02040502050505030304" pitchFamily="18" charset="0"/>
                <a:cs typeface="Lucida Sans Unicode"/>
              </a:rPr>
              <a:t>system</a:t>
            </a:r>
            <a:endParaRPr lang="en-US" sz="3000" dirty="0">
              <a:latin typeface="Palatino Linotype" panose="02040502050505030304" pitchFamily="18" charset="0"/>
              <a:cs typeface="Lucida Sans Unicod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4065" y="2247900"/>
            <a:ext cx="14199869" cy="27212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47955" algn="ctr">
              <a:lnSpc>
                <a:spcPct val="100000"/>
              </a:lnSpc>
              <a:spcBef>
                <a:spcPts val="100"/>
              </a:spcBef>
            </a:pPr>
            <a:r>
              <a:rPr sz="5200" spc="145" dirty="0">
                <a:solidFill>
                  <a:srgbClr val="002060"/>
                </a:solidFill>
                <a:latin typeface="Palatino Linotype" panose="02040502050505030304" pitchFamily="18" charset="0"/>
                <a:cs typeface="Arial"/>
              </a:rPr>
              <a:t>GitHub</a:t>
            </a:r>
            <a:r>
              <a:rPr sz="5200" spc="-245" dirty="0">
                <a:solidFill>
                  <a:srgbClr val="002060"/>
                </a:solidFill>
                <a:latin typeface="Palatino Linotype" panose="02040502050505030304" pitchFamily="18" charset="0"/>
                <a:cs typeface="Arial"/>
              </a:rPr>
              <a:t> </a:t>
            </a:r>
            <a:r>
              <a:rPr sz="5200" spc="30" dirty="0">
                <a:solidFill>
                  <a:srgbClr val="002060"/>
                </a:solidFill>
                <a:latin typeface="Palatino Linotype" panose="02040502050505030304" pitchFamily="18" charset="0"/>
                <a:cs typeface="Arial"/>
              </a:rPr>
              <a:t>Repository:</a:t>
            </a:r>
            <a:endParaRPr sz="5200" dirty="0">
              <a:solidFill>
                <a:srgbClr val="002060"/>
              </a:solidFill>
              <a:latin typeface="Palatino Linotype" panose="02040502050505030304" pitchFamily="18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7200" dirty="0">
              <a:latin typeface="Palatino Linotype" panose="02040502050505030304" pitchFamily="18" charset="0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lang="en-IN" sz="5200" u="sng" spc="114" dirty="0">
                <a:solidFill>
                  <a:srgbClr val="0000CC"/>
                </a:solidFill>
                <a:latin typeface="Palatino Linotype" panose="02040502050505030304" pitchFamily="18" charset="0"/>
                <a:cs typeface="Arial"/>
              </a:rPr>
              <a:t>https://github.com/18prasad/EventHub</a:t>
            </a:r>
            <a:endParaRPr sz="5200" u="sng" dirty="0">
              <a:solidFill>
                <a:srgbClr val="0000CC"/>
              </a:solidFill>
              <a:latin typeface="Palatino Linotype" panose="02040502050505030304" pitchFamily="18" charset="0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541621"/>
            <a:ext cx="536130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15" dirty="0">
                <a:latin typeface="Palatino Linotype" panose="02040502050505030304" pitchFamily="18" charset="0"/>
                <a:cs typeface="Times New Roman"/>
              </a:rPr>
              <a:t>Testing</a:t>
            </a:r>
            <a:r>
              <a:rPr spc="-15" dirty="0">
                <a:latin typeface="Palatino Linotype" panose="02040502050505030304" pitchFamily="18" charset="0"/>
                <a:cs typeface="Times New Roman"/>
              </a:rPr>
              <a:t> </a:t>
            </a:r>
            <a:r>
              <a:rPr spc="-200" dirty="0">
                <a:latin typeface="Palatino Linotype" panose="02040502050505030304" pitchFamily="18" charset="0"/>
                <a:cs typeface="Times New Roman"/>
              </a:rPr>
              <a:t>approach: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87512"/>
            <a:ext cx="7190663" cy="474746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69996" y="4934973"/>
            <a:ext cx="6718003" cy="53520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514600" y="1905939"/>
            <a:ext cx="11078621" cy="3029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indent="-5715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  <a:tabLst>
                <a:tab pos="361315" algn="l"/>
              </a:tabLst>
            </a:pPr>
            <a:r>
              <a:rPr sz="3900" b="1" spc="5" dirty="0">
                <a:solidFill>
                  <a:srgbClr val="263383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Testing</a:t>
            </a:r>
            <a:r>
              <a:rPr sz="3900" b="1" spc="-170" dirty="0">
                <a:solidFill>
                  <a:srgbClr val="263383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900" b="1" spc="90" dirty="0">
                <a:solidFill>
                  <a:srgbClr val="263383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done</a:t>
            </a:r>
            <a:r>
              <a:rPr sz="3900" b="1" spc="-165" dirty="0">
                <a:solidFill>
                  <a:srgbClr val="263383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900" b="1" spc="185" dirty="0">
                <a:solidFill>
                  <a:srgbClr val="263383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at</a:t>
            </a:r>
            <a:r>
              <a:rPr sz="3900" b="1" spc="-170" dirty="0">
                <a:solidFill>
                  <a:srgbClr val="263383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900" b="1" spc="145" dirty="0">
                <a:solidFill>
                  <a:srgbClr val="263383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different</a:t>
            </a:r>
            <a:r>
              <a:rPr sz="3900" b="1" spc="-165" dirty="0">
                <a:solidFill>
                  <a:srgbClr val="263383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900" b="1" spc="70" dirty="0">
                <a:solidFill>
                  <a:srgbClr val="263383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tiers</a:t>
            </a:r>
            <a:r>
              <a:rPr lang="en-IN" sz="3900" b="1" spc="70" dirty="0">
                <a:solidFill>
                  <a:srgbClr val="263383"/>
                </a:solidFill>
                <a:latin typeface="Palatino Linotype" panose="0204050205050503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:</a:t>
            </a:r>
            <a:endParaRPr sz="3900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  <a:p>
            <a:pPr marL="2157095" lvl="1" indent="-514350">
              <a:lnSpc>
                <a:spcPct val="100000"/>
              </a:lnSpc>
              <a:spcBef>
                <a:spcPts val="3040"/>
              </a:spcBef>
              <a:buFont typeface="Arial" panose="020B0604020202020204" pitchFamily="34" charset="0"/>
              <a:buChar char="•"/>
              <a:tabLst>
                <a:tab pos="2092960" algn="l"/>
              </a:tabLst>
            </a:pPr>
            <a:r>
              <a:rPr lang="en-IN" sz="3400" spc="-18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.NET </a:t>
            </a:r>
            <a:r>
              <a:rPr lang="en-IN" sz="3400" spc="9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R</a:t>
            </a:r>
            <a:r>
              <a:rPr lang="en-IN" sz="3400" spc="5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e</a:t>
            </a:r>
            <a:r>
              <a:rPr lang="en-IN" sz="3400" spc="-4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s</a:t>
            </a:r>
            <a:r>
              <a:rPr lang="en-IN" sz="3400" spc="12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t</a:t>
            </a:r>
            <a:r>
              <a:rPr lang="en-IN" sz="3400" spc="-24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lang="en-IN" sz="3400" spc="-7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A</a:t>
            </a:r>
            <a:r>
              <a:rPr lang="en-IN" sz="3400" spc="32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P</a:t>
            </a:r>
            <a:r>
              <a:rPr lang="en-IN" sz="3400" spc="4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I</a:t>
            </a:r>
            <a:r>
              <a:rPr lang="en-IN" sz="3400" spc="-24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lang="en-IN" sz="3400" spc="-3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u</a:t>
            </a:r>
            <a:r>
              <a:rPr lang="en-IN" sz="3400" spc="-4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s</a:t>
            </a:r>
            <a:r>
              <a:rPr lang="en-IN" sz="3400" spc="-7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i</a:t>
            </a:r>
            <a:r>
              <a:rPr lang="en-IN" sz="3400" spc="-1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n</a:t>
            </a:r>
            <a:r>
              <a:rPr lang="en-IN" sz="3400" spc="-24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g Swagger</a:t>
            </a:r>
          </a:p>
          <a:p>
            <a:pPr marL="2157095" lvl="1" indent="-514350">
              <a:spcBef>
                <a:spcPts val="3040"/>
              </a:spcBef>
              <a:buFont typeface="Arial" panose="020B0604020202020204" pitchFamily="34" charset="0"/>
              <a:buChar char="•"/>
              <a:tabLst>
                <a:tab pos="2092960" algn="l"/>
              </a:tabLst>
            </a:pPr>
            <a:r>
              <a:rPr lang="en-US" sz="3400" spc="90" dirty="0" err="1">
                <a:latin typeface="Palatino Linotype" panose="02040502050505030304" pitchFamily="18" charset="0"/>
                <a:cs typeface="Times New Roman" panose="02020603050405020304" pitchFamily="18" charset="0"/>
              </a:rPr>
              <a:t>Springboot</a:t>
            </a:r>
            <a:r>
              <a:rPr lang="en-US" sz="3400" spc="9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R</a:t>
            </a:r>
            <a:r>
              <a:rPr lang="en-US" sz="3400" spc="5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e</a:t>
            </a:r>
            <a:r>
              <a:rPr lang="en-US" sz="3400" spc="-4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s</a:t>
            </a:r>
            <a:r>
              <a:rPr lang="en-US" sz="3400" spc="12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t</a:t>
            </a:r>
            <a:r>
              <a:rPr lang="en-US" sz="3400" spc="-24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lang="en-US" sz="3400" spc="-7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A</a:t>
            </a:r>
            <a:r>
              <a:rPr lang="en-US" sz="3400" spc="32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P</a:t>
            </a:r>
            <a:r>
              <a:rPr lang="en-US" sz="3400" spc="4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I</a:t>
            </a:r>
            <a:r>
              <a:rPr lang="en-US" sz="3400" spc="-24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lang="en-US" sz="3400" spc="-3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u</a:t>
            </a:r>
            <a:r>
              <a:rPr lang="en-US" sz="3400" spc="-4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s</a:t>
            </a:r>
            <a:r>
              <a:rPr lang="en-US" sz="3400" spc="-7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i</a:t>
            </a:r>
            <a:r>
              <a:rPr lang="en-US" sz="3400" spc="-1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n</a:t>
            </a:r>
            <a:r>
              <a:rPr lang="en-US" sz="3400" spc="-24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g </a:t>
            </a:r>
            <a:r>
              <a:rPr lang="en-US" sz="3400" spc="3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p</a:t>
            </a:r>
            <a:r>
              <a:rPr lang="en-US" sz="3400" spc="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o</a:t>
            </a:r>
            <a:r>
              <a:rPr lang="en-US" sz="3400" spc="-4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s</a:t>
            </a:r>
            <a:r>
              <a:rPr lang="en-US" sz="3400" spc="114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t</a:t>
            </a:r>
            <a:r>
              <a:rPr lang="en-US" sz="3400" spc="-6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m</a:t>
            </a:r>
            <a:r>
              <a:rPr lang="en-US" sz="3400" spc="1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a</a:t>
            </a:r>
            <a:r>
              <a:rPr lang="en-US" sz="3400" spc="-1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n</a:t>
            </a:r>
            <a:r>
              <a:rPr lang="en-US" sz="3400" spc="-18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.</a:t>
            </a:r>
            <a:endParaRPr sz="3400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  <a:p>
            <a:pPr marL="2157095" lvl="1" indent="-514350">
              <a:lnSpc>
                <a:spcPct val="100000"/>
              </a:lnSpc>
              <a:spcBef>
                <a:spcPts val="645"/>
              </a:spcBef>
              <a:buFont typeface="Arial" panose="020B0604020202020204" pitchFamily="34" charset="0"/>
              <a:buChar char="•"/>
              <a:tabLst>
                <a:tab pos="1995170" algn="l"/>
              </a:tabLst>
            </a:pPr>
            <a:r>
              <a:rPr sz="3400" spc="2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Manual</a:t>
            </a:r>
            <a:r>
              <a:rPr lang="en-IN" sz="3400" spc="2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/Browser</a:t>
            </a:r>
            <a:r>
              <a:rPr sz="3400" spc="-254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400" spc="-1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testing</a:t>
            </a:r>
            <a:r>
              <a:rPr sz="3400" spc="-25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400" spc="2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for</a:t>
            </a:r>
            <a:r>
              <a:rPr sz="3400" spc="-25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400" spc="6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react</a:t>
            </a:r>
            <a:r>
              <a:rPr sz="3400" spc="-25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400" spc="2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components</a:t>
            </a:r>
            <a:endParaRPr sz="3400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647700"/>
            <a:ext cx="573468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Future</a:t>
            </a:r>
            <a:r>
              <a:rPr spc="13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pc="8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extensions: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69996" y="4934973"/>
            <a:ext cx="6718003" cy="535202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695108" y="1844675"/>
            <a:ext cx="14459291" cy="6597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4200" marR="161290" indent="-571500">
              <a:lnSpc>
                <a:spcPct val="116599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sz="3700" b="1" spc="145" dirty="0">
                <a:solidFill>
                  <a:srgbClr val="263383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More</a:t>
            </a:r>
            <a:r>
              <a:rPr sz="3700" b="1" spc="-160" dirty="0">
                <a:solidFill>
                  <a:srgbClr val="263383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700" b="1" spc="50" dirty="0">
                <a:solidFill>
                  <a:srgbClr val="263383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Ticket</a:t>
            </a:r>
            <a:r>
              <a:rPr sz="3700" b="1" spc="-155" dirty="0">
                <a:solidFill>
                  <a:srgbClr val="263383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700" b="1" spc="-35" dirty="0">
                <a:solidFill>
                  <a:srgbClr val="263383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Choices:</a:t>
            </a:r>
            <a:r>
              <a:rPr sz="3700" b="1" spc="-150" dirty="0">
                <a:solidFill>
                  <a:srgbClr val="263383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7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Allow</a:t>
            </a:r>
            <a:r>
              <a:rPr sz="3700" spc="-26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700" spc="-7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organizers</a:t>
            </a:r>
            <a:r>
              <a:rPr sz="3700" spc="-26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700" spc="7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to</a:t>
            </a:r>
            <a:r>
              <a:rPr sz="3700" spc="-26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700" spc="4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offer</a:t>
            </a:r>
            <a:r>
              <a:rPr sz="3700" spc="-26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700" spc="3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different</a:t>
            </a:r>
            <a:r>
              <a:rPr sz="3700" spc="-26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700" spc="7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types </a:t>
            </a:r>
            <a:r>
              <a:rPr sz="3700" spc="-115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700" spc="3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of</a:t>
            </a:r>
            <a:r>
              <a:rPr sz="3700" spc="-26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7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tickets</a:t>
            </a:r>
            <a:r>
              <a:rPr sz="3700" spc="-26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700" spc="-6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(like</a:t>
            </a:r>
            <a:r>
              <a:rPr sz="3700" spc="-26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700" spc="15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VIP</a:t>
            </a:r>
            <a:r>
              <a:rPr sz="3700" spc="-26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700" spc="1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or</a:t>
            </a:r>
            <a:r>
              <a:rPr sz="3700" spc="-26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700" spc="-2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regular)</a:t>
            </a:r>
            <a:r>
              <a:rPr sz="3700" spc="-26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700" spc="2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with</a:t>
            </a:r>
            <a:r>
              <a:rPr sz="3700" spc="-26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700" spc="3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different</a:t>
            </a:r>
            <a:r>
              <a:rPr sz="3700" spc="-26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700" spc="2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prices</a:t>
            </a:r>
            <a:r>
              <a:rPr sz="3700" spc="-26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700" spc="1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and</a:t>
            </a:r>
            <a:r>
              <a:rPr sz="3700" spc="-26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700" spc="-4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perks</a:t>
            </a:r>
            <a:r>
              <a:rPr sz="3700" b="1" spc="-4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.</a:t>
            </a:r>
            <a:endParaRPr sz="3700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  <a:p>
            <a:pPr marL="584200" marR="5080" indent="-571500">
              <a:lnSpc>
                <a:spcPts val="5180"/>
              </a:lnSpc>
              <a:spcBef>
                <a:spcPts val="295"/>
              </a:spcBef>
              <a:buFont typeface="Arial" panose="020B0604020202020204" pitchFamily="34" charset="0"/>
              <a:buChar char="•"/>
            </a:pPr>
            <a:r>
              <a:rPr sz="3700" b="1" spc="-25" dirty="0">
                <a:solidFill>
                  <a:srgbClr val="263383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Pick</a:t>
            </a:r>
            <a:r>
              <a:rPr sz="3700" b="1" spc="-160" dirty="0">
                <a:solidFill>
                  <a:srgbClr val="263383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700" b="1" spc="25" dirty="0">
                <a:solidFill>
                  <a:srgbClr val="263383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Your</a:t>
            </a:r>
            <a:r>
              <a:rPr sz="3700" b="1" spc="-155" dirty="0">
                <a:solidFill>
                  <a:srgbClr val="263383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700" b="1" spc="5" dirty="0">
                <a:solidFill>
                  <a:srgbClr val="263383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Seat:</a:t>
            </a:r>
            <a:r>
              <a:rPr sz="3700" b="1" spc="-160" dirty="0">
                <a:solidFill>
                  <a:srgbClr val="263383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700" spc="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Let</a:t>
            </a:r>
            <a:r>
              <a:rPr sz="3700" spc="-26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700" spc="4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attendees</a:t>
            </a:r>
            <a:r>
              <a:rPr sz="3700" spc="-26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700" spc="3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choose</a:t>
            </a:r>
            <a:r>
              <a:rPr sz="3700" spc="-26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700" spc="3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where</a:t>
            </a:r>
            <a:r>
              <a:rPr sz="3700" spc="-26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700" spc="8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they</a:t>
            </a:r>
            <a:r>
              <a:rPr sz="3700" spc="-26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700" spc="4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want</a:t>
            </a:r>
            <a:r>
              <a:rPr sz="3700" spc="-26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700" spc="7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to</a:t>
            </a:r>
            <a:r>
              <a:rPr sz="3700" spc="-26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7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sit</a:t>
            </a:r>
            <a:r>
              <a:rPr sz="3700" spc="-26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700" spc="-4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in </a:t>
            </a:r>
            <a:r>
              <a:rPr sz="3700" spc="-115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700" spc="6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the</a:t>
            </a:r>
            <a:r>
              <a:rPr sz="3700" spc="-27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700" spc="5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venue</a:t>
            </a:r>
            <a:r>
              <a:rPr sz="3700" spc="-26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700" spc="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from</a:t>
            </a:r>
            <a:r>
              <a:rPr sz="3700" spc="-26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700" spc="1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a</a:t>
            </a:r>
            <a:r>
              <a:rPr sz="3700" spc="-26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700" spc="-5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map.</a:t>
            </a:r>
            <a:endParaRPr sz="3700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  <a:p>
            <a:pPr marL="584200" indent="-571500">
              <a:lnSpc>
                <a:spcPct val="100000"/>
              </a:lnSpc>
              <a:spcBef>
                <a:spcPts val="430"/>
              </a:spcBef>
              <a:buFont typeface="Arial" panose="020B0604020202020204" pitchFamily="34" charset="0"/>
              <a:buChar char="•"/>
            </a:pPr>
            <a:r>
              <a:rPr sz="3700" b="1" spc="95" dirty="0">
                <a:solidFill>
                  <a:srgbClr val="263383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Get</a:t>
            </a:r>
            <a:r>
              <a:rPr sz="3700" b="1" spc="-160" dirty="0">
                <a:solidFill>
                  <a:srgbClr val="263383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700" b="1" spc="5" dirty="0">
                <a:solidFill>
                  <a:srgbClr val="263383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Reminders:</a:t>
            </a:r>
            <a:r>
              <a:rPr sz="3700" b="1" spc="-16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700" spc="9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Send</a:t>
            </a:r>
            <a:r>
              <a:rPr sz="3700" spc="-26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7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reminders</a:t>
            </a:r>
            <a:r>
              <a:rPr sz="3700" spc="-26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700" spc="-2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so</a:t>
            </a:r>
            <a:r>
              <a:rPr sz="3700" spc="-26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700" spc="3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people</a:t>
            </a:r>
            <a:r>
              <a:rPr sz="3700" spc="-26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700" spc="4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don't</a:t>
            </a:r>
            <a:r>
              <a:rPr sz="3700" spc="-26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7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forget</a:t>
            </a:r>
            <a:r>
              <a:rPr sz="3700" spc="-26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700" spc="3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about</a:t>
            </a:r>
            <a:r>
              <a:rPr lang="en-IN" sz="37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700" spc="12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t</a:t>
            </a:r>
            <a:r>
              <a:rPr sz="3700" spc="-1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h</a:t>
            </a:r>
            <a:r>
              <a:rPr sz="3700" spc="5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e</a:t>
            </a:r>
            <a:r>
              <a:rPr sz="3700" spc="-8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i</a:t>
            </a:r>
            <a:r>
              <a:rPr sz="3700" spc="2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r</a:t>
            </a:r>
            <a:r>
              <a:rPr sz="3700" spc="-26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700" spc="4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b</a:t>
            </a:r>
            <a:r>
              <a:rPr sz="3700" spc="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oo</a:t>
            </a:r>
            <a:r>
              <a:rPr sz="3700" spc="-31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k</a:t>
            </a:r>
            <a:r>
              <a:rPr sz="3700" spc="5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e</a:t>
            </a:r>
            <a:r>
              <a:rPr sz="3700" spc="5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d</a:t>
            </a:r>
            <a:r>
              <a:rPr sz="3700" spc="-26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700" spc="5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e</a:t>
            </a:r>
            <a:r>
              <a:rPr sz="3700" spc="19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v</a:t>
            </a:r>
            <a:r>
              <a:rPr sz="3700" spc="5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e</a:t>
            </a:r>
            <a:r>
              <a:rPr sz="3700" spc="-1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n</a:t>
            </a:r>
            <a:r>
              <a:rPr sz="3700" spc="12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t</a:t>
            </a:r>
            <a:r>
              <a:rPr sz="3700" spc="-5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s</a:t>
            </a:r>
            <a:r>
              <a:rPr sz="3700" spc="-2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.</a:t>
            </a:r>
            <a:endParaRPr sz="3700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  <a:p>
            <a:pPr marL="584200" marR="495300" indent="-571500">
              <a:lnSpc>
                <a:spcPts val="518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sz="3700" b="1" spc="25" dirty="0">
                <a:solidFill>
                  <a:srgbClr val="263383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Share</a:t>
            </a:r>
            <a:r>
              <a:rPr sz="3700" b="1" spc="-160" dirty="0">
                <a:solidFill>
                  <a:srgbClr val="263383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700" b="1" spc="60" dirty="0">
                <a:solidFill>
                  <a:srgbClr val="263383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on</a:t>
            </a:r>
            <a:r>
              <a:rPr sz="3700" b="1" spc="-160" dirty="0">
                <a:solidFill>
                  <a:srgbClr val="263383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700" b="1" spc="5" dirty="0">
                <a:solidFill>
                  <a:srgbClr val="263383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Social</a:t>
            </a:r>
            <a:r>
              <a:rPr sz="3700" b="1" spc="-155" dirty="0">
                <a:solidFill>
                  <a:srgbClr val="263383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700" b="1" spc="70" dirty="0">
                <a:solidFill>
                  <a:srgbClr val="263383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Media:</a:t>
            </a:r>
            <a:r>
              <a:rPr sz="3700" b="1" spc="-155" dirty="0">
                <a:solidFill>
                  <a:srgbClr val="263383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700" spc="-2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Make</a:t>
            </a:r>
            <a:r>
              <a:rPr sz="3700" spc="-26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700" spc="2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it</a:t>
            </a:r>
            <a:r>
              <a:rPr sz="3700" spc="-26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700" spc="4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easy</a:t>
            </a:r>
            <a:r>
              <a:rPr sz="3700" spc="-26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700" spc="2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for</a:t>
            </a:r>
            <a:r>
              <a:rPr sz="3700" spc="-26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700" spc="-1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users</a:t>
            </a:r>
            <a:r>
              <a:rPr sz="3700" spc="-26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700" spc="7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to</a:t>
            </a:r>
            <a:r>
              <a:rPr sz="3700" spc="-26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700" spc="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share</a:t>
            </a:r>
            <a:r>
              <a:rPr sz="3700" spc="-26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700" spc="2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their </a:t>
            </a:r>
            <a:r>
              <a:rPr sz="3700" spc="2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700" spc="-2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booked </a:t>
            </a:r>
            <a:r>
              <a:rPr sz="3700" spc="6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events </a:t>
            </a:r>
            <a:r>
              <a:rPr sz="37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on </a:t>
            </a:r>
            <a:r>
              <a:rPr sz="3700" spc="1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platforms </a:t>
            </a:r>
            <a:r>
              <a:rPr sz="3700" spc="-8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like </a:t>
            </a:r>
            <a:r>
              <a:rPr sz="3700" spc="1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Facebook </a:t>
            </a:r>
            <a:r>
              <a:rPr sz="3700" spc="1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or </a:t>
            </a:r>
            <a:r>
              <a:rPr sz="3700" spc="-2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Instagram </a:t>
            </a:r>
            <a:r>
              <a:rPr sz="3700" spc="-1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endParaRPr lang="en-IN" sz="3700" spc="-15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  <a:p>
            <a:pPr marL="584200" marR="495300" indent="-571500">
              <a:lnSpc>
                <a:spcPts val="518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sz="3700" b="1" spc="25" dirty="0">
                <a:solidFill>
                  <a:srgbClr val="263383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Find</a:t>
            </a:r>
            <a:r>
              <a:rPr sz="3700" b="1" spc="-155" dirty="0">
                <a:solidFill>
                  <a:srgbClr val="263383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700" b="1" spc="45" dirty="0">
                <a:solidFill>
                  <a:srgbClr val="263383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Similar</a:t>
            </a:r>
            <a:r>
              <a:rPr sz="3700" b="1" spc="-155" dirty="0">
                <a:solidFill>
                  <a:srgbClr val="263383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700" b="1" spc="-15" dirty="0">
                <a:solidFill>
                  <a:srgbClr val="263383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Events:</a:t>
            </a:r>
            <a:r>
              <a:rPr sz="3700" b="1" spc="-145" dirty="0">
                <a:solidFill>
                  <a:srgbClr val="263383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700" spc="3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Recommend</a:t>
            </a:r>
            <a:r>
              <a:rPr sz="3700" spc="-26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700" spc="4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other</a:t>
            </a:r>
            <a:r>
              <a:rPr sz="3700" spc="-254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700" spc="6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events</a:t>
            </a:r>
            <a:r>
              <a:rPr sz="3700" spc="-26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700" spc="3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people</a:t>
            </a:r>
            <a:r>
              <a:rPr sz="3700" spc="-254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700" spc="-6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might </a:t>
            </a:r>
            <a:r>
              <a:rPr sz="3700" spc="-116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700" spc="1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l</a:t>
            </a:r>
            <a:r>
              <a:rPr sz="3700" spc="-8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i</a:t>
            </a:r>
            <a:r>
              <a:rPr sz="3700" spc="-31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k</a:t>
            </a:r>
            <a:r>
              <a:rPr sz="3700" spc="6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e</a:t>
            </a:r>
            <a:r>
              <a:rPr sz="3700" spc="-26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700" spc="4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b</a:t>
            </a:r>
            <a:r>
              <a:rPr sz="3700" spc="1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a</a:t>
            </a:r>
            <a:r>
              <a:rPr sz="3700" spc="-5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s</a:t>
            </a:r>
            <a:r>
              <a:rPr sz="3700" spc="5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e</a:t>
            </a:r>
            <a:r>
              <a:rPr sz="3700" spc="5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d</a:t>
            </a:r>
            <a:r>
              <a:rPr sz="3700" spc="-26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700" spc="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o</a:t>
            </a:r>
            <a:r>
              <a:rPr sz="3700" spc="-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n</a:t>
            </a:r>
            <a:r>
              <a:rPr sz="3700" spc="-26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700" spc="4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w</a:t>
            </a:r>
            <a:r>
              <a:rPr sz="3700" spc="-1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h</a:t>
            </a:r>
            <a:r>
              <a:rPr sz="3700" spc="1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a</a:t>
            </a:r>
            <a:r>
              <a:rPr sz="3700" spc="13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t</a:t>
            </a:r>
            <a:r>
              <a:rPr sz="3700" spc="-26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700" spc="12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t</a:t>
            </a:r>
            <a:r>
              <a:rPr sz="3700" spc="-1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h</a:t>
            </a:r>
            <a:r>
              <a:rPr sz="3700" spc="5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e</a:t>
            </a:r>
            <a:r>
              <a:rPr sz="3700" spc="16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y</a:t>
            </a:r>
            <a:r>
              <a:rPr sz="3700" spc="5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'</a:t>
            </a:r>
            <a:r>
              <a:rPr sz="3700" spc="19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v</a:t>
            </a:r>
            <a:r>
              <a:rPr sz="3700" spc="6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e</a:t>
            </a:r>
            <a:r>
              <a:rPr sz="3700" spc="-26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700" spc="4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b</a:t>
            </a:r>
            <a:r>
              <a:rPr sz="3700" spc="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oo</a:t>
            </a:r>
            <a:r>
              <a:rPr sz="3700" spc="-31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k</a:t>
            </a:r>
            <a:r>
              <a:rPr sz="3700" spc="5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e</a:t>
            </a:r>
            <a:r>
              <a:rPr sz="3700" spc="5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d</a:t>
            </a:r>
            <a:r>
              <a:rPr sz="3700" spc="-26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700" spc="4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b</a:t>
            </a:r>
            <a:r>
              <a:rPr sz="3700" spc="5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e</a:t>
            </a:r>
            <a:r>
              <a:rPr sz="3700" spc="5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f</a:t>
            </a:r>
            <a:r>
              <a:rPr sz="3700" spc="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o</a:t>
            </a:r>
            <a:r>
              <a:rPr sz="3700" spc="2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r</a:t>
            </a:r>
            <a:r>
              <a:rPr sz="3700" spc="6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e</a:t>
            </a:r>
            <a:endParaRPr sz="3700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object 3">
            <a:extLst>
              <a:ext uri="{FF2B5EF4-FFF2-40B4-BE49-F238E27FC236}">
                <a16:creationId xmlns:a16="http://schemas.microsoft.com/office/drawing/2014/main" id="{4441663F-F24C-DBF8-44FD-0630255B880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022" y="135124"/>
            <a:ext cx="7190663" cy="474746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952500"/>
            <a:ext cx="935164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>
                <a:latin typeface="Palatino Linotype" panose="02040502050505030304" pitchFamily="18" charset="0"/>
                <a:cs typeface="Cambria"/>
              </a:rPr>
              <a:t>Experience</a:t>
            </a:r>
            <a:r>
              <a:rPr spc="195" dirty="0">
                <a:latin typeface="Palatino Linotype" panose="02040502050505030304" pitchFamily="18" charset="0"/>
                <a:cs typeface="Cambria"/>
              </a:rPr>
              <a:t> </a:t>
            </a:r>
            <a:r>
              <a:rPr spc="110" dirty="0">
                <a:latin typeface="Palatino Linotype" panose="02040502050505030304" pitchFamily="18" charset="0"/>
                <a:cs typeface="Cambria"/>
              </a:rPr>
              <a:t>and</a:t>
            </a:r>
            <a:r>
              <a:rPr spc="195" dirty="0">
                <a:latin typeface="Palatino Linotype" panose="02040502050505030304" pitchFamily="18" charset="0"/>
                <a:cs typeface="Cambria"/>
              </a:rPr>
              <a:t> </a:t>
            </a:r>
            <a:r>
              <a:rPr spc="30" dirty="0">
                <a:latin typeface="Palatino Linotype" panose="02040502050505030304" pitchFamily="18" charset="0"/>
                <a:cs typeface="Cambria"/>
              </a:rPr>
              <a:t>Lesson</a:t>
            </a:r>
            <a:r>
              <a:rPr spc="200" dirty="0">
                <a:latin typeface="Palatino Linotype" panose="02040502050505030304" pitchFamily="18" charset="0"/>
                <a:cs typeface="Cambria"/>
              </a:rPr>
              <a:t> </a:t>
            </a:r>
            <a:r>
              <a:rPr spc="185" dirty="0">
                <a:latin typeface="Palatino Linotype" panose="02040502050505030304" pitchFamily="18" charset="0"/>
                <a:cs typeface="Cambria"/>
              </a:rPr>
              <a:t>Learnt: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190663" cy="474746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69994" y="4934970"/>
            <a:ext cx="6718005" cy="535202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209800" y="2191923"/>
            <a:ext cx="13411200" cy="591540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6700"/>
              </a:lnSpc>
              <a:spcBef>
                <a:spcPts val="95"/>
              </a:spcBef>
            </a:pPr>
            <a:r>
              <a:rPr sz="3000" spc="3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The </a:t>
            </a:r>
            <a:r>
              <a:rPr lang="en-IN" sz="3000" spc="11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EventHub</a:t>
            </a:r>
            <a:r>
              <a:rPr lang="en-IN" sz="3000" spc="1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000" spc="8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project </a:t>
            </a:r>
            <a:r>
              <a:rPr sz="3000" spc="8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taught </a:t>
            </a:r>
            <a:r>
              <a:rPr sz="3000" spc="-7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us </a:t>
            </a:r>
            <a:r>
              <a:rPr sz="3000" spc="3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a </a:t>
            </a:r>
            <a:r>
              <a:rPr sz="3000" spc="13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lot </a:t>
            </a:r>
            <a:r>
              <a:rPr sz="3000" spc="9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about </a:t>
            </a:r>
            <a:r>
              <a:rPr sz="3000" spc="3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dealing </a:t>
            </a:r>
            <a:r>
              <a:rPr sz="3000" spc="9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with </a:t>
            </a:r>
            <a:r>
              <a:rPr sz="3000" spc="3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a </a:t>
            </a:r>
            <a:r>
              <a:rPr sz="3000" spc="4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000" spc="4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complex</a:t>
            </a:r>
            <a:r>
              <a:rPr sz="3000" spc="-12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000" spc="2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system.</a:t>
            </a:r>
            <a:r>
              <a:rPr sz="3000" spc="-12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000" spc="3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We</a:t>
            </a:r>
            <a:r>
              <a:rPr sz="3000" spc="-12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000" spc="6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had</a:t>
            </a:r>
            <a:r>
              <a:rPr sz="3000" spc="-12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000" spc="15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to</a:t>
            </a:r>
            <a:r>
              <a:rPr sz="3000" spc="-12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000" spc="-1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juggle</a:t>
            </a:r>
            <a:r>
              <a:rPr sz="3000" spc="-12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000" spc="7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many</a:t>
            </a:r>
            <a:r>
              <a:rPr sz="3000" spc="-12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000" spc="114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different</a:t>
            </a:r>
            <a:r>
              <a:rPr sz="3000" spc="-12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000" spc="5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parts,</a:t>
            </a:r>
            <a:r>
              <a:rPr sz="3000" spc="-12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000" spc="4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like</a:t>
            </a:r>
            <a:r>
              <a:rPr sz="3000" spc="-12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000" spc="1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user </a:t>
            </a:r>
            <a:r>
              <a:rPr sz="3000" spc="-819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000" spc="-1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sign-ups,</a:t>
            </a:r>
            <a:r>
              <a:rPr sz="3000" spc="-13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000" spc="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managing</a:t>
            </a:r>
            <a:r>
              <a:rPr sz="3000" spc="-13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000" spc="5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events,</a:t>
            </a:r>
            <a:r>
              <a:rPr sz="3000" spc="-13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000" spc="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selling</a:t>
            </a:r>
            <a:r>
              <a:rPr sz="3000" spc="-13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000" spc="5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tickets,</a:t>
            </a:r>
            <a:r>
              <a:rPr sz="3000" spc="-13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000" spc="6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and</a:t>
            </a:r>
            <a:r>
              <a:rPr sz="3000" spc="-13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sending</a:t>
            </a:r>
            <a:r>
              <a:rPr lang="en-IN" sz="30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000" spc="6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notifications. </a:t>
            </a:r>
            <a:r>
              <a:rPr sz="3000" spc="2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It </a:t>
            </a:r>
            <a:r>
              <a:rPr sz="3000" spc="-4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was </a:t>
            </a:r>
            <a:r>
              <a:rPr sz="3000" spc="4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like </a:t>
            </a:r>
            <a:r>
              <a:rPr sz="3000" spc="8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putting </a:t>
            </a:r>
            <a:r>
              <a:rPr sz="3000" spc="9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together </a:t>
            </a:r>
            <a:r>
              <a:rPr sz="3000" spc="3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a </a:t>
            </a:r>
            <a:r>
              <a:rPr sz="3000" spc="-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big </a:t>
            </a:r>
            <a:r>
              <a:rPr sz="3000" spc="2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puzzle! </a:t>
            </a:r>
            <a:r>
              <a:rPr sz="3000" spc="3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We </a:t>
            </a:r>
            <a:r>
              <a:rPr sz="3000" spc="-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also </a:t>
            </a:r>
            <a:r>
              <a:rPr sz="3000" spc="-819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000" spc="8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learned </a:t>
            </a:r>
            <a:r>
              <a:rPr sz="3000" spc="4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how </a:t>
            </a:r>
            <a:r>
              <a:rPr sz="3000" spc="15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to </a:t>
            </a:r>
            <a:r>
              <a:rPr sz="3000" spc="-2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use </a:t>
            </a:r>
            <a:r>
              <a:rPr sz="3000" spc="6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Git </a:t>
            </a:r>
            <a:r>
              <a:rPr sz="3000" spc="6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and </a:t>
            </a:r>
            <a:r>
              <a:rPr sz="3000" spc="7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GitHub, </a:t>
            </a:r>
            <a:r>
              <a:rPr sz="3000" spc="3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which </a:t>
            </a:r>
            <a:r>
              <a:rPr sz="3000" spc="8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helped </a:t>
            </a:r>
            <a:r>
              <a:rPr sz="3000" spc="-7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us </a:t>
            </a:r>
            <a:r>
              <a:rPr sz="3000" spc="3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work </a:t>
            </a:r>
            <a:r>
              <a:rPr sz="3000" spc="3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000" spc="9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together</a:t>
            </a:r>
            <a:r>
              <a:rPr sz="3000" spc="-13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000" spc="5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smoothly.</a:t>
            </a:r>
            <a:r>
              <a:rPr sz="3000" spc="-12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000" spc="4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Sometimes,</a:t>
            </a:r>
            <a:r>
              <a:rPr sz="3000" spc="-12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000" spc="1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things</a:t>
            </a:r>
            <a:r>
              <a:rPr sz="3000" spc="-12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000" spc="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didn't</a:t>
            </a:r>
            <a:r>
              <a:rPr sz="3000" spc="-13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000" spc="-5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go</a:t>
            </a:r>
            <a:r>
              <a:rPr sz="3000" spc="-12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000" spc="-7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as</a:t>
            </a:r>
            <a:r>
              <a:rPr sz="3000" spc="-12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000" spc="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plan</a:t>
            </a:r>
            <a:r>
              <a:rPr lang="en-IN" sz="3000" spc="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ed, </a:t>
            </a:r>
            <a:r>
              <a:rPr sz="3000" spc="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we </a:t>
            </a:r>
            <a:r>
              <a:rPr sz="3000" spc="-819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000" spc="6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ran </a:t>
            </a:r>
            <a:r>
              <a:rPr sz="3000" spc="9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into </a:t>
            </a:r>
            <a:r>
              <a:rPr sz="3000" spc="7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unexpected </a:t>
            </a:r>
            <a:r>
              <a:rPr sz="3000" spc="6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problems </a:t>
            </a:r>
            <a:r>
              <a:rPr sz="3000" spc="6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and </a:t>
            </a:r>
            <a:r>
              <a:rPr sz="3000" spc="-5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bugs </a:t>
            </a:r>
            <a:r>
              <a:rPr sz="3000" spc="4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in </a:t>
            </a:r>
            <a:r>
              <a:rPr sz="3000" spc="13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the </a:t>
            </a:r>
            <a:r>
              <a:rPr sz="3000" spc="4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code. </a:t>
            </a:r>
            <a:r>
              <a:rPr sz="3000" spc="7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But </a:t>
            </a:r>
            <a:r>
              <a:rPr sz="3000" spc="4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each </a:t>
            </a:r>
            <a:r>
              <a:rPr sz="3000" spc="5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000" spc="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time,</a:t>
            </a:r>
            <a:r>
              <a:rPr sz="3000" spc="-13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000" spc="5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we</a:t>
            </a:r>
            <a:r>
              <a:rPr sz="3000" spc="-12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000" spc="8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learned</a:t>
            </a:r>
            <a:r>
              <a:rPr sz="3000" spc="-13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000" spc="3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something</a:t>
            </a:r>
            <a:r>
              <a:rPr sz="3000" spc="-13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000" spc="5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new</a:t>
            </a:r>
            <a:r>
              <a:rPr sz="3000" spc="-12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000" spc="6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and</a:t>
            </a:r>
            <a:r>
              <a:rPr sz="3000" spc="-13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000" spc="5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figured</a:t>
            </a:r>
            <a:r>
              <a:rPr sz="3000" spc="-12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000" spc="11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out</a:t>
            </a:r>
            <a:r>
              <a:rPr sz="3000" spc="-13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000" spc="4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how</a:t>
            </a:r>
            <a:r>
              <a:rPr sz="3000" spc="-12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000" spc="15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to</a:t>
            </a:r>
            <a:r>
              <a:rPr sz="3000" spc="-13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000" spc="2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fix</a:t>
            </a:r>
            <a:r>
              <a:rPr sz="3000" spc="-12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000" spc="9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it.</a:t>
            </a:r>
            <a:endParaRPr sz="3000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  <a:p>
            <a:pPr marL="12700" marR="199390" algn="just">
              <a:lnSpc>
                <a:spcPts val="4200"/>
              </a:lnSpc>
            </a:pPr>
            <a:r>
              <a:rPr sz="3000" spc="6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Overall, </a:t>
            </a:r>
            <a:r>
              <a:rPr sz="3000" spc="13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the </a:t>
            </a:r>
            <a:r>
              <a:rPr sz="3000" spc="8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project </a:t>
            </a:r>
            <a:r>
              <a:rPr sz="3000" spc="2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showed </a:t>
            </a:r>
            <a:r>
              <a:rPr sz="3000" spc="-7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us </a:t>
            </a:r>
            <a:r>
              <a:rPr sz="3000" spc="13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the </a:t>
            </a:r>
            <a:r>
              <a:rPr sz="3000" spc="8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importance </a:t>
            </a:r>
            <a:r>
              <a:rPr sz="3000" spc="10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of </a:t>
            </a:r>
            <a:r>
              <a:rPr sz="3000" spc="2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breaking </a:t>
            </a:r>
            <a:r>
              <a:rPr sz="3000" spc="5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down</a:t>
            </a:r>
            <a:r>
              <a:rPr lang="en-IN" sz="3000" spc="5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things</a:t>
            </a:r>
            <a:r>
              <a:rPr sz="3000" spc="-12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000" spc="9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into</a:t>
            </a:r>
            <a:r>
              <a:rPr sz="3000" spc="-12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000" spc="5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smaller</a:t>
            </a:r>
            <a:r>
              <a:rPr sz="3000" spc="-12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000" spc="1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pieces,</a:t>
            </a:r>
            <a:r>
              <a:rPr sz="3000" spc="-12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000" spc="3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listening</a:t>
            </a:r>
            <a:r>
              <a:rPr sz="3000" spc="-12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000" spc="15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to</a:t>
            </a:r>
            <a:r>
              <a:rPr sz="3000" spc="-12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000" spc="1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user</a:t>
            </a:r>
            <a:r>
              <a:rPr sz="3000" spc="-12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000" spc="5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feedback,</a:t>
            </a:r>
            <a:r>
              <a:rPr sz="3000" spc="-12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000" spc="6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and </a:t>
            </a:r>
            <a:r>
              <a:rPr sz="3000" spc="-819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000" spc="1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working</a:t>
            </a:r>
            <a:r>
              <a:rPr sz="3000" spc="-13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000" spc="9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together</a:t>
            </a:r>
            <a:r>
              <a:rPr sz="3000" spc="-12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000" spc="-7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as</a:t>
            </a:r>
            <a:r>
              <a:rPr sz="3000" spc="-13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000" spc="3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a</a:t>
            </a:r>
            <a:r>
              <a:rPr sz="3000" spc="-12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000" spc="12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team</a:t>
            </a:r>
            <a:r>
              <a:rPr sz="3000" spc="-13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000" spc="15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to</a:t>
            </a:r>
            <a:r>
              <a:rPr sz="3000" spc="-12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000" spc="2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solve</a:t>
            </a:r>
            <a:r>
              <a:rPr sz="3000" spc="-13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000" spc="5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problems.</a:t>
            </a:r>
            <a:r>
              <a:rPr sz="3000" spc="-12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000" spc="2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It</a:t>
            </a:r>
            <a:r>
              <a:rPr sz="3000" spc="-13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000" spc="-4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was</a:t>
            </a:r>
            <a:r>
              <a:rPr sz="3000" spc="-12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000" spc="3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a</a:t>
            </a:r>
            <a:r>
              <a:rPr sz="3000" spc="-13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000" spc="6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valuable </a:t>
            </a:r>
            <a:r>
              <a:rPr sz="3000" spc="-819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000" spc="4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learning</a:t>
            </a:r>
            <a:r>
              <a:rPr sz="3000" spc="-13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000" spc="5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experience</a:t>
            </a:r>
            <a:r>
              <a:rPr sz="3000" spc="-13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000" spc="15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that</a:t>
            </a:r>
            <a:r>
              <a:rPr sz="3000" spc="-13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000" spc="6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will</a:t>
            </a:r>
            <a:r>
              <a:rPr sz="3000" spc="-13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000" spc="8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help</a:t>
            </a:r>
            <a:r>
              <a:rPr sz="3000" spc="-13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000" spc="-7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us</a:t>
            </a:r>
            <a:r>
              <a:rPr sz="3000" spc="-13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000" spc="4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in</a:t>
            </a:r>
            <a:r>
              <a:rPr sz="3000" spc="-13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000" spc="11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future</a:t>
            </a:r>
            <a:r>
              <a:rPr sz="3000" spc="-13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3000" spc="5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projects</a:t>
            </a:r>
            <a:endParaRPr sz="3000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5520" y="3771900"/>
            <a:ext cx="11776960" cy="201721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0" i="1" spc="45" dirty="0">
                <a:solidFill>
                  <a:srgbClr val="7030A0"/>
                </a:solidFill>
                <a:latin typeface="Bradley Hand ITC" panose="03070402050302030203" pitchFamily="66" charset="0"/>
                <a:cs typeface="Arial"/>
              </a:rPr>
              <a:t>THANK</a:t>
            </a:r>
            <a:r>
              <a:rPr lang="en-IN" sz="13000" i="1" spc="45" dirty="0">
                <a:solidFill>
                  <a:srgbClr val="7030A0"/>
                </a:solidFill>
                <a:latin typeface="Bradley Hand ITC" panose="03070402050302030203" pitchFamily="66" charset="0"/>
                <a:cs typeface="Arial"/>
              </a:rPr>
              <a:t> </a:t>
            </a:r>
            <a:r>
              <a:rPr sz="13000" i="1" spc="45" dirty="0">
                <a:solidFill>
                  <a:srgbClr val="7030A0"/>
                </a:solidFill>
                <a:latin typeface="Bradley Hand ITC" panose="03070402050302030203" pitchFamily="66" charset="0"/>
                <a:cs typeface="Arial"/>
              </a:rPr>
              <a:t>YOU</a:t>
            </a:r>
            <a:endParaRPr sz="13000" dirty="0">
              <a:solidFill>
                <a:srgbClr val="7030A0"/>
              </a:solidFill>
              <a:latin typeface="Bradley Hand ITC" panose="03070402050302030203" pitchFamily="66" charset="0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4968" y="469900"/>
            <a:ext cx="616712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45" dirty="0"/>
              <a:t>Area</a:t>
            </a:r>
            <a:r>
              <a:rPr spc="55" dirty="0"/>
              <a:t> </a:t>
            </a:r>
            <a:r>
              <a:rPr spc="-90" dirty="0"/>
              <a:t>of</a:t>
            </a:r>
            <a:r>
              <a:rPr spc="60" dirty="0"/>
              <a:t> </a:t>
            </a:r>
            <a:r>
              <a:rPr spc="95" dirty="0"/>
              <a:t>Application: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811" y="0"/>
            <a:ext cx="7190663" cy="474746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69996" y="4934973"/>
            <a:ext cx="6718003" cy="53520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828801" y="1485900"/>
            <a:ext cx="14630399" cy="74383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26110" indent="97155" algn="just">
              <a:lnSpc>
                <a:spcPct val="135400"/>
              </a:lnSpc>
              <a:spcBef>
                <a:spcPts val="100"/>
              </a:spcBef>
            </a:pPr>
            <a:r>
              <a:rPr lang="en-US" sz="3000" spc="8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Our EventHub</a:t>
            </a:r>
            <a:r>
              <a:rPr lang="en-US" sz="3000" spc="-13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17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web</a:t>
            </a:r>
            <a:r>
              <a:rPr lang="en-US" sz="3000" spc="-13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2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application</a:t>
            </a:r>
            <a:r>
              <a:rPr lang="en-US" sz="3000" spc="-13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6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specializes</a:t>
            </a:r>
            <a:r>
              <a:rPr lang="en-US" sz="3000" spc="-13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-5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in</a:t>
            </a:r>
            <a:r>
              <a:rPr lang="en-US" sz="3000" spc="-13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-4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facilitating</a:t>
            </a:r>
            <a:r>
              <a:rPr lang="en-US" sz="3000" spc="-13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15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seamless </a:t>
            </a:r>
            <a:r>
              <a:rPr lang="en-US" sz="3000" spc="-89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3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coordination</a:t>
            </a:r>
            <a:r>
              <a:rPr lang="en-US" sz="3000" spc="-14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-2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for</a:t>
            </a:r>
            <a:r>
              <a:rPr lang="en-US" sz="3000" spc="-13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12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music</a:t>
            </a:r>
            <a:r>
              <a:rPr lang="en-US" sz="3000" spc="-13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2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concerts,</a:t>
            </a:r>
            <a:r>
              <a:rPr lang="en-US" sz="3000" spc="-13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-8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art</a:t>
            </a:r>
            <a:r>
              <a:rPr lang="en-US" sz="3000" spc="-13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-2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exhibitions,</a:t>
            </a:r>
            <a:r>
              <a:rPr lang="en-US" sz="3000" spc="-13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12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and</a:t>
            </a:r>
            <a:r>
              <a:rPr lang="en-US" sz="3000" spc="-14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17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comedy</a:t>
            </a:r>
            <a:r>
              <a:rPr lang="en-US" sz="3000" spc="-13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7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shows.</a:t>
            </a:r>
            <a:endParaRPr lang="en-US" sz="3000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  <a:p>
            <a:pPr marL="12700" marR="5080" algn="just">
              <a:lnSpc>
                <a:spcPct val="135400"/>
              </a:lnSpc>
            </a:pPr>
            <a:r>
              <a:rPr lang="en-US" sz="3000" spc="8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Geared</a:t>
            </a:r>
            <a:r>
              <a:rPr lang="en-US" sz="3000" spc="-13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8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towards</a:t>
            </a:r>
            <a:r>
              <a:rPr lang="en-US" sz="3000" spc="-13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6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event</a:t>
            </a:r>
            <a:r>
              <a:rPr lang="en-US" sz="3000" spc="-13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2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organizers,</a:t>
            </a:r>
            <a:r>
              <a:rPr lang="en-US" sz="3000" spc="-13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1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the</a:t>
            </a:r>
            <a:r>
              <a:rPr lang="en-US" sz="3000" spc="-12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2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platform</a:t>
            </a:r>
            <a:r>
              <a:rPr lang="en-US" sz="3000" spc="-13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3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offers</a:t>
            </a:r>
            <a:r>
              <a:rPr lang="en-US" sz="3000" spc="-13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8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an</a:t>
            </a:r>
            <a:r>
              <a:rPr lang="en-US" sz="3000" spc="-13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-5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intuitive</a:t>
            </a:r>
            <a:r>
              <a:rPr lang="en-US" sz="3000" spc="-12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-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interface </a:t>
            </a:r>
            <a:r>
              <a:rPr lang="en-US" sz="3000" spc="-89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-2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for </a:t>
            </a:r>
            <a:r>
              <a:rPr lang="en-US" sz="3000" spc="13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managing </a:t>
            </a:r>
            <a:r>
              <a:rPr lang="en-US" sz="3000" spc="6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event </a:t>
            </a:r>
            <a:r>
              <a:rPr lang="en-US" sz="3000" spc="2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details </a:t>
            </a:r>
            <a:r>
              <a:rPr lang="en-US" sz="3000" spc="16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such </a:t>
            </a:r>
            <a:r>
              <a:rPr lang="en-US" sz="3000" spc="15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as </a:t>
            </a:r>
            <a:r>
              <a:rPr lang="en-US" sz="3000" spc="-4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ticketing, </a:t>
            </a:r>
            <a:r>
              <a:rPr lang="en-US" sz="3000" spc="7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seating </a:t>
            </a:r>
            <a:r>
              <a:rPr lang="en-US" sz="3000" spc="4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arrangements, </a:t>
            </a:r>
            <a:r>
              <a:rPr lang="en-US" sz="3000" spc="12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and </a:t>
            </a:r>
            <a:r>
              <a:rPr lang="en-US" sz="3000" spc="-89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5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promotional</a:t>
            </a:r>
            <a:r>
              <a:rPr lang="en-US" sz="3000" spc="-13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-7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activities.</a:t>
            </a:r>
            <a:r>
              <a:rPr lang="en-US" sz="3000" spc="-13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7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Organizers</a:t>
            </a:r>
            <a:r>
              <a:rPr lang="en-US" sz="3000" spc="-13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11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can</a:t>
            </a:r>
            <a:r>
              <a:rPr lang="en-US" sz="3000" spc="-13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-2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efficiently</a:t>
            </a:r>
            <a:r>
              <a:rPr lang="en-US" sz="3000" spc="-13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6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plan</a:t>
            </a:r>
            <a:r>
              <a:rPr lang="en-US" sz="3000" spc="-13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12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and</a:t>
            </a:r>
            <a:r>
              <a:rPr lang="en-US" sz="3000" spc="-13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7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execute</a:t>
            </a:r>
            <a:r>
              <a:rPr lang="en-US" sz="3000" spc="-12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9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events </a:t>
            </a:r>
            <a:r>
              <a:rPr lang="en-US" sz="3000" spc="9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2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of</a:t>
            </a:r>
            <a:r>
              <a:rPr lang="en-US" sz="3000" spc="-13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6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varying</a:t>
            </a:r>
            <a:r>
              <a:rPr lang="en-US" sz="3000" spc="-13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4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scales,</a:t>
            </a:r>
            <a:r>
              <a:rPr lang="en-US" sz="3000" spc="-13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9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ensuring</a:t>
            </a:r>
            <a:r>
              <a:rPr lang="en-US" sz="3000" spc="-13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5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a</a:t>
            </a:r>
            <a:r>
              <a:rPr lang="en-US" sz="3000" spc="-13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13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smooth</a:t>
            </a:r>
            <a:r>
              <a:rPr lang="en-US" sz="3000" spc="-13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workflow.</a:t>
            </a:r>
            <a:r>
              <a:rPr lang="en-US" sz="3000" spc="-13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5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Meanwhile,</a:t>
            </a:r>
            <a:r>
              <a:rPr lang="en-US" sz="3000" spc="-13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-2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for</a:t>
            </a:r>
            <a:r>
              <a:rPr lang="en-US" sz="3000" spc="-13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1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attendees, </a:t>
            </a:r>
            <a:r>
              <a:rPr lang="en-US" sz="3000" spc="2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1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the</a:t>
            </a:r>
            <a:r>
              <a:rPr lang="en-US" sz="3000" spc="-13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2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application</a:t>
            </a:r>
            <a:r>
              <a:rPr lang="en-US" sz="3000" spc="-13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9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provides</a:t>
            </a:r>
            <a:r>
              <a:rPr lang="en-US" sz="3000" spc="-13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5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a</a:t>
            </a:r>
            <a:r>
              <a:rPr lang="en-US" sz="3000" spc="-13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1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user</a:t>
            </a:r>
            <a:r>
              <a:rPr lang="en-US" sz="3000" spc="-13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friendly</a:t>
            </a:r>
            <a:r>
              <a:rPr lang="en-US" sz="3000" spc="-13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6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experience</a:t>
            </a:r>
            <a:r>
              <a:rPr lang="en-US" sz="3000" spc="-13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-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to</a:t>
            </a:r>
            <a:r>
              <a:rPr lang="en-US" sz="3000" spc="-13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5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browse,</a:t>
            </a:r>
            <a:r>
              <a:rPr lang="en-US" sz="3000" spc="-13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-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select,</a:t>
            </a:r>
            <a:r>
              <a:rPr lang="en-US" sz="3000" spc="-13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12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and </a:t>
            </a:r>
            <a:r>
              <a:rPr lang="en-US" sz="3000" spc="-89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15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book </a:t>
            </a:r>
            <a:r>
              <a:rPr lang="en-US" sz="3000" spc="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tickets </a:t>
            </a:r>
            <a:r>
              <a:rPr lang="en-US" sz="3000" spc="-2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for </a:t>
            </a:r>
            <a:r>
              <a:rPr lang="en-US" sz="3000" spc="8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these </a:t>
            </a:r>
            <a:r>
              <a:rPr lang="en-US" sz="3000" spc="7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diverse </a:t>
            </a:r>
            <a:r>
              <a:rPr lang="en-US" sz="30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events. </a:t>
            </a:r>
            <a:r>
              <a:rPr lang="en-US" sz="3000" spc="10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Whether </a:t>
            </a:r>
            <a:r>
              <a:rPr lang="en-US" sz="3000" spc="-1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it's </a:t>
            </a:r>
            <a:r>
              <a:rPr lang="en-US" sz="3000" spc="5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a </a:t>
            </a:r>
            <a:r>
              <a:rPr lang="en-US" sz="3000" spc="2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captivating </a:t>
            </a:r>
            <a:r>
              <a:rPr lang="en-US" sz="3000" spc="12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music </a:t>
            </a:r>
            <a:r>
              <a:rPr lang="en-US" sz="3000" spc="12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concert, </a:t>
            </a:r>
            <a:r>
              <a:rPr lang="en-US" sz="3000" spc="8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an </a:t>
            </a:r>
            <a:r>
              <a:rPr lang="en-US" sz="3000" spc="3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inspiring </a:t>
            </a:r>
            <a:r>
              <a:rPr lang="en-US" sz="3000" spc="-8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art </a:t>
            </a:r>
            <a:r>
              <a:rPr lang="en-US" sz="3000" spc="-5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exhibition, </a:t>
            </a:r>
            <a:r>
              <a:rPr lang="en-US" sz="3000" spc="3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or </a:t>
            </a:r>
            <a:r>
              <a:rPr lang="en-US" sz="3000" spc="5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a </a:t>
            </a:r>
            <a:r>
              <a:rPr lang="en-US" sz="3000" spc="2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laughter-filled </a:t>
            </a:r>
            <a:r>
              <a:rPr lang="en-US" sz="3000" spc="17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comedy </a:t>
            </a:r>
            <a:r>
              <a:rPr lang="en-US" sz="3000" spc="6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show, </a:t>
            </a:r>
            <a:r>
              <a:rPr lang="en-US" sz="3000" spc="6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our </a:t>
            </a:r>
            <a:r>
              <a:rPr lang="en-US" sz="3000" spc="-89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2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platform </a:t>
            </a:r>
            <a:r>
              <a:rPr lang="en-US" sz="3000" spc="13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enhances </a:t>
            </a:r>
            <a:r>
              <a:rPr lang="en-US" sz="3000" spc="1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the </a:t>
            </a:r>
            <a:r>
              <a:rPr lang="en-US" sz="3000" spc="3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overall </a:t>
            </a:r>
            <a:r>
              <a:rPr lang="en-US" sz="3000" spc="6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event </a:t>
            </a:r>
            <a:r>
              <a:rPr lang="en-US" sz="3000" spc="1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experience. </a:t>
            </a:r>
            <a:r>
              <a:rPr lang="en-US" sz="3000" spc="7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With </a:t>
            </a:r>
            <a:r>
              <a:rPr lang="en-US" sz="3000" spc="5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a </a:t>
            </a:r>
            <a:r>
              <a:rPr lang="en-US" sz="3000" spc="12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focus </a:t>
            </a:r>
            <a:r>
              <a:rPr lang="en-US" sz="3000" spc="14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on </a:t>
            </a:r>
            <a:r>
              <a:rPr lang="en-US" sz="3000" spc="114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key </a:t>
            </a:r>
            <a:r>
              <a:rPr lang="en-US" sz="3000" spc="12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5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locations </a:t>
            </a:r>
            <a:r>
              <a:rPr lang="en-US" sz="3000" spc="12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and </a:t>
            </a:r>
            <a:r>
              <a:rPr lang="en-US" sz="3000" spc="14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venues </a:t>
            </a:r>
            <a:r>
              <a:rPr lang="en-US" sz="3000" spc="-3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within </a:t>
            </a:r>
            <a:r>
              <a:rPr lang="en-US" sz="3000" spc="-7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cities, </a:t>
            </a:r>
            <a:r>
              <a:rPr lang="en-US" sz="3000" spc="6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our </a:t>
            </a:r>
            <a:r>
              <a:rPr lang="en-US" sz="3000" spc="2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application </a:t>
            </a:r>
            <a:r>
              <a:rPr lang="en-US" sz="3000" spc="12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ensures </a:t>
            </a:r>
            <a:r>
              <a:rPr lang="en-US" sz="3000" spc="-5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that </a:t>
            </a:r>
            <a:r>
              <a:rPr lang="en-US" sz="3000" spc="7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both </a:t>
            </a:r>
            <a:r>
              <a:rPr lang="en-US" sz="3000" spc="7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6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organizers </a:t>
            </a:r>
            <a:r>
              <a:rPr lang="en-US" sz="3000" spc="12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and </a:t>
            </a:r>
            <a:r>
              <a:rPr lang="en-US" sz="3000" spc="6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attendees </a:t>
            </a:r>
            <a:r>
              <a:rPr lang="en-US" sz="3000" spc="10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have </a:t>
            </a:r>
            <a:r>
              <a:rPr lang="en-US" sz="3000" spc="5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a </a:t>
            </a:r>
            <a:r>
              <a:rPr lang="en-US" sz="3000" spc="2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centralized </a:t>
            </a:r>
            <a:r>
              <a:rPr lang="en-US" sz="3000" spc="14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hub </a:t>
            </a:r>
            <a:r>
              <a:rPr lang="en-US" sz="3000" spc="-2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for </a:t>
            </a:r>
            <a:r>
              <a:rPr lang="en-US" sz="3000" spc="12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successful </a:t>
            </a:r>
            <a:r>
              <a:rPr lang="en-US" sz="3000" spc="12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and </a:t>
            </a:r>
            <a:r>
              <a:rPr lang="en-US" sz="3000" spc="12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11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memorable</a:t>
            </a:r>
            <a:r>
              <a:rPr lang="en-US" sz="3000" spc="-145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9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events</a:t>
            </a:r>
            <a:endParaRPr lang="en-US" sz="3000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5080" y="451663"/>
            <a:ext cx="604012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Need</a:t>
            </a:r>
            <a:r>
              <a:rPr spc="40" dirty="0"/>
              <a:t> </a:t>
            </a:r>
            <a:r>
              <a:rPr spc="-90" dirty="0"/>
              <a:t>of</a:t>
            </a:r>
            <a:r>
              <a:rPr spc="45" dirty="0"/>
              <a:t> </a:t>
            </a:r>
            <a:r>
              <a:rPr spc="165" dirty="0"/>
              <a:t>the</a:t>
            </a:r>
            <a:r>
              <a:rPr spc="40" dirty="0"/>
              <a:t> </a:t>
            </a:r>
            <a:r>
              <a:rPr spc="180" dirty="0"/>
              <a:t>System: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87512"/>
            <a:ext cx="7190663" cy="474746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69996" y="4934973"/>
            <a:ext cx="6718003" cy="53520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600200" y="1333500"/>
            <a:ext cx="15011400" cy="75672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720090" algn="just">
              <a:lnSpc>
                <a:spcPct val="116700"/>
              </a:lnSpc>
              <a:spcBef>
                <a:spcPts val="95"/>
              </a:spcBef>
            </a:pPr>
            <a:r>
              <a:rPr sz="3000" spc="-90" dirty="0">
                <a:latin typeface="Palatino Linotype" panose="02040502050505030304" pitchFamily="18" charset="0"/>
                <a:cs typeface="Verdana"/>
              </a:rPr>
              <a:t>Organizing</a:t>
            </a:r>
            <a:r>
              <a:rPr sz="3000" spc="-315" dirty="0">
                <a:latin typeface="Palatino Linotype" panose="02040502050505030304" pitchFamily="18" charset="0"/>
                <a:cs typeface="Verdana"/>
              </a:rPr>
              <a:t> </a:t>
            </a:r>
            <a:r>
              <a:rPr sz="3000" spc="-40" dirty="0">
                <a:latin typeface="Palatino Linotype" panose="02040502050505030304" pitchFamily="18" charset="0"/>
                <a:cs typeface="Verdana"/>
              </a:rPr>
              <a:t>and</a:t>
            </a:r>
            <a:r>
              <a:rPr sz="3000" spc="-310" dirty="0">
                <a:latin typeface="Palatino Linotype" panose="02040502050505030304" pitchFamily="18" charset="0"/>
                <a:cs typeface="Verdana"/>
              </a:rPr>
              <a:t> </a:t>
            </a:r>
            <a:r>
              <a:rPr sz="3000" spc="-25" dirty="0">
                <a:latin typeface="Palatino Linotype" panose="02040502050505030304" pitchFamily="18" charset="0"/>
                <a:cs typeface="Verdana"/>
              </a:rPr>
              <a:t>participating</a:t>
            </a:r>
            <a:r>
              <a:rPr sz="3000" spc="-315" dirty="0">
                <a:latin typeface="Palatino Linotype" panose="02040502050505030304" pitchFamily="18" charset="0"/>
                <a:cs typeface="Verdana"/>
              </a:rPr>
              <a:t> </a:t>
            </a:r>
            <a:r>
              <a:rPr sz="3000" spc="-30" dirty="0">
                <a:latin typeface="Palatino Linotype" panose="02040502050505030304" pitchFamily="18" charset="0"/>
                <a:cs typeface="Verdana"/>
              </a:rPr>
              <a:t>in</a:t>
            </a:r>
            <a:r>
              <a:rPr sz="3000" spc="-310" dirty="0">
                <a:latin typeface="Palatino Linotype" panose="02040502050505030304" pitchFamily="18" charset="0"/>
                <a:cs typeface="Verdana"/>
              </a:rPr>
              <a:t> </a:t>
            </a:r>
            <a:r>
              <a:rPr sz="3000" spc="-45" dirty="0">
                <a:latin typeface="Palatino Linotype" panose="02040502050505030304" pitchFamily="18" charset="0"/>
                <a:cs typeface="Verdana"/>
              </a:rPr>
              <a:t>events</a:t>
            </a:r>
            <a:r>
              <a:rPr sz="3000" spc="-310" dirty="0">
                <a:latin typeface="Palatino Linotype" panose="02040502050505030304" pitchFamily="18" charset="0"/>
                <a:cs typeface="Verdana"/>
              </a:rPr>
              <a:t> </a:t>
            </a:r>
            <a:r>
              <a:rPr sz="3000" spc="-25" dirty="0">
                <a:latin typeface="Palatino Linotype" panose="02040502050505030304" pitchFamily="18" charset="0"/>
                <a:cs typeface="Verdana"/>
              </a:rPr>
              <a:t>can</a:t>
            </a:r>
            <a:r>
              <a:rPr sz="3000" spc="-315" dirty="0">
                <a:latin typeface="Palatino Linotype" panose="02040502050505030304" pitchFamily="18" charset="0"/>
                <a:cs typeface="Verdana"/>
              </a:rPr>
              <a:t> </a:t>
            </a:r>
            <a:r>
              <a:rPr sz="3000" spc="-5" dirty="0">
                <a:latin typeface="Palatino Linotype" panose="02040502050505030304" pitchFamily="18" charset="0"/>
                <a:cs typeface="Verdana"/>
              </a:rPr>
              <a:t>be</a:t>
            </a:r>
            <a:r>
              <a:rPr sz="3000" spc="-310" dirty="0">
                <a:latin typeface="Palatino Linotype" panose="02040502050505030304" pitchFamily="18" charset="0"/>
                <a:cs typeface="Verdana"/>
              </a:rPr>
              <a:t> </a:t>
            </a:r>
            <a:r>
              <a:rPr sz="3000" spc="-135" dirty="0">
                <a:latin typeface="Palatino Linotype" panose="02040502050505030304" pitchFamily="18" charset="0"/>
                <a:cs typeface="Verdana"/>
              </a:rPr>
              <a:t>a</a:t>
            </a:r>
            <a:r>
              <a:rPr sz="3000" spc="-315" dirty="0">
                <a:latin typeface="Palatino Linotype" panose="02040502050505030304" pitchFamily="18" charset="0"/>
                <a:cs typeface="Verdana"/>
              </a:rPr>
              <a:t> </a:t>
            </a:r>
            <a:r>
              <a:rPr sz="3000" spc="-40" dirty="0">
                <a:latin typeface="Palatino Linotype" panose="02040502050505030304" pitchFamily="18" charset="0"/>
                <a:cs typeface="Verdana"/>
              </a:rPr>
              <a:t>complex</a:t>
            </a:r>
            <a:r>
              <a:rPr sz="3000" spc="-310" dirty="0">
                <a:latin typeface="Palatino Linotype" panose="02040502050505030304" pitchFamily="18" charset="0"/>
                <a:cs typeface="Verdana"/>
              </a:rPr>
              <a:t> </a:t>
            </a:r>
            <a:r>
              <a:rPr sz="3000" spc="-40" dirty="0">
                <a:latin typeface="Palatino Linotype" panose="02040502050505030304" pitchFamily="18" charset="0"/>
                <a:cs typeface="Verdana"/>
              </a:rPr>
              <a:t>and</a:t>
            </a:r>
            <a:r>
              <a:rPr sz="3000" spc="-310" dirty="0">
                <a:latin typeface="Palatino Linotype" panose="02040502050505030304" pitchFamily="18" charset="0"/>
                <a:cs typeface="Verdana"/>
              </a:rPr>
              <a:t> </a:t>
            </a:r>
            <a:r>
              <a:rPr sz="3000" spc="-55" dirty="0">
                <a:latin typeface="Palatino Linotype" panose="02040502050505030304" pitchFamily="18" charset="0"/>
                <a:cs typeface="Verdana"/>
              </a:rPr>
              <a:t>time</a:t>
            </a:r>
            <a:r>
              <a:rPr sz="3000" spc="-315" dirty="0">
                <a:latin typeface="Palatino Linotype" panose="02040502050505030304" pitchFamily="18" charset="0"/>
                <a:cs typeface="Verdana"/>
              </a:rPr>
              <a:t> </a:t>
            </a:r>
            <a:r>
              <a:rPr sz="3000" spc="-55" dirty="0">
                <a:latin typeface="Palatino Linotype" panose="02040502050505030304" pitchFamily="18" charset="0"/>
                <a:cs typeface="Verdana"/>
              </a:rPr>
              <a:t>consuming</a:t>
            </a:r>
            <a:r>
              <a:rPr sz="3000" spc="-310" dirty="0">
                <a:latin typeface="Palatino Linotype" panose="02040502050505030304" pitchFamily="18" charset="0"/>
                <a:cs typeface="Verdana"/>
              </a:rPr>
              <a:t> </a:t>
            </a:r>
            <a:r>
              <a:rPr sz="3000" spc="-45" dirty="0">
                <a:latin typeface="Palatino Linotype" panose="02040502050505030304" pitchFamily="18" charset="0"/>
                <a:cs typeface="Verdana"/>
              </a:rPr>
              <a:t>process, </a:t>
            </a:r>
            <a:r>
              <a:rPr sz="3000" spc="-1040" dirty="0">
                <a:latin typeface="Palatino Linotype" panose="02040502050505030304" pitchFamily="18" charset="0"/>
                <a:cs typeface="Verdana"/>
              </a:rPr>
              <a:t> </a:t>
            </a:r>
            <a:r>
              <a:rPr sz="3000" spc="15" dirty="0">
                <a:latin typeface="Palatino Linotype" panose="02040502050505030304" pitchFamily="18" charset="0"/>
                <a:cs typeface="Verdana"/>
              </a:rPr>
              <a:t>often </a:t>
            </a:r>
            <a:r>
              <a:rPr sz="3000" spc="-45" dirty="0">
                <a:latin typeface="Palatino Linotype" panose="02040502050505030304" pitchFamily="18" charset="0"/>
                <a:cs typeface="Verdana"/>
              </a:rPr>
              <a:t>plagued </a:t>
            </a:r>
            <a:r>
              <a:rPr sz="3000" spc="-10" dirty="0">
                <a:latin typeface="Palatino Linotype" panose="02040502050505030304" pitchFamily="18" charset="0"/>
                <a:cs typeface="Verdana"/>
              </a:rPr>
              <a:t>by </a:t>
            </a:r>
            <a:r>
              <a:rPr sz="3000" spc="-45" dirty="0">
                <a:latin typeface="Palatino Linotype" panose="02040502050505030304" pitchFamily="18" charset="0"/>
                <a:cs typeface="Verdana"/>
              </a:rPr>
              <a:t>challenges </a:t>
            </a:r>
            <a:r>
              <a:rPr sz="3000" spc="-20" dirty="0">
                <a:latin typeface="Palatino Linotype" panose="02040502050505030304" pitchFamily="18" charset="0"/>
                <a:cs typeface="Verdana"/>
              </a:rPr>
              <a:t>such </a:t>
            </a:r>
            <a:r>
              <a:rPr sz="3000" spc="-100" dirty="0">
                <a:latin typeface="Palatino Linotype" panose="02040502050505030304" pitchFamily="18" charset="0"/>
                <a:cs typeface="Verdana"/>
              </a:rPr>
              <a:t>as </a:t>
            </a:r>
            <a:r>
              <a:rPr sz="3000" spc="5" dirty="0">
                <a:latin typeface="Palatino Linotype" panose="02040502050505030304" pitchFamily="18" charset="0"/>
                <a:cs typeface="Verdana"/>
              </a:rPr>
              <a:t>inefficient </a:t>
            </a:r>
            <a:r>
              <a:rPr sz="3000" spc="-75" dirty="0">
                <a:latin typeface="Palatino Linotype" panose="02040502050505030304" pitchFamily="18" charset="0"/>
                <a:cs typeface="Verdana"/>
              </a:rPr>
              <a:t>planning, </a:t>
            </a:r>
            <a:r>
              <a:rPr sz="3000" spc="-20" dirty="0">
                <a:latin typeface="Palatino Linotype" panose="02040502050505030304" pitchFamily="18" charset="0"/>
                <a:cs typeface="Verdana"/>
              </a:rPr>
              <a:t>limited </a:t>
            </a:r>
            <a:r>
              <a:rPr sz="3000" spc="-30" dirty="0">
                <a:latin typeface="Palatino Linotype" panose="02040502050505030304" pitchFamily="18" charset="0"/>
                <a:cs typeface="Verdana"/>
              </a:rPr>
              <a:t>accessibility, </a:t>
            </a:r>
            <a:r>
              <a:rPr sz="3000" spc="-40" dirty="0">
                <a:latin typeface="Palatino Linotype" panose="02040502050505030304" pitchFamily="18" charset="0"/>
                <a:cs typeface="Verdana"/>
              </a:rPr>
              <a:t>and </a:t>
            </a:r>
            <a:r>
              <a:rPr sz="3000" spc="-35" dirty="0">
                <a:latin typeface="Palatino Linotype" panose="02040502050505030304" pitchFamily="18" charset="0"/>
                <a:cs typeface="Verdana"/>
              </a:rPr>
              <a:t> </a:t>
            </a:r>
            <a:r>
              <a:rPr sz="3000" spc="-55" dirty="0">
                <a:latin typeface="Palatino Linotype" panose="02040502050505030304" pitchFamily="18" charset="0"/>
                <a:cs typeface="Verdana"/>
              </a:rPr>
              <a:t>fragmented</a:t>
            </a:r>
            <a:r>
              <a:rPr sz="3000" spc="-310" dirty="0">
                <a:latin typeface="Palatino Linotype" panose="02040502050505030304" pitchFamily="18" charset="0"/>
                <a:cs typeface="Verdana"/>
              </a:rPr>
              <a:t> </a:t>
            </a:r>
            <a:r>
              <a:rPr sz="3000" spc="-45" dirty="0">
                <a:latin typeface="Palatino Linotype" panose="02040502050505030304" pitchFamily="18" charset="0"/>
                <a:cs typeface="Verdana"/>
              </a:rPr>
              <a:t>communication.</a:t>
            </a:r>
            <a:r>
              <a:rPr sz="3000" spc="-310" dirty="0">
                <a:latin typeface="Palatino Linotype" panose="02040502050505030304" pitchFamily="18" charset="0"/>
                <a:cs typeface="Verdana"/>
              </a:rPr>
              <a:t> </a:t>
            </a:r>
            <a:r>
              <a:rPr sz="3000" spc="-40" dirty="0">
                <a:latin typeface="Palatino Linotype" panose="02040502050505030304" pitchFamily="18" charset="0"/>
                <a:cs typeface="Verdana"/>
              </a:rPr>
              <a:t>Our</a:t>
            </a:r>
            <a:r>
              <a:rPr sz="3000" spc="-310" dirty="0">
                <a:latin typeface="Palatino Linotype" panose="02040502050505030304" pitchFamily="18" charset="0"/>
                <a:cs typeface="Verdana"/>
              </a:rPr>
              <a:t> </a:t>
            </a:r>
            <a:r>
              <a:rPr sz="3000" spc="-40" dirty="0">
                <a:latin typeface="Palatino Linotype" panose="02040502050505030304" pitchFamily="18" charset="0"/>
                <a:cs typeface="Verdana"/>
              </a:rPr>
              <a:t>event</a:t>
            </a:r>
            <a:r>
              <a:rPr sz="3000" spc="-310" dirty="0">
                <a:latin typeface="Palatino Linotype" panose="02040502050505030304" pitchFamily="18" charset="0"/>
                <a:cs typeface="Verdana"/>
              </a:rPr>
              <a:t> </a:t>
            </a:r>
            <a:r>
              <a:rPr sz="3000" spc="-65" dirty="0">
                <a:latin typeface="Palatino Linotype" panose="02040502050505030304" pitchFamily="18" charset="0"/>
                <a:cs typeface="Verdana"/>
              </a:rPr>
              <a:t>booking</a:t>
            </a:r>
            <a:r>
              <a:rPr sz="3000" spc="-310" dirty="0">
                <a:latin typeface="Palatino Linotype" panose="02040502050505030304" pitchFamily="18" charset="0"/>
                <a:cs typeface="Verdana"/>
              </a:rPr>
              <a:t> </a:t>
            </a:r>
            <a:r>
              <a:rPr sz="3000" spc="-40" dirty="0">
                <a:latin typeface="Palatino Linotype" panose="02040502050505030304" pitchFamily="18" charset="0"/>
                <a:cs typeface="Verdana"/>
              </a:rPr>
              <a:t>web</a:t>
            </a:r>
            <a:r>
              <a:rPr sz="3000" spc="-305" dirty="0">
                <a:latin typeface="Palatino Linotype" panose="02040502050505030304" pitchFamily="18" charset="0"/>
                <a:cs typeface="Verdana"/>
              </a:rPr>
              <a:t> </a:t>
            </a:r>
            <a:r>
              <a:rPr sz="3000" dirty="0">
                <a:latin typeface="Palatino Linotype" panose="02040502050505030304" pitchFamily="18" charset="0"/>
                <a:cs typeface="Verdana"/>
              </a:rPr>
              <a:t>application</a:t>
            </a:r>
            <a:r>
              <a:rPr sz="3000" spc="-310" dirty="0">
                <a:latin typeface="Palatino Linotype" panose="02040502050505030304" pitchFamily="18" charset="0"/>
                <a:cs typeface="Verdana"/>
              </a:rPr>
              <a:t> </a:t>
            </a:r>
            <a:r>
              <a:rPr sz="3000" spc="-45" dirty="0">
                <a:latin typeface="Palatino Linotype" panose="02040502050505030304" pitchFamily="18" charset="0"/>
                <a:cs typeface="Verdana"/>
              </a:rPr>
              <a:t>addresses</a:t>
            </a:r>
            <a:r>
              <a:rPr sz="3000" spc="-310" dirty="0">
                <a:latin typeface="Palatino Linotype" panose="02040502050505030304" pitchFamily="18" charset="0"/>
                <a:cs typeface="Verdana"/>
              </a:rPr>
              <a:t> </a:t>
            </a:r>
            <a:r>
              <a:rPr sz="3000" spc="-40" dirty="0">
                <a:latin typeface="Palatino Linotype" panose="02040502050505030304" pitchFamily="18" charset="0"/>
                <a:cs typeface="Verdana"/>
              </a:rPr>
              <a:t>these</a:t>
            </a:r>
            <a:r>
              <a:rPr sz="3000" spc="-310" dirty="0">
                <a:latin typeface="Palatino Linotype" panose="02040502050505030304" pitchFamily="18" charset="0"/>
                <a:cs typeface="Verdana"/>
              </a:rPr>
              <a:t> </a:t>
            </a:r>
            <a:r>
              <a:rPr sz="3000" spc="-35" dirty="0">
                <a:latin typeface="Palatino Linotype" panose="02040502050505030304" pitchFamily="18" charset="0"/>
                <a:cs typeface="Verdana"/>
              </a:rPr>
              <a:t>pain</a:t>
            </a:r>
            <a:r>
              <a:rPr lang="en-IN" sz="3000" spc="-35" dirty="0">
                <a:latin typeface="Palatino Linotype" panose="02040502050505030304" pitchFamily="18" charset="0"/>
                <a:cs typeface="Verdana"/>
              </a:rPr>
              <a:t> </a:t>
            </a:r>
            <a:r>
              <a:rPr sz="3000" dirty="0">
                <a:latin typeface="Palatino Linotype" panose="02040502050505030304" pitchFamily="18" charset="0"/>
                <a:cs typeface="Verdana"/>
              </a:rPr>
              <a:t>points</a:t>
            </a:r>
            <a:r>
              <a:rPr sz="3000" spc="-315" dirty="0">
                <a:latin typeface="Palatino Linotype" panose="02040502050505030304" pitchFamily="18" charset="0"/>
                <a:cs typeface="Verdana"/>
              </a:rPr>
              <a:t> </a:t>
            </a:r>
            <a:r>
              <a:rPr sz="3000" spc="-10" dirty="0">
                <a:latin typeface="Palatino Linotype" panose="02040502050505030304" pitchFamily="18" charset="0"/>
                <a:cs typeface="Verdana"/>
              </a:rPr>
              <a:t>by</a:t>
            </a:r>
            <a:r>
              <a:rPr sz="3000" spc="-310" dirty="0">
                <a:latin typeface="Palatino Linotype" panose="02040502050505030304" pitchFamily="18" charset="0"/>
                <a:cs typeface="Verdana"/>
              </a:rPr>
              <a:t> </a:t>
            </a:r>
            <a:r>
              <a:rPr sz="3000" spc="-30" dirty="0">
                <a:latin typeface="Palatino Linotype" panose="02040502050505030304" pitchFamily="18" charset="0"/>
                <a:cs typeface="Verdana"/>
              </a:rPr>
              <a:t>providing</a:t>
            </a:r>
            <a:r>
              <a:rPr sz="3000" spc="-310" dirty="0">
                <a:latin typeface="Palatino Linotype" panose="02040502050505030304" pitchFamily="18" charset="0"/>
                <a:cs typeface="Verdana"/>
              </a:rPr>
              <a:t> </a:t>
            </a:r>
            <a:r>
              <a:rPr sz="3000" spc="-135" dirty="0">
                <a:latin typeface="Palatino Linotype" panose="02040502050505030304" pitchFamily="18" charset="0"/>
                <a:cs typeface="Verdana"/>
              </a:rPr>
              <a:t>a</a:t>
            </a:r>
            <a:r>
              <a:rPr sz="3000" spc="-310" dirty="0">
                <a:latin typeface="Palatino Linotype" panose="02040502050505030304" pitchFamily="18" charset="0"/>
                <a:cs typeface="Verdana"/>
              </a:rPr>
              <a:t> </a:t>
            </a:r>
            <a:r>
              <a:rPr sz="3000" spc="-25" dirty="0">
                <a:latin typeface="Palatino Linotype" panose="02040502050505030304" pitchFamily="18" charset="0"/>
                <a:cs typeface="Verdana"/>
              </a:rPr>
              <a:t>centralized</a:t>
            </a:r>
            <a:r>
              <a:rPr sz="3000" spc="-310" dirty="0">
                <a:latin typeface="Palatino Linotype" panose="02040502050505030304" pitchFamily="18" charset="0"/>
                <a:cs typeface="Verdana"/>
              </a:rPr>
              <a:t> </a:t>
            </a:r>
            <a:r>
              <a:rPr sz="3000" spc="-40" dirty="0">
                <a:latin typeface="Palatino Linotype" panose="02040502050505030304" pitchFamily="18" charset="0"/>
                <a:cs typeface="Verdana"/>
              </a:rPr>
              <a:t>and</a:t>
            </a:r>
            <a:r>
              <a:rPr sz="3000" spc="-310" dirty="0">
                <a:latin typeface="Palatino Linotype" panose="02040502050505030304" pitchFamily="18" charset="0"/>
                <a:cs typeface="Verdana"/>
              </a:rPr>
              <a:t> </a:t>
            </a:r>
            <a:r>
              <a:rPr sz="3000" spc="-40" dirty="0">
                <a:latin typeface="Palatino Linotype" panose="02040502050505030304" pitchFamily="18" charset="0"/>
                <a:cs typeface="Verdana"/>
              </a:rPr>
              <a:t>user-friendly</a:t>
            </a:r>
            <a:r>
              <a:rPr sz="3000" spc="-315" dirty="0">
                <a:latin typeface="Palatino Linotype" panose="02040502050505030304" pitchFamily="18" charset="0"/>
                <a:cs typeface="Verdana"/>
              </a:rPr>
              <a:t> </a:t>
            </a:r>
            <a:r>
              <a:rPr sz="3000" spc="-5" dirty="0">
                <a:latin typeface="Palatino Linotype" panose="02040502050505030304" pitchFamily="18" charset="0"/>
                <a:cs typeface="Verdana"/>
              </a:rPr>
              <a:t>solution</a:t>
            </a:r>
            <a:r>
              <a:rPr sz="3000" spc="-310" dirty="0">
                <a:latin typeface="Palatino Linotype" panose="02040502050505030304" pitchFamily="18" charset="0"/>
                <a:cs typeface="Verdana"/>
              </a:rPr>
              <a:t> </a:t>
            </a:r>
            <a:r>
              <a:rPr sz="3000" spc="30" dirty="0">
                <a:latin typeface="Palatino Linotype" panose="02040502050505030304" pitchFamily="18" charset="0"/>
                <a:cs typeface="Verdana"/>
              </a:rPr>
              <a:t>for</a:t>
            </a:r>
            <a:r>
              <a:rPr sz="3000" spc="-310" dirty="0">
                <a:latin typeface="Palatino Linotype" panose="02040502050505030304" pitchFamily="18" charset="0"/>
                <a:cs typeface="Verdana"/>
              </a:rPr>
              <a:t> </a:t>
            </a:r>
            <a:r>
              <a:rPr sz="3000" spc="25" dirty="0">
                <a:latin typeface="Palatino Linotype" panose="02040502050505030304" pitchFamily="18" charset="0"/>
                <a:cs typeface="Verdana"/>
              </a:rPr>
              <a:t>both</a:t>
            </a:r>
            <a:r>
              <a:rPr sz="3000" spc="-310" dirty="0">
                <a:latin typeface="Palatino Linotype" panose="02040502050505030304" pitchFamily="18" charset="0"/>
                <a:cs typeface="Verdana"/>
              </a:rPr>
              <a:t> </a:t>
            </a:r>
            <a:r>
              <a:rPr sz="3000" spc="-40" dirty="0">
                <a:latin typeface="Palatino Linotype" panose="02040502050505030304" pitchFamily="18" charset="0"/>
                <a:cs typeface="Verdana"/>
              </a:rPr>
              <a:t>event</a:t>
            </a:r>
            <a:r>
              <a:rPr sz="3000" spc="-310" dirty="0">
                <a:latin typeface="Palatino Linotype" panose="02040502050505030304" pitchFamily="18" charset="0"/>
                <a:cs typeface="Verdana"/>
              </a:rPr>
              <a:t> </a:t>
            </a:r>
            <a:r>
              <a:rPr sz="3000" spc="-75" dirty="0">
                <a:latin typeface="Palatino Linotype" panose="02040502050505030304" pitchFamily="18" charset="0"/>
                <a:cs typeface="Verdana"/>
              </a:rPr>
              <a:t>organizers</a:t>
            </a:r>
            <a:r>
              <a:rPr sz="3000" spc="-310" dirty="0">
                <a:latin typeface="Palatino Linotype" panose="02040502050505030304" pitchFamily="18" charset="0"/>
                <a:cs typeface="Verdana"/>
              </a:rPr>
              <a:t> </a:t>
            </a:r>
            <a:r>
              <a:rPr sz="3000" spc="-40" dirty="0">
                <a:latin typeface="Palatino Linotype" panose="02040502050505030304" pitchFamily="18" charset="0"/>
                <a:cs typeface="Verdana"/>
              </a:rPr>
              <a:t>and </a:t>
            </a:r>
            <a:r>
              <a:rPr sz="3000" spc="-1040" dirty="0">
                <a:latin typeface="Palatino Linotype" panose="02040502050505030304" pitchFamily="18" charset="0"/>
                <a:cs typeface="Verdana"/>
              </a:rPr>
              <a:t> </a:t>
            </a:r>
            <a:r>
              <a:rPr sz="3000" spc="-60" dirty="0">
                <a:latin typeface="Palatino Linotype" panose="02040502050505030304" pitchFamily="18" charset="0"/>
                <a:cs typeface="Verdana"/>
              </a:rPr>
              <a:t>attendees.</a:t>
            </a:r>
            <a:r>
              <a:rPr sz="3000" spc="-320" dirty="0">
                <a:latin typeface="Palatino Linotype" panose="02040502050505030304" pitchFamily="18" charset="0"/>
                <a:cs typeface="Verdana"/>
              </a:rPr>
              <a:t> </a:t>
            </a:r>
            <a:endParaRPr lang="en-IN" sz="3000" spc="-320" dirty="0">
              <a:latin typeface="Palatino Linotype" panose="02040502050505030304" pitchFamily="18" charset="0"/>
              <a:cs typeface="Verdana"/>
            </a:endParaRPr>
          </a:p>
          <a:p>
            <a:pPr marL="12700" marR="720090" algn="just">
              <a:lnSpc>
                <a:spcPct val="116700"/>
              </a:lnSpc>
              <a:spcBef>
                <a:spcPts val="95"/>
              </a:spcBef>
            </a:pPr>
            <a:r>
              <a:rPr sz="3000" spc="-10" dirty="0">
                <a:latin typeface="Palatino Linotype" panose="02040502050505030304" pitchFamily="18" charset="0"/>
                <a:cs typeface="Verdana"/>
              </a:rPr>
              <a:t>For</a:t>
            </a:r>
            <a:r>
              <a:rPr sz="3000" spc="-320" dirty="0">
                <a:latin typeface="Palatino Linotype" panose="02040502050505030304" pitchFamily="18" charset="0"/>
                <a:cs typeface="Verdana"/>
              </a:rPr>
              <a:t> </a:t>
            </a:r>
            <a:r>
              <a:rPr sz="3000" spc="-95" dirty="0">
                <a:latin typeface="Palatino Linotype" panose="02040502050505030304" pitchFamily="18" charset="0"/>
                <a:cs typeface="Verdana"/>
              </a:rPr>
              <a:t>organizers,</a:t>
            </a:r>
            <a:r>
              <a:rPr sz="3000" spc="-315" dirty="0">
                <a:latin typeface="Palatino Linotype" panose="02040502050505030304" pitchFamily="18" charset="0"/>
                <a:cs typeface="Verdana"/>
              </a:rPr>
              <a:t> </a:t>
            </a:r>
            <a:r>
              <a:rPr sz="3000" spc="-20" dirty="0">
                <a:latin typeface="Palatino Linotype" panose="02040502050505030304" pitchFamily="18" charset="0"/>
                <a:cs typeface="Verdana"/>
              </a:rPr>
              <a:t>the</a:t>
            </a:r>
            <a:r>
              <a:rPr sz="3000" spc="-320" dirty="0">
                <a:latin typeface="Palatino Linotype" panose="02040502050505030304" pitchFamily="18" charset="0"/>
                <a:cs typeface="Verdana"/>
              </a:rPr>
              <a:t> </a:t>
            </a:r>
            <a:r>
              <a:rPr sz="3000" spc="-65" dirty="0">
                <a:latin typeface="Palatino Linotype" panose="02040502050505030304" pitchFamily="18" charset="0"/>
                <a:cs typeface="Verdana"/>
              </a:rPr>
              <a:t>system</a:t>
            </a:r>
            <a:r>
              <a:rPr sz="3000" spc="-315" dirty="0">
                <a:latin typeface="Palatino Linotype" panose="02040502050505030304" pitchFamily="18" charset="0"/>
                <a:cs typeface="Verdana"/>
              </a:rPr>
              <a:t> </a:t>
            </a:r>
            <a:r>
              <a:rPr sz="3000" spc="-50" dirty="0">
                <a:latin typeface="Palatino Linotype" panose="02040502050505030304" pitchFamily="18" charset="0"/>
                <a:cs typeface="Verdana"/>
              </a:rPr>
              <a:t>streamlines</a:t>
            </a:r>
            <a:r>
              <a:rPr sz="3000" spc="-320" dirty="0">
                <a:latin typeface="Palatino Linotype" panose="02040502050505030304" pitchFamily="18" charset="0"/>
                <a:cs typeface="Verdana"/>
              </a:rPr>
              <a:t> </a:t>
            </a:r>
            <a:r>
              <a:rPr sz="3000" spc="-20" dirty="0">
                <a:latin typeface="Palatino Linotype" panose="02040502050505030304" pitchFamily="18" charset="0"/>
                <a:cs typeface="Verdana"/>
              </a:rPr>
              <a:t>the</a:t>
            </a:r>
            <a:r>
              <a:rPr sz="3000" spc="-320" dirty="0">
                <a:latin typeface="Palatino Linotype" panose="02040502050505030304" pitchFamily="18" charset="0"/>
                <a:cs typeface="Verdana"/>
              </a:rPr>
              <a:t> </a:t>
            </a:r>
            <a:r>
              <a:rPr sz="3000" spc="-40" dirty="0">
                <a:latin typeface="Palatino Linotype" panose="02040502050505030304" pitchFamily="18" charset="0"/>
                <a:cs typeface="Verdana"/>
              </a:rPr>
              <a:t>event</a:t>
            </a:r>
            <a:r>
              <a:rPr sz="3000" spc="-315" dirty="0">
                <a:latin typeface="Palatino Linotype" panose="02040502050505030304" pitchFamily="18" charset="0"/>
                <a:cs typeface="Verdana"/>
              </a:rPr>
              <a:t> </a:t>
            </a:r>
            <a:r>
              <a:rPr sz="3000" spc="-50" dirty="0">
                <a:latin typeface="Palatino Linotype" panose="02040502050505030304" pitchFamily="18" charset="0"/>
                <a:cs typeface="Verdana"/>
              </a:rPr>
              <a:t>planning</a:t>
            </a:r>
            <a:r>
              <a:rPr sz="3000" spc="-320" dirty="0">
                <a:latin typeface="Palatino Linotype" panose="02040502050505030304" pitchFamily="18" charset="0"/>
                <a:cs typeface="Verdana"/>
              </a:rPr>
              <a:t> </a:t>
            </a:r>
            <a:r>
              <a:rPr sz="3000" spc="-65" dirty="0">
                <a:latin typeface="Palatino Linotype" panose="02040502050505030304" pitchFamily="18" charset="0"/>
                <a:cs typeface="Verdana"/>
              </a:rPr>
              <a:t>workflow,</a:t>
            </a:r>
            <a:r>
              <a:rPr sz="3000" spc="-315" dirty="0">
                <a:latin typeface="Palatino Linotype" panose="02040502050505030304" pitchFamily="18" charset="0"/>
                <a:cs typeface="Verdana"/>
              </a:rPr>
              <a:t> </a:t>
            </a:r>
            <a:r>
              <a:rPr sz="3000" spc="-20" dirty="0">
                <a:latin typeface="Palatino Linotype" panose="02040502050505030304" pitchFamily="18" charset="0"/>
                <a:cs typeface="Verdana"/>
              </a:rPr>
              <a:t>offering </a:t>
            </a:r>
            <a:r>
              <a:rPr sz="3000" spc="-15" dirty="0">
                <a:latin typeface="Palatino Linotype" panose="02040502050505030304" pitchFamily="18" charset="0"/>
                <a:cs typeface="Verdana"/>
              </a:rPr>
              <a:t> </a:t>
            </a:r>
            <a:r>
              <a:rPr sz="3000" spc="20" dirty="0">
                <a:latin typeface="Palatino Linotype" panose="02040502050505030304" pitchFamily="18" charset="0"/>
                <a:cs typeface="Verdana"/>
              </a:rPr>
              <a:t>tools</a:t>
            </a:r>
            <a:r>
              <a:rPr sz="3000" spc="-320" dirty="0">
                <a:latin typeface="Palatino Linotype" panose="02040502050505030304" pitchFamily="18" charset="0"/>
                <a:cs typeface="Verdana"/>
              </a:rPr>
              <a:t> </a:t>
            </a:r>
            <a:r>
              <a:rPr sz="3000" spc="40" dirty="0">
                <a:latin typeface="Palatino Linotype" panose="02040502050505030304" pitchFamily="18" charset="0"/>
                <a:cs typeface="Verdana"/>
              </a:rPr>
              <a:t>to</a:t>
            </a:r>
            <a:r>
              <a:rPr sz="3000" spc="-320" dirty="0">
                <a:latin typeface="Palatino Linotype" panose="02040502050505030304" pitchFamily="18" charset="0"/>
                <a:cs typeface="Verdana"/>
              </a:rPr>
              <a:t> </a:t>
            </a:r>
            <a:r>
              <a:rPr sz="3000" spc="-125" dirty="0">
                <a:latin typeface="Palatino Linotype" panose="02040502050505030304" pitchFamily="18" charset="0"/>
                <a:cs typeface="Verdana"/>
              </a:rPr>
              <a:t>manage</a:t>
            </a:r>
            <a:r>
              <a:rPr sz="3000" spc="-320" dirty="0">
                <a:latin typeface="Palatino Linotype" panose="02040502050505030304" pitchFamily="18" charset="0"/>
                <a:cs typeface="Verdana"/>
              </a:rPr>
              <a:t> </a:t>
            </a:r>
            <a:r>
              <a:rPr sz="3000" spc="-75" dirty="0">
                <a:latin typeface="Palatino Linotype" panose="02040502050505030304" pitchFamily="18" charset="0"/>
                <a:cs typeface="Verdana"/>
              </a:rPr>
              <a:t>ticketing.</a:t>
            </a:r>
            <a:r>
              <a:rPr sz="3000" spc="-320" dirty="0">
                <a:latin typeface="Palatino Linotype" panose="02040502050505030304" pitchFamily="18" charset="0"/>
                <a:cs typeface="Verdana"/>
              </a:rPr>
              <a:t> </a:t>
            </a:r>
            <a:r>
              <a:rPr sz="3000" spc="-70" dirty="0">
                <a:latin typeface="Palatino Linotype" panose="02040502050505030304" pitchFamily="18" charset="0"/>
                <a:cs typeface="Verdana"/>
              </a:rPr>
              <a:t>The</a:t>
            </a:r>
            <a:r>
              <a:rPr sz="3000" spc="-320" dirty="0">
                <a:latin typeface="Palatino Linotype" panose="02040502050505030304" pitchFamily="18" charset="0"/>
                <a:cs typeface="Verdana"/>
              </a:rPr>
              <a:t> </a:t>
            </a:r>
            <a:r>
              <a:rPr sz="3000" dirty="0">
                <a:latin typeface="Palatino Linotype" panose="02040502050505030304" pitchFamily="18" charset="0"/>
                <a:cs typeface="Verdana"/>
              </a:rPr>
              <a:t>application</a:t>
            </a:r>
            <a:r>
              <a:rPr sz="3000" spc="-320" dirty="0">
                <a:latin typeface="Palatino Linotype" panose="02040502050505030304" pitchFamily="18" charset="0"/>
                <a:cs typeface="Verdana"/>
              </a:rPr>
              <a:t> </a:t>
            </a:r>
            <a:r>
              <a:rPr sz="3000" spc="-30" dirty="0">
                <a:latin typeface="Palatino Linotype" panose="02040502050505030304" pitchFamily="18" charset="0"/>
                <a:cs typeface="Verdana"/>
              </a:rPr>
              <a:t>also</a:t>
            </a:r>
            <a:r>
              <a:rPr sz="3000" spc="-320" dirty="0">
                <a:latin typeface="Palatino Linotype" panose="02040502050505030304" pitchFamily="18" charset="0"/>
                <a:cs typeface="Verdana"/>
              </a:rPr>
              <a:t> </a:t>
            </a:r>
            <a:r>
              <a:rPr sz="3000" spc="-45" dirty="0">
                <a:latin typeface="Palatino Linotype" panose="02040502050505030304" pitchFamily="18" charset="0"/>
                <a:cs typeface="Verdana"/>
              </a:rPr>
              <a:t>enhances</a:t>
            </a:r>
            <a:r>
              <a:rPr sz="3000" spc="-320" dirty="0">
                <a:latin typeface="Palatino Linotype" panose="02040502050505030304" pitchFamily="18" charset="0"/>
                <a:cs typeface="Verdana"/>
              </a:rPr>
              <a:t> </a:t>
            </a:r>
            <a:r>
              <a:rPr sz="3000" spc="-25" dirty="0">
                <a:latin typeface="Palatino Linotype" panose="02040502050505030304" pitchFamily="18" charset="0"/>
                <a:cs typeface="Verdana"/>
              </a:rPr>
              <a:t>communication</a:t>
            </a:r>
            <a:r>
              <a:rPr sz="3000" spc="-320" dirty="0">
                <a:latin typeface="Palatino Linotype" panose="02040502050505030304" pitchFamily="18" charset="0"/>
                <a:cs typeface="Verdana"/>
              </a:rPr>
              <a:t> </a:t>
            </a:r>
            <a:r>
              <a:rPr sz="3000" spc="-30" dirty="0">
                <a:latin typeface="Palatino Linotype" panose="02040502050505030304" pitchFamily="18" charset="0"/>
                <a:cs typeface="Verdana"/>
              </a:rPr>
              <a:t>and  </a:t>
            </a:r>
            <a:r>
              <a:rPr sz="3000" spc="5" dirty="0">
                <a:latin typeface="Palatino Linotype" panose="02040502050505030304" pitchFamily="18" charset="0"/>
                <a:cs typeface="Verdana"/>
              </a:rPr>
              <a:t>collaboration</a:t>
            </a:r>
            <a:r>
              <a:rPr sz="3000" spc="-320" dirty="0">
                <a:latin typeface="Palatino Linotype" panose="02040502050505030304" pitchFamily="18" charset="0"/>
                <a:cs typeface="Verdana"/>
              </a:rPr>
              <a:t> </a:t>
            </a:r>
            <a:r>
              <a:rPr sz="3000" spc="-105" dirty="0">
                <a:latin typeface="Palatino Linotype" panose="02040502050505030304" pitchFamily="18" charset="0"/>
                <a:cs typeface="Verdana"/>
              </a:rPr>
              <a:t>among</a:t>
            </a:r>
            <a:r>
              <a:rPr sz="3000" spc="-315" dirty="0">
                <a:latin typeface="Palatino Linotype" panose="02040502050505030304" pitchFamily="18" charset="0"/>
                <a:cs typeface="Verdana"/>
              </a:rPr>
              <a:t> </a:t>
            </a:r>
            <a:r>
              <a:rPr sz="3000" spc="-40" dirty="0">
                <a:latin typeface="Palatino Linotype" panose="02040502050505030304" pitchFamily="18" charset="0"/>
                <a:cs typeface="Verdana"/>
              </a:rPr>
              <a:t>event</a:t>
            </a:r>
            <a:r>
              <a:rPr sz="3000" spc="-315" dirty="0">
                <a:latin typeface="Palatino Linotype" panose="02040502050505030304" pitchFamily="18" charset="0"/>
                <a:cs typeface="Verdana"/>
              </a:rPr>
              <a:t> </a:t>
            </a:r>
            <a:r>
              <a:rPr sz="3000" spc="-114" dirty="0">
                <a:latin typeface="Palatino Linotype" panose="02040502050505030304" pitchFamily="18" charset="0"/>
                <a:cs typeface="Verdana"/>
              </a:rPr>
              <a:t>teams,</a:t>
            </a:r>
            <a:r>
              <a:rPr sz="3000" spc="-315" dirty="0">
                <a:latin typeface="Palatino Linotype" panose="02040502050505030304" pitchFamily="18" charset="0"/>
                <a:cs typeface="Verdana"/>
              </a:rPr>
              <a:t> </a:t>
            </a:r>
            <a:r>
              <a:rPr sz="3000" spc="-30" dirty="0">
                <a:latin typeface="Palatino Linotype" panose="02040502050505030304" pitchFamily="18" charset="0"/>
                <a:cs typeface="Verdana"/>
              </a:rPr>
              <a:t>fostering</a:t>
            </a:r>
            <a:r>
              <a:rPr sz="3000" spc="-315" dirty="0">
                <a:latin typeface="Palatino Linotype" panose="02040502050505030304" pitchFamily="18" charset="0"/>
                <a:cs typeface="Verdana"/>
              </a:rPr>
              <a:t> </a:t>
            </a:r>
            <a:r>
              <a:rPr sz="3000" spc="-135" dirty="0">
                <a:latin typeface="Palatino Linotype" panose="02040502050505030304" pitchFamily="18" charset="0"/>
                <a:cs typeface="Verdana"/>
              </a:rPr>
              <a:t>a</a:t>
            </a:r>
            <a:r>
              <a:rPr sz="3000" spc="-320" dirty="0">
                <a:latin typeface="Palatino Linotype" panose="02040502050505030304" pitchFamily="18" charset="0"/>
                <a:cs typeface="Verdana"/>
              </a:rPr>
              <a:t> </a:t>
            </a:r>
            <a:r>
              <a:rPr sz="3000" spc="-60" dirty="0">
                <a:latin typeface="Palatino Linotype" panose="02040502050505030304" pitchFamily="18" charset="0"/>
                <a:cs typeface="Verdana"/>
              </a:rPr>
              <a:t>more</a:t>
            </a:r>
            <a:r>
              <a:rPr sz="3000" spc="-315" dirty="0">
                <a:latin typeface="Palatino Linotype" panose="02040502050505030304" pitchFamily="18" charset="0"/>
                <a:cs typeface="Verdana"/>
              </a:rPr>
              <a:t> </a:t>
            </a:r>
            <a:r>
              <a:rPr sz="3000" spc="10" dirty="0">
                <a:latin typeface="Palatino Linotype" panose="02040502050505030304" pitchFamily="18" charset="0"/>
                <a:cs typeface="Verdana"/>
              </a:rPr>
              <a:t>efficient</a:t>
            </a:r>
            <a:r>
              <a:rPr sz="3000" spc="-315" dirty="0">
                <a:latin typeface="Palatino Linotype" panose="02040502050505030304" pitchFamily="18" charset="0"/>
                <a:cs typeface="Verdana"/>
              </a:rPr>
              <a:t> </a:t>
            </a:r>
            <a:r>
              <a:rPr sz="3000" spc="-50" dirty="0">
                <a:latin typeface="Palatino Linotype" panose="02040502050505030304" pitchFamily="18" charset="0"/>
                <a:cs typeface="Verdana"/>
              </a:rPr>
              <a:t>planning</a:t>
            </a:r>
            <a:r>
              <a:rPr sz="3000" spc="-315" dirty="0">
                <a:latin typeface="Palatino Linotype" panose="02040502050505030304" pitchFamily="18" charset="0"/>
                <a:cs typeface="Verdana"/>
              </a:rPr>
              <a:t> </a:t>
            </a:r>
            <a:r>
              <a:rPr sz="3000" spc="-45" dirty="0">
                <a:latin typeface="Palatino Linotype" panose="02040502050505030304" pitchFamily="18" charset="0"/>
                <a:cs typeface="Verdana"/>
              </a:rPr>
              <a:t>process.</a:t>
            </a:r>
            <a:r>
              <a:rPr sz="3000" spc="-315" dirty="0">
                <a:latin typeface="Palatino Linotype" panose="02040502050505030304" pitchFamily="18" charset="0"/>
                <a:cs typeface="Verdana"/>
              </a:rPr>
              <a:t> </a:t>
            </a:r>
            <a:r>
              <a:rPr sz="3000" spc="-25" dirty="0">
                <a:latin typeface="Palatino Linotype" panose="02040502050505030304" pitchFamily="18" charset="0"/>
                <a:cs typeface="Verdana"/>
              </a:rPr>
              <a:t>On</a:t>
            </a:r>
            <a:r>
              <a:rPr sz="3000" spc="-315" dirty="0">
                <a:latin typeface="Palatino Linotype" panose="02040502050505030304" pitchFamily="18" charset="0"/>
                <a:cs typeface="Verdana"/>
              </a:rPr>
              <a:t> </a:t>
            </a:r>
            <a:r>
              <a:rPr sz="3000" spc="-20" dirty="0">
                <a:latin typeface="Palatino Linotype" panose="02040502050505030304" pitchFamily="18" charset="0"/>
                <a:cs typeface="Verdana"/>
              </a:rPr>
              <a:t>the</a:t>
            </a:r>
            <a:r>
              <a:rPr lang="en-IN" sz="3000" dirty="0">
                <a:latin typeface="Palatino Linotype" panose="02040502050505030304" pitchFamily="18" charset="0"/>
                <a:cs typeface="Verdana"/>
              </a:rPr>
              <a:t> </a:t>
            </a:r>
            <a:r>
              <a:rPr sz="3000" spc="-30" dirty="0">
                <a:latin typeface="Palatino Linotype" panose="02040502050505030304" pitchFamily="18" charset="0"/>
                <a:cs typeface="Verdana"/>
              </a:rPr>
              <a:t>attendee</a:t>
            </a:r>
            <a:r>
              <a:rPr sz="3000" spc="-320" dirty="0">
                <a:latin typeface="Palatino Linotype" panose="02040502050505030304" pitchFamily="18" charset="0"/>
                <a:cs typeface="Verdana"/>
              </a:rPr>
              <a:t> </a:t>
            </a:r>
            <a:r>
              <a:rPr sz="3000" spc="-80" dirty="0">
                <a:latin typeface="Palatino Linotype" panose="02040502050505030304" pitchFamily="18" charset="0"/>
                <a:cs typeface="Verdana"/>
              </a:rPr>
              <a:t>side,</a:t>
            </a:r>
            <a:r>
              <a:rPr sz="3000" spc="-320" dirty="0">
                <a:latin typeface="Palatino Linotype" panose="02040502050505030304" pitchFamily="18" charset="0"/>
                <a:cs typeface="Verdana"/>
              </a:rPr>
              <a:t> </a:t>
            </a:r>
            <a:r>
              <a:rPr sz="3000" spc="-20" dirty="0">
                <a:latin typeface="Palatino Linotype" panose="02040502050505030304" pitchFamily="18" charset="0"/>
                <a:cs typeface="Verdana"/>
              </a:rPr>
              <a:t>the</a:t>
            </a:r>
            <a:r>
              <a:rPr sz="3000" spc="-315" dirty="0">
                <a:latin typeface="Palatino Linotype" panose="02040502050505030304" pitchFamily="18" charset="0"/>
                <a:cs typeface="Verdana"/>
              </a:rPr>
              <a:t> </a:t>
            </a:r>
            <a:r>
              <a:rPr sz="3000" spc="-30" dirty="0">
                <a:latin typeface="Palatino Linotype" panose="02040502050505030304" pitchFamily="18" charset="0"/>
                <a:cs typeface="Verdana"/>
              </a:rPr>
              <a:t>need</a:t>
            </a:r>
            <a:r>
              <a:rPr sz="3000" spc="-320" dirty="0">
                <a:latin typeface="Palatino Linotype" panose="02040502050505030304" pitchFamily="18" charset="0"/>
                <a:cs typeface="Verdana"/>
              </a:rPr>
              <a:t> </a:t>
            </a:r>
            <a:r>
              <a:rPr sz="3000" spc="30" dirty="0">
                <a:latin typeface="Palatino Linotype" panose="02040502050505030304" pitchFamily="18" charset="0"/>
                <a:cs typeface="Verdana"/>
              </a:rPr>
              <a:t>for</a:t>
            </a:r>
            <a:r>
              <a:rPr sz="3000" spc="-320" dirty="0">
                <a:latin typeface="Palatino Linotype" panose="02040502050505030304" pitchFamily="18" charset="0"/>
                <a:cs typeface="Verdana"/>
              </a:rPr>
              <a:t> </a:t>
            </a:r>
            <a:r>
              <a:rPr sz="3000" spc="-135" dirty="0">
                <a:latin typeface="Palatino Linotype" panose="02040502050505030304" pitchFamily="18" charset="0"/>
                <a:cs typeface="Verdana"/>
              </a:rPr>
              <a:t>a</a:t>
            </a:r>
            <a:r>
              <a:rPr sz="3000" spc="-315" dirty="0">
                <a:latin typeface="Palatino Linotype" panose="02040502050505030304" pitchFamily="18" charset="0"/>
                <a:cs typeface="Verdana"/>
              </a:rPr>
              <a:t> </a:t>
            </a:r>
            <a:r>
              <a:rPr sz="3000" spc="-10" dirty="0">
                <a:latin typeface="Palatino Linotype" panose="02040502050505030304" pitchFamily="18" charset="0"/>
                <a:cs typeface="Verdana"/>
              </a:rPr>
              <a:t>simplified</a:t>
            </a:r>
            <a:r>
              <a:rPr sz="3000" spc="-320" dirty="0">
                <a:latin typeface="Palatino Linotype" panose="02040502050505030304" pitchFamily="18" charset="0"/>
                <a:cs typeface="Verdana"/>
              </a:rPr>
              <a:t> </a:t>
            </a:r>
            <a:r>
              <a:rPr sz="3000" spc="-40" dirty="0">
                <a:latin typeface="Palatino Linotype" panose="02040502050505030304" pitchFamily="18" charset="0"/>
                <a:cs typeface="Verdana"/>
              </a:rPr>
              <a:t>and</a:t>
            </a:r>
            <a:r>
              <a:rPr sz="3000" spc="-320" dirty="0">
                <a:latin typeface="Palatino Linotype" panose="02040502050505030304" pitchFamily="18" charset="0"/>
                <a:cs typeface="Verdana"/>
              </a:rPr>
              <a:t> </a:t>
            </a:r>
            <a:r>
              <a:rPr sz="3000" spc="-10" dirty="0">
                <a:latin typeface="Palatino Linotype" panose="02040502050505030304" pitchFamily="18" charset="0"/>
                <a:cs typeface="Verdana"/>
              </a:rPr>
              <a:t>accessible</a:t>
            </a:r>
            <a:r>
              <a:rPr sz="3000" spc="-315" dirty="0">
                <a:latin typeface="Palatino Linotype" panose="02040502050505030304" pitchFamily="18" charset="0"/>
                <a:cs typeface="Verdana"/>
              </a:rPr>
              <a:t> </a:t>
            </a:r>
            <a:r>
              <a:rPr sz="3000" spc="-5" dirty="0">
                <a:latin typeface="Palatino Linotype" panose="02040502050505030304" pitchFamily="18" charset="0"/>
                <a:cs typeface="Verdana"/>
              </a:rPr>
              <a:t>platform</a:t>
            </a:r>
            <a:r>
              <a:rPr sz="3000" spc="-320" dirty="0">
                <a:latin typeface="Palatino Linotype" panose="02040502050505030304" pitchFamily="18" charset="0"/>
                <a:cs typeface="Verdana"/>
              </a:rPr>
              <a:t> </a:t>
            </a:r>
            <a:r>
              <a:rPr sz="3000" spc="30" dirty="0">
                <a:latin typeface="Palatino Linotype" panose="02040502050505030304" pitchFamily="18" charset="0"/>
                <a:cs typeface="Verdana"/>
              </a:rPr>
              <a:t>for</a:t>
            </a:r>
            <a:r>
              <a:rPr sz="3000" spc="-315" dirty="0">
                <a:latin typeface="Palatino Linotype" panose="02040502050505030304" pitchFamily="18" charset="0"/>
                <a:cs typeface="Verdana"/>
              </a:rPr>
              <a:t> </a:t>
            </a:r>
            <a:r>
              <a:rPr sz="3000" spc="-30" dirty="0">
                <a:latin typeface="Palatino Linotype" panose="02040502050505030304" pitchFamily="18" charset="0"/>
                <a:cs typeface="Verdana"/>
              </a:rPr>
              <a:t>discovering</a:t>
            </a:r>
            <a:r>
              <a:rPr sz="3000" spc="-320" dirty="0">
                <a:latin typeface="Palatino Linotype" panose="02040502050505030304" pitchFamily="18" charset="0"/>
                <a:cs typeface="Verdana"/>
              </a:rPr>
              <a:t> </a:t>
            </a:r>
            <a:r>
              <a:rPr sz="3000" spc="-40" dirty="0">
                <a:latin typeface="Palatino Linotype" panose="02040502050505030304" pitchFamily="18" charset="0"/>
                <a:cs typeface="Verdana"/>
              </a:rPr>
              <a:t>and </a:t>
            </a:r>
            <a:r>
              <a:rPr sz="3000" spc="-1040" dirty="0">
                <a:latin typeface="Palatino Linotype" panose="02040502050505030304" pitchFamily="18" charset="0"/>
                <a:cs typeface="Verdana"/>
              </a:rPr>
              <a:t> </a:t>
            </a:r>
            <a:r>
              <a:rPr sz="3000" spc="-65" dirty="0">
                <a:latin typeface="Palatino Linotype" panose="02040502050505030304" pitchFamily="18" charset="0"/>
                <a:cs typeface="Verdana"/>
              </a:rPr>
              <a:t>booking</a:t>
            </a:r>
            <a:r>
              <a:rPr sz="3000" spc="-310" dirty="0">
                <a:latin typeface="Palatino Linotype" panose="02040502050505030304" pitchFamily="18" charset="0"/>
                <a:cs typeface="Verdana"/>
              </a:rPr>
              <a:t> </a:t>
            </a:r>
            <a:r>
              <a:rPr sz="3000" spc="-45" dirty="0">
                <a:latin typeface="Palatino Linotype" panose="02040502050505030304" pitchFamily="18" charset="0"/>
                <a:cs typeface="Verdana"/>
              </a:rPr>
              <a:t>events</a:t>
            </a:r>
            <a:r>
              <a:rPr sz="3000" spc="-310" dirty="0">
                <a:latin typeface="Palatino Linotype" panose="02040502050505030304" pitchFamily="18" charset="0"/>
                <a:cs typeface="Verdana"/>
              </a:rPr>
              <a:t> </a:t>
            </a:r>
            <a:r>
              <a:rPr sz="3000" spc="-50" dirty="0">
                <a:latin typeface="Palatino Linotype" panose="02040502050505030304" pitchFamily="18" charset="0"/>
                <a:cs typeface="Verdana"/>
              </a:rPr>
              <a:t>is</a:t>
            </a:r>
            <a:r>
              <a:rPr sz="3000" spc="-310" dirty="0">
                <a:latin typeface="Palatino Linotype" panose="02040502050505030304" pitchFamily="18" charset="0"/>
                <a:cs typeface="Verdana"/>
              </a:rPr>
              <a:t> </a:t>
            </a:r>
            <a:r>
              <a:rPr sz="3000" spc="-125" dirty="0">
                <a:latin typeface="Palatino Linotype" panose="02040502050505030304" pitchFamily="18" charset="0"/>
                <a:cs typeface="Verdana"/>
              </a:rPr>
              <a:t>met.</a:t>
            </a:r>
            <a:r>
              <a:rPr sz="3000" spc="-310" dirty="0">
                <a:latin typeface="Palatino Linotype" panose="02040502050505030304" pitchFamily="18" charset="0"/>
                <a:cs typeface="Verdana"/>
              </a:rPr>
              <a:t> </a:t>
            </a:r>
            <a:endParaRPr lang="en-IN" sz="3000" spc="-310" dirty="0">
              <a:latin typeface="Palatino Linotype" panose="02040502050505030304" pitchFamily="18" charset="0"/>
              <a:cs typeface="Verdana"/>
            </a:endParaRPr>
          </a:p>
          <a:p>
            <a:pPr marL="12700" marR="720090" algn="just">
              <a:lnSpc>
                <a:spcPct val="116700"/>
              </a:lnSpc>
              <a:spcBef>
                <a:spcPts val="95"/>
              </a:spcBef>
            </a:pPr>
            <a:r>
              <a:rPr sz="3000" spc="-40" dirty="0">
                <a:latin typeface="Palatino Linotype" panose="02040502050505030304" pitchFamily="18" charset="0"/>
                <a:cs typeface="Verdana"/>
              </a:rPr>
              <a:t>Our</a:t>
            </a:r>
            <a:r>
              <a:rPr sz="3000" spc="-310" dirty="0">
                <a:latin typeface="Palatino Linotype" panose="02040502050505030304" pitchFamily="18" charset="0"/>
                <a:cs typeface="Verdana"/>
              </a:rPr>
              <a:t> </a:t>
            </a:r>
            <a:r>
              <a:rPr sz="3000" spc="-65" dirty="0">
                <a:latin typeface="Palatino Linotype" panose="02040502050505030304" pitchFamily="18" charset="0"/>
                <a:cs typeface="Verdana"/>
              </a:rPr>
              <a:t>system</a:t>
            </a:r>
            <a:r>
              <a:rPr sz="3000" spc="-310" dirty="0">
                <a:latin typeface="Palatino Linotype" panose="02040502050505030304" pitchFamily="18" charset="0"/>
                <a:cs typeface="Verdana"/>
              </a:rPr>
              <a:t> </a:t>
            </a:r>
            <a:r>
              <a:rPr sz="3000" spc="-60" dirty="0">
                <a:latin typeface="Palatino Linotype" panose="02040502050505030304" pitchFamily="18" charset="0"/>
                <a:cs typeface="Verdana"/>
              </a:rPr>
              <a:t>ensures</a:t>
            </a:r>
            <a:r>
              <a:rPr sz="3000" spc="-310" dirty="0">
                <a:latin typeface="Palatino Linotype" panose="02040502050505030304" pitchFamily="18" charset="0"/>
                <a:cs typeface="Verdana"/>
              </a:rPr>
              <a:t> </a:t>
            </a:r>
            <a:r>
              <a:rPr sz="3000" spc="-135" dirty="0">
                <a:latin typeface="Palatino Linotype" panose="02040502050505030304" pitchFamily="18" charset="0"/>
                <a:cs typeface="Verdana"/>
              </a:rPr>
              <a:t>a</a:t>
            </a:r>
            <a:r>
              <a:rPr sz="3000" spc="-310" dirty="0">
                <a:latin typeface="Palatino Linotype" panose="02040502050505030304" pitchFamily="18" charset="0"/>
                <a:cs typeface="Verdana"/>
              </a:rPr>
              <a:t> </a:t>
            </a:r>
            <a:r>
              <a:rPr sz="3000" spc="-75" dirty="0">
                <a:latin typeface="Palatino Linotype" panose="02040502050505030304" pitchFamily="18" charset="0"/>
                <a:cs typeface="Verdana"/>
              </a:rPr>
              <a:t>seamless</a:t>
            </a:r>
            <a:r>
              <a:rPr sz="3000" spc="-310" dirty="0">
                <a:latin typeface="Palatino Linotype" panose="02040502050505030304" pitchFamily="18" charset="0"/>
                <a:cs typeface="Verdana"/>
              </a:rPr>
              <a:t> </a:t>
            </a:r>
            <a:r>
              <a:rPr sz="3000" spc="-40" dirty="0">
                <a:latin typeface="Palatino Linotype" panose="02040502050505030304" pitchFamily="18" charset="0"/>
                <a:cs typeface="Verdana"/>
              </a:rPr>
              <a:t>and</a:t>
            </a:r>
            <a:r>
              <a:rPr sz="3000" spc="-310" dirty="0">
                <a:latin typeface="Palatino Linotype" panose="02040502050505030304" pitchFamily="18" charset="0"/>
                <a:cs typeface="Verdana"/>
              </a:rPr>
              <a:t> </a:t>
            </a:r>
            <a:r>
              <a:rPr sz="3000" spc="-35" dirty="0">
                <a:latin typeface="Palatino Linotype" panose="02040502050505030304" pitchFamily="18" charset="0"/>
                <a:cs typeface="Verdana"/>
              </a:rPr>
              <a:t>personalized</a:t>
            </a:r>
            <a:r>
              <a:rPr sz="3000" spc="-310" dirty="0">
                <a:latin typeface="Palatino Linotype" panose="02040502050505030304" pitchFamily="18" charset="0"/>
                <a:cs typeface="Verdana"/>
              </a:rPr>
              <a:t> </a:t>
            </a:r>
            <a:r>
              <a:rPr sz="3000" spc="-70" dirty="0">
                <a:latin typeface="Palatino Linotype" panose="02040502050505030304" pitchFamily="18" charset="0"/>
                <a:cs typeface="Verdana"/>
              </a:rPr>
              <a:t>experience,</a:t>
            </a:r>
            <a:r>
              <a:rPr lang="en-IN" sz="3000" dirty="0">
                <a:latin typeface="Palatino Linotype" panose="02040502050505030304" pitchFamily="18" charset="0"/>
                <a:cs typeface="Verdana"/>
              </a:rPr>
              <a:t> </a:t>
            </a:r>
            <a:r>
              <a:rPr sz="3000" spc="-45" dirty="0">
                <a:latin typeface="Palatino Linotype" panose="02040502050505030304" pitchFamily="18" charset="0"/>
                <a:cs typeface="Verdana"/>
              </a:rPr>
              <a:t>allowing</a:t>
            </a:r>
            <a:r>
              <a:rPr sz="3000" spc="-315" dirty="0">
                <a:latin typeface="Palatino Linotype" panose="02040502050505030304" pitchFamily="18" charset="0"/>
                <a:cs typeface="Verdana"/>
              </a:rPr>
              <a:t> </a:t>
            </a:r>
            <a:r>
              <a:rPr sz="3000" spc="-35" dirty="0">
                <a:latin typeface="Palatino Linotype" panose="02040502050505030304" pitchFamily="18" charset="0"/>
                <a:cs typeface="Verdana"/>
              </a:rPr>
              <a:t>attendees</a:t>
            </a:r>
            <a:r>
              <a:rPr sz="3000" spc="-310" dirty="0">
                <a:latin typeface="Palatino Linotype" panose="02040502050505030304" pitchFamily="18" charset="0"/>
                <a:cs typeface="Verdana"/>
              </a:rPr>
              <a:t> </a:t>
            </a:r>
            <a:r>
              <a:rPr sz="3000" spc="40" dirty="0">
                <a:latin typeface="Palatino Linotype" panose="02040502050505030304" pitchFamily="18" charset="0"/>
                <a:cs typeface="Verdana"/>
              </a:rPr>
              <a:t>to</a:t>
            </a:r>
            <a:r>
              <a:rPr sz="3000" spc="-310" dirty="0">
                <a:latin typeface="Palatino Linotype" panose="02040502050505030304" pitchFamily="18" charset="0"/>
                <a:cs typeface="Verdana"/>
              </a:rPr>
              <a:t> </a:t>
            </a:r>
            <a:r>
              <a:rPr sz="3000" spc="-45" dirty="0">
                <a:latin typeface="Palatino Linotype" panose="02040502050505030304" pitchFamily="18" charset="0"/>
                <a:cs typeface="Verdana"/>
              </a:rPr>
              <a:t>explore</a:t>
            </a:r>
            <a:r>
              <a:rPr sz="3000" spc="-315" dirty="0">
                <a:latin typeface="Palatino Linotype" panose="02040502050505030304" pitchFamily="18" charset="0"/>
                <a:cs typeface="Verdana"/>
              </a:rPr>
              <a:t> </a:t>
            </a:r>
            <a:r>
              <a:rPr sz="3000" spc="-40" dirty="0">
                <a:latin typeface="Palatino Linotype" panose="02040502050505030304" pitchFamily="18" charset="0"/>
                <a:cs typeface="Verdana"/>
              </a:rPr>
              <a:t>and</a:t>
            </a:r>
            <a:r>
              <a:rPr sz="3000" spc="-310" dirty="0">
                <a:latin typeface="Palatino Linotype" panose="02040502050505030304" pitchFamily="18" charset="0"/>
                <a:cs typeface="Verdana"/>
              </a:rPr>
              <a:t> </a:t>
            </a:r>
            <a:r>
              <a:rPr sz="3000" spc="-60" dirty="0">
                <a:latin typeface="Palatino Linotype" panose="02040502050505030304" pitchFamily="18" charset="0"/>
                <a:cs typeface="Verdana"/>
              </a:rPr>
              <a:t>reserve</a:t>
            </a:r>
            <a:r>
              <a:rPr sz="3000" spc="-310" dirty="0">
                <a:latin typeface="Palatino Linotype" panose="02040502050505030304" pitchFamily="18" charset="0"/>
                <a:cs typeface="Verdana"/>
              </a:rPr>
              <a:t> </a:t>
            </a:r>
            <a:r>
              <a:rPr sz="3000" spc="-35" dirty="0">
                <a:latin typeface="Palatino Linotype" panose="02040502050505030304" pitchFamily="18" charset="0"/>
                <a:cs typeface="Verdana"/>
              </a:rPr>
              <a:t>tickets</a:t>
            </a:r>
            <a:r>
              <a:rPr sz="3000" spc="-315" dirty="0">
                <a:latin typeface="Palatino Linotype" panose="02040502050505030304" pitchFamily="18" charset="0"/>
                <a:cs typeface="Verdana"/>
              </a:rPr>
              <a:t> </a:t>
            </a:r>
            <a:r>
              <a:rPr sz="3000" spc="30" dirty="0">
                <a:latin typeface="Palatino Linotype" panose="02040502050505030304" pitchFamily="18" charset="0"/>
                <a:cs typeface="Verdana"/>
              </a:rPr>
              <a:t>for</a:t>
            </a:r>
            <a:r>
              <a:rPr sz="3000" spc="-310" dirty="0">
                <a:latin typeface="Palatino Linotype" panose="02040502050505030304" pitchFamily="18" charset="0"/>
                <a:cs typeface="Verdana"/>
              </a:rPr>
              <a:t> </a:t>
            </a:r>
            <a:r>
              <a:rPr sz="3000" spc="-45" dirty="0">
                <a:latin typeface="Palatino Linotype" panose="02040502050505030304" pitchFamily="18" charset="0"/>
                <a:cs typeface="Verdana"/>
              </a:rPr>
              <a:t>music</a:t>
            </a:r>
            <a:r>
              <a:rPr sz="3000" spc="-310" dirty="0">
                <a:latin typeface="Palatino Linotype" panose="02040502050505030304" pitchFamily="18" charset="0"/>
                <a:cs typeface="Verdana"/>
              </a:rPr>
              <a:t> </a:t>
            </a:r>
            <a:r>
              <a:rPr sz="3000" spc="-25" dirty="0">
                <a:latin typeface="Palatino Linotype" panose="02040502050505030304" pitchFamily="18" charset="0"/>
                <a:cs typeface="Verdana"/>
              </a:rPr>
              <a:t>concerts,</a:t>
            </a:r>
            <a:r>
              <a:rPr sz="3000" spc="-310" dirty="0">
                <a:latin typeface="Palatino Linotype" panose="02040502050505030304" pitchFamily="18" charset="0"/>
                <a:cs typeface="Verdana"/>
              </a:rPr>
              <a:t> </a:t>
            </a:r>
            <a:r>
              <a:rPr sz="3000" spc="-40" dirty="0">
                <a:latin typeface="Palatino Linotype" panose="02040502050505030304" pitchFamily="18" charset="0"/>
                <a:cs typeface="Verdana"/>
              </a:rPr>
              <a:t>art</a:t>
            </a:r>
            <a:r>
              <a:rPr sz="3000" spc="-315" dirty="0">
                <a:latin typeface="Palatino Linotype" panose="02040502050505030304" pitchFamily="18" charset="0"/>
                <a:cs typeface="Verdana"/>
              </a:rPr>
              <a:t> </a:t>
            </a:r>
            <a:r>
              <a:rPr sz="3000" spc="-60" dirty="0">
                <a:latin typeface="Palatino Linotype" panose="02040502050505030304" pitchFamily="18" charset="0"/>
                <a:cs typeface="Verdana"/>
              </a:rPr>
              <a:t>exhibitions,</a:t>
            </a:r>
            <a:r>
              <a:rPr sz="3000" spc="-310" dirty="0">
                <a:latin typeface="Palatino Linotype" panose="02040502050505030304" pitchFamily="18" charset="0"/>
                <a:cs typeface="Verdana"/>
              </a:rPr>
              <a:t> </a:t>
            </a:r>
            <a:r>
              <a:rPr sz="3000" spc="-40" dirty="0">
                <a:latin typeface="Palatino Linotype" panose="02040502050505030304" pitchFamily="18" charset="0"/>
                <a:cs typeface="Verdana"/>
              </a:rPr>
              <a:t>and </a:t>
            </a:r>
            <a:r>
              <a:rPr sz="3000" spc="-1040" dirty="0">
                <a:latin typeface="Palatino Linotype" panose="02040502050505030304" pitchFamily="18" charset="0"/>
                <a:cs typeface="Verdana"/>
              </a:rPr>
              <a:t> </a:t>
            </a:r>
            <a:r>
              <a:rPr sz="3000" spc="-20" dirty="0">
                <a:latin typeface="Palatino Linotype" panose="02040502050505030304" pitchFamily="18" charset="0"/>
                <a:cs typeface="Verdana"/>
              </a:rPr>
              <a:t>comedy</a:t>
            </a:r>
            <a:r>
              <a:rPr sz="3000" spc="-315" dirty="0">
                <a:latin typeface="Palatino Linotype" panose="02040502050505030304" pitchFamily="18" charset="0"/>
                <a:cs typeface="Verdana"/>
              </a:rPr>
              <a:t> </a:t>
            </a:r>
            <a:r>
              <a:rPr sz="3000" spc="-50" dirty="0">
                <a:latin typeface="Palatino Linotype" panose="02040502050505030304" pitchFamily="18" charset="0"/>
                <a:cs typeface="Verdana"/>
              </a:rPr>
              <a:t>shows</a:t>
            </a:r>
            <a:r>
              <a:rPr sz="3000" spc="-315" dirty="0">
                <a:latin typeface="Palatino Linotype" panose="02040502050505030304" pitchFamily="18" charset="0"/>
                <a:cs typeface="Verdana"/>
              </a:rPr>
              <a:t> </a:t>
            </a:r>
            <a:r>
              <a:rPr sz="3000" spc="-30" dirty="0">
                <a:latin typeface="Palatino Linotype" panose="02040502050505030304" pitchFamily="18" charset="0"/>
                <a:cs typeface="Verdana"/>
              </a:rPr>
              <a:t>with</a:t>
            </a:r>
            <a:r>
              <a:rPr sz="3000" spc="-315" dirty="0">
                <a:latin typeface="Palatino Linotype" panose="02040502050505030304" pitchFamily="18" charset="0"/>
                <a:cs typeface="Verdana"/>
              </a:rPr>
              <a:t> </a:t>
            </a:r>
            <a:r>
              <a:rPr sz="3000" spc="-130" dirty="0">
                <a:latin typeface="Palatino Linotype" panose="02040502050505030304" pitchFamily="18" charset="0"/>
                <a:cs typeface="Verdana"/>
              </a:rPr>
              <a:t>ease.</a:t>
            </a:r>
            <a:r>
              <a:rPr sz="3000" spc="-315" dirty="0">
                <a:latin typeface="Palatino Linotype" panose="02040502050505030304" pitchFamily="18" charset="0"/>
                <a:cs typeface="Verdana"/>
              </a:rPr>
              <a:t> </a:t>
            </a:r>
            <a:r>
              <a:rPr sz="3000" spc="-35" dirty="0">
                <a:latin typeface="Palatino Linotype" panose="02040502050505030304" pitchFamily="18" charset="0"/>
                <a:cs typeface="Verdana"/>
              </a:rPr>
              <a:t>By</a:t>
            </a:r>
            <a:r>
              <a:rPr sz="3000" spc="-315" dirty="0">
                <a:latin typeface="Palatino Linotype" panose="02040502050505030304" pitchFamily="18" charset="0"/>
                <a:cs typeface="Verdana"/>
              </a:rPr>
              <a:t> </a:t>
            </a:r>
            <a:r>
              <a:rPr sz="3000" spc="-55" dirty="0">
                <a:latin typeface="Palatino Linotype" panose="02040502050505030304" pitchFamily="18" charset="0"/>
                <a:cs typeface="Verdana"/>
              </a:rPr>
              <a:t>addressing</a:t>
            </a:r>
            <a:r>
              <a:rPr sz="3000" spc="-315" dirty="0">
                <a:latin typeface="Palatino Linotype" panose="02040502050505030304" pitchFamily="18" charset="0"/>
                <a:cs typeface="Verdana"/>
              </a:rPr>
              <a:t> </a:t>
            </a:r>
            <a:r>
              <a:rPr sz="3000" spc="-40" dirty="0">
                <a:latin typeface="Palatino Linotype" panose="02040502050505030304" pitchFamily="18" charset="0"/>
                <a:cs typeface="Verdana"/>
              </a:rPr>
              <a:t>these</a:t>
            </a:r>
            <a:r>
              <a:rPr sz="3000" spc="-315" dirty="0">
                <a:latin typeface="Palatino Linotype" panose="02040502050505030304" pitchFamily="18" charset="0"/>
                <a:cs typeface="Verdana"/>
              </a:rPr>
              <a:t> </a:t>
            </a:r>
            <a:r>
              <a:rPr sz="3000" spc="10" dirty="0">
                <a:latin typeface="Palatino Linotype" panose="02040502050505030304" pitchFamily="18" charset="0"/>
                <a:cs typeface="Verdana"/>
              </a:rPr>
              <a:t>critical</a:t>
            </a:r>
            <a:r>
              <a:rPr sz="3000" spc="-315" dirty="0">
                <a:latin typeface="Palatino Linotype" panose="02040502050505030304" pitchFamily="18" charset="0"/>
                <a:cs typeface="Verdana"/>
              </a:rPr>
              <a:t> </a:t>
            </a:r>
            <a:r>
              <a:rPr sz="3000" spc="-80" dirty="0">
                <a:latin typeface="Palatino Linotype" panose="02040502050505030304" pitchFamily="18" charset="0"/>
                <a:cs typeface="Verdana"/>
              </a:rPr>
              <a:t>needs,</a:t>
            </a:r>
            <a:r>
              <a:rPr sz="3000" spc="-315" dirty="0">
                <a:latin typeface="Palatino Linotype" panose="02040502050505030304" pitchFamily="18" charset="0"/>
                <a:cs typeface="Verdana"/>
              </a:rPr>
              <a:t> </a:t>
            </a:r>
            <a:r>
              <a:rPr sz="3000" spc="-25" dirty="0">
                <a:latin typeface="Palatino Linotype" panose="02040502050505030304" pitchFamily="18" charset="0"/>
                <a:cs typeface="Verdana"/>
              </a:rPr>
              <a:t>our</a:t>
            </a:r>
            <a:r>
              <a:rPr sz="3000" spc="-315" dirty="0">
                <a:latin typeface="Palatino Linotype" panose="02040502050505030304" pitchFamily="18" charset="0"/>
                <a:cs typeface="Verdana"/>
              </a:rPr>
              <a:t> </a:t>
            </a:r>
            <a:r>
              <a:rPr sz="3000" spc="-40" dirty="0">
                <a:latin typeface="Palatino Linotype" panose="02040502050505030304" pitchFamily="18" charset="0"/>
                <a:cs typeface="Verdana"/>
              </a:rPr>
              <a:t>event</a:t>
            </a:r>
            <a:r>
              <a:rPr sz="3000" spc="-315" dirty="0">
                <a:latin typeface="Palatino Linotype" panose="02040502050505030304" pitchFamily="18" charset="0"/>
                <a:cs typeface="Verdana"/>
              </a:rPr>
              <a:t> </a:t>
            </a:r>
            <a:r>
              <a:rPr sz="3000" spc="-65" dirty="0">
                <a:latin typeface="Palatino Linotype" panose="02040502050505030304" pitchFamily="18" charset="0"/>
                <a:cs typeface="Verdana"/>
              </a:rPr>
              <a:t>booking</a:t>
            </a:r>
            <a:r>
              <a:rPr sz="3000" spc="-315" dirty="0">
                <a:latin typeface="Palatino Linotype" panose="02040502050505030304" pitchFamily="18" charset="0"/>
                <a:cs typeface="Verdana"/>
              </a:rPr>
              <a:t> </a:t>
            </a:r>
            <a:r>
              <a:rPr sz="3000" spc="-40" dirty="0">
                <a:latin typeface="Palatino Linotype" panose="02040502050505030304" pitchFamily="18" charset="0"/>
                <a:cs typeface="Verdana"/>
              </a:rPr>
              <a:t>web</a:t>
            </a:r>
            <a:r>
              <a:rPr lang="en-IN" sz="3000" spc="-40" dirty="0">
                <a:latin typeface="Palatino Linotype" panose="02040502050505030304" pitchFamily="18" charset="0"/>
                <a:cs typeface="Verdana"/>
              </a:rPr>
              <a:t> </a:t>
            </a:r>
            <a:r>
              <a:rPr sz="3000" dirty="0">
                <a:latin typeface="Palatino Linotype" panose="02040502050505030304" pitchFamily="18" charset="0"/>
                <a:cs typeface="Verdana"/>
              </a:rPr>
              <a:t>application</a:t>
            </a:r>
            <a:r>
              <a:rPr sz="3000" spc="-310" dirty="0">
                <a:latin typeface="Palatino Linotype" panose="02040502050505030304" pitchFamily="18" charset="0"/>
                <a:cs typeface="Verdana"/>
              </a:rPr>
              <a:t> </a:t>
            </a:r>
            <a:r>
              <a:rPr sz="3000" spc="-100" dirty="0">
                <a:latin typeface="Palatino Linotype" panose="02040502050505030304" pitchFamily="18" charset="0"/>
                <a:cs typeface="Verdana"/>
              </a:rPr>
              <a:t>aims</a:t>
            </a:r>
            <a:r>
              <a:rPr sz="3000" spc="-310" dirty="0">
                <a:latin typeface="Palatino Linotype" panose="02040502050505030304" pitchFamily="18" charset="0"/>
                <a:cs typeface="Verdana"/>
              </a:rPr>
              <a:t> </a:t>
            </a:r>
            <a:r>
              <a:rPr sz="3000" spc="40" dirty="0">
                <a:latin typeface="Palatino Linotype" panose="02040502050505030304" pitchFamily="18" charset="0"/>
                <a:cs typeface="Verdana"/>
              </a:rPr>
              <a:t>to</a:t>
            </a:r>
            <a:r>
              <a:rPr sz="3000" spc="-305" dirty="0">
                <a:latin typeface="Palatino Linotype" panose="02040502050505030304" pitchFamily="18" charset="0"/>
                <a:cs typeface="Verdana"/>
              </a:rPr>
              <a:t> </a:t>
            </a:r>
            <a:r>
              <a:rPr sz="3000" spc="-30" dirty="0">
                <a:latin typeface="Palatino Linotype" panose="02040502050505030304" pitchFamily="18" charset="0"/>
                <a:cs typeface="Verdana"/>
              </a:rPr>
              <a:t>revolutionize</a:t>
            </a:r>
            <a:r>
              <a:rPr sz="3000" spc="-310" dirty="0">
                <a:latin typeface="Palatino Linotype" panose="02040502050505030304" pitchFamily="18" charset="0"/>
                <a:cs typeface="Verdana"/>
              </a:rPr>
              <a:t> </a:t>
            </a:r>
            <a:r>
              <a:rPr sz="3000" spc="-20" dirty="0">
                <a:latin typeface="Palatino Linotype" panose="02040502050505030304" pitchFamily="18" charset="0"/>
                <a:cs typeface="Verdana"/>
              </a:rPr>
              <a:t>the</a:t>
            </a:r>
            <a:r>
              <a:rPr sz="3000" spc="-310" dirty="0">
                <a:latin typeface="Palatino Linotype" panose="02040502050505030304" pitchFamily="18" charset="0"/>
                <a:cs typeface="Verdana"/>
              </a:rPr>
              <a:t> </a:t>
            </a:r>
            <a:r>
              <a:rPr sz="3000" spc="-40" dirty="0">
                <a:latin typeface="Palatino Linotype" panose="02040502050505030304" pitchFamily="18" charset="0"/>
                <a:cs typeface="Verdana"/>
              </a:rPr>
              <a:t>event</a:t>
            </a:r>
            <a:r>
              <a:rPr sz="3000" spc="-305" dirty="0">
                <a:latin typeface="Palatino Linotype" panose="02040502050505030304" pitchFamily="18" charset="0"/>
                <a:cs typeface="Verdana"/>
              </a:rPr>
              <a:t> </a:t>
            </a:r>
            <a:r>
              <a:rPr sz="3000" spc="-100" dirty="0">
                <a:latin typeface="Palatino Linotype" panose="02040502050505030304" pitchFamily="18" charset="0"/>
                <a:cs typeface="Verdana"/>
              </a:rPr>
              <a:t>management</a:t>
            </a:r>
            <a:r>
              <a:rPr sz="3000" spc="-310" dirty="0">
                <a:latin typeface="Palatino Linotype" panose="02040502050505030304" pitchFamily="18" charset="0"/>
                <a:cs typeface="Verdana"/>
              </a:rPr>
              <a:t> </a:t>
            </a:r>
            <a:r>
              <a:rPr sz="3000" spc="-50" dirty="0">
                <a:latin typeface="Palatino Linotype" panose="02040502050505030304" pitchFamily="18" charset="0"/>
                <a:cs typeface="Verdana"/>
              </a:rPr>
              <a:t>landscape,</a:t>
            </a:r>
            <a:r>
              <a:rPr sz="3000" spc="-310" dirty="0">
                <a:latin typeface="Palatino Linotype" panose="02040502050505030304" pitchFamily="18" charset="0"/>
                <a:cs typeface="Verdana"/>
              </a:rPr>
              <a:t> </a:t>
            </a:r>
            <a:r>
              <a:rPr sz="3000" spc="-145" dirty="0">
                <a:latin typeface="Palatino Linotype" panose="02040502050505030304" pitchFamily="18" charset="0"/>
                <a:cs typeface="Verdana"/>
              </a:rPr>
              <a:t>making</a:t>
            </a:r>
            <a:r>
              <a:rPr sz="3000" spc="-305" dirty="0">
                <a:latin typeface="Palatino Linotype" panose="02040502050505030304" pitchFamily="18" charset="0"/>
                <a:cs typeface="Verdana"/>
              </a:rPr>
              <a:t> </a:t>
            </a:r>
            <a:r>
              <a:rPr sz="3000" spc="10" dirty="0">
                <a:latin typeface="Palatino Linotype" panose="02040502050505030304" pitchFamily="18" charset="0"/>
                <a:cs typeface="Verdana"/>
              </a:rPr>
              <a:t>it</a:t>
            </a:r>
            <a:r>
              <a:rPr sz="3000" spc="-310" dirty="0">
                <a:latin typeface="Palatino Linotype" panose="02040502050505030304" pitchFamily="18" charset="0"/>
                <a:cs typeface="Verdana"/>
              </a:rPr>
              <a:t> </a:t>
            </a:r>
            <a:r>
              <a:rPr sz="3000" spc="-60" dirty="0">
                <a:latin typeface="Palatino Linotype" panose="02040502050505030304" pitchFamily="18" charset="0"/>
                <a:cs typeface="Verdana"/>
              </a:rPr>
              <a:t>more </a:t>
            </a:r>
            <a:r>
              <a:rPr sz="3000" spc="-1040" dirty="0">
                <a:latin typeface="Palatino Linotype" panose="02040502050505030304" pitchFamily="18" charset="0"/>
                <a:cs typeface="Verdana"/>
              </a:rPr>
              <a:t> </a:t>
            </a:r>
            <a:r>
              <a:rPr sz="3000" spc="-20" dirty="0">
                <a:latin typeface="Palatino Linotype" panose="02040502050505030304" pitchFamily="18" charset="0"/>
                <a:cs typeface="Verdana"/>
              </a:rPr>
              <a:t>efficient,</a:t>
            </a:r>
            <a:r>
              <a:rPr sz="3000" spc="-320" dirty="0">
                <a:latin typeface="Palatino Linotype" panose="02040502050505030304" pitchFamily="18" charset="0"/>
                <a:cs typeface="Verdana"/>
              </a:rPr>
              <a:t> </a:t>
            </a:r>
            <a:r>
              <a:rPr sz="3000" spc="-90" dirty="0">
                <a:latin typeface="Palatino Linotype" panose="02040502050505030304" pitchFamily="18" charset="0"/>
                <a:cs typeface="Verdana"/>
              </a:rPr>
              <a:t>organized,</a:t>
            </a:r>
            <a:r>
              <a:rPr sz="3000" spc="-320" dirty="0">
                <a:latin typeface="Palatino Linotype" panose="02040502050505030304" pitchFamily="18" charset="0"/>
                <a:cs typeface="Verdana"/>
              </a:rPr>
              <a:t> </a:t>
            </a:r>
            <a:r>
              <a:rPr sz="3000" spc="-40" dirty="0">
                <a:latin typeface="Palatino Linotype" panose="02040502050505030304" pitchFamily="18" charset="0"/>
                <a:cs typeface="Verdana"/>
              </a:rPr>
              <a:t>and</a:t>
            </a:r>
            <a:r>
              <a:rPr sz="3000" spc="-320" dirty="0">
                <a:latin typeface="Palatino Linotype" panose="02040502050505030304" pitchFamily="18" charset="0"/>
                <a:cs typeface="Verdana"/>
              </a:rPr>
              <a:t> </a:t>
            </a:r>
            <a:r>
              <a:rPr sz="3000" spc="-55" dirty="0">
                <a:latin typeface="Palatino Linotype" panose="02040502050505030304" pitchFamily="18" charset="0"/>
                <a:cs typeface="Verdana"/>
              </a:rPr>
              <a:t>enjoyable</a:t>
            </a:r>
            <a:r>
              <a:rPr sz="3000" spc="-320" dirty="0">
                <a:latin typeface="Palatino Linotype" panose="02040502050505030304" pitchFamily="18" charset="0"/>
                <a:cs typeface="Verdana"/>
              </a:rPr>
              <a:t> </a:t>
            </a:r>
            <a:r>
              <a:rPr sz="3000" spc="30" dirty="0">
                <a:latin typeface="Palatino Linotype" panose="02040502050505030304" pitchFamily="18" charset="0"/>
                <a:cs typeface="Verdana"/>
              </a:rPr>
              <a:t>for</a:t>
            </a:r>
            <a:r>
              <a:rPr sz="3000" spc="-320" dirty="0">
                <a:latin typeface="Palatino Linotype" panose="02040502050505030304" pitchFamily="18" charset="0"/>
                <a:cs typeface="Verdana"/>
              </a:rPr>
              <a:t> </a:t>
            </a:r>
            <a:r>
              <a:rPr sz="3000" spc="-10" dirty="0">
                <a:latin typeface="Palatino Linotype" panose="02040502050505030304" pitchFamily="18" charset="0"/>
                <a:cs typeface="Verdana"/>
              </a:rPr>
              <a:t>all</a:t>
            </a:r>
            <a:r>
              <a:rPr sz="3000" spc="-320" dirty="0">
                <a:latin typeface="Palatino Linotype" panose="02040502050505030304" pitchFamily="18" charset="0"/>
                <a:cs typeface="Verdana"/>
              </a:rPr>
              <a:t> </a:t>
            </a:r>
            <a:r>
              <a:rPr sz="3000" spc="-65" dirty="0">
                <a:latin typeface="Palatino Linotype" panose="02040502050505030304" pitchFamily="18" charset="0"/>
                <a:cs typeface="Verdana"/>
              </a:rPr>
              <a:t>stakeholders.</a:t>
            </a:r>
            <a:endParaRPr sz="3000" dirty="0">
              <a:latin typeface="Palatino Linotype" panose="02040502050505030304" pitchFamily="18" charset="0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200" y="366534"/>
            <a:ext cx="598297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90" dirty="0">
                <a:solidFill>
                  <a:srgbClr val="263383"/>
                </a:solidFill>
                <a:latin typeface="Palatino Linotype"/>
                <a:cs typeface="Palatino Linotype"/>
              </a:rPr>
              <a:t>Business</a:t>
            </a:r>
            <a:r>
              <a:rPr sz="5000" b="1" spc="35" dirty="0">
                <a:solidFill>
                  <a:srgbClr val="263383"/>
                </a:solidFill>
                <a:latin typeface="Palatino Linotype"/>
                <a:cs typeface="Palatino Linotype"/>
              </a:rPr>
              <a:t> </a:t>
            </a:r>
            <a:r>
              <a:rPr sz="5000" b="1" spc="-20" dirty="0">
                <a:solidFill>
                  <a:srgbClr val="263383"/>
                </a:solidFill>
                <a:latin typeface="Palatino Linotype"/>
                <a:cs typeface="Palatino Linotype"/>
              </a:rPr>
              <a:t>Use</a:t>
            </a:r>
            <a:r>
              <a:rPr sz="5000" b="1" spc="40" dirty="0">
                <a:solidFill>
                  <a:srgbClr val="263383"/>
                </a:solidFill>
                <a:latin typeface="Palatino Linotype"/>
                <a:cs typeface="Palatino Linotype"/>
              </a:rPr>
              <a:t> </a:t>
            </a:r>
            <a:r>
              <a:rPr sz="5000" b="1" spc="60" dirty="0">
                <a:solidFill>
                  <a:srgbClr val="263383"/>
                </a:solidFill>
                <a:latin typeface="Palatino Linotype"/>
                <a:cs typeface="Palatino Linotype"/>
              </a:rPr>
              <a:t>Cases:</a:t>
            </a:r>
            <a:endParaRPr sz="5000" dirty="0">
              <a:latin typeface="Palatino Linotype"/>
              <a:cs typeface="Palatino Linotyp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69996" y="4934973"/>
            <a:ext cx="6718003" cy="535202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152400" y="187512"/>
            <a:ext cx="7190663" cy="474746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981200" y="1333500"/>
            <a:ext cx="3275890" cy="198342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4200" marR="5080" indent="-571500">
              <a:lnSpc>
                <a:spcPct val="116599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sz="3700" spc="-55" dirty="0">
                <a:solidFill>
                  <a:srgbClr val="263383"/>
                </a:solidFill>
                <a:latin typeface="Palatino Linotype" panose="02040502050505030304" pitchFamily="18" charset="0"/>
                <a:cs typeface="Verdana"/>
              </a:rPr>
              <a:t>Admin</a:t>
            </a:r>
            <a:endParaRPr lang="en-IN" sz="3700" spc="-55" dirty="0">
              <a:solidFill>
                <a:srgbClr val="263383"/>
              </a:solidFill>
              <a:latin typeface="Palatino Linotype" panose="02040502050505030304" pitchFamily="18" charset="0"/>
              <a:cs typeface="Verdana"/>
            </a:endParaRPr>
          </a:p>
          <a:p>
            <a:pPr marL="584200" marR="5080" indent="-571500">
              <a:lnSpc>
                <a:spcPct val="116599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sz="3700" spc="-105" dirty="0">
                <a:solidFill>
                  <a:srgbClr val="263383"/>
                </a:solidFill>
                <a:latin typeface="Palatino Linotype" panose="02040502050505030304" pitchFamily="18" charset="0"/>
                <a:cs typeface="Verdana"/>
              </a:rPr>
              <a:t>Organizer</a:t>
            </a:r>
            <a:endParaRPr lang="en-IN" sz="3700" spc="-105" dirty="0">
              <a:solidFill>
                <a:srgbClr val="263383"/>
              </a:solidFill>
              <a:latin typeface="Palatino Linotype" panose="02040502050505030304" pitchFamily="18" charset="0"/>
              <a:cs typeface="Verdana"/>
            </a:endParaRPr>
          </a:p>
          <a:p>
            <a:pPr marL="584200" marR="5080" indent="-571500">
              <a:lnSpc>
                <a:spcPct val="116599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sz="3700" spc="-25" dirty="0">
                <a:solidFill>
                  <a:srgbClr val="263383"/>
                </a:solidFill>
                <a:latin typeface="Palatino Linotype" panose="02040502050505030304" pitchFamily="18" charset="0"/>
                <a:cs typeface="Verdana"/>
              </a:rPr>
              <a:t>Attendee</a:t>
            </a:r>
            <a:endParaRPr sz="3700" dirty="0">
              <a:latin typeface="Palatino Linotype" panose="02040502050505030304" pitchFamily="18" charset="0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474204"/>
            <a:ext cx="28575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-20" dirty="0">
                <a:solidFill>
                  <a:srgbClr val="263383"/>
                </a:solidFill>
                <a:latin typeface="Palatino Linotype"/>
                <a:cs typeface="Palatino Linotype"/>
              </a:rPr>
              <a:t>Use</a:t>
            </a:r>
            <a:r>
              <a:rPr sz="5000" b="1" spc="-10" dirty="0">
                <a:solidFill>
                  <a:srgbClr val="263383"/>
                </a:solidFill>
                <a:latin typeface="Palatino Linotype"/>
                <a:cs typeface="Palatino Linotype"/>
              </a:rPr>
              <a:t> </a:t>
            </a:r>
            <a:r>
              <a:rPr sz="5000" b="1" spc="60" dirty="0">
                <a:solidFill>
                  <a:srgbClr val="263383"/>
                </a:solidFill>
                <a:latin typeface="Palatino Linotype"/>
                <a:cs typeface="Palatino Linotype"/>
              </a:rPr>
              <a:t>Case:</a:t>
            </a:r>
            <a:endParaRPr sz="5000" dirty="0">
              <a:latin typeface="Palatino Linotype"/>
              <a:cs typeface="Palatino Linotyp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69994" y="4934970"/>
            <a:ext cx="6718005" cy="535202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63696"/>
            <a:ext cx="7190663" cy="474746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057400" y="1562100"/>
            <a:ext cx="2666290" cy="5822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3700" b="1" spc="-335" dirty="0">
                <a:solidFill>
                  <a:srgbClr val="263383"/>
                </a:solidFill>
                <a:latin typeface="Palatino Linotype" panose="02040502050505030304" pitchFamily="18" charset="0"/>
                <a:cs typeface="Verdana"/>
              </a:rPr>
              <a:t>Admin</a:t>
            </a:r>
            <a:r>
              <a:rPr lang="en-IN" sz="3700" b="1" spc="-335" dirty="0">
                <a:solidFill>
                  <a:srgbClr val="263383"/>
                </a:solidFill>
                <a:latin typeface="Palatino Linotype" panose="02040502050505030304" pitchFamily="18" charset="0"/>
                <a:cs typeface="Verdana"/>
              </a:rPr>
              <a:t> </a:t>
            </a:r>
            <a:r>
              <a:rPr sz="3700" b="1" spc="-335" dirty="0">
                <a:solidFill>
                  <a:srgbClr val="263383"/>
                </a:solidFill>
                <a:latin typeface="Palatino Linotype" panose="02040502050505030304" pitchFamily="18" charset="0"/>
                <a:cs typeface="Verdana"/>
              </a:rPr>
              <a:t>:</a:t>
            </a:r>
            <a:endParaRPr sz="3700" dirty="0">
              <a:latin typeface="Palatino Linotype" panose="02040502050505030304" pitchFamily="18" charset="0"/>
              <a:cs typeface="Verdana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DF25A0B-92B0-BFB0-9A58-DF193BBEA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818" y="1562100"/>
            <a:ext cx="5744288" cy="81841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3288" y="419100"/>
            <a:ext cx="4075200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260" dirty="0">
                <a:solidFill>
                  <a:srgbClr val="263383"/>
                </a:solidFill>
                <a:latin typeface="Palatino Linotype" panose="02040502050505030304" pitchFamily="18" charset="0"/>
                <a:cs typeface="Calibri"/>
              </a:rPr>
              <a:t>Use</a:t>
            </a:r>
            <a:r>
              <a:rPr sz="5000" b="1" spc="105" dirty="0">
                <a:solidFill>
                  <a:srgbClr val="263383"/>
                </a:solidFill>
                <a:latin typeface="Palatino Linotype" panose="02040502050505030304" pitchFamily="18" charset="0"/>
                <a:cs typeface="Calibri"/>
              </a:rPr>
              <a:t> </a:t>
            </a:r>
            <a:r>
              <a:rPr sz="5000" b="1" spc="275" dirty="0">
                <a:solidFill>
                  <a:srgbClr val="263383"/>
                </a:solidFill>
                <a:latin typeface="Palatino Linotype" panose="02040502050505030304" pitchFamily="18" charset="0"/>
                <a:cs typeface="Calibri"/>
              </a:rPr>
              <a:t>Case:</a:t>
            </a:r>
            <a:endParaRPr sz="5000" dirty="0">
              <a:latin typeface="Palatino Linotype" panose="02040502050505030304" pitchFamily="18" charset="0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69996" y="4934974"/>
            <a:ext cx="6718002" cy="535202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33338" y="187513"/>
            <a:ext cx="7190663" cy="474746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804987" y="1396287"/>
            <a:ext cx="274320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3700" b="1" spc="-345" dirty="0">
                <a:solidFill>
                  <a:srgbClr val="263383"/>
                </a:solidFill>
                <a:latin typeface="Palatino Linotype" panose="02040502050505030304" pitchFamily="18" charset="0"/>
                <a:cs typeface="Verdana"/>
              </a:rPr>
              <a:t>Organizer</a:t>
            </a:r>
            <a:r>
              <a:rPr lang="en-IN" sz="3700" b="1" spc="-345" dirty="0">
                <a:solidFill>
                  <a:srgbClr val="263383"/>
                </a:solidFill>
                <a:latin typeface="Palatino Linotype" panose="02040502050505030304" pitchFamily="18" charset="0"/>
                <a:cs typeface="Verdana"/>
              </a:rPr>
              <a:t> :</a:t>
            </a:r>
            <a:endParaRPr sz="3700" b="1" dirty="0">
              <a:latin typeface="Palatino Linotype" panose="02040502050505030304" pitchFamily="18" charset="0"/>
              <a:cs typeface="Verdana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98530A-E269-5AF7-1055-3BDBD2C01B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744" y="1201365"/>
            <a:ext cx="5586413" cy="83738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0" y="419100"/>
            <a:ext cx="4147661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260" dirty="0">
                <a:solidFill>
                  <a:srgbClr val="263383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Use</a:t>
            </a:r>
            <a:r>
              <a:rPr sz="5000" b="1" spc="105" dirty="0">
                <a:solidFill>
                  <a:srgbClr val="263383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sz="5000" b="1" spc="275" dirty="0">
                <a:solidFill>
                  <a:srgbClr val="263383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Case:</a:t>
            </a:r>
            <a:endParaRPr sz="5000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69996" y="4934973"/>
            <a:ext cx="6718003" cy="535202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87512"/>
            <a:ext cx="7190663" cy="474746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905000" y="1443164"/>
            <a:ext cx="2662555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3700" b="1" spc="-290" dirty="0">
                <a:solidFill>
                  <a:srgbClr val="263383"/>
                </a:solidFill>
                <a:latin typeface="Palatino Linotype" panose="02040502050505030304" pitchFamily="18" charset="0"/>
                <a:cs typeface="Verdana"/>
              </a:rPr>
              <a:t>Attendee</a:t>
            </a:r>
            <a:r>
              <a:rPr lang="en-IN" sz="3700" b="1" spc="-290" dirty="0">
                <a:solidFill>
                  <a:srgbClr val="263383"/>
                </a:solidFill>
                <a:latin typeface="Palatino Linotype" panose="02040502050505030304" pitchFamily="18" charset="0"/>
                <a:cs typeface="Verdana"/>
              </a:rPr>
              <a:t> </a:t>
            </a:r>
            <a:r>
              <a:rPr sz="3700" b="1" spc="-290" dirty="0">
                <a:solidFill>
                  <a:srgbClr val="263383"/>
                </a:solidFill>
                <a:latin typeface="Palatino Linotype" panose="02040502050505030304" pitchFamily="18" charset="0"/>
                <a:cs typeface="Verdana"/>
              </a:rPr>
              <a:t>:</a:t>
            </a:r>
            <a:endParaRPr sz="3700" dirty="0">
              <a:latin typeface="Palatino Linotype" panose="02040502050505030304" pitchFamily="18" charset="0"/>
              <a:cs typeface="Verdana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8235A78-DFD8-06FE-8434-9DC77FF211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423" y="1562100"/>
            <a:ext cx="6464596" cy="821070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755" y="457205"/>
            <a:ext cx="7268089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5" dirty="0">
                <a:latin typeface="Palatino Linotype" panose="02040502050505030304" pitchFamily="18" charset="0"/>
                <a:cs typeface="Calibri"/>
              </a:rPr>
              <a:t>Users</a:t>
            </a:r>
            <a:r>
              <a:rPr spc="16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pc="390" dirty="0">
                <a:latin typeface="Palatino Linotype" panose="02040502050505030304" pitchFamily="18" charset="0"/>
                <a:cs typeface="Calibri"/>
              </a:rPr>
              <a:t>and</a:t>
            </a:r>
            <a:r>
              <a:rPr spc="16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pc="260" dirty="0">
                <a:latin typeface="Palatino Linotype" panose="02040502050505030304" pitchFamily="18" charset="0"/>
                <a:cs typeface="Calibri"/>
              </a:rPr>
              <a:t>Use</a:t>
            </a:r>
            <a:r>
              <a:rPr spc="16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pc="275" dirty="0">
                <a:latin typeface="Palatino Linotype" panose="02040502050505030304" pitchFamily="18" charset="0"/>
                <a:cs typeface="Calibri"/>
              </a:rPr>
              <a:t>Case: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69996" y="4934973"/>
            <a:ext cx="6718003" cy="535202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21638"/>
            <a:ext cx="7190663" cy="474746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814760" y="1405739"/>
            <a:ext cx="6920865" cy="5907130"/>
          </a:xfrm>
          <a:prstGeom prst="rect">
            <a:avLst/>
          </a:prstGeom>
        </p:spPr>
        <p:txBody>
          <a:bodyPr vert="horz" wrap="square" lIns="0" tIns="247015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945"/>
              </a:spcBef>
              <a:buFont typeface="Wingdings" panose="05000000000000000000" pitchFamily="2" charset="2"/>
              <a:buChar char="Ø"/>
            </a:pPr>
            <a:r>
              <a:rPr sz="3700" b="1" spc="-335" dirty="0">
                <a:solidFill>
                  <a:srgbClr val="263383"/>
                </a:solidFill>
                <a:latin typeface="Palatino Linotype" panose="02040502050505030304" pitchFamily="18" charset="0"/>
                <a:cs typeface="Verdana"/>
              </a:rPr>
              <a:t>Admin</a:t>
            </a:r>
            <a:r>
              <a:rPr lang="en-IN" sz="3700" b="1" spc="-335" dirty="0">
                <a:solidFill>
                  <a:srgbClr val="263383"/>
                </a:solidFill>
                <a:latin typeface="Palatino Linotype" panose="02040502050505030304" pitchFamily="18" charset="0"/>
                <a:cs typeface="Verdana"/>
              </a:rPr>
              <a:t> </a:t>
            </a:r>
            <a:r>
              <a:rPr sz="3700" b="1" spc="-335" dirty="0">
                <a:solidFill>
                  <a:srgbClr val="263383"/>
                </a:solidFill>
                <a:latin typeface="Palatino Linotype" panose="02040502050505030304" pitchFamily="18" charset="0"/>
                <a:cs typeface="Verdana"/>
              </a:rPr>
              <a:t>:</a:t>
            </a:r>
            <a:endParaRPr sz="3700" dirty="0">
              <a:latin typeface="Palatino Linotype" panose="02040502050505030304" pitchFamily="18" charset="0"/>
              <a:cs typeface="Verdana"/>
            </a:endParaRPr>
          </a:p>
          <a:p>
            <a:pPr marL="1642110" marR="5080" indent="-457200">
              <a:lnSpc>
                <a:spcPct val="115799"/>
              </a:lnSpc>
              <a:spcBef>
                <a:spcPts val="1050"/>
              </a:spcBef>
              <a:buFont typeface="Arial" panose="020B0604020202020204" pitchFamily="34" charset="0"/>
              <a:buChar char="•"/>
            </a:pPr>
            <a:r>
              <a:rPr lang="en-IN" sz="3400" spc="-135" dirty="0">
                <a:latin typeface="Palatino Linotype" panose="02040502050505030304" pitchFamily="18" charset="0"/>
                <a:cs typeface="Verdana"/>
              </a:rPr>
              <a:t>Login</a:t>
            </a:r>
          </a:p>
          <a:p>
            <a:pPr marL="1642110" marR="5080" indent="-457200">
              <a:lnSpc>
                <a:spcPct val="115799"/>
              </a:lnSpc>
              <a:spcBef>
                <a:spcPts val="1050"/>
              </a:spcBef>
              <a:buFont typeface="Arial" panose="020B0604020202020204" pitchFamily="34" charset="0"/>
              <a:buChar char="•"/>
            </a:pPr>
            <a:r>
              <a:rPr lang="en-IN" sz="3400" spc="-135" dirty="0">
                <a:latin typeface="Palatino Linotype" panose="02040502050505030304" pitchFamily="18" charset="0"/>
                <a:cs typeface="Verdana"/>
              </a:rPr>
              <a:t>Approve/Reject Organizer</a:t>
            </a:r>
          </a:p>
          <a:p>
            <a:pPr marL="1642110" marR="5080" indent="-457200">
              <a:lnSpc>
                <a:spcPct val="115799"/>
              </a:lnSpc>
              <a:spcBef>
                <a:spcPts val="1050"/>
              </a:spcBef>
              <a:buFont typeface="Arial" panose="020B0604020202020204" pitchFamily="34" charset="0"/>
              <a:buChar char="•"/>
            </a:pPr>
            <a:r>
              <a:rPr lang="en-IN" sz="3400" spc="-135" dirty="0">
                <a:latin typeface="Palatino Linotype" panose="02040502050505030304" pitchFamily="18" charset="0"/>
                <a:cs typeface="Verdana"/>
              </a:rPr>
              <a:t>View Events</a:t>
            </a:r>
          </a:p>
          <a:p>
            <a:pPr marL="1642110" marR="5080" indent="-457200">
              <a:lnSpc>
                <a:spcPct val="115799"/>
              </a:lnSpc>
              <a:spcBef>
                <a:spcPts val="1050"/>
              </a:spcBef>
              <a:buFont typeface="Arial" panose="020B0604020202020204" pitchFamily="34" charset="0"/>
              <a:buChar char="•"/>
            </a:pPr>
            <a:r>
              <a:rPr lang="en-IN" sz="3400" spc="-135" dirty="0">
                <a:latin typeface="Palatino Linotype" panose="02040502050505030304" pitchFamily="18" charset="0"/>
                <a:cs typeface="Verdana"/>
              </a:rPr>
              <a:t>Create category</a:t>
            </a:r>
          </a:p>
          <a:p>
            <a:pPr marL="1642110" marR="5080" indent="-457200">
              <a:lnSpc>
                <a:spcPct val="115799"/>
              </a:lnSpc>
              <a:spcBef>
                <a:spcPts val="1050"/>
              </a:spcBef>
              <a:buFont typeface="Arial" panose="020B0604020202020204" pitchFamily="34" charset="0"/>
              <a:buChar char="•"/>
            </a:pPr>
            <a:r>
              <a:rPr lang="en-IN" sz="3400" spc="-135" dirty="0">
                <a:latin typeface="Palatino Linotype" panose="02040502050505030304" pitchFamily="18" charset="0"/>
                <a:cs typeface="Verdana"/>
              </a:rPr>
              <a:t>Create venue</a:t>
            </a:r>
          </a:p>
          <a:p>
            <a:pPr marL="1642110" marR="5080" indent="-457200">
              <a:lnSpc>
                <a:spcPct val="115799"/>
              </a:lnSpc>
              <a:spcBef>
                <a:spcPts val="1050"/>
              </a:spcBef>
              <a:buFont typeface="Arial" panose="020B0604020202020204" pitchFamily="34" charset="0"/>
              <a:buChar char="•"/>
            </a:pPr>
            <a:r>
              <a:rPr lang="en-IN" sz="3400" spc="-105" dirty="0">
                <a:latin typeface="Palatino Linotype" panose="02040502050505030304" pitchFamily="18" charset="0"/>
                <a:cs typeface="Verdana"/>
              </a:rPr>
              <a:t>View T</a:t>
            </a:r>
            <a:r>
              <a:rPr sz="3400" spc="-105" dirty="0" err="1">
                <a:latin typeface="Palatino Linotype" panose="02040502050505030304" pitchFamily="18" charset="0"/>
                <a:cs typeface="Verdana"/>
              </a:rPr>
              <a:t>ransaction</a:t>
            </a:r>
            <a:r>
              <a:rPr lang="en-IN" sz="3400" spc="-105" dirty="0">
                <a:latin typeface="Palatino Linotype" panose="02040502050505030304" pitchFamily="18" charset="0"/>
                <a:cs typeface="Verdana"/>
              </a:rPr>
              <a:t>s</a:t>
            </a:r>
          </a:p>
          <a:p>
            <a:pPr marL="1642110" indent="-457200">
              <a:lnSpc>
                <a:spcPct val="100000"/>
              </a:lnSpc>
              <a:spcBef>
                <a:spcPts val="645"/>
              </a:spcBef>
              <a:buFont typeface="Arial" panose="020B0604020202020204" pitchFamily="34" charset="0"/>
              <a:buChar char="•"/>
            </a:pPr>
            <a:r>
              <a:rPr lang="en-IN" sz="3400" spc="-60" dirty="0">
                <a:latin typeface="Palatino Linotype" panose="02040502050505030304" pitchFamily="18" charset="0"/>
                <a:cs typeface="Verdana"/>
              </a:rPr>
              <a:t>View Feedback</a:t>
            </a:r>
            <a:endParaRPr sz="3400" dirty="0">
              <a:latin typeface="Palatino Linotype" panose="02040502050505030304" pitchFamily="18" charset="0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495300"/>
            <a:ext cx="6980812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70" dirty="0">
                <a:latin typeface="Palatino Linotype" panose="02040502050505030304" pitchFamily="18" charset="0"/>
                <a:cs typeface="Calibri"/>
              </a:rPr>
              <a:t>User</a:t>
            </a:r>
            <a:r>
              <a:rPr spc="160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pc="390" dirty="0">
                <a:latin typeface="Palatino Linotype" panose="02040502050505030304" pitchFamily="18" charset="0"/>
                <a:cs typeface="Calibri"/>
              </a:rPr>
              <a:t>and</a:t>
            </a:r>
            <a:r>
              <a:rPr spc="16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pc="260" dirty="0">
                <a:latin typeface="Palatino Linotype" panose="02040502050505030304" pitchFamily="18" charset="0"/>
                <a:cs typeface="Calibri"/>
              </a:rPr>
              <a:t>Use</a:t>
            </a:r>
            <a:r>
              <a:rPr spc="165" dirty="0">
                <a:latin typeface="Palatino Linotype" panose="02040502050505030304" pitchFamily="18" charset="0"/>
                <a:cs typeface="Calibri"/>
              </a:rPr>
              <a:t> </a:t>
            </a:r>
            <a:r>
              <a:rPr spc="275" dirty="0">
                <a:latin typeface="Palatino Linotype" panose="02040502050505030304" pitchFamily="18" charset="0"/>
                <a:cs typeface="Calibri"/>
              </a:rPr>
              <a:t>Case: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69996" y="4934973"/>
            <a:ext cx="6718003" cy="535202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38532"/>
            <a:ext cx="7190663" cy="474746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981200" y="1468523"/>
            <a:ext cx="6168525" cy="5706049"/>
          </a:xfrm>
          <a:prstGeom prst="rect">
            <a:avLst/>
          </a:prstGeom>
        </p:spPr>
        <p:txBody>
          <a:bodyPr vert="horz" wrap="square" lIns="0" tIns="217805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715"/>
              </a:spcBef>
              <a:buFont typeface="Wingdings" panose="05000000000000000000" pitchFamily="2" charset="2"/>
              <a:buChar char="Ø"/>
            </a:pPr>
            <a:r>
              <a:rPr sz="3700" b="1" spc="-345" dirty="0">
                <a:solidFill>
                  <a:srgbClr val="263383"/>
                </a:solidFill>
                <a:latin typeface="Palatino Linotype" panose="02040502050505030304" pitchFamily="18" charset="0"/>
                <a:cs typeface="Verdana"/>
              </a:rPr>
              <a:t>Organizer</a:t>
            </a:r>
            <a:r>
              <a:rPr lang="en-IN" sz="3700" b="1" spc="-345" dirty="0">
                <a:solidFill>
                  <a:srgbClr val="263383"/>
                </a:solidFill>
                <a:latin typeface="Palatino Linotype" panose="02040502050505030304" pitchFamily="18" charset="0"/>
                <a:cs typeface="Verdana"/>
              </a:rPr>
              <a:t> </a:t>
            </a:r>
            <a:r>
              <a:rPr sz="3700" b="1" spc="-345" dirty="0">
                <a:solidFill>
                  <a:srgbClr val="263383"/>
                </a:solidFill>
                <a:latin typeface="Palatino Linotype" panose="02040502050505030304" pitchFamily="18" charset="0"/>
                <a:cs typeface="Verdana"/>
              </a:rPr>
              <a:t>:</a:t>
            </a:r>
            <a:endParaRPr sz="3700" dirty="0">
              <a:latin typeface="Palatino Linotype" panose="02040502050505030304" pitchFamily="18" charset="0"/>
              <a:cs typeface="Verdana"/>
            </a:endParaRPr>
          </a:p>
          <a:p>
            <a:pPr marL="1664334" indent="-457200">
              <a:lnSpc>
                <a:spcPct val="100000"/>
              </a:lnSpc>
              <a:spcBef>
                <a:spcPts val="1480"/>
              </a:spcBef>
              <a:buFont typeface="Arial" panose="020B0604020202020204" pitchFamily="34" charset="0"/>
              <a:buChar char="•"/>
              <a:tabLst>
                <a:tab pos="1657350" algn="l"/>
              </a:tabLst>
            </a:pPr>
            <a:r>
              <a:rPr lang="en-IN" sz="3400" spc="-70" dirty="0">
                <a:latin typeface="Palatino Linotype" panose="02040502050505030304" pitchFamily="18" charset="0"/>
                <a:cs typeface="Verdana"/>
              </a:rPr>
              <a:t>R</a:t>
            </a:r>
            <a:r>
              <a:rPr sz="3400" spc="-70" dirty="0" err="1">
                <a:latin typeface="Palatino Linotype" panose="02040502050505030304" pitchFamily="18" charset="0"/>
                <a:cs typeface="Verdana"/>
              </a:rPr>
              <a:t>egister</a:t>
            </a:r>
            <a:endParaRPr sz="3400" dirty="0">
              <a:latin typeface="Palatino Linotype" panose="02040502050505030304" pitchFamily="18" charset="0"/>
              <a:cs typeface="Verdana"/>
            </a:endParaRPr>
          </a:p>
          <a:p>
            <a:pPr marL="1664335" indent="-457200">
              <a:lnSpc>
                <a:spcPct val="100000"/>
              </a:lnSpc>
              <a:spcBef>
                <a:spcPts val="645"/>
              </a:spcBef>
              <a:buFont typeface="Arial" panose="020B0604020202020204" pitchFamily="34" charset="0"/>
              <a:buChar char="•"/>
              <a:tabLst>
                <a:tab pos="1664335" algn="l"/>
              </a:tabLst>
            </a:pPr>
            <a:r>
              <a:rPr lang="en-IN" sz="3400" spc="-45" dirty="0">
                <a:latin typeface="Palatino Linotype" panose="02040502050505030304" pitchFamily="18" charset="0"/>
                <a:cs typeface="Verdana"/>
              </a:rPr>
              <a:t>L</a:t>
            </a:r>
            <a:r>
              <a:rPr sz="3400" spc="-45" dirty="0" err="1">
                <a:latin typeface="Palatino Linotype" panose="02040502050505030304" pitchFamily="18" charset="0"/>
                <a:cs typeface="Verdana"/>
              </a:rPr>
              <a:t>ogin</a:t>
            </a:r>
            <a:endParaRPr sz="3400" dirty="0">
              <a:latin typeface="Palatino Linotype" panose="02040502050505030304" pitchFamily="18" charset="0"/>
              <a:cs typeface="Verdana"/>
            </a:endParaRPr>
          </a:p>
          <a:p>
            <a:pPr marL="1677670" indent="-470534">
              <a:lnSpc>
                <a:spcPct val="100000"/>
              </a:lnSpc>
              <a:spcBef>
                <a:spcPts val="645"/>
              </a:spcBef>
              <a:buFont typeface="Arial" panose="020B0604020202020204" pitchFamily="34" charset="0"/>
              <a:buChar char="•"/>
              <a:tabLst>
                <a:tab pos="1678305" algn="l"/>
              </a:tabLst>
            </a:pPr>
            <a:r>
              <a:rPr lang="en-IN" sz="3400" spc="-45" dirty="0">
                <a:latin typeface="Palatino Linotype" panose="02040502050505030304" pitchFamily="18" charset="0"/>
                <a:cs typeface="Verdana"/>
              </a:rPr>
              <a:t>Add </a:t>
            </a:r>
            <a:r>
              <a:rPr sz="3400" spc="-45" dirty="0">
                <a:latin typeface="Palatino Linotype" panose="02040502050505030304" pitchFamily="18" charset="0"/>
                <a:cs typeface="Verdana"/>
              </a:rPr>
              <a:t>Event</a:t>
            </a:r>
            <a:endParaRPr sz="3400" dirty="0">
              <a:latin typeface="Palatino Linotype" panose="02040502050505030304" pitchFamily="18" charset="0"/>
              <a:cs typeface="Verdana"/>
            </a:endParaRPr>
          </a:p>
          <a:p>
            <a:pPr marL="1688464" indent="-481330">
              <a:lnSpc>
                <a:spcPct val="100000"/>
              </a:lnSpc>
              <a:spcBef>
                <a:spcPts val="645"/>
              </a:spcBef>
              <a:buFont typeface="Arial" panose="020B0604020202020204" pitchFamily="34" charset="0"/>
              <a:buChar char="•"/>
              <a:tabLst>
                <a:tab pos="1689100" algn="l"/>
              </a:tabLst>
            </a:pPr>
            <a:r>
              <a:rPr lang="en-IN" sz="3400" spc="-35" dirty="0">
                <a:latin typeface="Palatino Linotype" panose="02040502050505030304" pitchFamily="18" charset="0"/>
                <a:cs typeface="Verdana"/>
              </a:rPr>
              <a:t>U</a:t>
            </a:r>
            <a:r>
              <a:rPr sz="3400" spc="-35" dirty="0">
                <a:latin typeface="Palatino Linotype" panose="02040502050505030304" pitchFamily="18" charset="0"/>
                <a:cs typeface="Verdana"/>
              </a:rPr>
              <a:t>pd</a:t>
            </a:r>
            <a:r>
              <a:rPr lang="en-IN" sz="3400" spc="-35" dirty="0">
                <a:latin typeface="Palatino Linotype" panose="02040502050505030304" pitchFamily="18" charset="0"/>
                <a:cs typeface="Verdana"/>
              </a:rPr>
              <a:t>ate </a:t>
            </a:r>
            <a:r>
              <a:rPr sz="3400" spc="-35" dirty="0">
                <a:latin typeface="Palatino Linotype" panose="02040502050505030304" pitchFamily="18" charset="0"/>
                <a:cs typeface="Verdana"/>
              </a:rPr>
              <a:t>Event</a:t>
            </a:r>
            <a:r>
              <a:rPr lang="en-IN" sz="3400" spc="-35" dirty="0">
                <a:latin typeface="Palatino Linotype" panose="02040502050505030304" pitchFamily="18" charset="0"/>
                <a:cs typeface="Verdana"/>
              </a:rPr>
              <a:t> details</a:t>
            </a:r>
            <a:endParaRPr sz="3400" dirty="0">
              <a:latin typeface="Palatino Linotype" panose="02040502050505030304" pitchFamily="18" charset="0"/>
              <a:cs typeface="Verdana"/>
            </a:endParaRPr>
          </a:p>
          <a:p>
            <a:pPr marL="1682114" indent="-474980">
              <a:lnSpc>
                <a:spcPct val="100000"/>
              </a:lnSpc>
              <a:spcBef>
                <a:spcPts val="645"/>
              </a:spcBef>
              <a:buFont typeface="Arial" panose="020B0604020202020204" pitchFamily="34" charset="0"/>
              <a:buChar char="•"/>
              <a:tabLst>
                <a:tab pos="1682750" algn="l"/>
              </a:tabLst>
            </a:pPr>
            <a:r>
              <a:rPr lang="en-IN" sz="3400" spc="-55" dirty="0">
                <a:latin typeface="Palatino Linotype" panose="02040502050505030304" pitchFamily="18" charset="0"/>
                <a:cs typeface="Verdana"/>
              </a:rPr>
              <a:t>View Booking</a:t>
            </a:r>
            <a:endParaRPr sz="3400" dirty="0">
              <a:latin typeface="Palatino Linotype" panose="02040502050505030304" pitchFamily="18" charset="0"/>
              <a:cs typeface="Verdana"/>
            </a:endParaRPr>
          </a:p>
          <a:p>
            <a:pPr marL="1704339" indent="-497205">
              <a:lnSpc>
                <a:spcPct val="100000"/>
              </a:lnSpc>
              <a:spcBef>
                <a:spcPts val="645"/>
              </a:spcBef>
              <a:buFont typeface="Arial" panose="020B0604020202020204" pitchFamily="34" charset="0"/>
              <a:buChar char="•"/>
              <a:tabLst>
                <a:tab pos="1704975" algn="l"/>
              </a:tabLst>
            </a:pPr>
            <a:r>
              <a:rPr lang="en-IN" sz="3400" spc="-65" dirty="0">
                <a:latin typeface="Palatino Linotype" panose="02040502050505030304" pitchFamily="18" charset="0"/>
                <a:cs typeface="Verdana"/>
              </a:rPr>
              <a:t>Cancel Events</a:t>
            </a:r>
            <a:endParaRPr sz="3400" dirty="0">
              <a:latin typeface="Palatino Linotype" panose="02040502050505030304" pitchFamily="18" charset="0"/>
              <a:cs typeface="Verdana"/>
            </a:endParaRPr>
          </a:p>
          <a:p>
            <a:pPr marL="1664335" indent="-457200">
              <a:lnSpc>
                <a:spcPct val="100000"/>
              </a:lnSpc>
              <a:spcBef>
                <a:spcPts val="645"/>
              </a:spcBef>
              <a:buFont typeface="Arial" panose="020B0604020202020204" pitchFamily="34" charset="0"/>
              <a:buChar char="•"/>
              <a:tabLst>
                <a:tab pos="1640839" algn="l"/>
              </a:tabLst>
            </a:pPr>
            <a:r>
              <a:rPr sz="3400" spc="-40" dirty="0">
                <a:latin typeface="Palatino Linotype" panose="02040502050505030304" pitchFamily="18" charset="0"/>
                <a:cs typeface="Verdana"/>
              </a:rPr>
              <a:t>editInfo</a:t>
            </a:r>
            <a:endParaRPr sz="3400" dirty="0">
              <a:latin typeface="Palatino Linotype" panose="02040502050505030304" pitchFamily="18" charset="0"/>
              <a:cs typeface="Verdana"/>
            </a:endParaRPr>
          </a:p>
          <a:p>
            <a:pPr marL="1687830" indent="-480695">
              <a:lnSpc>
                <a:spcPct val="100000"/>
              </a:lnSpc>
              <a:spcBef>
                <a:spcPts val="645"/>
              </a:spcBef>
              <a:buFont typeface="Arial" panose="020B0604020202020204" pitchFamily="34" charset="0"/>
              <a:buChar char="•"/>
              <a:tabLst>
                <a:tab pos="1688464" algn="l"/>
              </a:tabLst>
            </a:pPr>
            <a:r>
              <a:rPr lang="en-IN" sz="3400" spc="-65" dirty="0">
                <a:latin typeface="Palatino Linotype" panose="02040502050505030304" pitchFamily="18" charset="0"/>
                <a:cs typeface="Verdana"/>
              </a:rPr>
              <a:t>View Feedback</a:t>
            </a:r>
            <a:endParaRPr sz="3400" dirty="0">
              <a:latin typeface="Palatino Linotype" panose="02040502050505030304" pitchFamily="18" charset="0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713</TotalTime>
  <Words>929</Words>
  <Application>Microsoft Office PowerPoint</Application>
  <PresentationFormat>Custom</PresentationFormat>
  <Paragraphs>99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Bradley Hand ITC</vt:lpstr>
      <vt:lpstr>Calibri</vt:lpstr>
      <vt:lpstr>Palatino Linotype</vt:lpstr>
      <vt:lpstr>Times New Roman</vt:lpstr>
      <vt:lpstr>Wingdings</vt:lpstr>
      <vt:lpstr>Office Theme</vt:lpstr>
      <vt:lpstr>“EventHub”</vt:lpstr>
      <vt:lpstr>Area of Application:</vt:lpstr>
      <vt:lpstr>Need of the System:</vt:lpstr>
      <vt:lpstr>PowerPoint Presentation</vt:lpstr>
      <vt:lpstr>PowerPoint Presentation</vt:lpstr>
      <vt:lpstr>PowerPoint Presentation</vt:lpstr>
      <vt:lpstr>PowerPoint Presentation</vt:lpstr>
      <vt:lpstr>Users and Use Case:</vt:lpstr>
      <vt:lpstr>User and Use Case:</vt:lpstr>
      <vt:lpstr>User and Use Case:</vt:lpstr>
      <vt:lpstr>PowerPoint Presentation</vt:lpstr>
      <vt:lpstr>Project Methodology:</vt:lpstr>
      <vt:lpstr>GitHub Repository:  https://github.com/18prasad/EventHub</vt:lpstr>
      <vt:lpstr>Testing approach:</vt:lpstr>
      <vt:lpstr>Future extensions:</vt:lpstr>
      <vt:lpstr>Experience and Lesson Learnt: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Gold Watercolour Group Project Presentation</dc:title>
  <dc:creator>Mrinal Netkar</dc:creator>
  <cp:keywords>DAF9lG5lPDE,BAF9ZWlavi4</cp:keywords>
  <cp:lastModifiedBy>Harshal Patil</cp:lastModifiedBy>
  <cp:revision>7</cp:revision>
  <dcterms:created xsi:type="dcterms:W3CDTF">2024-02-23T05:34:39Z</dcterms:created>
  <dcterms:modified xsi:type="dcterms:W3CDTF">2024-08-18T20:20:37Z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2024-02-23T00:00:00Z</vt:filetime>
  </property>
  <property fmtid="{D5CDD505-2E9C-101B-9397-08002B2CF9AE}" pid="3" name="Creator">
    <vt:lpwstr>Canva</vt:lpwstr>
  </property>
  <property fmtid="{D5CDD505-2E9C-101B-9397-08002B2CF9AE}" pid="4" name="LastSaved">
    <vt:filetime>2024-02-23T00:00:00Z</vt:filetime>
  </property>
</Properties>
</file>