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639A26-84B1-6184-350C-BFC1FEF05A2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58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9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6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0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0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5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A07744-1455-7F2D-176C-5AD16197CBC1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4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4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3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82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4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4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06286"/>
            <a:ext cx="4730620" cy="3013787"/>
          </a:xfrm>
        </p:spPr>
        <p:txBody>
          <a:bodyPr>
            <a:normAutofit/>
          </a:bodyPr>
          <a:lstStyle/>
          <a:p>
            <a:r>
              <a:rPr lang="en-GB" sz="6000" b="1" dirty="0"/>
              <a:t>Harshal PATIL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469363"/>
            <a:ext cx="7371185" cy="625151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British Airways Customer Reviews Analysis</a:t>
            </a:r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4987E-4741-33F8-94A1-41F36A8A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488" y="750662"/>
            <a:ext cx="6205024" cy="2209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softEdge"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36908E-47D7-7C4C-6434-507E387CF17E}"/>
              </a:ext>
            </a:extLst>
          </p:cNvPr>
          <p:cNvSpPr txBox="1"/>
          <p:nvPr/>
        </p:nvSpPr>
        <p:spPr>
          <a:xfrm>
            <a:off x="646839" y="5094514"/>
            <a:ext cx="4693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project was completed as part of a Virtual Work Experience Program with British Airways, hosted on the Forage platform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0939"/>
            <a:ext cx="10131425" cy="1456267"/>
          </a:xfrm>
        </p:spPr>
        <p:txBody>
          <a:bodyPr>
            <a:normAutofit/>
          </a:bodyPr>
          <a:lstStyle/>
          <a:p>
            <a:r>
              <a:rPr lang="en-GB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British Airways, one of the world’s leading airlines, is renowned for its global connectivity and premium services. To stay competitive and customer-centric, it is crucial to understand user behavior and feedback.</a:t>
            </a:r>
            <a:br>
              <a:rPr lang="en-US" sz="2400" dirty="0"/>
            </a:br>
            <a:r>
              <a:rPr lang="en-US" sz="2400" dirty="0"/>
              <a:t>This project focuses on collecting customer reviews from </a:t>
            </a:r>
            <a:r>
              <a:rPr lang="en-US" sz="2400" b="1" dirty="0"/>
              <a:t>Skytrax</a:t>
            </a:r>
            <a:r>
              <a:rPr lang="en-US" sz="2400" dirty="0"/>
              <a:t> and building a </a:t>
            </a:r>
            <a:r>
              <a:rPr lang="en-US" sz="2400" b="1" dirty="0"/>
              <a:t>predictive model</a:t>
            </a:r>
            <a:r>
              <a:rPr lang="en-US" sz="2400" dirty="0"/>
              <a:t> to identify whether a customer will complete a booking or not, using British Airways’ internal booking dataset.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3C3F-57DC-8915-FD0A-97EE959D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A8DF8-8C86-3850-5BEC-A285548E2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2292714"/>
            <a:ext cx="9652516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Scrape and analyze customer sentiment from review data on Skytrax.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the likelihood of booking completion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the most influential factors affecting bookings.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actionable insights for improving customer experience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2129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23AF-E97D-57D0-C829-FE7E3696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0579"/>
          </a:xfrm>
        </p:spPr>
        <p:txBody>
          <a:bodyPr/>
          <a:lstStyle/>
          <a:p>
            <a:r>
              <a:rPr lang="en-IN" sz="4000" b="1" dirty="0"/>
              <a:t>Data scraping through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AD408-8A50-BF8F-4C35-B018E67ED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06" y="1754155"/>
            <a:ext cx="5400816" cy="434806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571A99-CCDE-BFDD-6664-2A600330A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37" y="1803221"/>
            <a:ext cx="5874004" cy="42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4950-E2C5-8FD8-5BF9-39E3F763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  &amp;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7FE25-14F3-1B71-59F5-CD192599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63486"/>
            <a:ext cx="5271662" cy="41185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0B4D4-FA9F-53E9-0A4E-3E2735D6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63" y="1763486"/>
            <a:ext cx="5397841" cy="41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190C-EB65-411B-6547-FE1D4A0C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71DBA-B25C-27A4-FFD0-75F2DF7C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70" y="2065867"/>
            <a:ext cx="5824005" cy="4182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DBB88-72B4-68DB-80F3-DAE3DCDB1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728" y="2053761"/>
            <a:ext cx="5179802" cy="41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3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7912-6074-5210-312A-A6D359D2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AREAS TO WORK (Based on Customer Reviews)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8B19C-5445-4A70-6614-B602B29CB4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92713"/>
            <a:ext cx="10820398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Service Quality: Multiple reviews highlight inconsistent service across flights.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Onboard Experience: Passengers frequently mention seating comfort and in- flight entertainment.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Timeliness: Complaints about delays and schedule adherence are common.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Ground Staff Attitude: Mixed experiences indicate the need for consistent  training.</a:t>
            </a:r>
          </a:p>
        </p:txBody>
      </p:sp>
    </p:spTree>
    <p:extLst>
      <p:ext uri="{BB962C8B-B14F-4D97-AF65-F5344CB8AC3E}">
        <p14:creationId xmlns:p14="http://schemas.microsoft.com/office/powerpoint/2010/main" val="142297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7C1C-91EB-10EC-8C2B-E085327E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52916"/>
          </a:xfrm>
        </p:spPr>
        <p:txBody>
          <a:bodyPr/>
          <a:lstStyle/>
          <a:p>
            <a:r>
              <a:rPr lang="en-IN" b="1" dirty="0"/>
              <a:t>AREAS OF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5063FC-3731-11B6-6872-A1DE2C65B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180" y="1662516"/>
            <a:ext cx="10290046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Enhance Premium Cabin Experience: Top customers expect more from business and first class.</a:t>
            </a:r>
          </a:p>
          <a:p>
            <a:pPr marL="0" marR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Booking System Optimization: Many drop-offs could be avoided by streamlining digital booking flows.</a:t>
            </a:r>
          </a:p>
          <a:p>
            <a:pPr marL="0" marR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Pricing Strategies: Dynamic pricing or special offers could help convert hesitant bookers.</a:t>
            </a:r>
          </a:p>
          <a:p>
            <a:pPr marL="0" marR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Customer Support Responsiveness: Faster issue resolution can improve verified booking rates.</a:t>
            </a:r>
          </a:p>
        </p:txBody>
      </p:sp>
    </p:spTree>
    <p:extLst>
      <p:ext uri="{BB962C8B-B14F-4D97-AF65-F5344CB8AC3E}">
        <p14:creationId xmlns:p14="http://schemas.microsoft.com/office/powerpoint/2010/main" val="398130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1B3E-7474-CBDC-7F2B-73DB644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2B58-329C-2690-00B3-F57B843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</a:rPr>
              <a:t>This analysis provides a data-driven foundation for strategic decisions in marketing, service quality, and UX improvements.</a:t>
            </a:r>
            <a:br>
              <a:rPr lang="en-US" sz="2400" dirty="0">
                <a:latin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</a:rPr>
              <a:t>By combining customer sentiment with predictive analytics, British Airways can personalize experiences, improve satisfaction, and ultimately increase booking conversion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678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312</TotalTime>
  <Words>320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Celestial</vt:lpstr>
      <vt:lpstr>Harshal PATIL</vt:lpstr>
      <vt:lpstr>Introduction</vt:lpstr>
      <vt:lpstr>OBJECTIVES</vt:lpstr>
      <vt:lpstr>Data scraping through python</vt:lpstr>
      <vt:lpstr>Data cleaning  &amp; Analysis</vt:lpstr>
      <vt:lpstr>Findings</vt:lpstr>
      <vt:lpstr>AREAS TO WORK (Based on Customer Reviews)</vt:lpstr>
      <vt:lpstr>AREAS OF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Harshal Patil</cp:lastModifiedBy>
  <cp:revision>2</cp:revision>
  <dcterms:created xsi:type="dcterms:W3CDTF">2022-12-06T11:13:27Z</dcterms:created>
  <dcterms:modified xsi:type="dcterms:W3CDTF">2025-04-08T18:22:19Z</dcterms:modified>
</cp:coreProperties>
</file>