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8" d="100"/>
          <a:sy n="98" d="100"/>
        </p:scale>
        <p:origin x="-80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12-Apr-24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12-Apr-24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Harshavardhan.R</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au510421205013</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xmlns=""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TotalTime>
  <Words>1563</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csc</cp:lastModifiedBy>
  <cp:revision>11</cp:revision>
  <dcterms:modified xsi:type="dcterms:W3CDTF">2024-04-12T15:14:31Z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