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34"/>
  </p:notesMasterIdLst>
  <p:sldIdLst>
    <p:sldId id="256" r:id="rId4"/>
    <p:sldId id="257" r:id="rId5"/>
    <p:sldId id="258" r:id="rId6"/>
    <p:sldId id="259" r:id="rId7"/>
    <p:sldId id="260" r:id="rId8"/>
    <p:sldId id="287" r:id="rId9"/>
    <p:sldId id="261" r:id="rId10"/>
    <p:sldId id="266" r:id="rId11"/>
    <p:sldId id="262" r:id="rId12"/>
    <p:sldId id="263" r:id="rId13"/>
    <p:sldId id="267" r:id="rId14"/>
    <p:sldId id="292" r:id="rId15"/>
    <p:sldId id="295" r:id="rId16"/>
    <p:sldId id="284" r:id="rId17"/>
    <p:sldId id="297" r:id="rId18"/>
    <p:sldId id="290" r:id="rId19"/>
    <p:sldId id="270" r:id="rId20"/>
    <p:sldId id="291" r:id="rId21"/>
    <p:sldId id="294" r:id="rId22"/>
    <p:sldId id="300" r:id="rId23"/>
    <p:sldId id="303" r:id="rId24"/>
    <p:sldId id="304" r:id="rId25"/>
    <p:sldId id="305" r:id="rId26"/>
    <p:sldId id="306" r:id="rId27"/>
    <p:sldId id="307" r:id="rId28"/>
    <p:sldId id="288" r:id="rId29"/>
    <p:sldId id="286" r:id="rId30"/>
    <p:sldId id="265" r:id="rId31"/>
    <p:sldId id="296" r:id="rId32"/>
    <p:sldId id="264" r:id="rId33"/>
  </p:sldIdLst>
  <p:sldSz cx="9144000" cy="6858000" type="screen4x3"/>
  <p:notesSz cx="6858000" cy="91440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55" userDrawn="1">
          <p15:clr>
            <a:srgbClr val="A4A3A4"/>
          </p15:clr>
        </p15:guide>
        <p15:guide id="2" pos="340" userDrawn="1">
          <p15:clr>
            <a:srgbClr val="A4A3A4"/>
          </p15:clr>
        </p15:guide>
        <p15:guide id="3" orient="horz" pos="572" userDrawn="1">
          <p15:clr>
            <a:srgbClr val="A4A3A4"/>
          </p15:clr>
        </p15:guide>
        <p15:guide id="4" pos="5420" userDrawn="1">
          <p15:clr>
            <a:srgbClr val="A4A3A4"/>
          </p15:clr>
        </p15:guide>
        <p15:guide id="5" orient="horz" pos="3974" userDrawn="1">
          <p15:clr>
            <a:srgbClr val="A4A3A4"/>
          </p15:clr>
        </p15:guide>
        <p15:guide id="6"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058a0f0955d591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DD7F3"/>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259" autoAdjust="0"/>
  </p:normalViewPr>
  <p:slideViewPr>
    <p:cSldViewPr>
      <p:cViewPr varScale="1">
        <p:scale>
          <a:sx n="64" d="100"/>
          <a:sy n="64" d="100"/>
        </p:scale>
        <p:origin x="924" y="72"/>
      </p:cViewPr>
      <p:guideLst>
        <p:guide orient="horz" pos="255"/>
        <p:guide pos="340"/>
        <p:guide orient="horz" pos="572"/>
        <p:guide pos="5420"/>
        <p:guide orient="horz" pos="3974"/>
        <p:guide pos="2880"/>
      </p:guideLst>
    </p:cSldViewPr>
  </p:slideViewPr>
  <p:outlineViewPr>
    <p:cViewPr varScale="1">
      <p:scale>
        <a:sx n="170" d="200"/>
        <a:sy n="170" d="200"/>
      </p:scale>
      <p:origin x="0" y="-8735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2" d="100"/>
          <a:sy n="52" d="100"/>
        </p:scale>
        <p:origin x="2862"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slide" Target="slides/slide15.xml" /><Relationship Id="rId26" Type="http://schemas.openxmlformats.org/officeDocument/2006/relationships/slide" Target="slides/slide23.xml" /><Relationship Id="rId39" Type="http://schemas.openxmlformats.org/officeDocument/2006/relationships/tableStyles" Target="tableStyles.xml" /><Relationship Id="rId3" Type="http://schemas.openxmlformats.org/officeDocument/2006/relationships/slideMaster" Target="slideMasters/slideMaster3.xml" /><Relationship Id="rId21" Type="http://schemas.openxmlformats.org/officeDocument/2006/relationships/slide" Target="slides/slide18.xml" /><Relationship Id="rId34" Type="http://schemas.openxmlformats.org/officeDocument/2006/relationships/notesMaster" Target="notesMasters/notesMaster1.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slide" Target="slides/slide14.xml" /><Relationship Id="rId25" Type="http://schemas.openxmlformats.org/officeDocument/2006/relationships/slide" Target="slides/slide22.xml" /><Relationship Id="rId33" Type="http://schemas.openxmlformats.org/officeDocument/2006/relationships/slide" Target="slides/slide30.xml" /><Relationship Id="rId38" Type="http://schemas.openxmlformats.org/officeDocument/2006/relationships/theme" Target="theme/theme1.xml" /><Relationship Id="rId2" Type="http://schemas.openxmlformats.org/officeDocument/2006/relationships/slideMaster" Target="slideMasters/slideMaster2.xml" /><Relationship Id="rId16" Type="http://schemas.openxmlformats.org/officeDocument/2006/relationships/slide" Target="slides/slide13.xml" /><Relationship Id="rId20" Type="http://schemas.openxmlformats.org/officeDocument/2006/relationships/slide" Target="slides/slide17.xml" /><Relationship Id="rId29" Type="http://schemas.openxmlformats.org/officeDocument/2006/relationships/slide" Target="slides/slide26.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24" Type="http://schemas.openxmlformats.org/officeDocument/2006/relationships/slide" Target="slides/slide21.xml" /><Relationship Id="rId32" Type="http://schemas.openxmlformats.org/officeDocument/2006/relationships/slide" Target="slides/slide29.xml" /><Relationship Id="rId37" Type="http://schemas.openxmlformats.org/officeDocument/2006/relationships/viewProps" Target="viewProps.xml" /><Relationship Id="rId5" Type="http://schemas.openxmlformats.org/officeDocument/2006/relationships/slide" Target="slides/slide2.xml" /><Relationship Id="rId15" Type="http://schemas.openxmlformats.org/officeDocument/2006/relationships/slide" Target="slides/slide12.xml" /><Relationship Id="rId23" Type="http://schemas.openxmlformats.org/officeDocument/2006/relationships/slide" Target="slides/slide20.xml" /><Relationship Id="rId28" Type="http://schemas.openxmlformats.org/officeDocument/2006/relationships/slide" Target="slides/slide25.xml" /><Relationship Id="rId36" Type="http://schemas.openxmlformats.org/officeDocument/2006/relationships/presProps" Target="presProps.xml" /><Relationship Id="rId10" Type="http://schemas.openxmlformats.org/officeDocument/2006/relationships/slide" Target="slides/slide7.xml" /><Relationship Id="rId19" Type="http://schemas.openxmlformats.org/officeDocument/2006/relationships/slide" Target="slides/slide16.xml" /><Relationship Id="rId31" Type="http://schemas.openxmlformats.org/officeDocument/2006/relationships/slide" Target="slides/slide28.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 Id="rId22" Type="http://schemas.openxmlformats.org/officeDocument/2006/relationships/slide" Target="slides/slide19.xml" /><Relationship Id="rId27" Type="http://schemas.openxmlformats.org/officeDocument/2006/relationships/slide" Target="slides/slide24.xml" /><Relationship Id="rId30" Type="http://schemas.openxmlformats.org/officeDocument/2006/relationships/slide" Target="slides/slide27.xml" /><Relationship Id="rId35" Type="http://schemas.openxmlformats.org/officeDocument/2006/relationships/commentAuthors" Target="commentAuthor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
            <a:extLst>
              <a:ext uri="{FF2B5EF4-FFF2-40B4-BE49-F238E27FC236}">
                <a16:creationId xmlns:a16="http://schemas.microsoft.com/office/drawing/2014/main" id="{CD799DEF-EEF9-464C-89F1-177CAB099F69}"/>
              </a:ext>
            </a:extLst>
          </p:cNvPr>
          <p:cNvSpPr>
            <a:spLocks noGrp="1" noRot="1" noChangeAspect="1" noChangeArrowheads="1"/>
          </p:cNvSpPr>
          <p:nvPr>
            <p:ph type="sldImg"/>
          </p:nvPr>
        </p:nvSpPr>
        <p:spPr bwMode="auto">
          <a:xfrm>
            <a:off x="533400" y="763588"/>
            <a:ext cx="6702425"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2">
            <a:extLst>
              <a:ext uri="{FF2B5EF4-FFF2-40B4-BE49-F238E27FC236}">
                <a16:creationId xmlns:a16="http://schemas.microsoft.com/office/drawing/2014/main" id="{5B5ACC8E-089C-488F-9F10-DB1A41323B7E}"/>
              </a:ext>
            </a:extLst>
          </p:cNvPr>
          <p:cNvSpPr>
            <a:spLocks noGrp="1" noChangeArrowheads="1"/>
          </p:cNvSpPr>
          <p:nvPr>
            <p:ph type="body"/>
          </p:nvPr>
        </p:nvSpPr>
        <p:spPr bwMode="auto">
          <a:xfrm>
            <a:off x="777875" y="4776788"/>
            <a:ext cx="6216650" cy="452437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4099" name="Rectangle 3">
            <a:extLst>
              <a:ext uri="{FF2B5EF4-FFF2-40B4-BE49-F238E27FC236}">
                <a16:creationId xmlns:a16="http://schemas.microsoft.com/office/drawing/2014/main" id="{64572403-F360-4845-B80E-09335393785D}"/>
              </a:ext>
            </a:extLst>
          </p:cNvPr>
          <p:cNvSpPr>
            <a:spLocks noGrp="1" noChangeArrowheads="1"/>
          </p:cNvSpPr>
          <p:nvPr>
            <p:ph type="hdr"/>
          </p:nvPr>
        </p:nvSpPr>
        <p:spPr bwMode="auto">
          <a:xfrm>
            <a:off x="0" y="0"/>
            <a:ext cx="3371850" cy="501650"/>
          </a:xfrm>
          <a:prstGeom prst="rect">
            <a:avLst/>
          </a:prstGeom>
          <a:noFill/>
          <a:ln>
            <a:noFill/>
          </a:ln>
          <a:effec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ltLang="en-US"/>
          </a:p>
        </p:txBody>
      </p:sp>
      <p:sp>
        <p:nvSpPr>
          <p:cNvPr id="4100" name="Rectangle 4">
            <a:extLst>
              <a:ext uri="{FF2B5EF4-FFF2-40B4-BE49-F238E27FC236}">
                <a16:creationId xmlns:a16="http://schemas.microsoft.com/office/drawing/2014/main" id="{A3F176E0-1D36-428D-8D17-59B55B4E454D}"/>
              </a:ext>
            </a:extLst>
          </p:cNvPr>
          <p:cNvSpPr>
            <a:spLocks noGrp="1" noChangeArrowheads="1"/>
          </p:cNvSpPr>
          <p:nvPr>
            <p:ph type="dt"/>
          </p:nvPr>
        </p:nvSpPr>
        <p:spPr bwMode="auto">
          <a:xfrm>
            <a:off x="4398963" y="0"/>
            <a:ext cx="3371850" cy="501650"/>
          </a:xfrm>
          <a:prstGeom prst="rect">
            <a:avLst/>
          </a:prstGeom>
          <a:noFill/>
          <a:ln>
            <a:noFill/>
          </a:ln>
          <a:effec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ltLang="en-US"/>
          </a:p>
        </p:txBody>
      </p:sp>
      <p:sp>
        <p:nvSpPr>
          <p:cNvPr id="4101" name="Rectangle 5">
            <a:extLst>
              <a:ext uri="{FF2B5EF4-FFF2-40B4-BE49-F238E27FC236}">
                <a16:creationId xmlns:a16="http://schemas.microsoft.com/office/drawing/2014/main" id="{1C7FE7EC-9FFC-45DF-AE2E-C3CF91E7CA6E}"/>
              </a:ext>
            </a:extLst>
          </p:cNvPr>
          <p:cNvSpPr>
            <a:spLocks noGrp="1" noChangeArrowheads="1"/>
          </p:cNvSpPr>
          <p:nvPr>
            <p:ph type="ftr"/>
          </p:nvPr>
        </p:nvSpPr>
        <p:spPr bwMode="auto">
          <a:xfrm>
            <a:off x="0" y="9555163"/>
            <a:ext cx="3371850" cy="501650"/>
          </a:xfrm>
          <a:prstGeom prst="rect">
            <a:avLst/>
          </a:prstGeom>
          <a:noFill/>
          <a:ln>
            <a:noFill/>
          </a:ln>
          <a:effectLst/>
        </p:spPr>
        <p:txBody>
          <a:bodyPr vert="horz" wrap="square" lIns="0" tIns="0" rIns="0" bIns="0" numCol="1" anchor="b" anchorCtr="0" compatLnSpc="1">
            <a:prstTxWarp prst="textNoShape">
              <a:avLst/>
            </a:prstTxWarp>
          </a:bodyPr>
          <a:lstStyle>
            <a:lvl1pPr eaLnBrk="1">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ltLang="en-US"/>
          </a:p>
        </p:txBody>
      </p:sp>
      <p:sp>
        <p:nvSpPr>
          <p:cNvPr id="4102" name="Rectangle 6">
            <a:extLst>
              <a:ext uri="{FF2B5EF4-FFF2-40B4-BE49-F238E27FC236}">
                <a16:creationId xmlns:a16="http://schemas.microsoft.com/office/drawing/2014/main" id="{BC4D8246-BF27-4441-9123-F4E53707CC82}"/>
              </a:ext>
            </a:extLst>
          </p:cNvPr>
          <p:cNvSpPr>
            <a:spLocks noGrp="1" noChangeArrowheads="1"/>
          </p:cNvSpPr>
          <p:nvPr>
            <p:ph type="sldNum"/>
          </p:nvPr>
        </p:nvSpPr>
        <p:spPr bwMode="auto">
          <a:xfrm>
            <a:off x="4398963" y="9555163"/>
            <a:ext cx="3371850" cy="501650"/>
          </a:xfrm>
          <a:prstGeom prst="rect">
            <a:avLst/>
          </a:prstGeom>
          <a:noFill/>
          <a:ln>
            <a:noFill/>
          </a:ln>
          <a:effec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defRPr>
            </a:lvl1pPr>
          </a:lstStyle>
          <a:p>
            <a:fld id="{004A53FA-C575-400A-8943-04BAF9C5C836}" type="slidenum">
              <a:rPr lang="en-US" altLang="en-US"/>
              <a:pPr/>
              <a:t>‹#›</a:t>
            </a:fld>
            <a:endParaRPr lang="en-US" altLang="en-US"/>
          </a:p>
        </p:txBody>
      </p:sp>
    </p:spTree>
    <p:extLst>
      <p:ext uri="{BB962C8B-B14F-4D97-AF65-F5344CB8AC3E}">
        <p14:creationId xmlns:p14="http://schemas.microsoft.com/office/powerpoint/2010/main" val="233037950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a:extLst>
              <a:ext uri="{FF2B5EF4-FFF2-40B4-BE49-F238E27FC236}">
                <a16:creationId xmlns:a16="http://schemas.microsoft.com/office/drawing/2014/main" id="{FD3DCBE7-95BB-4344-9338-A51EB010863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9pPr>
          </a:lstStyle>
          <a:p>
            <a:fld id="{AE2324EE-3CBC-41A9-BFC6-8B163B17685D}" type="slidenum">
              <a:rPr lang="en-US" altLang="en-US">
                <a:solidFill>
                  <a:srgbClr val="000000"/>
                </a:solidFill>
                <a:latin typeface="Times New Roman" panose="02020603050405020304" pitchFamily="18" charset="0"/>
              </a:rPr>
              <a:pPr/>
              <a:t>1</a:t>
            </a:fld>
            <a:endParaRPr lang="en-US" altLang="en-US">
              <a:solidFill>
                <a:srgbClr val="000000"/>
              </a:solidFill>
              <a:latin typeface="Times New Roman" panose="02020603050405020304" pitchFamily="18" charset="0"/>
            </a:endParaRPr>
          </a:p>
        </p:txBody>
      </p:sp>
      <p:sp>
        <p:nvSpPr>
          <p:cNvPr id="28675" name="Rectangle 1">
            <a:extLst>
              <a:ext uri="{FF2B5EF4-FFF2-40B4-BE49-F238E27FC236}">
                <a16:creationId xmlns:a16="http://schemas.microsoft.com/office/drawing/2014/main" id="{7B413CB8-3D67-42F7-B8F1-61616FB712EA}"/>
              </a:ext>
            </a:extLst>
          </p:cNvPr>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p:spPr>
      </p:sp>
      <p:sp>
        <p:nvSpPr>
          <p:cNvPr id="28676" name="Rectangle 2">
            <a:extLst>
              <a:ext uri="{FF2B5EF4-FFF2-40B4-BE49-F238E27FC236}">
                <a16:creationId xmlns:a16="http://schemas.microsoft.com/office/drawing/2014/main" id="{A7E2A53D-B23B-43A6-AC5C-F3E17FA9D283}"/>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
        <p:nvSpPr>
          <p:cNvPr id="28677" name="Text Box 3">
            <a:extLst>
              <a:ext uri="{FF2B5EF4-FFF2-40B4-BE49-F238E27FC236}">
                <a16:creationId xmlns:a16="http://schemas.microsoft.com/office/drawing/2014/main" id="{A0D23E08-D2F1-4AB5-8B9B-928AE02D56D2}"/>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1pPr>
            <a:lvl2pPr>
              <a:tabLst>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2pPr>
            <a:lvl3pPr>
              <a:tabLst>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3pPr>
            <a:lvl4pPr>
              <a:tabLst>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4pPr>
            <a:lvl5pPr>
              <a:tabLst>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9pPr>
          </a:lstStyle>
          <a:p>
            <a:pPr eaLnBrk="1">
              <a:buClr>
                <a:srgbClr val="000000"/>
              </a:buClr>
              <a:buSzPct val="100000"/>
              <a:buFont typeface="Times New Roman" panose="02020603050405020304" pitchFamily="18" charset="0"/>
              <a:buNone/>
            </a:pPr>
            <a:fld id="{AF670AAE-AA89-464D-8D6F-8D1D640EDEE0}" type="slidenum">
              <a:rPr lang="en-US" altLang="en-US" sz="1400">
                <a:solidFill>
                  <a:srgbClr val="000000"/>
                </a:solidFill>
              </a:rPr>
              <a:pPr eaLnBrk="1">
                <a:buClr>
                  <a:srgbClr val="000000"/>
                </a:buClr>
                <a:buSzPct val="100000"/>
                <a:buFont typeface="Times New Roman" panose="02020603050405020304" pitchFamily="18" charset="0"/>
                <a:buNone/>
              </a:pPr>
              <a:t>1</a:t>
            </a:fld>
            <a:endParaRPr lang="en-US" altLang="en-US" sz="1400">
              <a:solidFill>
                <a:srgbClr val="000000"/>
              </a:solidFill>
            </a:endParaRPr>
          </a:p>
        </p:txBody>
      </p:sp>
    </p:spTree>
    <p:extLst>
      <p:ext uri="{BB962C8B-B14F-4D97-AF65-F5344CB8AC3E}">
        <p14:creationId xmlns:p14="http://schemas.microsoft.com/office/powerpoint/2010/main" val="4163473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a:extLst>
              <a:ext uri="{FF2B5EF4-FFF2-40B4-BE49-F238E27FC236}">
                <a16:creationId xmlns:a16="http://schemas.microsoft.com/office/drawing/2014/main" id="{E93519E0-0A8B-45A9-B009-7E436FF422C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9pPr>
          </a:lstStyle>
          <a:p>
            <a:fld id="{A504A752-4B18-43D1-9D73-AF910985F9FE}" type="slidenum">
              <a:rPr lang="en-US" altLang="en-US">
                <a:solidFill>
                  <a:srgbClr val="000000"/>
                </a:solidFill>
                <a:latin typeface="Times New Roman" panose="02020603050405020304" pitchFamily="18" charset="0"/>
              </a:rPr>
              <a:pPr/>
              <a:t>30</a:t>
            </a:fld>
            <a:endParaRPr lang="en-US" altLang="en-US">
              <a:solidFill>
                <a:srgbClr val="000000"/>
              </a:solidFill>
              <a:latin typeface="Times New Roman" panose="02020603050405020304" pitchFamily="18" charset="0"/>
            </a:endParaRPr>
          </a:p>
        </p:txBody>
      </p:sp>
      <p:sp>
        <p:nvSpPr>
          <p:cNvPr id="37891" name="Rectangle 1">
            <a:extLst>
              <a:ext uri="{FF2B5EF4-FFF2-40B4-BE49-F238E27FC236}">
                <a16:creationId xmlns:a16="http://schemas.microsoft.com/office/drawing/2014/main" id="{5CBBA56A-88AF-44BD-B23C-A456B4DF8408}"/>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37892" name="Rectangle 2">
            <a:extLst>
              <a:ext uri="{FF2B5EF4-FFF2-40B4-BE49-F238E27FC236}">
                <a16:creationId xmlns:a16="http://schemas.microsoft.com/office/drawing/2014/main" id="{1C5153BE-88A7-44E6-8219-4D8B3D6970DF}"/>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49656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a:extLst>
              <a:ext uri="{FF2B5EF4-FFF2-40B4-BE49-F238E27FC236}">
                <a16:creationId xmlns:a16="http://schemas.microsoft.com/office/drawing/2014/main" id="{764E8780-85F7-40A0-A482-F7619465CCE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9pPr>
          </a:lstStyle>
          <a:p>
            <a:fld id="{7BEFBE79-7B20-4FA4-BF9A-1B8406292DF6}" type="slidenum">
              <a:rPr lang="en-US" altLang="en-US">
                <a:solidFill>
                  <a:srgbClr val="000000"/>
                </a:solidFill>
                <a:latin typeface="Times New Roman" panose="02020603050405020304" pitchFamily="18" charset="0"/>
              </a:rPr>
              <a:pPr/>
              <a:t>2</a:t>
            </a:fld>
            <a:endParaRPr lang="en-US" altLang="en-US">
              <a:solidFill>
                <a:srgbClr val="000000"/>
              </a:solidFill>
              <a:latin typeface="Times New Roman" panose="02020603050405020304" pitchFamily="18" charset="0"/>
            </a:endParaRPr>
          </a:p>
        </p:txBody>
      </p:sp>
      <p:sp>
        <p:nvSpPr>
          <p:cNvPr id="29699" name="Rectangle 1">
            <a:extLst>
              <a:ext uri="{FF2B5EF4-FFF2-40B4-BE49-F238E27FC236}">
                <a16:creationId xmlns:a16="http://schemas.microsoft.com/office/drawing/2014/main" id="{2A19878D-7324-4E4D-A229-DFABA7FC69A3}"/>
              </a:ext>
            </a:extLst>
          </p:cNvPr>
          <p:cNvSpPr>
            <a:spLocks noGrp="1" noRot="1" noChangeAspect="1" noChangeArrowheads="1" noTextEdit="1"/>
          </p:cNvSpPr>
          <p:nvPr>
            <p:ph type="sldImg"/>
          </p:nvPr>
        </p:nvSpPr>
        <p:spPr>
          <a:xfrm>
            <a:off x="1370013" y="763588"/>
            <a:ext cx="5030787" cy="3771900"/>
          </a:xfrm>
          <a:solidFill>
            <a:srgbClr val="FFFFFF"/>
          </a:solidFill>
          <a:ln>
            <a:solidFill>
              <a:srgbClr val="000000"/>
            </a:solidFill>
            <a:miter lim="800000"/>
            <a:headEnd/>
            <a:tailEnd/>
          </a:ln>
        </p:spPr>
      </p:sp>
      <p:sp>
        <p:nvSpPr>
          <p:cNvPr id="29700" name="Rectangle 2">
            <a:extLst>
              <a:ext uri="{FF2B5EF4-FFF2-40B4-BE49-F238E27FC236}">
                <a16:creationId xmlns:a16="http://schemas.microsoft.com/office/drawing/2014/main" id="{EFC7F0C6-7F1B-4AB7-A87E-305B48969FCB}"/>
              </a:ext>
            </a:extLst>
          </p:cNvPr>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96744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56F328A9-43A0-48D3-B65C-015EE89AD3E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9pPr>
          </a:lstStyle>
          <a:p>
            <a:fld id="{0791BEF1-450A-469D-94B4-48E6AE0D277D}" type="slidenum">
              <a:rPr lang="en-US" altLang="en-US">
                <a:solidFill>
                  <a:srgbClr val="000000"/>
                </a:solidFill>
                <a:latin typeface="Times New Roman" panose="02020603050405020304" pitchFamily="18" charset="0"/>
              </a:rPr>
              <a:pPr/>
              <a:t>3</a:t>
            </a:fld>
            <a:endParaRPr lang="en-US" altLang="en-US">
              <a:solidFill>
                <a:srgbClr val="000000"/>
              </a:solidFill>
              <a:latin typeface="Times New Roman" panose="02020603050405020304" pitchFamily="18" charset="0"/>
            </a:endParaRPr>
          </a:p>
        </p:txBody>
      </p:sp>
      <p:sp>
        <p:nvSpPr>
          <p:cNvPr id="30723" name="Rectangle 1">
            <a:extLst>
              <a:ext uri="{FF2B5EF4-FFF2-40B4-BE49-F238E27FC236}">
                <a16:creationId xmlns:a16="http://schemas.microsoft.com/office/drawing/2014/main" id="{CF1A38DE-82B7-459B-BAEB-E2357EBA6F0A}"/>
              </a:ext>
            </a:extLst>
          </p:cNvPr>
          <p:cNvSpPr>
            <a:spLocks noGrp="1" noChangeArrowheads="1"/>
          </p:cNvSpPr>
          <p:nvPr>
            <p:ph type="body"/>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
        <p:nvSpPr>
          <p:cNvPr id="30724" name="Rectangle 2">
            <a:extLst>
              <a:ext uri="{FF2B5EF4-FFF2-40B4-BE49-F238E27FC236}">
                <a16:creationId xmlns:a16="http://schemas.microsoft.com/office/drawing/2014/main" id="{5A68E8EF-4916-43F0-84A8-158DB5E4F8BF}"/>
              </a:ext>
            </a:extLst>
          </p:cNvPr>
          <p:cNvSpPr>
            <a:spLocks noGrp="1" noRot="1" noChangeAspect="1" noChangeArrowheads="1" noTextEdit="1"/>
          </p:cNvSpPr>
          <p:nvPr>
            <p:ph type="sldImg" idx="1"/>
          </p:nvPr>
        </p:nvSpPr>
        <p:spPr>
          <a:xfrm>
            <a:off x="1143000" y="685800"/>
            <a:ext cx="4572000" cy="3429000"/>
          </a:xfrm>
          <a:solidFill>
            <a:srgbClr val="FFFFFF"/>
          </a:solidFill>
          <a:ln>
            <a:solidFill>
              <a:srgbClr val="000000"/>
            </a:solidFill>
            <a:miter lim="800000"/>
            <a:headEnd/>
            <a:tailEnd/>
          </a:ln>
        </p:spPr>
      </p:sp>
    </p:spTree>
    <p:extLst>
      <p:ext uri="{BB962C8B-B14F-4D97-AF65-F5344CB8AC3E}">
        <p14:creationId xmlns:p14="http://schemas.microsoft.com/office/powerpoint/2010/main" val="3585395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a:extLst>
              <a:ext uri="{FF2B5EF4-FFF2-40B4-BE49-F238E27FC236}">
                <a16:creationId xmlns:a16="http://schemas.microsoft.com/office/drawing/2014/main" id="{5890980D-6B87-454C-B22D-A89F4EE1F04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9pPr>
          </a:lstStyle>
          <a:p>
            <a:fld id="{E9C10A55-F81F-4BBB-A970-C8A047C7977A}" type="slidenum">
              <a:rPr lang="en-US" altLang="en-US">
                <a:solidFill>
                  <a:srgbClr val="000000"/>
                </a:solidFill>
                <a:latin typeface="Times New Roman" panose="02020603050405020304" pitchFamily="18" charset="0"/>
              </a:rPr>
              <a:pPr/>
              <a:t>4</a:t>
            </a:fld>
            <a:endParaRPr lang="en-US" altLang="en-US">
              <a:solidFill>
                <a:srgbClr val="000000"/>
              </a:solidFill>
              <a:latin typeface="Times New Roman" panose="02020603050405020304" pitchFamily="18" charset="0"/>
            </a:endParaRPr>
          </a:p>
        </p:txBody>
      </p:sp>
      <p:sp>
        <p:nvSpPr>
          <p:cNvPr id="31747" name="Rectangle 1">
            <a:extLst>
              <a:ext uri="{FF2B5EF4-FFF2-40B4-BE49-F238E27FC236}">
                <a16:creationId xmlns:a16="http://schemas.microsoft.com/office/drawing/2014/main" id="{F9CDC739-7E48-4052-80A5-D572FACFA16F}"/>
              </a:ext>
            </a:extLst>
          </p:cNvPr>
          <p:cNvSpPr>
            <a:spLocks noGrp="1" noChangeArrowheads="1"/>
          </p:cNvSpPr>
          <p:nvPr>
            <p:ph type="body"/>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
        <p:nvSpPr>
          <p:cNvPr id="31748" name="Rectangle 2">
            <a:extLst>
              <a:ext uri="{FF2B5EF4-FFF2-40B4-BE49-F238E27FC236}">
                <a16:creationId xmlns:a16="http://schemas.microsoft.com/office/drawing/2014/main" id="{D5927B2F-5C0C-48A1-9797-8E67017B72B5}"/>
              </a:ext>
            </a:extLst>
          </p:cNvPr>
          <p:cNvSpPr>
            <a:spLocks noGrp="1" noRot="1" noChangeAspect="1" noChangeArrowheads="1" noTextEdit="1"/>
          </p:cNvSpPr>
          <p:nvPr>
            <p:ph type="sldImg" idx="1"/>
          </p:nvPr>
        </p:nvSpPr>
        <p:spPr>
          <a:xfrm>
            <a:off x="1143000" y="685800"/>
            <a:ext cx="4572000" cy="3429000"/>
          </a:xfrm>
          <a:solidFill>
            <a:srgbClr val="FFFFFF"/>
          </a:solidFill>
          <a:ln>
            <a:solidFill>
              <a:srgbClr val="000000"/>
            </a:solidFill>
            <a:miter lim="800000"/>
            <a:headEnd/>
            <a:tailEnd/>
          </a:ln>
        </p:spPr>
      </p:sp>
    </p:spTree>
    <p:extLst>
      <p:ext uri="{BB962C8B-B14F-4D97-AF65-F5344CB8AC3E}">
        <p14:creationId xmlns:p14="http://schemas.microsoft.com/office/powerpoint/2010/main" val="4186491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a:extLst>
              <a:ext uri="{FF2B5EF4-FFF2-40B4-BE49-F238E27FC236}">
                <a16:creationId xmlns:a16="http://schemas.microsoft.com/office/drawing/2014/main" id="{A160F111-8199-4222-9D05-5E0C9C41B23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9pPr>
          </a:lstStyle>
          <a:p>
            <a:fld id="{55FE9582-7614-48C7-B8A3-BF253185FDAE}" type="slidenum">
              <a:rPr lang="en-US" altLang="en-US">
                <a:solidFill>
                  <a:srgbClr val="000000"/>
                </a:solidFill>
                <a:latin typeface="Times New Roman" panose="02020603050405020304" pitchFamily="18" charset="0"/>
              </a:rPr>
              <a:pPr/>
              <a:t>5</a:t>
            </a:fld>
            <a:endParaRPr lang="en-US" altLang="en-US">
              <a:solidFill>
                <a:srgbClr val="000000"/>
              </a:solidFill>
              <a:latin typeface="Times New Roman" panose="02020603050405020304" pitchFamily="18" charset="0"/>
            </a:endParaRPr>
          </a:p>
        </p:txBody>
      </p:sp>
      <p:sp>
        <p:nvSpPr>
          <p:cNvPr id="32771" name="Rectangle 1">
            <a:extLst>
              <a:ext uri="{FF2B5EF4-FFF2-40B4-BE49-F238E27FC236}">
                <a16:creationId xmlns:a16="http://schemas.microsoft.com/office/drawing/2014/main" id="{D972E310-2348-4CBD-8F19-88C498CB7CE0}"/>
              </a:ext>
            </a:extLst>
          </p:cNvPr>
          <p:cNvSpPr>
            <a:spLocks noGrp="1" noChangeArrowheads="1"/>
          </p:cNvSpPr>
          <p:nvPr>
            <p:ph type="body"/>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
        <p:nvSpPr>
          <p:cNvPr id="32772" name="Rectangle 2">
            <a:extLst>
              <a:ext uri="{FF2B5EF4-FFF2-40B4-BE49-F238E27FC236}">
                <a16:creationId xmlns:a16="http://schemas.microsoft.com/office/drawing/2014/main" id="{BEC8EFA2-59B6-4183-B979-E9481A4FB56F}"/>
              </a:ext>
            </a:extLst>
          </p:cNvPr>
          <p:cNvSpPr>
            <a:spLocks noGrp="1" noRot="1" noChangeAspect="1" noChangeArrowheads="1" noTextEdit="1"/>
          </p:cNvSpPr>
          <p:nvPr>
            <p:ph type="sldImg" idx="1"/>
          </p:nvPr>
        </p:nvSpPr>
        <p:spPr>
          <a:xfrm>
            <a:off x="1143000" y="685800"/>
            <a:ext cx="4572000" cy="3429000"/>
          </a:xfrm>
          <a:solidFill>
            <a:srgbClr val="FFFFFF"/>
          </a:solidFill>
          <a:ln>
            <a:solidFill>
              <a:srgbClr val="000000"/>
            </a:solidFill>
            <a:miter lim="800000"/>
            <a:headEnd/>
            <a:tailEnd/>
          </a:ln>
        </p:spPr>
      </p:sp>
    </p:spTree>
    <p:extLst>
      <p:ext uri="{BB962C8B-B14F-4D97-AF65-F5344CB8AC3E}">
        <p14:creationId xmlns:p14="http://schemas.microsoft.com/office/powerpoint/2010/main" val="3904735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a:extLst>
              <a:ext uri="{FF2B5EF4-FFF2-40B4-BE49-F238E27FC236}">
                <a16:creationId xmlns:a16="http://schemas.microsoft.com/office/drawing/2014/main" id="{BDD96DEE-2DA2-47AC-9662-967AC516EDB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9pPr>
          </a:lstStyle>
          <a:p>
            <a:fld id="{5F95AD6E-D6F9-48D2-AADD-5F84387E93BE}" type="slidenum">
              <a:rPr lang="en-US" altLang="en-US">
                <a:solidFill>
                  <a:srgbClr val="000000"/>
                </a:solidFill>
                <a:latin typeface="Times New Roman" panose="02020603050405020304" pitchFamily="18" charset="0"/>
              </a:rPr>
              <a:pPr/>
              <a:t>7</a:t>
            </a:fld>
            <a:endParaRPr lang="en-US" altLang="en-US">
              <a:solidFill>
                <a:srgbClr val="000000"/>
              </a:solidFill>
              <a:latin typeface="Times New Roman" panose="02020603050405020304" pitchFamily="18" charset="0"/>
            </a:endParaRPr>
          </a:p>
        </p:txBody>
      </p:sp>
      <p:sp>
        <p:nvSpPr>
          <p:cNvPr id="33795" name="Rectangle 1">
            <a:extLst>
              <a:ext uri="{FF2B5EF4-FFF2-40B4-BE49-F238E27FC236}">
                <a16:creationId xmlns:a16="http://schemas.microsoft.com/office/drawing/2014/main" id="{5798EDF6-C011-420E-9895-15B77437F57E}"/>
              </a:ext>
            </a:extLst>
          </p:cNvPr>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p:spPr>
      </p:sp>
      <p:sp>
        <p:nvSpPr>
          <p:cNvPr id="33796" name="Rectangle 2">
            <a:extLst>
              <a:ext uri="{FF2B5EF4-FFF2-40B4-BE49-F238E27FC236}">
                <a16:creationId xmlns:a16="http://schemas.microsoft.com/office/drawing/2014/main" id="{13AEB66A-F82B-46B3-A607-6C925071DB5D}"/>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
        <p:nvSpPr>
          <p:cNvPr id="33797" name="Text Box 3">
            <a:extLst>
              <a:ext uri="{FF2B5EF4-FFF2-40B4-BE49-F238E27FC236}">
                <a16:creationId xmlns:a16="http://schemas.microsoft.com/office/drawing/2014/main" id="{72015517-AFAE-4AEB-8AFE-065324D9592F}"/>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1pPr>
            <a:lvl2pPr>
              <a:tabLst>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2pPr>
            <a:lvl3pPr>
              <a:tabLst>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3pPr>
            <a:lvl4pPr>
              <a:tabLst>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4pPr>
            <a:lvl5pPr>
              <a:tabLst>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9pPr>
          </a:lstStyle>
          <a:p>
            <a:pPr eaLnBrk="1">
              <a:buClr>
                <a:srgbClr val="000000"/>
              </a:buClr>
              <a:buSzPct val="100000"/>
              <a:buFont typeface="Times New Roman" panose="02020603050405020304" pitchFamily="18" charset="0"/>
              <a:buNone/>
            </a:pPr>
            <a:fld id="{9A9EA594-6EAE-4999-98D2-D770759E851C}" type="slidenum">
              <a:rPr lang="en-US" altLang="en-US" sz="1400">
                <a:solidFill>
                  <a:srgbClr val="000000"/>
                </a:solidFill>
              </a:rPr>
              <a:pPr eaLnBrk="1">
                <a:buClr>
                  <a:srgbClr val="000000"/>
                </a:buClr>
                <a:buSzPct val="100000"/>
                <a:buFont typeface="Times New Roman" panose="02020603050405020304" pitchFamily="18" charset="0"/>
                <a:buNone/>
              </a:pPr>
              <a:t>7</a:t>
            </a:fld>
            <a:endParaRPr lang="en-US" altLang="en-US" sz="1400">
              <a:solidFill>
                <a:srgbClr val="000000"/>
              </a:solidFill>
            </a:endParaRPr>
          </a:p>
        </p:txBody>
      </p:sp>
    </p:spTree>
    <p:extLst>
      <p:ext uri="{BB962C8B-B14F-4D97-AF65-F5344CB8AC3E}">
        <p14:creationId xmlns:p14="http://schemas.microsoft.com/office/powerpoint/2010/main" val="3857510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0E91F20A-7458-4A02-9E18-0CCD2DFB279B}"/>
              </a:ext>
            </a:extLst>
          </p:cNvPr>
          <p:cNvSpPr>
            <a:spLocks noGrp="1" noRot="1" noChangeAspect="1" noChangeArrowheads="1" noTextEdit="1"/>
          </p:cNvSpPr>
          <p:nvPr>
            <p:ph type="sldImg"/>
          </p:nvPr>
        </p:nvSpPr>
        <p:spPr>
          <a:xfrm>
            <a:off x="1371600" y="763588"/>
            <a:ext cx="5026025" cy="3770312"/>
          </a:xfrm>
        </p:spPr>
      </p:sp>
      <p:sp>
        <p:nvSpPr>
          <p:cNvPr id="34819" name="Notes Placeholder 2">
            <a:extLst>
              <a:ext uri="{FF2B5EF4-FFF2-40B4-BE49-F238E27FC236}">
                <a16:creationId xmlns:a16="http://schemas.microsoft.com/office/drawing/2014/main" id="{1608B2E3-DC5E-4C75-87D4-B332B2380A7E}"/>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
        <p:nvSpPr>
          <p:cNvPr id="34820" name="Slide Number Placeholder 3">
            <a:extLst>
              <a:ext uri="{FF2B5EF4-FFF2-40B4-BE49-F238E27FC236}">
                <a16:creationId xmlns:a16="http://schemas.microsoft.com/office/drawing/2014/main" id="{D458E1BD-1CEC-4939-8295-C8A472DFD8A7}"/>
              </a:ext>
            </a:extLst>
          </p:cNvPr>
          <p:cNvSpPr>
            <a:spLocks noGrp="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9pPr>
          </a:lstStyle>
          <a:p>
            <a:fld id="{AD6A0B11-317E-4C5B-B6F4-912B0D1B156B}" type="slidenum">
              <a:rPr lang="en-US" altLang="en-US">
                <a:solidFill>
                  <a:srgbClr val="000000"/>
                </a:solidFill>
                <a:latin typeface="Times New Roman" panose="02020603050405020304" pitchFamily="18" charset="0"/>
              </a:rPr>
              <a:pPr/>
              <a:t>8</a:t>
            </a:fld>
            <a:endParaRPr lang="en-US" altLang="en-US">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226598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a:extLst>
              <a:ext uri="{FF2B5EF4-FFF2-40B4-BE49-F238E27FC236}">
                <a16:creationId xmlns:a16="http://schemas.microsoft.com/office/drawing/2014/main" id="{23ECA0D3-C465-4FF3-82BB-5416902D2C6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9pPr>
          </a:lstStyle>
          <a:p>
            <a:fld id="{1D591646-AD9F-4363-8DB2-B48D44FE11A3}" type="slidenum">
              <a:rPr lang="en-US" altLang="en-US">
                <a:solidFill>
                  <a:srgbClr val="000000"/>
                </a:solidFill>
                <a:latin typeface="Times New Roman" panose="02020603050405020304" pitchFamily="18" charset="0"/>
              </a:rPr>
              <a:pPr/>
              <a:t>9</a:t>
            </a:fld>
            <a:endParaRPr lang="en-US" altLang="en-US">
              <a:solidFill>
                <a:srgbClr val="000000"/>
              </a:solidFill>
              <a:latin typeface="Times New Roman" panose="02020603050405020304" pitchFamily="18" charset="0"/>
            </a:endParaRPr>
          </a:p>
        </p:txBody>
      </p:sp>
      <p:sp>
        <p:nvSpPr>
          <p:cNvPr id="35843" name="Rectangle 1">
            <a:extLst>
              <a:ext uri="{FF2B5EF4-FFF2-40B4-BE49-F238E27FC236}">
                <a16:creationId xmlns:a16="http://schemas.microsoft.com/office/drawing/2014/main" id="{D65E1527-13CE-4FF2-ABBC-459FFD09CED0}"/>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35844" name="Rectangle 2">
            <a:extLst>
              <a:ext uri="{FF2B5EF4-FFF2-40B4-BE49-F238E27FC236}">
                <a16:creationId xmlns:a16="http://schemas.microsoft.com/office/drawing/2014/main" id="{BE14A243-2AF5-4DE9-B458-CA1871308F2B}"/>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03087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a:extLst>
              <a:ext uri="{FF2B5EF4-FFF2-40B4-BE49-F238E27FC236}">
                <a16:creationId xmlns:a16="http://schemas.microsoft.com/office/drawing/2014/main" id="{67DD246E-9684-47C3-984C-F343EDB1627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Arial" panose="020B0604020202020204" pitchFamily="34" charset="0"/>
              </a:defRPr>
            </a:lvl9pPr>
          </a:lstStyle>
          <a:p>
            <a:fld id="{7D125D36-AAA1-42DB-9C9F-3CA07CF716FC}" type="slidenum">
              <a:rPr lang="en-US" altLang="en-US">
                <a:solidFill>
                  <a:srgbClr val="000000"/>
                </a:solidFill>
                <a:latin typeface="Times New Roman" panose="02020603050405020304" pitchFamily="18" charset="0"/>
              </a:rPr>
              <a:pPr/>
              <a:t>10</a:t>
            </a:fld>
            <a:endParaRPr lang="en-US" altLang="en-US">
              <a:solidFill>
                <a:srgbClr val="000000"/>
              </a:solidFill>
              <a:latin typeface="Times New Roman" panose="02020603050405020304" pitchFamily="18" charset="0"/>
            </a:endParaRPr>
          </a:p>
        </p:txBody>
      </p:sp>
      <p:sp>
        <p:nvSpPr>
          <p:cNvPr id="36867" name="Rectangle 1">
            <a:extLst>
              <a:ext uri="{FF2B5EF4-FFF2-40B4-BE49-F238E27FC236}">
                <a16:creationId xmlns:a16="http://schemas.microsoft.com/office/drawing/2014/main" id="{65DE3860-1456-47C7-B68C-1CDCFBCE3CB7}"/>
              </a:ext>
            </a:extLst>
          </p:cNvPr>
          <p:cNvSpPr>
            <a:spLocks noGrp="1" noChangeArrowheads="1"/>
          </p:cNvSpPr>
          <p:nvPr>
            <p:ph type="body"/>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
        <p:nvSpPr>
          <p:cNvPr id="36868" name="Rectangle 2">
            <a:extLst>
              <a:ext uri="{FF2B5EF4-FFF2-40B4-BE49-F238E27FC236}">
                <a16:creationId xmlns:a16="http://schemas.microsoft.com/office/drawing/2014/main" id="{DA365F4A-22AD-44F8-8077-02C11522E6AB}"/>
              </a:ext>
            </a:extLst>
          </p:cNvPr>
          <p:cNvSpPr>
            <a:spLocks noGrp="1" noRot="1" noChangeAspect="1" noChangeArrowheads="1" noTextEdit="1"/>
          </p:cNvSpPr>
          <p:nvPr>
            <p:ph type="sldImg" idx="1"/>
          </p:nvPr>
        </p:nvSpPr>
        <p:spPr>
          <a:xfrm>
            <a:off x="1143000" y="685800"/>
            <a:ext cx="4572000" cy="3429000"/>
          </a:xfrm>
          <a:solidFill>
            <a:srgbClr val="FFFFFF"/>
          </a:solidFill>
          <a:ln>
            <a:solidFill>
              <a:srgbClr val="000000"/>
            </a:solidFill>
            <a:miter lim="800000"/>
            <a:headEnd/>
            <a:tailEnd/>
          </a:ln>
        </p:spPr>
      </p:sp>
    </p:spTree>
    <p:extLst>
      <p:ext uri="{BB962C8B-B14F-4D97-AF65-F5344CB8AC3E}">
        <p14:creationId xmlns:p14="http://schemas.microsoft.com/office/powerpoint/2010/main" val="1861044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2">
            <a:extLst>
              <a:ext uri="{FF2B5EF4-FFF2-40B4-BE49-F238E27FC236}">
                <a16:creationId xmlns:a16="http://schemas.microsoft.com/office/drawing/2014/main" id="{F07415D5-B998-4B29-A140-F04C5B477443}"/>
              </a:ext>
            </a:extLst>
          </p:cNvPr>
          <p:cNvSpPr>
            <a:spLocks noGrp="1" noChangeArrowheads="1"/>
          </p:cNvSpPr>
          <p:nvPr>
            <p:ph type="dt" idx="10"/>
          </p:nvPr>
        </p:nvSpPr>
        <p:spPr>
          <a:ln/>
        </p:spPr>
        <p:txBody>
          <a:bodyPr/>
          <a:lstStyle>
            <a:lvl1pPr>
              <a:defRPr/>
            </a:lvl1pPr>
          </a:lstStyle>
          <a:p>
            <a:pPr>
              <a:defRPr/>
            </a:pPr>
            <a:fld id="{85049BD9-BC47-4C49-B92C-DD6770DA54AA}" type="datetime1">
              <a:rPr lang="en-US" altLang="en-US" smtClean="0"/>
              <a:pPr>
                <a:defRPr/>
              </a:pPr>
              <a:t>7/20/2023</a:t>
            </a:fld>
            <a:endParaRPr lang="en-US" altLang="en-US"/>
          </a:p>
        </p:txBody>
      </p:sp>
      <p:sp>
        <p:nvSpPr>
          <p:cNvPr id="5" name="Rectangle 3">
            <a:extLst>
              <a:ext uri="{FF2B5EF4-FFF2-40B4-BE49-F238E27FC236}">
                <a16:creationId xmlns:a16="http://schemas.microsoft.com/office/drawing/2014/main" id="{C7BD2542-41AC-445A-925A-25ABFF19B4CE}"/>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6" name="Rectangle 4">
            <a:extLst>
              <a:ext uri="{FF2B5EF4-FFF2-40B4-BE49-F238E27FC236}">
                <a16:creationId xmlns:a16="http://schemas.microsoft.com/office/drawing/2014/main" id="{A74A29BF-07B3-459B-A608-DE0BC130AD55}"/>
              </a:ext>
            </a:extLst>
          </p:cNvPr>
          <p:cNvSpPr>
            <a:spLocks noGrp="1" noChangeArrowheads="1"/>
          </p:cNvSpPr>
          <p:nvPr>
            <p:ph type="sldNum" idx="12"/>
          </p:nvPr>
        </p:nvSpPr>
        <p:spPr>
          <a:ln/>
        </p:spPr>
        <p:txBody>
          <a:bodyPr/>
          <a:lstStyle>
            <a:lvl1pPr>
              <a:defRPr/>
            </a:lvl1pPr>
          </a:lstStyle>
          <a:p>
            <a:fld id="{03F703FC-2ADE-413A-B524-738CB29C11D5}" type="slidenum">
              <a:rPr lang="en-US" altLang="en-US"/>
              <a:pPr/>
              <a:t>‹#›</a:t>
            </a:fld>
            <a:endParaRPr lang="en-US" altLang="en-US"/>
          </a:p>
        </p:txBody>
      </p:sp>
    </p:spTree>
    <p:extLst>
      <p:ext uri="{BB962C8B-B14F-4D97-AF65-F5344CB8AC3E}">
        <p14:creationId xmlns:p14="http://schemas.microsoft.com/office/powerpoint/2010/main" val="686697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DF287485-08F3-45C5-9DD5-FF28B78E0AEA}"/>
              </a:ext>
            </a:extLst>
          </p:cNvPr>
          <p:cNvSpPr>
            <a:spLocks noGrp="1" noChangeArrowheads="1"/>
          </p:cNvSpPr>
          <p:nvPr>
            <p:ph type="dt" idx="10"/>
          </p:nvPr>
        </p:nvSpPr>
        <p:spPr>
          <a:ln/>
        </p:spPr>
        <p:txBody>
          <a:bodyPr/>
          <a:lstStyle>
            <a:lvl1pPr>
              <a:defRPr/>
            </a:lvl1pPr>
          </a:lstStyle>
          <a:p>
            <a:pPr>
              <a:defRPr/>
            </a:pPr>
            <a:fld id="{86D2C307-4AC4-4C56-AFEB-09859FCFB257}" type="datetime1">
              <a:rPr lang="en-US" altLang="en-US" smtClean="0"/>
              <a:pPr>
                <a:defRPr/>
              </a:pPr>
              <a:t>7/20/2023</a:t>
            </a:fld>
            <a:endParaRPr lang="en-US" altLang="en-US"/>
          </a:p>
        </p:txBody>
      </p:sp>
      <p:sp>
        <p:nvSpPr>
          <p:cNvPr id="5" name="Rectangle 3">
            <a:extLst>
              <a:ext uri="{FF2B5EF4-FFF2-40B4-BE49-F238E27FC236}">
                <a16:creationId xmlns:a16="http://schemas.microsoft.com/office/drawing/2014/main" id="{33AE4E32-20F7-4D33-AA06-CEEEBEC9F25D}"/>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6" name="Rectangle 4">
            <a:extLst>
              <a:ext uri="{FF2B5EF4-FFF2-40B4-BE49-F238E27FC236}">
                <a16:creationId xmlns:a16="http://schemas.microsoft.com/office/drawing/2014/main" id="{4762AA91-E6B2-4732-B949-32A4DD85480B}"/>
              </a:ext>
            </a:extLst>
          </p:cNvPr>
          <p:cNvSpPr>
            <a:spLocks noGrp="1" noChangeArrowheads="1"/>
          </p:cNvSpPr>
          <p:nvPr>
            <p:ph type="sldNum" idx="12"/>
          </p:nvPr>
        </p:nvSpPr>
        <p:spPr>
          <a:ln/>
        </p:spPr>
        <p:txBody>
          <a:bodyPr/>
          <a:lstStyle>
            <a:lvl1pPr>
              <a:defRPr/>
            </a:lvl1pPr>
          </a:lstStyle>
          <a:p>
            <a:fld id="{781CC2D1-77BF-4936-A971-5D999E9049FD}" type="slidenum">
              <a:rPr lang="en-US" altLang="en-US"/>
              <a:pPr/>
              <a:t>‹#›</a:t>
            </a:fld>
            <a:endParaRPr lang="en-US" altLang="en-US"/>
          </a:p>
        </p:txBody>
      </p:sp>
    </p:spTree>
    <p:extLst>
      <p:ext uri="{BB962C8B-B14F-4D97-AF65-F5344CB8AC3E}">
        <p14:creationId xmlns:p14="http://schemas.microsoft.com/office/powerpoint/2010/main" val="2111503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4963"/>
            <a:ext cx="2055813" cy="39751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604963"/>
            <a:ext cx="6019800" cy="3975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D1904F8C-B421-447A-BC24-3B1F50D4286F}"/>
              </a:ext>
            </a:extLst>
          </p:cNvPr>
          <p:cNvSpPr>
            <a:spLocks noGrp="1" noChangeArrowheads="1"/>
          </p:cNvSpPr>
          <p:nvPr>
            <p:ph type="dt" idx="10"/>
          </p:nvPr>
        </p:nvSpPr>
        <p:spPr>
          <a:ln/>
        </p:spPr>
        <p:txBody>
          <a:bodyPr/>
          <a:lstStyle>
            <a:lvl1pPr>
              <a:defRPr/>
            </a:lvl1pPr>
          </a:lstStyle>
          <a:p>
            <a:pPr>
              <a:defRPr/>
            </a:pPr>
            <a:fld id="{ED29D26D-2295-4C93-8559-58F666B21055}" type="datetime1">
              <a:rPr lang="en-US" altLang="en-US" smtClean="0"/>
              <a:pPr>
                <a:defRPr/>
              </a:pPr>
              <a:t>7/20/2023</a:t>
            </a:fld>
            <a:endParaRPr lang="en-US" altLang="en-US"/>
          </a:p>
        </p:txBody>
      </p:sp>
      <p:sp>
        <p:nvSpPr>
          <p:cNvPr id="5" name="Rectangle 3">
            <a:extLst>
              <a:ext uri="{FF2B5EF4-FFF2-40B4-BE49-F238E27FC236}">
                <a16:creationId xmlns:a16="http://schemas.microsoft.com/office/drawing/2014/main" id="{67568D88-62B9-4B08-876B-8680602ADE6C}"/>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6" name="Rectangle 4">
            <a:extLst>
              <a:ext uri="{FF2B5EF4-FFF2-40B4-BE49-F238E27FC236}">
                <a16:creationId xmlns:a16="http://schemas.microsoft.com/office/drawing/2014/main" id="{BB446450-D4EF-4C3E-88A2-98A606FDED8A}"/>
              </a:ext>
            </a:extLst>
          </p:cNvPr>
          <p:cNvSpPr>
            <a:spLocks noGrp="1" noChangeArrowheads="1"/>
          </p:cNvSpPr>
          <p:nvPr>
            <p:ph type="sldNum" idx="12"/>
          </p:nvPr>
        </p:nvSpPr>
        <p:spPr>
          <a:ln/>
        </p:spPr>
        <p:txBody>
          <a:bodyPr/>
          <a:lstStyle>
            <a:lvl1pPr>
              <a:defRPr/>
            </a:lvl1pPr>
          </a:lstStyle>
          <a:p>
            <a:fld id="{0540FDA5-1007-4123-8081-077B2D447012}" type="slidenum">
              <a:rPr lang="en-US" altLang="en-US"/>
              <a:pPr/>
              <a:t>‹#›</a:t>
            </a:fld>
            <a:endParaRPr lang="en-US" altLang="en-US"/>
          </a:p>
        </p:txBody>
      </p:sp>
    </p:spTree>
    <p:extLst>
      <p:ext uri="{BB962C8B-B14F-4D97-AF65-F5344CB8AC3E}">
        <p14:creationId xmlns:p14="http://schemas.microsoft.com/office/powerpoint/2010/main" val="3886993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a:t>Click to edit Master title style</a:t>
            </a:r>
            <a:endParaRPr lang="en-IN"/>
          </a:p>
        </p:txBody>
      </p:sp>
      <p:sp>
        <p:nvSpPr>
          <p:cNvPr id="3" name="Rectangle 2">
            <a:extLst>
              <a:ext uri="{FF2B5EF4-FFF2-40B4-BE49-F238E27FC236}">
                <a16:creationId xmlns:a16="http://schemas.microsoft.com/office/drawing/2014/main" id="{1570F99B-2665-48FD-A7FB-7C0859DF18CF}"/>
              </a:ext>
            </a:extLst>
          </p:cNvPr>
          <p:cNvSpPr>
            <a:spLocks noGrp="1" noChangeArrowheads="1"/>
          </p:cNvSpPr>
          <p:nvPr>
            <p:ph type="dt" idx="10"/>
          </p:nvPr>
        </p:nvSpPr>
        <p:spPr>
          <a:ln/>
        </p:spPr>
        <p:txBody>
          <a:bodyPr/>
          <a:lstStyle>
            <a:lvl1pPr>
              <a:defRPr/>
            </a:lvl1pPr>
          </a:lstStyle>
          <a:p>
            <a:pPr>
              <a:defRPr/>
            </a:pPr>
            <a:fld id="{C95BD825-BAA0-4921-AC20-7978023FDF72}" type="datetime1">
              <a:rPr lang="en-US" altLang="en-US" smtClean="0"/>
              <a:pPr>
                <a:defRPr/>
              </a:pPr>
              <a:t>7/20/2023</a:t>
            </a:fld>
            <a:endParaRPr lang="en-US" altLang="en-US"/>
          </a:p>
        </p:txBody>
      </p:sp>
      <p:sp>
        <p:nvSpPr>
          <p:cNvPr id="4" name="Rectangle 3">
            <a:extLst>
              <a:ext uri="{FF2B5EF4-FFF2-40B4-BE49-F238E27FC236}">
                <a16:creationId xmlns:a16="http://schemas.microsoft.com/office/drawing/2014/main" id="{DF4BF505-EC4E-4853-91ED-780075F5F813}"/>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5" name="Rectangle 4">
            <a:extLst>
              <a:ext uri="{FF2B5EF4-FFF2-40B4-BE49-F238E27FC236}">
                <a16:creationId xmlns:a16="http://schemas.microsoft.com/office/drawing/2014/main" id="{2AA32D65-3D5E-4133-9165-BAD688AB5DDD}"/>
              </a:ext>
            </a:extLst>
          </p:cNvPr>
          <p:cNvSpPr>
            <a:spLocks noGrp="1" noChangeArrowheads="1"/>
          </p:cNvSpPr>
          <p:nvPr>
            <p:ph type="sldNum" idx="12"/>
          </p:nvPr>
        </p:nvSpPr>
        <p:spPr>
          <a:ln/>
        </p:spPr>
        <p:txBody>
          <a:bodyPr/>
          <a:lstStyle>
            <a:lvl1pPr>
              <a:defRPr/>
            </a:lvl1pPr>
          </a:lstStyle>
          <a:p>
            <a:fld id="{DAB5FB8D-D2DD-427A-8798-1B864D0CF925}" type="slidenum">
              <a:rPr lang="en-US" altLang="en-US"/>
              <a:pPr/>
              <a:t>‹#›</a:t>
            </a:fld>
            <a:endParaRPr lang="en-US" altLang="en-US"/>
          </a:p>
        </p:txBody>
      </p:sp>
    </p:spTree>
    <p:extLst>
      <p:ext uri="{BB962C8B-B14F-4D97-AF65-F5344CB8AC3E}">
        <p14:creationId xmlns:p14="http://schemas.microsoft.com/office/powerpoint/2010/main" val="462872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
            <a:extLst>
              <a:ext uri="{FF2B5EF4-FFF2-40B4-BE49-F238E27FC236}">
                <a16:creationId xmlns:a16="http://schemas.microsoft.com/office/drawing/2014/main" id="{C03D9515-873F-412C-8DC6-676BA8CE81CD}"/>
              </a:ext>
            </a:extLst>
          </p:cNvPr>
          <p:cNvSpPr>
            <a:spLocks noGrp="1" noChangeArrowheads="1"/>
          </p:cNvSpPr>
          <p:nvPr>
            <p:ph type="dt" idx="10"/>
          </p:nvPr>
        </p:nvSpPr>
        <p:spPr>
          <a:ln/>
        </p:spPr>
        <p:txBody>
          <a:bodyPr/>
          <a:lstStyle>
            <a:lvl1pPr>
              <a:defRPr/>
            </a:lvl1pPr>
          </a:lstStyle>
          <a:p>
            <a:pPr>
              <a:defRPr/>
            </a:pPr>
            <a:fld id="{D1EC2209-76B7-4D80-B246-323842307AFB}" type="datetime1">
              <a:rPr lang="en-US" altLang="en-US" smtClean="0"/>
              <a:pPr>
                <a:defRPr/>
              </a:pPr>
              <a:t>7/20/2023</a:t>
            </a:fld>
            <a:endParaRPr lang="en-US" altLang="en-US"/>
          </a:p>
        </p:txBody>
      </p:sp>
      <p:sp>
        <p:nvSpPr>
          <p:cNvPr id="5" name="Rectangle 4">
            <a:extLst>
              <a:ext uri="{FF2B5EF4-FFF2-40B4-BE49-F238E27FC236}">
                <a16:creationId xmlns:a16="http://schemas.microsoft.com/office/drawing/2014/main" id="{12580DA2-CAB6-46F8-A44F-75EB72C9F3E7}"/>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6" name="Rectangle 5">
            <a:extLst>
              <a:ext uri="{FF2B5EF4-FFF2-40B4-BE49-F238E27FC236}">
                <a16:creationId xmlns:a16="http://schemas.microsoft.com/office/drawing/2014/main" id="{30D1CBA4-3FB6-4355-8215-F7C73115679D}"/>
              </a:ext>
            </a:extLst>
          </p:cNvPr>
          <p:cNvSpPr>
            <a:spLocks noGrp="1" noChangeArrowheads="1"/>
          </p:cNvSpPr>
          <p:nvPr>
            <p:ph type="sldNum" idx="12"/>
          </p:nvPr>
        </p:nvSpPr>
        <p:spPr>
          <a:ln/>
        </p:spPr>
        <p:txBody>
          <a:bodyPr/>
          <a:lstStyle>
            <a:lvl1pPr>
              <a:defRPr/>
            </a:lvl1pPr>
          </a:lstStyle>
          <a:p>
            <a:fld id="{D112D309-73F9-427B-ACE4-9FB977659D35}" type="slidenum">
              <a:rPr lang="en-US" altLang="en-US"/>
              <a:pPr/>
              <a:t>‹#›</a:t>
            </a:fld>
            <a:endParaRPr lang="en-US" altLang="en-US"/>
          </a:p>
        </p:txBody>
      </p:sp>
    </p:spTree>
    <p:extLst>
      <p:ext uri="{BB962C8B-B14F-4D97-AF65-F5344CB8AC3E}">
        <p14:creationId xmlns:p14="http://schemas.microsoft.com/office/powerpoint/2010/main" val="4160108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A5321463-E8FA-4DD0-97B4-CE7A2D252AED}"/>
              </a:ext>
            </a:extLst>
          </p:cNvPr>
          <p:cNvSpPr>
            <a:spLocks noGrp="1" noChangeArrowheads="1"/>
          </p:cNvSpPr>
          <p:nvPr>
            <p:ph type="dt" idx="10"/>
          </p:nvPr>
        </p:nvSpPr>
        <p:spPr>
          <a:ln/>
        </p:spPr>
        <p:txBody>
          <a:bodyPr/>
          <a:lstStyle>
            <a:lvl1pPr>
              <a:defRPr/>
            </a:lvl1pPr>
          </a:lstStyle>
          <a:p>
            <a:pPr>
              <a:defRPr/>
            </a:pPr>
            <a:fld id="{8A438992-3393-459D-A7BE-59EA43C4A24D}" type="datetime1">
              <a:rPr lang="en-US" altLang="en-US" smtClean="0"/>
              <a:pPr>
                <a:defRPr/>
              </a:pPr>
              <a:t>7/20/2023</a:t>
            </a:fld>
            <a:endParaRPr lang="en-US" altLang="en-US"/>
          </a:p>
        </p:txBody>
      </p:sp>
      <p:sp>
        <p:nvSpPr>
          <p:cNvPr id="5" name="Rectangle 4">
            <a:extLst>
              <a:ext uri="{FF2B5EF4-FFF2-40B4-BE49-F238E27FC236}">
                <a16:creationId xmlns:a16="http://schemas.microsoft.com/office/drawing/2014/main" id="{48D443EC-9EB1-471A-9085-C6A9591A7867}"/>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6" name="Rectangle 5">
            <a:extLst>
              <a:ext uri="{FF2B5EF4-FFF2-40B4-BE49-F238E27FC236}">
                <a16:creationId xmlns:a16="http://schemas.microsoft.com/office/drawing/2014/main" id="{7F8DADBC-476E-45C3-A0DA-56B2181AE5E3}"/>
              </a:ext>
            </a:extLst>
          </p:cNvPr>
          <p:cNvSpPr>
            <a:spLocks noGrp="1" noChangeArrowheads="1"/>
          </p:cNvSpPr>
          <p:nvPr>
            <p:ph type="sldNum" idx="12"/>
          </p:nvPr>
        </p:nvSpPr>
        <p:spPr>
          <a:ln/>
        </p:spPr>
        <p:txBody>
          <a:bodyPr/>
          <a:lstStyle>
            <a:lvl1pPr>
              <a:defRPr/>
            </a:lvl1pPr>
          </a:lstStyle>
          <a:p>
            <a:fld id="{DC86EE38-4D45-4E94-A611-BA1DF394B161}" type="slidenum">
              <a:rPr lang="en-US" altLang="en-US"/>
              <a:pPr/>
              <a:t>‹#›</a:t>
            </a:fld>
            <a:endParaRPr lang="en-US" altLang="en-US"/>
          </a:p>
        </p:txBody>
      </p:sp>
    </p:spTree>
    <p:extLst>
      <p:ext uri="{BB962C8B-B14F-4D97-AF65-F5344CB8AC3E}">
        <p14:creationId xmlns:p14="http://schemas.microsoft.com/office/powerpoint/2010/main" val="2743282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CF8F30DD-5DB7-497B-AEC2-13D5112A34B4}"/>
              </a:ext>
            </a:extLst>
          </p:cNvPr>
          <p:cNvSpPr>
            <a:spLocks noGrp="1" noChangeArrowheads="1"/>
          </p:cNvSpPr>
          <p:nvPr>
            <p:ph type="dt" idx="10"/>
          </p:nvPr>
        </p:nvSpPr>
        <p:spPr>
          <a:ln/>
        </p:spPr>
        <p:txBody>
          <a:bodyPr/>
          <a:lstStyle>
            <a:lvl1pPr>
              <a:defRPr/>
            </a:lvl1pPr>
          </a:lstStyle>
          <a:p>
            <a:pPr>
              <a:defRPr/>
            </a:pPr>
            <a:fld id="{9FBF7897-C3BB-49BC-8BFC-3C5F041242E4}" type="datetime1">
              <a:rPr lang="en-US" altLang="en-US" smtClean="0"/>
              <a:pPr>
                <a:defRPr/>
              </a:pPr>
              <a:t>7/20/2023</a:t>
            </a:fld>
            <a:endParaRPr lang="en-US" altLang="en-US"/>
          </a:p>
        </p:txBody>
      </p:sp>
      <p:sp>
        <p:nvSpPr>
          <p:cNvPr id="5" name="Rectangle 4">
            <a:extLst>
              <a:ext uri="{FF2B5EF4-FFF2-40B4-BE49-F238E27FC236}">
                <a16:creationId xmlns:a16="http://schemas.microsoft.com/office/drawing/2014/main" id="{D732A618-3BFF-4084-B317-E672C8518456}"/>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6" name="Rectangle 5">
            <a:extLst>
              <a:ext uri="{FF2B5EF4-FFF2-40B4-BE49-F238E27FC236}">
                <a16:creationId xmlns:a16="http://schemas.microsoft.com/office/drawing/2014/main" id="{0B997FF8-6326-4E11-8204-3E5CCC2D513F}"/>
              </a:ext>
            </a:extLst>
          </p:cNvPr>
          <p:cNvSpPr>
            <a:spLocks noGrp="1" noChangeArrowheads="1"/>
          </p:cNvSpPr>
          <p:nvPr>
            <p:ph type="sldNum" idx="12"/>
          </p:nvPr>
        </p:nvSpPr>
        <p:spPr>
          <a:ln/>
        </p:spPr>
        <p:txBody>
          <a:bodyPr/>
          <a:lstStyle>
            <a:lvl1pPr>
              <a:defRPr/>
            </a:lvl1pPr>
          </a:lstStyle>
          <a:p>
            <a:fld id="{E9497E52-8A1B-4895-B547-FE33EB43490F}" type="slidenum">
              <a:rPr lang="en-US" altLang="en-US"/>
              <a:pPr/>
              <a:t>‹#›</a:t>
            </a:fld>
            <a:endParaRPr lang="en-US" altLang="en-US"/>
          </a:p>
        </p:txBody>
      </p:sp>
    </p:spTree>
    <p:extLst>
      <p:ext uri="{BB962C8B-B14F-4D97-AF65-F5344CB8AC3E}">
        <p14:creationId xmlns:p14="http://schemas.microsoft.com/office/powerpoint/2010/main" val="3387760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
            <a:extLst>
              <a:ext uri="{FF2B5EF4-FFF2-40B4-BE49-F238E27FC236}">
                <a16:creationId xmlns:a16="http://schemas.microsoft.com/office/drawing/2014/main" id="{8B8443E8-D7FD-40AF-A8AF-18A84C7F12AB}"/>
              </a:ext>
            </a:extLst>
          </p:cNvPr>
          <p:cNvSpPr>
            <a:spLocks noGrp="1" noChangeArrowheads="1"/>
          </p:cNvSpPr>
          <p:nvPr>
            <p:ph type="dt" idx="10"/>
          </p:nvPr>
        </p:nvSpPr>
        <p:spPr>
          <a:ln/>
        </p:spPr>
        <p:txBody>
          <a:bodyPr/>
          <a:lstStyle>
            <a:lvl1pPr>
              <a:defRPr/>
            </a:lvl1pPr>
          </a:lstStyle>
          <a:p>
            <a:pPr>
              <a:defRPr/>
            </a:pPr>
            <a:fld id="{B42EEE60-6E8A-4F98-BAE9-342ECBA2B1A1}" type="datetime1">
              <a:rPr lang="en-US" altLang="en-US" smtClean="0"/>
              <a:pPr>
                <a:defRPr/>
              </a:pPr>
              <a:t>7/20/2023</a:t>
            </a:fld>
            <a:endParaRPr lang="en-US" altLang="en-US"/>
          </a:p>
        </p:txBody>
      </p:sp>
      <p:sp>
        <p:nvSpPr>
          <p:cNvPr id="6" name="Rectangle 4">
            <a:extLst>
              <a:ext uri="{FF2B5EF4-FFF2-40B4-BE49-F238E27FC236}">
                <a16:creationId xmlns:a16="http://schemas.microsoft.com/office/drawing/2014/main" id="{B512279D-AD68-4BA1-91A9-6A140390D94F}"/>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7" name="Rectangle 5">
            <a:extLst>
              <a:ext uri="{FF2B5EF4-FFF2-40B4-BE49-F238E27FC236}">
                <a16:creationId xmlns:a16="http://schemas.microsoft.com/office/drawing/2014/main" id="{12F61CCD-4FDE-4A8A-9332-71A06F2D2BC5}"/>
              </a:ext>
            </a:extLst>
          </p:cNvPr>
          <p:cNvSpPr>
            <a:spLocks noGrp="1" noChangeArrowheads="1"/>
          </p:cNvSpPr>
          <p:nvPr>
            <p:ph type="sldNum" idx="12"/>
          </p:nvPr>
        </p:nvSpPr>
        <p:spPr>
          <a:ln/>
        </p:spPr>
        <p:txBody>
          <a:bodyPr/>
          <a:lstStyle>
            <a:lvl1pPr>
              <a:defRPr/>
            </a:lvl1pPr>
          </a:lstStyle>
          <a:p>
            <a:fld id="{1E18FE59-4F19-4504-B212-588E8DD42596}" type="slidenum">
              <a:rPr lang="en-US" altLang="en-US"/>
              <a:pPr/>
              <a:t>‹#›</a:t>
            </a:fld>
            <a:endParaRPr lang="en-US" altLang="en-US"/>
          </a:p>
        </p:txBody>
      </p:sp>
    </p:spTree>
    <p:extLst>
      <p:ext uri="{BB962C8B-B14F-4D97-AF65-F5344CB8AC3E}">
        <p14:creationId xmlns:p14="http://schemas.microsoft.com/office/powerpoint/2010/main" val="2329651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
            <a:extLst>
              <a:ext uri="{FF2B5EF4-FFF2-40B4-BE49-F238E27FC236}">
                <a16:creationId xmlns:a16="http://schemas.microsoft.com/office/drawing/2014/main" id="{B4DF1E1A-7699-4E30-9A98-7D0DD5C9B2F0}"/>
              </a:ext>
            </a:extLst>
          </p:cNvPr>
          <p:cNvSpPr>
            <a:spLocks noGrp="1" noChangeArrowheads="1"/>
          </p:cNvSpPr>
          <p:nvPr>
            <p:ph type="dt" idx="10"/>
          </p:nvPr>
        </p:nvSpPr>
        <p:spPr>
          <a:ln/>
        </p:spPr>
        <p:txBody>
          <a:bodyPr/>
          <a:lstStyle>
            <a:lvl1pPr>
              <a:defRPr/>
            </a:lvl1pPr>
          </a:lstStyle>
          <a:p>
            <a:pPr>
              <a:defRPr/>
            </a:pPr>
            <a:fld id="{903C9698-8F94-4D36-A5E2-F4277CA37B15}" type="datetime1">
              <a:rPr lang="en-US" altLang="en-US" smtClean="0"/>
              <a:pPr>
                <a:defRPr/>
              </a:pPr>
              <a:t>7/20/2023</a:t>
            </a:fld>
            <a:endParaRPr lang="en-US" altLang="en-US"/>
          </a:p>
        </p:txBody>
      </p:sp>
      <p:sp>
        <p:nvSpPr>
          <p:cNvPr id="8" name="Rectangle 4">
            <a:extLst>
              <a:ext uri="{FF2B5EF4-FFF2-40B4-BE49-F238E27FC236}">
                <a16:creationId xmlns:a16="http://schemas.microsoft.com/office/drawing/2014/main" id="{227AF40A-F6D5-418C-BC5F-7C098B499D1E}"/>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9" name="Rectangle 5">
            <a:extLst>
              <a:ext uri="{FF2B5EF4-FFF2-40B4-BE49-F238E27FC236}">
                <a16:creationId xmlns:a16="http://schemas.microsoft.com/office/drawing/2014/main" id="{730F9FCA-77D1-4B61-B760-E36EB4A293E0}"/>
              </a:ext>
            </a:extLst>
          </p:cNvPr>
          <p:cNvSpPr>
            <a:spLocks noGrp="1" noChangeArrowheads="1"/>
          </p:cNvSpPr>
          <p:nvPr>
            <p:ph type="sldNum" idx="12"/>
          </p:nvPr>
        </p:nvSpPr>
        <p:spPr>
          <a:ln/>
        </p:spPr>
        <p:txBody>
          <a:bodyPr/>
          <a:lstStyle>
            <a:lvl1pPr>
              <a:defRPr/>
            </a:lvl1pPr>
          </a:lstStyle>
          <a:p>
            <a:fld id="{A8C2842E-C553-44DB-AAAA-78D67FF0F2FA}" type="slidenum">
              <a:rPr lang="en-US" altLang="en-US"/>
              <a:pPr/>
              <a:t>‹#›</a:t>
            </a:fld>
            <a:endParaRPr lang="en-US" altLang="en-US"/>
          </a:p>
        </p:txBody>
      </p:sp>
    </p:spTree>
    <p:extLst>
      <p:ext uri="{BB962C8B-B14F-4D97-AF65-F5344CB8AC3E}">
        <p14:creationId xmlns:p14="http://schemas.microsoft.com/office/powerpoint/2010/main" val="14229408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
            <a:extLst>
              <a:ext uri="{FF2B5EF4-FFF2-40B4-BE49-F238E27FC236}">
                <a16:creationId xmlns:a16="http://schemas.microsoft.com/office/drawing/2014/main" id="{B8F32486-A582-4A6A-8F49-651C36A77CCE}"/>
              </a:ext>
            </a:extLst>
          </p:cNvPr>
          <p:cNvSpPr>
            <a:spLocks noGrp="1" noChangeArrowheads="1"/>
          </p:cNvSpPr>
          <p:nvPr>
            <p:ph type="dt" idx="10"/>
          </p:nvPr>
        </p:nvSpPr>
        <p:spPr>
          <a:ln/>
        </p:spPr>
        <p:txBody>
          <a:bodyPr/>
          <a:lstStyle>
            <a:lvl1pPr>
              <a:defRPr/>
            </a:lvl1pPr>
          </a:lstStyle>
          <a:p>
            <a:pPr>
              <a:defRPr/>
            </a:pPr>
            <a:fld id="{E04F54E4-E6A7-4379-AA93-272816DB4769}" type="datetime1">
              <a:rPr lang="en-US" altLang="en-US" smtClean="0"/>
              <a:pPr>
                <a:defRPr/>
              </a:pPr>
              <a:t>7/20/2023</a:t>
            </a:fld>
            <a:endParaRPr lang="en-US" altLang="en-US"/>
          </a:p>
        </p:txBody>
      </p:sp>
      <p:sp>
        <p:nvSpPr>
          <p:cNvPr id="4" name="Rectangle 4">
            <a:extLst>
              <a:ext uri="{FF2B5EF4-FFF2-40B4-BE49-F238E27FC236}">
                <a16:creationId xmlns:a16="http://schemas.microsoft.com/office/drawing/2014/main" id="{00760845-9418-4662-A722-E0C5B4E7C83D}"/>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5" name="Rectangle 5">
            <a:extLst>
              <a:ext uri="{FF2B5EF4-FFF2-40B4-BE49-F238E27FC236}">
                <a16:creationId xmlns:a16="http://schemas.microsoft.com/office/drawing/2014/main" id="{CEAD474D-38C5-4F94-B6B2-8B234766F9F8}"/>
              </a:ext>
            </a:extLst>
          </p:cNvPr>
          <p:cNvSpPr>
            <a:spLocks noGrp="1" noChangeArrowheads="1"/>
          </p:cNvSpPr>
          <p:nvPr>
            <p:ph type="sldNum" idx="12"/>
          </p:nvPr>
        </p:nvSpPr>
        <p:spPr>
          <a:ln/>
        </p:spPr>
        <p:txBody>
          <a:bodyPr/>
          <a:lstStyle>
            <a:lvl1pPr>
              <a:defRPr/>
            </a:lvl1pPr>
          </a:lstStyle>
          <a:p>
            <a:fld id="{4F68CA1F-726F-4BEF-963E-F78F0F1541FC}" type="slidenum">
              <a:rPr lang="en-US" altLang="en-US"/>
              <a:pPr/>
              <a:t>‹#›</a:t>
            </a:fld>
            <a:endParaRPr lang="en-US" altLang="en-US"/>
          </a:p>
        </p:txBody>
      </p:sp>
    </p:spTree>
    <p:extLst>
      <p:ext uri="{BB962C8B-B14F-4D97-AF65-F5344CB8AC3E}">
        <p14:creationId xmlns:p14="http://schemas.microsoft.com/office/powerpoint/2010/main" val="3748951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5419A58-66B5-480E-868B-76F2E3654594}"/>
              </a:ext>
            </a:extLst>
          </p:cNvPr>
          <p:cNvSpPr>
            <a:spLocks noGrp="1" noChangeArrowheads="1"/>
          </p:cNvSpPr>
          <p:nvPr>
            <p:ph type="dt" idx="10"/>
          </p:nvPr>
        </p:nvSpPr>
        <p:spPr>
          <a:ln/>
        </p:spPr>
        <p:txBody>
          <a:bodyPr/>
          <a:lstStyle>
            <a:lvl1pPr>
              <a:defRPr/>
            </a:lvl1pPr>
          </a:lstStyle>
          <a:p>
            <a:pPr>
              <a:defRPr/>
            </a:pPr>
            <a:fld id="{45318022-7AC1-4ABE-BAED-A5C9950ABCC2}" type="datetime1">
              <a:rPr lang="en-US" altLang="en-US" smtClean="0"/>
              <a:pPr>
                <a:defRPr/>
              </a:pPr>
              <a:t>7/20/2023</a:t>
            </a:fld>
            <a:endParaRPr lang="en-US" altLang="en-US"/>
          </a:p>
        </p:txBody>
      </p:sp>
      <p:sp>
        <p:nvSpPr>
          <p:cNvPr id="3" name="Rectangle 4">
            <a:extLst>
              <a:ext uri="{FF2B5EF4-FFF2-40B4-BE49-F238E27FC236}">
                <a16:creationId xmlns:a16="http://schemas.microsoft.com/office/drawing/2014/main" id="{E2707BBE-A64A-4227-84D0-F5C6A274FB6F}"/>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4" name="Rectangle 5">
            <a:extLst>
              <a:ext uri="{FF2B5EF4-FFF2-40B4-BE49-F238E27FC236}">
                <a16:creationId xmlns:a16="http://schemas.microsoft.com/office/drawing/2014/main" id="{DDB17F4D-7C0E-45FE-8E16-6BDB8DEE3A1D}"/>
              </a:ext>
            </a:extLst>
          </p:cNvPr>
          <p:cNvSpPr>
            <a:spLocks noGrp="1" noChangeArrowheads="1"/>
          </p:cNvSpPr>
          <p:nvPr>
            <p:ph type="sldNum" idx="12"/>
          </p:nvPr>
        </p:nvSpPr>
        <p:spPr>
          <a:ln/>
        </p:spPr>
        <p:txBody>
          <a:bodyPr/>
          <a:lstStyle>
            <a:lvl1pPr>
              <a:defRPr/>
            </a:lvl1pPr>
          </a:lstStyle>
          <a:p>
            <a:fld id="{54BF2E04-A140-47FD-BCB2-FE5AF96D23E0}" type="slidenum">
              <a:rPr lang="en-US" altLang="en-US"/>
              <a:pPr/>
              <a:t>‹#›</a:t>
            </a:fld>
            <a:endParaRPr lang="en-US" altLang="en-US"/>
          </a:p>
        </p:txBody>
      </p:sp>
    </p:spTree>
    <p:extLst>
      <p:ext uri="{BB962C8B-B14F-4D97-AF65-F5344CB8AC3E}">
        <p14:creationId xmlns:p14="http://schemas.microsoft.com/office/powerpoint/2010/main" val="85463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30F95587-20B1-433C-9A1C-4E4B1C9B0880}"/>
              </a:ext>
            </a:extLst>
          </p:cNvPr>
          <p:cNvSpPr>
            <a:spLocks noGrp="1" noChangeArrowheads="1"/>
          </p:cNvSpPr>
          <p:nvPr>
            <p:ph type="dt" idx="10"/>
          </p:nvPr>
        </p:nvSpPr>
        <p:spPr>
          <a:ln/>
        </p:spPr>
        <p:txBody>
          <a:bodyPr/>
          <a:lstStyle>
            <a:lvl1pPr>
              <a:defRPr/>
            </a:lvl1pPr>
          </a:lstStyle>
          <a:p>
            <a:pPr>
              <a:defRPr/>
            </a:pPr>
            <a:fld id="{2FF8DF97-0D24-4C8C-A050-B245174DAD59}" type="datetime1">
              <a:rPr lang="en-US" altLang="en-US" smtClean="0"/>
              <a:pPr>
                <a:defRPr/>
              </a:pPr>
              <a:t>7/20/2023</a:t>
            </a:fld>
            <a:endParaRPr lang="en-US" altLang="en-US"/>
          </a:p>
        </p:txBody>
      </p:sp>
      <p:sp>
        <p:nvSpPr>
          <p:cNvPr id="5" name="Rectangle 3">
            <a:extLst>
              <a:ext uri="{FF2B5EF4-FFF2-40B4-BE49-F238E27FC236}">
                <a16:creationId xmlns:a16="http://schemas.microsoft.com/office/drawing/2014/main" id="{83937742-383C-477B-ABAF-D5FC77FD8B4B}"/>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6" name="Rectangle 4">
            <a:extLst>
              <a:ext uri="{FF2B5EF4-FFF2-40B4-BE49-F238E27FC236}">
                <a16:creationId xmlns:a16="http://schemas.microsoft.com/office/drawing/2014/main" id="{161200B0-C4EC-4660-8124-037C34FC36B6}"/>
              </a:ext>
            </a:extLst>
          </p:cNvPr>
          <p:cNvSpPr>
            <a:spLocks noGrp="1" noChangeArrowheads="1"/>
          </p:cNvSpPr>
          <p:nvPr>
            <p:ph type="sldNum" idx="12"/>
          </p:nvPr>
        </p:nvSpPr>
        <p:spPr>
          <a:ln/>
        </p:spPr>
        <p:txBody>
          <a:bodyPr/>
          <a:lstStyle>
            <a:lvl1pPr>
              <a:defRPr/>
            </a:lvl1pPr>
          </a:lstStyle>
          <a:p>
            <a:fld id="{4DA952E2-E069-47AD-A549-B1982B7D6ED9}" type="slidenum">
              <a:rPr lang="en-US" altLang="en-US"/>
              <a:pPr/>
              <a:t>‹#›</a:t>
            </a:fld>
            <a:endParaRPr lang="en-US" altLang="en-US"/>
          </a:p>
        </p:txBody>
      </p:sp>
    </p:spTree>
    <p:extLst>
      <p:ext uri="{BB962C8B-B14F-4D97-AF65-F5344CB8AC3E}">
        <p14:creationId xmlns:p14="http://schemas.microsoft.com/office/powerpoint/2010/main" val="24805056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8B9988ED-7496-47A6-91E4-E8F4866C9990}"/>
              </a:ext>
            </a:extLst>
          </p:cNvPr>
          <p:cNvSpPr>
            <a:spLocks noGrp="1" noChangeArrowheads="1"/>
          </p:cNvSpPr>
          <p:nvPr>
            <p:ph type="dt" idx="10"/>
          </p:nvPr>
        </p:nvSpPr>
        <p:spPr>
          <a:ln/>
        </p:spPr>
        <p:txBody>
          <a:bodyPr/>
          <a:lstStyle>
            <a:lvl1pPr>
              <a:defRPr/>
            </a:lvl1pPr>
          </a:lstStyle>
          <a:p>
            <a:pPr>
              <a:defRPr/>
            </a:pPr>
            <a:fld id="{3B0B33A6-2FBC-47B6-B82C-5EAE37D458E6}" type="datetime1">
              <a:rPr lang="en-US" altLang="en-US" smtClean="0"/>
              <a:pPr>
                <a:defRPr/>
              </a:pPr>
              <a:t>7/20/2023</a:t>
            </a:fld>
            <a:endParaRPr lang="en-US" altLang="en-US"/>
          </a:p>
        </p:txBody>
      </p:sp>
      <p:sp>
        <p:nvSpPr>
          <p:cNvPr id="6" name="Rectangle 4">
            <a:extLst>
              <a:ext uri="{FF2B5EF4-FFF2-40B4-BE49-F238E27FC236}">
                <a16:creationId xmlns:a16="http://schemas.microsoft.com/office/drawing/2014/main" id="{EF0E36EE-22F4-47AD-8DDB-5851301E889B}"/>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7" name="Rectangle 5">
            <a:extLst>
              <a:ext uri="{FF2B5EF4-FFF2-40B4-BE49-F238E27FC236}">
                <a16:creationId xmlns:a16="http://schemas.microsoft.com/office/drawing/2014/main" id="{4CDD639A-548E-4701-9E20-228C7C7A3948}"/>
              </a:ext>
            </a:extLst>
          </p:cNvPr>
          <p:cNvSpPr>
            <a:spLocks noGrp="1" noChangeArrowheads="1"/>
          </p:cNvSpPr>
          <p:nvPr>
            <p:ph type="sldNum" idx="12"/>
          </p:nvPr>
        </p:nvSpPr>
        <p:spPr>
          <a:ln/>
        </p:spPr>
        <p:txBody>
          <a:bodyPr/>
          <a:lstStyle>
            <a:lvl1pPr>
              <a:defRPr/>
            </a:lvl1pPr>
          </a:lstStyle>
          <a:p>
            <a:fld id="{9BBAF223-7190-448E-863F-392D18ACABB4}" type="slidenum">
              <a:rPr lang="en-US" altLang="en-US"/>
              <a:pPr/>
              <a:t>‹#›</a:t>
            </a:fld>
            <a:endParaRPr lang="en-US" altLang="en-US"/>
          </a:p>
        </p:txBody>
      </p:sp>
    </p:spTree>
    <p:extLst>
      <p:ext uri="{BB962C8B-B14F-4D97-AF65-F5344CB8AC3E}">
        <p14:creationId xmlns:p14="http://schemas.microsoft.com/office/powerpoint/2010/main" val="38317601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2CE09621-0FD0-4E5A-A5E9-04AEE81113A8}"/>
              </a:ext>
            </a:extLst>
          </p:cNvPr>
          <p:cNvSpPr>
            <a:spLocks noGrp="1" noChangeArrowheads="1"/>
          </p:cNvSpPr>
          <p:nvPr>
            <p:ph type="dt" idx="10"/>
          </p:nvPr>
        </p:nvSpPr>
        <p:spPr>
          <a:ln/>
        </p:spPr>
        <p:txBody>
          <a:bodyPr/>
          <a:lstStyle>
            <a:lvl1pPr>
              <a:defRPr/>
            </a:lvl1pPr>
          </a:lstStyle>
          <a:p>
            <a:pPr>
              <a:defRPr/>
            </a:pPr>
            <a:fld id="{2EEBD03A-9B5B-4F0E-ABB8-759F31C64325}" type="datetime1">
              <a:rPr lang="en-US" altLang="en-US" smtClean="0"/>
              <a:pPr>
                <a:defRPr/>
              </a:pPr>
              <a:t>7/20/2023</a:t>
            </a:fld>
            <a:endParaRPr lang="en-US" altLang="en-US"/>
          </a:p>
        </p:txBody>
      </p:sp>
      <p:sp>
        <p:nvSpPr>
          <p:cNvPr id="6" name="Rectangle 4">
            <a:extLst>
              <a:ext uri="{FF2B5EF4-FFF2-40B4-BE49-F238E27FC236}">
                <a16:creationId xmlns:a16="http://schemas.microsoft.com/office/drawing/2014/main" id="{60192EB2-26E0-4031-BCAD-70D4C3014888}"/>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7" name="Rectangle 5">
            <a:extLst>
              <a:ext uri="{FF2B5EF4-FFF2-40B4-BE49-F238E27FC236}">
                <a16:creationId xmlns:a16="http://schemas.microsoft.com/office/drawing/2014/main" id="{41E8AC07-E083-4B36-8AF4-CDCB72083EFB}"/>
              </a:ext>
            </a:extLst>
          </p:cNvPr>
          <p:cNvSpPr>
            <a:spLocks noGrp="1" noChangeArrowheads="1"/>
          </p:cNvSpPr>
          <p:nvPr>
            <p:ph type="sldNum" idx="12"/>
          </p:nvPr>
        </p:nvSpPr>
        <p:spPr>
          <a:ln/>
        </p:spPr>
        <p:txBody>
          <a:bodyPr/>
          <a:lstStyle>
            <a:lvl1pPr>
              <a:defRPr/>
            </a:lvl1pPr>
          </a:lstStyle>
          <a:p>
            <a:fld id="{83103A02-62BF-4D0F-9498-AADEBBE45B10}" type="slidenum">
              <a:rPr lang="en-US" altLang="en-US"/>
              <a:pPr/>
              <a:t>‹#›</a:t>
            </a:fld>
            <a:endParaRPr lang="en-US" altLang="en-US"/>
          </a:p>
        </p:txBody>
      </p:sp>
    </p:spTree>
    <p:extLst>
      <p:ext uri="{BB962C8B-B14F-4D97-AF65-F5344CB8AC3E}">
        <p14:creationId xmlns:p14="http://schemas.microsoft.com/office/powerpoint/2010/main" val="7288998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70AB9B61-9734-4D2F-B4ED-7AF2ABB792CF}"/>
              </a:ext>
            </a:extLst>
          </p:cNvPr>
          <p:cNvSpPr>
            <a:spLocks noGrp="1" noChangeArrowheads="1"/>
          </p:cNvSpPr>
          <p:nvPr>
            <p:ph type="dt" idx="10"/>
          </p:nvPr>
        </p:nvSpPr>
        <p:spPr>
          <a:ln/>
        </p:spPr>
        <p:txBody>
          <a:bodyPr/>
          <a:lstStyle>
            <a:lvl1pPr>
              <a:defRPr/>
            </a:lvl1pPr>
          </a:lstStyle>
          <a:p>
            <a:pPr>
              <a:defRPr/>
            </a:pPr>
            <a:fld id="{3B5986A3-56B1-4C83-AF67-3E63C5D08330}" type="datetime1">
              <a:rPr lang="en-US" altLang="en-US" smtClean="0"/>
              <a:pPr>
                <a:defRPr/>
              </a:pPr>
              <a:t>7/20/2023</a:t>
            </a:fld>
            <a:endParaRPr lang="en-US" altLang="en-US"/>
          </a:p>
        </p:txBody>
      </p:sp>
      <p:sp>
        <p:nvSpPr>
          <p:cNvPr id="5" name="Rectangle 4">
            <a:extLst>
              <a:ext uri="{FF2B5EF4-FFF2-40B4-BE49-F238E27FC236}">
                <a16:creationId xmlns:a16="http://schemas.microsoft.com/office/drawing/2014/main" id="{085D0383-1F82-4608-9802-6EE0B52A899A}"/>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6" name="Rectangle 5">
            <a:extLst>
              <a:ext uri="{FF2B5EF4-FFF2-40B4-BE49-F238E27FC236}">
                <a16:creationId xmlns:a16="http://schemas.microsoft.com/office/drawing/2014/main" id="{D789D8C5-FD73-474D-9767-B81E2EB79EA4}"/>
              </a:ext>
            </a:extLst>
          </p:cNvPr>
          <p:cNvSpPr>
            <a:spLocks noGrp="1" noChangeArrowheads="1"/>
          </p:cNvSpPr>
          <p:nvPr>
            <p:ph type="sldNum" idx="12"/>
          </p:nvPr>
        </p:nvSpPr>
        <p:spPr>
          <a:ln/>
        </p:spPr>
        <p:txBody>
          <a:bodyPr/>
          <a:lstStyle>
            <a:lvl1pPr>
              <a:defRPr/>
            </a:lvl1pPr>
          </a:lstStyle>
          <a:p>
            <a:fld id="{32EB241A-E4F6-4A10-B419-D1B213DC9992}" type="slidenum">
              <a:rPr lang="en-US" altLang="en-US"/>
              <a:pPr/>
              <a:t>‹#›</a:t>
            </a:fld>
            <a:endParaRPr lang="en-US" altLang="en-US"/>
          </a:p>
        </p:txBody>
      </p:sp>
    </p:spTree>
    <p:extLst>
      <p:ext uri="{BB962C8B-B14F-4D97-AF65-F5344CB8AC3E}">
        <p14:creationId xmlns:p14="http://schemas.microsoft.com/office/powerpoint/2010/main" val="31675534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4C541598-8572-48CC-A19F-2DF45E732E04}"/>
              </a:ext>
            </a:extLst>
          </p:cNvPr>
          <p:cNvSpPr>
            <a:spLocks noGrp="1" noChangeArrowheads="1"/>
          </p:cNvSpPr>
          <p:nvPr>
            <p:ph type="dt" idx="10"/>
          </p:nvPr>
        </p:nvSpPr>
        <p:spPr>
          <a:ln/>
        </p:spPr>
        <p:txBody>
          <a:bodyPr/>
          <a:lstStyle>
            <a:lvl1pPr>
              <a:defRPr/>
            </a:lvl1pPr>
          </a:lstStyle>
          <a:p>
            <a:pPr>
              <a:defRPr/>
            </a:pPr>
            <a:fld id="{F04A2023-42B8-4698-8DE2-9B0BD2A86997}" type="datetime1">
              <a:rPr lang="en-US" altLang="en-US" smtClean="0"/>
              <a:pPr>
                <a:defRPr/>
              </a:pPr>
              <a:t>7/20/2023</a:t>
            </a:fld>
            <a:endParaRPr lang="en-US" altLang="en-US"/>
          </a:p>
        </p:txBody>
      </p:sp>
      <p:sp>
        <p:nvSpPr>
          <p:cNvPr id="5" name="Rectangle 4">
            <a:extLst>
              <a:ext uri="{FF2B5EF4-FFF2-40B4-BE49-F238E27FC236}">
                <a16:creationId xmlns:a16="http://schemas.microsoft.com/office/drawing/2014/main" id="{FC42B533-B562-44E8-91FD-4DD98CEC7D1E}"/>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6" name="Rectangle 5">
            <a:extLst>
              <a:ext uri="{FF2B5EF4-FFF2-40B4-BE49-F238E27FC236}">
                <a16:creationId xmlns:a16="http://schemas.microsoft.com/office/drawing/2014/main" id="{DBCB12EA-8B3B-4771-9F10-2BAB7DA33166}"/>
              </a:ext>
            </a:extLst>
          </p:cNvPr>
          <p:cNvSpPr>
            <a:spLocks noGrp="1" noChangeArrowheads="1"/>
          </p:cNvSpPr>
          <p:nvPr>
            <p:ph type="sldNum" idx="12"/>
          </p:nvPr>
        </p:nvSpPr>
        <p:spPr>
          <a:ln/>
        </p:spPr>
        <p:txBody>
          <a:bodyPr/>
          <a:lstStyle>
            <a:lvl1pPr>
              <a:defRPr/>
            </a:lvl1pPr>
          </a:lstStyle>
          <a:p>
            <a:fld id="{6AE070BF-E677-42CE-BD24-E7C0DE0659EB}" type="slidenum">
              <a:rPr lang="en-US" altLang="en-US"/>
              <a:pPr/>
              <a:t>‹#›</a:t>
            </a:fld>
            <a:endParaRPr lang="en-US" altLang="en-US"/>
          </a:p>
        </p:txBody>
      </p:sp>
    </p:spTree>
    <p:extLst>
      <p:ext uri="{BB962C8B-B14F-4D97-AF65-F5344CB8AC3E}">
        <p14:creationId xmlns:p14="http://schemas.microsoft.com/office/powerpoint/2010/main" val="28091024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2">
            <a:extLst>
              <a:ext uri="{FF2B5EF4-FFF2-40B4-BE49-F238E27FC236}">
                <a16:creationId xmlns:a16="http://schemas.microsoft.com/office/drawing/2014/main" id="{90F26DDF-5E4C-4321-B4E4-D24CA459615B}"/>
              </a:ext>
            </a:extLst>
          </p:cNvPr>
          <p:cNvSpPr>
            <a:spLocks noGrp="1" noChangeArrowheads="1"/>
          </p:cNvSpPr>
          <p:nvPr>
            <p:ph type="dt" idx="10"/>
          </p:nvPr>
        </p:nvSpPr>
        <p:spPr>
          <a:ln/>
        </p:spPr>
        <p:txBody>
          <a:bodyPr/>
          <a:lstStyle>
            <a:lvl1pPr>
              <a:defRPr/>
            </a:lvl1pPr>
          </a:lstStyle>
          <a:p>
            <a:pPr>
              <a:defRPr/>
            </a:pPr>
            <a:fld id="{14DF2B01-19EF-4D76-9E32-F2DAC8859A0E}" type="datetime1">
              <a:rPr lang="en-US" altLang="en-US" smtClean="0"/>
              <a:pPr>
                <a:defRPr/>
              </a:pPr>
              <a:t>7/20/2023</a:t>
            </a:fld>
            <a:endParaRPr lang="en-US" altLang="en-US"/>
          </a:p>
        </p:txBody>
      </p:sp>
      <p:sp>
        <p:nvSpPr>
          <p:cNvPr id="5" name="Rectangle 3">
            <a:extLst>
              <a:ext uri="{FF2B5EF4-FFF2-40B4-BE49-F238E27FC236}">
                <a16:creationId xmlns:a16="http://schemas.microsoft.com/office/drawing/2014/main" id="{06446890-662F-4911-AABD-6E3E18E03379}"/>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6" name="Rectangle 4">
            <a:extLst>
              <a:ext uri="{FF2B5EF4-FFF2-40B4-BE49-F238E27FC236}">
                <a16:creationId xmlns:a16="http://schemas.microsoft.com/office/drawing/2014/main" id="{B20A3030-7D1C-4946-A19E-94D9AB5A3AD0}"/>
              </a:ext>
            </a:extLst>
          </p:cNvPr>
          <p:cNvSpPr>
            <a:spLocks noGrp="1" noChangeArrowheads="1"/>
          </p:cNvSpPr>
          <p:nvPr>
            <p:ph type="sldNum" idx="12"/>
          </p:nvPr>
        </p:nvSpPr>
        <p:spPr>
          <a:ln/>
        </p:spPr>
        <p:txBody>
          <a:bodyPr/>
          <a:lstStyle>
            <a:lvl1pPr>
              <a:defRPr/>
            </a:lvl1pPr>
          </a:lstStyle>
          <a:p>
            <a:fld id="{B7F65291-5F0F-4B0A-8935-945F75D96E11}" type="slidenum">
              <a:rPr lang="en-US" altLang="en-US"/>
              <a:pPr/>
              <a:t>‹#›</a:t>
            </a:fld>
            <a:endParaRPr lang="en-US" altLang="en-US"/>
          </a:p>
        </p:txBody>
      </p:sp>
    </p:spTree>
    <p:extLst>
      <p:ext uri="{BB962C8B-B14F-4D97-AF65-F5344CB8AC3E}">
        <p14:creationId xmlns:p14="http://schemas.microsoft.com/office/powerpoint/2010/main" val="11569277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1EEA049F-DC8C-4AA5-B488-34E2B183CFE8}"/>
              </a:ext>
            </a:extLst>
          </p:cNvPr>
          <p:cNvSpPr>
            <a:spLocks noGrp="1" noChangeArrowheads="1"/>
          </p:cNvSpPr>
          <p:nvPr>
            <p:ph type="dt" idx="10"/>
          </p:nvPr>
        </p:nvSpPr>
        <p:spPr>
          <a:ln/>
        </p:spPr>
        <p:txBody>
          <a:bodyPr/>
          <a:lstStyle>
            <a:lvl1pPr>
              <a:defRPr/>
            </a:lvl1pPr>
          </a:lstStyle>
          <a:p>
            <a:pPr>
              <a:defRPr/>
            </a:pPr>
            <a:fld id="{C07C878E-E7E8-4A31-B050-B6FF89EBE381}" type="datetime1">
              <a:rPr lang="en-US" altLang="en-US" smtClean="0"/>
              <a:pPr>
                <a:defRPr/>
              </a:pPr>
              <a:t>7/20/2023</a:t>
            </a:fld>
            <a:endParaRPr lang="en-US" altLang="en-US"/>
          </a:p>
        </p:txBody>
      </p:sp>
      <p:sp>
        <p:nvSpPr>
          <p:cNvPr id="5" name="Rectangle 3">
            <a:extLst>
              <a:ext uri="{FF2B5EF4-FFF2-40B4-BE49-F238E27FC236}">
                <a16:creationId xmlns:a16="http://schemas.microsoft.com/office/drawing/2014/main" id="{73B9A53D-84EE-4A5C-941B-AB724D62A1DB}"/>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6" name="Rectangle 4">
            <a:extLst>
              <a:ext uri="{FF2B5EF4-FFF2-40B4-BE49-F238E27FC236}">
                <a16:creationId xmlns:a16="http://schemas.microsoft.com/office/drawing/2014/main" id="{1899FEA0-29F2-4F14-9564-68391F177CC8}"/>
              </a:ext>
            </a:extLst>
          </p:cNvPr>
          <p:cNvSpPr>
            <a:spLocks noGrp="1" noChangeArrowheads="1"/>
          </p:cNvSpPr>
          <p:nvPr>
            <p:ph type="sldNum" idx="12"/>
          </p:nvPr>
        </p:nvSpPr>
        <p:spPr>
          <a:ln/>
        </p:spPr>
        <p:txBody>
          <a:bodyPr/>
          <a:lstStyle>
            <a:lvl1pPr>
              <a:defRPr/>
            </a:lvl1pPr>
          </a:lstStyle>
          <a:p>
            <a:fld id="{3EEE87BA-DB2A-4F13-B9F9-65D8D78890E2}" type="slidenum">
              <a:rPr lang="en-US" altLang="en-US"/>
              <a:pPr/>
              <a:t>‹#›</a:t>
            </a:fld>
            <a:endParaRPr lang="en-US" altLang="en-US"/>
          </a:p>
        </p:txBody>
      </p:sp>
    </p:spTree>
    <p:extLst>
      <p:ext uri="{BB962C8B-B14F-4D97-AF65-F5344CB8AC3E}">
        <p14:creationId xmlns:p14="http://schemas.microsoft.com/office/powerpoint/2010/main" val="10998969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1509EA25-BD4A-46CC-8D57-DCF3A2DCCB05}"/>
              </a:ext>
            </a:extLst>
          </p:cNvPr>
          <p:cNvSpPr>
            <a:spLocks noGrp="1" noChangeArrowheads="1"/>
          </p:cNvSpPr>
          <p:nvPr>
            <p:ph type="dt" idx="10"/>
          </p:nvPr>
        </p:nvSpPr>
        <p:spPr>
          <a:ln/>
        </p:spPr>
        <p:txBody>
          <a:bodyPr/>
          <a:lstStyle>
            <a:lvl1pPr>
              <a:defRPr/>
            </a:lvl1pPr>
          </a:lstStyle>
          <a:p>
            <a:pPr>
              <a:defRPr/>
            </a:pPr>
            <a:fld id="{1BB30D9F-9125-45CE-83DA-CD43AC404B29}" type="datetime1">
              <a:rPr lang="en-US" altLang="en-US" smtClean="0"/>
              <a:pPr>
                <a:defRPr/>
              </a:pPr>
              <a:t>7/20/2023</a:t>
            </a:fld>
            <a:endParaRPr lang="en-US" altLang="en-US"/>
          </a:p>
        </p:txBody>
      </p:sp>
      <p:sp>
        <p:nvSpPr>
          <p:cNvPr id="5" name="Rectangle 3">
            <a:extLst>
              <a:ext uri="{FF2B5EF4-FFF2-40B4-BE49-F238E27FC236}">
                <a16:creationId xmlns:a16="http://schemas.microsoft.com/office/drawing/2014/main" id="{57A13CC8-3D61-4566-B6B6-62EA00395F57}"/>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6" name="Rectangle 4">
            <a:extLst>
              <a:ext uri="{FF2B5EF4-FFF2-40B4-BE49-F238E27FC236}">
                <a16:creationId xmlns:a16="http://schemas.microsoft.com/office/drawing/2014/main" id="{FA18A3A2-AA3F-4238-90FE-563153BB6302}"/>
              </a:ext>
            </a:extLst>
          </p:cNvPr>
          <p:cNvSpPr>
            <a:spLocks noGrp="1" noChangeArrowheads="1"/>
          </p:cNvSpPr>
          <p:nvPr>
            <p:ph type="sldNum" idx="12"/>
          </p:nvPr>
        </p:nvSpPr>
        <p:spPr>
          <a:ln/>
        </p:spPr>
        <p:txBody>
          <a:bodyPr/>
          <a:lstStyle>
            <a:lvl1pPr>
              <a:defRPr/>
            </a:lvl1pPr>
          </a:lstStyle>
          <a:p>
            <a:fld id="{11016D95-19E6-4EF1-982D-D26EAE45783C}" type="slidenum">
              <a:rPr lang="en-US" altLang="en-US"/>
              <a:pPr/>
              <a:t>‹#›</a:t>
            </a:fld>
            <a:endParaRPr lang="en-US" altLang="en-US"/>
          </a:p>
        </p:txBody>
      </p:sp>
    </p:spTree>
    <p:extLst>
      <p:ext uri="{BB962C8B-B14F-4D97-AF65-F5344CB8AC3E}">
        <p14:creationId xmlns:p14="http://schemas.microsoft.com/office/powerpoint/2010/main" val="3706379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4963"/>
            <a:ext cx="4037013"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6613" y="1604963"/>
            <a:ext cx="40386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a:extLst>
              <a:ext uri="{FF2B5EF4-FFF2-40B4-BE49-F238E27FC236}">
                <a16:creationId xmlns:a16="http://schemas.microsoft.com/office/drawing/2014/main" id="{9800928E-FA0F-4165-AD49-071D97A22F17}"/>
              </a:ext>
            </a:extLst>
          </p:cNvPr>
          <p:cNvSpPr>
            <a:spLocks noGrp="1" noChangeArrowheads="1"/>
          </p:cNvSpPr>
          <p:nvPr>
            <p:ph type="dt" idx="10"/>
          </p:nvPr>
        </p:nvSpPr>
        <p:spPr>
          <a:ln/>
        </p:spPr>
        <p:txBody>
          <a:bodyPr/>
          <a:lstStyle>
            <a:lvl1pPr>
              <a:defRPr/>
            </a:lvl1pPr>
          </a:lstStyle>
          <a:p>
            <a:pPr>
              <a:defRPr/>
            </a:pPr>
            <a:fld id="{37A29C18-5233-43DC-9689-62C27CA7A257}" type="datetime1">
              <a:rPr lang="en-US" altLang="en-US" smtClean="0"/>
              <a:pPr>
                <a:defRPr/>
              </a:pPr>
              <a:t>7/20/2023</a:t>
            </a:fld>
            <a:endParaRPr lang="en-US" altLang="en-US"/>
          </a:p>
        </p:txBody>
      </p:sp>
      <p:sp>
        <p:nvSpPr>
          <p:cNvPr id="6" name="Rectangle 3">
            <a:extLst>
              <a:ext uri="{FF2B5EF4-FFF2-40B4-BE49-F238E27FC236}">
                <a16:creationId xmlns:a16="http://schemas.microsoft.com/office/drawing/2014/main" id="{70D20809-D6B0-4DD5-8091-A4B8B6C00F8B}"/>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7" name="Rectangle 4">
            <a:extLst>
              <a:ext uri="{FF2B5EF4-FFF2-40B4-BE49-F238E27FC236}">
                <a16:creationId xmlns:a16="http://schemas.microsoft.com/office/drawing/2014/main" id="{8EB84635-70BD-4402-AC95-2CFFBE0909B7}"/>
              </a:ext>
            </a:extLst>
          </p:cNvPr>
          <p:cNvSpPr>
            <a:spLocks noGrp="1" noChangeArrowheads="1"/>
          </p:cNvSpPr>
          <p:nvPr>
            <p:ph type="sldNum" idx="12"/>
          </p:nvPr>
        </p:nvSpPr>
        <p:spPr>
          <a:ln/>
        </p:spPr>
        <p:txBody>
          <a:bodyPr/>
          <a:lstStyle>
            <a:lvl1pPr>
              <a:defRPr/>
            </a:lvl1pPr>
          </a:lstStyle>
          <a:p>
            <a:fld id="{FCC8C5FB-B704-4688-9BC6-48E90D0C71CF}" type="slidenum">
              <a:rPr lang="en-US" altLang="en-US"/>
              <a:pPr/>
              <a:t>‹#›</a:t>
            </a:fld>
            <a:endParaRPr lang="en-US" altLang="en-US"/>
          </a:p>
        </p:txBody>
      </p:sp>
    </p:spTree>
    <p:extLst>
      <p:ext uri="{BB962C8B-B14F-4D97-AF65-F5344CB8AC3E}">
        <p14:creationId xmlns:p14="http://schemas.microsoft.com/office/powerpoint/2010/main" val="31422237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a:extLst>
              <a:ext uri="{FF2B5EF4-FFF2-40B4-BE49-F238E27FC236}">
                <a16:creationId xmlns:a16="http://schemas.microsoft.com/office/drawing/2014/main" id="{9E4965E5-22D9-42CD-AA7C-76FF1FD70CAF}"/>
              </a:ext>
            </a:extLst>
          </p:cNvPr>
          <p:cNvSpPr>
            <a:spLocks noGrp="1" noChangeArrowheads="1"/>
          </p:cNvSpPr>
          <p:nvPr>
            <p:ph type="dt" idx="10"/>
          </p:nvPr>
        </p:nvSpPr>
        <p:spPr>
          <a:ln/>
        </p:spPr>
        <p:txBody>
          <a:bodyPr/>
          <a:lstStyle>
            <a:lvl1pPr>
              <a:defRPr/>
            </a:lvl1pPr>
          </a:lstStyle>
          <a:p>
            <a:pPr>
              <a:defRPr/>
            </a:pPr>
            <a:fld id="{870A02F7-8F51-499B-BEB8-585991A78C23}" type="datetime1">
              <a:rPr lang="en-US" altLang="en-US" smtClean="0"/>
              <a:pPr>
                <a:defRPr/>
              </a:pPr>
              <a:t>7/20/2023</a:t>
            </a:fld>
            <a:endParaRPr lang="en-US" altLang="en-US"/>
          </a:p>
        </p:txBody>
      </p:sp>
      <p:sp>
        <p:nvSpPr>
          <p:cNvPr id="8" name="Rectangle 3">
            <a:extLst>
              <a:ext uri="{FF2B5EF4-FFF2-40B4-BE49-F238E27FC236}">
                <a16:creationId xmlns:a16="http://schemas.microsoft.com/office/drawing/2014/main" id="{22465926-DE13-4C49-A415-259B2D188721}"/>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9" name="Rectangle 4">
            <a:extLst>
              <a:ext uri="{FF2B5EF4-FFF2-40B4-BE49-F238E27FC236}">
                <a16:creationId xmlns:a16="http://schemas.microsoft.com/office/drawing/2014/main" id="{65D0766B-0298-4CF9-9B9E-9052DE72C5A7}"/>
              </a:ext>
            </a:extLst>
          </p:cNvPr>
          <p:cNvSpPr>
            <a:spLocks noGrp="1" noChangeArrowheads="1"/>
          </p:cNvSpPr>
          <p:nvPr>
            <p:ph type="sldNum" idx="12"/>
          </p:nvPr>
        </p:nvSpPr>
        <p:spPr>
          <a:ln/>
        </p:spPr>
        <p:txBody>
          <a:bodyPr/>
          <a:lstStyle>
            <a:lvl1pPr>
              <a:defRPr/>
            </a:lvl1pPr>
          </a:lstStyle>
          <a:p>
            <a:fld id="{FA729228-8982-4DA6-8BA5-0C23BE7BD3AA}" type="slidenum">
              <a:rPr lang="en-US" altLang="en-US"/>
              <a:pPr/>
              <a:t>‹#›</a:t>
            </a:fld>
            <a:endParaRPr lang="en-US" altLang="en-US"/>
          </a:p>
        </p:txBody>
      </p:sp>
    </p:spTree>
    <p:extLst>
      <p:ext uri="{BB962C8B-B14F-4D97-AF65-F5344CB8AC3E}">
        <p14:creationId xmlns:p14="http://schemas.microsoft.com/office/powerpoint/2010/main" val="24749580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2">
            <a:extLst>
              <a:ext uri="{FF2B5EF4-FFF2-40B4-BE49-F238E27FC236}">
                <a16:creationId xmlns:a16="http://schemas.microsoft.com/office/drawing/2014/main" id="{FCD33D72-5804-4524-8998-E4FCBFF9023A}"/>
              </a:ext>
            </a:extLst>
          </p:cNvPr>
          <p:cNvSpPr>
            <a:spLocks noGrp="1" noChangeArrowheads="1"/>
          </p:cNvSpPr>
          <p:nvPr>
            <p:ph type="dt" idx="10"/>
          </p:nvPr>
        </p:nvSpPr>
        <p:spPr>
          <a:ln/>
        </p:spPr>
        <p:txBody>
          <a:bodyPr/>
          <a:lstStyle>
            <a:lvl1pPr>
              <a:defRPr/>
            </a:lvl1pPr>
          </a:lstStyle>
          <a:p>
            <a:pPr>
              <a:defRPr/>
            </a:pPr>
            <a:fld id="{F74C06BB-72D9-49BE-9B87-19677BB8312D}" type="datetime1">
              <a:rPr lang="en-US" altLang="en-US" smtClean="0"/>
              <a:pPr>
                <a:defRPr/>
              </a:pPr>
              <a:t>7/20/2023</a:t>
            </a:fld>
            <a:endParaRPr lang="en-US" altLang="en-US"/>
          </a:p>
        </p:txBody>
      </p:sp>
      <p:sp>
        <p:nvSpPr>
          <p:cNvPr id="4" name="Rectangle 3">
            <a:extLst>
              <a:ext uri="{FF2B5EF4-FFF2-40B4-BE49-F238E27FC236}">
                <a16:creationId xmlns:a16="http://schemas.microsoft.com/office/drawing/2014/main" id="{5821E261-7A7C-43ED-A96F-BB59C4299CB1}"/>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5" name="Rectangle 4">
            <a:extLst>
              <a:ext uri="{FF2B5EF4-FFF2-40B4-BE49-F238E27FC236}">
                <a16:creationId xmlns:a16="http://schemas.microsoft.com/office/drawing/2014/main" id="{D1D6AF5B-143C-4639-B15F-999F634E561D}"/>
              </a:ext>
            </a:extLst>
          </p:cNvPr>
          <p:cNvSpPr>
            <a:spLocks noGrp="1" noChangeArrowheads="1"/>
          </p:cNvSpPr>
          <p:nvPr>
            <p:ph type="sldNum" idx="12"/>
          </p:nvPr>
        </p:nvSpPr>
        <p:spPr>
          <a:ln/>
        </p:spPr>
        <p:txBody>
          <a:bodyPr/>
          <a:lstStyle>
            <a:lvl1pPr>
              <a:defRPr/>
            </a:lvl1pPr>
          </a:lstStyle>
          <a:p>
            <a:fld id="{1F76662D-2E43-4585-84DD-6EF1DB06DD53}" type="slidenum">
              <a:rPr lang="en-US" altLang="en-US"/>
              <a:pPr/>
              <a:t>‹#›</a:t>
            </a:fld>
            <a:endParaRPr lang="en-US" altLang="en-US"/>
          </a:p>
        </p:txBody>
      </p:sp>
    </p:spTree>
    <p:extLst>
      <p:ext uri="{BB962C8B-B14F-4D97-AF65-F5344CB8AC3E}">
        <p14:creationId xmlns:p14="http://schemas.microsoft.com/office/powerpoint/2010/main" val="2319622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806541EA-5445-48BF-9DAC-0A3151811100}"/>
              </a:ext>
            </a:extLst>
          </p:cNvPr>
          <p:cNvSpPr>
            <a:spLocks noGrp="1" noChangeArrowheads="1"/>
          </p:cNvSpPr>
          <p:nvPr>
            <p:ph type="dt" idx="10"/>
          </p:nvPr>
        </p:nvSpPr>
        <p:spPr>
          <a:ln/>
        </p:spPr>
        <p:txBody>
          <a:bodyPr/>
          <a:lstStyle>
            <a:lvl1pPr>
              <a:defRPr/>
            </a:lvl1pPr>
          </a:lstStyle>
          <a:p>
            <a:pPr>
              <a:defRPr/>
            </a:pPr>
            <a:fld id="{B716BB6F-A569-4143-956C-0FAC52EE97E7}" type="datetime1">
              <a:rPr lang="en-US" altLang="en-US" smtClean="0"/>
              <a:pPr>
                <a:defRPr/>
              </a:pPr>
              <a:t>7/20/2023</a:t>
            </a:fld>
            <a:endParaRPr lang="en-US" altLang="en-US"/>
          </a:p>
        </p:txBody>
      </p:sp>
      <p:sp>
        <p:nvSpPr>
          <p:cNvPr id="5" name="Rectangle 3">
            <a:extLst>
              <a:ext uri="{FF2B5EF4-FFF2-40B4-BE49-F238E27FC236}">
                <a16:creationId xmlns:a16="http://schemas.microsoft.com/office/drawing/2014/main" id="{6D6451D2-B90A-471A-8409-8EF57216FA0B}"/>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6" name="Rectangle 4">
            <a:extLst>
              <a:ext uri="{FF2B5EF4-FFF2-40B4-BE49-F238E27FC236}">
                <a16:creationId xmlns:a16="http://schemas.microsoft.com/office/drawing/2014/main" id="{9BF4D66F-0C15-49D8-A777-D0C6C2C79677}"/>
              </a:ext>
            </a:extLst>
          </p:cNvPr>
          <p:cNvSpPr>
            <a:spLocks noGrp="1" noChangeArrowheads="1"/>
          </p:cNvSpPr>
          <p:nvPr>
            <p:ph type="sldNum" idx="12"/>
          </p:nvPr>
        </p:nvSpPr>
        <p:spPr>
          <a:ln/>
        </p:spPr>
        <p:txBody>
          <a:bodyPr/>
          <a:lstStyle>
            <a:lvl1pPr>
              <a:defRPr/>
            </a:lvl1pPr>
          </a:lstStyle>
          <a:p>
            <a:fld id="{5B2A7A68-2E36-481F-84A7-76BDBD8C78AD}" type="slidenum">
              <a:rPr lang="en-US" altLang="en-US"/>
              <a:pPr/>
              <a:t>‹#›</a:t>
            </a:fld>
            <a:endParaRPr lang="en-US" altLang="en-US"/>
          </a:p>
        </p:txBody>
      </p:sp>
    </p:spTree>
    <p:extLst>
      <p:ext uri="{BB962C8B-B14F-4D97-AF65-F5344CB8AC3E}">
        <p14:creationId xmlns:p14="http://schemas.microsoft.com/office/powerpoint/2010/main" val="8619361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A0F4A65-D4A5-4ADD-A279-DAA00571485F}"/>
              </a:ext>
            </a:extLst>
          </p:cNvPr>
          <p:cNvSpPr>
            <a:spLocks noGrp="1" noChangeArrowheads="1"/>
          </p:cNvSpPr>
          <p:nvPr>
            <p:ph type="dt" idx="10"/>
          </p:nvPr>
        </p:nvSpPr>
        <p:spPr>
          <a:ln/>
        </p:spPr>
        <p:txBody>
          <a:bodyPr/>
          <a:lstStyle>
            <a:lvl1pPr>
              <a:defRPr/>
            </a:lvl1pPr>
          </a:lstStyle>
          <a:p>
            <a:pPr>
              <a:defRPr/>
            </a:pPr>
            <a:fld id="{2FA27C9B-2728-4929-AF5D-34BC5C8A83BB}" type="datetime1">
              <a:rPr lang="en-US" altLang="en-US" smtClean="0"/>
              <a:pPr>
                <a:defRPr/>
              </a:pPr>
              <a:t>7/20/2023</a:t>
            </a:fld>
            <a:endParaRPr lang="en-US" altLang="en-US"/>
          </a:p>
        </p:txBody>
      </p:sp>
      <p:sp>
        <p:nvSpPr>
          <p:cNvPr id="3" name="Rectangle 3">
            <a:extLst>
              <a:ext uri="{FF2B5EF4-FFF2-40B4-BE49-F238E27FC236}">
                <a16:creationId xmlns:a16="http://schemas.microsoft.com/office/drawing/2014/main" id="{8812A546-4AC9-4169-8E3B-526584F1F8F1}"/>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4" name="Rectangle 4">
            <a:extLst>
              <a:ext uri="{FF2B5EF4-FFF2-40B4-BE49-F238E27FC236}">
                <a16:creationId xmlns:a16="http://schemas.microsoft.com/office/drawing/2014/main" id="{6B91BF38-AFAA-4C1C-B25C-1E25B32480D8}"/>
              </a:ext>
            </a:extLst>
          </p:cNvPr>
          <p:cNvSpPr>
            <a:spLocks noGrp="1" noChangeArrowheads="1"/>
          </p:cNvSpPr>
          <p:nvPr>
            <p:ph type="sldNum" idx="12"/>
          </p:nvPr>
        </p:nvSpPr>
        <p:spPr>
          <a:ln/>
        </p:spPr>
        <p:txBody>
          <a:bodyPr/>
          <a:lstStyle>
            <a:lvl1pPr>
              <a:defRPr/>
            </a:lvl1pPr>
          </a:lstStyle>
          <a:p>
            <a:fld id="{F6443B66-1DA4-4DAE-B4E5-1A064BB11C78}" type="slidenum">
              <a:rPr lang="en-US" altLang="en-US"/>
              <a:pPr/>
              <a:t>‹#›</a:t>
            </a:fld>
            <a:endParaRPr lang="en-US" altLang="en-US"/>
          </a:p>
        </p:txBody>
      </p:sp>
    </p:spTree>
    <p:extLst>
      <p:ext uri="{BB962C8B-B14F-4D97-AF65-F5344CB8AC3E}">
        <p14:creationId xmlns:p14="http://schemas.microsoft.com/office/powerpoint/2010/main" val="19042922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8CFACF0B-DC44-49AD-817B-5698B7DB223E}"/>
              </a:ext>
            </a:extLst>
          </p:cNvPr>
          <p:cNvSpPr>
            <a:spLocks noGrp="1" noChangeArrowheads="1"/>
          </p:cNvSpPr>
          <p:nvPr>
            <p:ph type="dt" idx="10"/>
          </p:nvPr>
        </p:nvSpPr>
        <p:spPr>
          <a:ln/>
        </p:spPr>
        <p:txBody>
          <a:bodyPr/>
          <a:lstStyle>
            <a:lvl1pPr>
              <a:defRPr/>
            </a:lvl1pPr>
          </a:lstStyle>
          <a:p>
            <a:pPr>
              <a:defRPr/>
            </a:pPr>
            <a:fld id="{82CCC10D-E2BF-4C24-B3F9-83370CDDA001}" type="datetime1">
              <a:rPr lang="en-US" altLang="en-US" smtClean="0"/>
              <a:pPr>
                <a:defRPr/>
              </a:pPr>
              <a:t>7/20/2023</a:t>
            </a:fld>
            <a:endParaRPr lang="en-US" altLang="en-US"/>
          </a:p>
        </p:txBody>
      </p:sp>
      <p:sp>
        <p:nvSpPr>
          <p:cNvPr id="6" name="Rectangle 3">
            <a:extLst>
              <a:ext uri="{FF2B5EF4-FFF2-40B4-BE49-F238E27FC236}">
                <a16:creationId xmlns:a16="http://schemas.microsoft.com/office/drawing/2014/main" id="{31355D84-54BA-407F-8067-4BFBE42D229C}"/>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7" name="Rectangle 4">
            <a:extLst>
              <a:ext uri="{FF2B5EF4-FFF2-40B4-BE49-F238E27FC236}">
                <a16:creationId xmlns:a16="http://schemas.microsoft.com/office/drawing/2014/main" id="{3ED7587B-D21E-47A7-8BB5-84725F7A2A24}"/>
              </a:ext>
            </a:extLst>
          </p:cNvPr>
          <p:cNvSpPr>
            <a:spLocks noGrp="1" noChangeArrowheads="1"/>
          </p:cNvSpPr>
          <p:nvPr>
            <p:ph type="sldNum" idx="12"/>
          </p:nvPr>
        </p:nvSpPr>
        <p:spPr>
          <a:ln/>
        </p:spPr>
        <p:txBody>
          <a:bodyPr/>
          <a:lstStyle>
            <a:lvl1pPr>
              <a:defRPr/>
            </a:lvl1pPr>
          </a:lstStyle>
          <a:p>
            <a:fld id="{172EDC08-891A-4AB4-899A-F9A53C0BF70B}" type="slidenum">
              <a:rPr lang="en-US" altLang="en-US"/>
              <a:pPr/>
              <a:t>‹#›</a:t>
            </a:fld>
            <a:endParaRPr lang="en-US" altLang="en-US"/>
          </a:p>
        </p:txBody>
      </p:sp>
    </p:spTree>
    <p:extLst>
      <p:ext uri="{BB962C8B-B14F-4D97-AF65-F5344CB8AC3E}">
        <p14:creationId xmlns:p14="http://schemas.microsoft.com/office/powerpoint/2010/main" val="23107354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AF199778-E405-45AB-9316-9EAD985EFD41}"/>
              </a:ext>
            </a:extLst>
          </p:cNvPr>
          <p:cNvSpPr>
            <a:spLocks noGrp="1" noChangeArrowheads="1"/>
          </p:cNvSpPr>
          <p:nvPr>
            <p:ph type="dt" idx="10"/>
          </p:nvPr>
        </p:nvSpPr>
        <p:spPr>
          <a:ln/>
        </p:spPr>
        <p:txBody>
          <a:bodyPr/>
          <a:lstStyle>
            <a:lvl1pPr>
              <a:defRPr/>
            </a:lvl1pPr>
          </a:lstStyle>
          <a:p>
            <a:pPr>
              <a:defRPr/>
            </a:pPr>
            <a:fld id="{0998040A-BD08-44FB-9788-22DC099D30E5}" type="datetime1">
              <a:rPr lang="en-US" altLang="en-US" smtClean="0"/>
              <a:pPr>
                <a:defRPr/>
              </a:pPr>
              <a:t>7/20/2023</a:t>
            </a:fld>
            <a:endParaRPr lang="en-US" altLang="en-US"/>
          </a:p>
        </p:txBody>
      </p:sp>
      <p:sp>
        <p:nvSpPr>
          <p:cNvPr id="6" name="Rectangle 3">
            <a:extLst>
              <a:ext uri="{FF2B5EF4-FFF2-40B4-BE49-F238E27FC236}">
                <a16:creationId xmlns:a16="http://schemas.microsoft.com/office/drawing/2014/main" id="{E4379C27-7E8A-41F3-B1F0-EC82730B43D0}"/>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7" name="Rectangle 4">
            <a:extLst>
              <a:ext uri="{FF2B5EF4-FFF2-40B4-BE49-F238E27FC236}">
                <a16:creationId xmlns:a16="http://schemas.microsoft.com/office/drawing/2014/main" id="{83C79304-0008-45F9-9397-348DD92B09F6}"/>
              </a:ext>
            </a:extLst>
          </p:cNvPr>
          <p:cNvSpPr>
            <a:spLocks noGrp="1" noChangeArrowheads="1"/>
          </p:cNvSpPr>
          <p:nvPr>
            <p:ph type="sldNum" idx="12"/>
          </p:nvPr>
        </p:nvSpPr>
        <p:spPr>
          <a:ln/>
        </p:spPr>
        <p:txBody>
          <a:bodyPr/>
          <a:lstStyle>
            <a:lvl1pPr>
              <a:defRPr/>
            </a:lvl1pPr>
          </a:lstStyle>
          <a:p>
            <a:fld id="{1666EF32-A5E3-49C2-BCC3-833280F60F3C}" type="slidenum">
              <a:rPr lang="en-US" altLang="en-US"/>
              <a:pPr/>
              <a:t>‹#›</a:t>
            </a:fld>
            <a:endParaRPr lang="en-US" altLang="en-US"/>
          </a:p>
        </p:txBody>
      </p:sp>
    </p:spTree>
    <p:extLst>
      <p:ext uri="{BB962C8B-B14F-4D97-AF65-F5344CB8AC3E}">
        <p14:creationId xmlns:p14="http://schemas.microsoft.com/office/powerpoint/2010/main" val="39755803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5AAAB27C-2365-4A82-8FF7-6E56154B2A2F}"/>
              </a:ext>
            </a:extLst>
          </p:cNvPr>
          <p:cNvSpPr>
            <a:spLocks noGrp="1" noChangeArrowheads="1"/>
          </p:cNvSpPr>
          <p:nvPr>
            <p:ph type="dt" idx="10"/>
          </p:nvPr>
        </p:nvSpPr>
        <p:spPr>
          <a:ln/>
        </p:spPr>
        <p:txBody>
          <a:bodyPr/>
          <a:lstStyle>
            <a:lvl1pPr>
              <a:defRPr/>
            </a:lvl1pPr>
          </a:lstStyle>
          <a:p>
            <a:pPr>
              <a:defRPr/>
            </a:pPr>
            <a:fld id="{AD20B0BB-51D7-4B6D-89F7-40FD218F92EB}" type="datetime1">
              <a:rPr lang="en-US" altLang="en-US" smtClean="0"/>
              <a:pPr>
                <a:defRPr/>
              </a:pPr>
              <a:t>7/20/2023</a:t>
            </a:fld>
            <a:endParaRPr lang="en-US" altLang="en-US"/>
          </a:p>
        </p:txBody>
      </p:sp>
      <p:sp>
        <p:nvSpPr>
          <p:cNvPr id="5" name="Rectangle 3">
            <a:extLst>
              <a:ext uri="{FF2B5EF4-FFF2-40B4-BE49-F238E27FC236}">
                <a16:creationId xmlns:a16="http://schemas.microsoft.com/office/drawing/2014/main" id="{57CCD35D-BDA7-4ABA-9D85-6B6EEDA85DE2}"/>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6" name="Rectangle 4">
            <a:extLst>
              <a:ext uri="{FF2B5EF4-FFF2-40B4-BE49-F238E27FC236}">
                <a16:creationId xmlns:a16="http://schemas.microsoft.com/office/drawing/2014/main" id="{A007409B-DE2B-4295-9520-8E4353440691}"/>
              </a:ext>
            </a:extLst>
          </p:cNvPr>
          <p:cNvSpPr>
            <a:spLocks noGrp="1" noChangeArrowheads="1"/>
          </p:cNvSpPr>
          <p:nvPr>
            <p:ph type="sldNum" idx="12"/>
          </p:nvPr>
        </p:nvSpPr>
        <p:spPr>
          <a:ln/>
        </p:spPr>
        <p:txBody>
          <a:bodyPr/>
          <a:lstStyle>
            <a:lvl1pPr>
              <a:defRPr/>
            </a:lvl1pPr>
          </a:lstStyle>
          <a:p>
            <a:fld id="{8B68AE46-D70F-49E5-8174-5E9E638971F1}" type="slidenum">
              <a:rPr lang="en-US" altLang="en-US"/>
              <a:pPr/>
              <a:t>‹#›</a:t>
            </a:fld>
            <a:endParaRPr lang="en-US" altLang="en-US"/>
          </a:p>
        </p:txBody>
      </p:sp>
    </p:spTree>
    <p:extLst>
      <p:ext uri="{BB962C8B-B14F-4D97-AF65-F5344CB8AC3E}">
        <p14:creationId xmlns:p14="http://schemas.microsoft.com/office/powerpoint/2010/main" val="3688600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3054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305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a:extLst>
              <a:ext uri="{FF2B5EF4-FFF2-40B4-BE49-F238E27FC236}">
                <a16:creationId xmlns:a16="http://schemas.microsoft.com/office/drawing/2014/main" id="{A9D847F6-0E1C-4AA3-A814-2AAA4CE8A3D6}"/>
              </a:ext>
            </a:extLst>
          </p:cNvPr>
          <p:cNvSpPr>
            <a:spLocks noGrp="1" noChangeArrowheads="1"/>
          </p:cNvSpPr>
          <p:nvPr>
            <p:ph type="dt" idx="10"/>
          </p:nvPr>
        </p:nvSpPr>
        <p:spPr>
          <a:ln/>
        </p:spPr>
        <p:txBody>
          <a:bodyPr/>
          <a:lstStyle>
            <a:lvl1pPr>
              <a:defRPr/>
            </a:lvl1pPr>
          </a:lstStyle>
          <a:p>
            <a:pPr>
              <a:defRPr/>
            </a:pPr>
            <a:fld id="{053B5AB8-D1C7-4693-B45A-2D3CA8801780}" type="datetime1">
              <a:rPr lang="en-US" altLang="en-US" smtClean="0"/>
              <a:pPr>
                <a:defRPr/>
              </a:pPr>
              <a:t>7/20/2023</a:t>
            </a:fld>
            <a:endParaRPr lang="en-US" altLang="en-US"/>
          </a:p>
        </p:txBody>
      </p:sp>
      <p:sp>
        <p:nvSpPr>
          <p:cNvPr id="5" name="Rectangle 3">
            <a:extLst>
              <a:ext uri="{FF2B5EF4-FFF2-40B4-BE49-F238E27FC236}">
                <a16:creationId xmlns:a16="http://schemas.microsoft.com/office/drawing/2014/main" id="{E4EF0B5E-9DE5-4299-A83F-2C54BA85B4B1}"/>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6" name="Rectangle 4">
            <a:extLst>
              <a:ext uri="{FF2B5EF4-FFF2-40B4-BE49-F238E27FC236}">
                <a16:creationId xmlns:a16="http://schemas.microsoft.com/office/drawing/2014/main" id="{C3146D03-661C-450F-845A-051DB2FCC289}"/>
              </a:ext>
            </a:extLst>
          </p:cNvPr>
          <p:cNvSpPr>
            <a:spLocks noGrp="1" noChangeArrowheads="1"/>
          </p:cNvSpPr>
          <p:nvPr>
            <p:ph type="sldNum" idx="12"/>
          </p:nvPr>
        </p:nvSpPr>
        <p:spPr>
          <a:ln/>
        </p:spPr>
        <p:txBody>
          <a:bodyPr/>
          <a:lstStyle>
            <a:lvl1pPr>
              <a:defRPr/>
            </a:lvl1pPr>
          </a:lstStyle>
          <a:p>
            <a:fld id="{0CB5F242-210B-48FD-A859-C6282CDD8F39}" type="slidenum">
              <a:rPr lang="en-US" altLang="en-US"/>
              <a:pPr/>
              <a:t>‹#›</a:t>
            </a:fld>
            <a:endParaRPr lang="en-US" altLang="en-US"/>
          </a:p>
        </p:txBody>
      </p:sp>
    </p:spTree>
    <p:extLst>
      <p:ext uri="{BB962C8B-B14F-4D97-AF65-F5344CB8AC3E}">
        <p14:creationId xmlns:p14="http://schemas.microsoft.com/office/powerpoint/2010/main" val="1819798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4963"/>
            <a:ext cx="4037013"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6613" y="1604963"/>
            <a:ext cx="40386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a:extLst>
              <a:ext uri="{FF2B5EF4-FFF2-40B4-BE49-F238E27FC236}">
                <a16:creationId xmlns:a16="http://schemas.microsoft.com/office/drawing/2014/main" id="{FAD18DBC-BE42-495F-B5BC-22BB787B0A1A}"/>
              </a:ext>
            </a:extLst>
          </p:cNvPr>
          <p:cNvSpPr>
            <a:spLocks noGrp="1" noChangeArrowheads="1"/>
          </p:cNvSpPr>
          <p:nvPr>
            <p:ph type="dt" idx="10"/>
          </p:nvPr>
        </p:nvSpPr>
        <p:spPr>
          <a:ln/>
        </p:spPr>
        <p:txBody>
          <a:bodyPr/>
          <a:lstStyle>
            <a:lvl1pPr>
              <a:defRPr/>
            </a:lvl1pPr>
          </a:lstStyle>
          <a:p>
            <a:pPr>
              <a:defRPr/>
            </a:pPr>
            <a:fld id="{716AFFA3-2294-4A48-BF19-31469B96F933}" type="datetime1">
              <a:rPr lang="en-US" altLang="en-US" smtClean="0"/>
              <a:pPr>
                <a:defRPr/>
              </a:pPr>
              <a:t>7/20/2023</a:t>
            </a:fld>
            <a:endParaRPr lang="en-US" altLang="en-US"/>
          </a:p>
        </p:txBody>
      </p:sp>
      <p:sp>
        <p:nvSpPr>
          <p:cNvPr id="6" name="Rectangle 3">
            <a:extLst>
              <a:ext uri="{FF2B5EF4-FFF2-40B4-BE49-F238E27FC236}">
                <a16:creationId xmlns:a16="http://schemas.microsoft.com/office/drawing/2014/main" id="{B56DEDA4-F062-4125-97E6-BD34476EA382}"/>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7" name="Rectangle 4">
            <a:extLst>
              <a:ext uri="{FF2B5EF4-FFF2-40B4-BE49-F238E27FC236}">
                <a16:creationId xmlns:a16="http://schemas.microsoft.com/office/drawing/2014/main" id="{43E2F907-A2A6-4C90-9E36-9A3C8C794EFE}"/>
              </a:ext>
            </a:extLst>
          </p:cNvPr>
          <p:cNvSpPr>
            <a:spLocks noGrp="1" noChangeArrowheads="1"/>
          </p:cNvSpPr>
          <p:nvPr>
            <p:ph type="sldNum" idx="12"/>
          </p:nvPr>
        </p:nvSpPr>
        <p:spPr>
          <a:ln/>
        </p:spPr>
        <p:txBody>
          <a:bodyPr/>
          <a:lstStyle>
            <a:lvl1pPr>
              <a:defRPr/>
            </a:lvl1pPr>
          </a:lstStyle>
          <a:p>
            <a:fld id="{173E1578-FD41-4796-89EC-69FA672B44C4}" type="slidenum">
              <a:rPr lang="en-US" altLang="en-US"/>
              <a:pPr/>
              <a:t>‹#›</a:t>
            </a:fld>
            <a:endParaRPr lang="en-US" altLang="en-US"/>
          </a:p>
        </p:txBody>
      </p:sp>
    </p:spTree>
    <p:extLst>
      <p:ext uri="{BB962C8B-B14F-4D97-AF65-F5344CB8AC3E}">
        <p14:creationId xmlns:p14="http://schemas.microsoft.com/office/powerpoint/2010/main" val="3846575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a:extLst>
              <a:ext uri="{FF2B5EF4-FFF2-40B4-BE49-F238E27FC236}">
                <a16:creationId xmlns:a16="http://schemas.microsoft.com/office/drawing/2014/main" id="{1E3C9674-4641-46C7-9D4F-8FE5821578B5}"/>
              </a:ext>
            </a:extLst>
          </p:cNvPr>
          <p:cNvSpPr>
            <a:spLocks noGrp="1" noChangeArrowheads="1"/>
          </p:cNvSpPr>
          <p:nvPr>
            <p:ph type="dt" idx="10"/>
          </p:nvPr>
        </p:nvSpPr>
        <p:spPr>
          <a:ln/>
        </p:spPr>
        <p:txBody>
          <a:bodyPr/>
          <a:lstStyle>
            <a:lvl1pPr>
              <a:defRPr/>
            </a:lvl1pPr>
          </a:lstStyle>
          <a:p>
            <a:pPr>
              <a:defRPr/>
            </a:pPr>
            <a:fld id="{B043462E-2B3D-4841-871D-2DD7F2399856}" type="datetime1">
              <a:rPr lang="en-US" altLang="en-US" smtClean="0"/>
              <a:pPr>
                <a:defRPr/>
              </a:pPr>
              <a:t>7/20/2023</a:t>
            </a:fld>
            <a:endParaRPr lang="en-US" altLang="en-US"/>
          </a:p>
        </p:txBody>
      </p:sp>
      <p:sp>
        <p:nvSpPr>
          <p:cNvPr id="8" name="Rectangle 3">
            <a:extLst>
              <a:ext uri="{FF2B5EF4-FFF2-40B4-BE49-F238E27FC236}">
                <a16:creationId xmlns:a16="http://schemas.microsoft.com/office/drawing/2014/main" id="{FEC8F03F-D0FF-4D03-B319-A284725741E5}"/>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9" name="Rectangle 4">
            <a:extLst>
              <a:ext uri="{FF2B5EF4-FFF2-40B4-BE49-F238E27FC236}">
                <a16:creationId xmlns:a16="http://schemas.microsoft.com/office/drawing/2014/main" id="{A62A9EC1-595F-4F46-88A1-E6C4CC013C42}"/>
              </a:ext>
            </a:extLst>
          </p:cNvPr>
          <p:cNvSpPr>
            <a:spLocks noGrp="1" noChangeArrowheads="1"/>
          </p:cNvSpPr>
          <p:nvPr>
            <p:ph type="sldNum" idx="12"/>
          </p:nvPr>
        </p:nvSpPr>
        <p:spPr>
          <a:ln/>
        </p:spPr>
        <p:txBody>
          <a:bodyPr/>
          <a:lstStyle>
            <a:lvl1pPr>
              <a:defRPr/>
            </a:lvl1pPr>
          </a:lstStyle>
          <a:p>
            <a:fld id="{2378E7DF-DCB7-41E5-90D8-0C478F361AA1}" type="slidenum">
              <a:rPr lang="en-US" altLang="en-US"/>
              <a:pPr/>
              <a:t>‹#›</a:t>
            </a:fld>
            <a:endParaRPr lang="en-US" altLang="en-US"/>
          </a:p>
        </p:txBody>
      </p:sp>
    </p:spTree>
    <p:extLst>
      <p:ext uri="{BB962C8B-B14F-4D97-AF65-F5344CB8AC3E}">
        <p14:creationId xmlns:p14="http://schemas.microsoft.com/office/powerpoint/2010/main" val="1612145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2">
            <a:extLst>
              <a:ext uri="{FF2B5EF4-FFF2-40B4-BE49-F238E27FC236}">
                <a16:creationId xmlns:a16="http://schemas.microsoft.com/office/drawing/2014/main" id="{90924A3A-0126-463E-9D9D-99F1FB27E304}"/>
              </a:ext>
            </a:extLst>
          </p:cNvPr>
          <p:cNvSpPr>
            <a:spLocks noGrp="1" noChangeArrowheads="1"/>
          </p:cNvSpPr>
          <p:nvPr>
            <p:ph type="dt" idx="10"/>
          </p:nvPr>
        </p:nvSpPr>
        <p:spPr>
          <a:ln/>
        </p:spPr>
        <p:txBody>
          <a:bodyPr/>
          <a:lstStyle>
            <a:lvl1pPr>
              <a:defRPr/>
            </a:lvl1pPr>
          </a:lstStyle>
          <a:p>
            <a:pPr>
              <a:defRPr/>
            </a:pPr>
            <a:fld id="{1AD23CA3-CE54-4BD8-A624-4A959B952258}" type="datetime1">
              <a:rPr lang="en-US" altLang="en-US" smtClean="0"/>
              <a:pPr>
                <a:defRPr/>
              </a:pPr>
              <a:t>7/20/2023</a:t>
            </a:fld>
            <a:endParaRPr lang="en-US" altLang="en-US"/>
          </a:p>
        </p:txBody>
      </p:sp>
      <p:sp>
        <p:nvSpPr>
          <p:cNvPr id="4" name="Rectangle 3">
            <a:extLst>
              <a:ext uri="{FF2B5EF4-FFF2-40B4-BE49-F238E27FC236}">
                <a16:creationId xmlns:a16="http://schemas.microsoft.com/office/drawing/2014/main" id="{2D243B5A-821E-4015-9A77-270DFA016EE0}"/>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5" name="Rectangle 4">
            <a:extLst>
              <a:ext uri="{FF2B5EF4-FFF2-40B4-BE49-F238E27FC236}">
                <a16:creationId xmlns:a16="http://schemas.microsoft.com/office/drawing/2014/main" id="{14A10D8E-7149-4A06-B21A-B993EF26170A}"/>
              </a:ext>
            </a:extLst>
          </p:cNvPr>
          <p:cNvSpPr>
            <a:spLocks noGrp="1" noChangeArrowheads="1"/>
          </p:cNvSpPr>
          <p:nvPr>
            <p:ph type="sldNum" idx="12"/>
          </p:nvPr>
        </p:nvSpPr>
        <p:spPr>
          <a:ln/>
        </p:spPr>
        <p:txBody>
          <a:bodyPr/>
          <a:lstStyle>
            <a:lvl1pPr>
              <a:defRPr/>
            </a:lvl1pPr>
          </a:lstStyle>
          <a:p>
            <a:fld id="{D749AAAD-1513-4838-9FD7-17810063C121}" type="slidenum">
              <a:rPr lang="en-US" altLang="en-US"/>
              <a:pPr/>
              <a:t>‹#›</a:t>
            </a:fld>
            <a:endParaRPr lang="en-US" altLang="en-US"/>
          </a:p>
        </p:txBody>
      </p:sp>
    </p:spTree>
    <p:extLst>
      <p:ext uri="{BB962C8B-B14F-4D97-AF65-F5344CB8AC3E}">
        <p14:creationId xmlns:p14="http://schemas.microsoft.com/office/powerpoint/2010/main" val="2189738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6CACF56-2B58-42E0-B0EA-0E5D8D437287}"/>
              </a:ext>
            </a:extLst>
          </p:cNvPr>
          <p:cNvSpPr>
            <a:spLocks noGrp="1" noChangeArrowheads="1"/>
          </p:cNvSpPr>
          <p:nvPr>
            <p:ph type="dt" idx="10"/>
          </p:nvPr>
        </p:nvSpPr>
        <p:spPr>
          <a:ln/>
        </p:spPr>
        <p:txBody>
          <a:bodyPr/>
          <a:lstStyle>
            <a:lvl1pPr>
              <a:defRPr/>
            </a:lvl1pPr>
          </a:lstStyle>
          <a:p>
            <a:pPr>
              <a:defRPr/>
            </a:pPr>
            <a:fld id="{66318200-3BC6-4B4E-85EA-CCE6C1073FFD}" type="datetime1">
              <a:rPr lang="en-US" altLang="en-US" smtClean="0"/>
              <a:pPr>
                <a:defRPr/>
              </a:pPr>
              <a:t>7/20/2023</a:t>
            </a:fld>
            <a:endParaRPr lang="en-US" altLang="en-US"/>
          </a:p>
        </p:txBody>
      </p:sp>
      <p:sp>
        <p:nvSpPr>
          <p:cNvPr id="3" name="Rectangle 3">
            <a:extLst>
              <a:ext uri="{FF2B5EF4-FFF2-40B4-BE49-F238E27FC236}">
                <a16:creationId xmlns:a16="http://schemas.microsoft.com/office/drawing/2014/main" id="{A941FB6D-61FC-43D9-921E-C793BC421EDA}"/>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4" name="Rectangle 4">
            <a:extLst>
              <a:ext uri="{FF2B5EF4-FFF2-40B4-BE49-F238E27FC236}">
                <a16:creationId xmlns:a16="http://schemas.microsoft.com/office/drawing/2014/main" id="{B89C99CF-2600-4583-8EF5-D5D7345F59A7}"/>
              </a:ext>
            </a:extLst>
          </p:cNvPr>
          <p:cNvSpPr>
            <a:spLocks noGrp="1" noChangeArrowheads="1"/>
          </p:cNvSpPr>
          <p:nvPr>
            <p:ph type="sldNum" idx="12"/>
          </p:nvPr>
        </p:nvSpPr>
        <p:spPr>
          <a:ln/>
        </p:spPr>
        <p:txBody>
          <a:bodyPr/>
          <a:lstStyle>
            <a:lvl1pPr>
              <a:defRPr/>
            </a:lvl1pPr>
          </a:lstStyle>
          <a:p>
            <a:fld id="{95DD53C4-F79A-414C-910A-43C7952C8DB6}" type="slidenum">
              <a:rPr lang="en-US" altLang="en-US"/>
              <a:pPr/>
              <a:t>‹#›</a:t>
            </a:fld>
            <a:endParaRPr lang="en-US" altLang="en-US"/>
          </a:p>
        </p:txBody>
      </p:sp>
    </p:spTree>
    <p:extLst>
      <p:ext uri="{BB962C8B-B14F-4D97-AF65-F5344CB8AC3E}">
        <p14:creationId xmlns:p14="http://schemas.microsoft.com/office/powerpoint/2010/main" val="523823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D217AA32-B1C2-49CA-8ED9-AB426E5B94EB}"/>
              </a:ext>
            </a:extLst>
          </p:cNvPr>
          <p:cNvSpPr>
            <a:spLocks noGrp="1" noChangeArrowheads="1"/>
          </p:cNvSpPr>
          <p:nvPr>
            <p:ph type="dt" idx="10"/>
          </p:nvPr>
        </p:nvSpPr>
        <p:spPr>
          <a:ln/>
        </p:spPr>
        <p:txBody>
          <a:bodyPr/>
          <a:lstStyle>
            <a:lvl1pPr>
              <a:defRPr/>
            </a:lvl1pPr>
          </a:lstStyle>
          <a:p>
            <a:pPr>
              <a:defRPr/>
            </a:pPr>
            <a:fld id="{E3E8B184-0D86-4833-A9AE-DF6441C1C123}" type="datetime1">
              <a:rPr lang="en-US" altLang="en-US" smtClean="0"/>
              <a:pPr>
                <a:defRPr/>
              </a:pPr>
              <a:t>7/20/2023</a:t>
            </a:fld>
            <a:endParaRPr lang="en-US" altLang="en-US"/>
          </a:p>
        </p:txBody>
      </p:sp>
      <p:sp>
        <p:nvSpPr>
          <p:cNvPr id="6" name="Rectangle 3">
            <a:extLst>
              <a:ext uri="{FF2B5EF4-FFF2-40B4-BE49-F238E27FC236}">
                <a16:creationId xmlns:a16="http://schemas.microsoft.com/office/drawing/2014/main" id="{9E1D07BA-A34D-4743-A333-64CDE18BBF6B}"/>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7" name="Rectangle 4">
            <a:extLst>
              <a:ext uri="{FF2B5EF4-FFF2-40B4-BE49-F238E27FC236}">
                <a16:creationId xmlns:a16="http://schemas.microsoft.com/office/drawing/2014/main" id="{03A55837-1073-4131-A99F-7ACBEF26CF9E}"/>
              </a:ext>
            </a:extLst>
          </p:cNvPr>
          <p:cNvSpPr>
            <a:spLocks noGrp="1" noChangeArrowheads="1"/>
          </p:cNvSpPr>
          <p:nvPr>
            <p:ph type="sldNum" idx="12"/>
          </p:nvPr>
        </p:nvSpPr>
        <p:spPr>
          <a:ln/>
        </p:spPr>
        <p:txBody>
          <a:bodyPr/>
          <a:lstStyle>
            <a:lvl1pPr>
              <a:defRPr/>
            </a:lvl1pPr>
          </a:lstStyle>
          <a:p>
            <a:fld id="{FC28F7FB-E6FD-476A-A083-91BD32A8CE01}" type="slidenum">
              <a:rPr lang="en-US" altLang="en-US"/>
              <a:pPr/>
              <a:t>‹#›</a:t>
            </a:fld>
            <a:endParaRPr lang="en-US" altLang="en-US"/>
          </a:p>
        </p:txBody>
      </p:sp>
    </p:spTree>
    <p:extLst>
      <p:ext uri="{BB962C8B-B14F-4D97-AF65-F5344CB8AC3E}">
        <p14:creationId xmlns:p14="http://schemas.microsoft.com/office/powerpoint/2010/main" val="3992777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C584BC2F-F437-40A4-A4BC-0C71FE655FE7}"/>
              </a:ext>
            </a:extLst>
          </p:cNvPr>
          <p:cNvSpPr>
            <a:spLocks noGrp="1" noChangeArrowheads="1"/>
          </p:cNvSpPr>
          <p:nvPr>
            <p:ph type="dt" idx="10"/>
          </p:nvPr>
        </p:nvSpPr>
        <p:spPr>
          <a:ln/>
        </p:spPr>
        <p:txBody>
          <a:bodyPr/>
          <a:lstStyle>
            <a:lvl1pPr>
              <a:defRPr/>
            </a:lvl1pPr>
          </a:lstStyle>
          <a:p>
            <a:pPr>
              <a:defRPr/>
            </a:pPr>
            <a:fld id="{7ACD78EA-203B-4E46-A7F9-244D71C7B586}" type="datetime1">
              <a:rPr lang="en-US" altLang="en-US" smtClean="0"/>
              <a:pPr>
                <a:defRPr/>
              </a:pPr>
              <a:t>7/20/2023</a:t>
            </a:fld>
            <a:endParaRPr lang="en-US" altLang="en-US"/>
          </a:p>
        </p:txBody>
      </p:sp>
      <p:sp>
        <p:nvSpPr>
          <p:cNvPr id="6" name="Rectangle 3">
            <a:extLst>
              <a:ext uri="{FF2B5EF4-FFF2-40B4-BE49-F238E27FC236}">
                <a16:creationId xmlns:a16="http://schemas.microsoft.com/office/drawing/2014/main" id="{E63E184A-B1EF-4B71-A3FF-4DCC29A0D32F}"/>
              </a:ext>
            </a:extLst>
          </p:cNvPr>
          <p:cNvSpPr>
            <a:spLocks noGrp="1" noChangeArrowheads="1"/>
          </p:cNvSpPr>
          <p:nvPr>
            <p:ph type="ftr" idx="11"/>
          </p:nvPr>
        </p:nvSpPr>
        <p:spPr>
          <a:ln/>
        </p:spPr>
        <p:txBody>
          <a:bodyPr/>
          <a:lstStyle>
            <a:lvl1pPr>
              <a:defRPr/>
            </a:lvl1pPr>
          </a:lstStyle>
          <a:p>
            <a:pPr>
              <a:defRPr/>
            </a:pPr>
            <a:r>
              <a:rPr lang="en-US" altLang="en-US"/>
              <a:t>KLNCE/CSE</a:t>
            </a:r>
          </a:p>
        </p:txBody>
      </p:sp>
      <p:sp>
        <p:nvSpPr>
          <p:cNvPr id="7" name="Rectangle 4">
            <a:extLst>
              <a:ext uri="{FF2B5EF4-FFF2-40B4-BE49-F238E27FC236}">
                <a16:creationId xmlns:a16="http://schemas.microsoft.com/office/drawing/2014/main" id="{D2CEDDE9-D7F3-48E2-9930-BBBCA0AB0B77}"/>
              </a:ext>
            </a:extLst>
          </p:cNvPr>
          <p:cNvSpPr>
            <a:spLocks noGrp="1" noChangeArrowheads="1"/>
          </p:cNvSpPr>
          <p:nvPr>
            <p:ph type="sldNum" idx="12"/>
          </p:nvPr>
        </p:nvSpPr>
        <p:spPr>
          <a:ln/>
        </p:spPr>
        <p:txBody>
          <a:bodyPr/>
          <a:lstStyle>
            <a:lvl1pPr>
              <a:defRPr/>
            </a:lvl1pPr>
          </a:lstStyle>
          <a:p>
            <a:fld id="{5BA0030B-D9C5-4E91-93BF-15C64EC3DEE0}" type="slidenum">
              <a:rPr lang="en-US" altLang="en-US"/>
              <a:pPr/>
              <a:t>‹#›</a:t>
            </a:fld>
            <a:endParaRPr lang="en-US" altLang="en-US"/>
          </a:p>
        </p:txBody>
      </p:sp>
    </p:spTree>
    <p:extLst>
      <p:ext uri="{BB962C8B-B14F-4D97-AF65-F5344CB8AC3E}">
        <p14:creationId xmlns:p14="http://schemas.microsoft.com/office/powerpoint/2010/main" val="509715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theme" Target="../theme/theme2.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 /><Relationship Id="rId3" Type="http://schemas.openxmlformats.org/officeDocument/2006/relationships/slideLayout" Target="../slideLayouts/slideLayout26.xml" /><Relationship Id="rId7" Type="http://schemas.openxmlformats.org/officeDocument/2006/relationships/slideLayout" Target="../slideLayouts/slideLayout30.xml" /><Relationship Id="rId12" Type="http://schemas.openxmlformats.org/officeDocument/2006/relationships/theme" Target="../theme/theme3.xml" /><Relationship Id="rId2" Type="http://schemas.openxmlformats.org/officeDocument/2006/relationships/slideLayout" Target="../slideLayouts/slideLayout25.xml" /><Relationship Id="rId1" Type="http://schemas.openxmlformats.org/officeDocument/2006/relationships/slideLayout" Target="../slideLayouts/slideLayout24.xml" /><Relationship Id="rId6" Type="http://schemas.openxmlformats.org/officeDocument/2006/relationships/slideLayout" Target="../slideLayouts/slideLayout29.xml" /><Relationship Id="rId11" Type="http://schemas.openxmlformats.org/officeDocument/2006/relationships/slideLayout" Target="../slideLayouts/slideLayout34.xml" /><Relationship Id="rId5" Type="http://schemas.openxmlformats.org/officeDocument/2006/relationships/slideLayout" Target="../slideLayouts/slideLayout28.xml" /><Relationship Id="rId10" Type="http://schemas.openxmlformats.org/officeDocument/2006/relationships/slideLayout" Target="../slideLayouts/slideLayout33.xml" /><Relationship Id="rId4" Type="http://schemas.openxmlformats.org/officeDocument/2006/relationships/slideLayout" Target="../slideLayouts/slideLayout27.xml" /><Relationship Id="rId9" Type="http://schemas.openxmlformats.org/officeDocument/2006/relationships/slideLayout" Target="../slideLayouts/slideLayout3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CB4"/>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455294C6-3A70-4450-A286-18238FD0F50D}"/>
              </a:ext>
            </a:extLst>
          </p:cNvPr>
          <p:cNvSpPr>
            <a:spLocks noGrp="1" noChangeArrowheads="1"/>
          </p:cNvSpPr>
          <p:nvPr>
            <p:ph type="title"/>
          </p:nvPr>
        </p:nvSpPr>
        <p:spPr bwMode="auto">
          <a:xfrm>
            <a:off x="685800" y="2130425"/>
            <a:ext cx="7770813"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91440" rIns="91440" bIns="91440" numCol="1" anchor="ctr" anchorCtr="0" compatLnSpc="1">
            <a:prstTxWarp prst="textNoShape">
              <a:avLst/>
            </a:prstTxWarp>
          </a:bodyPr>
          <a:lstStyle/>
          <a:p>
            <a:pPr lvl="0"/>
            <a:r>
              <a:rPr lang="en-GB" altLang="en-US"/>
              <a:t>Click to edit the title text format</a:t>
            </a:r>
          </a:p>
        </p:txBody>
      </p:sp>
      <p:sp>
        <p:nvSpPr>
          <p:cNvPr id="2" name="Rectangle 2">
            <a:extLst>
              <a:ext uri="{FF2B5EF4-FFF2-40B4-BE49-F238E27FC236}">
                <a16:creationId xmlns:a16="http://schemas.microsoft.com/office/drawing/2014/main" id="{A5B31374-703B-4FD0-BF2C-76788FED57F9}"/>
              </a:ext>
            </a:extLst>
          </p:cNvPr>
          <p:cNvSpPr>
            <a:spLocks noGrp="1" noChangeArrowheads="1"/>
          </p:cNvSpPr>
          <p:nvPr>
            <p:ph type="dt"/>
          </p:nvPr>
        </p:nvSpPr>
        <p:spPr bwMode="auto">
          <a:xfrm>
            <a:off x="457200" y="6356350"/>
            <a:ext cx="2132013" cy="363538"/>
          </a:xfrm>
          <a:prstGeom prst="rect">
            <a:avLst/>
          </a:prstGeom>
          <a:noFill/>
          <a:ln>
            <a:noFill/>
          </a:ln>
          <a:effectLst/>
        </p:spPr>
        <p:txBody>
          <a:bodyPr vert="horz" wrap="square" lIns="91440" tIns="91440" rIns="91440" bIns="91440" numCol="1" anchor="ctr" anchorCtr="0" compatLnSpc="1">
            <a:prstTxWarp prst="textNoShape">
              <a:avLst/>
            </a:prstTxWarp>
          </a:bodyPr>
          <a:lstStyle>
            <a:lvl1pPr eaLnBrk="1">
              <a:lnSpc>
                <a:spcPct val="100000"/>
              </a:lnSpc>
              <a:buClr>
                <a:srgbClr val="000000"/>
              </a:buClr>
              <a:buSzPct val="100000"/>
              <a:buFont typeface="Times New Roman" pitchFamily="16" charset="0"/>
              <a:buNone/>
              <a:tabLst>
                <a:tab pos="0" algn="l"/>
                <a:tab pos="457200" algn="l"/>
                <a:tab pos="914400" algn="l"/>
                <a:tab pos="1371600" algn="l"/>
                <a:tab pos="1828800" algn="l"/>
              </a:tabLst>
              <a:defRPr sz="1200">
                <a:solidFill>
                  <a:srgbClr val="FFFFFF"/>
                </a:solidFill>
                <a:latin typeface="Calibri" charset="0"/>
                <a:cs typeface="Calibri" charset="0"/>
              </a:defRPr>
            </a:lvl1pPr>
          </a:lstStyle>
          <a:p>
            <a:pPr>
              <a:defRPr/>
            </a:pPr>
            <a:fld id="{F7C637D7-CD90-4437-9C90-45D49F49CB59}" type="datetime1">
              <a:rPr lang="en-US" altLang="en-US" smtClean="0"/>
              <a:pPr>
                <a:defRPr/>
              </a:pPr>
              <a:t>7/20/2023</a:t>
            </a:fld>
            <a:endParaRPr lang="en-US" altLang="en-US"/>
          </a:p>
        </p:txBody>
      </p:sp>
      <p:sp>
        <p:nvSpPr>
          <p:cNvPr id="1027" name="Rectangle 3">
            <a:extLst>
              <a:ext uri="{FF2B5EF4-FFF2-40B4-BE49-F238E27FC236}">
                <a16:creationId xmlns:a16="http://schemas.microsoft.com/office/drawing/2014/main" id="{A46E013E-A3AF-4C4E-B224-AAEC9F5BFF8B}"/>
              </a:ext>
            </a:extLst>
          </p:cNvPr>
          <p:cNvSpPr>
            <a:spLocks noGrp="1" noChangeArrowheads="1"/>
          </p:cNvSpPr>
          <p:nvPr>
            <p:ph type="ftr"/>
          </p:nvPr>
        </p:nvSpPr>
        <p:spPr bwMode="auto">
          <a:xfrm>
            <a:off x="3124200" y="6356350"/>
            <a:ext cx="2894013" cy="363538"/>
          </a:xfrm>
          <a:prstGeom prst="rect">
            <a:avLst/>
          </a:prstGeom>
          <a:noFill/>
          <a:ln>
            <a:noFill/>
          </a:ln>
          <a:effectLst/>
        </p:spPr>
        <p:txBody>
          <a:bodyPr vert="horz" wrap="square" lIns="91440" tIns="91440" rIns="91440" bIns="91440" numCol="1" anchor="ctr" anchorCtr="0" compatLnSpc="1">
            <a:prstTxWarp prst="textNoShape">
              <a:avLst/>
            </a:prstTxWarp>
          </a:bodyPr>
          <a:lstStyle>
            <a:lvl1pPr algn="ctr" eaLnBrk="1">
              <a:lnSpc>
                <a:spcPct val="100000"/>
              </a:lnSpc>
              <a:buClr>
                <a:srgbClr val="000000"/>
              </a:buClr>
              <a:buSzPct val="100000"/>
              <a:buFont typeface="Times New Roman" pitchFamily="16" charset="0"/>
              <a:buNone/>
              <a:tabLst>
                <a:tab pos="0" algn="l"/>
                <a:tab pos="457200" algn="l"/>
                <a:tab pos="914400" algn="l"/>
                <a:tab pos="1371600" algn="l"/>
                <a:tab pos="1828800" algn="l"/>
                <a:tab pos="2286000" algn="l"/>
                <a:tab pos="2743200" algn="l"/>
              </a:tabLst>
              <a:defRPr sz="1200">
                <a:solidFill>
                  <a:srgbClr val="FFFFFF"/>
                </a:solidFill>
                <a:latin typeface="Calibri" charset="0"/>
                <a:cs typeface="Calibri" charset="0"/>
              </a:defRPr>
            </a:lvl1pPr>
          </a:lstStyle>
          <a:p>
            <a:pPr>
              <a:defRPr/>
            </a:pPr>
            <a:r>
              <a:rPr lang="en-US" altLang="en-US"/>
              <a:t>KLNCE/CSE</a:t>
            </a:r>
          </a:p>
        </p:txBody>
      </p:sp>
      <p:sp>
        <p:nvSpPr>
          <p:cNvPr id="1028" name="Rectangle 4">
            <a:extLst>
              <a:ext uri="{FF2B5EF4-FFF2-40B4-BE49-F238E27FC236}">
                <a16:creationId xmlns:a16="http://schemas.microsoft.com/office/drawing/2014/main" id="{C74CEFD7-AA08-4BEE-85FD-1AB75BE20338}"/>
              </a:ext>
            </a:extLst>
          </p:cNvPr>
          <p:cNvSpPr>
            <a:spLocks noGrp="1" noChangeArrowheads="1"/>
          </p:cNvSpPr>
          <p:nvPr>
            <p:ph type="sldNum"/>
          </p:nvPr>
        </p:nvSpPr>
        <p:spPr bwMode="auto">
          <a:xfrm>
            <a:off x="6553200" y="6356350"/>
            <a:ext cx="2132013" cy="363538"/>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r" eaLnBrk="1">
              <a:buClr>
                <a:srgbClr val="000000"/>
              </a:buClr>
              <a:buSzPct val="100000"/>
              <a:buFont typeface="Times New Roman" panose="02020603050405020304" pitchFamily="18" charset="0"/>
              <a:buNone/>
              <a:tabLst>
                <a:tab pos="0" algn="l"/>
                <a:tab pos="457200" algn="l"/>
                <a:tab pos="914400" algn="l"/>
                <a:tab pos="1371600" algn="l"/>
                <a:tab pos="1828800" algn="l"/>
              </a:tabLst>
              <a:defRPr sz="1200">
                <a:solidFill>
                  <a:srgbClr val="FFFFFF"/>
                </a:solidFill>
                <a:latin typeface="Calibri" panose="020F0502020204030204" pitchFamily="34" charset="0"/>
              </a:defRPr>
            </a:lvl1pPr>
          </a:lstStyle>
          <a:p>
            <a:fld id="{EC37D7C9-1092-4622-9C73-FCC6350C0050}" type="slidenum">
              <a:rPr lang="en-US" altLang="en-US"/>
              <a:pPr/>
              <a:t>‹#›</a:t>
            </a:fld>
            <a:endParaRPr lang="en-US" altLang="en-US"/>
          </a:p>
        </p:txBody>
      </p:sp>
      <p:sp>
        <p:nvSpPr>
          <p:cNvPr id="1030" name="Rectangle 5">
            <a:extLst>
              <a:ext uri="{FF2B5EF4-FFF2-40B4-BE49-F238E27FC236}">
                <a16:creationId xmlns:a16="http://schemas.microsoft.com/office/drawing/2014/main" id="{9FD5685F-8303-4612-9E95-5587C6C75B88}"/>
              </a:ext>
            </a:extLst>
          </p:cNvPr>
          <p:cNvSpPr>
            <a:spLocks noGrp="1" noChangeArrowheads="1"/>
          </p:cNvSpPr>
          <p:nvPr>
            <p:ph type="body" idx="1"/>
          </p:nvPr>
        </p:nvSpPr>
        <p:spPr bwMode="auto">
          <a:xfrm>
            <a:off x="457200" y="1604963"/>
            <a:ext cx="8228013"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12446"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hdr="0"/>
  <p:txStyles>
    <p:titleStyle>
      <a:lvl1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1400">
          <a:solidFill>
            <a:srgbClr val="000000"/>
          </a:solidFill>
          <a:latin typeface="+mj-lt"/>
          <a:ea typeface="+mj-ea"/>
          <a:cs typeface="+mj-cs"/>
        </a:defRPr>
      </a:lvl1pPr>
      <a:lvl2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1400">
          <a:solidFill>
            <a:srgbClr val="000000"/>
          </a:solidFill>
          <a:latin typeface="Arial" charset="0"/>
          <a:cs typeface="Arial" charset="0"/>
        </a:defRPr>
      </a:lvl2pPr>
      <a:lvl3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1400">
          <a:solidFill>
            <a:srgbClr val="000000"/>
          </a:solidFill>
          <a:latin typeface="Arial" charset="0"/>
          <a:cs typeface="Arial" charset="0"/>
        </a:defRPr>
      </a:lvl3pPr>
      <a:lvl4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1400">
          <a:solidFill>
            <a:srgbClr val="000000"/>
          </a:solidFill>
          <a:latin typeface="Arial" charset="0"/>
          <a:cs typeface="Arial" charset="0"/>
        </a:defRPr>
      </a:lvl4pPr>
      <a:lvl5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1400">
          <a:solidFill>
            <a:srgbClr val="000000"/>
          </a:solidFill>
          <a:latin typeface="Arial" charset="0"/>
          <a:cs typeface="Arial" charset="0"/>
        </a:defRPr>
      </a:lvl5pPr>
      <a:lvl6pPr marL="2514600" indent="-228600" algn="l" defTabSz="457200" rtl="0" fontAlgn="base" hangingPunct="0">
        <a:lnSpc>
          <a:spcPct val="93000"/>
        </a:lnSpc>
        <a:spcBef>
          <a:spcPct val="0"/>
        </a:spcBef>
        <a:spcAft>
          <a:spcPct val="0"/>
        </a:spcAft>
        <a:buClr>
          <a:srgbClr val="000000"/>
        </a:buClr>
        <a:buSzPct val="100000"/>
        <a:buFont typeface="Times New Roman" pitchFamily="16" charset="0"/>
        <a:defRPr sz="1400">
          <a:solidFill>
            <a:srgbClr val="000000"/>
          </a:solidFill>
          <a:latin typeface="Arial" charset="0"/>
          <a:cs typeface="Arial" charset="0"/>
        </a:defRPr>
      </a:lvl6pPr>
      <a:lvl7pPr marL="2971800" indent="-228600" algn="l" defTabSz="457200" rtl="0" fontAlgn="base" hangingPunct="0">
        <a:lnSpc>
          <a:spcPct val="93000"/>
        </a:lnSpc>
        <a:spcBef>
          <a:spcPct val="0"/>
        </a:spcBef>
        <a:spcAft>
          <a:spcPct val="0"/>
        </a:spcAft>
        <a:buClr>
          <a:srgbClr val="000000"/>
        </a:buClr>
        <a:buSzPct val="100000"/>
        <a:buFont typeface="Times New Roman" pitchFamily="16" charset="0"/>
        <a:defRPr sz="1400">
          <a:solidFill>
            <a:srgbClr val="000000"/>
          </a:solidFill>
          <a:latin typeface="Arial" charset="0"/>
          <a:cs typeface="Arial" charset="0"/>
        </a:defRPr>
      </a:lvl7pPr>
      <a:lvl8pPr marL="3429000" indent="-228600" algn="l" defTabSz="457200" rtl="0" fontAlgn="base" hangingPunct="0">
        <a:lnSpc>
          <a:spcPct val="93000"/>
        </a:lnSpc>
        <a:spcBef>
          <a:spcPct val="0"/>
        </a:spcBef>
        <a:spcAft>
          <a:spcPct val="0"/>
        </a:spcAft>
        <a:buClr>
          <a:srgbClr val="000000"/>
        </a:buClr>
        <a:buSzPct val="100000"/>
        <a:buFont typeface="Times New Roman" pitchFamily="16" charset="0"/>
        <a:defRPr sz="1400">
          <a:solidFill>
            <a:srgbClr val="000000"/>
          </a:solidFill>
          <a:latin typeface="Arial" charset="0"/>
          <a:cs typeface="Arial" charset="0"/>
        </a:defRPr>
      </a:lvl8pPr>
      <a:lvl9pPr marL="3886200" indent="-228600" algn="l" defTabSz="457200" rtl="0" fontAlgn="base" hangingPunct="0">
        <a:lnSpc>
          <a:spcPct val="93000"/>
        </a:lnSpc>
        <a:spcBef>
          <a:spcPct val="0"/>
        </a:spcBef>
        <a:spcAft>
          <a:spcPct val="0"/>
        </a:spcAft>
        <a:buClr>
          <a:srgbClr val="000000"/>
        </a:buClr>
        <a:buSzPct val="100000"/>
        <a:buFont typeface="Times New Roman" pitchFamily="16" charset="0"/>
        <a:defRPr sz="1400">
          <a:solidFill>
            <a:srgbClr val="000000"/>
          </a:solidFill>
          <a:latin typeface="Arial" charset="0"/>
          <a:cs typeface="Arial" charset="0"/>
        </a:defRPr>
      </a:lvl9pPr>
    </p:titleStyle>
    <p:bodyStyle>
      <a:lvl1pPr marL="342900" indent="-342900" algn="l" defTabSz="457200" rtl="0" eaLnBrk="0" fontAlgn="base" hangingPunct="0">
        <a:lnSpc>
          <a:spcPct val="93000"/>
        </a:lnSpc>
        <a:spcBef>
          <a:spcPts val="1425"/>
        </a:spcBef>
        <a:spcAft>
          <a:spcPct val="0"/>
        </a:spcAft>
        <a:buClr>
          <a:srgbClr val="000000"/>
        </a:buClr>
        <a:buSzPct val="100000"/>
        <a:buFont typeface="Times New Roman" panose="02020603050405020304" pitchFamily="18" charset="0"/>
        <a:buChar char="•"/>
        <a:defRPr sz="1400">
          <a:solidFill>
            <a:srgbClr val="000000"/>
          </a:solidFill>
          <a:latin typeface="+mn-lt"/>
          <a:ea typeface="+mn-ea"/>
          <a:cs typeface="+mn-cs"/>
        </a:defRPr>
      </a:lvl1pPr>
      <a:lvl2pPr marL="742950" indent="-285750" algn="l" defTabSz="457200" rtl="0" eaLnBrk="0" fontAlgn="base" hangingPunct="0">
        <a:lnSpc>
          <a:spcPct val="93000"/>
        </a:lnSpc>
        <a:spcBef>
          <a:spcPts val="1138"/>
        </a:spcBef>
        <a:spcAft>
          <a:spcPct val="0"/>
        </a:spcAft>
        <a:buClr>
          <a:srgbClr val="000000"/>
        </a:buClr>
        <a:buSzPct val="100000"/>
        <a:buFont typeface="Times New Roman" panose="02020603050405020304" pitchFamily="18" charset="0"/>
        <a:buChar char="–"/>
        <a:defRPr sz="1400">
          <a:solidFill>
            <a:srgbClr val="000000"/>
          </a:solidFill>
          <a:latin typeface="+mn-lt"/>
          <a:cs typeface="+mn-cs"/>
        </a:defRPr>
      </a:lvl2pPr>
      <a:lvl3pPr marL="1143000" indent="-228600" algn="l" defTabSz="457200" rtl="0" eaLnBrk="0" fontAlgn="base" hangingPunct="0">
        <a:lnSpc>
          <a:spcPct val="93000"/>
        </a:lnSpc>
        <a:spcBef>
          <a:spcPts val="850"/>
        </a:spcBef>
        <a:spcAft>
          <a:spcPct val="0"/>
        </a:spcAft>
        <a:buClr>
          <a:srgbClr val="000000"/>
        </a:buClr>
        <a:buSzPct val="100000"/>
        <a:buFont typeface="Times New Roman" panose="02020603050405020304" pitchFamily="18" charset="0"/>
        <a:buChar char="•"/>
        <a:defRPr sz="1400">
          <a:solidFill>
            <a:srgbClr val="000000"/>
          </a:solidFill>
          <a:latin typeface="+mn-lt"/>
          <a:cs typeface="+mn-cs"/>
        </a:defRPr>
      </a:lvl3pPr>
      <a:lvl4pPr marL="1600200" indent="-228600" algn="l" defTabSz="457200" rtl="0" eaLnBrk="0" fontAlgn="base" hangingPunct="0">
        <a:lnSpc>
          <a:spcPct val="93000"/>
        </a:lnSpc>
        <a:spcBef>
          <a:spcPts val="575"/>
        </a:spcBef>
        <a:spcAft>
          <a:spcPct val="0"/>
        </a:spcAft>
        <a:buClr>
          <a:srgbClr val="000000"/>
        </a:buClr>
        <a:buSzPct val="100000"/>
        <a:buFont typeface="Times New Roman" panose="02020603050405020304" pitchFamily="18" charset="0"/>
        <a:buChar char="–"/>
        <a:defRPr sz="1400">
          <a:solidFill>
            <a:srgbClr val="000000"/>
          </a:solidFill>
          <a:latin typeface="+mn-lt"/>
          <a:cs typeface="+mn-cs"/>
        </a:defRPr>
      </a:lvl4pPr>
      <a:lvl5pPr marL="2057400" indent="-228600" algn="l" defTabSz="457200" rtl="0" eaLnBrk="0" fontAlgn="base" hangingPunct="0">
        <a:lnSpc>
          <a:spcPct val="9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cs typeface="+mn-cs"/>
        </a:defRPr>
      </a:lvl5pPr>
      <a:lvl6pPr marL="25146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3CB4"/>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A1367DA1-3090-4C29-913C-76B46D48E8F3}"/>
              </a:ext>
            </a:extLst>
          </p:cNvPr>
          <p:cNvSpPr>
            <a:spLocks noGrp="1" noChangeArrowheads="1"/>
          </p:cNvSpPr>
          <p:nvPr>
            <p:ph type="title"/>
          </p:nvPr>
        </p:nvSpPr>
        <p:spPr bwMode="auto">
          <a:xfrm>
            <a:off x="457200" y="274638"/>
            <a:ext cx="82280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91440" rIns="91440" bIns="91440" numCol="1" anchor="ctr" anchorCtr="0" compatLnSpc="1">
            <a:prstTxWarp prst="textNoShape">
              <a:avLst/>
            </a:prstTxWarp>
          </a:bodyPr>
          <a:lstStyle/>
          <a:p>
            <a:pPr lvl="0"/>
            <a:r>
              <a:rPr lang="en-GB" altLang="en-US"/>
              <a:t>Click to edit the title text format</a:t>
            </a:r>
          </a:p>
        </p:txBody>
      </p:sp>
      <p:sp>
        <p:nvSpPr>
          <p:cNvPr id="2051" name="Rectangle 2">
            <a:extLst>
              <a:ext uri="{FF2B5EF4-FFF2-40B4-BE49-F238E27FC236}">
                <a16:creationId xmlns:a16="http://schemas.microsoft.com/office/drawing/2014/main" id="{C16C4991-1DD7-4364-ACEA-8E15F6FE36C0}"/>
              </a:ext>
            </a:extLst>
          </p:cNvPr>
          <p:cNvSpPr>
            <a:spLocks noGrp="1" noChangeArrowheads="1"/>
          </p:cNvSpPr>
          <p:nvPr>
            <p:ph type="body" idx="1"/>
          </p:nvPr>
        </p:nvSpPr>
        <p:spPr bwMode="auto">
          <a:xfrm>
            <a:off x="457200" y="1600200"/>
            <a:ext cx="82280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91440" rIns="91440" bIns="9144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3">
            <a:extLst>
              <a:ext uri="{FF2B5EF4-FFF2-40B4-BE49-F238E27FC236}">
                <a16:creationId xmlns:a16="http://schemas.microsoft.com/office/drawing/2014/main" id="{79843305-FEF0-414C-ACD3-4CFED93B9A06}"/>
              </a:ext>
            </a:extLst>
          </p:cNvPr>
          <p:cNvSpPr>
            <a:spLocks noGrp="1" noChangeArrowheads="1"/>
          </p:cNvSpPr>
          <p:nvPr>
            <p:ph type="dt"/>
          </p:nvPr>
        </p:nvSpPr>
        <p:spPr bwMode="auto">
          <a:xfrm>
            <a:off x="457200" y="6356350"/>
            <a:ext cx="2132013" cy="363538"/>
          </a:xfrm>
          <a:prstGeom prst="rect">
            <a:avLst/>
          </a:prstGeom>
          <a:noFill/>
          <a:ln>
            <a:noFill/>
          </a:ln>
          <a:effectLst/>
        </p:spPr>
        <p:txBody>
          <a:bodyPr vert="horz" wrap="square" lIns="91440" tIns="91440" rIns="91440" bIns="91440" numCol="1" anchor="ctr" anchorCtr="0" compatLnSpc="1">
            <a:prstTxWarp prst="textNoShape">
              <a:avLst/>
            </a:prstTxWarp>
          </a:bodyPr>
          <a:lstStyle>
            <a:lvl1pPr eaLnBrk="1">
              <a:lnSpc>
                <a:spcPct val="100000"/>
              </a:lnSpc>
              <a:buClr>
                <a:srgbClr val="000000"/>
              </a:buClr>
              <a:buSzPct val="100000"/>
              <a:buFont typeface="Times New Roman" pitchFamily="16" charset="0"/>
              <a:buNone/>
              <a:tabLst>
                <a:tab pos="0" algn="l"/>
                <a:tab pos="457200" algn="l"/>
                <a:tab pos="914400" algn="l"/>
                <a:tab pos="1371600" algn="l"/>
                <a:tab pos="1828800" algn="l"/>
              </a:tabLst>
              <a:defRPr sz="1200">
                <a:solidFill>
                  <a:srgbClr val="FFFFFF"/>
                </a:solidFill>
                <a:latin typeface="Calibri" charset="0"/>
                <a:cs typeface="Calibri" charset="0"/>
              </a:defRPr>
            </a:lvl1pPr>
          </a:lstStyle>
          <a:p>
            <a:pPr>
              <a:defRPr/>
            </a:pPr>
            <a:fld id="{FAC76D51-42A7-4293-81B5-B89F25E38CA1}" type="datetime1">
              <a:rPr lang="en-US" altLang="en-US" smtClean="0"/>
              <a:pPr>
                <a:defRPr/>
              </a:pPr>
              <a:t>7/20/2023</a:t>
            </a:fld>
            <a:endParaRPr lang="en-US" altLang="en-US"/>
          </a:p>
        </p:txBody>
      </p:sp>
      <p:sp>
        <p:nvSpPr>
          <p:cNvPr id="2052" name="Rectangle 4">
            <a:extLst>
              <a:ext uri="{FF2B5EF4-FFF2-40B4-BE49-F238E27FC236}">
                <a16:creationId xmlns:a16="http://schemas.microsoft.com/office/drawing/2014/main" id="{E2803A23-C911-487E-B370-1343D2498EBD}"/>
              </a:ext>
            </a:extLst>
          </p:cNvPr>
          <p:cNvSpPr>
            <a:spLocks noGrp="1" noChangeArrowheads="1"/>
          </p:cNvSpPr>
          <p:nvPr>
            <p:ph type="ftr"/>
          </p:nvPr>
        </p:nvSpPr>
        <p:spPr bwMode="auto">
          <a:xfrm>
            <a:off x="3124200" y="6356350"/>
            <a:ext cx="2894013" cy="363538"/>
          </a:xfrm>
          <a:prstGeom prst="rect">
            <a:avLst/>
          </a:prstGeom>
          <a:noFill/>
          <a:ln>
            <a:noFill/>
          </a:ln>
          <a:effectLst/>
        </p:spPr>
        <p:txBody>
          <a:bodyPr vert="horz" wrap="square" lIns="91440" tIns="91440" rIns="91440" bIns="91440" numCol="1" anchor="ctr" anchorCtr="0" compatLnSpc="1">
            <a:prstTxWarp prst="textNoShape">
              <a:avLst/>
            </a:prstTxWarp>
          </a:bodyPr>
          <a:lstStyle>
            <a:lvl1pPr algn="ctr" eaLnBrk="1">
              <a:lnSpc>
                <a:spcPct val="100000"/>
              </a:lnSpc>
              <a:buClr>
                <a:srgbClr val="000000"/>
              </a:buClr>
              <a:buSzPct val="100000"/>
              <a:buFont typeface="Times New Roman" pitchFamily="16" charset="0"/>
              <a:buNone/>
              <a:tabLst>
                <a:tab pos="0" algn="l"/>
                <a:tab pos="457200" algn="l"/>
                <a:tab pos="914400" algn="l"/>
                <a:tab pos="1371600" algn="l"/>
                <a:tab pos="1828800" algn="l"/>
                <a:tab pos="2286000" algn="l"/>
                <a:tab pos="2743200" algn="l"/>
              </a:tabLst>
              <a:defRPr sz="1200">
                <a:solidFill>
                  <a:srgbClr val="FFFFFF"/>
                </a:solidFill>
                <a:latin typeface="Calibri" charset="0"/>
                <a:cs typeface="Calibri" charset="0"/>
              </a:defRPr>
            </a:lvl1pPr>
          </a:lstStyle>
          <a:p>
            <a:pPr>
              <a:defRPr/>
            </a:pPr>
            <a:r>
              <a:rPr lang="en-US" altLang="en-US"/>
              <a:t>KLNCE/CSE</a:t>
            </a:r>
          </a:p>
        </p:txBody>
      </p:sp>
      <p:sp>
        <p:nvSpPr>
          <p:cNvPr id="2053" name="Rectangle 5">
            <a:extLst>
              <a:ext uri="{FF2B5EF4-FFF2-40B4-BE49-F238E27FC236}">
                <a16:creationId xmlns:a16="http://schemas.microsoft.com/office/drawing/2014/main" id="{C200B560-72E5-4F78-8017-011A54BF507C}"/>
              </a:ext>
            </a:extLst>
          </p:cNvPr>
          <p:cNvSpPr>
            <a:spLocks noGrp="1" noChangeArrowheads="1"/>
          </p:cNvSpPr>
          <p:nvPr>
            <p:ph type="sldNum"/>
          </p:nvPr>
        </p:nvSpPr>
        <p:spPr bwMode="auto">
          <a:xfrm>
            <a:off x="6553200" y="6356350"/>
            <a:ext cx="2132013" cy="363538"/>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r" eaLnBrk="1">
              <a:buClr>
                <a:srgbClr val="000000"/>
              </a:buClr>
              <a:buSzPct val="100000"/>
              <a:buFont typeface="Times New Roman" panose="02020603050405020304" pitchFamily="18" charset="0"/>
              <a:buNone/>
              <a:tabLst>
                <a:tab pos="0" algn="l"/>
                <a:tab pos="457200" algn="l"/>
                <a:tab pos="914400" algn="l"/>
                <a:tab pos="1371600" algn="l"/>
                <a:tab pos="1828800" algn="l"/>
              </a:tabLst>
              <a:defRPr sz="1200">
                <a:solidFill>
                  <a:srgbClr val="FFFFFF"/>
                </a:solidFill>
                <a:latin typeface="Calibri" panose="020F0502020204030204" pitchFamily="34" charset="0"/>
              </a:defRPr>
            </a:lvl1pPr>
          </a:lstStyle>
          <a:p>
            <a:fld id="{89DF1BAB-49F5-4817-BC04-91A6CDD17BA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p:txStyles>
    <p:titleStyle>
      <a:lvl1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1400">
          <a:solidFill>
            <a:srgbClr val="000000"/>
          </a:solidFill>
          <a:latin typeface="+mj-lt"/>
          <a:ea typeface="+mj-ea"/>
          <a:cs typeface="+mj-cs"/>
        </a:defRPr>
      </a:lvl1pPr>
      <a:lvl2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1400">
          <a:solidFill>
            <a:srgbClr val="000000"/>
          </a:solidFill>
          <a:latin typeface="Arial" charset="0"/>
          <a:cs typeface="Arial" charset="0"/>
        </a:defRPr>
      </a:lvl2pPr>
      <a:lvl3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1400">
          <a:solidFill>
            <a:srgbClr val="000000"/>
          </a:solidFill>
          <a:latin typeface="Arial" charset="0"/>
          <a:cs typeface="Arial" charset="0"/>
        </a:defRPr>
      </a:lvl3pPr>
      <a:lvl4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1400">
          <a:solidFill>
            <a:srgbClr val="000000"/>
          </a:solidFill>
          <a:latin typeface="Arial" charset="0"/>
          <a:cs typeface="Arial" charset="0"/>
        </a:defRPr>
      </a:lvl4pPr>
      <a:lvl5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1400">
          <a:solidFill>
            <a:srgbClr val="000000"/>
          </a:solidFill>
          <a:latin typeface="Arial" charset="0"/>
          <a:cs typeface="Arial" charset="0"/>
        </a:defRPr>
      </a:lvl5pPr>
      <a:lvl6pPr marL="2514600" indent="-228600" algn="l" defTabSz="457200" rtl="0" fontAlgn="base" hangingPunct="0">
        <a:lnSpc>
          <a:spcPct val="93000"/>
        </a:lnSpc>
        <a:spcBef>
          <a:spcPct val="0"/>
        </a:spcBef>
        <a:spcAft>
          <a:spcPct val="0"/>
        </a:spcAft>
        <a:buClr>
          <a:srgbClr val="000000"/>
        </a:buClr>
        <a:buSzPct val="100000"/>
        <a:buFont typeface="Times New Roman" pitchFamily="16" charset="0"/>
        <a:defRPr sz="1400">
          <a:solidFill>
            <a:srgbClr val="000000"/>
          </a:solidFill>
          <a:latin typeface="Arial" charset="0"/>
          <a:cs typeface="Arial" charset="0"/>
        </a:defRPr>
      </a:lvl6pPr>
      <a:lvl7pPr marL="2971800" indent="-228600" algn="l" defTabSz="457200" rtl="0" fontAlgn="base" hangingPunct="0">
        <a:lnSpc>
          <a:spcPct val="93000"/>
        </a:lnSpc>
        <a:spcBef>
          <a:spcPct val="0"/>
        </a:spcBef>
        <a:spcAft>
          <a:spcPct val="0"/>
        </a:spcAft>
        <a:buClr>
          <a:srgbClr val="000000"/>
        </a:buClr>
        <a:buSzPct val="100000"/>
        <a:buFont typeface="Times New Roman" pitchFamily="16" charset="0"/>
        <a:defRPr sz="1400">
          <a:solidFill>
            <a:srgbClr val="000000"/>
          </a:solidFill>
          <a:latin typeface="Arial" charset="0"/>
          <a:cs typeface="Arial" charset="0"/>
        </a:defRPr>
      </a:lvl7pPr>
      <a:lvl8pPr marL="3429000" indent="-228600" algn="l" defTabSz="457200" rtl="0" fontAlgn="base" hangingPunct="0">
        <a:lnSpc>
          <a:spcPct val="93000"/>
        </a:lnSpc>
        <a:spcBef>
          <a:spcPct val="0"/>
        </a:spcBef>
        <a:spcAft>
          <a:spcPct val="0"/>
        </a:spcAft>
        <a:buClr>
          <a:srgbClr val="000000"/>
        </a:buClr>
        <a:buSzPct val="100000"/>
        <a:buFont typeface="Times New Roman" pitchFamily="16" charset="0"/>
        <a:defRPr sz="1400">
          <a:solidFill>
            <a:srgbClr val="000000"/>
          </a:solidFill>
          <a:latin typeface="Arial" charset="0"/>
          <a:cs typeface="Arial" charset="0"/>
        </a:defRPr>
      </a:lvl8pPr>
      <a:lvl9pPr marL="3886200" indent="-228600" algn="l" defTabSz="457200" rtl="0" fontAlgn="base" hangingPunct="0">
        <a:lnSpc>
          <a:spcPct val="93000"/>
        </a:lnSpc>
        <a:spcBef>
          <a:spcPct val="0"/>
        </a:spcBef>
        <a:spcAft>
          <a:spcPct val="0"/>
        </a:spcAft>
        <a:buClr>
          <a:srgbClr val="000000"/>
        </a:buClr>
        <a:buSzPct val="100000"/>
        <a:buFont typeface="Times New Roman" pitchFamily="16" charset="0"/>
        <a:defRPr sz="1400">
          <a:solidFill>
            <a:srgbClr val="000000"/>
          </a:solidFill>
          <a:latin typeface="Arial" charset="0"/>
          <a:cs typeface="Arial" charset="0"/>
        </a:defRPr>
      </a:lvl9pPr>
    </p:titleStyle>
    <p:bodyStyle>
      <a:lvl1pPr marL="342900" indent="-342900" algn="l" defTabSz="457200" rtl="0" eaLnBrk="0" fontAlgn="base" hangingPunct="0">
        <a:lnSpc>
          <a:spcPct val="93000"/>
        </a:lnSpc>
        <a:spcBef>
          <a:spcPts val="1425"/>
        </a:spcBef>
        <a:spcAft>
          <a:spcPct val="0"/>
        </a:spcAft>
        <a:buClr>
          <a:srgbClr val="000000"/>
        </a:buClr>
        <a:buSzPct val="100000"/>
        <a:buFont typeface="Times New Roman" panose="02020603050405020304" pitchFamily="18" charset="0"/>
        <a:buChar char="•"/>
        <a:defRPr sz="1400">
          <a:solidFill>
            <a:srgbClr val="000000"/>
          </a:solidFill>
          <a:latin typeface="+mn-lt"/>
          <a:ea typeface="+mn-ea"/>
          <a:cs typeface="+mn-cs"/>
        </a:defRPr>
      </a:lvl1pPr>
      <a:lvl2pPr marL="742950" indent="-285750" algn="l" defTabSz="457200" rtl="0" eaLnBrk="0" fontAlgn="base" hangingPunct="0">
        <a:lnSpc>
          <a:spcPct val="93000"/>
        </a:lnSpc>
        <a:spcBef>
          <a:spcPts val="1138"/>
        </a:spcBef>
        <a:spcAft>
          <a:spcPct val="0"/>
        </a:spcAft>
        <a:buClr>
          <a:srgbClr val="000000"/>
        </a:buClr>
        <a:buSzPct val="100000"/>
        <a:buFont typeface="Times New Roman" panose="02020603050405020304" pitchFamily="18" charset="0"/>
        <a:buChar char="–"/>
        <a:defRPr sz="1400">
          <a:solidFill>
            <a:srgbClr val="000000"/>
          </a:solidFill>
          <a:latin typeface="+mn-lt"/>
          <a:cs typeface="+mn-cs"/>
        </a:defRPr>
      </a:lvl2pPr>
      <a:lvl3pPr marL="1143000" indent="-228600" algn="l" defTabSz="457200" rtl="0" eaLnBrk="0" fontAlgn="base" hangingPunct="0">
        <a:lnSpc>
          <a:spcPct val="93000"/>
        </a:lnSpc>
        <a:spcBef>
          <a:spcPts val="850"/>
        </a:spcBef>
        <a:spcAft>
          <a:spcPct val="0"/>
        </a:spcAft>
        <a:buClr>
          <a:srgbClr val="000000"/>
        </a:buClr>
        <a:buSzPct val="100000"/>
        <a:buFont typeface="Times New Roman" panose="02020603050405020304" pitchFamily="18" charset="0"/>
        <a:buChar char="•"/>
        <a:defRPr sz="1400">
          <a:solidFill>
            <a:srgbClr val="000000"/>
          </a:solidFill>
          <a:latin typeface="+mn-lt"/>
          <a:cs typeface="+mn-cs"/>
        </a:defRPr>
      </a:lvl3pPr>
      <a:lvl4pPr marL="1600200" indent="-228600" algn="l" defTabSz="457200" rtl="0" eaLnBrk="0" fontAlgn="base" hangingPunct="0">
        <a:lnSpc>
          <a:spcPct val="93000"/>
        </a:lnSpc>
        <a:spcBef>
          <a:spcPts val="575"/>
        </a:spcBef>
        <a:spcAft>
          <a:spcPct val="0"/>
        </a:spcAft>
        <a:buClr>
          <a:srgbClr val="000000"/>
        </a:buClr>
        <a:buSzPct val="100000"/>
        <a:buFont typeface="Times New Roman" panose="02020603050405020304" pitchFamily="18" charset="0"/>
        <a:buChar char="–"/>
        <a:defRPr sz="1400">
          <a:solidFill>
            <a:srgbClr val="000000"/>
          </a:solidFill>
          <a:latin typeface="+mn-lt"/>
          <a:cs typeface="+mn-cs"/>
        </a:defRPr>
      </a:lvl4pPr>
      <a:lvl5pPr marL="2057400" indent="-228600" algn="l" defTabSz="457200" rtl="0" eaLnBrk="0" fontAlgn="base" hangingPunct="0">
        <a:lnSpc>
          <a:spcPct val="9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cs typeface="+mn-cs"/>
        </a:defRPr>
      </a:lvl5pPr>
      <a:lvl6pPr marL="25146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3CB4"/>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8619334F-1AE4-4EBE-9A2E-3C13FA4A6A45}"/>
              </a:ext>
            </a:extLst>
          </p:cNvPr>
          <p:cNvSpPr>
            <a:spLocks noGrp="1" noChangeArrowheads="1"/>
          </p:cNvSpPr>
          <p:nvPr>
            <p:ph type="title"/>
          </p:nvPr>
        </p:nvSpPr>
        <p:spPr bwMode="auto">
          <a:xfrm>
            <a:off x="457200" y="274638"/>
            <a:ext cx="82280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91440" rIns="91440" bIns="91440" numCol="1" anchor="ctr" anchorCtr="0" compatLnSpc="1">
            <a:prstTxWarp prst="textNoShape">
              <a:avLst/>
            </a:prstTxWarp>
          </a:bodyPr>
          <a:lstStyle/>
          <a:p>
            <a:pPr lvl="0"/>
            <a:r>
              <a:rPr lang="en-GB" altLang="en-US"/>
              <a:t>Click to edit the title text format</a:t>
            </a:r>
          </a:p>
        </p:txBody>
      </p:sp>
      <p:sp>
        <p:nvSpPr>
          <p:cNvPr id="2" name="Rectangle 2">
            <a:extLst>
              <a:ext uri="{FF2B5EF4-FFF2-40B4-BE49-F238E27FC236}">
                <a16:creationId xmlns:a16="http://schemas.microsoft.com/office/drawing/2014/main" id="{C7356DA1-D988-4B9E-B48E-D3031D20451C}"/>
              </a:ext>
            </a:extLst>
          </p:cNvPr>
          <p:cNvSpPr>
            <a:spLocks noGrp="1" noChangeArrowheads="1"/>
          </p:cNvSpPr>
          <p:nvPr>
            <p:ph type="dt"/>
          </p:nvPr>
        </p:nvSpPr>
        <p:spPr bwMode="auto">
          <a:xfrm>
            <a:off x="457200" y="6356350"/>
            <a:ext cx="2132013" cy="363538"/>
          </a:xfrm>
          <a:prstGeom prst="rect">
            <a:avLst/>
          </a:prstGeom>
          <a:noFill/>
          <a:ln>
            <a:noFill/>
          </a:ln>
          <a:effectLst/>
        </p:spPr>
        <p:txBody>
          <a:bodyPr vert="horz" wrap="square" lIns="91440" tIns="91440" rIns="91440" bIns="91440" numCol="1" anchor="ctr" anchorCtr="0" compatLnSpc="1">
            <a:prstTxWarp prst="textNoShape">
              <a:avLst/>
            </a:prstTxWarp>
          </a:bodyPr>
          <a:lstStyle>
            <a:lvl1pPr eaLnBrk="1">
              <a:lnSpc>
                <a:spcPct val="100000"/>
              </a:lnSpc>
              <a:buClr>
                <a:srgbClr val="000000"/>
              </a:buClr>
              <a:buSzPct val="100000"/>
              <a:buFont typeface="Times New Roman" pitchFamily="16" charset="0"/>
              <a:buNone/>
              <a:tabLst>
                <a:tab pos="0" algn="l"/>
                <a:tab pos="457200" algn="l"/>
                <a:tab pos="914400" algn="l"/>
                <a:tab pos="1371600" algn="l"/>
                <a:tab pos="1828800" algn="l"/>
              </a:tabLst>
              <a:defRPr sz="1200">
                <a:solidFill>
                  <a:srgbClr val="FFFFFF"/>
                </a:solidFill>
                <a:latin typeface="Calibri" charset="0"/>
                <a:cs typeface="Calibri" charset="0"/>
              </a:defRPr>
            </a:lvl1pPr>
          </a:lstStyle>
          <a:p>
            <a:pPr>
              <a:defRPr/>
            </a:pPr>
            <a:fld id="{9C361FE4-1B55-406B-9B26-989613E38748}" type="datetime1">
              <a:rPr lang="en-US" altLang="en-US" smtClean="0"/>
              <a:pPr>
                <a:defRPr/>
              </a:pPr>
              <a:t>7/20/2023</a:t>
            </a:fld>
            <a:endParaRPr lang="en-US" altLang="en-US"/>
          </a:p>
        </p:txBody>
      </p:sp>
      <p:sp>
        <p:nvSpPr>
          <p:cNvPr id="3075" name="Rectangle 3">
            <a:extLst>
              <a:ext uri="{FF2B5EF4-FFF2-40B4-BE49-F238E27FC236}">
                <a16:creationId xmlns:a16="http://schemas.microsoft.com/office/drawing/2014/main" id="{70A9AE4A-A52E-4869-949A-EA264C736884}"/>
              </a:ext>
            </a:extLst>
          </p:cNvPr>
          <p:cNvSpPr>
            <a:spLocks noGrp="1" noChangeArrowheads="1"/>
          </p:cNvSpPr>
          <p:nvPr>
            <p:ph type="ftr"/>
          </p:nvPr>
        </p:nvSpPr>
        <p:spPr bwMode="auto">
          <a:xfrm>
            <a:off x="3124200" y="6356350"/>
            <a:ext cx="2894013" cy="363538"/>
          </a:xfrm>
          <a:prstGeom prst="rect">
            <a:avLst/>
          </a:prstGeom>
          <a:noFill/>
          <a:ln>
            <a:noFill/>
          </a:ln>
          <a:effectLst/>
        </p:spPr>
        <p:txBody>
          <a:bodyPr vert="horz" wrap="square" lIns="91440" tIns="91440" rIns="91440" bIns="91440" numCol="1" anchor="ctr" anchorCtr="0" compatLnSpc="1">
            <a:prstTxWarp prst="textNoShape">
              <a:avLst/>
            </a:prstTxWarp>
          </a:bodyPr>
          <a:lstStyle>
            <a:lvl1pPr algn="ctr" eaLnBrk="1">
              <a:lnSpc>
                <a:spcPct val="100000"/>
              </a:lnSpc>
              <a:buClr>
                <a:srgbClr val="000000"/>
              </a:buClr>
              <a:buSzPct val="100000"/>
              <a:buFont typeface="Times New Roman" pitchFamily="16" charset="0"/>
              <a:buNone/>
              <a:tabLst>
                <a:tab pos="0" algn="l"/>
                <a:tab pos="457200" algn="l"/>
                <a:tab pos="914400" algn="l"/>
                <a:tab pos="1371600" algn="l"/>
                <a:tab pos="1828800" algn="l"/>
                <a:tab pos="2286000" algn="l"/>
                <a:tab pos="2743200" algn="l"/>
              </a:tabLst>
              <a:defRPr sz="1200">
                <a:solidFill>
                  <a:srgbClr val="FFFFFF"/>
                </a:solidFill>
                <a:latin typeface="Calibri" charset="0"/>
                <a:cs typeface="Calibri" charset="0"/>
              </a:defRPr>
            </a:lvl1pPr>
          </a:lstStyle>
          <a:p>
            <a:pPr>
              <a:defRPr/>
            </a:pPr>
            <a:r>
              <a:rPr lang="en-US" altLang="en-US"/>
              <a:t>KLNCE/CSE</a:t>
            </a:r>
          </a:p>
        </p:txBody>
      </p:sp>
      <p:sp>
        <p:nvSpPr>
          <p:cNvPr id="3076" name="Rectangle 4">
            <a:extLst>
              <a:ext uri="{FF2B5EF4-FFF2-40B4-BE49-F238E27FC236}">
                <a16:creationId xmlns:a16="http://schemas.microsoft.com/office/drawing/2014/main" id="{01A07E03-6462-430E-8560-0E1F0C02A770}"/>
              </a:ext>
            </a:extLst>
          </p:cNvPr>
          <p:cNvSpPr>
            <a:spLocks noGrp="1" noChangeArrowheads="1"/>
          </p:cNvSpPr>
          <p:nvPr>
            <p:ph type="sldNum"/>
          </p:nvPr>
        </p:nvSpPr>
        <p:spPr bwMode="auto">
          <a:xfrm>
            <a:off x="6553200" y="6356350"/>
            <a:ext cx="2132013" cy="363538"/>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r" eaLnBrk="1">
              <a:buClr>
                <a:srgbClr val="000000"/>
              </a:buClr>
              <a:buSzPct val="100000"/>
              <a:buFont typeface="Times New Roman" panose="02020603050405020304" pitchFamily="18" charset="0"/>
              <a:buNone/>
              <a:tabLst>
                <a:tab pos="0" algn="l"/>
                <a:tab pos="457200" algn="l"/>
                <a:tab pos="914400" algn="l"/>
                <a:tab pos="1371600" algn="l"/>
                <a:tab pos="1828800" algn="l"/>
              </a:tabLst>
              <a:defRPr sz="1200">
                <a:solidFill>
                  <a:srgbClr val="FFFFFF"/>
                </a:solidFill>
                <a:latin typeface="Calibri" panose="020F0502020204030204" pitchFamily="34" charset="0"/>
              </a:defRPr>
            </a:lvl1pPr>
          </a:lstStyle>
          <a:p>
            <a:fld id="{B80F01B8-CFF9-4A16-91C2-B441B155F143}" type="slidenum">
              <a:rPr lang="en-US" altLang="en-US"/>
              <a:pPr/>
              <a:t>‹#›</a:t>
            </a:fld>
            <a:endParaRPr lang="en-US" altLang="en-US"/>
          </a:p>
        </p:txBody>
      </p:sp>
      <p:sp>
        <p:nvSpPr>
          <p:cNvPr id="3078" name="Rectangle 5">
            <a:extLst>
              <a:ext uri="{FF2B5EF4-FFF2-40B4-BE49-F238E27FC236}">
                <a16:creationId xmlns:a16="http://schemas.microsoft.com/office/drawing/2014/main" id="{CF676CE2-2D4F-410D-A973-B79C1C3B4C7C}"/>
              </a:ext>
            </a:extLst>
          </p:cNvPr>
          <p:cNvSpPr>
            <a:spLocks noGrp="1" noChangeArrowheads="1"/>
          </p:cNvSpPr>
          <p:nvPr>
            <p:ph type="body" idx="1"/>
          </p:nvPr>
        </p:nvSpPr>
        <p:spPr bwMode="auto">
          <a:xfrm>
            <a:off x="457200" y="1604963"/>
            <a:ext cx="8228013"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12446"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p:txStyles>
    <p:titleStyle>
      <a:lvl1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1400">
          <a:solidFill>
            <a:srgbClr val="000000"/>
          </a:solidFill>
          <a:latin typeface="+mj-lt"/>
          <a:ea typeface="+mj-ea"/>
          <a:cs typeface="+mj-cs"/>
        </a:defRPr>
      </a:lvl1pPr>
      <a:lvl2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1400">
          <a:solidFill>
            <a:srgbClr val="000000"/>
          </a:solidFill>
          <a:latin typeface="Arial" charset="0"/>
          <a:cs typeface="Arial" charset="0"/>
        </a:defRPr>
      </a:lvl2pPr>
      <a:lvl3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1400">
          <a:solidFill>
            <a:srgbClr val="000000"/>
          </a:solidFill>
          <a:latin typeface="Arial" charset="0"/>
          <a:cs typeface="Arial" charset="0"/>
        </a:defRPr>
      </a:lvl3pPr>
      <a:lvl4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1400">
          <a:solidFill>
            <a:srgbClr val="000000"/>
          </a:solidFill>
          <a:latin typeface="Arial" charset="0"/>
          <a:cs typeface="Arial" charset="0"/>
        </a:defRPr>
      </a:lvl4pPr>
      <a:lvl5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1400">
          <a:solidFill>
            <a:srgbClr val="000000"/>
          </a:solidFill>
          <a:latin typeface="Arial" charset="0"/>
          <a:cs typeface="Arial" charset="0"/>
        </a:defRPr>
      </a:lvl5pPr>
      <a:lvl6pPr marL="2514600" indent="-228600" algn="l" defTabSz="457200" rtl="0" fontAlgn="base" hangingPunct="0">
        <a:lnSpc>
          <a:spcPct val="93000"/>
        </a:lnSpc>
        <a:spcBef>
          <a:spcPct val="0"/>
        </a:spcBef>
        <a:spcAft>
          <a:spcPct val="0"/>
        </a:spcAft>
        <a:buClr>
          <a:srgbClr val="000000"/>
        </a:buClr>
        <a:buSzPct val="100000"/>
        <a:buFont typeface="Times New Roman" pitchFamily="16" charset="0"/>
        <a:defRPr sz="1400">
          <a:solidFill>
            <a:srgbClr val="000000"/>
          </a:solidFill>
          <a:latin typeface="Arial" charset="0"/>
          <a:cs typeface="Arial" charset="0"/>
        </a:defRPr>
      </a:lvl6pPr>
      <a:lvl7pPr marL="2971800" indent="-228600" algn="l" defTabSz="457200" rtl="0" fontAlgn="base" hangingPunct="0">
        <a:lnSpc>
          <a:spcPct val="93000"/>
        </a:lnSpc>
        <a:spcBef>
          <a:spcPct val="0"/>
        </a:spcBef>
        <a:spcAft>
          <a:spcPct val="0"/>
        </a:spcAft>
        <a:buClr>
          <a:srgbClr val="000000"/>
        </a:buClr>
        <a:buSzPct val="100000"/>
        <a:buFont typeface="Times New Roman" pitchFamily="16" charset="0"/>
        <a:defRPr sz="1400">
          <a:solidFill>
            <a:srgbClr val="000000"/>
          </a:solidFill>
          <a:latin typeface="Arial" charset="0"/>
          <a:cs typeface="Arial" charset="0"/>
        </a:defRPr>
      </a:lvl7pPr>
      <a:lvl8pPr marL="3429000" indent="-228600" algn="l" defTabSz="457200" rtl="0" fontAlgn="base" hangingPunct="0">
        <a:lnSpc>
          <a:spcPct val="93000"/>
        </a:lnSpc>
        <a:spcBef>
          <a:spcPct val="0"/>
        </a:spcBef>
        <a:spcAft>
          <a:spcPct val="0"/>
        </a:spcAft>
        <a:buClr>
          <a:srgbClr val="000000"/>
        </a:buClr>
        <a:buSzPct val="100000"/>
        <a:buFont typeface="Times New Roman" pitchFamily="16" charset="0"/>
        <a:defRPr sz="1400">
          <a:solidFill>
            <a:srgbClr val="000000"/>
          </a:solidFill>
          <a:latin typeface="Arial" charset="0"/>
          <a:cs typeface="Arial" charset="0"/>
        </a:defRPr>
      </a:lvl8pPr>
      <a:lvl9pPr marL="3886200" indent="-228600" algn="l" defTabSz="457200" rtl="0" fontAlgn="base" hangingPunct="0">
        <a:lnSpc>
          <a:spcPct val="93000"/>
        </a:lnSpc>
        <a:spcBef>
          <a:spcPct val="0"/>
        </a:spcBef>
        <a:spcAft>
          <a:spcPct val="0"/>
        </a:spcAft>
        <a:buClr>
          <a:srgbClr val="000000"/>
        </a:buClr>
        <a:buSzPct val="100000"/>
        <a:buFont typeface="Times New Roman" pitchFamily="16" charset="0"/>
        <a:defRPr sz="1400">
          <a:solidFill>
            <a:srgbClr val="000000"/>
          </a:solidFill>
          <a:latin typeface="Arial" charset="0"/>
          <a:cs typeface="Arial" charset="0"/>
        </a:defRPr>
      </a:lvl9pPr>
    </p:titleStyle>
    <p:bodyStyle>
      <a:lvl1pPr marL="342900" indent="-342900" algn="l" defTabSz="457200" rtl="0" eaLnBrk="0" fontAlgn="base" hangingPunct="0">
        <a:lnSpc>
          <a:spcPct val="93000"/>
        </a:lnSpc>
        <a:spcBef>
          <a:spcPts val="1425"/>
        </a:spcBef>
        <a:spcAft>
          <a:spcPct val="0"/>
        </a:spcAft>
        <a:buClr>
          <a:srgbClr val="000000"/>
        </a:buClr>
        <a:buSzPct val="100000"/>
        <a:buFont typeface="Times New Roman" panose="02020603050405020304" pitchFamily="18" charset="0"/>
        <a:buChar char="•"/>
        <a:defRPr sz="1400">
          <a:solidFill>
            <a:srgbClr val="000000"/>
          </a:solidFill>
          <a:latin typeface="+mn-lt"/>
          <a:ea typeface="+mn-ea"/>
          <a:cs typeface="+mn-cs"/>
        </a:defRPr>
      </a:lvl1pPr>
      <a:lvl2pPr marL="742950" indent="-285750" algn="l" defTabSz="457200" rtl="0" eaLnBrk="0" fontAlgn="base" hangingPunct="0">
        <a:lnSpc>
          <a:spcPct val="93000"/>
        </a:lnSpc>
        <a:spcBef>
          <a:spcPts val="1138"/>
        </a:spcBef>
        <a:spcAft>
          <a:spcPct val="0"/>
        </a:spcAft>
        <a:buClr>
          <a:srgbClr val="000000"/>
        </a:buClr>
        <a:buSzPct val="100000"/>
        <a:buFont typeface="Times New Roman" panose="02020603050405020304" pitchFamily="18" charset="0"/>
        <a:buChar char="–"/>
        <a:defRPr sz="1400">
          <a:solidFill>
            <a:srgbClr val="000000"/>
          </a:solidFill>
          <a:latin typeface="+mn-lt"/>
          <a:cs typeface="+mn-cs"/>
        </a:defRPr>
      </a:lvl2pPr>
      <a:lvl3pPr marL="1143000" indent="-228600" algn="l" defTabSz="457200" rtl="0" eaLnBrk="0" fontAlgn="base" hangingPunct="0">
        <a:lnSpc>
          <a:spcPct val="93000"/>
        </a:lnSpc>
        <a:spcBef>
          <a:spcPts val="850"/>
        </a:spcBef>
        <a:spcAft>
          <a:spcPct val="0"/>
        </a:spcAft>
        <a:buClr>
          <a:srgbClr val="000000"/>
        </a:buClr>
        <a:buSzPct val="100000"/>
        <a:buFont typeface="Times New Roman" panose="02020603050405020304" pitchFamily="18" charset="0"/>
        <a:buChar char="•"/>
        <a:defRPr sz="1400">
          <a:solidFill>
            <a:srgbClr val="000000"/>
          </a:solidFill>
          <a:latin typeface="+mn-lt"/>
          <a:cs typeface="+mn-cs"/>
        </a:defRPr>
      </a:lvl3pPr>
      <a:lvl4pPr marL="1600200" indent="-228600" algn="l" defTabSz="457200" rtl="0" eaLnBrk="0" fontAlgn="base" hangingPunct="0">
        <a:lnSpc>
          <a:spcPct val="93000"/>
        </a:lnSpc>
        <a:spcBef>
          <a:spcPts val="575"/>
        </a:spcBef>
        <a:spcAft>
          <a:spcPct val="0"/>
        </a:spcAft>
        <a:buClr>
          <a:srgbClr val="000000"/>
        </a:buClr>
        <a:buSzPct val="100000"/>
        <a:buFont typeface="Times New Roman" panose="02020603050405020304" pitchFamily="18" charset="0"/>
        <a:buChar char="–"/>
        <a:defRPr sz="1400">
          <a:solidFill>
            <a:srgbClr val="000000"/>
          </a:solidFill>
          <a:latin typeface="+mn-lt"/>
          <a:cs typeface="+mn-cs"/>
        </a:defRPr>
      </a:lvl4pPr>
      <a:lvl5pPr marL="2057400" indent="-228600" algn="l" defTabSz="457200" rtl="0" eaLnBrk="0" fontAlgn="base" hangingPunct="0">
        <a:lnSpc>
          <a:spcPct val="9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cs typeface="+mn-cs"/>
        </a:defRPr>
      </a:lvl5pPr>
      <a:lvl6pPr marL="25146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2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4.xml" /></Relationships>
</file>

<file path=ppt/slides/_rels/slide2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4.xml" /></Relationships>
</file>

<file path=ppt/slides/_rels/slide2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4.xml" /></Relationships>
</file>

<file path=ppt/slides/_rels/slide2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4.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4.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4.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4.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A6B908A3-6DE8-4A83-9CD7-38620587E89B}"/>
              </a:ext>
            </a:extLst>
          </p:cNvPr>
          <p:cNvSpPr>
            <a:spLocks noGrp="1" noChangeArrowheads="1"/>
          </p:cNvSpPr>
          <p:nvPr>
            <p:ph type="title" idx="4294967295"/>
          </p:nvPr>
        </p:nvSpPr>
        <p:spPr>
          <a:xfrm>
            <a:off x="904136" y="548680"/>
            <a:ext cx="7772400" cy="2880320"/>
          </a:xfrm>
        </p:spPr>
        <p:txBody>
          <a:bodyPr/>
          <a:lstStyle/>
          <a:p>
            <a:pPr algn="ctr"/>
            <a:r>
              <a:rPr lang="en-US" sz="3600" b="1" dirty="0">
                <a:solidFill>
                  <a:srgbClr val="FFFF00"/>
                </a:solidFill>
                <a:latin typeface="Times New Roman"/>
                <a:cs typeface="Times New Roman"/>
                <a:sym typeface="Times New Roman"/>
              </a:rPr>
              <a:t>INNOVATIVE IOT SOLUTION FOR CONTACTLESS ATTENDANCE WITH TEMPERATURE DETECTION</a:t>
            </a:r>
            <a:br>
              <a:rPr lang="en-IN" sz="3200" b="1" dirty="0"/>
            </a:br>
            <a:br>
              <a:rPr lang="en-IN" sz="3200" b="1" cap="all" dirty="0"/>
            </a:br>
            <a:endParaRPr lang="en-US" altLang="en-US" sz="3200" dirty="0">
              <a:solidFill>
                <a:srgbClr val="FFFF00"/>
              </a:solidFill>
              <a:latin typeface="Times New Roman" panose="02020603050405020304" pitchFamily="18" charset="0"/>
            </a:endParaRPr>
          </a:p>
        </p:txBody>
      </p:sp>
      <p:sp>
        <p:nvSpPr>
          <p:cNvPr id="4099" name="Text Box 12">
            <a:extLst>
              <a:ext uri="{FF2B5EF4-FFF2-40B4-BE49-F238E27FC236}">
                <a16:creationId xmlns:a16="http://schemas.microsoft.com/office/drawing/2014/main" id="{870B8BDF-FB51-43F4-A75E-BF0A396D67C1}"/>
              </a:ext>
            </a:extLst>
          </p:cNvPr>
          <p:cNvSpPr txBox="1">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91440" bIns="91440" anchor="ctr"/>
          <a:lstStyle>
            <a:lvl1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9pPr>
          </a:lstStyle>
          <a:p>
            <a:pPr algn="ctr" eaLnBrk="1">
              <a:buClr>
                <a:srgbClr val="000000"/>
              </a:buClr>
              <a:buSzPct val="100000"/>
              <a:buFont typeface="Times New Roman" panose="02020603050405020304" pitchFamily="18" charset="0"/>
              <a:buNone/>
            </a:pPr>
            <a:endParaRPr lang="en-US" altLang="en-US" sz="1200" dirty="0">
              <a:solidFill>
                <a:srgbClr val="FFFFFF"/>
              </a:solidFill>
              <a:latin typeface="Calibri" panose="020F0502020204030204" pitchFamily="34" charset="0"/>
              <a:ea typeface="WenQuanYi Micro Hei" charset="0"/>
              <a:cs typeface="Calibri" panose="020F0502020204030204" pitchFamily="34" charset="0"/>
            </a:endParaRPr>
          </a:p>
        </p:txBody>
      </p:sp>
      <p:sp>
        <p:nvSpPr>
          <p:cNvPr id="4100" name="Text Box 13">
            <a:extLst>
              <a:ext uri="{FF2B5EF4-FFF2-40B4-BE49-F238E27FC236}">
                <a16:creationId xmlns:a16="http://schemas.microsoft.com/office/drawing/2014/main" id="{C990FA1E-79FE-4F09-BAF9-98BDC031B7DA}"/>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1pPr>
            <a:lvl2pPr>
              <a:tabLst>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2pPr>
            <a:lvl3pPr>
              <a:tabLst>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3pPr>
            <a:lvl4pPr>
              <a:tabLst>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4pPr>
            <a:lvl5pPr>
              <a:tabLst>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9pPr>
          </a:lstStyle>
          <a:p>
            <a:pPr eaLnBrk="1">
              <a:buClr>
                <a:srgbClr val="000000"/>
              </a:buClr>
              <a:buSzPct val="100000"/>
              <a:buFont typeface="Times New Roman" panose="02020603050405020304" pitchFamily="18" charset="0"/>
              <a:buNone/>
            </a:pPr>
            <a:r>
              <a:rPr lang="en-US" altLang="en-US" sz="1400" dirty="0">
                <a:solidFill>
                  <a:srgbClr val="FFFFFF"/>
                </a:solidFill>
              </a:rPr>
              <a:t>                              </a:t>
            </a:r>
          </a:p>
        </p:txBody>
      </p:sp>
      <p:sp>
        <p:nvSpPr>
          <p:cNvPr id="4101" name="Text Box 14">
            <a:extLst>
              <a:ext uri="{FF2B5EF4-FFF2-40B4-BE49-F238E27FC236}">
                <a16:creationId xmlns:a16="http://schemas.microsoft.com/office/drawing/2014/main" id="{A6792726-E0DD-413D-A76F-9DA13AD74EA5}"/>
              </a:ext>
            </a:extLst>
          </p:cNvPr>
          <p:cNvSpPr txBox="1">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91440" bIns="91440" anchor="ctr"/>
          <a:lstStyle>
            <a:lvl1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9pPr>
          </a:lstStyle>
          <a:p>
            <a:pPr eaLnBrk="1">
              <a:buClr>
                <a:srgbClr val="000000"/>
              </a:buClr>
              <a:buSzPct val="100000"/>
              <a:buFont typeface="Times New Roman" panose="02020603050405020304" pitchFamily="18" charset="0"/>
              <a:buNone/>
            </a:pPr>
            <a:endParaRPr lang="en-US" altLang="en-US" sz="1200" dirty="0">
              <a:solidFill>
                <a:srgbClr val="FFFFFF"/>
              </a:solidFill>
              <a:latin typeface="Calibri" panose="020F0502020204030204" pitchFamily="34" charset="0"/>
              <a:ea typeface="WenQuanYi Micro Hei" charset="0"/>
              <a:cs typeface="Calibri" panose="020F0502020204030204" pitchFamily="34" charset="0"/>
            </a:endParaRPr>
          </a:p>
        </p:txBody>
      </p:sp>
      <p:sp>
        <p:nvSpPr>
          <p:cNvPr id="17" name="Text Box6">
            <a:extLst>
              <a:ext uri="{FF2B5EF4-FFF2-40B4-BE49-F238E27FC236}">
                <a16:creationId xmlns:a16="http://schemas.microsoft.com/office/drawing/2014/main" id="{C6312C19-0779-4B0D-883F-867FB4A5EBEC}"/>
              </a:ext>
            </a:extLst>
          </p:cNvPr>
          <p:cNvSpPr txBox="1"/>
          <p:nvPr/>
        </p:nvSpPr>
        <p:spPr>
          <a:xfrm>
            <a:off x="323528" y="3929062"/>
            <a:ext cx="3600400" cy="796082"/>
          </a:xfrm>
          <a:prstGeom prst="rect">
            <a:avLst/>
          </a:prstGeom>
        </p:spPr>
        <p:txBody>
          <a:bodyPr wrap="square" lIns="0" tIns="0" rIns="0">
            <a:spAutoFit/>
          </a:bodyPr>
          <a:lstStyle/>
          <a:p>
            <a:pPr eaLnBrk="1">
              <a:lnSpc>
                <a:spcPts val="0"/>
              </a:lnSpc>
              <a:buClr>
                <a:srgbClr val="000000"/>
              </a:buClr>
              <a:buSzPct val="100000"/>
              <a:buFont typeface="Times New Roman" pitchFamily="16" charset="0"/>
              <a:buNone/>
              <a:defRPr/>
            </a:pPr>
            <a:endParaRPr sz="2800" dirty="0">
              <a:latin typeface="Arial" charset="0"/>
              <a:cs typeface="+mn-cs"/>
            </a:endParaRPr>
          </a:p>
        </p:txBody>
      </p:sp>
      <p:sp>
        <p:nvSpPr>
          <p:cNvPr id="11" name="Google Shape;90;p1"/>
          <p:cNvSpPr txBox="1"/>
          <p:nvPr/>
        </p:nvSpPr>
        <p:spPr>
          <a:xfrm>
            <a:off x="904136" y="4049227"/>
            <a:ext cx="3057314" cy="187739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1600"/>
              <a:buFont typeface="Times New Roman"/>
              <a:buNone/>
            </a:pPr>
            <a:r>
              <a:rPr lang="en-US" sz="2000" b="1" dirty="0">
                <a:solidFill>
                  <a:schemeClr val="bg1"/>
                </a:solidFill>
                <a:latin typeface="Times New Roman"/>
                <a:ea typeface="Times New Roman"/>
                <a:cs typeface="Times New Roman"/>
                <a:sym typeface="Times New Roman"/>
              </a:rPr>
              <a:t>SUPERVISIOR</a:t>
            </a:r>
            <a:endParaRPr lang="en-US" sz="2000" b="1" i="0" u="none" strike="noStrike" cap="none" dirty="0">
              <a:solidFill>
                <a:schemeClr val="bg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chemeClr val="dk1"/>
              </a:buClr>
              <a:buSzPts val="1600"/>
              <a:buFont typeface="Times New Roman"/>
              <a:buNone/>
            </a:pPr>
            <a:r>
              <a:rPr lang="en-US" sz="2000" dirty="0">
                <a:solidFill>
                  <a:schemeClr val="bg1"/>
                </a:solidFill>
                <a:latin typeface="Times New Roman"/>
                <a:ea typeface="Times New Roman"/>
                <a:cs typeface="Times New Roman"/>
                <a:sym typeface="Times New Roman"/>
              </a:rPr>
              <a:t>Dr. R. </a:t>
            </a:r>
            <a:r>
              <a:rPr lang="en-US" sz="2000" dirty="0" err="1">
                <a:solidFill>
                  <a:schemeClr val="bg1"/>
                </a:solidFill>
                <a:latin typeface="Times New Roman"/>
                <a:ea typeface="Times New Roman"/>
                <a:cs typeface="Times New Roman"/>
                <a:sym typeface="Times New Roman"/>
              </a:rPr>
              <a:t>Karthick</a:t>
            </a:r>
            <a:endParaRPr lang="en-US" sz="2000" dirty="0">
              <a:solidFill>
                <a:schemeClr val="bg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Times New Roman"/>
              <a:buNone/>
            </a:pPr>
            <a:r>
              <a:rPr lang="en-US" sz="2000" i="0" u="none" dirty="0">
                <a:solidFill>
                  <a:schemeClr val="bg1"/>
                </a:solidFill>
                <a:latin typeface="Times New Roman"/>
                <a:ea typeface="Times New Roman"/>
                <a:cs typeface="Times New Roman"/>
                <a:sym typeface="Times New Roman"/>
              </a:rPr>
              <a:t>Associate Professor</a:t>
            </a:r>
          </a:p>
          <a:p>
            <a:pPr marL="0" marR="0" lvl="0" indent="0" algn="l" rtl="0">
              <a:lnSpc>
                <a:spcPct val="100000"/>
              </a:lnSpc>
              <a:spcBef>
                <a:spcPts val="0"/>
              </a:spcBef>
              <a:spcAft>
                <a:spcPts val="0"/>
              </a:spcAft>
              <a:buClr>
                <a:schemeClr val="dk1"/>
              </a:buClr>
              <a:buSzPts val="1600"/>
              <a:buFont typeface="Times New Roman"/>
              <a:buNone/>
            </a:pPr>
            <a:r>
              <a:rPr lang="en-US" sz="2000" dirty="0">
                <a:solidFill>
                  <a:schemeClr val="bg1"/>
                </a:solidFill>
                <a:latin typeface="Times New Roman"/>
                <a:ea typeface="Times New Roman"/>
                <a:cs typeface="Times New Roman"/>
                <a:sym typeface="Times New Roman"/>
              </a:rPr>
              <a:t>Dept Of CSE</a:t>
            </a:r>
            <a:endParaRPr lang="en-US" sz="2000" i="0" u="none" dirty="0">
              <a:solidFill>
                <a:schemeClr val="bg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endParaRPr sz="1600" i="0" u="none" dirty="0">
              <a:solidFill>
                <a:schemeClr val="bg1"/>
              </a:solidFill>
              <a:latin typeface="Times New Roman"/>
              <a:ea typeface="Times New Roman"/>
              <a:cs typeface="Times New Roman"/>
              <a:sym typeface="Times New Roman"/>
            </a:endParaRPr>
          </a:p>
        </p:txBody>
      </p:sp>
      <p:sp>
        <p:nvSpPr>
          <p:cNvPr id="12" name="Google Shape;89;p1"/>
          <p:cNvSpPr txBox="1">
            <a:spLocks/>
          </p:cNvSpPr>
          <p:nvPr/>
        </p:nvSpPr>
        <p:spPr>
          <a:xfrm>
            <a:off x="4067944" y="4035425"/>
            <a:ext cx="4464496" cy="1905000"/>
          </a:xfrm>
          <a:prstGeom prst="rect">
            <a:avLst/>
          </a:prstGeom>
          <a:noFill/>
          <a:ln>
            <a:noFill/>
          </a:ln>
        </p:spPr>
        <p:txBody>
          <a:bodyPr spcFirstLastPara="1" wrap="square" lIns="91425" tIns="45700" rIns="91425" bIns="45700" anchor="t" anchorCtr="0">
            <a:noAutofit/>
          </a:bodyPr>
          <a:lstStyle>
            <a:lvl1pPr marL="342900" indent="-342900" algn="l" defTabSz="457200" rtl="0" eaLnBrk="0" fontAlgn="base" hangingPunct="0">
              <a:lnSpc>
                <a:spcPct val="93000"/>
              </a:lnSpc>
              <a:spcBef>
                <a:spcPts val="1425"/>
              </a:spcBef>
              <a:spcAft>
                <a:spcPct val="0"/>
              </a:spcAft>
              <a:buClr>
                <a:srgbClr val="000000"/>
              </a:buClr>
              <a:buSzPct val="100000"/>
              <a:buFont typeface="Times New Roman" panose="02020603050405020304" pitchFamily="18" charset="0"/>
              <a:buChar char="•"/>
              <a:defRPr sz="1400">
                <a:solidFill>
                  <a:srgbClr val="000000"/>
                </a:solidFill>
                <a:latin typeface="+mn-lt"/>
                <a:ea typeface="+mn-ea"/>
                <a:cs typeface="+mn-cs"/>
              </a:defRPr>
            </a:lvl1pPr>
            <a:lvl2pPr marL="742950" indent="-285750" algn="l" defTabSz="457200" rtl="0" eaLnBrk="0" fontAlgn="base" hangingPunct="0">
              <a:lnSpc>
                <a:spcPct val="93000"/>
              </a:lnSpc>
              <a:spcBef>
                <a:spcPts val="1138"/>
              </a:spcBef>
              <a:spcAft>
                <a:spcPct val="0"/>
              </a:spcAft>
              <a:buClr>
                <a:srgbClr val="000000"/>
              </a:buClr>
              <a:buSzPct val="100000"/>
              <a:buFont typeface="Times New Roman" panose="02020603050405020304" pitchFamily="18" charset="0"/>
              <a:buChar char="–"/>
              <a:defRPr sz="1400">
                <a:solidFill>
                  <a:srgbClr val="000000"/>
                </a:solidFill>
                <a:latin typeface="+mn-lt"/>
                <a:cs typeface="+mn-cs"/>
              </a:defRPr>
            </a:lvl2pPr>
            <a:lvl3pPr marL="1143000" indent="-228600" algn="l" defTabSz="457200" rtl="0" eaLnBrk="0" fontAlgn="base" hangingPunct="0">
              <a:lnSpc>
                <a:spcPct val="93000"/>
              </a:lnSpc>
              <a:spcBef>
                <a:spcPts val="850"/>
              </a:spcBef>
              <a:spcAft>
                <a:spcPct val="0"/>
              </a:spcAft>
              <a:buClr>
                <a:srgbClr val="000000"/>
              </a:buClr>
              <a:buSzPct val="100000"/>
              <a:buFont typeface="Times New Roman" panose="02020603050405020304" pitchFamily="18" charset="0"/>
              <a:buChar char="•"/>
              <a:defRPr sz="1400">
                <a:solidFill>
                  <a:srgbClr val="000000"/>
                </a:solidFill>
                <a:latin typeface="+mn-lt"/>
                <a:cs typeface="+mn-cs"/>
              </a:defRPr>
            </a:lvl3pPr>
            <a:lvl4pPr marL="1600200" indent="-228600" algn="l" defTabSz="457200" rtl="0" eaLnBrk="0" fontAlgn="base" hangingPunct="0">
              <a:lnSpc>
                <a:spcPct val="93000"/>
              </a:lnSpc>
              <a:spcBef>
                <a:spcPts val="575"/>
              </a:spcBef>
              <a:spcAft>
                <a:spcPct val="0"/>
              </a:spcAft>
              <a:buClr>
                <a:srgbClr val="000000"/>
              </a:buClr>
              <a:buSzPct val="100000"/>
              <a:buFont typeface="Times New Roman" panose="02020603050405020304" pitchFamily="18" charset="0"/>
              <a:buChar char="–"/>
              <a:defRPr sz="1400">
                <a:solidFill>
                  <a:srgbClr val="000000"/>
                </a:solidFill>
                <a:latin typeface="+mn-lt"/>
                <a:cs typeface="+mn-cs"/>
              </a:defRPr>
            </a:lvl4pPr>
            <a:lvl5pPr marL="2057400" indent="-228600" algn="l" defTabSz="457200" rtl="0" eaLnBrk="0" fontAlgn="base" hangingPunct="0">
              <a:lnSpc>
                <a:spcPct val="9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cs typeface="+mn-cs"/>
              </a:defRPr>
            </a:lvl5pPr>
            <a:lvl6pPr marL="25146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9pPr>
          </a:lstStyle>
          <a:p>
            <a:pPr marL="0" indent="0">
              <a:lnSpc>
                <a:spcPct val="100000"/>
              </a:lnSpc>
              <a:spcBef>
                <a:spcPts val="0"/>
              </a:spcBef>
              <a:spcAft>
                <a:spcPts val="0"/>
              </a:spcAft>
              <a:buClr>
                <a:schemeClr val="dk1"/>
              </a:buClr>
              <a:buSzPts val="3200"/>
              <a:buFont typeface="Times New Roman"/>
              <a:buNone/>
            </a:pPr>
            <a:r>
              <a:rPr lang="en-US" sz="3200" kern="0" dirty="0">
                <a:solidFill>
                  <a:schemeClr val="dk1"/>
                </a:solidFill>
                <a:latin typeface="Times New Roman"/>
                <a:ea typeface="Times New Roman"/>
                <a:cs typeface="Times New Roman"/>
                <a:sym typeface="Times New Roman"/>
              </a:rPr>
              <a:t>      	</a:t>
            </a:r>
            <a:r>
              <a:rPr lang="en-US" sz="2000" kern="0" dirty="0">
                <a:solidFill>
                  <a:schemeClr val="dk1"/>
                </a:solidFill>
                <a:latin typeface="Times New Roman"/>
                <a:ea typeface="Times New Roman"/>
                <a:cs typeface="Times New Roman"/>
                <a:sym typeface="Times New Roman"/>
              </a:rPr>
              <a:t>  </a:t>
            </a:r>
            <a:r>
              <a:rPr lang="en-US" sz="2000" b="1" kern="0" dirty="0">
                <a:solidFill>
                  <a:schemeClr val="bg1"/>
                </a:solidFill>
                <a:latin typeface="Times New Roman"/>
                <a:ea typeface="Times New Roman"/>
                <a:cs typeface="Times New Roman"/>
                <a:sym typeface="Times New Roman"/>
              </a:rPr>
              <a:t>SUBMITTED BY</a:t>
            </a:r>
          </a:p>
          <a:p>
            <a:pPr marL="0" indent="0">
              <a:lnSpc>
                <a:spcPct val="100000"/>
              </a:lnSpc>
              <a:spcBef>
                <a:spcPts val="400"/>
              </a:spcBef>
              <a:spcAft>
                <a:spcPts val="0"/>
              </a:spcAft>
              <a:buClr>
                <a:schemeClr val="dk1"/>
              </a:buClr>
              <a:buSzPts val="2000"/>
              <a:buFont typeface="Times New Roman"/>
              <a:buNone/>
            </a:pPr>
            <a:r>
              <a:rPr lang="en-US" sz="2000" kern="0" dirty="0">
                <a:solidFill>
                  <a:schemeClr val="bg1"/>
                </a:solidFill>
                <a:latin typeface="Times New Roman"/>
                <a:ea typeface="Times New Roman"/>
                <a:cs typeface="Times New Roman"/>
                <a:sym typeface="Times New Roman"/>
              </a:rPr>
              <a:t>	         </a:t>
            </a:r>
            <a:r>
              <a:rPr lang="en-US" sz="2000" kern="0" dirty="0" err="1">
                <a:solidFill>
                  <a:schemeClr val="bg1"/>
                </a:solidFill>
                <a:latin typeface="Times New Roman"/>
                <a:ea typeface="Times New Roman"/>
                <a:cs typeface="Times New Roman"/>
                <a:sym typeface="Times New Roman"/>
              </a:rPr>
              <a:t>Adithya</a:t>
            </a:r>
            <a:r>
              <a:rPr lang="en-US" sz="2000" kern="0" dirty="0">
                <a:solidFill>
                  <a:schemeClr val="bg1"/>
                </a:solidFill>
                <a:latin typeface="Times New Roman"/>
                <a:ea typeface="Times New Roman"/>
                <a:cs typeface="Times New Roman"/>
                <a:sym typeface="Times New Roman"/>
              </a:rPr>
              <a:t> S </a:t>
            </a:r>
            <a:r>
              <a:rPr lang="en-US" sz="2000" kern="0" dirty="0" err="1">
                <a:solidFill>
                  <a:schemeClr val="bg1"/>
                </a:solidFill>
                <a:latin typeface="Times New Roman"/>
                <a:ea typeface="Times New Roman"/>
                <a:cs typeface="Times New Roman"/>
                <a:sym typeface="Times New Roman"/>
              </a:rPr>
              <a:t>S</a:t>
            </a:r>
            <a:r>
              <a:rPr lang="en-US" sz="2000" kern="0" dirty="0">
                <a:solidFill>
                  <a:schemeClr val="bg1"/>
                </a:solidFill>
                <a:latin typeface="Times New Roman"/>
                <a:ea typeface="Times New Roman"/>
                <a:cs typeface="Times New Roman"/>
                <a:sym typeface="Times New Roman"/>
              </a:rPr>
              <a:t> - 910619104004</a:t>
            </a:r>
          </a:p>
          <a:p>
            <a:pPr marL="0" indent="0">
              <a:lnSpc>
                <a:spcPct val="100000"/>
              </a:lnSpc>
              <a:spcBef>
                <a:spcPts val="400"/>
              </a:spcBef>
              <a:spcAft>
                <a:spcPts val="0"/>
              </a:spcAft>
              <a:buClr>
                <a:schemeClr val="dk1"/>
              </a:buClr>
              <a:buSzPts val="2000"/>
              <a:buFont typeface="Times New Roman"/>
              <a:buNone/>
            </a:pPr>
            <a:r>
              <a:rPr lang="en-US" sz="2000" kern="0" dirty="0">
                <a:solidFill>
                  <a:schemeClr val="bg1"/>
                </a:solidFill>
                <a:latin typeface="Times New Roman"/>
                <a:ea typeface="Times New Roman"/>
                <a:cs typeface="Times New Roman"/>
                <a:sym typeface="Times New Roman"/>
              </a:rPr>
              <a:t>	         </a:t>
            </a:r>
            <a:r>
              <a:rPr lang="en-US" sz="2000" kern="0" dirty="0" err="1">
                <a:solidFill>
                  <a:schemeClr val="bg1"/>
                </a:solidFill>
                <a:latin typeface="Times New Roman"/>
                <a:ea typeface="Times New Roman"/>
                <a:cs typeface="Times New Roman"/>
                <a:sym typeface="Times New Roman"/>
              </a:rPr>
              <a:t>Harshan</a:t>
            </a:r>
            <a:r>
              <a:rPr lang="en-US" sz="2000" kern="0" dirty="0">
                <a:solidFill>
                  <a:schemeClr val="bg1"/>
                </a:solidFill>
                <a:latin typeface="Times New Roman"/>
                <a:ea typeface="Times New Roman"/>
                <a:cs typeface="Times New Roman"/>
                <a:sym typeface="Times New Roman"/>
              </a:rPr>
              <a:t> R S - 910619104027</a:t>
            </a:r>
          </a:p>
          <a:p>
            <a:pPr marL="0" indent="0">
              <a:lnSpc>
                <a:spcPct val="100000"/>
              </a:lnSpc>
              <a:spcBef>
                <a:spcPts val="400"/>
              </a:spcBef>
              <a:spcAft>
                <a:spcPts val="0"/>
              </a:spcAft>
              <a:buClr>
                <a:schemeClr val="dk1"/>
              </a:buClr>
              <a:buSzPts val="2000"/>
              <a:buFont typeface="Times New Roman"/>
              <a:buNone/>
            </a:pPr>
            <a:r>
              <a:rPr lang="en-US" sz="2000" kern="0" dirty="0">
                <a:solidFill>
                  <a:schemeClr val="bg1"/>
                </a:solidFill>
                <a:latin typeface="Times New Roman"/>
                <a:ea typeface="Times New Roman"/>
                <a:cs typeface="Times New Roman"/>
                <a:sym typeface="Times New Roman"/>
              </a:rPr>
              <a:t>                </a:t>
            </a:r>
            <a:r>
              <a:rPr lang="en-US" sz="2000" kern="0" dirty="0" err="1">
                <a:solidFill>
                  <a:schemeClr val="bg1"/>
                </a:solidFill>
                <a:latin typeface="Times New Roman"/>
                <a:ea typeface="Times New Roman"/>
                <a:cs typeface="Times New Roman"/>
                <a:sym typeface="Times New Roman"/>
              </a:rPr>
              <a:t>Jeya</a:t>
            </a:r>
            <a:r>
              <a:rPr lang="en-US" sz="2000" kern="0" dirty="0">
                <a:solidFill>
                  <a:schemeClr val="bg1"/>
                </a:solidFill>
                <a:latin typeface="Times New Roman"/>
                <a:ea typeface="Times New Roman"/>
                <a:cs typeface="Times New Roman"/>
                <a:sym typeface="Times New Roman"/>
              </a:rPr>
              <a:t> </a:t>
            </a:r>
            <a:r>
              <a:rPr lang="en-US" sz="2000" kern="0" dirty="0" err="1">
                <a:solidFill>
                  <a:schemeClr val="bg1"/>
                </a:solidFill>
                <a:latin typeface="Times New Roman"/>
                <a:ea typeface="Times New Roman"/>
                <a:cs typeface="Times New Roman"/>
                <a:sym typeface="Times New Roman"/>
              </a:rPr>
              <a:t>Prathap</a:t>
            </a:r>
            <a:r>
              <a:rPr lang="en-US" sz="2000" kern="0" dirty="0">
                <a:solidFill>
                  <a:schemeClr val="bg1"/>
                </a:solidFill>
                <a:latin typeface="Times New Roman"/>
                <a:ea typeface="Times New Roman"/>
                <a:cs typeface="Times New Roman"/>
                <a:sym typeface="Times New Roman"/>
              </a:rPr>
              <a:t> P - 910619104035</a:t>
            </a:r>
          </a:p>
          <a:p>
            <a:pPr marL="1828800" lvl="4" indent="-396849">
              <a:lnSpc>
                <a:spcPct val="100000"/>
              </a:lnSpc>
              <a:spcBef>
                <a:spcPts val="400"/>
              </a:spcBef>
              <a:spcAft>
                <a:spcPts val="0"/>
              </a:spcAft>
              <a:buClr>
                <a:schemeClr val="dk1"/>
              </a:buClr>
              <a:buSzPts val="2000"/>
              <a:buFont typeface="Times New Roman"/>
              <a:buNone/>
            </a:pPr>
            <a:endParaRPr lang="en-US" kern="0" dirty="0">
              <a:solidFill>
                <a:schemeClr val="dk1"/>
              </a:solidFill>
              <a:latin typeface="Times New Roman"/>
              <a:ea typeface="Times New Roman"/>
              <a:cs typeface="Times New Roman"/>
              <a:sym typeface="Times New Roman"/>
            </a:endParaRPr>
          </a:p>
        </p:txBody>
      </p:sp>
      <p:sp>
        <p:nvSpPr>
          <p:cNvPr id="9" name="Date Placeholder 8"/>
          <p:cNvSpPr>
            <a:spLocks noGrp="1"/>
          </p:cNvSpPr>
          <p:nvPr>
            <p:ph type="dt" idx="10"/>
          </p:nvPr>
        </p:nvSpPr>
        <p:spPr/>
        <p:txBody>
          <a:bodyPr/>
          <a:lstStyle/>
          <a:p>
            <a:pPr>
              <a:defRPr/>
            </a:pPr>
            <a:fld id="{7377AE9B-0762-45A9-8C18-28672E2E049C}" type="datetime1">
              <a:rPr lang="en-US" altLang="en-US" smtClean="0"/>
              <a:pPr>
                <a:defRPr/>
              </a:pPr>
              <a:t>7/20/2023</a:t>
            </a:fld>
            <a:endParaRPr lang="en-US" altLang="en-US" dirty="0"/>
          </a:p>
        </p:txBody>
      </p:sp>
      <p:sp>
        <p:nvSpPr>
          <p:cNvPr id="10" name="Slide Number Placeholder 9"/>
          <p:cNvSpPr>
            <a:spLocks noGrp="1"/>
          </p:cNvSpPr>
          <p:nvPr>
            <p:ph type="sldNum" idx="12"/>
          </p:nvPr>
        </p:nvSpPr>
        <p:spPr/>
        <p:txBody>
          <a:bodyPr/>
          <a:lstStyle/>
          <a:p>
            <a:fld id="{DAB5FB8D-D2DD-427A-8798-1B864D0CF925}" type="slidenum">
              <a:rPr lang="en-US" altLang="en-US" smtClean="0"/>
              <a:pPr/>
              <a:t>1</a:t>
            </a:fld>
            <a:endParaRPr lang="en-US" altLang="en-US"/>
          </a:p>
        </p:txBody>
      </p:sp>
      <p:sp>
        <p:nvSpPr>
          <p:cNvPr id="13" name="Footer Placeholder 12"/>
          <p:cNvSpPr>
            <a:spLocks noGrp="1"/>
          </p:cNvSpPr>
          <p:nvPr>
            <p:ph type="ftr" idx="11"/>
          </p:nvPr>
        </p:nvSpPr>
        <p:spPr/>
        <p:txBody>
          <a:bodyPr/>
          <a:lstStyle/>
          <a:p>
            <a:pPr>
              <a:defRPr/>
            </a:pPr>
            <a:r>
              <a:rPr lang="en-US" altLang="en-US" dirty="0"/>
              <a:t>KLNCE/CSE</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32574A59-41F7-4BEB-A1FE-B5E1B12335F8}"/>
              </a:ext>
            </a:extLst>
          </p:cNvPr>
          <p:cNvSpPr>
            <a:spLocks noGrp="1" noChangeArrowheads="1"/>
          </p:cNvSpPr>
          <p:nvPr>
            <p:ph type="title" idx="4294967295"/>
          </p:nvPr>
        </p:nvSpPr>
        <p:spPr>
          <a:xfrm>
            <a:off x="457200" y="125760"/>
            <a:ext cx="8229600" cy="1143000"/>
          </a:xfrm>
        </p:spPr>
        <p:txBody>
          <a:bodyPr tIns="45720" bIns="45720"/>
          <a:lstStyle/>
          <a:p>
            <a:pPr algn="ctr" eaLnBrk="1">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200" b="1" dirty="0">
                <a:solidFill>
                  <a:srgbClr val="FFFF00"/>
                </a:solidFill>
                <a:latin typeface="Times New Roman" panose="02020603050405020304" pitchFamily="18" charset="0"/>
                <a:cs typeface="Times New Roman" panose="02020603050405020304" pitchFamily="18" charset="0"/>
              </a:rPr>
              <a:t>MODULES</a:t>
            </a:r>
          </a:p>
        </p:txBody>
      </p:sp>
      <p:sp>
        <p:nvSpPr>
          <p:cNvPr id="2" name="Text Box 2">
            <a:extLst>
              <a:ext uri="{FF2B5EF4-FFF2-40B4-BE49-F238E27FC236}">
                <a16:creationId xmlns:a16="http://schemas.microsoft.com/office/drawing/2014/main" id="{2951FE09-0A7D-451A-B88A-BC35B86F3FB3}"/>
              </a:ext>
            </a:extLst>
          </p:cNvPr>
          <p:cNvSpPr txBox="1">
            <a:spLocks noChangeArrowheads="1"/>
          </p:cNvSpPr>
          <p:nvPr/>
        </p:nvSpPr>
        <p:spPr bwMode="auto">
          <a:xfrm>
            <a:off x="2428860" y="1928802"/>
            <a:ext cx="5072098" cy="3643338"/>
          </a:xfrm>
          <a:prstGeom prst="rect">
            <a:avLst/>
          </a:prstGeom>
          <a:noFill/>
          <a:ln>
            <a:noFill/>
          </a:ln>
          <a:effectLst/>
        </p:spPr>
        <p:txBody>
          <a:bodyPr/>
          <a:lstStyle>
            <a:lvl1pPr marL="342900" indent="-13811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WenQuanYi Micro Hei" charset="0"/>
                <a:cs typeface="WenQuanYi Micro Hei"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WenQuanYi Micro Hei" charset="0"/>
                <a:cs typeface="WenQuanYi Micro Hei"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WenQuanYi Micro Hei" charset="0"/>
                <a:cs typeface="WenQuanYi Micro Hei"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WenQuanYi Micro Hei" charset="0"/>
                <a:cs typeface="WenQuanYi Micro Hei"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WenQuanYi Micro Hei" charset="0"/>
                <a:cs typeface="WenQuanYi Micro Hei" charset="0"/>
              </a:defRPr>
            </a:lvl9pPr>
          </a:lstStyle>
          <a:p>
            <a:pPr marL="685800" indent="-341313" eaLnBrk="1">
              <a:defRPr/>
            </a:pPr>
            <a:endParaRPr lang="en-US" altLang="en-US" sz="2400" dirty="0">
              <a:solidFill>
                <a:srgbClr val="FFFFFF"/>
              </a:solidFill>
              <a:latin typeface="Times New Roman" pitchFamily="18" charset="0"/>
              <a:cs typeface="Times New Roman" pitchFamily="18" charset="0"/>
            </a:endParaRPr>
          </a:p>
        </p:txBody>
      </p:sp>
      <p:sp>
        <p:nvSpPr>
          <p:cNvPr id="12292" name="Text Box 3">
            <a:extLst>
              <a:ext uri="{FF2B5EF4-FFF2-40B4-BE49-F238E27FC236}">
                <a16:creationId xmlns:a16="http://schemas.microsoft.com/office/drawing/2014/main" id="{92405D6E-0058-4842-BB5E-E108177E71D0}"/>
              </a:ext>
            </a:extLst>
          </p:cNvPr>
          <p:cNvSpPr txBox="1">
            <a:spLocks noChangeArrowheads="1"/>
          </p:cNvSpPr>
          <p:nvPr/>
        </p:nvSpPr>
        <p:spPr bwMode="auto">
          <a:xfrm>
            <a:off x="142844"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91440" bIns="91440" anchor="ctr"/>
          <a:lstStyle>
            <a:lvl1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9pPr>
          </a:lstStyle>
          <a:p>
            <a:pPr eaLnBrk="1">
              <a:buClr>
                <a:srgbClr val="000000"/>
              </a:buClr>
              <a:buSzPct val="100000"/>
              <a:buFont typeface="Times New Roman" panose="02020603050405020304" pitchFamily="18" charset="0"/>
              <a:buNone/>
            </a:pPr>
            <a:endParaRPr lang="en-US" altLang="en-US" sz="1200" dirty="0">
              <a:solidFill>
                <a:srgbClr val="FFFFFF"/>
              </a:solidFill>
              <a:latin typeface="Calibri" panose="020F0502020204030204" pitchFamily="34" charset="0"/>
              <a:ea typeface="WenQuanYi Micro Hei" charset="0"/>
              <a:cs typeface="Calibri" panose="020F0502020204030204" pitchFamily="34" charset="0"/>
            </a:endParaRPr>
          </a:p>
        </p:txBody>
      </p:sp>
      <p:sp>
        <p:nvSpPr>
          <p:cNvPr id="12293" name="Text Box 4">
            <a:extLst>
              <a:ext uri="{FF2B5EF4-FFF2-40B4-BE49-F238E27FC236}">
                <a16:creationId xmlns:a16="http://schemas.microsoft.com/office/drawing/2014/main" id="{BAB30267-BAC5-4752-B94E-689CB0EBDF59}"/>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9pPr>
          </a:lstStyle>
          <a:p>
            <a:pPr algn="r" eaLnBrk="1">
              <a:buClr>
                <a:srgbClr val="000000"/>
              </a:buClr>
              <a:buSzPct val="100000"/>
              <a:buFont typeface="Times New Roman" panose="02020603050405020304" pitchFamily="18" charset="0"/>
              <a:buNone/>
            </a:pPr>
            <a:endParaRPr lang="en-US" altLang="en-US" sz="1200" dirty="0">
              <a:solidFill>
                <a:srgbClr val="FFFFFF"/>
              </a:solidFill>
              <a:latin typeface="Calibri" panose="020F0502020204030204" pitchFamily="34" charset="0"/>
              <a:ea typeface="WenQuanYi Micro Hei" charset="0"/>
              <a:cs typeface="Calibri" panose="020F0502020204030204" pitchFamily="34" charset="0"/>
            </a:endParaRPr>
          </a:p>
        </p:txBody>
      </p:sp>
      <p:sp>
        <p:nvSpPr>
          <p:cNvPr id="12294" name="Text Box 5">
            <a:extLst>
              <a:ext uri="{FF2B5EF4-FFF2-40B4-BE49-F238E27FC236}">
                <a16:creationId xmlns:a16="http://schemas.microsoft.com/office/drawing/2014/main" id="{98D30A39-2C94-4838-BF59-369459D06194}"/>
              </a:ext>
            </a:extLst>
          </p:cNvPr>
          <p:cNvSpPr txBox="1">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91440" bIns="91440" anchor="ctr"/>
          <a:lstStyle>
            <a:lvl1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9pPr>
          </a:lstStyle>
          <a:p>
            <a:pPr algn="ctr" eaLnBrk="1">
              <a:buClr>
                <a:srgbClr val="000000"/>
              </a:buClr>
              <a:buSzPct val="100000"/>
              <a:buFont typeface="Times New Roman" panose="02020603050405020304" pitchFamily="18" charset="0"/>
              <a:buNone/>
            </a:pPr>
            <a:endParaRPr lang="en-US" altLang="en-US" sz="1200" dirty="0">
              <a:solidFill>
                <a:srgbClr val="FFFFFF"/>
              </a:solidFill>
              <a:latin typeface="Calibri" panose="020F0502020204030204" pitchFamily="34" charset="0"/>
              <a:ea typeface="WenQuanYi Micro Hei" charset="0"/>
              <a:cs typeface="Calibri" panose="020F0502020204030204" pitchFamily="34" charset="0"/>
            </a:endParaRPr>
          </a:p>
        </p:txBody>
      </p:sp>
      <p:sp>
        <p:nvSpPr>
          <p:cNvPr id="7" name="Text Placeholder 2"/>
          <p:cNvSpPr txBox="1">
            <a:spLocks/>
          </p:cNvSpPr>
          <p:nvPr/>
        </p:nvSpPr>
        <p:spPr bwMode="auto">
          <a:xfrm>
            <a:off x="1043608" y="1981200"/>
            <a:ext cx="647848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91440" rIns="91440" bIns="91440" numCol="1" anchor="t" anchorCtr="0" compatLnSpc="1">
            <a:prstTxWarp prst="textNoShape">
              <a:avLst/>
            </a:prstTxWarp>
          </a:bodyPr>
          <a:lstStyle>
            <a:lvl1pPr marL="342900" indent="-342900" algn="l" defTabSz="457200" rtl="0" eaLnBrk="0" fontAlgn="base" hangingPunct="0">
              <a:lnSpc>
                <a:spcPct val="93000"/>
              </a:lnSpc>
              <a:spcBef>
                <a:spcPts val="1425"/>
              </a:spcBef>
              <a:spcAft>
                <a:spcPct val="0"/>
              </a:spcAft>
              <a:buClr>
                <a:srgbClr val="000000"/>
              </a:buClr>
              <a:buSzPct val="100000"/>
              <a:buFont typeface="Times New Roman" panose="02020603050405020304" pitchFamily="18" charset="0"/>
              <a:buChar char="•"/>
              <a:defRPr sz="1400">
                <a:solidFill>
                  <a:srgbClr val="000000"/>
                </a:solidFill>
                <a:latin typeface="+mn-lt"/>
                <a:ea typeface="+mn-ea"/>
                <a:cs typeface="+mn-cs"/>
              </a:defRPr>
            </a:lvl1pPr>
            <a:lvl2pPr marL="742950" indent="-285750" algn="l" defTabSz="457200" rtl="0" eaLnBrk="0" fontAlgn="base" hangingPunct="0">
              <a:lnSpc>
                <a:spcPct val="93000"/>
              </a:lnSpc>
              <a:spcBef>
                <a:spcPts val="1138"/>
              </a:spcBef>
              <a:spcAft>
                <a:spcPct val="0"/>
              </a:spcAft>
              <a:buClr>
                <a:srgbClr val="000000"/>
              </a:buClr>
              <a:buSzPct val="100000"/>
              <a:buFont typeface="Times New Roman" panose="02020603050405020304" pitchFamily="18" charset="0"/>
              <a:buChar char="–"/>
              <a:defRPr sz="1400">
                <a:solidFill>
                  <a:srgbClr val="000000"/>
                </a:solidFill>
                <a:latin typeface="+mn-lt"/>
                <a:cs typeface="+mn-cs"/>
              </a:defRPr>
            </a:lvl2pPr>
            <a:lvl3pPr marL="1143000" indent="-228600" algn="l" defTabSz="457200" rtl="0" eaLnBrk="0" fontAlgn="base" hangingPunct="0">
              <a:lnSpc>
                <a:spcPct val="93000"/>
              </a:lnSpc>
              <a:spcBef>
                <a:spcPts val="850"/>
              </a:spcBef>
              <a:spcAft>
                <a:spcPct val="0"/>
              </a:spcAft>
              <a:buClr>
                <a:srgbClr val="000000"/>
              </a:buClr>
              <a:buSzPct val="100000"/>
              <a:buFont typeface="Times New Roman" panose="02020603050405020304" pitchFamily="18" charset="0"/>
              <a:buChar char="•"/>
              <a:defRPr sz="1400">
                <a:solidFill>
                  <a:srgbClr val="000000"/>
                </a:solidFill>
                <a:latin typeface="+mn-lt"/>
                <a:cs typeface="+mn-cs"/>
              </a:defRPr>
            </a:lvl3pPr>
            <a:lvl4pPr marL="1600200" indent="-228600" algn="l" defTabSz="457200" rtl="0" eaLnBrk="0" fontAlgn="base" hangingPunct="0">
              <a:lnSpc>
                <a:spcPct val="93000"/>
              </a:lnSpc>
              <a:spcBef>
                <a:spcPts val="575"/>
              </a:spcBef>
              <a:spcAft>
                <a:spcPct val="0"/>
              </a:spcAft>
              <a:buClr>
                <a:srgbClr val="000000"/>
              </a:buClr>
              <a:buSzPct val="100000"/>
              <a:buFont typeface="Times New Roman" panose="02020603050405020304" pitchFamily="18" charset="0"/>
              <a:buChar char="–"/>
              <a:defRPr sz="1400">
                <a:solidFill>
                  <a:srgbClr val="000000"/>
                </a:solidFill>
                <a:latin typeface="+mn-lt"/>
                <a:cs typeface="+mn-cs"/>
              </a:defRPr>
            </a:lvl4pPr>
            <a:lvl5pPr marL="2057400" indent="-228600" algn="l" defTabSz="457200" rtl="0" eaLnBrk="0" fontAlgn="base" hangingPunct="0">
              <a:lnSpc>
                <a:spcPct val="9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cs typeface="+mn-cs"/>
              </a:defRPr>
            </a:lvl5pPr>
            <a:lvl6pPr marL="25146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9pPr>
          </a:lstStyle>
          <a:p>
            <a:pPr>
              <a:buClr>
                <a:schemeClr val="bg1"/>
              </a:buClr>
            </a:pPr>
            <a:r>
              <a:rPr lang="en-GB" sz="2400" dirty="0">
                <a:solidFill>
                  <a:schemeClr val="bg1"/>
                </a:solidFill>
                <a:latin typeface="Times New Roman" pitchFamily="18" charset="0"/>
                <a:cs typeface="Times New Roman" pitchFamily="18" charset="0"/>
              </a:rPr>
              <a:t>Image Processing </a:t>
            </a:r>
          </a:p>
          <a:p>
            <a:pPr>
              <a:buClr>
                <a:schemeClr val="bg1"/>
              </a:buClr>
            </a:pPr>
            <a:r>
              <a:rPr lang="en-GB" sz="2400" dirty="0">
                <a:solidFill>
                  <a:schemeClr val="bg1"/>
                </a:solidFill>
                <a:latin typeface="Times New Roman" pitchFamily="18" charset="0"/>
                <a:cs typeface="Times New Roman" pitchFamily="18" charset="0"/>
              </a:rPr>
              <a:t>Facial Recognition </a:t>
            </a:r>
          </a:p>
          <a:p>
            <a:pPr>
              <a:buClr>
                <a:schemeClr val="bg1"/>
              </a:buClr>
            </a:pPr>
            <a:r>
              <a:rPr lang="en-GB" sz="2400" dirty="0">
                <a:solidFill>
                  <a:schemeClr val="bg1"/>
                </a:solidFill>
                <a:latin typeface="Times New Roman" pitchFamily="18" charset="0"/>
                <a:cs typeface="Times New Roman" pitchFamily="18" charset="0"/>
              </a:rPr>
              <a:t>Temperature Detection </a:t>
            </a:r>
          </a:p>
          <a:p>
            <a:pPr>
              <a:buClr>
                <a:schemeClr val="bg1"/>
              </a:buClr>
            </a:pPr>
            <a:r>
              <a:rPr lang="en-GB" sz="2400" dirty="0">
                <a:solidFill>
                  <a:schemeClr val="bg1"/>
                </a:solidFill>
                <a:latin typeface="Times New Roman" pitchFamily="18" charset="0"/>
                <a:cs typeface="Times New Roman" pitchFamily="18" charset="0"/>
              </a:rPr>
              <a:t>Liveliness detection </a:t>
            </a:r>
          </a:p>
          <a:p>
            <a:pPr>
              <a:buClr>
                <a:schemeClr val="bg1"/>
              </a:buClr>
            </a:pPr>
            <a:r>
              <a:rPr lang="en-GB" sz="2400" dirty="0">
                <a:solidFill>
                  <a:schemeClr val="bg1"/>
                </a:solidFill>
                <a:latin typeface="Times New Roman" pitchFamily="18" charset="0"/>
                <a:cs typeface="Times New Roman" pitchFamily="18" charset="0"/>
              </a:rPr>
              <a:t>Real Time Tracking </a:t>
            </a:r>
          </a:p>
        </p:txBody>
      </p:sp>
      <p:sp>
        <p:nvSpPr>
          <p:cNvPr id="8" name="Date Placeholder 7"/>
          <p:cNvSpPr>
            <a:spLocks noGrp="1"/>
          </p:cNvSpPr>
          <p:nvPr>
            <p:ph type="dt" idx="10"/>
          </p:nvPr>
        </p:nvSpPr>
        <p:spPr/>
        <p:txBody>
          <a:bodyPr/>
          <a:lstStyle/>
          <a:p>
            <a:pPr>
              <a:defRPr/>
            </a:pPr>
            <a:fld id="{A03E7E55-7BCB-4F02-B2FD-EC2E27530DEB}" type="datetime1">
              <a:rPr lang="en-US" altLang="en-US" smtClean="0"/>
              <a:pPr>
                <a:defRPr/>
              </a:pPr>
              <a:t>7/20/2023</a:t>
            </a:fld>
            <a:endParaRPr lang="en-US" altLang="en-US"/>
          </a:p>
        </p:txBody>
      </p:sp>
      <p:sp>
        <p:nvSpPr>
          <p:cNvPr id="9" name="Slide Number Placeholder 8"/>
          <p:cNvSpPr>
            <a:spLocks noGrp="1"/>
          </p:cNvSpPr>
          <p:nvPr>
            <p:ph type="sldNum" idx="12"/>
          </p:nvPr>
        </p:nvSpPr>
        <p:spPr/>
        <p:txBody>
          <a:bodyPr/>
          <a:lstStyle/>
          <a:p>
            <a:fld id="{DC86EE38-4D45-4E94-A611-BA1DF394B161}" type="slidenum">
              <a:rPr lang="en-US" altLang="en-US" smtClean="0"/>
              <a:pPr/>
              <a:t>10</a:t>
            </a:fld>
            <a:endParaRPr lang="en-US" altLang="en-US"/>
          </a:p>
        </p:txBody>
      </p:sp>
      <p:sp>
        <p:nvSpPr>
          <p:cNvPr id="10" name="Footer Placeholder 9"/>
          <p:cNvSpPr>
            <a:spLocks noGrp="1"/>
          </p:cNvSpPr>
          <p:nvPr>
            <p:ph type="ftr" idx="11"/>
          </p:nvPr>
        </p:nvSpPr>
        <p:spPr/>
        <p:txBody>
          <a:bodyPr/>
          <a:lstStyle/>
          <a:p>
            <a:pPr>
              <a:defRPr/>
            </a:pPr>
            <a:r>
              <a:rPr lang="en-US" altLang="en-US"/>
              <a:t>KLNCE/CSE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Text Box 4">
            <a:extLst>
              <a:ext uri="{FF2B5EF4-FFF2-40B4-BE49-F238E27FC236}">
                <a16:creationId xmlns:a16="http://schemas.microsoft.com/office/drawing/2014/main" id="{35E1439E-CFFB-43FB-BDCF-0B73A56669A8}"/>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9pPr>
          </a:lstStyle>
          <a:p>
            <a:pPr algn="r" eaLnBrk="1">
              <a:buClr>
                <a:srgbClr val="000000"/>
              </a:buClr>
              <a:buSzPct val="100000"/>
              <a:buFont typeface="Times New Roman" panose="02020603050405020304" pitchFamily="18" charset="0"/>
              <a:buNone/>
            </a:pPr>
            <a:endParaRPr lang="en-US" altLang="en-US" sz="1200" dirty="0">
              <a:solidFill>
                <a:srgbClr val="FFFFFF"/>
              </a:solidFill>
              <a:latin typeface="Calibri" panose="020F0502020204030204" pitchFamily="34" charset="0"/>
              <a:ea typeface="WenQuanYi Micro Hei" charset="0"/>
              <a:cs typeface="Calibri" panose="020F0502020204030204" pitchFamily="34" charset="0"/>
            </a:endParaRPr>
          </a:p>
        </p:txBody>
      </p:sp>
      <p:sp>
        <p:nvSpPr>
          <p:cNvPr id="3" name="Title 2"/>
          <p:cNvSpPr>
            <a:spLocks noGrp="1"/>
          </p:cNvSpPr>
          <p:nvPr>
            <p:ph type="title"/>
          </p:nvPr>
        </p:nvSpPr>
        <p:spPr>
          <a:xfrm>
            <a:off x="457200" y="127348"/>
            <a:ext cx="8228013" cy="1141412"/>
          </a:xfrm>
        </p:spPr>
        <p:txBody>
          <a:bodyPr/>
          <a:lstStyle/>
          <a:p>
            <a:pPr algn="ctr"/>
            <a:r>
              <a:rPr lang="en-US" sz="3200" b="1" dirty="0">
                <a:solidFill>
                  <a:srgbClr val="FFFF00"/>
                </a:solidFill>
                <a:latin typeface="Times New Roman" pitchFamily="18" charset="0"/>
                <a:cs typeface="Times New Roman" pitchFamily="18" charset="0"/>
              </a:rPr>
              <a:t>IMAGE PROCESSING</a:t>
            </a:r>
          </a:p>
        </p:txBody>
      </p:sp>
      <p:sp>
        <p:nvSpPr>
          <p:cNvPr id="9" name="Text Placeholder 2"/>
          <p:cNvSpPr>
            <a:spLocks noGrp="1"/>
          </p:cNvSpPr>
          <p:nvPr>
            <p:ph idx="1"/>
          </p:nvPr>
        </p:nvSpPr>
        <p:spPr>
          <a:xfrm>
            <a:off x="745232" y="1136873"/>
            <a:ext cx="7643192" cy="5028431"/>
          </a:xfrm>
        </p:spPr>
        <p:txBody>
          <a:bodyPr/>
          <a:lstStyle/>
          <a:p>
            <a:pPr algn="just">
              <a:lnSpc>
                <a:spcPct val="150000"/>
              </a:lnSpc>
              <a:buClr>
                <a:schemeClr val="bg1"/>
              </a:buClr>
            </a:pPr>
            <a:r>
              <a:rPr lang="en-GB" sz="2400" dirty="0">
                <a:solidFill>
                  <a:schemeClr val="bg1"/>
                </a:solidFill>
                <a:latin typeface="Times New Roman" pitchFamily="18" charset="0"/>
                <a:cs typeface="Times New Roman" pitchFamily="18" charset="0"/>
              </a:rPr>
              <a:t>The alteration of digital photographs using mathematical methods and computer technology is referred to as image processing. </a:t>
            </a:r>
          </a:p>
          <a:p>
            <a:pPr algn="just">
              <a:lnSpc>
                <a:spcPct val="150000"/>
              </a:lnSpc>
              <a:buClr>
                <a:schemeClr val="bg1"/>
              </a:buClr>
            </a:pPr>
            <a:r>
              <a:rPr lang="en-GB" sz="2400" dirty="0">
                <a:solidFill>
                  <a:schemeClr val="bg1"/>
                </a:solidFill>
                <a:latin typeface="Times New Roman" pitchFamily="18" charset="0"/>
                <a:cs typeface="Times New Roman" pitchFamily="18" charset="0"/>
              </a:rPr>
              <a:t>Image processing aims to improve, edit, or analyze digital pictures in order to extract usable information from them.</a:t>
            </a:r>
          </a:p>
          <a:p>
            <a:pPr algn="just">
              <a:lnSpc>
                <a:spcPct val="150000"/>
              </a:lnSpc>
              <a:buClr>
                <a:schemeClr val="bg1"/>
              </a:buClr>
            </a:pPr>
            <a:r>
              <a:rPr lang="en-US" sz="2400" dirty="0">
                <a:solidFill>
                  <a:schemeClr val="bg1"/>
                </a:solidFill>
                <a:latin typeface="Times New Roman" pitchFamily="18" charset="0"/>
                <a:cs typeface="Times New Roman" pitchFamily="18" charset="0"/>
              </a:rPr>
              <a:t> Detection can be done by the location of faces in the image using techniques such as Haar cascades, HOG + SVM, or deep learning-based methods like CNNs</a:t>
            </a:r>
            <a:endParaRPr lang="en-GB" sz="2400" dirty="0">
              <a:solidFill>
                <a:schemeClr val="bg1"/>
              </a:solidFill>
              <a:latin typeface="Times New Roman" pitchFamily="18" charset="0"/>
              <a:cs typeface="Times New Roman" pitchFamily="18" charset="0"/>
            </a:endParaRPr>
          </a:p>
        </p:txBody>
      </p:sp>
      <p:sp>
        <p:nvSpPr>
          <p:cNvPr id="5" name="Date Placeholder 4"/>
          <p:cNvSpPr>
            <a:spLocks noGrp="1"/>
          </p:cNvSpPr>
          <p:nvPr>
            <p:ph type="dt" idx="10"/>
          </p:nvPr>
        </p:nvSpPr>
        <p:spPr/>
        <p:txBody>
          <a:bodyPr/>
          <a:lstStyle/>
          <a:p>
            <a:pPr>
              <a:defRPr/>
            </a:pPr>
            <a:fld id="{B93ED0A5-AAC8-4496-8440-9CCB4EC497B0}" type="datetime1">
              <a:rPr lang="en-US" altLang="en-US" smtClean="0"/>
              <a:pPr>
                <a:defRPr/>
              </a:pPr>
              <a:t>7/20/2023</a:t>
            </a:fld>
            <a:endParaRPr lang="en-US" altLang="en-US"/>
          </a:p>
        </p:txBody>
      </p:sp>
      <p:sp>
        <p:nvSpPr>
          <p:cNvPr id="6" name="Slide Number Placeholder 5"/>
          <p:cNvSpPr>
            <a:spLocks noGrp="1"/>
          </p:cNvSpPr>
          <p:nvPr>
            <p:ph type="sldNum" idx="12"/>
          </p:nvPr>
        </p:nvSpPr>
        <p:spPr/>
        <p:txBody>
          <a:bodyPr/>
          <a:lstStyle/>
          <a:p>
            <a:fld id="{DC86EE38-4D45-4E94-A611-BA1DF394B161}" type="slidenum">
              <a:rPr lang="en-US" altLang="en-US" smtClean="0"/>
              <a:pPr/>
              <a:t>11</a:t>
            </a:fld>
            <a:endParaRPr lang="en-US" altLang="en-US"/>
          </a:p>
        </p:txBody>
      </p:sp>
      <p:sp>
        <p:nvSpPr>
          <p:cNvPr id="7" name="Footer Placeholder 6"/>
          <p:cNvSpPr>
            <a:spLocks noGrp="1"/>
          </p:cNvSpPr>
          <p:nvPr>
            <p:ph type="ftr" idx="11"/>
          </p:nvPr>
        </p:nvSpPr>
        <p:spPr/>
        <p:txBody>
          <a:bodyPr/>
          <a:lstStyle/>
          <a:p>
            <a:pPr>
              <a:defRPr/>
            </a:pPr>
            <a:r>
              <a:rPr lang="en-US" altLang="en-US"/>
              <a:t>KLNCE/CSE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8013" cy="1141412"/>
          </a:xfrm>
        </p:spPr>
        <p:txBody>
          <a:bodyPr/>
          <a:lstStyle/>
          <a:p>
            <a:pPr algn="ctr"/>
            <a:r>
              <a:rPr lang="en-US" sz="3200" b="1" dirty="0">
                <a:solidFill>
                  <a:srgbClr val="FFFF00"/>
                </a:solidFill>
                <a:latin typeface="Times New Roman" panose="02020603050405020304" pitchFamily="18" charset="0"/>
                <a:cs typeface="Times New Roman" panose="02020603050405020304" pitchFamily="18" charset="0"/>
              </a:rPr>
              <a:t>SCREENSHOT</a:t>
            </a:r>
            <a:endParaRPr lang="en-IN" sz="3200" b="1" dirty="0">
              <a:solidFill>
                <a:srgbClr val="FFFF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pPr>
              <a:defRPr/>
            </a:pPr>
            <a:fld id="{55038140-B17A-4325-A43E-94D02BB905C7}" type="datetime1">
              <a:rPr lang="en-US" altLang="en-US" smtClean="0"/>
              <a:pPr>
                <a:defRPr/>
              </a:pPr>
              <a:t>7/20/2023</a:t>
            </a:fld>
            <a:endParaRPr lang="en-US" altLang="en-US"/>
          </a:p>
        </p:txBody>
      </p:sp>
      <p:sp>
        <p:nvSpPr>
          <p:cNvPr id="5" name="Slide Number Placeholder 4"/>
          <p:cNvSpPr>
            <a:spLocks noGrp="1"/>
          </p:cNvSpPr>
          <p:nvPr>
            <p:ph type="sldNum" idx="12"/>
          </p:nvPr>
        </p:nvSpPr>
        <p:spPr/>
        <p:txBody>
          <a:bodyPr/>
          <a:lstStyle/>
          <a:p>
            <a:fld id="{DC86EE38-4D45-4E94-A611-BA1DF394B161}" type="slidenum">
              <a:rPr lang="en-US" altLang="en-US" smtClean="0"/>
              <a:pPr/>
              <a:t>12</a:t>
            </a:fld>
            <a:endParaRPr lang="en-US" altLang="en-US"/>
          </a:p>
        </p:txBody>
      </p:sp>
      <p:sp>
        <p:nvSpPr>
          <p:cNvPr id="7" name="Footer Placeholder 6"/>
          <p:cNvSpPr>
            <a:spLocks noGrp="1"/>
          </p:cNvSpPr>
          <p:nvPr>
            <p:ph type="ftr" idx="11"/>
          </p:nvPr>
        </p:nvSpPr>
        <p:spPr/>
        <p:txBody>
          <a:bodyPr/>
          <a:lstStyle/>
          <a:p>
            <a:pPr>
              <a:defRPr/>
            </a:pPr>
            <a:r>
              <a:rPr lang="en-US" altLang="en-US"/>
              <a:t>KLNCE/CSE</a:t>
            </a:r>
          </a:p>
        </p:txBody>
      </p:sp>
      <p:pic>
        <p:nvPicPr>
          <p:cNvPr id="1026" name="Picture 2" descr="FingerTec Worldwide | Providing fingerprint, face recognition, and card  solutions for your time attendance and access control needs"/>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53629" y="1268760"/>
            <a:ext cx="6836742" cy="4632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50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646"/>
            <a:ext cx="8228013" cy="562074"/>
          </a:xfrm>
        </p:spPr>
        <p:txBody>
          <a:bodyPr/>
          <a:lstStyle/>
          <a:p>
            <a:pPr algn="ctr"/>
            <a:r>
              <a:rPr lang="en-US" sz="3200" b="1" dirty="0">
                <a:solidFill>
                  <a:srgbClr val="FFFF00"/>
                </a:solidFill>
                <a:latin typeface="Times New Roman" panose="02020603050405020304" pitchFamily="18" charset="0"/>
                <a:cs typeface="Times New Roman" panose="02020603050405020304" pitchFamily="18" charset="0"/>
              </a:rPr>
              <a:t>FACIAL RECOGNITION</a:t>
            </a:r>
            <a:endParaRPr lang="en-IN" sz="32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2428" y="908720"/>
            <a:ext cx="8174028" cy="5422898"/>
          </a:xfrm>
        </p:spPr>
        <p:txBody>
          <a:bodyPr/>
          <a:lstStyle/>
          <a:p>
            <a:pPr algn="just">
              <a:lnSpc>
                <a:spcPct val="150000"/>
              </a:lnSpc>
              <a:buClr>
                <a:schemeClr val="bg1"/>
              </a:buClr>
            </a:pPr>
            <a:r>
              <a:rPr lang="en-GB" sz="2400" dirty="0">
                <a:solidFill>
                  <a:schemeClr val="bg1"/>
                </a:solidFill>
                <a:latin typeface="Times New Roman" pitchFamily="18" charset="0"/>
                <a:cs typeface="Times New Roman" pitchFamily="18" charset="0"/>
              </a:rPr>
              <a:t>Face recognition is a computer vision technology that involves identifying individuals from digital images or videos. </a:t>
            </a:r>
          </a:p>
          <a:p>
            <a:pPr algn="just">
              <a:lnSpc>
                <a:spcPct val="150000"/>
              </a:lnSpc>
              <a:buClr>
                <a:schemeClr val="bg1"/>
              </a:buClr>
            </a:pPr>
            <a:r>
              <a:rPr lang="en-GB" sz="2400" dirty="0">
                <a:solidFill>
                  <a:schemeClr val="bg1"/>
                </a:solidFill>
                <a:latin typeface="Times New Roman" pitchFamily="18" charset="0"/>
                <a:cs typeface="Times New Roman" pitchFamily="18" charset="0"/>
              </a:rPr>
              <a:t>The face recognition library in Python utilizes </a:t>
            </a:r>
            <a:r>
              <a:rPr lang="en-GB" sz="2400" dirty="0" err="1">
                <a:solidFill>
                  <a:schemeClr val="bg1"/>
                </a:solidFill>
                <a:latin typeface="Times New Roman" pitchFamily="18" charset="0"/>
                <a:cs typeface="Times New Roman" pitchFamily="18" charset="0"/>
              </a:rPr>
              <a:t>convolutional</a:t>
            </a:r>
            <a:r>
              <a:rPr lang="en-GB" sz="2400" dirty="0">
                <a:solidFill>
                  <a:schemeClr val="bg1"/>
                </a:solidFill>
                <a:latin typeface="Times New Roman" pitchFamily="18" charset="0"/>
                <a:cs typeface="Times New Roman" pitchFamily="18" charset="0"/>
              </a:rPr>
              <a:t> neural networks (CNNs) to extract facial features from images and videos.</a:t>
            </a:r>
          </a:p>
          <a:p>
            <a:pPr algn="just">
              <a:lnSpc>
                <a:spcPct val="150000"/>
              </a:lnSpc>
              <a:buClr>
                <a:schemeClr val="bg1"/>
              </a:buClr>
            </a:pPr>
            <a:r>
              <a:rPr lang="en-GB" sz="2400" dirty="0">
                <a:solidFill>
                  <a:schemeClr val="bg1"/>
                </a:solidFill>
                <a:latin typeface="Times New Roman" pitchFamily="18" charset="0"/>
                <a:cs typeface="Times New Roman" pitchFamily="18" charset="0"/>
              </a:rPr>
              <a:t>The face recognition library in Python supports different types of face recognition algorithms, including the </a:t>
            </a:r>
            <a:r>
              <a:rPr lang="en-GB" sz="2400" dirty="0" err="1">
                <a:solidFill>
                  <a:schemeClr val="bg1"/>
                </a:solidFill>
                <a:latin typeface="Times New Roman" pitchFamily="18" charset="0"/>
                <a:cs typeface="Times New Roman" pitchFamily="18" charset="0"/>
              </a:rPr>
              <a:t>Eigenfaces</a:t>
            </a:r>
            <a:r>
              <a:rPr lang="en-GB" sz="2400" dirty="0">
                <a:solidFill>
                  <a:schemeClr val="bg1"/>
                </a:solidFill>
                <a:latin typeface="Times New Roman" pitchFamily="18" charset="0"/>
                <a:cs typeface="Times New Roman" pitchFamily="18" charset="0"/>
              </a:rPr>
              <a:t> algorithm, </a:t>
            </a:r>
            <a:r>
              <a:rPr lang="en-GB" sz="2400" dirty="0" err="1">
                <a:solidFill>
                  <a:schemeClr val="bg1"/>
                </a:solidFill>
                <a:latin typeface="Times New Roman" pitchFamily="18" charset="0"/>
                <a:cs typeface="Times New Roman" pitchFamily="18" charset="0"/>
              </a:rPr>
              <a:t>Fisherfaces</a:t>
            </a:r>
            <a:r>
              <a:rPr lang="en-GB" sz="2400" dirty="0">
                <a:solidFill>
                  <a:schemeClr val="bg1"/>
                </a:solidFill>
                <a:latin typeface="Times New Roman" pitchFamily="18" charset="0"/>
                <a:cs typeface="Times New Roman" pitchFamily="18" charset="0"/>
              </a:rPr>
              <a:t> algorithm, and Local Binary Patterns Histograms (LBPH) algorithm is used in attendance system. </a:t>
            </a:r>
          </a:p>
          <a:p>
            <a:pPr marL="0" indent="0">
              <a:lnSpc>
                <a:spcPct val="150000"/>
              </a:lnSpc>
              <a:buNone/>
            </a:pPr>
            <a:endParaRPr lang="en-US" sz="2400" dirty="0">
              <a:solidFill>
                <a:schemeClr val="bg1"/>
              </a:solidFill>
              <a:latin typeface="Times New Roman" pitchFamily="18" charset="0"/>
              <a:cs typeface="Times New Roman" pitchFamily="18" charset="0"/>
            </a:endParaRPr>
          </a:p>
          <a:p>
            <a:pPr>
              <a:lnSpc>
                <a:spcPct val="150000"/>
              </a:lnSpc>
            </a:pP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pPr>
              <a:defRPr/>
            </a:pPr>
            <a:fld id="{3E5526EA-A547-4641-9723-062E0D5B75E3}" type="datetime1">
              <a:rPr lang="en-US" altLang="en-US" smtClean="0"/>
              <a:pPr>
                <a:defRPr/>
              </a:pPr>
              <a:t>7/20/2023</a:t>
            </a:fld>
            <a:endParaRPr lang="en-US" altLang="en-US" dirty="0"/>
          </a:p>
        </p:txBody>
      </p:sp>
      <p:sp>
        <p:nvSpPr>
          <p:cNvPr id="5" name="Slide Number Placeholder 4"/>
          <p:cNvSpPr>
            <a:spLocks noGrp="1"/>
          </p:cNvSpPr>
          <p:nvPr>
            <p:ph type="sldNum" idx="12"/>
          </p:nvPr>
        </p:nvSpPr>
        <p:spPr/>
        <p:txBody>
          <a:bodyPr/>
          <a:lstStyle/>
          <a:p>
            <a:fld id="{DC86EE38-4D45-4E94-A611-BA1DF394B161}" type="slidenum">
              <a:rPr lang="en-US" altLang="en-US" smtClean="0"/>
              <a:pPr/>
              <a:t>13</a:t>
            </a:fld>
            <a:endParaRPr lang="en-US" altLang="en-US"/>
          </a:p>
        </p:txBody>
      </p:sp>
      <p:sp>
        <p:nvSpPr>
          <p:cNvPr id="6" name="Footer Placeholder 5"/>
          <p:cNvSpPr>
            <a:spLocks noGrp="1"/>
          </p:cNvSpPr>
          <p:nvPr>
            <p:ph type="ftr" idx="11"/>
          </p:nvPr>
        </p:nvSpPr>
        <p:spPr/>
        <p:txBody>
          <a:bodyPr/>
          <a:lstStyle/>
          <a:p>
            <a:pPr>
              <a:defRPr/>
            </a:pPr>
            <a:r>
              <a:rPr lang="en-US" altLang="en-US" dirty="0"/>
              <a:t>KLNCE/CSE</a:t>
            </a:r>
          </a:p>
        </p:txBody>
      </p:sp>
    </p:spTree>
    <p:extLst>
      <p:ext uri="{BB962C8B-B14F-4D97-AF65-F5344CB8AC3E}">
        <p14:creationId xmlns:p14="http://schemas.microsoft.com/office/powerpoint/2010/main" val="469359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57200" y="44624"/>
            <a:ext cx="8228013" cy="1141412"/>
          </a:xfrm>
        </p:spPr>
        <p:txBody>
          <a:bodyPr/>
          <a:lstStyle/>
          <a:p>
            <a:pPr algn="ctr"/>
            <a:r>
              <a:rPr lang="en-US" sz="3200" b="1" dirty="0">
                <a:solidFill>
                  <a:srgbClr val="FFFF00"/>
                </a:solidFill>
                <a:latin typeface="Times New Roman" pitchFamily="18" charset="0"/>
                <a:cs typeface="Times New Roman" pitchFamily="18" charset="0"/>
              </a:rPr>
              <a:t>FACE RECOGNITION USING </a:t>
            </a:r>
            <a:br>
              <a:rPr lang="en-US" sz="3200" b="1" dirty="0">
                <a:solidFill>
                  <a:srgbClr val="FFFF00"/>
                </a:solidFill>
                <a:latin typeface="Times New Roman" pitchFamily="18" charset="0"/>
                <a:cs typeface="Times New Roman" pitchFamily="18" charset="0"/>
              </a:rPr>
            </a:br>
            <a:r>
              <a:rPr lang="en-US" sz="3200" b="1" dirty="0">
                <a:solidFill>
                  <a:srgbClr val="FFFF00"/>
                </a:solidFill>
                <a:latin typeface="Times New Roman" pitchFamily="18" charset="0"/>
                <a:cs typeface="Times New Roman" pitchFamily="18" charset="0"/>
              </a:rPr>
              <a:t>CNN ALGORITHM</a:t>
            </a:r>
          </a:p>
        </p:txBody>
      </p:sp>
      <p:sp>
        <p:nvSpPr>
          <p:cNvPr id="11" name="Text Placeholder 2"/>
          <p:cNvSpPr>
            <a:spLocks noGrp="1"/>
          </p:cNvSpPr>
          <p:nvPr>
            <p:ph idx="1"/>
          </p:nvPr>
        </p:nvSpPr>
        <p:spPr>
          <a:xfrm>
            <a:off x="386779" y="980728"/>
            <a:ext cx="8433693" cy="5040560"/>
          </a:xfrm>
        </p:spPr>
        <p:txBody>
          <a:bodyPr/>
          <a:lstStyle/>
          <a:p>
            <a:pPr algn="just">
              <a:lnSpc>
                <a:spcPct val="150000"/>
              </a:lnSpc>
              <a:buClr>
                <a:schemeClr val="bg1"/>
              </a:buClr>
            </a:pPr>
            <a:r>
              <a:rPr lang="en-US" sz="2400" dirty="0">
                <a:solidFill>
                  <a:schemeClr val="bg1"/>
                </a:solidFill>
                <a:latin typeface="Times New Roman" pitchFamily="18" charset="0"/>
                <a:cs typeface="Times New Roman" pitchFamily="18" charset="0"/>
              </a:rPr>
              <a:t>The faces of individuals can be detected, aligned, and recognized, it will process the face images by data augmentation, transfer learning, and ensembling.</a:t>
            </a:r>
          </a:p>
          <a:p>
            <a:pPr algn="just">
              <a:lnSpc>
                <a:spcPct val="150000"/>
              </a:lnSpc>
              <a:buClr>
                <a:schemeClr val="bg1"/>
              </a:buClr>
            </a:pPr>
            <a:r>
              <a:rPr lang="en-US" sz="2400" dirty="0">
                <a:solidFill>
                  <a:schemeClr val="bg1"/>
                </a:solidFill>
                <a:latin typeface="Times New Roman" pitchFamily="18" charset="0"/>
                <a:cs typeface="Times New Roman" pitchFamily="18" charset="0"/>
              </a:rPr>
              <a:t>CNN algorithm is a kind of network architecture for deep learning algorithms specially used for image recognition.</a:t>
            </a:r>
          </a:p>
          <a:p>
            <a:pPr algn="just">
              <a:lnSpc>
                <a:spcPct val="150000"/>
              </a:lnSpc>
              <a:buClr>
                <a:schemeClr val="bg1"/>
              </a:buClr>
            </a:pPr>
            <a:r>
              <a:rPr lang="en-US" sz="2400" dirty="0">
                <a:solidFill>
                  <a:schemeClr val="bg1"/>
                </a:solidFill>
                <a:latin typeface="Times New Roman" pitchFamily="18" charset="0"/>
                <a:cs typeface="Times New Roman" pitchFamily="18" charset="0"/>
              </a:rPr>
              <a:t>CNN algorithm uses pre trained models like </a:t>
            </a:r>
            <a:r>
              <a:rPr lang="en-US" sz="2400" dirty="0" err="1">
                <a:solidFill>
                  <a:schemeClr val="bg1"/>
                </a:solidFill>
                <a:latin typeface="Times New Roman" pitchFamily="18" charset="0"/>
                <a:cs typeface="Times New Roman" pitchFamily="18" charset="0"/>
              </a:rPr>
              <a:t>VGGFace</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FaceNet</a:t>
            </a:r>
            <a:r>
              <a:rPr lang="en-US" sz="2400" dirty="0">
                <a:solidFill>
                  <a:schemeClr val="bg1"/>
                </a:solidFill>
                <a:latin typeface="Times New Roman" pitchFamily="18" charset="0"/>
                <a:cs typeface="Times New Roman" pitchFamily="18" charset="0"/>
              </a:rPr>
              <a:t>, and </a:t>
            </a:r>
            <a:r>
              <a:rPr lang="en-US" sz="2400" dirty="0" err="1">
                <a:solidFill>
                  <a:schemeClr val="bg1"/>
                </a:solidFill>
                <a:latin typeface="Times New Roman" pitchFamily="18" charset="0"/>
                <a:cs typeface="Times New Roman" pitchFamily="18" charset="0"/>
              </a:rPr>
              <a:t>DeepFace</a:t>
            </a:r>
            <a:r>
              <a:rPr lang="en-US" sz="2400" dirty="0">
                <a:solidFill>
                  <a:schemeClr val="bg1"/>
                </a:solidFill>
                <a:latin typeface="Times New Roman" pitchFamily="18" charset="0"/>
                <a:cs typeface="Times New Roman" pitchFamily="18" charset="0"/>
              </a:rPr>
              <a:t> for improving performance and accuracy by super tuned fit model to detect the new faces at the Real time manner.</a:t>
            </a:r>
          </a:p>
          <a:p>
            <a:pPr algn="just">
              <a:lnSpc>
                <a:spcPct val="150000"/>
              </a:lnSpc>
              <a:buClr>
                <a:schemeClr val="bg1"/>
              </a:buClr>
            </a:pPr>
            <a:endParaRPr lang="en-US" sz="2400" dirty="0">
              <a:solidFill>
                <a:schemeClr val="bg1"/>
              </a:solidFill>
              <a:latin typeface="Times New Roman" pitchFamily="18" charset="0"/>
              <a:cs typeface="Times New Roman" pitchFamily="18" charset="0"/>
            </a:endParaRPr>
          </a:p>
        </p:txBody>
      </p:sp>
      <p:sp>
        <p:nvSpPr>
          <p:cNvPr id="4" name="Date Placeholder 3"/>
          <p:cNvSpPr>
            <a:spLocks noGrp="1"/>
          </p:cNvSpPr>
          <p:nvPr>
            <p:ph type="dt" idx="10"/>
          </p:nvPr>
        </p:nvSpPr>
        <p:spPr/>
        <p:txBody>
          <a:bodyPr/>
          <a:lstStyle/>
          <a:p>
            <a:pPr>
              <a:defRPr/>
            </a:pPr>
            <a:fld id="{D5E1A276-EC46-4378-B64F-C37C61684D34}" type="datetime1">
              <a:rPr lang="en-US" altLang="en-US" smtClean="0"/>
              <a:pPr>
                <a:defRPr/>
              </a:pPr>
              <a:t>7/20/2023</a:t>
            </a:fld>
            <a:endParaRPr lang="en-US" altLang="en-US"/>
          </a:p>
        </p:txBody>
      </p:sp>
      <p:sp>
        <p:nvSpPr>
          <p:cNvPr id="5" name="Slide Number Placeholder 4"/>
          <p:cNvSpPr>
            <a:spLocks noGrp="1"/>
          </p:cNvSpPr>
          <p:nvPr>
            <p:ph type="sldNum" idx="12"/>
          </p:nvPr>
        </p:nvSpPr>
        <p:spPr/>
        <p:txBody>
          <a:bodyPr/>
          <a:lstStyle/>
          <a:p>
            <a:fld id="{DC86EE38-4D45-4E94-A611-BA1DF394B161}" type="slidenum">
              <a:rPr lang="en-US" altLang="en-US" smtClean="0"/>
              <a:pPr/>
              <a:t>14</a:t>
            </a:fld>
            <a:endParaRPr lang="en-US" altLang="en-US"/>
          </a:p>
        </p:txBody>
      </p:sp>
      <p:sp>
        <p:nvSpPr>
          <p:cNvPr id="6" name="Footer Placeholder 5"/>
          <p:cNvSpPr>
            <a:spLocks noGrp="1"/>
          </p:cNvSpPr>
          <p:nvPr>
            <p:ph type="ftr" idx="11"/>
          </p:nvPr>
        </p:nvSpPr>
        <p:spPr/>
        <p:txBody>
          <a:bodyPr/>
          <a:lstStyle/>
          <a:p>
            <a:pPr>
              <a:defRPr/>
            </a:pPr>
            <a:r>
              <a:rPr lang="en-US" altLang="en-US"/>
              <a:t>KLNCE/CSE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8013" cy="1141412"/>
          </a:xfrm>
        </p:spPr>
        <p:txBody>
          <a:bodyPr/>
          <a:lstStyle/>
          <a:p>
            <a:r>
              <a:rPr lang="en-US" sz="3200" dirty="0">
                <a:solidFill>
                  <a:srgbClr val="FFFF00"/>
                </a:solidFill>
                <a:latin typeface="Times New Roman" pitchFamily="18" charset="0"/>
                <a:cs typeface="Times New Roman" pitchFamily="18" charset="0"/>
              </a:rPr>
              <a:t>                         </a:t>
            </a:r>
            <a:r>
              <a:rPr lang="en-US" sz="3200" b="1" dirty="0">
                <a:solidFill>
                  <a:srgbClr val="FFFF00"/>
                </a:solidFill>
                <a:latin typeface="Times New Roman" pitchFamily="18" charset="0"/>
                <a:cs typeface="Times New Roman" pitchFamily="18" charset="0"/>
              </a:rPr>
              <a:t>SCREENSHOT</a:t>
            </a:r>
          </a:p>
        </p:txBody>
      </p:sp>
      <p:sp>
        <p:nvSpPr>
          <p:cNvPr id="4" name="Date Placeholder 3"/>
          <p:cNvSpPr>
            <a:spLocks noGrp="1"/>
          </p:cNvSpPr>
          <p:nvPr>
            <p:ph type="dt" idx="10"/>
          </p:nvPr>
        </p:nvSpPr>
        <p:spPr/>
        <p:txBody>
          <a:bodyPr/>
          <a:lstStyle/>
          <a:p>
            <a:pPr>
              <a:defRPr/>
            </a:pPr>
            <a:fld id="{FCCD903A-3263-46FE-8898-7EE6FA7932AA}" type="datetime1">
              <a:rPr lang="en-US" altLang="en-US" smtClean="0"/>
              <a:pPr>
                <a:defRPr/>
              </a:pPr>
              <a:t>7/20/2023</a:t>
            </a:fld>
            <a:endParaRPr lang="en-US" altLang="en-US"/>
          </a:p>
        </p:txBody>
      </p:sp>
      <p:sp>
        <p:nvSpPr>
          <p:cNvPr id="5" name="Footer Placeholder 4"/>
          <p:cNvSpPr>
            <a:spLocks noGrp="1"/>
          </p:cNvSpPr>
          <p:nvPr>
            <p:ph type="ftr" idx="11"/>
          </p:nvPr>
        </p:nvSpPr>
        <p:spPr/>
        <p:txBody>
          <a:bodyPr/>
          <a:lstStyle/>
          <a:p>
            <a:pPr>
              <a:defRPr/>
            </a:pPr>
            <a:r>
              <a:rPr lang="en-US" altLang="en-US"/>
              <a:t>KLNCE/CSE</a:t>
            </a:r>
          </a:p>
        </p:txBody>
      </p:sp>
      <p:sp>
        <p:nvSpPr>
          <p:cNvPr id="7" name="Slide Number Placeholder 6"/>
          <p:cNvSpPr>
            <a:spLocks noGrp="1"/>
          </p:cNvSpPr>
          <p:nvPr>
            <p:ph type="sldNum" idx="12"/>
          </p:nvPr>
        </p:nvSpPr>
        <p:spPr/>
        <p:txBody>
          <a:bodyPr/>
          <a:lstStyle/>
          <a:p>
            <a:fld id="{DC86EE38-4D45-4E94-A611-BA1DF394B161}" type="slidenum">
              <a:rPr lang="en-US" altLang="en-US" smtClean="0"/>
              <a:pPr/>
              <a:t>15</a:t>
            </a:fld>
            <a:endParaRPr lang="en-US" altLang="en-US"/>
          </a:p>
        </p:txBody>
      </p:sp>
      <p:pic>
        <p:nvPicPr>
          <p:cNvPr id="2052" name="Picture 4" descr="Face Recognition. Attendance system | by Anas Cherradi | Towards Data  Scien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3974" y="1778871"/>
            <a:ext cx="7130434" cy="3300257"/>
          </a:xfrm>
          <a:prstGeom prst="rect">
            <a:avLst/>
          </a:prstGeom>
          <a:solidFill>
            <a:schemeClr val="bg1"/>
          </a:solid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1000"/>
                                        <p:tgtEl>
                                          <p:spTgt spid="2052"/>
                                        </p:tgtEl>
                                      </p:cBhvr>
                                    </p:animEffect>
                                    <p:anim calcmode="lin" valueType="num">
                                      <p:cBhvr>
                                        <p:cTn id="8" dur="1000" fill="hold"/>
                                        <p:tgtEl>
                                          <p:spTgt spid="2052"/>
                                        </p:tgtEl>
                                        <p:attrNameLst>
                                          <p:attrName>ppt_x</p:attrName>
                                        </p:attrNameLst>
                                      </p:cBhvr>
                                      <p:tavLst>
                                        <p:tav tm="0">
                                          <p:val>
                                            <p:strVal val="#ppt_x"/>
                                          </p:val>
                                        </p:tav>
                                        <p:tav tm="100000">
                                          <p:val>
                                            <p:strVal val="#ppt_x"/>
                                          </p:val>
                                        </p:tav>
                                      </p:tavLst>
                                    </p:anim>
                                    <p:anim calcmode="lin" valueType="num">
                                      <p:cBhvr>
                                        <p:cTn id="9"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8013" cy="922114"/>
          </a:xfrm>
        </p:spPr>
        <p:txBody>
          <a:bodyPr/>
          <a:lstStyle/>
          <a:p>
            <a:pPr algn="ctr"/>
            <a:r>
              <a:rPr lang="en-US" sz="3200" b="1" dirty="0">
                <a:solidFill>
                  <a:srgbClr val="FFFF00"/>
                </a:solidFill>
                <a:latin typeface="Times New Roman" pitchFamily="18" charset="0"/>
                <a:cs typeface="Times New Roman" pitchFamily="18" charset="0"/>
              </a:rPr>
              <a:t>DATA FLOW DIAGRAM</a:t>
            </a:r>
            <a:endParaRPr lang="en-IN" sz="3200" dirty="0"/>
          </a:p>
        </p:txBody>
      </p:sp>
      <p:sp>
        <p:nvSpPr>
          <p:cNvPr id="8" name="Rectangle 7"/>
          <p:cNvSpPr/>
          <p:nvPr/>
        </p:nvSpPr>
        <p:spPr bwMode="auto">
          <a:xfrm>
            <a:off x="2843808" y="2060848"/>
            <a:ext cx="2996915" cy="360039"/>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lang="en-US" sz="1600" dirty="0">
                <a:latin typeface="Times New Roman" panose="02020603050405020304" pitchFamily="18" charset="0"/>
                <a:cs typeface="Times New Roman" panose="02020603050405020304" pitchFamily="18" charset="0"/>
              </a:rPr>
              <a:t> Acquire live video from camera</a:t>
            </a:r>
            <a:endParaRPr kumimoji="0" lang="en-IN"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9" name="Rectangle 8"/>
          <p:cNvSpPr/>
          <p:nvPr/>
        </p:nvSpPr>
        <p:spPr bwMode="auto">
          <a:xfrm>
            <a:off x="3275856" y="3861048"/>
            <a:ext cx="2016224" cy="336339"/>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lang="en-US" sz="1600" dirty="0">
                <a:latin typeface="Times New Roman" panose="02020603050405020304" pitchFamily="18" charset="0"/>
                <a:cs typeface="Times New Roman" panose="02020603050405020304" pitchFamily="18" charset="0"/>
              </a:rPr>
              <a:t>        Detect faces</a:t>
            </a:r>
            <a:endParaRPr kumimoji="0" lang="en-IN"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10" name="Rectangle 9"/>
          <p:cNvSpPr/>
          <p:nvPr/>
        </p:nvSpPr>
        <p:spPr bwMode="auto">
          <a:xfrm>
            <a:off x="3059832" y="2924944"/>
            <a:ext cx="2420852" cy="504057"/>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600" b="0" i="0" u="none" strike="noStrike" cap="none" normalizeH="0" baseline="0" dirty="0">
                <a:ln>
                  <a:noFill/>
                </a:ln>
                <a:effectLst/>
                <a:latin typeface="Times New Roman" panose="02020603050405020304" pitchFamily="18" charset="0"/>
                <a:cs typeface="Times New Roman" panose="02020603050405020304" pitchFamily="18" charset="0"/>
              </a:rPr>
              <a:t>Convert color to gray-scale</a:t>
            </a:r>
            <a:endParaRPr kumimoji="0" lang="en-IN"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cxnSp>
        <p:nvCxnSpPr>
          <p:cNvPr id="16" name="Straight Arrow Connector 15"/>
          <p:cNvCxnSpPr/>
          <p:nvPr/>
        </p:nvCxnSpPr>
        <p:spPr bwMode="auto">
          <a:xfrm>
            <a:off x="4283968" y="1556792"/>
            <a:ext cx="0" cy="498475"/>
          </a:xfrm>
          <a:prstGeom prst="straightConnector1">
            <a:avLst/>
          </a:prstGeom>
          <a:solidFill>
            <a:srgbClr val="00B8FF"/>
          </a:solidFill>
          <a:ln w="2222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p:cNvCxnSpPr/>
          <p:nvPr/>
        </p:nvCxnSpPr>
        <p:spPr bwMode="auto">
          <a:xfrm>
            <a:off x="4283968" y="2420888"/>
            <a:ext cx="0" cy="432048"/>
          </a:xfrm>
          <a:prstGeom prst="straightConnector1">
            <a:avLst/>
          </a:prstGeom>
          <a:solidFill>
            <a:srgbClr val="00B8FF"/>
          </a:solidFill>
          <a:ln w="2222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Diamond 3"/>
          <p:cNvSpPr/>
          <p:nvPr/>
        </p:nvSpPr>
        <p:spPr bwMode="auto">
          <a:xfrm rot="10800000" flipH="1" flipV="1">
            <a:off x="3131840" y="4581128"/>
            <a:ext cx="2304256" cy="1080120"/>
          </a:xfrm>
          <a:prstGeom prst="diamond">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lang="en-US" sz="1600" dirty="0">
                <a:latin typeface="Times New Roman" panose="02020603050405020304" pitchFamily="18" charset="0"/>
                <a:cs typeface="Times New Roman" panose="02020603050405020304" pitchFamily="18" charset="0"/>
              </a:rPr>
              <a:t>      Face           </a:t>
            </a:r>
          </a:p>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lang="en-US" sz="1600" dirty="0">
                <a:latin typeface="Times New Roman" panose="02020603050405020304" pitchFamily="18" charset="0"/>
                <a:cs typeface="Times New Roman" panose="02020603050405020304" pitchFamily="18" charset="0"/>
              </a:rPr>
              <a:t>   Detected    </a:t>
            </a:r>
            <a:endParaRPr kumimoji="0" lang="en-IN"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5" name="Rectangle 4"/>
          <p:cNvSpPr/>
          <p:nvPr/>
        </p:nvSpPr>
        <p:spPr bwMode="auto">
          <a:xfrm>
            <a:off x="1285852" y="5715017"/>
            <a:ext cx="1872208" cy="378280"/>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lang="en-US" sz="1600" dirty="0">
                <a:latin typeface="Times New Roman" panose="02020603050405020304" pitchFamily="18" charset="0"/>
                <a:cs typeface="Times New Roman" panose="02020603050405020304" pitchFamily="18" charset="0"/>
              </a:rPr>
              <a:t>Liveliness Detection</a:t>
            </a:r>
            <a:endParaRPr kumimoji="0" lang="en-IN"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19" name="Rectangle 18"/>
          <p:cNvSpPr/>
          <p:nvPr/>
        </p:nvSpPr>
        <p:spPr bwMode="auto">
          <a:xfrm>
            <a:off x="4860032" y="5748899"/>
            <a:ext cx="2232248" cy="488413"/>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IN" sz="1600" b="0" i="0" u="none" strike="noStrike" cap="none" normalizeH="0" baseline="0" dirty="0">
                <a:ln>
                  <a:noFill/>
                </a:ln>
                <a:effectLst/>
                <a:latin typeface="Times New Roman" panose="02020603050405020304" pitchFamily="18" charset="0"/>
                <a:cs typeface="Times New Roman" panose="02020603050405020304" pitchFamily="18" charset="0"/>
              </a:rPr>
              <a:t>Continue video capture until face is detected</a:t>
            </a:r>
          </a:p>
        </p:txBody>
      </p:sp>
      <p:cxnSp>
        <p:nvCxnSpPr>
          <p:cNvPr id="12" name="Straight Arrow Connector 11"/>
          <p:cNvCxnSpPr>
            <a:endCxn id="9" idx="0"/>
          </p:cNvCxnSpPr>
          <p:nvPr/>
        </p:nvCxnSpPr>
        <p:spPr bwMode="auto">
          <a:xfrm>
            <a:off x="4283968" y="3501008"/>
            <a:ext cx="0" cy="360040"/>
          </a:xfrm>
          <a:prstGeom prst="straightConnector1">
            <a:avLst/>
          </a:prstGeom>
          <a:solidFill>
            <a:srgbClr val="00B8FF"/>
          </a:solidFill>
          <a:ln w="2222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Elbow Connector 55"/>
          <p:cNvCxnSpPr>
            <a:stCxn id="4" idx="1"/>
            <a:endCxn id="5" idx="0"/>
          </p:cNvCxnSpPr>
          <p:nvPr/>
        </p:nvCxnSpPr>
        <p:spPr bwMode="auto">
          <a:xfrm rot="10800000" flipV="1">
            <a:off x="2221956" y="5121187"/>
            <a:ext cx="909884" cy="593829"/>
          </a:xfrm>
          <a:prstGeom prst="bentConnector2">
            <a:avLst/>
          </a:prstGeom>
          <a:solidFill>
            <a:srgbClr val="00B8FF"/>
          </a:solidFill>
          <a:ln w="2222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Elbow Connector 57"/>
          <p:cNvCxnSpPr>
            <a:stCxn id="4" idx="3"/>
            <a:endCxn id="19" idx="0"/>
          </p:cNvCxnSpPr>
          <p:nvPr/>
        </p:nvCxnSpPr>
        <p:spPr bwMode="auto">
          <a:xfrm>
            <a:off x="5436096" y="5121188"/>
            <a:ext cx="540060" cy="627711"/>
          </a:xfrm>
          <a:prstGeom prst="bentConnector2">
            <a:avLst/>
          </a:prstGeom>
          <a:solidFill>
            <a:srgbClr val="00B8FF"/>
          </a:solidFill>
          <a:ln w="2222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TextBox 59"/>
          <p:cNvSpPr txBox="1"/>
          <p:nvPr/>
        </p:nvSpPr>
        <p:spPr>
          <a:xfrm>
            <a:off x="2267744" y="4725144"/>
            <a:ext cx="543881"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Yes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1" name="TextBox 60"/>
          <p:cNvSpPr txBox="1"/>
          <p:nvPr/>
        </p:nvSpPr>
        <p:spPr>
          <a:xfrm>
            <a:off x="5508104" y="4725144"/>
            <a:ext cx="543881"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No</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8" name="Date Placeholder 17"/>
          <p:cNvSpPr>
            <a:spLocks noGrp="1"/>
          </p:cNvSpPr>
          <p:nvPr>
            <p:ph type="dt" idx="10"/>
          </p:nvPr>
        </p:nvSpPr>
        <p:spPr/>
        <p:txBody>
          <a:bodyPr/>
          <a:lstStyle/>
          <a:p>
            <a:pPr>
              <a:defRPr/>
            </a:pPr>
            <a:fld id="{AC6DC2BB-DC4D-4C9E-BD39-1ED912588A78}" type="datetime1">
              <a:rPr lang="en-US" altLang="en-US" smtClean="0"/>
              <a:pPr>
                <a:defRPr/>
              </a:pPr>
              <a:t>7/20/2023</a:t>
            </a:fld>
            <a:endParaRPr lang="en-US" altLang="en-US"/>
          </a:p>
        </p:txBody>
      </p:sp>
      <p:sp>
        <p:nvSpPr>
          <p:cNvPr id="20" name="Slide Number Placeholder 19"/>
          <p:cNvSpPr>
            <a:spLocks noGrp="1"/>
          </p:cNvSpPr>
          <p:nvPr>
            <p:ph type="sldNum" idx="12"/>
          </p:nvPr>
        </p:nvSpPr>
        <p:spPr/>
        <p:txBody>
          <a:bodyPr/>
          <a:lstStyle/>
          <a:p>
            <a:fld id="{DC86EE38-4D45-4E94-A611-BA1DF394B161}" type="slidenum">
              <a:rPr lang="en-US" altLang="en-US" smtClean="0"/>
              <a:pPr/>
              <a:t>16</a:t>
            </a:fld>
            <a:endParaRPr lang="en-US" altLang="en-US"/>
          </a:p>
        </p:txBody>
      </p:sp>
      <p:sp>
        <p:nvSpPr>
          <p:cNvPr id="21" name="Footer Placeholder 20"/>
          <p:cNvSpPr>
            <a:spLocks noGrp="1"/>
          </p:cNvSpPr>
          <p:nvPr>
            <p:ph type="ftr" idx="11"/>
          </p:nvPr>
        </p:nvSpPr>
        <p:spPr/>
        <p:txBody>
          <a:bodyPr/>
          <a:lstStyle/>
          <a:p>
            <a:pPr>
              <a:defRPr/>
            </a:pPr>
            <a:r>
              <a:rPr lang="en-US" altLang="en-US"/>
              <a:t>KLNCE/CSE</a:t>
            </a:r>
          </a:p>
        </p:txBody>
      </p:sp>
      <p:sp>
        <p:nvSpPr>
          <p:cNvPr id="22" name="Oval 21"/>
          <p:cNvSpPr/>
          <p:nvPr/>
        </p:nvSpPr>
        <p:spPr bwMode="auto">
          <a:xfrm>
            <a:off x="3779912" y="1052736"/>
            <a:ext cx="1008112" cy="576064"/>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GB" sz="1600" b="0" i="0" u="none" strike="noStrike" cap="none" normalizeH="0" baseline="0" dirty="0">
                <a:ln>
                  <a:noFill/>
                </a:ln>
                <a:effectLst/>
                <a:latin typeface="Arial" charset="0"/>
              </a:rPr>
              <a:t>Start</a:t>
            </a:r>
          </a:p>
        </p:txBody>
      </p:sp>
      <p:cxnSp>
        <p:nvCxnSpPr>
          <p:cNvPr id="48" name="Straight Arrow Connector 47"/>
          <p:cNvCxnSpPr/>
          <p:nvPr/>
        </p:nvCxnSpPr>
        <p:spPr bwMode="auto">
          <a:xfrm>
            <a:off x="4283968" y="4221088"/>
            <a:ext cx="0" cy="360040"/>
          </a:xfrm>
          <a:prstGeom prst="straightConnector1">
            <a:avLst/>
          </a:prstGeom>
          <a:solidFill>
            <a:srgbClr val="00B8FF"/>
          </a:solidFill>
          <a:ln w="2222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47839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Text Box 4">
            <a:extLst>
              <a:ext uri="{FF2B5EF4-FFF2-40B4-BE49-F238E27FC236}">
                <a16:creationId xmlns:a16="http://schemas.microsoft.com/office/drawing/2014/main" id="{884667BD-4A58-4F8C-BA3D-15EFD66632AF}"/>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9pPr>
          </a:lstStyle>
          <a:p>
            <a:pPr algn="r" eaLnBrk="1">
              <a:buClr>
                <a:srgbClr val="000000"/>
              </a:buClr>
              <a:buSzPct val="100000"/>
              <a:buFont typeface="Times New Roman" panose="02020603050405020304" pitchFamily="18" charset="0"/>
              <a:buNone/>
            </a:pPr>
            <a:endParaRPr lang="en-US" altLang="en-US" sz="1200" dirty="0">
              <a:solidFill>
                <a:srgbClr val="FFFFFF"/>
              </a:solidFill>
              <a:latin typeface="Calibri" panose="020F0502020204030204" pitchFamily="34" charset="0"/>
              <a:ea typeface="WenQuanYi Micro Hei" charset="0"/>
              <a:cs typeface="Calibri" panose="020F0502020204030204" pitchFamily="34" charset="0"/>
            </a:endParaRPr>
          </a:p>
        </p:txBody>
      </p:sp>
      <p:sp>
        <p:nvSpPr>
          <p:cNvPr id="8" name="Title 1"/>
          <p:cNvSpPr>
            <a:spLocks noGrp="1"/>
          </p:cNvSpPr>
          <p:nvPr>
            <p:ph type="title"/>
          </p:nvPr>
        </p:nvSpPr>
        <p:spPr>
          <a:xfrm>
            <a:off x="467544" y="188640"/>
            <a:ext cx="8228013" cy="864096"/>
          </a:xfrm>
        </p:spPr>
        <p:txBody>
          <a:bodyPr/>
          <a:lstStyle/>
          <a:p>
            <a:pPr algn="ctr"/>
            <a:r>
              <a:rPr lang="en-US" sz="3200" b="1" dirty="0">
                <a:solidFill>
                  <a:srgbClr val="FFFF00"/>
                </a:solidFill>
                <a:latin typeface="Times New Roman" pitchFamily="18" charset="0"/>
                <a:cs typeface="Times New Roman" pitchFamily="18" charset="0"/>
              </a:rPr>
              <a:t>TEMPERATURE DETECTION </a:t>
            </a:r>
          </a:p>
        </p:txBody>
      </p:sp>
      <p:sp>
        <p:nvSpPr>
          <p:cNvPr id="9" name="Text Placeholder 2"/>
          <p:cNvSpPr>
            <a:spLocks noGrp="1"/>
          </p:cNvSpPr>
          <p:nvPr>
            <p:ph idx="1"/>
          </p:nvPr>
        </p:nvSpPr>
        <p:spPr>
          <a:xfrm>
            <a:off x="390364" y="980728"/>
            <a:ext cx="8363272" cy="5112568"/>
          </a:xfrm>
        </p:spPr>
        <p:txBody>
          <a:bodyPr/>
          <a:lstStyle/>
          <a:p>
            <a:pPr algn="just">
              <a:lnSpc>
                <a:spcPct val="100000"/>
              </a:lnSpc>
              <a:buClr>
                <a:schemeClr val="bg1"/>
              </a:buClr>
            </a:pPr>
            <a:r>
              <a:rPr lang="en-US" sz="2400" dirty="0">
                <a:solidFill>
                  <a:schemeClr val="bg1"/>
                </a:solidFill>
                <a:latin typeface="Times New Roman" pitchFamily="18" charset="0"/>
                <a:cs typeface="Times New Roman" pitchFamily="18" charset="0"/>
              </a:rPr>
              <a:t>The MLX90614 is a contactless infrared temperature sensor that measures temperature without contacting the person being measured.</a:t>
            </a:r>
          </a:p>
          <a:p>
            <a:pPr algn="just">
              <a:lnSpc>
                <a:spcPct val="100000"/>
              </a:lnSpc>
              <a:buClr>
                <a:schemeClr val="bg1"/>
              </a:buClr>
            </a:pPr>
            <a:r>
              <a:rPr lang="en-US" sz="2400" dirty="0">
                <a:solidFill>
                  <a:schemeClr val="bg1"/>
                </a:solidFill>
                <a:latin typeface="Times New Roman" pitchFamily="18" charset="0"/>
                <a:cs typeface="Times New Roman" pitchFamily="18" charset="0"/>
              </a:rPr>
              <a:t>The sensor measures an object's thermal radiation and uses that measurement to determine the temperature of the object. </a:t>
            </a:r>
          </a:p>
          <a:p>
            <a:pPr algn="just">
              <a:lnSpc>
                <a:spcPct val="100000"/>
              </a:lnSpc>
              <a:buClr>
                <a:schemeClr val="bg1"/>
              </a:buClr>
            </a:pPr>
            <a:r>
              <a:rPr lang="en-US" sz="2400" dirty="0">
                <a:solidFill>
                  <a:schemeClr val="bg1"/>
                </a:solidFill>
                <a:latin typeface="Times New Roman" pitchFamily="18" charset="0"/>
                <a:cs typeface="Times New Roman" pitchFamily="18" charset="0"/>
              </a:rPr>
              <a:t>The MLX90614 sensor has a wide temperature measuring range, typically between -40°C and 125°C, and can be used to measure both human and object temperatures.</a:t>
            </a:r>
          </a:p>
          <a:p>
            <a:pPr algn="just">
              <a:lnSpc>
                <a:spcPct val="100000"/>
              </a:lnSpc>
              <a:buClr>
                <a:schemeClr val="bg1"/>
              </a:buClr>
            </a:pPr>
            <a:r>
              <a:rPr lang="en-US" sz="2400" dirty="0">
                <a:solidFill>
                  <a:schemeClr val="bg1"/>
                </a:solidFill>
                <a:latin typeface="Times New Roman" pitchFamily="18" charset="0"/>
                <a:cs typeface="Times New Roman" pitchFamily="18" charset="0"/>
              </a:rPr>
              <a:t>The Sensor can be used with a microcontroller or other processing unit to analyze temperature data and determine whether it falls within a predetermined range and used to find fever illness.</a:t>
            </a:r>
          </a:p>
        </p:txBody>
      </p:sp>
      <p:sp>
        <p:nvSpPr>
          <p:cNvPr id="5" name="Date Placeholder 4"/>
          <p:cNvSpPr>
            <a:spLocks noGrp="1"/>
          </p:cNvSpPr>
          <p:nvPr>
            <p:ph type="dt" idx="10"/>
          </p:nvPr>
        </p:nvSpPr>
        <p:spPr/>
        <p:txBody>
          <a:bodyPr/>
          <a:lstStyle/>
          <a:p>
            <a:pPr>
              <a:defRPr/>
            </a:pPr>
            <a:fld id="{0DEB9117-9653-468F-AEC6-1809225A3971}" type="datetime1">
              <a:rPr lang="en-US" altLang="en-US" smtClean="0"/>
              <a:pPr>
                <a:defRPr/>
              </a:pPr>
              <a:t>7/20/2023</a:t>
            </a:fld>
            <a:endParaRPr lang="en-US" altLang="en-US"/>
          </a:p>
        </p:txBody>
      </p:sp>
      <p:sp>
        <p:nvSpPr>
          <p:cNvPr id="6" name="Slide Number Placeholder 5"/>
          <p:cNvSpPr>
            <a:spLocks noGrp="1"/>
          </p:cNvSpPr>
          <p:nvPr>
            <p:ph type="sldNum" idx="12"/>
          </p:nvPr>
        </p:nvSpPr>
        <p:spPr/>
        <p:txBody>
          <a:bodyPr/>
          <a:lstStyle/>
          <a:p>
            <a:fld id="{DC86EE38-4D45-4E94-A611-BA1DF394B161}" type="slidenum">
              <a:rPr lang="en-US" altLang="en-US" smtClean="0"/>
              <a:pPr/>
              <a:t>17</a:t>
            </a:fld>
            <a:endParaRPr lang="en-US" altLang="en-US"/>
          </a:p>
        </p:txBody>
      </p:sp>
      <p:sp>
        <p:nvSpPr>
          <p:cNvPr id="7" name="Footer Placeholder 6"/>
          <p:cNvSpPr>
            <a:spLocks noGrp="1"/>
          </p:cNvSpPr>
          <p:nvPr>
            <p:ph type="ftr" idx="11"/>
          </p:nvPr>
        </p:nvSpPr>
        <p:spPr/>
        <p:txBody>
          <a:bodyPr/>
          <a:lstStyle/>
          <a:p>
            <a:pPr>
              <a:defRPr/>
            </a:pPr>
            <a:r>
              <a:rPr lang="en-US" altLang="en-US"/>
              <a:t>KLNCE/CSE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8013" cy="778098"/>
          </a:xfrm>
        </p:spPr>
        <p:txBody>
          <a:bodyPr/>
          <a:lstStyle/>
          <a:p>
            <a:pPr algn="ctr"/>
            <a:r>
              <a:rPr lang="en-US" sz="3200" b="1" dirty="0">
                <a:solidFill>
                  <a:srgbClr val="FFFF00"/>
                </a:solidFill>
                <a:latin typeface="Times New Roman" panose="02020603050405020304" pitchFamily="18" charset="0"/>
                <a:cs typeface="Times New Roman" panose="02020603050405020304" pitchFamily="18" charset="0"/>
              </a:rPr>
              <a:t>DATA FLOW DIAGRAM</a:t>
            </a:r>
            <a:endParaRPr lang="en-IN" sz="3200" b="1" dirty="0">
              <a:solidFill>
                <a:srgbClr val="FFFF00"/>
              </a:solidFill>
              <a:latin typeface="Times New Roman" panose="02020603050405020304" pitchFamily="18" charset="0"/>
              <a:cs typeface="Times New Roman" panose="02020603050405020304" pitchFamily="18" charset="0"/>
            </a:endParaRPr>
          </a:p>
        </p:txBody>
      </p:sp>
      <p:sp>
        <p:nvSpPr>
          <p:cNvPr id="19" name="Rectangle 18"/>
          <p:cNvSpPr/>
          <p:nvPr/>
        </p:nvSpPr>
        <p:spPr bwMode="auto">
          <a:xfrm>
            <a:off x="3563888" y="2060848"/>
            <a:ext cx="1224136" cy="648072"/>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Detect Temperature</a:t>
            </a:r>
            <a:endParaRPr kumimoji="0" lang="en-IN"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21" name="Rectangle 20"/>
          <p:cNvSpPr/>
          <p:nvPr/>
        </p:nvSpPr>
        <p:spPr bwMode="auto">
          <a:xfrm>
            <a:off x="3131840" y="1196752"/>
            <a:ext cx="2160240" cy="504057"/>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600" b="0" i="0" u="none" strike="noStrike" cap="none" normalizeH="0" baseline="0" dirty="0">
                <a:ln>
                  <a:noFill/>
                </a:ln>
                <a:effectLst/>
                <a:latin typeface="Times New Roman" panose="02020603050405020304" pitchFamily="18" charset="0"/>
                <a:cs typeface="Times New Roman" panose="02020603050405020304" pitchFamily="18" charset="0"/>
              </a:rPr>
              <a:t>Initialize</a:t>
            </a:r>
            <a:r>
              <a:rPr kumimoji="0" lang="en-US" sz="1600" b="0" i="0" u="none" strike="noStrike" cap="none" normalizeH="0" dirty="0">
                <a:ln>
                  <a:noFill/>
                </a:ln>
                <a:effectLst/>
                <a:latin typeface="Times New Roman" panose="02020603050405020304" pitchFamily="18" charset="0"/>
                <a:cs typeface="Times New Roman" panose="02020603050405020304" pitchFamily="18" charset="0"/>
              </a:rPr>
              <a:t> the MLX90614 sensor</a:t>
            </a:r>
            <a:endParaRPr kumimoji="0" lang="en-IN"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22" name="Diamond 21"/>
          <p:cNvSpPr/>
          <p:nvPr/>
        </p:nvSpPr>
        <p:spPr bwMode="auto">
          <a:xfrm rot="10800000" flipH="1" flipV="1">
            <a:off x="2843808" y="3068960"/>
            <a:ext cx="2664296" cy="1368152"/>
          </a:xfrm>
          <a:prstGeom prst="diamond">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temperature exceeds limit</a:t>
            </a:r>
            <a:endParaRPr kumimoji="0" lang="en-IN"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23" name="Rectangle 22"/>
          <p:cNvSpPr/>
          <p:nvPr/>
        </p:nvSpPr>
        <p:spPr bwMode="auto">
          <a:xfrm>
            <a:off x="971600" y="4221088"/>
            <a:ext cx="1944216" cy="720080"/>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600" b="0" i="0" u="none" strike="noStrike" cap="none" normalizeH="0" baseline="0" dirty="0">
                <a:ln>
                  <a:noFill/>
                </a:ln>
                <a:effectLst/>
                <a:latin typeface="Times New Roman" panose="02020603050405020304" pitchFamily="18" charset="0"/>
                <a:cs typeface="Times New Roman" panose="02020603050405020304" pitchFamily="18" charset="0"/>
              </a:rPr>
              <a:t>Store the information and isolate the person</a:t>
            </a:r>
            <a:endParaRPr kumimoji="0" lang="en-IN"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24" name="Rectangle 23"/>
          <p:cNvSpPr/>
          <p:nvPr/>
        </p:nvSpPr>
        <p:spPr bwMode="auto">
          <a:xfrm>
            <a:off x="5436096" y="4293096"/>
            <a:ext cx="2232248" cy="448019"/>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lang="en-US" sz="1600" dirty="0">
                <a:latin typeface="Times New Roman" panose="02020603050405020304" pitchFamily="18" charset="0"/>
                <a:cs typeface="Times New Roman" panose="02020603050405020304" pitchFamily="18" charset="0"/>
              </a:rPr>
              <a:t>Store the information</a:t>
            </a:r>
            <a:endParaRPr kumimoji="0" lang="en-IN"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cxnSp>
        <p:nvCxnSpPr>
          <p:cNvPr id="30" name="Elbow Connector 29"/>
          <p:cNvCxnSpPr>
            <a:stCxn id="22" idx="1"/>
            <a:endCxn id="23" idx="0"/>
          </p:cNvCxnSpPr>
          <p:nvPr/>
        </p:nvCxnSpPr>
        <p:spPr bwMode="auto">
          <a:xfrm rot="10800000" flipV="1">
            <a:off x="1943708" y="3753036"/>
            <a:ext cx="900100" cy="468052"/>
          </a:xfrm>
          <a:prstGeom prst="bentConnector2">
            <a:avLst/>
          </a:prstGeom>
          <a:solidFill>
            <a:srgbClr val="00B8FF"/>
          </a:solidFill>
          <a:ln w="2222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Elbow Connector 30"/>
          <p:cNvCxnSpPr>
            <a:stCxn id="22" idx="3"/>
            <a:endCxn id="24" idx="0"/>
          </p:cNvCxnSpPr>
          <p:nvPr/>
        </p:nvCxnSpPr>
        <p:spPr bwMode="auto">
          <a:xfrm>
            <a:off x="5508104" y="3753036"/>
            <a:ext cx="1044116" cy="540060"/>
          </a:xfrm>
          <a:prstGeom prst="bentConnector2">
            <a:avLst/>
          </a:prstGeom>
          <a:solidFill>
            <a:srgbClr val="00B8FF"/>
          </a:solidFill>
          <a:ln w="2222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a:stCxn id="21" idx="2"/>
          </p:cNvCxnSpPr>
          <p:nvPr/>
        </p:nvCxnSpPr>
        <p:spPr bwMode="auto">
          <a:xfrm>
            <a:off x="4211960" y="1700809"/>
            <a:ext cx="0" cy="288031"/>
          </a:xfrm>
          <a:prstGeom prst="straightConnector1">
            <a:avLst/>
          </a:prstGeom>
          <a:solidFill>
            <a:srgbClr val="00B8FF"/>
          </a:solidFill>
          <a:ln w="2222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Box 53"/>
          <p:cNvSpPr txBox="1"/>
          <p:nvPr/>
        </p:nvSpPr>
        <p:spPr>
          <a:xfrm>
            <a:off x="1907704" y="3429000"/>
            <a:ext cx="543881"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Yes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6" name="TextBox 55"/>
          <p:cNvSpPr txBox="1"/>
          <p:nvPr/>
        </p:nvSpPr>
        <p:spPr>
          <a:xfrm>
            <a:off x="5940152" y="3429000"/>
            <a:ext cx="543881"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No</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25" name="Date Placeholder 24"/>
          <p:cNvSpPr>
            <a:spLocks noGrp="1"/>
          </p:cNvSpPr>
          <p:nvPr>
            <p:ph type="dt" idx="10"/>
          </p:nvPr>
        </p:nvSpPr>
        <p:spPr/>
        <p:txBody>
          <a:bodyPr/>
          <a:lstStyle/>
          <a:p>
            <a:pPr>
              <a:defRPr/>
            </a:pPr>
            <a:fld id="{561B745E-22E3-43F2-85E4-3F7DBEB1AC3D}" type="datetime1">
              <a:rPr lang="en-US" altLang="en-US" smtClean="0"/>
              <a:pPr>
                <a:defRPr/>
              </a:pPr>
              <a:t>7/20/2023</a:t>
            </a:fld>
            <a:endParaRPr lang="en-US" altLang="en-US"/>
          </a:p>
        </p:txBody>
      </p:sp>
      <p:sp>
        <p:nvSpPr>
          <p:cNvPr id="26" name="Slide Number Placeholder 25"/>
          <p:cNvSpPr>
            <a:spLocks noGrp="1"/>
          </p:cNvSpPr>
          <p:nvPr>
            <p:ph type="sldNum" idx="12"/>
          </p:nvPr>
        </p:nvSpPr>
        <p:spPr/>
        <p:txBody>
          <a:bodyPr/>
          <a:lstStyle/>
          <a:p>
            <a:fld id="{DC86EE38-4D45-4E94-A611-BA1DF394B161}" type="slidenum">
              <a:rPr lang="en-US" altLang="en-US" smtClean="0"/>
              <a:pPr/>
              <a:t>18</a:t>
            </a:fld>
            <a:endParaRPr lang="en-US" altLang="en-US" dirty="0"/>
          </a:p>
        </p:txBody>
      </p:sp>
      <p:sp>
        <p:nvSpPr>
          <p:cNvPr id="27" name="Footer Placeholder 26"/>
          <p:cNvSpPr>
            <a:spLocks noGrp="1"/>
          </p:cNvSpPr>
          <p:nvPr>
            <p:ph type="ftr" idx="11"/>
          </p:nvPr>
        </p:nvSpPr>
        <p:spPr/>
        <p:txBody>
          <a:bodyPr/>
          <a:lstStyle/>
          <a:p>
            <a:pPr>
              <a:defRPr/>
            </a:pPr>
            <a:r>
              <a:rPr lang="en-US" altLang="en-US"/>
              <a:t>KLNCE/CSE</a:t>
            </a:r>
          </a:p>
        </p:txBody>
      </p:sp>
      <p:cxnSp>
        <p:nvCxnSpPr>
          <p:cNvPr id="46" name="Straight Arrow Connector 45"/>
          <p:cNvCxnSpPr/>
          <p:nvPr/>
        </p:nvCxnSpPr>
        <p:spPr bwMode="auto">
          <a:xfrm>
            <a:off x="4211960" y="2780928"/>
            <a:ext cx="0" cy="288031"/>
          </a:xfrm>
          <a:prstGeom prst="straightConnector1">
            <a:avLst/>
          </a:prstGeom>
          <a:solidFill>
            <a:srgbClr val="00B8FF"/>
          </a:solidFill>
          <a:ln w="2222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Oval 58"/>
          <p:cNvSpPr/>
          <p:nvPr/>
        </p:nvSpPr>
        <p:spPr bwMode="auto">
          <a:xfrm>
            <a:off x="3635896" y="5589240"/>
            <a:ext cx="1224136" cy="648072"/>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GB" sz="1600" b="0" i="0" u="none" strike="noStrike" cap="none" normalizeH="0" baseline="0" dirty="0">
                <a:ln>
                  <a:noFill/>
                </a:ln>
                <a:effectLst/>
                <a:latin typeface="Arial" charset="0"/>
              </a:rPr>
              <a:t>  End</a:t>
            </a:r>
          </a:p>
        </p:txBody>
      </p:sp>
      <p:cxnSp>
        <p:nvCxnSpPr>
          <p:cNvPr id="61" name="Shape 60"/>
          <p:cNvCxnSpPr>
            <a:stCxn id="23" idx="2"/>
            <a:endCxn id="59" idx="2"/>
          </p:cNvCxnSpPr>
          <p:nvPr/>
        </p:nvCxnSpPr>
        <p:spPr bwMode="auto">
          <a:xfrm rot="16200000" flipH="1">
            <a:off x="2303748" y="4581128"/>
            <a:ext cx="972108" cy="1692188"/>
          </a:xfrm>
          <a:prstGeom prst="bentConnector2">
            <a:avLst/>
          </a:prstGeom>
          <a:solidFill>
            <a:srgbClr val="00B8FF"/>
          </a:solidFill>
          <a:ln w="19050" cap="flat" cmpd="sng" algn="ctr">
            <a:solidFill>
              <a:schemeClr val="bg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hape 62"/>
          <p:cNvCxnSpPr>
            <a:stCxn id="24" idx="2"/>
            <a:endCxn id="59" idx="6"/>
          </p:cNvCxnSpPr>
          <p:nvPr/>
        </p:nvCxnSpPr>
        <p:spPr bwMode="auto">
          <a:xfrm rot="5400000">
            <a:off x="5120046" y="4481101"/>
            <a:ext cx="1172161" cy="1692188"/>
          </a:xfrm>
          <a:prstGeom prst="bentConnector2">
            <a:avLst/>
          </a:prstGeom>
          <a:solidFill>
            <a:srgbClr val="00B8FF"/>
          </a:solidFill>
          <a:ln w="19050" cap="flat" cmpd="sng" algn="ctr">
            <a:solidFill>
              <a:schemeClr val="bg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3326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8013" cy="1141412"/>
          </a:xfrm>
        </p:spPr>
        <p:txBody>
          <a:bodyPr/>
          <a:lstStyle/>
          <a:p>
            <a:pPr algn="ctr"/>
            <a:r>
              <a:rPr lang="en-US" sz="3200" b="1" dirty="0">
                <a:solidFill>
                  <a:srgbClr val="FFFF00"/>
                </a:solidFill>
                <a:latin typeface="Times New Roman" panose="02020603050405020304" pitchFamily="18" charset="0"/>
                <a:cs typeface="Times New Roman" panose="02020603050405020304" pitchFamily="18" charset="0"/>
              </a:rPr>
              <a:t>SCREENSHOT</a:t>
            </a:r>
            <a:endParaRPr lang="en-IN"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pPr>
              <a:defRPr/>
            </a:pPr>
            <a:fld id="{3114103F-1893-4C9D-881D-2435DAFD5157}" type="datetime1">
              <a:rPr lang="en-US" altLang="en-US" smtClean="0"/>
              <a:pPr>
                <a:defRPr/>
              </a:pPr>
              <a:t>7/20/2023</a:t>
            </a:fld>
            <a:endParaRPr lang="en-US" altLang="en-US"/>
          </a:p>
        </p:txBody>
      </p:sp>
      <p:sp>
        <p:nvSpPr>
          <p:cNvPr id="5" name="Slide Number Placeholder 4"/>
          <p:cNvSpPr>
            <a:spLocks noGrp="1"/>
          </p:cNvSpPr>
          <p:nvPr>
            <p:ph type="sldNum" idx="12"/>
          </p:nvPr>
        </p:nvSpPr>
        <p:spPr/>
        <p:txBody>
          <a:bodyPr/>
          <a:lstStyle/>
          <a:p>
            <a:fld id="{DC86EE38-4D45-4E94-A611-BA1DF394B161}" type="slidenum">
              <a:rPr lang="en-US" altLang="en-US" smtClean="0"/>
              <a:pPr/>
              <a:t>19</a:t>
            </a:fld>
            <a:endParaRPr lang="en-US" altLang="en-US"/>
          </a:p>
        </p:txBody>
      </p:sp>
      <p:sp>
        <p:nvSpPr>
          <p:cNvPr id="7" name="Footer Placeholder 6"/>
          <p:cNvSpPr>
            <a:spLocks noGrp="1"/>
          </p:cNvSpPr>
          <p:nvPr>
            <p:ph type="ftr" idx="11"/>
          </p:nvPr>
        </p:nvSpPr>
        <p:spPr/>
        <p:txBody>
          <a:bodyPr/>
          <a:lstStyle/>
          <a:p>
            <a:pPr>
              <a:defRPr/>
            </a:pPr>
            <a:r>
              <a:rPr lang="en-US" altLang="en-US"/>
              <a:t>KLNCE/CSE</a:t>
            </a: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76226" y="1600200"/>
            <a:ext cx="5589961" cy="4524375"/>
          </a:xfrm>
        </p:spPr>
      </p:pic>
    </p:spTree>
    <p:extLst>
      <p:ext uri="{BB962C8B-B14F-4D97-AF65-F5344CB8AC3E}">
        <p14:creationId xmlns:p14="http://schemas.microsoft.com/office/powerpoint/2010/main" val="24295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38BC1AD4-7525-4C2F-AC07-C1595F960C32}"/>
              </a:ext>
            </a:extLst>
          </p:cNvPr>
          <p:cNvSpPr>
            <a:spLocks noGrp="1" noChangeArrowheads="1"/>
          </p:cNvSpPr>
          <p:nvPr>
            <p:ph type="title" idx="4294967295"/>
          </p:nvPr>
        </p:nvSpPr>
        <p:spPr>
          <a:xfrm>
            <a:off x="611560" y="332656"/>
            <a:ext cx="7935686" cy="648072"/>
          </a:xfrm>
        </p:spPr>
        <p:txBody>
          <a:bodyPr/>
          <a:lstStyle/>
          <a:p>
            <a:pPr algn="ctr" eaLnBrk="1">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200" b="1" dirty="0">
                <a:solidFill>
                  <a:srgbClr val="FFFF00"/>
                </a:solidFill>
                <a:latin typeface="Times New Roman" panose="02020603050405020304" pitchFamily="18" charset="0"/>
                <a:cs typeface="Times New Roman" panose="02020603050405020304" pitchFamily="18" charset="0"/>
              </a:rPr>
              <a:t>ABSTRACT</a:t>
            </a:r>
          </a:p>
        </p:txBody>
      </p:sp>
      <p:sp>
        <p:nvSpPr>
          <p:cNvPr id="5125" name="Text Box 4">
            <a:extLst>
              <a:ext uri="{FF2B5EF4-FFF2-40B4-BE49-F238E27FC236}">
                <a16:creationId xmlns:a16="http://schemas.microsoft.com/office/drawing/2014/main" id="{AEBF6D33-E8C9-4B38-9BE6-DFF17606ED7E}"/>
              </a:ext>
            </a:extLst>
          </p:cNvPr>
          <p:cNvSpPr txBox="1">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91440" bIns="91440" anchor="ctr"/>
          <a:lstStyle>
            <a:lvl1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9pPr>
          </a:lstStyle>
          <a:p>
            <a:pPr eaLnBrk="1">
              <a:buClr>
                <a:srgbClr val="000000"/>
              </a:buClr>
              <a:buSzPct val="100000"/>
              <a:buFont typeface="Times New Roman" panose="02020603050405020304" pitchFamily="18" charset="0"/>
              <a:buNone/>
            </a:pPr>
            <a:endParaRPr lang="en-US" altLang="en-US" sz="1200" dirty="0">
              <a:solidFill>
                <a:srgbClr val="FFFFFF"/>
              </a:solidFill>
              <a:latin typeface="Calibri" panose="020F0502020204030204" pitchFamily="34" charset="0"/>
              <a:ea typeface="WenQuanYi Micro Hei" charset="0"/>
              <a:cs typeface="Calibri" panose="020F0502020204030204" pitchFamily="34" charset="0"/>
            </a:endParaRPr>
          </a:p>
        </p:txBody>
      </p:sp>
      <p:sp>
        <p:nvSpPr>
          <p:cNvPr id="5126" name="Text Box 5">
            <a:extLst>
              <a:ext uri="{FF2B5EF4-FFF2-40B4-BE49-F238E27FC236}">
                <a16:creationId xmlns:a16="http://schemas.microsoft.com/office/drawing/2014/main" id="{2195A871-D4FE-4D05-A0DF-2A10B48985B6}"/>
              </a:ext>
            </a:extLst>
          </p:cNvPr>
          <p:cNvSpPr txBox="1">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91440" bIns="91440" anchor="ctr"/>
          <a:lstStyle>
            <a:lvl1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9pPr>
          </a:lstStyle>
          <a:p>
            <a:pPr algn="ctr" eaLnBrk="1">
              <a:buClr>
                <a:srgbClr val="000000"/>
              </a:buClr>
              <a:buSzPct val="100000"/>
              <a:buFont typeface="Times New Roman" panose="02020603050405020304" pitchFamily="18" charset="0"/>
              <a:buNone/>
            </a:pPr>
            <a:endParaRPr lang="en-US" altLang="en-US" sz="1200" dirty="0">
              <a:solidFill>
                <a:srgbClr val="FFFFFF"/>
              </a:solidFill>
              <a:latin typeface="Calibri" panose="020F0502020204030204" pitchFamily="34" charset="0"/>
              <a:ea typeface="WenQuanYi Micro Hei" charset="0"/>
              <a:cs typeface="Calibri" panose="020F0502020204030204" pitchFamily="34" charset="0"/>
            </a:endParaRPr>
          </a:p>
        </p:txBody>
      </p:sp>
      <p:sp>
        <p:nvSpPr>
          <p:cNvPr id="6" name="Google Shape;96;p2"/>
          <p:cNvSpPr txBox="1">
            <a:spLocks/>
          </p:cNvSpPr>
          <p:nvPr/>
        </p:nvSpPr>
        <p:spPr bwMode="auto">
          <a:xfrm>
            <a:off x="539552" y="1052736"/>
            <a:ext cx="8136904"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spcFirstLastPara="1" vert="horz" wrap="square" lIns="91425" tIns="45700" rIns="91425" bIns="45700" numCol="1" anchor="t" anchorCtr="0" compatLnSpc="1">
            <a:prstTxWarp prst="textNoShape">
              <a:avLst/>
            </a:prstTxWarp>
            <a:noAutofit/>
          </a:bodyPr>
          <a:lstStyle>
            <a:lvl1pPr marL="342900" indent="-342900" algn="l" defTabSz="457200" rtl="0" eaLnBrk="0" fontAlgn="base" hangingPunct="0">
              <a:lnSpc>
                <a:spcPct val="93000"/>
              </a:lnSpc>
              <a:spcBef>
                <a:spcPts val="1425"/>
              </a:spcBef>
              <a:spcAft>
                <a:spcPct val="0"/>
              </a:spcAft>
              <a:buClr>
                <a:srgbClr val="000000"/>
              </a:buClr>
              <a:buSzPct val="100000"/>
              <a:buFont typeface="Times New Roman" panose="02020603050405020304" pitchFamily="18" charset="0"/>
              <a:buChar char="•"/>
              <a:defRPr sz="1400">
                <a:solidFill>
                  <a:srgbClr val="000000"/>
                </a:solidFill>
                <a:latin typeface="+mn-lt"/>
                <a:ea typeface="+mn-ea"/>
                <a:cs typeface="+mn-cs"/>
              </a:defRPr>
            </a:lvl1pPr>
            <a:lvl2pPr marL="742950" indent="-285750" algn="l" defTabSz="457200" rtl="0" eaLnBrk="0" fontAlgn="base" hangingPunct="0">
              <a:lnSpc>
                <a:spcPct val="93000"/>
              </a:lnSpc>
              <a:spcBef>
                <a:spcPts val="1138"/>
              </a:spcBef>
              <a:spcAft>
                <a:spcPct val="0"/>
              </a:spcAft>
              <a:buClr>
                <a:srgbClr val="000000"/>
              </a:buClr>
              <a:buSzPct val="100000"/>
              <a:buFont typeface="Times New Roman" panose="02020603050405020304" pitchFamily="18" charset="0"/>
              <a:buChar char="–"/>
              <a:defRPr sz="1400">
                <a:solidFill>
                  <a:srgbClr val="000000"/>
                </a:solidFill>
                <a:latin typeface="+mn-lt"/>
                <a:cs typeface="+mn-cs"/>
              </a:defRPr>
            </a:lvl2pPr>
            <a:lvl3pPr marL="1143000" indent="-228600" algn="l" defTabSz="457200" rtl="0" eaLnBrk="0" fontAlgn="base" hangingPunct="0">
              <a:lnSpc>
                <a:spcPct val="93000"/>
              </a:lnSpc>
              <a:spcBef>
                <a:spcPts val="850"/>
              </a:spcBef>
              <a:spcAft>
                <a:spcPct val="0"/>
              </a:spcAft>
              <a:buClr>
                <a:srgbClr val="000000"/>
              </a:buClr>
              <a:buSzPct val="100000"/>
              <a:buFont typeface="Times New Roman" panose="02020603050405020304" pitchFamily="18" charset="0"/>
              <a:buChar char="•"/>
              <a:defRPr sz="1400">
                <a:solidFill>
                  <a:srgbClr val="000000"/>
                </a:solidFill>
                <a:latin typeface="+mn-lt"/>
                <a:cs typeface="+mn-cs"/>
              </a:defRPr>
            </a:lvl3pPr>
            <a:lvl4pPr marL="1600200" indent="-228600" algn="l" defTabSz="457200" rtl="0" eaLnBrk="0" fontAlgn="base" hangingPunct="0">
              <a:lnSpc>
                <a:spcPct val="93000"/>
              </a:lnSpc>
              <a:spcBef>
                <a:spcPts val="575"/>
              </a:spcBef>
              <a:spcAft>
                <a:spcPct val="0"/>
              </a:spcAft>
              <a:buClr>
                <a:srgbClr val="000000"/>
              </a:buClr>
              <a:buSzPct val="100000"/>
              <a:buFont typeface="Times New Roman" panose="02020603050405020304" pitchFamily="18" charset="0"/>
              <a:buChar char="–"/>
              <a:defRPr sz="1400">
                <a:solidFill>
                  <a:srgbClr val="000000"/>
                </a:solidFill>
                <a:latin typeface="+mn-lt"/>
                <a:cs typeface="+mn-cs"/>
              </a:defRPr>
            </a:lvl4pPr>
            <a:lvl5pPr marL="2057400" indent="-228600" algn="l" defTabSz="457200" rtl="0" eaLnBrk="0" fontAlgn="base" hangingPunct="0">
              <a:lnSpc>
                <a:spcPct val="9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cs typeface="+mn-cs"/>
              </a:defRPr>
            </a:lvl5pPr>
            <a:lvl6pPr marL="25146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9pPr>
          </a:lstStyle>
          <a:p>
            <a:pPr algn="just">
              <a:lnSpc>
                <a:spcPct val="150000"/>
              </a:lnSpc>
              <a:spcBef>
                <a:spcPts val="0"/>
              </a:spcBef>
              <a:buClr>
                <a:schemeClr val="bg1"/>
              </a:buClr>
              <a:buSzPts val="2400"/>
              <a:buFont typeface="Arial" pitchFamily="34" charset="0"/>
              <a:buChar char="•"/>
            </a:pPr>
            <a:r>
              <a:rPr lang="en-GB" sz="2400" dirty="0">
                <a:solidFill>
                  <a:schemeClr val="bg1"/>
                </a:solidFill>
                <a:latin typeface="Times New Roman" pitchFamily="18" charset="0"/>
                <a:cs typeface="Times New Roman" pitchFamily="18" charset="0"/>
              </a:rPr>
              <a:t>To create an attendance system that can be used in a variety of institutes and is dependable, effective, and secure.</a:t>
            </a:r>
          </a:p>
          <a:p>
            <a:pPr algn="just">
              <a:lnSpc>
                <a:spcPct val="150000"/>
              </a:lnSpc>
              <a:spcBef>
                <a:spcPts val="0"/>
              </a:spcBef>
              <a:buClr>
                <a:schemeClr val="bg1"/>
              </a:buClr>
              <a:buSzPts val="2400"/>
              <a:buFont typeface="Arial" pitchFamily="34" charset="0"/>
              <a:buChar char="•"/>
            </a:pPr>
            <a:r>
              <a:rPr lang="en-GB" sz="2400" dirty="0">
                <a:solidFill>
                  <a:schemeClr val="bg1"/>
                </a:solidFill>
                <a:latin typeface="Times New Roman" pitchFamily="18" charset="0"/>
                <a:cs typeface="Times New Roman" pitchFamily="18" charset="0"/>
              </a:rPr>
              <a:t>To identify the person, the system matches the captured face with the stored database. </a:t>
            </a:r>
          </a:p>
          <a:p>
            <a:pPr algn="just">
              <a:lnSpc>
                <a:spcPct val="150000"/>
              </a:lnSpc>
              <a:spcBef>
                <a:spcPts val="0"/>
              </a:spcBef>
              <a:buClr>
                <a:schemeClr val="bg1"/>
              </a:buClr>
              <a:buSzPts val="2400"/>
              <a:buFont typeface="Arial" pitchFamily="34" charset="0"/>
              <a:buChar char="•"/>
            </a:pPr>
            <a:r>
              <a:rPr lang="en-GB" sz="2400" dirty="0">
                <a:solidFill>
                  <a:schemeClr val="bg1"/>
                </a:solidFill>
                <a:latin typeface="Times New Roman" pitchFamily="18" charset="0"/>
                <a:cs typeface="Times New Roman" pitchFamily="18" charset="0"/>
              </a:rPr>
              <a:t>To record attendance, which cuts down on the time and work needed for human attendance. </a:t>
            </a:r>
          </a:p>
          <a:p>
            <a:pPr algn="just">
              <a:lnSpc>
                <a:spcPct val="150000"/>
              </a:lnSpc>
              <a:spcBef>
                <a:spcPts val="0"/>
              </a:spcBef>
              <a:buClr>
                <a:schemeClr val="bg1"/>
              </a:buClr>
              <a:buSzPts val="2400"/>
              <a:buFont typeface="Arial" pitchFamily="34" charset="0"/>
              <a:buChar char="•"/>
            </a:pPr>
            <a:r>
              <a:rPr lang="en-GB" sz="2400" dirty="0">
                <a:solidFill>
                  <a:schemeClr val="bg1"/>
                </a:solidFill>
                <a:latin typeface="Times New Roman" pitchFamily="18" charset="0"/>
                <a:cs typeface="Times New Roman" pitchFamily="18" charset="0"/>
              </a:rPr>
              <a:t>To handle the pandemic situation by detecting body temperature of people entering the building and preventing viral spread. </a:t>
            </a:r>
            <a:endParaRPr lang="en-US" sz="2400" kern="0" dirty="0">
              <a:solidFill>
                <a:schemeClr val="bg1"/>
              </a:solidFill>
              <a:latin typeface="Times New Roman" pitchFamily="18" charset="0"/>
              <a:cs typeface="Times New Roman" pitchFamily="18" charset="0"/>
            </a:endParaRPr>
          </a:p>
          <a:p>
            <a:pPr algn="just">
              <a:lnSpc>
                <a:spcPct val="150000"/>
              </a:lnSpc>
              <a:spcBef>
                <a:spcPts val="0"/>
              </a:spcBef>
              <a:buSzPts val="2400"/>
              <a:buFont typeface="Times New Roman"/>
              <a:buChar char="•"/>
            </a:pPr>
            <a:endParaRPr lang="en-US" sz="2400" kern="0" dirty="0">
              <a:latin typeface="Times New Roman" pitchFamily="18" charset="0"/>
              <a:cs typeface="Times New Roman" pitchFamily="18" charset="0"/>
            </a:endParaRPr>
          </a:p>
          <a:p>
            <a:pPr algn="just">
              <a:lnSpc>
                <a:spcPct val="150000"/>
              </a:lnSpc>
              <a:spcBef>
                <a:spcPts val="0"/>
              </a:spcBef>
              <a:buSzPts val="2400"/>
              <a:buFont typeface="Times New Roman"/>
              <a:buChar char="•"/>
            </a:pPr>
            <a:endParaRPr lang="en-US" sz="2400" kern="0" dirty="0"/>
          </a:p>
          <a:p>
            <a:pPr algn="just">
              <a:lnSpc>
                <a:spcPct val="150000"/>
              </a:lnSpc>
              <a:spcBef>
                <a:spcPts val="0"/>
              </a:spcBef>
              <a:buSzPts val="2400"/>
              <a:buFont typeface="Times New Roman"/>
              <a:buChar char="•"/>
            </a:pPr>
            <a:endParaRPr lang="en-US" sz="2400" kern="0" dirty="0"/>
          </a:p>
          <a:p>
            <a:pPr algn="just">
              <a:lnSpc>
                <a:spcPct val="150000"/>
              </a:lnSpc>
              <a:spcBef>
                <a:spcPts val="0"/>
              </a:spcBef>
              <a:buSzPts val="2400"/>
              <a:buFont typeface="Times New Roman"/>
              <a:buChar char="•"/>
            </a:pPr>
            <a:endParaRPr lang="en-US" sz="2400" kern="0" dirty="0"/>
          </a:p>
          <a:p>
            <a:pPr algn="just">
              <a:lnSpc>
                <a:spcPct val="150000"/>
              </a:lnSpc>
              <a:spcBef>
                <a:spcPts val="0"/>
              </a:spcBef>
              <a:buSzPts val="2400"/>
              <a:buFont typeface="Times New Roman"/>
              <a:buChar char="•"/>
            </a:pPr>
            <a:endParaRPr lang="en-US" sz="2400" kern="0" dirty="0"/>
          </a:p>
          <a:p>
            <a:pPr algn="just">
              <a:lnSpc>
                <a:spcPct val="150000"/>
              </a:lnSpc>
              <a:spcBef>
                <a:spcPts val="0"/>
              </a:spcBef>
              <a:buSzPts val="2400"/>
              <a:buFont typeface="Times New Roman"/>
              <a:buChar char="•"/>
            </a:pPr>
            <a:endParaRPr lang="en-US" sz="2400" kern="0" dirty="0"/>
          </a:p>
          <a:p>
            <a:pPr algn="just">
              <a:lnSpc>
                <a:spcPct val="150000"/>
              </a:lnSpc>
              <a:spcBef>
                <a:spcPts val="0"/>
              </a:spcBef>
              <a:buSzPts val="2400"/>
              <a:buFont typeface="Times New Roman"/>
              <a:buChar char="•"/>
            </a:pPr>
            <a:endParaRPr lang="en-US" sz="2400" kern="0" dirty="0">
              <a:solidFill>
                <a:schemeClr val="dk1"/>
              </a:solidFill>
              <a:latin typeface="Times New Roman"/>
              <a:ea typeface="Times New Roman"/>
              <a:cs typeface="Times New Roman"/>
              <a:sym typeface="Times New Roman"/>
            </a:endParaRPr>
          </a:p>
          <a:p>
            <a:pPr indent="-190500">
              <a:lnSpc>
                <a:spcPct val="150000"/>
              </a:lnSpc>
              <a:spcBef>
                <a:spcPts val="480"/>
              </a:spcBef>
              <a:spcAft>
                <a:spcPts val="0"/>
              </a:spcAft>
              <a:buClr>
                <a:schemeClr val="dk1"/>
              </a:buClr>
              <a:buSzPts val="2400"/>
              <a:buFont typeface="Noto Sans Symbols"/>
              <a:buNone/>
            </a:pPr>
            <a:endParaRPr lang="en-US" sz="2400" kern="0" dirty="0">
              <a:solidFill>
                <a:schemeClr val="dk1"/>
              </a:solidFill>
              <a:latin typeface="Times New Roman"/>
              <a:ea typeface="Times New Roman"/>
              <a:cs typeface="Times New Roman"/>
              <a:sym typeface="Times New Roman"/>
            </a:endParaRPr>
          </a:p>
          <a:p>
            <a:pPr indent="-165100">
              <a:lnSpc>
                <a:spcPct val="100000"/>
              </a:lnSpc>
              <a:spcBef>
                <a:spcPts val="560"/>
              </a:spcBef>
              <a:spcAft>
                <a:spcPts val="0"/>
              </a:spcAft>
              <a:buClr>
                <a:schemeClr val="dk1"/>
              </a:buClr>
              <a:buSzPts val="2800"/>
              <a:buFont typeface="Times New Roman"/>
              <a:buNone/>
            </a:pPr>
            <a:endParaRPr lang="en-US" sz="2800" kern="0" dirty="0">
              <a:solidFill>
                <a:schemeClr val="dk1"/>
              </a:solidFill>
              <a:latin typeface="Times New Roman"/>
              <a:ea typeface="Times New Roman"/>
              <a:cs typeface="Times New Roman"/>
              <a:sym typeface="Times New Roman"/>
            </a:endParaRPr>
          </a:p>
          <a:p>
            <a:pPr>
              <a:lnSpc>
                <a:spcPct val="150000"/>
              </a:lnSpc>
              <a:spcBef>
                <a:spcPts val="720"/>
              </a:spcBef>
              <a:spcAft>
                <a:spcPts val="0"/>
              </a:spcAft>
              <a:buClr>
                <a:schemeClr val="dk1"/>
              </a:buClr>
              <a:buSzPts val="3600"/>
              <a:buFont typeface="Times New Roman"/>
              <a:buNone/>
            </a:pPr>
            <a:endParaRPr lang="en-US" sz="3600" kern="0" dirty="0">
              <a:solidFill>
                <a:schemeClr val="dk1"/>
              </a:solidFill>
              <a:latin typeface="Times New Roman"/>
              <a:ea typeface="Times New Roman"/>
              <a:cs typeface="Times New Roman"/>
              <a:sym typeface="Times New Roman"/>
            </a:endParaRPr>
          </a:p>
          <a:p>
            <a:pPr>
              <a:lnSpc>
                <a:spcPct val="100000"/>
              </a:lnSpc>
              <a:spcBef>
                <a:spcPts val="720"/>
              </a:spcBef>
              <a:spcAft>
                <a:spcPts val="0"/>
              </a:spcAft>
              <a:buClr>
                <a:schemeClr val="dk1"/>
              </a:buClr>
              <a:buSzPts val="3600"/>
              <a:buFont typeface="Times New Roman"/>
              <a:buNone/>
            </a:pPr>
            <a:endParaRPr lang="en-US" sz="3600" kern="0" dirty="0">
              <a:solidFill>
                <a:schemeClr val="dk1"/>
              </a:solidFill>
              <a:latin typeface="Times New Roman"/>
              <a:ea typeface="Times New Roman"/>
              <a:cs typeface="Times New Roman"/>
              <a:sym typeface="Times New Roman"/>
            </a:endParaRPr>
          </a:p>
        </p:txBody>
      </p:sp>
      <p:sp>
        <p:nvSpPr>
          <p:cNvPr id="7" name="Date Placeholder 6"/>
          <p:cNvSpPr>
            <a:spLocks noGrp="1"/>
          </p:cNvSpPr>
          <p:nvPr>
            <p:ph type="dt" idx="10"/>
          </p:nvPr>
        </p:nvSpPr>
        <p:spPr/>
        <p:txBody>
          <a:bodyPr/>
          <a:lstStyle/>
          <a:p>
            <a:pPr>
              <a:defRPr/>
            </a:pPr>
            <a:fld id="{9C75047F-ADB9-4479-B91C-02A933F3E11B}" type="datetime1">
              <a:rPr lang="en-US" altLang="en-US" smtClean="0"/>
              <a:pPr>
                <a:defRPr/>
              </a:pPr>
              <a:t>7/20/2023</a:t>
            </a:fld>
            <a:endParaRPr lang="en-US" altLang="en-US"/>
          </a:p>
        </p:txBody>
      </p:sp>
      <p:sp>
        <p:nvSpPr>
          <p:cNvPr id="8" name="Slide Number Placeholder 7"/>
          <p:cNvSpPr>
            <a:spLocks noGrp="1"/>
          </p:cNvSpPr>
          <p:nvPr>
            <p:ph type="sldNum" idx="12"/>
          </p:nvPr>
        </p:nvSpPr>
        <p:spPr/>
        <p:txBody>
          <a:bodyPr/>
          <a:lstStyle/>
          <a:p>
            <a:fld id="{DC86EE38-4D45-4E94-A611-BA1DF394B161}" type="slidenum">
              <a:rPr lang="en-US" altLang="en-US" smtClean="0"/>
              <a:pPr/>
              <a:t>2</a:t>
            </a:fld>
            <a:endParaRPr lang="en-US" altLang="en-US"/>
          </a:p>
        </p:txBody>
      </p:sp>
      <p:sp>
        <p:nvSpPr>
          <p:cNvPr id="9" name="Footer Placeholder 8"/>
          <p:cNvSpPr>
            <a:spLocks noGrp="1"/>
          </p:cNvSpPr>
          <p:nvPr>
            <p:ph type="ftr" idx="11"/>
          </p:nvPr>
        </p:nvSpPr>
        <p:spPr/>
        <p:txBody>
          <a:bodyPr/>
          <a:lstStyle/>
          <a:p>
            <a:pPr>
              <a:defRPr/>
            </a:pPr>
            <a:r>
              <a:rPr lang="en-US" altLang="en-US"/>
              <a:t>KLNCE/CSE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537" y="116632"/>
            <a:ext cx="8228013" cy="1080120"/>
          </a:xfrm>
        </p:spPr>
        <p:txBody>
          <a:bodyPr/>
          <a:lstStyle/>
          <a:p>
            <a:pPr algn="ctr"/>
            <a:r>
              <a:rPr lang="en-US" sz="3200" b="1" dirty="0">
                <a:solidFill>
                  <a:srgbClr val="FFFF00"/>
                </a:solidFill>
                <a:latin typeface="Times New Roman" panose="02020603050405020304" pitchFamily="18" charset="0"/>
                <a:cs typeface="Times New Roman" panose="02020603050405020304" pitchFamily="18" charset="0"/>
              </a:rPr>
              <a:t>LIVELINESS DETECTION</a:t>
            </a:r>
            <a:endParaRPr lang="en-IN"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pPr>
              <a:defRPr/>
            </a:pPr>
            <a:fld id="{3114103F-1893-4C9D-881D-2435DAFD5157}" type="datetime1">
              <a:rPr lang="en-US" altLang="en-US" smtClean="0"/>
              <a:pPr>
                <a:defRPr/>
              </a:pPr>
              <a:t>7/20/2023</a:t>
            </a:fld>
            <a:endParaRPr lang="en-US" altLang="en-US"/>
          </a:p>
        </p:txBody>
      </p:sp>
      <p:sp>
        <p:nvSpPr>
          <p:cNvPr id="5" name="Slide Number Placeholder 4"/>
          <p:cNvSpPr>
            <a:spLocks noGrp="1"/>
          </p:cNvSpPr>
          <p:nvPr>
            <p:ph type="sldNum" idx="12"/>
          </p:nvPr>
        </p:nvSpPr>
        <p:spPr/>
        <p:txBody>
          <a:bodyPr/>
          <a:lstStyle/>
          <a:p>
            <a:fld id="{DC86EE38-4D45-4E94-A611-BA1DF394B161}" type="slidenum">
              <a:rPr lang="en-US" altLang="en-US" smtClean="0"/>
              <a:pPr/>
              <a:t>20</a:t>
            </a:fld>
            <a:endParaRPr lang="en-US" altLang="en-US"/>
          </a:p>
        </p:txBody>
      </p:sp>
      <p:sp>
        <p:nvSpPr>
          <p:cNvPr id="7" name="Footer Placeholder 6"/>
          <p:cNvSpPr>
            <a:spLocks noGrp="1"/>
          </p:cNvSpPr>
          <p:nvPr>
            <p:ph type="ftr" idx="11"/>
          </p:nvPr>
        </p:nvSpPr>
        <p:spPr/>
        <p:txBody>
          <a:bodyPr/>
          <a:lstStyle/>
          <a:p>
            <a:pPr>
              <a:defRPr/>
            </a:pPr>
            <a:r>
              <a:rPr lang="en-US" altLang="en-US"/>
              <a:t>KLNCE/CSE</a:t>
            </a:r>
          </a:p>
        </p:txBody>
      </p:sp>
      <p:sp>
        <p:nvSpPr>
          <p:cNvPr id="8" name="Content Placeholder 7"/>
          <p:cNvSpPr>
            <a:spLocks noGrp="1"/>
          </p:cNvSpPr>
          <p:nvPr>
            <p:ph idx="1"/>
          </p:nvPr>
        </p:nvSpPr>
        <p:spPr>
          <a:xfrm>
            <a:off x="358738" y="791426"/>
            <a:ext cx="8424936" cy="6094781"/>
          </a:xfrm>
        </p:spPr>
        <p:txBody>
          <a:bodyPr/>
          <a:lstStyle/>
          <a:p>
            <a:pPr marL="0" indent="0" algn="just">
              <a:lnSpc>
                <a:spcPct val="150000"/>
              </a:lnSpc>
              <a:buClr>
                <a:schemeClr val="bg1"/>
              </a:buClr>
              <a:buNone/>
            </a:pPr>
            <a:endParaRPr lang="en-US" sz="2400" dirty="0">
              <a:solidFill>
                <a:schemeClr val="bg1"/>
              </a:solidFill>
              <a:latin typeface="Times New Roman" panose="02020603050405020304" pitchFamily="18" charset="0"/>
              <a:cs typeface="Times New Roman" panose="02020603050405020304" pitchFamily="18" charset="0"/>
            </a:endParaRPr>
          </a:p>
          <a:p>
            <a:pPr algn="just">
              <a:lnSpc>
                <a:spcPct val="150000"/>
              </a:lnSpc>
              <a:buClr>
                <a:schemeClr val="bg1"/>
              </a:buClr>
            </a:pPr>
            <a:r>
              <a:rPr lang="en-US" sz="2400" dirty="0">
                <a:solidFill>
                  <a:schemeClr val="bg1"/>
                </a:solidFill>
                <a:latin typeface="Times New Roman" panose="02020603050405020304" pitchFamily="18" charset="0"/>
                <a:cs typeface="Times New Roman" panose="02020603050405020304" pitchFamily="18" charset="0"/>
              </a:rPr>
              <a:t>To detect facial landmarks and movements, as well as to compare and match faces to detect potential spoofing attacks.</a:t>
            </a:r>
          </a:p>
          <a:p>
            <a:pPr algn="just">
              <a:lnSpc>
                <a:spcPct val="150000"/>
              </a:lnSpc>
              <a:buClr>
                <a:schemeClr val="bg1"/>
              </a:buClr>
            </a:pPr>
            <a:r>
              <a:rPr lang="en-US" sz="2400" dirty="0">
                <a:solidFill>
                  <a:schemeClr val="bg1"/>
                </a:solidFill>
                <a:latin typeface="Times New Roman" panose="02020603050405020304" pitchFamily="18" charset="0"/>
                <a:cs typeface="Times New Roman" panose="02020603050405020304" pitchFamily="18" charset="0"/>
              </a:rPr>
              <a:t>To use a Convolutional Neural Networks (CNN) and Local Binary Pattern (LBP) pattern descriptor algorithms. </a:t>
            </a:r>
          </a:p>
          <a:p>
            <a:pPr algn="just">
              <a:lnSpc>
                <a:spcPct val="150000"/>
              </a:lnSpc>
              <a:buClr>
                <a:schemeClr val="bg1"/>
              </a:buClr>
            </a:pPr>
            <a:r>
              <a:rPr lang="en-US" sz="2400" dirty="0">
                <a:solidFill>
                  <a:schemeClr val="bg1"/>
                </a:solidFill>
                <a:latin typeface="Times New Roman" panose="02020603050405020304" pitchFamily="18" charset="0"/>
                <a:cs typeface="Times New Roman" panose="02020603050405020304" pitchFamily="18" charset="0"/>
              </a:rPr>
              <a:t>The system will analyze the biometric input and determine whether it is genuine or fraudulent and prevent attendance fraud and ensure the integrity of the attendance data.</a:t>
            </a:r>
            <a:endParaRPr lang="en-GB"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513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8013" cy="1141412"/>
          </a:xfrm>
        </p:spPr>
        <p:txBody>
          <a:bodyPr/>
          <a:lstStyle/>
          <a:p>
            <a:pPr algn="ctr"/>
            <a:r>
              <a:rPr lang="en-US" sz="3200" b="1" dirty="0">
                <a:solidFill>
                  <a:srgbClr val="FFFF00"/>
                </a:solidFill>
                <a:latin typeface="Times New Roman" panose="02020603050405020304" pitchFamily="18" charset="0"/>
                <a:cs typeface="Times New Roman" panose="02020603050405020304" pitchFamily="18" charset="0"/>
              </a:rPr>
              <a:t>REALTIME TRACKING</a:t>
            </a:r>
            <a:endParaRPr lang="en-IN"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pPr>
              <a:defRPr/>
            </a:pPr>
            <a:fld id="{3114103F-1893-4C9D-881D-2435DAFD5157}" type="datetime1">
              <a:rPr lang="en-US" altLang="en-US" smtClean="0"/>
              <a:pPr>
                <a:defRPr/>
              </a:pPr>
              <a:t>7/20/2023</a:t>
            </a:fld>
            <a:endParaRPr lang="en-US" altLang="en-US"/>
          </a:p>
        </p:txBody>
      </p:sp>
      <p:sp>
        <p:nvSpPr>
          <p:cNvPr id="5" name="Slide Number Placeholder 4"/>
          <p:cNvSpPr>
            <a:spLocks noGrp="1"/>
          </p:cNvSpPr>
          <p:nvPr>
            <p:ph type="sldNum" idx="12"/>
          </p:nvPr>
        </p:nvSpPr>
        <p:spPr/>
        <p:txBody>
          <a:bodyPr/>
          <a:lstStyle/>
          <a:p>
            <a:fld id="{DC86EE38-4D45-4E94-A611-BA1DF394B161}" type="slidenum">
              <a:rPr lang="en-US" altLang="en-US" smtClean="0"/>
              <a:pPr/>
              <a:t>21</a:t>
            </a:fld>
            <a:endParaRPr lang="en-US" altLang="en-US"/>
          </a:p>
        </p:txBody>
      </p:sp>
      <p:sp>
        <p:nvSpPr>
          <p:cNvPr id="7" name="Footer Placeholder 6"/>
          <p:cNvSpPr>
            <a:spLocks noGrp="1"/>
          </p:cNvSpPr>
          <p:nvPr>
            <p:ph type="ftr" idx="11"/>
          </p:nvPr>
        </p:nvSpPr>
        <p:spPr/>
        <p:txBody>
          <a:bodyPr/>
          <a:lstStyle/>
          <a:p>
            <a:pPr>
              <a:defRPr/>
            </a:pPr>
            <a:r>
              <a:rPr lang="en-US" altLang="en-US"/>
              <a:t>KLNCE/CSE</a:t>
            </a:r>
          </a:p>
        </p:txBody>
      </p:sp>
      <p:sp>
        <p:nvSpPr>
          <p:cNvPr id="8" name="Content Placeholder 7"/>
          <p:cNvSpPr>
            <a:spLocks noGrp="1"/>
          </p:cNvSpPr>
          <p:nvPr>
            <p:ph idx="1"/>
          </p:nvPr>
        </p:nvSpPr>
        <p:spPr/>
        <p:txBody>
          <a:bodyPr/>
          <a:lstStyle/>
          <a:p>
            <a:pPr algn="just">
              <a:buClr>
                <a:schemeClr val="bg1"/>
              </a:buClr>
            </a:pPr>
            <a:r>
              <a:rPr lang="en-US" sz="2400" dirty="0">
                <a:solidFill>
                  <a:schemeClr val="bg1"/>
                </a:solidFill>
                <a:latin typeface="Times New Roman" pitchFamily="18" charset="0"/>
                <a:cs typeface="Times New Roman" pitchFamily="18" charset="0"/>
              </a:rPr>
              <a:t>Real-time tracking of facial recognition systems involves continuously analyzing live video feeds and identifying individuals by comparing their facial features to a database of known faces. </a:t>
            </a:r>
          </a:p>
          <a:p>
            <a:pPr algn="just">
              <a:buClr>
                <a:schemeClr val="bg1"/>
              </a:buClr>
            </a:pPr>
            <a:r>
              <a:rPr lang="en-IN" sz="2400" dirty="0">
                <a:solidFill>
                  <a:schemeClr val="bg1"/>
                </a:solidFill>
                <a:latin typeface="Times New Roman" pitchFamily="18" charset="0"/>
                <a:cs typeface="Times New Roman" pitchFamily="18" charset="0"/>
              </a:rPr>
              <a:t>Tracking in face recognition involves the use of complex algorithms that analyze and compare facial features to detect and track individuals.</a:t>
            </a:r>
          </a:p>
          <a:p>
            <a:pPr algn="just">
              <a:buClr>
                <a:schemeClr val="bg1"/>
              </a:buClr>
            </a:pPr>
            <a:r>
              <a:rPr lang="en-IN" sz="2400" dirty="0">
                <a:solidFill>
                  <a:schemeClr val="bg1"/>
                </a:solidFill>
                <a:latin typeface="Times New Roman" pitchFamily="18" charset="0"/>
                <a:cs typeface="Times New Roman" pitchFamily="18" charset="0"/>
              </a:rPr>
              <a:t>The use of </a:t>
            </a:r>
            <a:r>
              <a:rPr lang="en-IN" sz="2400" dirty="0" err="1">
                <a:solidFill>
                  <a:schemeClr val="bg1"/>
                </a:solidFill>
                <a:latin typeface="Times New Roman" pitchFamily="18" charset="0"/>
                <a:cs typeface="Times New Roman" pitchFamily="18" charset="0"/>
              </a:rPr>
              <a:t>realtime</a:t>
            </a:r>
            <a:r>
              <a:rPr lang="en-IN" sz="2400" dirty="0">
                <a:solidFill>
                  <a:schemeClr val="bg1"/>
                </a:solidFill>
                <a:latin typeface="Times New Roman" pitchFamily="18" charset="0"/>
                <a:cs typeface="Times New Roman" pitchFamily="18" charset="0"/>
              </a:rPr>
              <a:t> tracking in face recognition systems has revolutionized security and surveillance applications, making it easier to monitor and track individuals in real-time.</a:t>
            </a:r>
            <a:endParaRPr lang="en-US" sz="24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670145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2543" y="202630"/>
            <a:ext cx="2997325" cy="850106"/>
          </a:xfrm>
        </p:spPr>
        <p:txBody>
          <a:bodyPr/>
          <a:lstStyle/>
          <a:p>
            <a:r>
              <a:rPr lang="en-US" sz="3200" b="1" dirty="0">
                <a:solidFill>
                  <a:srgbClr val="FFFF00"/>
                </a:solidFill>
                <a:latin typeface="Times New Roman" panose="02020603050405020304" pitchFamily="18" charset="0"/>
                <a:cs typeface="Times New Roman" panose="02020603050405020304" pitchFamily="18" charset="0"/>
              </a:rPr>
              <a:t>SCREENSHOT</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56140"/>
            <a:ext cx="8228013" cy="4348920"/>
          </a:xfrm>
        </p:spPr>
      </p:pic>
      <p:sp>
        <p:nvSpPr>
          <p:cNvPr id="4" name="Date Placeholder 3"/>
          <p:cNvSpPr>
            <a:spLocks noGrp="1"/>
          </p:cNvSpPr>
          <p:nvPr>
            <p:ph type="dt" idx="10"/>
          </p:nvPr>
        </p:nvSpPr>
        <p:spPr/>
        <p:txBody>
          <a:bodyPr/>
          <a:lstStyle/>
          <a:p>
            <a:pPr>
              <a:defRPr/>
            </a:pPr>
            <a:fld id="{8A438992-3393-459D-A7BE-59EA43C4A24D}" type="datetime1">
              <a:rPr lang="en-US" altLang="en-US" smtClean="0"/>
              <a:pPr>
                <a:defRPr/>
              </a:pPr>
              <a:t>7/20/2023</a:t>
            </a:fld>
            <a:endParaRPr lang="en-US" altLang="en-US"/>
          </a:p>
        </p:txBody>
      </p:sp>
      <p:sp>
        <p:nvSpPr>
          <p:cNvPr id="5" name="Footer Placeholder 4"/>
          <p:cNvSpPr>
            <a:spLocks noGrp="1"/>
          </p:cNvSpPr>
          <p:nvPr>
            <p:ph type="ftr" idx="11"/>
          </p:nvPr>
        </p:nvSpPr>
        <p:spPr/>
        <p:txBody>
          <a:bodyPr/>
          <a:lstStyle/>
          <a:p>
            <a:pPr>
              <a:defRPr/>
            </a:pPr>
            <a:r>
              <a:rPr lang="en-US" altLang="en-US"/>
              <a:t>KLNCE/CSE</a:t>
            </a:r>
          </a:p>
        </p:txBody>
      </p:sp>
      <p:sp>
        <p:nvSpPr>
          <p:cNvPr id="6" name="Slide Number Placeholder 5"/>
          <p:cNvSpPr>
            <a:spLocks noGrp="1"/>
          </p:cNvSpPr>
          <p:nvPr>
            <p:ph type="sldNum" idx="12"/>
          </p:nvPr>
        </p:nvSpPr>
        <p:spPr/>
        <p:txBody>
          <a:bodyPr/>
          <a:lstStyle/>
          <a:p>
            <a:fld id="{DC86EE38-4D45-4E94-A611-BA1DF394B161}" type="slidenum">
              <a:rPr lang="en-US" altLang="en-US" smtClean="0"/>
              <a:pPr/>
              <a:t>22</a:t>
            </a:fld>
            <a:endParaRPr lang="en-US" altLang="en-US"/>
          </a:p>
        </p:txBody>
      </p:sp>
    </p:spTree>
    <p:extLst>
      <p:ext uri="{BB962C8B-B14F-4D97-AF65-F5344CB8AC3E}">
        <p14:creationId xmlns:p14="http://schemas.microsoft.com/office/powerpoint/2010/main" val="151707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2543" y="202630"/>
            <a:ext cx="2997325" cy="850106"/>
          </a:xfrm>
        </p:spPr>
        <p:txBody>
          <a:bodyPr/>
          <a:lstStyle/>
          <a:p>
            <a:r>
              <a:rPr lang="en-US" sz="3200" b="1" dirty="0">
                <a:solidFill>
                  <a:srgbClr val="FFFF00"/>
                </a:solidFill>
                <a:latin typeface="Times New Roman" panose="02020603050405020304" pitchFamily="18" charset="0"/>
                <a:cs typeface="Times New Roman" panose="02020603050405020304" pitchFamily="18" charset="0"/>
              </a:rPr>
              <a:t>SCREENSHOT</a:t>
            </a:r>
            <a:endParaRPr lang="en-IN" dirty="0"/>
          </a:p>
        </p:txBody>
      </p:sp>
      <p:sp>
        <p:nvSpPr>
          <p:cNvPr id="4" name="Date Placeholder 3"/>
          <p:cNvSpPr>
            <a:spLocks noGrp="1"/>
          </p:cNvSpPr>
          <p:nvPr>
            <p:ph type="dt" idx="10"/>
          </p:nvPr>
        </p:nvSpPr>
        <p:spPr/>
        <p:txBody>
          <a:bodyPr/>
          <a:lstStyle/>
          <a:p>
            <a:pPr>
              <a:defRPr/>
            </a:pPr>
            <a:fld id="{8A438992-3393-459D-A7BE-59EA43C4A24D}" type="datetime1">
              <a:rPr lang="en-US" altLang="en-US" smtClean="0"/>
              <a:pPr>
                <a:defRPr/>
              </a:pPr>
              <a:t>7/20/2023</a:t>
            </a:fld>
            <a:endParaRPr lang="en-US" altLang="en-US"/>
          </a:p>
        </p:txBody>
      </p:sp>
      <p:sp>
        <p:nvSpPr>
          <p:cNvPr id="5" name="Footer Placeholder 4"/>
          <p:cNvSpPr>
            <a:spLocks noGrp="1"/>
          </p:cNvSpPr>
          <p:nvPr>
            <p:ph type="ftr" idx="11"/>
          </p:nvPr>
        </p:nvSpPr>
        <p:spPr/>
        <p:txBody>
          <a:bodyPr/>
          <a:lstStyle/>
          <a:p>
            <a:pPr>
              <a:defRPr/>
            </a:pPr>
            <a:r>
              <a:rPr lang="en-US" altLang="en-US"/>
              <a:t>KLNCE/CSE</a:t>
            </a:r>
          </a:p>
        </p:txBody>
      </p:sp>
      <p:sp>
        <p:nvSpPr>
          <p:cNvPr id="6" name="Slide Number Placeholder 5"/>
          <p:cNvSpPr>
            <a:spLocks noGrp="1"/>
          </p:cNvSpPr>
          <p:nvPr>
            <p:ph type="sldNum" idx="12"/>
          </p:nvPr>
        </p:nvSpPr>
        <p:spPr/>
        <p:txBody>
          <a:bodyPr/>
          <a:lstStyle/>
          <a:p>
            <a:fld id="{DC86EE38-4D45-4E94-A611-BA1DF394B161}" type="slidenum">
              <a:rPr lang="en-US" altLang="en-US" smtClean="0"/>
              <a:pPr/>
              <a:t>23</a:t>
            </a:fld>
            <a:endParaRPr lang="en-US" alt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90939"/>
            <a:ext cx="8228013" cy="4342897"/>
          </a:xfrm>
        </p:spPr>
      </p:pic>
    </p:spTree>
    <p:extLst>
      <p:ext uri="{BB962C8B-B14F-4D97-AF65-F5344CB8AC3E}">
        <p14:creationId xmlns:p14="http://schemas.microsoft.com/office/powerpoint/2010/main" val="138439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2543" y="202630"/>
            <a:ext cx="2997325" cy="850106"/>
          </a:xfrm>
        </p:spPr>
        <p:txBody>
          <a:bodyPr/>
          <a:lstStyle/>
          <a:p>
            <a:r>
              <a:rPr lang="en-US" sz="3200" b="1" dirty="0">
                <a:solidFill>
                  <a:srgbClr val="FFFF00"/>
                </a:solidFill>
                <a:latin typeface="Times New Roman" panose="02020603050405020304" pitchFamily="18" charset="0"/>
                <a:cs typeface="Times New Roman" panose="02020603050405020304" pitchFamily="18" charset="0"/>
              </a:rPr>
              <a:t>SCREENSHOT</a:t>
            </a:r>
            <a:endParaRPr lang="en-IN" dirty="0"/>
          </a:p>
        </p:txBody>
      </p:sp>
      <p:sp>
        <p:nvSpPr>
          <p:cNvPr id="4" name="Date Placeholder 3"/>
          <p:cNvSpPr>
            <a:spLocks noGrp="1"/>
          </p:cNvSpPr>
          <p:nvPr>
            <p:ph type="dt" idx="10"/>
          </p:nvPr>
        </p:nvSpPr>
        <p:spPr/>
        <p:txBody>
          <a:bodyPr/>
          <a:lstStyle/>
          <a:p>
            <a:pPr>
              <a:defRPr/>
            </a:pPr>
            <a:fld id="{8A438992-3393-459D-A7BE-59EA43C4A24D}" type="datetime1">
              <a:rPr lang="en-US" altLang="en-US" smtClean="0"/>
              <a:pPr>
                <a:defRPr/>
              </a:pPr>
              <a:t>7/20/2023</a:t>
            </a:fld>
            <a:endParaRPr lang="en-US" altLang="en-US"/>
          </a:p>
        </p:txBody>
      </p:sp>
      <p:sp>
        <p:nvSpPr>
          <p:cNvPr id="5" name="Footer Placeholder 4"/>
          <p:cNvSpPr>
            <a:spLocks noGrp="1"/>
          </p:cNvSpPr>
          <p:nvPr>
            <p:ph type="ftr" idx="11"/>
          </p:nvPr>
        </p:nvSpPr>
        <p:spPr/>
        <p:txBody>
          <a:bodyPr/>
          <a:lstStyle/>
          <a:p>
            <a:pPr>
              <a:defRPr/>
            </a:pPr>
            <a:r>
              <a:rPr lang="en-US" altLang="en-US"/>
              <a:t>KLNCE/CSE</a:t>
            </a:r>
          </a:p>
        </p:txBody>
      </p:sp>
      <p:sp>
        <p:nvSpPr>
          <p:cNvPr id="6" name="Slide Number Placeholder 5"/>
          <p:cNvSpPr>
            <a:spLocks noGrp="1"/>
          </p:cNvSpPr>
          <p:nvPr>
            <p:ph type="sldNum" idx="12"/>
          </p:nvPr>
        </p:nvSpPr>
        <p:spPr/>
        <p:txBody>
          <a:bodyPr/>
          <a:lstStyle/>
          <a:p>
            <a:fld id="{DC86EE38-4D45-4E94-A611-BA1DF394B161}" type="slidenum">
              <a:rPr lang="en-US" altLang="en-US" smtClean="0"/>
              <a:pPr/>
              <a:t>24</a:t>
            </a:fld>
            <a:endParaRPr lang="en-US" alt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95214"/>
            <a:ext cx="8228013" cy="4334346"/>
          </a:xfrm>
        </p:spPr>
      </p:pic>
    </p:spTree>
    <p:extLst>
      <p:ext uri="{BB962C8B-B14F-4D97-AF65-F5344CB8AC3E}">
        <p14:creationId xmlns:p14="http://schemas.microsoft.com/office/powerpoint/2010/main" val="296288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2543" y="274638"/>
            <a:ext cx="2997325" cy="850106"/>
          </a:xfrm>
        </p:spPr>
        <p:txBody>
          <a:bodyPr/>
          <a:lstStyle/>
          <a:p>
            <a:r>
              <a:rPr lang="en-US" sz="3200" b="1" dirty="0">
                <a:solidFill>
                  <a:srgbClr val="FFFF00"/>
                </a:solidFill>
                <a:latin typeface="Times New Roman" panose="02020603050405020304" pitchFamily="18" charset="0"/>
                <a:cs typeface="Times New Roman" panose="02020603050405020304" pitchFamily="18" charset="0"/>
              </a:rPr>
              <a:t>SCREENSHOT</a:t>
            </a:r>
            <a:endParaRPr lang="en-IN" dirty="0"/>
          </a:p>
        </p:txBody>
      </p:sp>
      <p:sp>
        <p:nvSpPr>
          <p:cNvPr id="4" name="Date Placeholder 3"/>
          <p:cNvSpPr>
            <a:spLocks noGrp="1"/>
          </p:cNvSpPr>
          <p:nvPr>
            <p:ph type="dt" idx="10"/>
          </p:nvPr>
        </p:nvSpPr>
        <p:spPr/>
        <p:txBody>
          <a:bodyPr/>
          <a:lstStyle/>
          <a:p>
            <a:pPr>
              <a:defRPr/>
            </a:pPr>
            <a:fld id="{8A438992-3393-459D-A7BE-59EA43C4A24D}" type="datetime1">
              <a:rPr lang="en-US" altLang="en-US" smtClean="0"/>
              <a:pPr>
                <a:defRPr/>
              </a:pPr>
              <a:t>7/20/2023</a:t>
            </a:fld>
            <a:endParaRPr lang="en-US" altLang="en-US"/>
          </a:p>
        </p:txBody>
      </p:sp>
      <p:sp>
        <p:nvSpPr>
          <p:cNvPr id="5" name="Footer Placeholder 4"/>
          <p:cNvSpPr>
            <a:spLocks noGrp="1"/>
          </p:cNvSpPr>
          <p:nvPr>
            <p:ph type="ftr" idx="11"/>
          </p:nvPr>
        </p:nvSpPr>
        <p:spPr/>
        <p:txBody>
          <a:bodyPr/>
          <a:lstStyle/>
          <a:p>
            <a:pPr>
              <a:defRPr/>
            </a:pPr>
            <a:r>
              <a:rPr lang="en-US" altLang="en-US"/>
              <a:t>KLNCE/CSE</a:t>
            </a:r>
          </a:p>
        </p:txBody>
      </p:sp>
      <p:sp>
        <p:nvSpPr>
          <p:cNvPr id="6" name="Slide Number Placeholder 5"/>
          <p:cNvSpPr>
            <a:spLocks noGrp="1"/>
          </p:cNvSpPr>
          <p:nvPr>
            <p:ph type="sldNum" idx="12"/>
          </p:nvPr>
        </p:nvSpPr>
        <p:spPr/>
        <p:txBody>
          <a:bodyPr/>
          <a:lstStyle/>
          <a:p>
            <a:fld id="{DC86EE38-4D45-4E94-A611-BA1DF394B161}" type="slidenum">
              <a:rPr lang="en-US" altLang="en-US" smtClean="0"/>
              <a:pPr/>
              <a:t>25</a:t>
            </a:fld>
            <a:endParaRPr lang="en-US" alt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2783" y="3495624"/>
            <a:ext cx="2476846" cy="733527"/>
          </a:xfrm>
        </p:spPr>
      </p:pic>
    </p:spTree>
    <p:extLst>
      <p:ext uri="{BB962C8B-B14F-4D97-AF65-F5344CB8AC3E}">
        <p14:creationId xmlns:p14="http://schemas.microsoft.com/office/powerpoint/2010/main" val="219250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284" y="908720"/>
            <a:ext cx="8228013" cy="144016"/>
          </a:xfrm>
        </p:spPr>
        <p:txBody>
          <a:bodyPr/>
          <a:lstStyle/>
          <a:p>
            <a:pPr algn="ctr"/>
            <a:r>
              <a:rPr lang="en-US" sz="3200" b="1" dirty="0">
                <a:solidFill>
                  <a:srgbClr val="FFFF00"/>
                </a:solidFill>
                <a:latin typeface="Times New Roman" panose="02020603050405020304" pitchFamily="18" charset="0"/>
                <a:cs typeface="Times New Roman" panose="02020603050405020304" pitchFamily="18" charset="0"/>
              </a:rPr>
              <a:t>CONCLUSION</a:t>
            </a:r>
            <a:br>
              <a:rPr lang="en-US" sz="4400" dirty="0">
                <a:solidFill>
                  <a:srgbClr val="FFFF00"/>
                </a:solidFill>
                <a:latin typeface="Times New Roman" panose="02020603050405020304" pitchFamily="18" charset="0"/>
                <a:cs typeface="Times New Roman" panose="02020603050405020304" pitchFamily="18" charset="0"/>
              </a:rPr>
            </a:br>
            <a:endParaRPr lang="en-IN" sz="4400" dirty="0">
              <a:solidFill>
                <a:srgbClr val="FFFF00"/>
              </a:solidFill>
              <a:latin typeface="Times New Roman" panose="02020603050405020304" pitchFamily="18" charset="0"/>
              <a:cs typeface="Times New Roman" panose="02020603050405020304" pitchFamily="18" charset="0"/>
            </a:endParaRPr>
          </a:p>
        </p:txBody>
      </p:sp>
      <p:sp>
        <p:nvSpPr>
          <p:cNvPr id="6" name="Text Placeholder 4"/>
          <p:cNvSpPr>
            <a:spLocks noGrp="1"/>
          </p:cNvSpPr>
          <p:nvPr>
            <p:ph idx="1"/>
          </p:nvPr>
        </p:nvSpPr>
        <p:spPr>
          <a:xfrm>
            <a:off x="457200" y="763340"/>
            <a:ext cx="8228013" cy="5112568"/>
          </a:xfrm>
        </p:spPr>
        <p:txBody>
          <a:bodyPr/>
          <a:lstStyle/>
          <a:p>
            <a:pPr algn="just">
              <a:lnSpc>
                <a:spcPct val="150000"/>
              </a:lnSpc>
              <a:buClr>
                <a:schemeClr val="bg1"/>
              </a:buClr>
            </a:pPr>
            <a:r>
              <a:rPr lang="en-GB" sz="2400" dirty="0">
                <a:solidFill>
                  <a:schemeClr val="bg1"/>
                </a:solidFill>
                <a:latin typeface="Times New Roman" pitchFamily="18" charset="0"/>
                <a:cs typeface="Times New Roman" pitchFamily="18" charset="0"/>
              </a:rPr>
              <a:t>The System has been envisioned for the purpose of reducing the errors that occur in the traditional (manual) attendance taking system.</a:t>
            </a:r>
          </a:p>
          <a:p>
            <a:pPr algn="just">
              <a:lnSpc>
                <a:spcPct val="150000"/>
              </a:lnSpc>
              <a:buClr>
                <a:schemeClr val="bg1"/>
              </a:buClr>
            </a:pPr>
            <a:r>
              <a:rPr lang="en-GB" sz="2400" dirty="0">
                <a:solidFill>
                  <a:schemeClr val="bg1"/>
                </a:solidFill>
                <a:latin typeface="Times New Roman" pitchFamily="18" charset="0"/>
                <a:cs typeface="Times New Roman" pitchFamily="18" charset="0"/>
              </a:rPr>
              <a:t>This is particularly useful for detecting fevers and therefore possible infections of COVID-19 and other illnesses.</a:t>
            </a:r>
            <a:endParaRPr lang="en-GB" sz="2400" dirty="0"/>
          </a:p>
          <a:p>
            <a:pPr algn="just">
              <a:lnSpc>
                <a:spcPct val="150000"/>
              </a:lnSpc>
              <a:buClr>
                <a:schemeClr val="bg1"/>
              </a:buClr>
            </a:pPr>
            <a:r>
              <a:rPr lang="en-GB" sz="2400" dirty="0">
                <a:solidFill>
                  <a:schemeClr val="bg1"/>
                </a:solidFill>
                <a:latin typeface="Times New Roman" pitchFamily="18" charset="0"/>
                <a:cs typeface="Times New Roman" pitchFamily="18" charset="0"/>
              </a:rPr>
              <a:t>These system can be used in the entrance of any organization and only the people with normal body temperature can entry the rooms. </a:t>
            </a:r>
          </a:p>
          <a:p>
            <a:pPr marL="0" indent="0" algn="just">
              <a:lnSpc>
                <a:spcPct val="150000"/>
              </a:lnSpc>
              <a:buClr>
                <a:schemeClr val="bg1"/>
              </a:buClr>
              <a:buNone/>
            </a:pPr>
            <a:endParaRPr lang="en-GB" sz="2400" dirty="0">
              <a:solidFill>
                <a:schemeClr val="bg1"/>
              </a:solidFill>
              <a:latin typeface="Times New Roman" pitchFamily="18" charset="0"/>
              <a:cs typeface="Times New Roman" pitchFamily="18" charset="0"/>
            </a:endParaRPr>
          </a:p>
          <a:p>
            <a:pPr algn="just">
              <a:lnSpc>
                <a:spcPct val="150000"/>
              </a:lnSpc>
            </a:pPr>
            <a:endParaRPr lang="en-GB" sz="2400" dirty="0"/>
          </a:p>
          <a:p>
            <a:pPr algn="just">
              <a:lnSpc>
                <a:spcPct val="150000"/>
              </a:lnSpc>
              <a:buNone/>
            </a:pPr>
            <a:endParaRPr lang="en-GB" sz="2400" dirty="0"/>
          </a:p>
          <a:p>
            <a:pPr algn="just">
              <a:lnSpc>
                <a:spcPct val="150000"/>
              </a:lnSpc>
              <a:buClr>
                <a:schemeClr val="bg1"/>
              </a:buClr>
            </a:pP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pPr>
              <a:defRPr/>
            </a:pPr>
            <a:fld id="{956429B9-7AC2-45F6-AED4-E14F579B753F}" type="datetime1">
              <a:rPr lang="en-US" altLang="en-US" smtClean="0"/>
              <a:pPr>
                <a:defRPr/>
              </a:pPr>
              <a:t>7/20/2023</a:t>
            </a:fld>
            <a:endParaRPr lang="en-US" altLang="en-US"/>
          </a:p>
        </p:txBody>
      </p:sp>
      <p:sp>
        <p:nvSpPr>
          <p:cNvPr id="5" name="Slide Number Placeholder 4"/>
          <p:cNvSpPr>
            <a:spLocks noGrp="1"/>
          </p:cNvSpPr>
          <p:nvPr>
            <p:ph type="sldNum" idx="12"/>
          </p:nvPr>
        </p:nvSpPr>
        <p:spPr/>
        <p:txBody>
          <a:bodyPr/>
          <a:lstStyle/>
          <a:p>
            <a:pPr>
              <a:lnSpc>
                <a:spcPct val="150000"/>
              </a:lnSpc>
            </a:pPr>
            <a:fld id="{DC86EE38-4D45-4E94-A611-BA1DF394B161}" type="slidenum">
              <a:rPr lang="en-US" altLang="en-US" smtClean="0"/>
              <a:pPr>
                <a:lnSpc>
                  <a:spcPct val="150000"/>
                </a:lnSpc>
              </a:pPr>
              <a:t>26</a:t>
            </a:fld>
            <a:endParaRPr lang="en-US" altLang="en-US" dirty="0"/>
          </a:p>
        </p:txBody>
      </p:sp>
      <p:sp>
        <p:nvSpPr>
          <p:cNvPr id="7" name="Footer Placeholder 6"/>
          <p:cNvSpPr>
            <a:spLocks noGrp="1"/>
          </p:cNvSpPr>
          <p:nvPr>
            <p:ph type="ftr" idx="11"/>
          </p:nvPr>
        </p:nvSpPr>
        <p:spPr/>
        <p:txBody>
          <a:bodyPr/>
          <a:lstStyle/>
          <a:p>
            <a:pPr>
              <a:defRPr/>
            </a:pPr>
            <a:r>
              <a:rPr lang="en-US" altLang="en-US"/>
              <a:t>KLNCE/CSE</a:t>
            </a:r>
          </a:p>
        </p:txBody>
      </p:sp>
    </p:spTree>
    <p:extLst>
      <p:ext uri="{BB962C8B-B14F-4D97-AF65-F5344CB8AC3E}">
        <p14:creationId xmlns:p14="http://schemas.microsoft.com/office/powerpoint/2010/main" val="1486008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B06A04F5-F630-4506-801D-654C874C3C8B}"/>
              </a:ext>
            </a:extLst>
          </p:cNvPr>
          <p:cNvSpPr>
            <a:spLocks noGrp="1"/>
          </p:cNvSpPr>
          <p:nvPr>
            <p:ph type="title"/>
          </p:nvPr>
        </p:nvSpPr>
        <p:spPr>
          <a:xfrm>
            <a:off x="457200" y="44624"/>
            <a:ext cx="8228013" cy="1141412"/>
          </a:xfrm>
        </p:spPr>
        <p:txBody>
          <a:bodyPr/>
          <a:lstStyle/>
          <a:p>
            <a:r>
              <a:rPr lang="en-US" altLang="en-US" sz="3200" b="1" dirty="0">
                <a:solidFill>
                  <a:srgbClr val="FFFF00"/>
                </a:solidFill>
                <a:latin typeface="Times New Roman" panose="02020603050405020304" pitchFamily="18" charset="0"/>
                <a:cs typeface="Times New Roman" panose="02020603050405020304" pitchFamily="18" charset="0"/>
              </a:rPr>
              <a:t>              FUTURE ENHANCEMENT</a:t>
            </a:r>
          </a:p>
        </p:txBody>
      </p:sp>
      <p:sp>
        <p:nvSpPr>
          <p:cNvPr id="3" name="Content Placeholder 2">
            <a:extLst>
              <a:ext uri="{FF2B5EF4-FFF2-40B4-BE49-F238E27FC236}">
                <a16:creationId xmlns:a16="http://schemas.microsoft.com/office/drawing/2014/main" id="{892E55C9-3324-4A0D-A591-BB4BCE1FA507}"/>
              </a:ext>
            </a:extLst>
          </p:cNvPr>
          <p:cNvSpPr>
            <a:spLocks noGrp="1"/>
          </p:cNvSpPr>
          <p:nvPr>
            <p:ph idx="1"/>
          </p:nvPr>
        </p:nvSpPr>
        <p:spPr/>
        <p:txBody>
          <a:bodyPr/>
          <a:lstStyle/>
          <a:p>
            <a:pPr marL="0" indent="0">
              <a:buFont typeface="Times New Roman" pitchFamily="16" charset="0"/>
              <a:buNone/>
              <a:defRPr/>
            </a:pPr>
            <a:r>
              <a:rPr lang="en-US" sz="2400" dirty="0">
                <a:latin typeface="Times New Roman" pitchFamily="18" charset="0"/>
                <a:cs typeface="Times New Roman" pitchFamily="18" charset="0"/>
              </a:rPr>
              <a:t>	</a:t>
            </a:r>
          </a:p>
        </p:txBody>
      </p:sp>
      <p:sp>
        <p:nvSpPr>
          <p:cNvPr id="24582" name="Text Box 4">
            <a:extLst>
              <a:ext uri="{FF2B5EF4-FFF2-40B4-BE49-F238E27FC236}">
                <a16:creationId xmlns:a16="http://schemas.microsoft.com/office/drawing/2014/main" id="{7C4F4F7A-0B6E-4E16-9515-7F10772DCF7E}"/>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9pPr>
          </a:lstStyle>
          <a:p>
            <a:pPr algn="r" eaLnBrk="1">
              <a:buClr>
                <a:srgbClr val="000000"/>
              </a:buClr>
              <a:buSzPct val="100000"/>
              <a:buFont typeface="Times New Roman" panose="02020603050405020304" pitchFamily="18" charset="0"/>
              <a:buNone/>
            </a:pPr>
            <a:endParaRPr lang="en-US" altLang="en-US" sz="1200" dirty="0">
              <a:solidFill>
                <a:srgbClr val="FFFFFF"/>
              </a:solidFill>
              <a:latin typeface="Calibri" panose="020F0502020204030204" pitchFamily="34" charset="0"/>
              <a:ea typeface="WenQuanYi Micro Hei" charset="0"/>
              <a:cs typeface="Calibri" panose="020F0502020204030204" pitchFamily="34" charset="0"/>
            </a:endParaRPr>
          </a:p>
        </p:txBody>
      </p:sp>
      <p:sp>
        <p:nvSpPr>
          <p:cNvPr id="6" name="Text Placeholder 4"/>
          <p:cNvSpPr txBox="1">
            <a:spLocks/>
          </p:cNvSpPr>
          <p:nvPr/>
        </p:nvSpPr>
        <p:spPr bwMode="auto">
          <a:xfrm>
            <a:off x="683568" y="1367333"/>
            <a:ext cx="7772400" cy="4653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91440" rIns="91440" bIns="91440" numCol="1" anchor="t" anchorCtr="0" compatLnSpc="1">
            <a:prstTxWarp prst="textNoShape">
              <a:avLst/>
            </a:prstTxWarp>
          </a:bodyPr>
          <a:lstStyle>
            <a:lvl1pPr marL="342900" indent="-342900" algn="l" defTabSz="457200" rtl="0" eaLnBrk="0" fontAlgn="base" hangingPunct="0">
              <a:lnSpc>
                <a:spcPct val="93000"/>
              </a:lnSpc>
              <a:spcBef>
                <a:spcPts val="1425"/>
              </a:spcBef>
              <a:spcAft>
                <a:spcPct val="0"/>
              </a:spcAft>
              <a:buClr>
                <a:srgbClr val="000000"/>
              </a:buClr>
              <a:buSzPct val="100000"/>
              <a:buFont typeface="Times New Roman" panose="02020603050405020304" pitchFamily="18" charset="0"/>
              <a:buChar char="•"/>
              <a:defRPr sz="1400">
                <a:solidFill>
                  <a:srgbClr val="000000"/>
                </a:solidFill>
                <a:latin typeface="+mn-lt"/>
                <a:ea typeface="+mn-ea"/>
                <a:cs typeface="+mn-cs"/>
              </a:defRPr>
            </a:lvl1pPr>
            <a:lvl2pPr marL="742950" indent="-285750" algn="l" defTabSz="457200" rtl="0" eaLnBrk="0" fontAlgn="base" hangingPunct="0">
              <a:lnSpc>
                <a:spcPct val="93000"/>
              </a:lnSpc>
              <a:spcBef>
                <a:spcPts val="1138"/>
              </a:spcBef>
              <a:spcAft>
                <a:spcPct val="0"/>
              </a:spcAft>
              <a:buClr>
                <a:srgbClr val="000000"/>
              </a:buClr>
              <a:buSzPct val="100000"/>
              <a:buFont typeface="Times New Roman" panose="02020603050405020304" pitchFamily="18" charset="0"/>
              <a:buChar char="–"/>
              <a:defRPr sz="1400">
                <a:solidFill>
                  <a:srgbClr val="000000"/>
                </a:solidFill>
                <a:latin typeface="+mn-lt"/>
                <a:cs typeface="+mn-cs"/>
              </a:defRPr>
            </a:lvl2pPr>
            <a:lvl3pPr marL="1143000" indent="-228600" algn="l" defTabSz="457200" rtl="0" eaLnBrk="0" fontAlgn="base" hangingPunct="0">
              <a:lnSpc>
                <a:spcPct val="93000"/>
              </a:lnSpc>
              <a:spcBef>
                <a:spcPts val="850"/>
              </a:spcBef>
              <a:spcAft>
                <a:spcPct val="0"/>
              </a:spcAft>
              <a:buClr>
                <a:srgbClr val="000000"/>
              </a:buClr>
              <a:buSzPct val="100000"/>
              <a:buFont typeface="Times New Roman" panose="02020603050405020304" pitchFamily="18" charset="0"/>
              <a:buChar char="•"/>
              <a:defRPr sz="1400">
                <a:solidFill>
                  <a:srgbClr val="000000"/>
                </a:solidFill>
                <a:latin typeface="+mn-lt"/>
                <a:cs typeface="+mn-cs"/>
              </a:defRPr>
            </a:lvl3pPr>
            <a:lvl4pPr marL="1600200" indent="-228600" algn="l" defTabSz="457200" rtl="0" eaLnBrk="0" fontAlgn="base" hangingPunct="0">
              <a:lnSpc>
                <a:spcPct val="93000"/>
              </a:lnSpc>
              <a:spcBef>
                <a:spcPts val="575"/>
              </a:spcBef>
              <a:spcAft>
                <a:spcPct val="0"/>
              </a:spcAft>
              <a:buClr>
                <a:srgbClr val="000000"/>
              </a:buClr>
              <a:buSzPct val="100000"/>
              <a:buFont typeface="Times New Roman" panose="02020603050405020304" pitchFamily="18" charset="0"/>
              <a:buChar char="–"/>
              <a:defRPr sz="1400">
                <a:solidFill>
                  <a:srgbClr val="000000"/>
                </a:solidFill>
                <a:latin typeface="+mn-lt"/>
                <a:cs typeface="+mn-cs"/>
              </a:defRPr>
            </a:lvl4pPr>
            <a:lvl5pPr marL="2057400" indent="-228600" algn="l" defTabSz="457200" rtl="0" eaLnBrk="0" fontAlgn="base" hangingPunct="0">
              <a:lnSpc>
                <a:spcPct val="9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cs typeface="+mn-cs"/>
              </a:defRPr>
            </a:lvl5pPr>
            <a:lvl6pPr marL="25146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9pPr>
          </a:lstStyle>
          <a:p>
            <a:pPr algn="just">
              <a:lnSpc>
                <a:spcPct val="100000"/>
              </a:lnSpc>
              <a:buClr>
                <a:schemeClr val="bg1"/>
              </a:buClr>
            </a:pPr>
            <a:r>
              <a:rPr lang="en-GB" sz="2400" dirty="0">
                <a:solidFill>
                  <a:schemeClr val="bg1"/>
                </a:solidFill>
                <a:latin typeface="Times New Roman" pitchFamily="18" charset="0"/>
                <a:cs typeface="Times New Roman" pitchFamily="18" charset="0"/>
              </a:rPr>
              <a:t>The system will use advanced temperature sensors to detect changes in body temperature, and if the temperature is found to be above a certain threshold, the system will alert the user and provide them with information on recommended next steps. </a:t>
            </a:r>
          </a:p>
          <a:p>
            <a:pPr algn="just">
              <a:lnSpc>
                <a:spcPct val="100000"/>
              </a:lnSpc>
              <a:buClr>
                <a:schemeClr val="bg1"/>
              </a:buClr>
            </a:pPr>
            <a:r>
              <a:rPr lang="en-GB" sz="2400" dirty="0">
                <a:solidFill>
                  <a:schemeClr val="bg1"/>
                </a:solidFill>
                <a:latin typeface="Times New Roman" pitchFamily="18" charset="0"/>
                <a:cs typeface="Times New Roman" pitchFamily="18" charset="0"/>
              </a:rPr>
              <a:t>In cases where the temperature is excessively high, the system will automatically contact a healthcare </a:t>
            </a:r>
            <a:r>
              <a:rPr lang="en-GB" sz="2400" dirty="0" err="1">
                <a:solidFill>
                  <a:schemeClr val="bg1"/>
                </a:solidFill>
                <a:latin typeface="Times New Roman" pitchFamily="18" charset="0"/>
                <a:cs typeface="Times New Roman" pitchFamily="18" charset="0"/>
              </a:rPr>
              <a:t>center</a:t>
            </a:r>
            <a:r>
              <a:rPr lang="en-GB" sz="2400" dirty="0">
                <a:solidFill>
                  <a:schemeClr val="bg1"/>
                </a:solidFill>
                <a:latin typeface="Times New Roman" pitchFamily="18" charset="0"/>
                <a:cs typeface="Times New Roman" pitchFamily="18" charset="0"/>
              </a:rPr>
              <a:t> to ensure that the individual receives prompt medical attention.</a:t>
            </a:r>
          </a:p>
          <a:p>
            <a:pPr algn="just">
              <a:lnSpc>
                <a:spcPct val="100000"/>
              </a:lnSpc>
              <a:buClr>
                <a:schemeClr val="bg1"/>
              </a:buClr>
            </a:pPr>
            <a:r>
              <a:rPr lang="en-GB" sz="2400" kern="0" dirty="0">
                <a:solidFill>
                  <a:schemeClr val="bg1"/>
                </a:solidFill>
                <a:latin typeface="Times New Roman" pitchFamily="18" charset="0"/>
                <a:cs typeface="Times New Roman" pitchFamily="18" charset="0"/>
              </a:rPr>
              <a:t>Accuracy and Performance of the predictive model can be increased.</a:t>
            </a:r>
            <a:endParaRPr lang="en-IN" sz="2400" kern="0" dirty="0">
              <a:solidFill>
                <a:schemeClr val="bg1"/>
              </a:solidFill>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idx="10"/>
          </p:nvPr>
        </p:nvSpPr>
        <p:spPr/>
        <p:txBody>
          <a:bodyPr/>
          <a:lstStyle/>
          <a:p>
            <a:pPr>
              <a:defRPr/>
            </a:pPr>
            <a:fld id="{433AA2C9-6496-43DF-8DC0-326855E138F0}" type="datetime1">
              <a:rPr lang="en-US" altLang="en-US" smtClean="0"/>
              <a:pPr>
                <a:defRPr/>
              </a:pPr>
              <a:t>7/20/2023</a:t>
            </a:fld>
            <a:endParaRPr lang="en-US" altLang="en-US"/>
          </a:p>
        </p:txBody>
      </p:sp>
      <p:sp>
        <p:nvSpPr>
          <p:cNvPr id="8" name="Slide Number Placeholder 7"/>
          <p:cNvSpPr>
            <a:spLocks noGrp="1"/>
          </p:cNvSpPr>
          <p:nvPr>
            <p:ph type="sldNum" idx="12"/>
          </p:nvPr>
        </p:nvSpPr>
        <p:spPr/>
        <p:txBody>
          <a:bodyPr/>
          <a:lstStyle/>
          <a:p>
            <a:fld id="{DC86EE38-4D45-4E94-A611-BA1DF394B161}" type="slidenum">
              <a:rPr lang="en-US" altLang="en-US" smtClean="0"/>
              <a:pPr/>
              <a:t>27</a:t>
            </a:fld>
            <a:endParaRPr lang="en-US" altLang="en-US"/>
          </a:p>
        </p:txBody>
      </p:sp>
      <p:sp>
        <p:nvSpPr>
          <p:cNvPr id="9" name="Footer Placeholder 8"/>
          <p:cNvSpPr>
            <a:spLocks noGrp="1"/>
          </p:cNvSpPr>
          <p:nvPr>
            <p:ph type="ftr" idx="11"/>
          </p:nvPr>
        </p:nvSpPr>
        <p:spPr/>
        <p:txBody>
          <a:bodyPr/>
          <a:lstStyle/>
          <a:p>
            <a:pPr>
              <a:defRPr/>
            </a:pPr>
            <a:r>
              <a:rPr lang="en-US" altLang="en-US" dirty="0"/>
              <a:t>KLNCE/CSE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C02975EA-E717-49E4-B383-FA0BBC99D1C1}"/>
              </a:ext>
            </a:extLst>
          </p:cNvPr>
          <p:cNvSpPr>
            <a:spLocks noGrp="1" noChangeArrowheads="1"/>
          </p:cNvSpPr>
          <p:nvPr>
            <p:ph type="title"/>
          </p:nvPr>
        </p:nvSpPr>
        <p:spPr>
          <a:xfrm>
            <a:off x="458788" y="188640"/>
            <a:ext cx="8228012" cy="1007765"/>
          </a:xfrm>
        </p:spPr>
        <p:txBody>
          <a:bodyPr/>
          <a:lstStyle/>
          <a:p>
            <a:r>
              <a:rPr lang="en-IN" altLang="en-US" sz="3200" dirty="0">
                <a:latin typeface="Times New Roman" panose="02020603050405020304" pitchFamily="18" charset="0"/>
                <a:cs typeface="Times New Roman" panose="02020603050405020304" pitchFamily="18" charset="0"/>
              </a:rPr>
              <a:t>                          </a:t>
            </a:r>
            <a:r>
              <a:rPr lang="en-IN" altLang="en-US" sz="3200" b="1" dirty="0">
                <a:solidFill>
                  <a:srgbClr val="FFFF00"/>
                </a:solidFill>
                <a:latin typeface="Times New Roman" panose="02020603050405020304" pitchFamily="18" charset="0"/>
                <a:cs typeface="Times New Roman" panose="02020603050405020304" pitchFamily="18" charset="0"/>
              </a:rPr>
              <a:t>REFERENCES</a:t>
            </a:r>
            <a:endParaRPr lang="en-IN" altLang="en-US" sz="3200" b="1" dirty="0">
              <a:latin typeface="Times New Roman" panose="02020603050405020304" pitchFamily="18" charset="0"/>
              <a:cs typeface="Times New Roman" panose="02020603050405020304" pitchFamily="18" charset="0"/>
            </a:endParaRPr>
          </a:p>
        </p:txBody>
      </p:sp>
      <p:sp>
        <p:nvSpPr>
          <p:cNvPr id="25606" name="Text Box 4">
            <a:extLst>
              <a:ext uri="{FF2B5EF4-FFF2-40B4-BE49-F238E27FC236}">
                <a16:creationId xmlns:a16="http://schemas.microsoft.com/office/drawing/2014/main" id="{E12FC32F-FD3E-48B0-8DD1-ACC7B41FF22A}"/>
              </a:ext>
            </a:extLst>
          </p:cNvPr>
          <p:cNvSpPr txBox="1">
            <a:spLocks noChangeArrowheads="1"/>
          </p:cNvSpPr>
          <p:nvPr/>
        </p:nvSpPr>
        <p:spPr bwMode="auto">
          <a:xfrm>
            <a:off x="6553200" y="6572250"/>
            <a:ext cx="21336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9pPr>
          </a:lstStyle>
          <a:p>
            <a:pPr algn="r" eaLnBrk="1">
              <a:buClr>
                <a:srgbClr val="000000"/>
              </a:buClr>
              <a:buSzPct val="100000"/>
              <a:buFont typeface="Times New Roman" panose="02020603050405020304" pitchFamily="18" charset="0"/>
              <a:buNone/>
            </a:pPr>
            <a:endParaRPr lang="en-US" altLang="en-US" sz="1200" dirty="0">
              <a:solidFill>
                <a:srgbClr val="FFFFFF"/>
              </a:solidFill>
              <a:latin typeface="Calibri" panose="020F0502020204030204" pitchFamily="34" charset="0"/>
              <a:ea typeface="WenQuanYi Micro Hei" charset="0"/>
              <a:cs typeface="Calibri" panose="020F0502020204030204" pitchFamily="34" charset="0"/>
            </a:endParaRPr>
          </a:p>
        </p:txBody>
      </p:sp>
      <p:sp>
        <p:nvSpPr>
          <p:cNvPr id="6" name="Text Placeholder 4"/>
          <p:cNvSpPr>
            <a:spLocks noGrp="1"/>
          </p:cNvSpPr>
          <p:nvPr>
            <p:ph idx="1"/>
          </p:nvPr>
        </p:nvSpPr>
        <p:spPr>
          <a:xfrm>
            <a:off x="467544" y="1196753"/>
            <a:ext cx="8228013" cy="4464495"/>
          </a:xfrm>
        </p:spPr>
        <p:txBody>
          <a:bodyPr/>
          <a:lstStyle/>
          <a:p>
            <a:pPr marL="0" indent="0" algn="just">
              <a:buClr>
                <a:schemeClr val="bg1"/>
              </a:buClr>
              <a:buNone/>
            </a:pPr>
            <a:r>
              <a:rPr lang="en-GB" sz="2400" dirty="0">
                <a:solidFill>
                  <a:schemeClr val="bg1"/>
                </a:solidFill>
                <a:latin typeface="Times New Roman" pitchFamily="18" charset="0"/>
                <a:cs typeface="Times New Roman" pitchFamily="18" charset="0"/>
              </a:rPr>
              <a:t>[1]</a:t>
            </a:r>
            <a:r>
              <a:rPr lang="en-GB" sz="1800" dirty="0">
                <a:solidFill>
                  <a:schemeClr val="bg1"/>
                </a:solidFill>
                <a:latin typeface="Times New Roman" pitchFamily="18" charset="0"/>
                <a:cs typeface="Times New Roman" pitchFamily="18" charset="0"/>
              </a:rPr>
              <a:t>	</a:t>
            </a:r>
            <a:r>
              <a:rPr lang="en-GB" sz="2400" dirty="0">
                <a:solidFill>
                  <a:schemeClr val="bg1"/>
                </a:solidFill>
                <a:latin typeface="Times New Roman" pitchFamily="18" charset="0"/>
                <a:cs typeface="Times New Roman" pitchFamily="18" charset="0"/>
              </a:rPr>
              <a:t>J. Deng, J. </a:t>
            </a:r>
            <a:r>
              <a:rPr lang="en-GB" sz="2400" dirty="0" err="1">
                <a:solidFill>
                  <a:schemeClr val="bg1"/>
                </a:solidFill>
                <a:latin typeface="Times New Roman" pitchFamily="18" charset="0"/>
                <a:cs typeface="Times New Roman" pitchFamily="18" charset="0"/>
              </a:rPr>
              <a:t>Guo</a:t>
            </a:r>
            <a:r>
              <a:rPr lang="en-GB" sz="2400" dirty="0">
                <a:solidFill>
                  <a:schemeClr val="bg1"/>
                </a:solidFill>
                <a:latin typeface="Times New Roman" pitchFamily="18" charset="0"/>
                <a:cs typeface="Times New Roman" pitchFamily="18" charset="0"/>
              </a:rPr>
              <a:t>, N. </a:t>
            </a:r>
            <a:r>
              <a:rPr lang="en-GB" sz="2400" dirty="0" err="1">
                <a:solidFill>
                  <a:schemeClr val="bg1"/>
                </a:solidFill>
                <a:latin typeface="Times New Roman" pitchFamily="18" charset="0"/>
                <a:cs typeface="Times New Roman" pitchFamily="18" charset="0"/>
              </a:rPr>
              <a:t>Xue</a:t>
            </a:r>
            <a:r>
              <a:rPr lang="en-GB" sz="2400" dirty="0">
                <a:solidFill>
                  <a:schemeClr val="bg1"/>
                </a:solidFill>
                <a:latin typeface="Times New Roman" pitchFamily="18" charset="0"/>
                <a:cs typeface="Times New Roman" pitchFamily="18" charset="0"/>
              </a:rPr>
              <a:t>, and S. </a:t>
            </a:r>
            <a:r>
              <a:rPr lang="en-GB" sz="2400" dirty="0" err="1">
                <a:solidFill>
                  <a:schemeClr val="bg1"/>
                </a:solidFill>
                <a:latin typeface="Times New Roman" pitchFamily="18" charset="0"/>
                <a:cs typeface="Times New Roman" pitchFamily="18" charset="0"/>
              </a:rPr>
              <a:t>Zafeiriou</a:t>
            </a:r>
            <a:r>
              <a:rPr lang="en-GB" sz="2400" dirty="0">
                <a:solidFill>
                  <a:schemeClr val="bg1"/>
                </a:solidFill>
                <a:latin typeface="Times New Roman" pitchFamily="18" charset="0"/>
                <a:cs typeface="Times New Roman" pitchFamily="18" charset="0"/>
              </a:rPr>
              <a:t>, “</a:t>
            </a:r>
            <a:r>
              <a:rPr lang="en-GB" sz="2400" dirty="0" err="1">
                <a:solidFill>
                  <a:schemeClr val="bg1"/>
                </a:solidFill>
                <a:latin typeface="Times New Roman" pitchFamily="18" charset="0"/>
                <a:cs typeface="Times New Roman" pitchFamily="18" charset="0"/>
              </a:rPr>
              <a:t>Arcface</a:t>
            </a:r>
            <a:r>
              <a:rPr lang="en-GB" sz="2400" dirty="0">
                <a:solidFill>
                  <a:schemeClr val="bg1"/>
                </a:solidFill>
                <a:latin typeface="Times New Roman" pitchFamily="18" charset="0"/>
                <a:cs typeface="Times New Roman" pitchFamily="18" charset="0"/>
              </a:rPr>
              <a:t>: Additive 	angular margin loss for deep face recognition,” in IEEE 	Conference on Computer Vision and Pattern Recognition, 	2019.</a:t>
            </a:r>
          </a:p>
          <a:p>
            <a:pPr marL="0" indent="0" algn="just">
              <a:buClr>
                <a:schemeClr val="bg1"/>
              </a:buClr>
              <a:buNone/>
            </a:pPr>
            <a:r>
              <a:rPr lang="en-GB" sz="2400" dirty="0">
                <a:solidFill>
                  <a:schemeClr val="bg1"/>
                </a:solidFill>
                <a:latin typeface="Times New Roman" pitchFamily="18" charset="0"/>
                <a:cs typeface="Times New Roman" pitchFamily="18" charset="0"/>
              </a:rPr>
              <a:t>[2]	C. Peng, N. Wang, J. Li, and X. Gao, “</a:t>
            </a:r>
            <a:r>
              <a:rPr lang="en-GB" sz="2400" dirty="0" err="1">
                <a:solidFill>
                  <a:schemeClr val="bg1"/>
                </a:solidFill>
                <a:latin typeface="Times New Roman" pitchFamily="18" charset="0"/>
                <a:cs typeface="Times New Roman" pitchFamily="18" charset="0"/>
              </a:rPr>
              <a:t>Dlface</a:t>
            </a:r>
            <a:r>
              <a:rPr lang="en-GB" sz="2400" dirty="0">
                <a:solidFill>
                  <a:schemeClr val="bg1"/>
                </a:solidFill>
                <a:latin typeface="Times New Roman" pitchFamily="18" charset="0"/>
                <a:cs typeface="Times New Roman" pitchFamily="18" charset="0"/>
              </a:rPr>
              <a:t>: Deep local 	descriptor for cross-modality face recognition”, Pattern 	Recognition, vol. 90, pp. 161–171, 2019.</a:t>
            </a:r>
          </a:p>
          <a:p>
            <a:pPr marL="0" indent="0" algn="just">
              <a:buClr>
                <a:schemeClr val="bg1"/>
              </a:buClr>
              <a:buNone/>
            </a:pPr>
            <a:r>
              <a:rPr lang="en-GB" sz="2400" dirty="0">
                <a:solidFill>
                  <a:schemeClr val="bg1"/>
                </a:solidFill>
                <a:latin typeface="Times New Roman" pitchFamily="18" charset="0"/>
                <a:cs typeface="Times New Roman" pitchFamily="18" charset="0"/>
              </a:rPr>
              <a:t>[3]	R. He, X. Wu, Z. Sun, and T. Tan, “Wasserstein </a:t>
            </a:r>
            <a:r>
              <a:rPr lang="en-GB" sz="2400" dirty="0" err="1">
                <a:solidFill>
                  <a:schemeClr val="bg1"/>
                </a:solidFill>
                <a:latin typeface="Times New Roman" pitchFamily="18" charset="0"/>
                <a:cs typeface="Times New Roman" pitchFamily="18" charset="0"/>
              </a:rPr>
              <a:t>cnn</a:t>
            </a:r>
            <a:r>
              <a:rPr lang="en-GB" sz="2400" dirty="0">
                <a:solidFill>
                  <a:schemeClr val="bg1"/>
                </a:solidFill>
                <a:latin typeface="Times New Roman" pitchFamily="18" charset="0"/>
                <a:cs typeface="Times New Roman" pitchFamily="18" charset="0"/>
              </a:rPr>
              <a:t>: 	Learning invariant features 	for </a:t>
            </a:r>
            <a:r>
              <a:rPr lang="en-GB" sz="2400" dirty="0" err="1">
                <a:solidFill>
                  <a:schemeClr val="bg1"/>
                </a:solidFill>
                <a:latin typeface="Times New Roman" pitchFamily="18" charset="0"/>
                <a:cs typeface="Times New Roman" pitchFamily="18" charset="0"/>
              </a:rPr>
              <a:t>nir</a:t>
            </a:r>
            <a:r>
              <a:rPr lang="en-GB" sz="2400" dirty="0">
                <a:solidFill>
                  <a:schemeClr val="bg1"/>
                </a:solidFill>
                <a:latin typeface="Times New Roman" pitchFamily="18" charset="0"/>
                <a:cs typeface="Times New Roman" pitchFamily="18" charset="0"/>
              </a:rPr>
              <a:t>-vis face recognition,” 	IEEE Transactions on Pattern Analysis and Machine 	Intelligence, vol. 41, no. 7, pp. 1761– 1773, 2018. </a:t>
            </a:r>
          </a:p>
        </p:txBody>
      </p:sp>
      <p:sp>
        <p:nvSpPr>
          <p:cNvPr id="5" name="Date Placeholder 4"/>
          <p:cNvSpPr>
            <a:spLocks noGrp="1"/>
          </p:cNvSpPr>
          <p:nvPr>
            <p:ph type="dt" idx="10"/>
          </p:nvPr>
        </p:nvSpPr>
        <p:spPr/>
        <p:txBody>
          <a:bodyPr/>
          <a:lstStyle/>
          <a:p>
            <a:pPr>
              <a:defRPr/>
            </a:pPr>
            <a:fld id="{A71C9947-7880-48E3-AF69-6CD82BC8D375}" type="datetime1">
              <a:rPr lang="en-US" altLang="en-US" smtClean="0"/>
              <a:pPr>
                <a:defRPr/>
              </a:pPr>
              <a:t>7/20/2023</a:t>
            </a:fld>
            <a:endParaRPr lang="en-US" altLang="en-US"/>
          </a:p>
        </p:txBody>
      </p:sp>
      <p:sp>
        <p:nvSpPr>
          <p:cNvPr id="7" name="Slide Number Placeholder 6"/>
          <p:cNvSpPr>
            <a:spLocks noGrp="1"/>
          </p:cNvSpPr>
          <p:nvPr>
            <p:ph type="sldNum" idx="12"/>
          </p:nvPr>
        </p:nvSpPr>
        <p:spPr/>
        <p:txBody>
          <a:bodyPr/>
          <a:lstStyle/>
          <a:p>
            <a:fld id="{DC86EE38-4D45-4E94-A611-BA1DF394B161}" type="slidenum">
              <a:rPr lang="en-US" altLang="en-US" smtClean="0"/>
              <a:pPr/>
              <a:t>28</a:t>
            </a:fld>
            <a:endParaRPr lang="en-US" altLang="en-US"/>
          </a:p>
        </p:txBody>
      </p:sp>
      <p:sp>
        <p:nvSpPr>
          <p:cNvPr id="8" name="Footer Placeholder 7"/>
          <p:cNvSpPr>
            <a:spLocks noGrp="1"/>
          </p:cNvSpPr>
          <p:nvPr>
            <p:ph type="ftr" idx="11"/>
          </p:nvPr>
        </p:nvSpPr>
        <p:spPr/>
        <p:txBody>
          <a:bodyPr/>
          <a:lstStyle/>
          <a:p>
            <a:pPr>
              <a:defRPr/>
            </a:pPr>
            <a:r>
              <a:rPr lang="en-US" altLang="en-US" dirty="0"/>
              <a:t>KLNCE/CSE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348"/>
            <a:ext cx="8228013" cy="1141412"/>
          </a:xfrm>
          <a:noFill/>
          <a:ln>
            <a:noFill/>
          </a:ln>
        </p:spPr>
        <p:txBody>
          <a:bodyPr/>
          <a:lstStyle/>
          <a:p>
            <a:pPr algn="ctr"/>
            <a:r>
              <a:rPr lang="en-US" sz="3200" b="1" dirty="0">
                <a:solidFill>
                  <a:srgbClr val="FFFF00"/>
                </a:solidFill>
                <a:latin typeface="Times New Roman" pitchFamily="18" charset="0"/>
                <a:cs typeface="Times New Roman" pitchFamily="18" charset="0"/>
              </a:rPr>
              <a:t>REFERENCES</a:t>
            </a:r>
          </a:p>
        </p:txBody>
      </p:sp>
      <p:sp>
        <p:nvSpPr>
          <p:cNvPr id="3" name="Content Placeholder 2"/>
          <p:cNvSpPr>
            <a:spLocks noGrp="1"/>
          </p:cNvSpPr>
          <p:nvPr>
            <p:ph idx="1"/>
          </p:nvPr>
        </p:nvSpPr>
        <p:spPr>
          <a:xfrm>
            <a:off x="323528" y="1446882"/>
            <a:ext cx="8496944" cy="4524375"/>
          </a:xfrm>
        </p:spPr>
        <p:txBody>
          <a:bodyPr/>
          <a:lstStyle/>
          <a:p>
            <a:pPr marL="0" indent="0" algn="just">
              <a:buClr>
                <a:schemeClr val="bg1"/>
              </a:buClr>
              <a:buNone/>
            </a:pPr>
            <a:r>
              <a:rPr lang="en-GB" sz="2400" dirty="0">
                <a:solidFill>
                  <a:schemeClr val="bg1"/>
                </a:solidFill>
                <a:latin typeface="Times New Roman" pitchFamily="18" charset="0"/>
                <a:cs typeface="Times New Roman" pitchFamily="18" charset="0"/>
              </a:rPr>
              <a:t>[4]	L. Song, M. Zhang, X. Wu, and R. He, “Adversarial 	discriminative heterogeneous 	face recognition,” in AAAI 	Conference on Artificial Intelligence, 2018. </a:t>
            </a:r>
            <a:endParaRPr lang="en-GB" sz="2400" dirty="0">
              <a:latin typeface="Times New Roman" panose="02020603050405020304" pitchFamily="18" charset="0"/>
              <a:cs typeface="Times New Roman" panose="02020603050405020304" pitchFamily="18" charset="0"/>
            </a:endParaRPr>
          </a:p>
          <a:p>
            <a:pPr marL="0" indent="0" algn="just">
              <a:buClr>
                <a:schemeClr val="bg1"/>
              </a:buClr>
              <a:buNone/>
            </a:pPr>
            <a:r>
              <a:rPr lang="en-GB" sz="2400" dirty="0">
                <a:solidFill>
                  <a:schemeClr val="bg1"/>
                </a:solidFill>
                <a:latin typeface="Times New Roman" pitchFamily="18" charset="0"/>
                <a:cs typeface="Times New Roman" pitchFamily="18" charset="0"/>
              </a:rPr>
              <a:t>[5]	H. Zhang, B. S. </a:t>
            </a:r>
            <a:r>
              <a:rPr lang="en-GB" sz="2400" dirty="0" err="1">
                <a:solidFill>
                  <a:schemeClr val="bg1"/>
                </a:solidFill>
                <a:latin typeface="Times New Roman" pitchFamily="18" charset="0"/>
                <a:cs typeface="Times New Roman" pitchFamily="18" charset="0"/>
              </a:rPr>
              <a:t>Riggan</a:t>
            </a:r>
            <a:r>
              <a:rPr lang="en-GB" sz="2400" dirty="0">
                <a:solidFill>
                  <a:schemeClr val="bg1"/>
                </a:solidFill>
                <a:latin typeface="Times New Roman" pitchFamily="18" charset="0"/>
                <a:cs typeface="Times New Roman" pitchFamily="18" charset="0"/>
              </a:rPr>
              <a:t>, S. Hu, N. J. Short, and V. M. Patel, 	“Synthesis of high-quality visible faces from </a:t>
            </a:r>
            <a:r>
              <a:rPr lang="en-GB" sz="2400" dirty="0" err="1">
                <a:solidFill>
                  <a:schemeClr val="bg1"/>
                </a:solidFill>
                <a:latin typeface="Times New Roman" pitchFamily="18" charset="0"/>
                <a:cs typeface="Times New Roman" pitchFamily="18" charset="0"/>
              </a:rPr>
              <a:t>polarimetric</a:t>
            </a:r>
            <a:r>
              <a:rPr lang="en-GB" sz="2400" dirty="0">
                <a:solidFill>
                  <a:schemeClr val="bg1"/>
                </a:solidFill>
                <a:latin typeface="Times New Roman" pitchFamily="18" charset="0"/>
                <a:cs typeface="Times New Roman" pitchFamily="18" charset="0"/>
              </a:rPr>
              <a:t> 	thermal faces using generative adversarial networks,” 	International Journal of Computer Vision, vol. 127, no. 6-7, 	pp. 845–862, 2019.</a:t>
            </a:r>
            <a:r>
              <a:rPr lang="en-GB" sz="2400" dirty="0">
                <a:latin typeface="Times New Roman" panose="02020603050405020304" pitchFamily="18" charset="0"/>
                <a:cs typeface="Times New Roman" panose="02020603050405020304" pitchFamily="18" charset="0"/>
              </a:rPr>
              <a:t>. </a:t>
            </a:r>
            <a:endParaRPr lang="en-GB" sz="2400" dirty="0">
              <a:solidFill>
                <a:schemeClr val="bg1"/>
              </a:solidFill>
              <a:latin typeface="Times New Roman" pitchFamily="18" charset="0"/>
              <a:cs typeface="Times New Roman" pitchFamily="18" charset="0"/>
            </a:endParaRPr>
          </a:p>
          <a:p>
            <a:pPr>
              <a:buClr>
                <a:schemeClr val="bg1"/>
              </a:buClr>
              <a:buFont typeface="Arial" pitchFamily="34" charset="0"/>
              <a:buChar char="•"/>
            </a:pPr>
            <a:endParaRPr lang="en-US" sz="2400" dirty="0">
              <a:solidFill>
                <a:schemeClr val="bg1"/>
              </a:solidFill>
              <a:latin typeface="Times New Roman" pitchFamily="18" charset="0"/>
              <a:cs typeface="Times New Roman" pitchFamily="18" charset="0"/>
            </a:endParaRPr>
          </a:p>
          <a:p>
            <a:pPr marL="0" indent="0">
              <a:buClr>
                <a:schemeClr val="bg1"/>
              </a:buClr>
              <a:buNone/>
            </a:pPr>
            <a:endParaRPr lang="en-US" sz="2400" dirty="0">
              <a:solidFill>
                <a:schemeClr val="bg1"/>
              </a:solidFill>
              <a:latin typeface="Times New Roman" pitchFamily="18" charset="0"/>
              <a:cs typeface="Times New Roman" pitchFamily="18" charset="0"/>
            </a:endParaRPr>
          </a:p>
        </p:txBody>
      </p:sp>
      <p:sp>
        <p:nvSpPr>
          <p:cNvPr id="4" name="Date Placeholder 3"/>
          <p:cNvSpPr>
            <a:spLocks noGrp="1"/>
          </p:cNvSpPr>
          <p:nvPr>
            <p:ph type="dt" idx="10"/>
          </p:nvPr>
        </p:nvSpPr>
        <p:spPr/>
        <p:txBody>
          <a:bodyPr/>
          <a:lstStyle/>
          <a:p>
            <a:pPr>
              <a:defRPr/>
            </a:pPr>
            <a:fld id="{076FACC0-F973-41AB-835E-BC3C170D90EF}" type="datetime1">
              <a:rPr lang="en-US" altLang="en-US" smtClean="0"/>
              <a:pPr>
                <a:defRPr/>
              </a:pPr>
              <a:t>7/20/2023</a:t>
            </a:fld>
            <a:endParaRPr lang="en-US" altLang="en-US"/>
          </a:p>
        </p:txBody>
      </p:sp>
      <p:sp>
        <p:nvSpPr>
          <p:cNvPr id="5" name="Slide Number Placeholder 4"/>
          <p:cNvSpPr>
            <a:spLocks noGrp="1"/>
          </p:cNvSpPr>
          <p:nvPr>
            <p:ph type="sldNum" idx="12"/>
          </p:nvPr>
        </p:nvSpPr>
        <p:spPr/>
        <p:txBody>
          <a:bodyPr/>
          <a:lstStyle/>
          <a:p>
            <a:fld id="{DC86EE38-4D45-4E94-A611-BA1DF394B161}" type="slidenum">
              <a:rPr lang="en-US" altLang="en-US" smtClean="0"/>
              <a:pPr/>
              <a:t>29</a:t>
            </a:fld>
            <a:endParaRPr lang="en-US" altLang="en-US"/>
          </a:p>
        </p:txBody>
      </p:sp>
      <p:sp>
        <p:nvSpPr>
          <p:cNvPr id="6" name="Footer Placeholder 5"/>
          <p:cNvSpPr>
            <a:spLocks noGrp="1"/>
          </p:cNvSpPr>
          <p:nvPr>
            <p:ph type="ftr" idx="11"/>
          </p:nvPr>
        </p:nvSpPr>
        <p:spPr/>
        <p:txBody>
          <a:bodyPr/>
          <a:lstStyle/>
          <a:p>
            <a:pPr>
              <a:defRPr/>
            </a:pPr>
            <a:r>
              <a:rPr lang="en-US" altLang="en-US"/>
              <a:t>KLNCE/CSE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463C2AB5-B78F-4E53-9F77-54F6FB063A25}"/>
              </a:ext>
            </a:extLst>
          </p:cNvPr>
          <p:cNvSpPr>
            <a:spLocks noGrp="1" noChangeArrowheads="1"/>
          </p:cNvSpPr>
          <p:nvPr>
            <p:ph type="title" idx="4294967295"/>
          </p:nvPr>
        </p:nvSpPr>
        <p:spPr>
          <a:xfrm>
            <a:off x="467544" y="260648"/>
            <a:ext cx="8229600" cy="1008112"/>
          </a:xfrm>
        </p:spPr>
        <p:txBody>
          <a:bodyPr tIns="45720" bIns="45720"/>
          <a:lstStyle/>
          <a:p>
            <a:pPr algn="ctr" eaLnBrk="1">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200" b="1" dirty="0">
                <a:solidFill>
                  <a:srgbClr val="FFFF00"/>
                </a:solidFill>
                <a:latin typeface="Times New Roman" panose="02020603050405020304" pitchFamily="18" charset="0"/>
                <a:cs typeface="Times New Roman" panose="02020603050405020304" pitchFamily="18" charset="0"/>
              </a:rPr>
              <a:t>INTRODUCTION</a:t>
            </a:r>
          </a:p>
        </p:txBody>
      </p:sp>
      <p:sp>
        <p:nvSpPr>
          <p:cNvPr id="7170" name="Text Box 2">
            <a:extLst>
              <a:ext uri="{FF2B5EF4-FFF2-40B4-BE49-F238E27FC236}">
                <a16:creationId xmlns:a16="http://schemas.microsoft.com/office/drawing/2014/main" id="{308B864C-5A68-4BCB-881F-5BF18C507651}"/>
              </a:ext>
            </a:extLst>
          </p:cNvPr>
          <p:cNvSpPr txBox="1">
            <a:spLocks noChangeArrowheads="1"/>
          </p:cNvSpPr>
          <p:nvPr/>
        </p:nvSpPr>
        <p:spPr bwMode="auto">
          <a:xfrm>
            <a:off x="457200" y="990600"/>
            <a:ext cx="8229600" cy="5410200"/>
          </a:xfrm>
          <a:prstGeom prst="rect">
            <a:avLst/>
          </a:prstGeom>
          <a:noFill/>
          <a:ln>
            <a:noFill/>
          </a:ln>
          <a:effectLst/>
        </p:spPr>
        <p:txBody>
          <a:bodyPr/>
          <a:lstStyle>
            <a:lvl1pPr marL="342900" indent="-34131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WenQuanYi Micro Hei" charset="0"/>
                <a:cs typeface="WenQuanYi Micro Hei"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WenQuanYi Micro Hei" charset="0"/>
                <a:cs typeface="WenQuanYi Micro Hei"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WenQuanYi Micro Hei" charset="0"/>
                <a:cs typeface="WenQuanYi Micro Hei"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WenQuanYi Micro Hei" charset="0"/>
                <a:cs typeface="WenQuanYi Micro Hei"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WenQuanYi Micro Hei" charset="0"/>
                <a:cs typeface="WenQuanYi Micro Hei" charset="0"/>
              </a:defRPr>
            </a:lvl9pPr>
          </a:lstStyle>
          <a:p>
            <a:pPr marL="1587" indent="0" eaLnBrk="1">
              <a:buClr>
                <a:srgbClr val="FFFFFF"/>
              </a:buClr>
              <a:buSzPct val="101000"/>
              <a:defRPr/>
            </a:pPr>
            <a:endParaRPr lang="en-US" altLang="en-US" sz="2400" dirty="0">
              <a:solidFill>
                <a:srgbClr val="FFFFFF"/>
              </a:solidFill>
              <a:latin typeface="Times New Roman" pitchFamily="16" charset="0"/>
              <a:cs typeface="Times New Roman" pitchFamily="16" charset="0"/>
            </a:endParaRPr>
          </a:p>
          <a:p>
            <a:pPr eaLnBrk="1">
              <a:buClr>
                <a:srgbClr val="FFFFFF"/>
              </a:buClr>
              <a:buSzPct val="101000"/>
              <a:buFont typeface="Arial" charset="0"/>
              <a:buChar char="•"/>
              <a:defRPr/>
            </a:pPr>
            <a:endParaRPr lang="en-US" altLang="en-US" sz="2400" dirty="0">
              <a:solidFill>
                <a:srgbClr val="FFFFFF"/>
              </a:solidFill>
              <a:latin typeface="Times New Roman" pitchFamily="16" charset="0"/>
              <a:cs typeface="Times New Roman" pitchFamily="16" charset="0"/>
            </a:endParaRPr>
          </a:p>
          <a:p>
            <a:pPr eaLnBrk="1">
              <a:buClr>
                <a:srgbClr val="FFFFFF"/>
              </a:buClr>
              <a:buSzPct val="101000"/>
              <a:buFont typeface="Arial" charset="0"/>
              <a:buChar char="•"/>
              <a:defRPr/>
            </a:pPr>
            <a:endParaRPr lang="en-US" altLang="en-US" sz="2400" dirty="0">
              <a:solidFill>
                <a:srgbClr val="FFFFFF"/>
              </a:solidFill>
              <a:latin typeface="Times New Roman" pitchFamily="16" charset="0"/>
              <a:cs typeface="Times New Roman" pitchFamily="16" charset="0"/>
            </a:endParaRPr>
          </a:p>
          <a:p>
            <a:pPr eaLnBrk="1">
              <a:buClr>
                <a:srgbClr val="FFFFFF"/>
              </a:buClr>
              <a:buSzPct val="101000"/>
              <a:buFont typeface="Arial" charset="0"/>
              <a:buChar char="•"/>
              <a:defRPr/>
            </a:pPr>
            <a:endParaRPr lang="en-US" altLang="en-US" sz="2400" dirty="0">
              <a:solidFill>
                <a:srgbClr val="FFFFFF"/>
              </a:solidFill>
              <a:latin typeface="Times New Roman" pitchFamily="16" charset="0"/>
              <a:cs typeface="Times New Roman" pitchFamily="16" charset="0"/>
            </a:endParaRPr>
          </a:p>
          <a:p>
            <a:pPr marL="1587" indent="0" eaLnBrk="1">
              <a:buClr>
                <a:srgbClr val="FFFFFF"/>
              </a:buClr>
              <a:buSzPct val="101000"/>
              <a:buFont typeface="Times New Roman" pitchFamily="16" charset="0"/>
              <a:buNone/>
              <a:defRPr/>
            </a:pPr>
            <a:endParaRPr lang="en-US" altLang="en-US" sz="3200" dirty="0">
              <a:solidFill>
                <a:srgbClr val="FFFFFF"/>
              </a:solidFill>
              <a:latin typeface="Times New Roman" pitchFamily="16" charset="0"/>
              <a:cs typeface="Times New Roman" pitchFamily="16" charset="0"/>
            </a:endParaRPr>
          </a:p>
        </p:txBody>
      </p:sp>
      <p:sp>
        <p:nvSpPr>
          <p:cNvPr id="6148" name="Text Box 3">
            <a:extLst>
              <a:ext uri="{FF2B5EF4-FFF2-40B4-BE49-F238E27FC236}">
                <a16:creationId xmlns:a16="http://schemas.microsoft.com/office/drawing/2014/main" id="{AEFBEF65-D4CB-42DE-AF25-0112B2550723}"/>
              </a:ext>
            </a:extLst>
          </p:cNvPr>
          <p:cNvSpPr txBox="1">
            <a:spLocks noChangeArrowheads="1"/>
          </p:cNvSpPr>
          <p:nvPr/>
        </p:nvSpPr>
        <p:spPr bwMode="auto">
          <a:xfrm>
            <a:off x="422275"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91440" bIns="91440" anchor="ctr"/>
          <a:lstStyle>
            <a:lvl1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9pPr>
          </a:lstStyle>
          <a:p>
            <a:pPr eaLnBrk="1">
              <a:buClr>
                <a:srgbClr val="000000"/>
              </a:buClr>
              <a:buSzPct val="100000"/>
              <a:buFont typeface="Times New Roman" panose="02020603050405020304" pitchFamily="18" charset="0"/>
              <a:buNone/>
            </a:pPr>
            <a:endParaRPr lang="en-US" altLang="en-US" sz="1200" dirty="0">
              <a:solidFill>
                <a:srgbClr val="FFFFFF"/>
              </a:solidFill>
              <a:latin typeface="Calibri" panose="020F0502020204030204" pitchFamily="34" charset="0"/>
              <a:ea typeface="WenQuanYi Micro Hei" charset="0"/>
              <a:cs typeface="Calibri" panose="020F0502020204030204" pitchFamily="34" charset="0"/>
            </a:endParaRPr>
          </a:p>
        </p:txBody>
      </p:sp>
      <p:sp>
        <p:nvSpPr>
          <p:cNvPr id="6149" name="Text Box 4">
            <a:extLst>
              <a:ext uri="{FF2B5EF4-FFF2-40B4-BE49-F238E27FC236}">
                <a16:creationId xmlns:a16="http://schemas.microsoft.com/office/drawing/2014/main" id="{5821363B-DBC5-42E3-BA1A-9C5848AC33E7}"/>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9pPr>
          </a:lstStyle>
          <a:p>
            <a:pPr algn="r" eaLnBrk="1">
              <a:buClr>
                <a:srgbClr val="000000"/>
              </a:buClr>
              <a:buSzPct val="100000"/>
              <a:buFont typeface="Times New Roman" panose="02020603050405020304" pitchFamily="18" charset="0"/>
              <a:buNone/>
            </a:pPr>
            <a:endParaRPr lang="en-US" altLang="en-US" sz="1200" dirty="0">
              <a:solidFill>
                <a:srgbClr val="FFFFFF"/>
              </a:solidFill>
              <a:latin typeface="Calibri" panose="020F0502020204030204" pitchFamily="34" charset="0"/>
              <a:ea typeface="WenQuanYi Micro Hei" charset="0"/>
              <a:cs typeface="Calibri" panose="020F0502020204030204" pitchFamily="34" charset="0"/>
            </a:endParaRPr>
          </a:p>
        </p:txBody>
      </p:sp>
      <p:sp>
        <p:nvSpPr>
          <p:cNvPr id="6150" name="Text Box 5">
            <a:extLst>
              <a:ext uri="{FF2B5EF4-FFF2-40B4-BE49-F238E27FC236}">
                <a16:creationId xmlns:a16="http://schemas.microsoft.com/office/drawing/2014/main" id="{7A30B7BF-CB12-4435-90C3-11A258E40CD8}"/>
              </a:ext>
            </a:extLst>
          </p:cNvPr>
          <p:cNvSpPr txBox="1">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91440" bIns="91440" anchor="ctr"/>
          <a:lstStyle>
            <a:lvl1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9pPr>
          </a:lstStyle>
          <a:p>
            <a:pPr algn="ctr" eaLnBrk="1">
              <a:buClr>
                <a:srgbClr val="000000"/>
              </a:buClr>
              <a:buSzPct val="100000"/>
              <a:buFont typeface="Times New Roman" panose="02020603050405020304" pitchFamily="18" charset="0"/>
              <a:buNone/>
            </a:pPr>
            <a:endParaRPr lang="en-US" altLang="en-US" sz="1200" dirty="0">
              <a:solidFill>
                <a:srgbClr val="FFFFFF"/>
              </a:solidFill>
              <a:latin typeface="Calibri" panose="020F0502020204030204" pitchFamily="34" charset="0"/>
              <a:ea typeface="WenQuanYi Micro Hei" charset="0"/>
              <a:cs typeface="Calibri" panose="020F0502020204030204" pitchFamily="34" charset="0"/>
            </a:endParaRPr>
          </a:p>
        </p:txBody>
      </p:sp>
      <p:sp>
        <p:nvSpPr>
          <p:cNvPr id="8" name="Google Shape;102;p3"/>
          <p:cNvSpPr txBox="1">
            <a:spLocks/>
          </p:cNvSpPr>
          <p:nvPr/>
        </p:nvSpPr>
        <p:spPr bwMode="auto">
          <a:xfrm>
            <a:off x="457200" y="1124744"/>
            <a:ext cx="822960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spcFirstLastPara="1" vert="horz" wrap="square" lIns="91425" tIns="45700" rIns="91425" bIns="45700" numCol="1" anchor="t" anchorCtr="0" compatLnSpc="1">
            <a:prstTxWarp prst="textNoShape">
              <a:avLst/>
            </a:prstTxWarp>
            <a:noAutofit/>
          </a:bodyPr>
          <a:lstStyle>
            <a:lvl1pPr marL="342900" indent="-342900" algn="l" defTabSz="457200" rtl="0" eaLnBrk="0" fontAlgn="base" hangingPunct="0">
              <a:lnSpc>
                <a:spcPct val="93000"/>
              </a:lnSpc>
              <a:spcBef>
                <a:spcPts val="1425"/>
              </a:spcBef>
              <a:spcAft>
                <a:spcPct val="0"/>
              </a:spcAft>
              <a:buClr>
                <a:srgbClr val="000000"/>
              </a:buClr>
              <a:buSzPct val="100000"/>
              <a:buFont typeface="Times New Roman" panose="02020603050405020304" pitchFamily="18" charset="0"/>
              <a:buChar char="•"/>
              <a:defRPr sz="1400">
                <a:solidFill>
                  <a:srgbClr val="000000"/>
                </a:solidFill>
                <a:latin typeface="+mn-lt"/>
                <a:ea typeface="+mn-ea"/>
                <a:cs typeface="+mn-cs"/>
              </a:defRPr>
            </a:lvl1pPr>
            <a:lvl2pPr marL="742950" indent="-285750" algn="l" defTabSz="457200" rtl="0" eaLnBrk="0" fontAlgn="base" hangingPunct="0">
              <a:lnSpc>
                <a:spcPct val="93000"/>
              </a:lnSpc>
              <a:spcBef>
                <a:spcPts val="1138"/>
              </a:spcBef>
              <a:spcAft>
                <a:spcPct val="0"/>
              </a:spcAft>
              <a:buClr>
                <a:srgbClr val="000000"/>
              </a:buClr>
              <a:buSzPct val="100000"/>
              <a:buFont typeface="Times New Roman" panose="02020603050405020304" pitchFamily="18" charset="0"/>
              <a:buChar char="–"/>
              <a:defRPr sz="1400">
                <a:solidFill>
                  <a:srgbClr val="000000"/>
                </a:solidFill>
                <a:latin typeface="+mn-lt"/>
                <a:cs typeface="+mn-cs"/>
              </a:defRPr>
            </a:lvl2pPr>
            <a:lvl3pPr marL="1143000" indent="-228600" algn="l" defTabSz="457200" rtl="0" eaLnBrk="0" fontAlgn="base" hangingPunct="0">
              <a:lnSpc>
                <a:spcPct val="93000"/>
              </a:lnSpc>
              <a:spcBef>
                <a:spcPts val="850"/>
              </a:spcBef>
              <a:spcAft>
                <a:spcPct val="0"/>
              </a:spcAft>
              <a:buClr>
                <a:srgbClr val="000000"/>
              </a:buClr>
              <a:buSzPct val="100000"/>
              <a:buFont typeface="Times New Roman" panose="02020603050405020304" pitchFamily="18" charset="0"/>
              <a:buChar char="•"/>
              <a:defRPr sz="1400">
                <a:solidFill>
                  <a:srgbClr val="000000"/>
                </a:solidFill>
                <a:latin typeface="+mn-lt"/>
                <a:cs typeface="+mn-cs"/>
              </a:defRPr>
            </a:lvl3pPr>
            <a:lvl4pPr marL="1600200" indent="-228600" algn="l" defTabSz="457200" rtl="0" eaLnBrk="0" fontAlgn="base" hangingPunct="0">
              <a:lnSpc>
                <a:spcPct val="93000"/>
              </a:lnSpc>
              <a:spcBef>
                <a:spcPts val="575"/>
              </a:spcBef>
              <a:spcAft>
                <a:spcPct val="0"/>
              </a:spcAft>
              <a:buClr>
                <a:srgbClr val="000000"/>
              </a:buClr>
              <a:buSzPct val="100000"/>
              <a:buFont typeface="Times New Roman" panose="02020603050405020304" pitchFamily="18" charset="0"/>
              <a:buChar char="–"/>
              <a:defRPr sz="1400">
                <a:solidFill>
                  <a:srgbClr val="000000"/>
                </a:solidFill>
                <a:latin typeface="+mn-lt"/>
                <a:cs typeface="+mn-cs"/>
              </a:defRPr>
            </a:lvl4pPr>
            <a:lvl5pPr marL="2057400" indent="-228600" algn="l" defTabSz="457200" rtl="0" eaLnBrk="0" fontAlgn="base" hangingPunct="0">
              <a:lnSpc>
                <a:spcPct val="9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cs typeface="+mn-cs"/>
              </a:defRPr>
            </a:lvl5pPr>
            <a:lvl6pPr marL="25146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9pPr>
          </a:lstStyle>
          <a:p>
            <a:pPr algn="just">
              <a:lnSpc>
                <a:spcPct val="150000"/>
              </a:lnSpc>
              <a:spcBef>
                <a:spcPts val="480"/>
              </a:spcBef>
              <a:spcAft>
                <a:spcPts val="0"/>
              </a:spcAft>
              <a:buClr>
                <a:schemeClr val="bg1"/>
              </a:buClr>
              <a:buSzPts val="2400"/>
              <a:buFont typeface="Arial" pitchFamily="34" charset="0"/>
              <a:buChar char="•"/>
            </a:pPr>
            <a:r>
              <a:rPr lang="en-US" sz="2400" kern="0" dirty="0">
                <a:solidFill>
                  <a:schemeClr val="bg1"/>
                </a:solidFill>
                <a:latin typeface="Times New Roman" pitchFamily="18" charset="0"/>
                <a:ea typeface="Times New Roman"/>
                <a:cs typeface="Times New Roman" pitchFamily="18" charset="0"/>
                <a:sym typeface="Times New Roman"/>
              </a:rPr>
              <a:t>To recognize a face based on to give a attendance.</a:t>
            </a:r>
          </a:p>
          <a:p>
            <a:pPr algn="just">
              <a:lnSpc>
                <a:spcPct val="150000"/>
              </a:lnSpc>
              <a:spcBef>
                <a:spcPts val="480"/>
              </a:spcBef>
              <a:spcAft>
                <a:spcPts val="0"/>
              </a:spcAft>
              <a:buClr>
                <a:schemeClr val="bg1"/>
              </a:buClr>
              <a:buSzPts val="2400"/>
              <a:buFont typeface="Arial" pitchFamily="34" charset="0"/>
              <a:buChar char="•"/>
            </a:pPr>
            <a:r>
              <a:rPr lang="en-US" sz="2400" kern="0" dirty="0">
                <a:solidFill>
                  <a:schemeClr val="bg1"/>
                </a:solidFill>
                <a:latin typeface="Times New Roman" pitchFamily="18" charset="0"/>
                <a:ea typeface="Times New Roman"/>
                <a:cs typeface="Times New Roman" pitchFamily="18" charset="0"/>
                <a:sym typeface="Times New Roman"/>
              </a:rPr>
              <a:t>A camera is used to capture the near frontal view of the person face then it will be check.</a:t>
            </a:r>
          </a:p>
          <a:p>
            <a:pPr algn="just">
              <a:lnSpc>
                <a:spcPct val="150000"/>
              </a:lnSpc>
              <a:spcBef>
                <a:spcPts val="480"/>
              </a:spcBef>
              <a:spcAft>
                <a:spcPts val="0"/>
              </a:spcAft>
              <a:buClr>
                <a:schemeClr val="bg1"/>
              </a:buClr>
              <a:buSzPts val="2400"/>
              <a:buFont typeface="Arial" pitchFamily="34" charset="0"/>
              <a:buChar char="•"/>
            </a:pPr>
            <a:r>
              <a:rPr lang="en-US" sz="2400" kern="0" dirty="0">
                <a:solidFill>
                  <a:schemeClr val="bg1"/>
                </a:solidFill>
                <a:latin typeface="Times New Roman" pitchFamily="18" charset="0"/>
                <a:ea typeface="Times New Roman"/>
                <a:cs typeface="Times New Roman" pitchFamily="18" charset="0"/>
                <a:sym typeface="Times New Roman"/>
              </a:rPr>
              <a:t>To analyze the person then it will record a attendance and results will be announced by voiceover.</a:t>
            </a:r>
          </a:p>
          <a:p>
            <a:pPr algn="just">
              <a:lnSpc>
                <a:spcPct val="150000"/>
              </a:lnSpc>
              <a:spcBef>
                <a:spcPts val="480"/>
              </a:spcBef>
              <a:spcAft>
                <a:spcPts val="0"/>
              </a:spcAft>
              <a:buClr>
                <a:schemeClr val="bg1"/>
              </a:buClr>
              <a:buSzPts val="2400"/>
              <a:buFont typeface="Arial" pitchFamily="34" charset="0"/>
              <a:buChar char="•"/>
            </a:pPr>
            <a:r>
              <a:rPr lang="en-US" sz="2400" kern="0" dirty="0">
                <a:solidFill>
                  <a:schemeClr val="bg1"/>
                </a:solidFill>
                <a:latin typeface="Times New Roman" pitchFamily="18" charset="0"/>
                <a:ea typeface="Times New Roman"/>
                <a:cs typeface="Times New Roman" pitchFamily="18" charset="0"/>
                <a:sym typeface="Times New Roman"/>
              </a:rPr>
              <a:t>It could be trending technology almost utilized in every area from security, research, automation and lot of more things.</a:t>
            </a:r>
          </a:p>
          <a:p>
            <a:pPr algn="just">
              <a:lnSpc>
                <a:spcPct val="150000"/>
              </a:lnSpc>
              <a:spcBef>
                <a:spcPts val="480"/>
              </a:spcBef>
              <a:spcAft>
                <a:spcPts val="0"/>
              </a:spcAft>
              <a:buClr>
                <a:schemeClr val="bg1"/>
              </a:buClr>
              <a:buSzPts val="2400"/>
              <a:buFont typeface="Arial" pitchFamily="34" charset="0"/>
              <a:buChar char="•"/>
            </a:pPr>
            <a:r>
              <a:rPr lang="en-US" sz="2400" kern="0" dirty="0">
                <a:solidFill>
                  <a:schemeClr val="bg1"/>
                </a:solidFill>
                <a:latin typeface="Times New Roman" pitchFamily="18" charset="0"/>
                <a:ea typeface="Times New Roman"/>
                <a:cs typeface="Times New Roman" pitchFamily="18" charset="0"/>
                <a:sym typeface="Times New Roman"/>
              </a:rPr>
              <a:t>To monitor a body temperature and it will be displayed.</a:t>
            </a:r>
          </a:p>
        </p:txBody>
      </p:sp>
      <p:sp>
        <p:nvSpPr>
          <p:cNvPr id="9" name="Date Placeholder 8"/>
          <p:cNvSpPr>
            <a:spLocks noGrp="1"/>
          </p:cNvSpPr>
          <p:nvPr>
            <p:ph type="dt" idx="10"/>
          </p:nvPr>
        </p:nvSpPr>
        <p:spPr/>
        <p:txBody>
          <a:bodyPr/>
          <a:lstStyle/>
          <a:p>
            <a:pPr>
              <a:defRPr/>
            </a:pPr>
            <a:fld id="{E84BBA23-2427-47EC-9ED9-4FD47810BD9F}" type="datetime1">
              <a:rPr lang="en-US" altLang="en-US" smtClean="0"/>
              <a:pPr>
                <a:defRPr/>
              </a:pPr>
              <a:t>7/20/2023</a:t>
            </a:fld>
            <a:endParaRPr lang="en-US" altLang="en-US"/>
          </a:p>
        </p:txBody>
      </p:sp>
      <p:sp>
        <p:nvSpPr>
          <p:cNvPr id="10" name="Slide Number Placeholder 9"/>
          <p:cNvSpPr>
            <a:spLocks noGrp="1"/>
          </p:cNvSpPr>
          <p:nvPr>
            <p:ph type="sldNum" idx="12"/>
          </p:nvPr>
        </p:nvSpPr>
        <p:spPr/>
        <p:txBody>
          <a:bodyPr/>
          <a:lstStyle/>
          <a:p>
            <a:fld id="{DC86EE38-4D45-4E94-A611-BA1DF394B161}" type="slidenum">
              <a:rPr lang="en-US" altLang="en-US" smtClean="0"/>
              <a:pPr/>
              <a:t>3</a:t>
            </a:fld>
            <a:endParaRPr lang="en-US" altLang="en-US"/>
          </a:p>
        </p:txBody>
      </p:sp>
      <p:sp>
        <p:nvSpPr>
          <p:cNvPr id="11" name="Footer Placeholder 10"/>
          <p:cNvSpPr>
            <a:spLocks noGrp="1"/>
          </p:cNvSpPr>
          <p:nvPr>
            <p:ph type="ftr" idx="11"/>
          </p:nvPr>
        </p:nvSpPr>
        <p:spPr/>
        <p:txBody>
          <a:bodyPr/>
          <a:lstStyle/>
          <a:p>
            <a:pPr>
              <a:defRPr/>
            </a:pPr>
            <a:r>
              <a:rPr lang="en-US" altLang="en-US"/>
              <a:t>KLNCE/CSE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13E8F198-F199-4758-9D57-DBBF7464C679}"/>
              </a:ext>
            </a:extLst>
          </p:cNvPr>
          <p:cNvSpPr>
            <a:spLocks noGrp="1" noChangeArrowheads="1"/>
          </p:cNvSpPr>
          <p:nvPr>
            <p:ph type="title" idx="4294967295"/>
          </p:nvPr>
        </p:nvSpPr>
        <p:spPr>
          <a:xfrm>
            <a:off x="685800" y="2130425"/>
            <a:ext cx="7772400" cy="1470025"/>
          </a:xfrm>
        </p:spPr>
        <p:txBody>
          <a:bodyPr/>
          <a:lstStyle/>
          <a:p>
            <a:pPr algn="ctr" eaLnBrk="1">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br>
              <a:rPr lang="en-US" altLang="en-US" sz="5400" b="1" dirty="0">
                <a:solidFill>
                  <a:srgbClr val="FFFF00"/>
                </a:solidFill>
                <a:latin typeface="Times New Roman" panose="02020603050405020304" pitchFamily="18" charset="0"/>
              </a:rPr>
            </a:br>
            <a:r>
              <a:rPr lang="en-US" altLang="en-US" sz="5400" b="1" dirty="0">
                <a:solidFill>
                  <a:srgbClr val="FFFF00"/>
                </a:solidFill>
                <a:latin typeface="Times New Roman" panose="02020603050405020304" pitchFamily="18" charset="0"/>
              </a:rPr>
              <a:t>THANK YOU</a:t>
            </a:r>
          </a:p>
        </p:txBody>
      </p:sp>
      <p:sp>
        <p:nvSpPr>
          <p:cNvPr id="26627" name="Text Box 2">
            <a:extLst>
              <a:ext uri="{FF2B5EF4-FFF2-40B4-BE49-F238E27FC236}">
                <a16:creationId xmlns:a16="http://schemas.microsoft.com/office/drawing/2014/main" id="{1FD4EF28-03E2-4749-BA7D-9EF9EBEFEFF3}"/>
              </a:ext>
            </a:extLst>
          </p:cNvPr>
          <p:cNvSpPr txBox="1">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91440" bIns="91440" anchor="ctr"/>
          <a:lstStyle>
            <a:lvl1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9pPr>
          </a:lstStyle>
          <a:p>
            <a:pPr eaLnBrk="1">
              <a:buClr>
                <a:srgbClr val="000000"/>
              </a:buClr>
              <a:buSzPct val="100000"/>
              <a:buFont typeface="Times New Roman" panose="02020603050405020304" pitchFamily="18" charset="0"/>
              <a:buNone/>
            </a:pPr>
            <a:endParaRPr lang="en-US" altLang="en-US" sz="1200" dirty="0">
              <a:solidFill>
                <a:srgbClr val="FFFFFF"/>
              </a:solidFill>
              <a:latin typeface="Calibri" panose="020F0502020204030204" pitchFamily="34" charset="0"/>
              <a:ea typeface="WenQuanYi Micro Hei" charset="0"/>
              <a:cs typeface="Calibri" panose="020F0502020204030204" pitchFamily="34" charset="0"/>
            </a:endParaRPr>
          </a:p>
        </p:txBody>
      </p:sp>
      <p:sp>
        <p:nvSpPr>
          <p:cNvPr id="26628" name="Text Box 3">
            <a:extLst>
              <a:ext uri="{FF2B5EF4-FFF2-40B4-BE49-F238E27FC236}">
                <a16:creationId xmlns:a16="http://schemas.microsoft.com/office/drawing/2014/main" id="{28098B6B-95EE-487C-B6EE-24D58B680132}"/>
              </a:ext>
            </a:extLst>
          </p:cNvPr>
          <p:cNvSpPr txBox="1">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91440" bIns="91440" anchor="ctr"/>
          <a:lstStyle>
            <a:lvl1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9pPr>
          </a:lstStyle>
          <a:p>
            <a:pPr algn="ctr" eaLnBrk="1">
              <a:buClr>
                <a:srgbClr val="000000"/>
              </a:buClr>
              <a:buSzPct val="100000"/>
              <a:buFont typeface="Times New Roman" panose="02020603050405020304" pitchFamily="18" charset="0"/>
              <a:buNone/>
            </a:pPr>
            <a:endParaRPr lang="en-US" altLang="en-US" sz="1200" dirty="0">
              <a:solidFill>
                <a:srgbClr val="FFFFFF"/>
              </a:solidFill>
              <a:latin typeface="Calibri" panose="020F0502020204030204" pitchFamily="34" charset="0"/>
              <a:ea typeface="WenQuanYi Micro Hei" charset="0"/>
              <a:cs typeface="Calibri" panose="020F0502020204030204" pitchFamily="34" charset="0"/>
            </a:endParaRPr>
          </a:p>
        </p:txBody>
      </p:sp>
      <p:sp>
        <p:nvSpPr>
          <p:cNvPr id="26629" name="Text Box 4">
            <a:extLst>
              <a:ext uri="{FF2B5EF4-FFF2-40B4-BE49-F238E27FC236}">
                <a16:creationId xmlns:a16="http://schemas.microsoft.com/office/drawing/2014/main" id="{8C036328-8FCE-47B8-8851-FBE640820C64}"/>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9pPr>
          </a:lstStyle>
          <a:p>
            <a:pPr algn="r" eaLnBrk="1">
              <a:buClr>
                <a:srgbClr val="000000"/>
              </a:buClr>
              <a:buSzPct val="100000"/>
              <a:buFont typeface="Times New Roman" panose="02020603050405020304" pitchFamily="18" charset="0"/>
              <a:buNone/>
            </a:pPr>
            <a:endParaRPr lang="en-US" altLang="en-US" sz="1200" dirty="0">
              <a:solidFill>
                <a:srgbClr val="FFFFFF"/>
              </a:solidFill>
              <a:latin typeface="Calibri" panose="020F0502020204030204" pitchFamily="34" charset="0"/>
              <a:ea typeface="WenQuanYi Micro Hei" charset="0"/>
              <a:cs typeface="Calibri" panose="020F0502020204030204" pitchFamily="34" charset="0"/>
            </a:endParaRPr>
          </a:p>
        </p:txBody>
      </p:sp>
      <p:sp>
        <p:nvSpPr>
          <p:cNvPr id="6" name="Date Placeholder 5"/>
          <p:cNvSpPr>
            <a:spLocks noGrp="1"/>
          </p:cNvSpPr>
          <p:nvPr>
            <p:ph type="dt" idx="10"/>
          </p:nvPr>
        </p:nvSpPr>
        <p:spPr/>
        <p:txBody>
          <a:bodyPr/>
          <a:lstStyle/>
          <a:p>
            <a:pPr>
              <a:defRPr/>
            </a:pPr>
            <a:fld id="{BA17BDB9-96DB-4A33-A8BA-CF1E38924296}" type="datetime1">
              <a:rPr lang="en-US" altLang="en-US" smtClean="0"/>
              <a:pPr>
                <a:defRPr/>
              </a:pPr>
              <a:t>7/20/2023</a:t>
            </a:fld>
            <a:endParaRPr lang="en-US" altLang="en-US"/>
          </a:p>
        </p:txBody>
      </p:sp>
      <p:sp>
        <p:nvSpPr>
          <p:cNvPr id="7" name="Slide Number Placeholder 6"/>
          <p:cNvSpPr>
            <a:spLocks noGrp="1"/>
          </p:cNvSpPr>
          <p:nvPr>
            <p:ph type="sldNum" idx="12"/>
          </p:nvPr>
        </p:nvSpPr>
        <p:spPr/>
        <p:txBody>
          <a:bodyPr/>
          <a:lstStyle/>
          <a:p>
            <a:fld id="{DAB5FB8D-D2DD-427A-8798-1B864D0CF925}" type="slidenum">
              <a:rPr lang="en-US" altLang="en-US" smtClean="0"/>
              <a:pPr/>
              <a:t>30</a:t>
            </a:fld>
            <a:endParaRPr lang="en-US" altLang="en-US"/>
          </a:p>
        </p:txBody>
      </p:sp>
      <p:sp>
        <p:nvSpPr>
          <p:cNvPr id="8" name="Footer Placeholder 7"/>
          <p:cNvSpPr>
            <a:spLocks noGrp="1"/>
          </p:cNvSpPr>
          <p:nvPr>
            <p:ph type="ftr" idx="11"/>
          </p:nvPr>
        </p:nvSpPr>
        <p:spPr/>
        <p:txBody>
          <a:bodyPr/>
          <a:lstStyle/>
          <a:p>
            <a:pPr>
              <a:defRPr/>
            </a:pPr>
            <a:r>
              <a:rPr lang="en-US" altLang="en-US"/>
              <a:t>KLNCE/CSE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CB3613AC-43AC-4563-B60B-9F180289E231}"/>
              </a:ext>
            </a:extLst>
          </p:cNvPr>
          <p:cNvSpPr>
            <a:spLocks noGrp="1" noChangeArrowheads="1"/>
          </p:cNvSpPr>
          <p:nvPr>
            <p:ph type="title" idx="4294967295"/>
          </p:nvPr>
        </p:nvSpPr>
        <p:spPr>
          <a:xfrm>
            <a:off x="457200" y="312721"/>
            <a:ext cx="8229600" cy="740015"/>
          </a:xfrm>
        </p:spPr>
        <p:txBody>
          <a:bodyPr tIns="45720" bIns="45720"/>
          <a:lstStyle/>
          <a:p>
            <a:pPr algn="ctr" eaLnBrk="1">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200" b="1" dirty="0">
                <a:solidFill>
                  <a:srgbClr val="FFFF00"/>
                </a:solidFill>
                <a:latin typeface="Times New Roman" panose="02020603050405020304" pitchFamily="18" charset="0"/>
                <a:cs typeface="Times New Roman" panose="02020603050405020304" pitchFamily="18" charset="0"/>
              </a:rPr>
              <a:t>EXISTING SYSTEM</a:t>
            </a:r>
          </a:p>
        </p:txBody>
      </p:sp>
      <p:sp>
        <p:nvSpPr>
          <p:cNvPr id="7171" name="Text Box 2">
            <a:extLst>
              <a:ext uri="{FF2B5EF4-FFF2-40B4-BE49-F238E27FC236}">
                <a16:creationId xmlns:a16="http://schemas.microsoft.com/office/drawing/2014/main" id="{99937CCF-A3B8-43D7-939A-FC3A0A56EC97}"/>
              </a:ext>
            </a:extLst>
          </p:cNvPr>
          <p:cNvSpPr txBox="1">
            <a:spLocks noChangeArrowheads="1"/>
          </p:cNvSpPr>
          <p:nvPr/>
        </p:nvSpPr>
        <p:spPr bwMode="auto">
          <a:xfrm>
            <a:off x="457200" y="762000"/>
            <a:ext cx="8229600" cy="536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13811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Arial" panose="020B0604020202020204" pitchFamily="34"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Arial" panose="020B0604020202020204" pitchFamily="34"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Arial" panose="020B0604020202020204" pitchFamily="34"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Arial" panose="020B0604020202020204" pitchFamily="34"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Arial" panose="020B0604020202020204" pitchFamily="34" charset="0"/>
              </a:defRPr>
            </a:lvl9pPr>
          </a:lstStyle>
          <a:p>
            <a:pPr eaLnBrk="1">
              <a:spcBef>
                <a:spcPts val="650"/>
              </a:spcBef>
              <a:buClr>
                <a:srgbClr val="000000"/>
              </a:buClr>
              <a:buSzPct val="100000"/>
              <a:buFont typeface="Times New Roman" panose="02020603050405020304" pitchFamily="18" charset="0"/>
              <a:buNone/>
            </a:pPr>
            <a:endParaRPr lang="en-US" altLang="en-US" sz="2400" dirty="0">
              <a:solidFill>
                <a:srgbClr val="FFFFFF"/>
              </a:solidFill>
              <a:latin typeface="Calibri" panose="020F0502020204030204" pitchFamily="34" charset="0"/>
              <a:ea typeface="WenQuanYi Micro Hei" charset="0"/>
              <a:cs typeface="Calibri" panose="020F0502020204030204" pitchFamily="34" charset="0"/>
            </a:endParaRPr>
          </a:p>
          <a:p>
            <a:pPr algn="just" eaLnBrk="1">
              <a:spcBef>
                <a:spcPts val="650"/>
              </a:spcBef>
            </a:pPr>
            <a:endParaRPr lang="en-US" altLang="en-US" sz="2400" dirty="0">
              <a:solidFill>
                <a:srgbClr val="FFFFFF"/>
              </a:solidFill>
              <a:latin typeface="Calibri" panose="020F0502020204030204" pitchFamily="34" charset="0"/>
              <a:ea typeface="WenQuanYi Micro Hei" charset="0"/>
              <a:cs typeface="Calibri" panose="020F0502020204030204" pitchFamily="34" charset="0"/>
            </a:endParaRPr>
          </a:p>
          <a:p>
            <a:pPr eaLnBrk="1">
              <a:spcBef>
                <a:spcPts val="650"/>
              </a:spcBef>
            </a:pPr>
            <a:endParaRPr lang="en-US" altLang="en-US" sz="2400" dirty="0">
              <a:solidFill>
                <a:srgbClr val="FFFFFF"/>
              </a:solidFill>
              <a:latin typeface="Times New Roman" panose="02020603050405020304" pitchFamily="18" charset="0"/>
              <a:ea typeface="WenQuanYi Micro Hei" charset="0"/>
              <a:cs typeface="Calibri" panose="020F0502020204030204" pitchFamily="34" charset="0"/>
            </a:endParaRPr>
          </a:p>
          <a:p>
            <a:pPr eaLnBrk="1">
              <a:spcBef>
                <a:spcPts val="488"/>
              </a:spcBef>
            </a:pPr>
            <a:endParaRPr lang="en-US" altLang="en-US" sz="2400" dirty="0">
              <a:solidFill>
                <a:srgbClr val="FFFFFF"/>
              </a:solidFill>
              <a:latin typeface="Times New Roman" panose="02020603050405020304" pitchFamily="18" charset="0"/>
              <a:ea typeface="WenQuanYi Micro Hei" charset="0"/>
              <a:cs typeface="Times New Roman" panose="02020603050405020304" pitchFamily="18" charset="0"/>
            </a:endParaRPr>
          </a:p>
        </p:txBody>
      </p:sp>
      <p:sp>
        <p:nvSpPr>
          <p:cNvPr id="7172" name="Text Box 3">
            <a:extLst>
              <a:ext uri="{FF2B5EF4-FFF2-40B4-BE49-F238E27FC236}">
                <a16:creationId xmlns:a16="http://schemas.microsoft.com/office/drawing/2014/main" id="{8E6CFE74-7ABE-4838-A1C7-408CD5E9A746}"/>
              </a:ext>
            </a:extLst>
          </p:cNvPr>
          <p:cNvSpPr txBox="1">
            <a:spLocks noChangeArrowheads="1"/>
          </p:cNvSpPr>
          <p:nvPr/>
        </p:nvSpPr>
        <p:spPr bwMode="auto">
          <a:xfrm>
            <a:off x="6581804"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9pPr>
          </a:lstStyle>
          <a:p>
            <a:pPr algn="r" eaLnBrk="1">
              <a:buClr>
                <a:srgbClr val="000000"/>
              </a:buClr>
              <a:buSzPct val="100000"/>
              <a:buFont typeface="Times New Roman" panose="02020603050405020304" pitchFamily="18" charset="0"/>
              <a:buNone/>
            </a:pPr>
            <a:endParaRPr lang="en-US" altLang="en-US" sz="1200" dirty="0">
              <a:solidFill>
                <a:srgbClr val="FFFFFF"/>
              </a:solidFill>
              <a:latin typeface="Calibri" panose="020F0502020204030204" pitchFamily="34" charset="0"/>
              <a:ea typeface="WenQuanYi Micro Hei" charset="0"/>
              <a:cs typeface="Calibri" panose="020F0502020204030204" pitchFamily="34" charset="0"/>
            </a:endParaRPr>
          </a:p>
        </p:txBody>
      </p:sp>
      <p:sp>
        <p:nvSpPr>
          <p:cNvPr id="7173" name="Text Box 4">
            <a:extLst>
              <a:ext uri="{FF2B5EF4-FFF2-40B4-BE49-F238E27FC236}">
                <a16:creationId xmlns:a16="http://schemas.microsoft.com/office/drawing/2014/main" id="{25FE7658-12C1-460B-BF1E-982A33A6334B}"/>
              </a:ext>
            </a:extLst>
          </p:cNvPr>
          <p:cNvSpPr txBox="1">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91440" bIns="91440" anchor="ctr"/>
          <a:lstStyle>
            <a:lvl1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9pPr>
          </a:lstStyle>
          <a:p>
            <a:pPr eaLnBrk="1">
              <a:buClr>
                <a:srgbClr val="000000"/>
              </a:buClr>
              <a:buSzPct val="100000"/>
              <a:buFont typeface="Times New Roman" panose="02020603050405020304" pitchFamily="18" charset="0"/>
              <a:buNone/>
            </a:pPr>
            <a:endParaRPr lang="en-US" altLang="en-US" sz="1200" dirty="0">
              <a:solidFill>
                <a:srgbClr val="FFFFFF"/>
              </a:solidFill>
              <a:latin typeface="Calibri" panose="020F0502020204030204" pitchFamily="34" charset="0"/>
              <a:ea typeface="WenQuanYi Micro Hei" charset="0"/>
              <a:cs typeface="Calibri" panose="020F0502020204030204" pitchFamily="34" charset="0"/>
            </a:endParaRPr>
          </a:p>
        </p:txBody>
      </p:sp>
      <p:sp>
        <p:nvSpPr>
          <p:cNvPr id="7174" name="Text Box 5">
            <a:extLst>
              <a:ext uri="{FF2B5EF4-FFF2-40B4-BE49-F238E27FC236}">
                <a16:creationId xmlns:a16="http://schemas.microsoft.com/office/drawing/2014/main" id="{0173A580-4B16-47BA-BF40-10308ACB115D}"/>
              </a:ext>
            </a:extLst>
          </p:cNvPr>
          <p:cNvSpPr txBox="1">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91440" bIns="91440" anchor="ctr"/>
          <a:lstStyle>
            <a:lvl1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9pPr>
          </a:lstStyle>
          <a:p>
            <a:pPr algn="ctr" eaLnBrk="1">
              <a:buClr>
                <a:srgbClr val="000000"/>
              </a:buClr>
              <a:buSzPct val="100000"/>
              <a:buFont typeface="Times New Roman" panose="02020603050405020304" pitchFamily="18" charset="0"/>
              <a:buNone/>
            </a:pPr>
            <a:endParaRPr lang="en-US" altLang="en-US" sz="1200" dirty="0">
              <a:solidFill>
                <a:srgbClr val="FFFFFF"/>
              </a:solidFill>
              <a:latin typeface="Calibri" panose="020F0502020204030204" pitchFamily="34" charset="0"/>
              <a:ea typeface="WenQuanYi Micro Hei" charset="0"/>
              <a:cs typeface="Calibri" panose="020F0502020204030204" pitchFamily="34" charset="0"/>
            </a:endParaRPr>
          </a:p>
        </p:txBody>
      </p:sp>
      <p:sp>
        <p:nvSpPr>
          <p:cNvPr id="8" name="Google Shape;108;p4"/>
          <p:cNvSpPr txBox="1">
            <a:spLocks/>
          </p:cNvSpPr>
          <p:nvPr/>
        </p:nvSpPr>
        <p:spPr bwMode="auto">
          <a:xfrm>
            <a:off x="421492" y="1052736"/>
            <a:ext cx="8263721" cy="487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spcFirstLastPara="1" vert="horz" wrap="square" lIns="91425" tIns="45700" rIns="91425" bIns="45700" numCol="1" anchor="t" anchorCtr="0" compatLnSpc="1">
            <a:prstTxWarp prst="textNoShape">
              <a:avLst/>
            </a:prstTxWarp>
            <a:noAutofit/>
          </a:bodyPr>
          <a:lstStyle>
            <a:lvl1pPr marL="342900" indent="-342900" algn="l" defTabSz="457200" rtl="0" eaLnBrk="0" fontAlgn="base" hangingPunct="0">
              <a:lnSpc>
                <a:spcPct val="93000"/>
              </a:lnSpc>
              <a:spcBef>
                <a:spcPts val="1425"/>
              </a:spcBef>
              <a:spcAft>
                <a:spcPct val="0"/>
              </a:spcAft>
              <a:buClr>
                <a:srgbClr val="000000"/>
              </a:buClr>
              <a:buSzPct val="100000"/>
              <a:buFont typeface="Times New Roman" panose="02020603050405020304" pitchFamily="18" charset="0"/>
              <a:buChar char="•"/>
              <a:defRPr sz="1400">
                <a:solidFill>
                  <a:srgbClr val="000000"/>
                </a:solidFill>
                <a:latin typeface="+mn-lt"/>
                <a:ea typeface="+mn-ea"/>
                <a:cs typeface="+mn-cs"/>
              </a:defRPr>
            </a:lvl1pPr>
            <a:lvl2pPr marL="742950" indent="-285750" algn="l" defTabSz="457200" rtl="0" eaLnBrk="0" fontAlgn="base" hangingPunct="0">
              <a:lnSpc>
                <a:spcPct val="93000"/>
              </a:lnSpc>
              <a:spcBef>
                <a:spcPts val="1138"/>
              </a:spcBef>
              <a:spcAft>
                <a:spcPct val="0"/>
              </a:spcAft>
              <a:buClr>
                <a:srgbClr val="000000"/>
              </a:buClr>
              <a:buSzPct val="100000"/>
              <a:buFont typeface="Times New Roman" panose="02020603050405020304" pitchFamily="18" charset="0"/>
              <a:buChar char="–"/>
              <a:defRPr sz="1400">
                <a:solidFill>
                  <a:srgbClr val="000000"/>
                </a:solidFill>
                <a:latin typeface="+mn-lt"/>
                <a:cs typeface="+mn-cs"/>
              </a:defRPr>
            </a:lvl2pPr>
            <a:lvl3pPr marL="1143000" indent="-228600" algn="l" defTabSz="457200" rtl="0" eaLnBrk="0" fontAlgn="base" hangingPunct="0">
              <a:lnSpc>
                <a:spcPct val="93000"/>
              </a:lnSpc>
              <a:spcBef>
                <a:spcPts val="850"/>
              </a:spcBef>
              <a:spcAft>
                <a:spcPct val="0"/>
              </a:spcAft>
              <a:buClr>
                <a:srgbClr val="000000"/>
              </a:buClr>
              <a:buSzPct val="100000"/>
              <a:buFont typeface="Times New Roman" panose="02020603050405020304" pitchFamily="18" charset="0"/>
              <a:buChar char="•"/>
              <a:defRPr sz="1400">
                <a:solidFill>
                  <a:srgbClr val="000000"/>
                </a:solidFill>
                <a:latin typeface="+mn-lt"/>
                <a:cs typeface="+mn-cs"/>
              </a:defRPr>
            </a:lvl3pPr>
            <a:lvl4pPr marL="1600200" indent="-228600" algn="l" defTabSz="457200" rtl="0" eaLnBrk="0" fontAlgn="base" hangingPunct="0">
              <a:lnSpc>
                <a:spcPct val="93000"/>
              </a:lnSpc>
              <a:spcBef>
                <a:spcPts val="575"/>
              </a:spcBef>
              <a:spcAft>
                <a:spcPct val="0"/>
              </a:spcAft>
              <a:buClr>
                <a:srgbClr val="000000"/>
              </a:buClr>
              <a:buSzPct val="100000"/>
              <a:buFont typeface="Times New Roman" panose="02020603050405020304" pitchFamily="18" charset="0"/>
              <a:buChar char="–"/>
              <a:defRPr sz="1400">
                <a:solidFill>
                  <a:srgbClr val="000000"/>
                </a:solidFill>
                <a:latin typeface="+mn-lt"/>
                <a:cs typeface="+mn-cs"/>
              </a:defRPr>
            </a:lvl4pPr>
            <a:lvl5pPr marL="2057400" indent="-228600" algn="l" defTabSz="457200" rtl="0" eaLnBrk="0" fontAlgn="base" hangingPunct="0">
              <a:lnSpc>
                <a:spcPct val="9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cs typeface="+mn-cs"/>
              </a:defRPr>
            </a:lvl5pPr>
            <a:lvl6pPr marL="25146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9pPr>
          </a:lstStyle>
          <a:p>
            <a:pPr algn="just">
              <a:lnSpc>
                <a:spcPct val="150000"/>
              </a:lnSpc>
              <a:spcBef>
                <a:spcPts val="0"/>
              </a:spcBef>
              <a:buClr>
                <a:schemeClr val="bg1"/>
              </a:buClr>
              <a:buSzPts val="2400"/>
              <a:buFont typeface="Arial" pitchFamily="34" charset="0"/>
              <a:buChar char="•"/>
            </a:pPr>
            <a:r>
              <a:rPr lang="en-GB" sz="2400" dirty="0">
                <a:solidFill>
                  <a:schemeClr val="bg1"/>
                </a:solidFill>
                <a:latin typeface="Times New Roman" pitchFamily="18" charset="0"/>
                <a:cs typeface="Times New Roman" pitchFamily="18" charset="0"/>
              </a:rPr>
              <a:t>Based on Face Recognition Attendance Management System which integrates images of person’s face authentication into the process of attendance management.</a:t>
            </a:r>
          </a:p>
          <a:p>
            <a:pPr algn="just">
              <a:lnSpc>
                <a:spcPct val="150000"/>
              </a:lnSpc>
              <a:spcBef>
                <a:spcPts val="0"/>
              </a:spcBef>
              <a:buClr>
                <a:schemeClr val="bg1"/>
              </a:buClr>
              <a:buSzPts val="2400"/>
              <a:buFont typeface="Arial" pitchFamily="34" charset="0"/>
              <a:buChar char="•"/>
            </a:pPr>
            <a:r>
              <a:rPr lang="en-GB" sz="2400" dirty="0">
                <a:solidFill>
                  <a:schemeClr val="bg1"/>
                </a:solidFill>
                <a:latin typeface="Times New Roman" pitchFamily="18" charset="0"/>
                <a:cs typeface="Times New Roman" pitchFamily="18" charset="0"/>
              </a:rPr>
              <a:t>Attendance management is the act of managing attendance or presence in a work setting to minimize loss due to employee downtime. </a:t>
            </a:r>
          </a:p>
          <a:p>
            <a:pPr algn="just">
              <a:lnSpc>
                <a:spcPct val="150000"/>
              </a:lnSpc>
              <a:spcBef>
                <a:spcPts val="0"/>
              </a:spcBef>
              <a:buClr>
                <a:schemeClr val="bg1"/>
              </a:buClr>
              <a:buSzPts val="2400"/>
              <a:buFont typeface="Arial" pitchFamily="34" charset="0"/>
              <a:buChar char="•"/>
            </a:pPr>
            <a:r>
              <a:rPr lang="en-GB" sz="2400" dirty="0">
                <a:solidFill>
                  <a:schemeClr val="bg1"/>
                </a:solidFill>
                <a:latin typeface="Times New Roman" pitchFamily="18" charset="0"/>
                <a:cs typeface="Times New Roman" pitchFamily="18" charset="0"/>
              </a:rPr>
              <a:t>Fingerprint based attendance system which uses fingerprint sensor to record timing of person entry and exit by their dataset names.</a:t>
            </a:r>
          </a:p>
        </p:txBody>
      </p:sp>
      <p:sp>
        <p:nvSpPr>
          <p:cNvPr id="9" name="Date Placeholder 8"/>
          <p:cNvSpPr>
            <a:spLocks noGrp="1"/>
          </p:cNvSpPr>
          <p:nvPr>
            <p:ph type="dt" idx="10"/>
          </p:nvPr>
        </p:nvSpPr>
        <p:spPr/>
        <p:txBody>
          <a:bodyPr/>
          <a:lstStyle/>
          <a:p>
            <a:pPr>
              <a:defRPr/>
            </a:pPr>
            <a:fld id="{AEA9D793-C954-4E3C-B2B9-65986970D9B2}" type="datetime1">
              <a:rPr lang="en-US" altLang="en-US" smtClean="0"/>
              <a:pPr>
                <a:defRPr/>
              </a:pPr>
              <a:t>7/20/2023</a:t>
            </a:fld>
            <a:endParaRPr lang="en-US" altLang="en-US"/>
          </a:p>
        </p:txBody>
      </p:sp>
      <p:sp>
        <p:nvSpPr>
          <p:cNvPr id="10" name="Slide Number Placeholder 9"/>
          <p:cNvSpPr>
            <a:spLocks noGrp="1"/>
          </p:cNvSpPr>
          <p:nvPr>
            <p:ph type="sldNum" idx="12"/>
          </p:nvPr>
        </p:nvSpPr>
        <p:spPr/>
        <p:txBody>
          <a:bodyPr/>
          <a:lstStyle/>
          <a:p>
            <a:fld id="{DC86EE38-4D45-4E94-A611-BA1DF394B161}" type="slidenum">
              <a:rPr lang="en-US" altLang="en-US" smtClean="0"/>
              <a:pPr/>
              <a:t>4</a:t>
            </a:fld>
            <a:endParaRPr lang="en-US" altLang="en-US"/>
          </a:p>
        </p:txBody>
      </p:sp>
      <p:sp>
        <p:nvSpPr>
          <p:cNvPr id="11" name="Footer Placeholder 10"/>
          <p:cNvSpPr>
            <a:spLocks noGrp="1"/>
          </p:cNvSpPr>
          <p:nvPr>
            <p:ph type="ftr" idx="11"/>
          </p:nvPr>
        </p:nvSpPr>
        <p:spPr/>
        <p:txBody>
          <a:bodyPr/>
          <a:lstStyle/>
          <a:p>
            <a:pPr>
              <a:defRPr/>
            </a:pPr>
            <a:r>
              <a:rPr lang="en-US" altLang="en-US"/>
              <a:t>KLNCE/CSE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273FCCDC-29DE-4F81-916F-965AFEC983A7}"/>
              </a:ext>
            </a:extLst>
          </p:cNvPr>
          <p:cNvSpPr>
            <a:spLocks noGrp="1" noChangeArrowheads="1"/>
          </p:cNvSpPr>
          <p:nvPr>
            <p:ph type="title" idx="4294967295"/>
          </p:nvPr>
        </p:nvSpPr>
        <p:spPr>
          <a:xfrm>
            <a:off x="467544" y="260648"/>
            <a:ext cx="8229600" cy="845666"/>
          </a:xfrm>
        </p:spPr>
        <p:txBody>
          <a:bodyPr tIns="45720" bIns="45720"/>
          <a:lstStyle/>
          <a:p>
            <a:pPr algn="ctr" eaLnBrk="1">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200" b="1" dirty="0">
                <a:solidFill>
                  <a:srgbClr val="FFFF00"/>
                </a:solidFill>
                <a:latin typeface="Times New Roman" panose="02020603050405020304" pitchFamily="18" charset="0"/>
                <a:cs typeface="Times New Roman" panose="02020603050405020304" pitchFamily="18" charset="0"/>
              </a:rPr>
              <a:t>PROPOSED SYSTEM</a:t>
            </a:r>
          </a:p>
        </p:txBody>
      </p:sp>
      <p:sp>
        <p:nvSpPr>
          <p:cNvPr id="8196" name="Text Box 3">
            <a:extLst>
              <a:ext uri="{FF2B5EF4-FFF2-40B4-BE49-F238E27FC236}">
                <a16:creationId xmlns:a16="http://schemas.microsoft.com/office/drawing/2014/main" id="{A1BD1B25-B35A-4151-9051-35A4B3C4BC99}"/>
              </a:ext>
            </a:extLst>
          </p:cNvPr>
          <p:cNvSpPr txBox="1">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91440" bIns="91440" anchor="ctr"/>
          <a:lstStyle>
            <a:lvl1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9pPr>
          </a:lstStyle>
          <a:p>
            <a:pPr eaLnBrk="1">
              <a:buClr>
                <a:srgbClr val="000000"/>
              </a:buClr>
              <a:buSzPct val="100000"/>
              <a:buFont typeface="Times New Roman" panose="02020603050405020304" pitchFamily="18" charset="0"/>
              <a:buNone/>
            </a:pPr>
            <a:endParaRPr lang="en-US" altLang="en-US" sz="1200" dirty="0">
              <a:solidFill>
                <a:srgbClr val="FFFFFF"/>
              </a:solidFill>
              <a:latin typeface="Calibri" panose="020F0502020204030204" pitchFamily="34" charset="0"/>
              <a:ea typeface="WenQuanYi Micro Hei" charset="0"/>
              <a:cs typeface="Calibri" panose="020F0502020204030204" pitchFamily="34" charset="0"/>
            </a:endParaRPr>
          </a:p>
        </p:txBody>
      </p:sp>
      <p:sp>
        <p:nvSpPr>
          <p:cNvPr id="8198" name="Text Box 5">
            <a:extLst>
              <a:ext uri="{FF2B5EF4-FFF2-40B4-BE49-F238E27FC236}">
                <a16:creationId xmlns:a16="http://schemas.microsoft.com/office/drawing/2014/main" id="{BCA660F9-F238-465D-8029-F3FFFF69EF3A}"/>
              </a:ext>
            </a:extLst>
          </p:cNvPr>
          <p:cNvSpPr txBox="1">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91440" bIns="91440" anchor="ctr"/>
          <a:lstStyle>
            <a:lvl1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9pPr>
          </a:lstStyle>
          <a:p>
            <a:pPr algn="ctr" eaLnBrk="1">
              <a:buClr>
                <a:srgbClr val="000000"/>
              </a:buClr>
              <a:buSzPct val="100000"/>
              <a:buFont typeface="Times New Roman" panose="02020603050405020304" pitchFamily="18" charset="0"/>
              <a:buNone/>
            </a:pPr>
            <a:endParaRPr lang="en-US" altLang="en-US" sz="1200" dirty="0">
              <a:solidFill>
                <a:srgbClr val="FFFFFF"/>
              </a:solidFill>
              <a:latin typeface="Calibri" panose="020F0502020204030204" pitchFamily="34" charset="0"/>
              <a:ea typeface="WenQuanYi Micro Hei" charset="0"/>
              <a:cs typeface="Calibri" panose="020F0502020204030204" pitchFamily="34" charset="0"/>
            </a:endParaRPr>
          </a:p>
        </p:txBody>
      </p:sp>
      <p:sp>
        <p:nvSpPr>
          <p:cNvPr id="6" name="Google Shape;114;p5"/>
          <p:cNvSpPr txBox="1">
            <a:spLocks/>
          </p:cNvSpPr>
          <p:nvPr/>
        </p:nvSpPr>
        <p:spPr bwMode="auto">
          <a:xfrm>
            <a:off x="395536" y="1124744"/>
            <a:ext cx="8367464" cy="499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spcFirstLastPara="1" vert="horz" wrap="square" lIns="91425" tIns="45700" rIns="91425" bIns="45700" numCol="1" anchor="t" anchorCtr="0" compatLnSpc="1">
            <a:prstTxWarp prst="textNoShape">
              <a:avLst/>
            </a:prstTxWarp>
            <a:noAutofit/>
          </a:bodyPr>
          <a:lstStyle>
            <a:lvl1pPr marL="342900" indent="-342900" algn="l" defTabSz="457200" rtl="0" eaLnBrk="0" fontAlgn="base" hangingPunct="0">
              <a:lnSpc>
                <a:spcPct val="93000"/>
              </a:lnSpc>
              <a:spcBef>
                <a:spcPts val="1425"/>
              </a:spcBef>
              <a:spcAft>
                <a:spcPct val="0"/>
              </a:spcAft>
              <a:buClr>
                <a:srgbClr val="000000"/>
              </a:buClr>
              <a:buSzPct val="100000"/>
              <a:buFont typeface="Times New Roman" panose="02020603050405020304" pitchFamily="18" charset="0"/>
              <a:buChar char="•"/>
              <a:defRPr sz="1400">
                <a:solidFill>
                  <a:srgbClr val="000000"/>
                </a:solidFill>
                <a:latin typeface="+mn-lt"/>
                <a:ea typeface="+mn-ea"/>
                <a:cs typeface="+mn-cs"/>
              </a:defRPr>
            </a:lvl1pPr>
            <a:lvl2pPr marL="742950" indent="-285750" algn="l" defTabSz="457200" rtl="0" eaLnBrk="0" fontAlgn="base" hangingPunct="0">
              <a:lnSpc>
                <a:spcPct val="93000"/>
              </a:lnSpc>
              <a:spcBef>
                <a:spcPts val="1138"/>
              </a:spcBef>
              <a:spcAft>
                <a:spcPct val="0"/>
              </a:spcAft>
              <a:buClr>
                <a:srgbClr val="000000"/>
              </a:buClr>
              <a:buSzPct val="100000"/>
              <a:buFont typeface="Times New Roman" panose="02020603050405020304" pitchFamily="18" charset="0"/>
              <a:buChar char="–"/>
              <a:defRPr sz="1400">
                <a:solidFill>
                  <a:srgbClr val="000000"/>
                </a:solidFill>
                <a:latin typeface="+mn-lt"/>
                <a:cs typeface="+mn-cs"/>
              </a:defRPr>
            </a:lvl2pPr>
            <a:lvl3pPr marL="1143000" indent="-228600" algn="l" defTabSz="457200" rtl="0" eaLnBrk="0" fontAlgn="base" hangingPunct="0">
              <a:lnSpc>
                <a:spcPct val="93000"/>
              </a:lnSpc>
              <a:spcBef>
                <a:spcPts val="850"/>
              </a:spcBef>
              <a:spcAft>
                <a:spcPct val="0"/>
              </a:spcAft>
              <a:buClr>
                <a:srgbClr val="000000"/>
              </a:buClr>
              <a:buSzPct val="100000"/>
              <a:buFont typeface="Times New Roman" panose="02020603050405020304" pitchFamily="18" charset="0"/>
              <a:buChar char="•"/>
              <a:defRPr sz="1400">
                <a:solidFill>
                  <a:srgbClr val="000000"/>
                </a:solidFill>
                <a:latin typeface="+mn-lt"/>
                <a:cs typeface="+mn-cs"/>
              </a:defRPr>
            </a:lvl3pPr>
            <a:lvl4pPr marL="1600200" indent="-228600" algn="l" defTabSz="457200" rtl="0" eaLnBrk="0" fontAlgn="base" hangingPunct="0">
              <a:lnSpc>
                <a:spcPct val="93000"/>
              </a:lnSpc>
              <a:spcBef>
                <a:spcPts val="575"/>
              </a:spcBef>
              <a:spcAft>
                <a:spcPct val="0"/>
              </a:spcAft>
              <a:buClr>
                <a:srgbClr val="000000"/>
              </a:buClr>
              <a:buSzPct val="100000"/>
              <a:buFont typeface="Times New Roman" panose="02020603050405020304" pitchFamily="18" charset="0"/>
              <a:buChar char="–"/>
              <a:defRPr sz="1400">
                <a:solidFill>
                  <a:srgbClr val="000000"/>
                </a:solidFill>
                <a:latin typeface="+mn-lt"/>
                <a:cs typeface="+mn-cs"/>
              </a:defRPr>
            </a:lvl4pPr>
            <a:lvl5pPr marL="2057400" indent="-228600" algn="l" defTabSz="457200" rtl="0" eaLnBrk="0" fontAlgn="base" hangingPunct="0">
              <a:lnSpc>
                <a:spcPct val="9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cs typeface="+mn-cs"/>
              </a:defRPr>
            </a:lvl5pPr>
            <a:lvl6pPr marL="25146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cs typeface="+mn-cs"/>
              </a:defRPr>
            </a:lvl9pPr>
          </a:lstStyle>
          <a:p>
            <a:pPr algn="just">
              <a:lnSpc>
                <a:spcPct val="150000"/>
              </a:lnSpc>
              <a:spcBef>
                <a:spcPts val="0"/>
              </a:spcBef>
              <a:buClr>
                <a:schemeClr val="bg1"/>
              </a:buClr>
              <a:buSzPts val="2400"/>
              <a:buFont typeface="Arial" pitchFamily="34" charset="0"/>
              <a:buChar char="•"/>
            </a:pPr>
            <a:r>
              <a:rPr lang="en-GB" sz="2400" dirty="0">
                <a:solidFill>
                  <a:schemeClr val="bg1"/>
                </a:solidFill>
                <a:latin typeface="Times New Roman" pitchFamily="18" charset="0"/>
                <a:cs typeface="Times New Roman" pitchFamily="18" charset="0"/>
              </a:rPr>
              <a:t>To realize an attendance system that can be managed through face recognition using CNN deep neural network algorithm. </a:t>
            </a:r>
          </a:p>
          <a:p>
            <a:pPr algn="just">
              <a:lnSpc>
                <a:spcPct val="150000"/>
              </a:lnSpc>
              <a:spcBef>
                <a:spcPts val="0"/>
              </a:spcBef>
              <a:buClr>
                <a:schemeClr val="bg1"/>
              </a:buClr>
              <a:buSzPts val="2400"/>
              <a:buFont typeface="Arial" pitchFamily="34" charset="0"/>
              <a:buChar char="•"/>
            </a:pPr>
            <a:r>
              <a:rPr lang="en-GB" sz="2400" dirty="0">
                <a:solidFill>
                  <a:schemeClr val="bg1"/>
                </a:solidFill>
                <a:latin typeface="Times New Roman" pitchFamily="18" charset="0"/>
                <a:cs typeface="Times New Roman" pitchFamily="18" charset="0"/>
              </a:rPr>
              <a:t>Two-stage networks to reach the goal of face detection and recognition by means liveness of people. </a:t>
            </a:r>
          </a:p>
          <a:p>
            <a:pPr algn="just">
              <a:lnSpc>
                <a:spcPct val="150000"/>
              </a:lnSpc>
              <a:spcBef>
                <a:spcPts val="0"/>
              </a:spcBef>
              <a:buClr>
                <a:schemeClr val="bg1"/>
              </a:buClr>
              <a:buSzPts val="2400"/>
              <a:buFont typeface="Arial" pitchFamily="34" charset="0"/>
              <a:buChar char="•"/>
            </a:pPr>
            <a:r>
              <a:rPr lang="en-GB" sz="2400" dirty="0">
                <a:solidFill>
                  <a:schemeClr val="bg1"/>
                </a:solidFill>
                <a:latin typeface="Times New Roman" pitchFamily="18" charset="0"/>
                <a:cs typeface="Times New Roman" pitchFamily="18" charset="0"/>
              </a:rPr>
              <a:t>The recognition results will be announced by voiceover.</a:t>
            </a:r>
          </a:p>
          <a:p>
            <a:pPr algn="just">
              <a:lnSpc>
                <a:spcPct val="150000"/>
              </a:lnSpc>
              <a:spcBef>
                <a:spcPts val="0"/>
              </a:spcBef>
              <a:buClr>
                <a:schemeClr val="bg1"/>
              </a:buClr>
              <a:buSzPts val="2400"/>
              <a:buFont typeface="Arial" pitchFamily="34" charset="0"/>
              <a:buChar char="•"/>
            </a:pPr>
            <a:r>
              <a:rPr lang="en-GB" sz="2400" dirty="0">
                <a:solidFill>
                  <a:schemeClr val="bg1"/>
                </a:solidFill>
                <a:latin typeface="Times New Roman" pitchFamily="18" charset="0"/>
                <a:cs typeface="Times New Roman" pitchFamily="18" charset="0"/>
              </a:rPr>
              <a:t>To record the temperature of people using temperature sensor while assisting them to punch in and out. </a:t>
            </a:r>
          </a:p>
          <a:p>
            <a:pPr algn="just">
              <a:lnSpc>
                <a:spcPct val="150000"/>
              </a:lnSpc>
              <a:spcBef>
                <a:spcPts val="0"/>
              </a:spcBef>
              <a:buClr>
                <a:schemeClr val="bg1"/>
              </a:buClr>
              <a:buSzPts val="2400"/>
              <a:buFont typeface="Arial" pitchFamily="34" charset="0"/>
              <a:buChar char="•"/>
            </a:pPr>
            <a:r>
              <a:rPr lang="en-GB" sz="2400" dirty="0">
                <a:solidFill>
                  <a:schemeClr val="bg1"/>
                </a:solidFill>
                <a:latin typeface="Times New Roman" pitchFamily="18" charset="0"/>
                <a:cs typeface="Times New Roman" pitchFamily="18" charset="0"/>
              </a:rPr>
              <a:t>Accuracy has been increased for detection of human faces and temperature.</a:t>
            </a:r>
            <a:endParaRPr lang="en-US" sz="2400" kern="0" dirty="0">
              <a:solidFill>
                <a:schemeClr val="dk1"/>
              </a:solidFill>
              <a:latin typeface="Times New Roman"/>
              <a:ea typeface="Times New Roman"/>
              <a:cs typeface="Times New Roman"/>
              <a:sym typeface="Times New Roman"/>
            </a:endParaRPr>
          </a:p>
        </p:txBody>
      </p:sp>
      <p:sp>
        <p:nvSpPr>
          <p:cNvPr id="7" name="Date Placeholder 6"/>
          <p:cNvSpPr>
            <a:spLocks noGrp="1"/>
          </p:cNvSpPr>
          <p:nvPr>
            <p:ph type="dt" idx="10"/>
          </p:nvPr>
        </p:nvSpPr>
        <p:spPr/>
        <p:txBody>
          <a:bodyPr/>
          <a:lstStyle/>
          <a:p>
            <a:pPr>
              <a:defRPr/>
            </a:pPr>
            <a:fld id="{F3DE6EB5-6D00-4E4D-8524-2273A95049EA}" type="datetime1">
              <a:rPr lang="en-US" altLang="en-US" smtClean="0"/>
              <a:pPr>
                <a:defRPr/>
              </a:pPr>
              <a:t>7/20/2023</a:t>
            </a:fld>
            <a:endParaRPr lang="en-US" altLang="en-US"/>
          </a:p>
        </p:txBody>
      </p:sp>
      <p:sp>
        <p:nvSpPr>
          <p:cNvPr id="8" name="Slide Number Placeholder 7"/>
          <p:cNvSpPr>
            <a:spLocks noGrp="1"/>
          </p:cNvSpPr>
          <p:nvPr>
            <p:ph type="sldNum" idx="12"/>
          </p:nvPr>
        </p:nvSpPr>
        <p:spPr/>
        <p:txBody>
          <a:bodyPr/>
          <a:lstStyle/>
          <a:p>
            <a:fld id="{DC86EE38-4D45-4E94-A611-BA1DF394B161}" type="slidenum">
              <a:rPr lang="en-US" altLang="en-US" smtClean="0"/>
              <a:pPr/>
              <a:t>5</a:t>
            </a:fld>
            <a:endParaRPr lang="en-US" altLang="en-US"/>
          </a:p>
        </p:txBody>
      </p:sp>
      <p:sp>
        <p:nvSpPr>
          <p:cNvPr id="9" name="Footer Placeholder 8"/>
          <p:cNvSpPr>
            <a:spLocks noGrp="1"/>
          </p:cNvSpPr>
          <p:nvPr>
            <p:ph type="ftr" idx="11"/>
          </p:nvPr>
        </p:nvSpPr>
        <p:spPr/>
        <p:txBody>
          <a:bodyPr/>
          <a:lstStyle/>
          <a:p>
            <a:pPr>
              <a:defRPr/>
            </a:pPr>
            <a:r>
              <a:rPr lang="en-US" altLang="en-US"/>
              <a:t>KLNCE/CSE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7316"/>
            <a:ext cx="8228013" cy="633412"/>
          </a:xfrm>
        </p:spPr>
        <p:txBody>
          <a:bodyPr/>
          <a:lstStyle/>
          <a:p>
            <a:pPr algn="ctr"/>
            <a:r>
              <a:rPr lang="en-US" sz="3200" b="1" dirty="0">
                <a:solidFill>
                  <a:srgbClr val="FFFF00"/>
                </a:solidFill>
                <a:latin typeface="Times New Roman" panose="02020603050405020304" pitchFamily="18" charset="0"/>
                <a:cs typeface="Times New Roman" panose="02020603050405020304" pitchFamily="18" charset="0"/>
              </a:rPr>
              <a:t>REQUIREMENTS</a:t>
            </a:r>
            <a:endParaRPr lang="en-IN" sz="3200" b="1" dirty="0">
              <a:solidFill>
                <a:srgbClr val="FFFF00"/>
              </a:solidFill>
              <a:latin typeface="Times New Roman" panose="02020603050405020304" pitchFamily="18" charset="0"/>
              <a:cs typeface="Times New Roman" panose="02020603050405020304" pitchFamily="18" charset="0"/>
            </a:endParaRPr>
          </a:p>
        </p:txBody>
      </p:sp>
      <p:sp>
        <p:nvSpPr>
          <p:cNvPr id="6" name="Text Placeholder 4"/>
          <p:cNvSpPr>
            <a:spLocks noGrp="1"/>
          </p:cNvSpPr>
          <p:nvPr>
            <p:ph idx="1"/>
          </p:nvPr>
        </p:nvSpPr>
        <p:spPr>
          <a:xfrm>
            <a:off x="642910" y="1214422"/>
            <a:ext cx="5338936" cy="2928958"/>
          </a:xfrm>
        </p:spPr>
        <p:txBody>
          <a:bodyPr/>
          <a:lstStyle/>
          <a:p>
            <a:pPr>
              <a:lnSpc>
                <a:spcPct val="100000"/>
              </a:lnSpc>
              <a:buNone/>
            </a:pPr>
            <a:r>
              <a:rPr lang="en-GB" sz="2000" b="1" dirty="0">
                <a:solidFill>
                  <a:schemeClr val="bg1"/>
                </a:solidFill>
                <a:latin typeface="Times New Roman" pitchFamily="18" charset="0"/>
                <a:cs typeface="Times New Roman" pitchFamily="18" charset="0"/>
              </a:rPr>
              <a:t>Hardware Specifications                 </a:t>
            </a:r>
          </a:p>
          <a:p>
            <a:pPr lvl="2">
              <a:lnSpc>
                <a:spcPct val="100000"/>
              </a:lnSpc>
              <a:buClr>
                <a:schemeClr val="bg1"/>
              </a:buClr>
              <a:buFont typeface="Arial" pitchFamily="34" charset="0"/>
              <a:buChar char="•"/>
            </a:pPr>
            <a:r>
              <a:rPr lang="en-GB" sz="2000" dirty="0">
                <a:solidFill>
                  <a:schemeClr val="bg1"/>
                </a:solidFill>
                <a:latin typeface="Times New Roman" pitchFamily="18" charset="0"/>
                <a:cs typeface="Times New Roman" pitchFamily="18" charset="0"/>
              </a:rPr>
              <a:t>Webcam </a:t>
            </a:r>
          </a:p>
          <a:p>
            <a:pPr lvl="2">
              <a:lnSpc>
                <a:spcPct val="100000"/>
              </a:lnSpc>
              <a:buClr>
                <a:schemeClr val="bg1"/>
              </a:buClr>
              <a:buFont typeface="Arial" pitchFamily="34" charset="0"/>
              <a:buChar char="•"/>
            </a:pPr>
            <a:r>
              <a:rPr lang="en-GB" sz="2000" dirty="0">
                <a:solidFill>
                  <a:schemeClr val="bg1"/>
                </a:solidFill>
                <a:latin typeface="Times New Roman" pitchFamily="18" charset="0"/>
                <a:cs typeface="Times New Roman" pitchFamily="18" charset="0"/>
              </a:rPr>
              <a:t>Arduino Uno </a:t>
            </a:r>
          </a:p>
          <a:p>
            <a:pPr lvl="2">
              <a:lnSpc>
                <a:spcPct val="100000"/>
              </a:lnSpc>
              <a:buClr>
                <a:schemeClr val="bg1"/>
              </a:buClr>
              <a:buFont typeface="Arial" pitchFamily="34" charset="0"/>
              <a:buChar char="•"/>
            </a:pPr>
            <a:r>
              <a:rPr lang="en-GB" sz="2000" dirty="0">
                <a:solidFill>
                  <a:schemeClr val="bg1"/>
                </a:solidFill>
                <a:latin typeface="Times New Roman" pitchFamily="18" charset="0"/>
                <a:cs typeface="Times New Roman" pitchFamily="18" charset="0"/>
              </a:rPr>
              <a:t>MLX90614 Temperature Sensor </a:t>
            </a:r>
          </a:p>
          <a:p>
            <a:pPr lvl="2">
              <a:lnSpc>
                <a:spcPct val="100000"/>
              </a:lnSpc>
              <a:buClr>
                <a:schemeClr val="bg1"/>
              </a:buClr>
              <a:buFont typeface="Arial" pitchFamily="34" charset="0"/>
              <a:buChar char="•"/>
            </a:pPr>
            <a:r>
              <a:rPr lang="en-GB" sz="2000" dirty="0">
                <a:solidFill>
                  <a:schemeClr val="bg1"/>
                </a:solidFill>
                <a:latin typeface="Times New Roman" pitchFamily="18" charset="0"/>
                <a:cs typeface="Times New Roman" pitchFamily="18" charset="0"/>
              </a:rPr>
              <a:t>Laptop </a:t>
            </a:r>
          </a:p>
          <a:p>
            <a:pPr lvl="2">
              <a:lnSpc>
                <a:spcPct val="100000"/>
              </a:lnSpc>
              <a:buClr>
                <a:schemeClr val="bg1"/>
              </a:buClr>
              <a:buFont typeface="Arial" pitchFamily="34" charset="0"/>
              <a:buChar char="•"/>
            </a:pPr>
            <a:r>
              <a:rPr lang="en-GB" sz="2000" dirty="0">
                <a:solidFill>
                  <a:schemeClr val="bg1"/>
                </a:solidFill>
                <a:latin typeface="Times New Roman" pitchFamily="18" charset="0"/>
                <a:cs typeface="Times New Roman" pitchFamily="18" charset="0"/>
              </a:rPr>
              <a:t>Breadboard </a:t>
            </a:r>
          </a:p>
          <a:p>
            <a:pPr lvl="2">
              <a:lnSpc>
                <a:spcPct val="100000"/>
              </a:lnSpc>
              <a:buClr>
                <a:schemeClr val="bg1"/>
              </a:buClr>
              <a:buFont typeface="Arial" pitchFamily="34" charset="0"/>
              <a:buChar char="•"/>
            </a:pPr>
            <a:r>
              <a:rPr lang="en-GB" sz="2000" dirty="0">
                <a:solidFill>
                  <a:schemeClr val="bg1"/>
                </a:solidFill>
                <a:latin typeface="Times New Roman" pitchFamily="18" charset="0"/>
                <a:cs typeface="Times New Roman" pitchFamily="18" charset="0"/>
              </a:rPr>
              <a:t>Jumper Pins </a:t>
            </a:r>
          </a:p>
        </p:txBody>
      </p:sp>
      <p:sp>
        <p:nvSpPr>
          <p:cNvPr id="4" name="Date Placeholder 3"/>
          <p:cNvSpPr>
            <a:spLocks noGrp="1"/>
          </p:cNvSpPr>
          <p:nvPr>
            <p:ph type="dt" idx="10"/>
          </p:nvPr>
        </p:nvSpPr>
        <p:spPr/>
        <p:txBody>
          <a:bodyPr/>
          <a:lstStyle/>
          <a:p>
            <a:pPr>
              <a:defRPr/>
            </a:pPr>
            <a:fld id="{4C87BFA6-8CF6-4136-9CA3-7B60F2761E4E}" type="datetime1">
              <a:rPr lang="en-US" altLang="en-US" smtClean="0"/>
              <a:pPr>
                <a:defRPr/>
              </a:pPr>
              <a:t>7/20/2023</a:t>
            </a:fld>
            <a:endParaRPr lang="en-US" altLang="en-US"/>
          </a:p>
        </p:txBody>
      </p:sp>
      <p:sp>
        <p:nvSpPr>
          <p:cNvPr id="5" name="Slide Number Placeholder 4"/>
          <p:cNvSpPr>
            <a:spLocks noGrp="1"/>
          </p:cNvSpPr>
          <p:nvPr>
            <p:ph type="sldNum" idx="12"/>
          </p:nvPr>
        </p:nvSpPr>
        <p:spPr/>
        <p:txBody>
          <a:bodyPr/>
          <a:lstStyle/>
          <a:p>
            <a:fld id="{DC86EE38-4D45-4E94-A611-BA1DF394B161}" type="slidenum">
              <a:rPr lang="en-US" altLang="en-US" smtClean="0"/>
              <a:pPr/>
              <a:t>6</a:t>
            </a:fld>
            <a:endParaRPr lang="en-US" altLang="en-US"/>
          </a:p>
        </p:txBody>
      </p:sp>
      <p:sp>
        <p:nvSpPr>
          <p:cNvPr id="7" name="Footer Placeholder 6"/>
          <p:cNvSpPr>
            <a:spLocks noGrp="1"/>
          </p:cNvSpPr>
          <p:nvPr>
            <p:ph type="ftr" idx="11"/>
          </p:nvPr>
        </p:nvSpPr>
        <p:spPr/>
        <p:txBody>
          <a:bodyPr/>
          <a:lstStyle/>
          <a:p>
            <a:pPr>
              <a:defRPr/>
            </a:pPr>
            <a:r>
              <a:rPr lang="en-US" altLang="en-US"/>
              <a:t>KLNCE/CSE</a:t>
            </a:r>
          </a:p>
        </p:txBody>
      </p:sp>
      <p:sp>
        <p:nvSpPr>
          <p:cNvPr id="8" name="Rectangle 7"/>
          <p:cNvSpPr/>
          <p:nvPr/>
        </p:nvSpPr>
        <p:spPr>
          <a:xfrm>
            <a:off x="714348" y="4143380"/>
            <a:ext cx="4572000" cy="1883657"/>
          </a:xfrm>
          <a:prstGeom prst="rect">
            <a:avLst/>
          </a:prstGeom>
        </p:spPr>
        <p:txBody>
          <a:bodyPr>
            <a:spAutoFit/>
          </a:bodyPr>
          <a:lstStyle/>
          <a:p>
            <a:pPr algn="just">
              <a:lnSpc>
                <a:spcPct val="150000"/>
              </a:lnSpc>
              <a:buNone/>
            </a:pPr>
            <a:r>
              <a:rPr lang="en-GB" sz="2000" b="1" dirty="0">
                <a:solidFill>
                  <a:schemeClr val="bg1"/>
                </a:solidFill>
                <a:latin typeface="Times New Roman" pitchFamily="18" charset="0"/>
                <a:cs typeface="Times New Roman" pitchFamily="18" charset="0"/>
              </a:rPr>
              <a:t>Software Specifications                 </a:t>
            </a:r>
            <a:endParaRPr lang="en-GB" sz="2000" dirty="0"/>
          </a:p>
          <a:p>
            <a:pPr lvl="2" algn="just">
              <a:lnSpc>
                <a:spcPct val="150000"/>
              </a:lnSpc>
              <a:buClr>
                <a:schemeClr val="bg1"/>
              </a:buClr>
              <a:buFont typeface="Arial" pitchFamily="34" charset="0"/>
              <a:buChar char="•"/>
            </a:pPr>
            <a:r>
              <a:rPr lang="en-GB" sz="2000" dirty="0">
                <a:solidFill>
                  <a:schemeClr val="bg1"/>
                </a:solidFill>
                <a:latin typeface="Times New Roman" pitchFamily="18" charset="0"/>
                <a:cs typeface="Times New Roman" pitchFamily="18" charset="0"/>
              </a:rPr>
              <a:t>Python 3.7 </a:t>
            </a:r>
          </a:p>
          <a:p>
            <a:pPr lvl="2" algn="just">
              <a:lnSpc>
                <a:spcPct val="150000"/>
              </a:lnSpc>
              <a:buClr>
                <a:schemeClr val="bg1"/>
              </a:buClr>
              <a:buFont typeface="Arial" pitchFamily="34" charset="0"/>
              <a:buChar char="•"/>
            </a:pPr>
            <a:r>
              <a:rPr lang="en-GB" sz="2000" dirty="0" err="1">
                <a:solidFill>
                  <a:schemeClr val="bg1"/>
                </a:solidFill>
                <a:latin typeface="Times New Roman" pitchFamily="18" charset="0"/>
                <a:cs typeface="Times New Roman" pitchFamily="18" charset="0"/>
              </a:rPr>
              <a:t>Pycharm</a:t>
            </a:r>
            <a:r>
              <a:rPr lang="en-GB" sz="2000" dirty="0">
                <a:solidFill>
                  <a:schemeClr val="bg1"/>
                </a:solidFill>
                <a:latin typeface="Times New Roman" pitchFamily="18" charset="0"/>
                <a:cs typeface="Times New Roman" pitchFamily="18" charset="0"/>
              </a:rPr>
              <a:t> </a:t>
            </a:r>
          </a:p>
          <a:p>
            <a:pPr lvl="2" algn="just">
              <a:lnSpc>
                <a:spcPct val="150000"/>
              </a:lnSpc>
              <a:buClr>
                <a:schemeClr val="bg1"/>
              </a:buClr>
              <a:buFont typeface="Arial" pitchFamily="34" charset="0"/>
              <a:buChar char="•"/>
            </a:pPr>
            <a:r>
              <a:rPr lang="en-GB" sz="2000" dirty="0">
                <a:solidFill>
                  <a:schemeClr val="bg1"/>
                </a:solidFill>
                <a:latin typeface="Times New Roman" pitchFamily="18" charset="0"/>
                <a:cs typeface="Times New Roman" pitchFamily="18" charset="0"/>
              </a:rPr>
              <a:t>Arduino IDE </a:t>
            </a:r>
          </a:p>
        </p:txBody>
      </p:sp>
    </p:spTree>
    <p:extLst>
      <p:ext uri="{BB962C8B-B14F-4D97-AF65-F5344CB8AC3E}">
        <p14:creationId xmlns:p14="http://schemas.microsoft.com/office/powerpoint/2010/main" val="4078082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1">
            <a:extLst>
              <a:ext uri="{FF2B5EF4-FFF2-40B4-BE49-F238E27FC236}">
                <a16:creationId xmlns:a16="http://schemas.microsoft.com/office/drawing/2014/main" id="{9AAC66DE-B3A7-4772-B612-82C5A87611D4}"/>
              </a:ext>
            </a:extLst>
          </p:cNvPr>
          <p:cNvSpPr>
            <a:spLocks noChangeArrowheads="1"/>
          </p:cNvSpPr>
          <p:nvPr/>
        </p:nvSpPr>
        <p:spPr bwMode="auto">
          <a:xfrm>
            <a:off x="2051721" y="169075"/>
            <a:ext cx="5040560" cy="521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Lst>
              <a:defRPr>
                <a:solidFill>
                  <a:schemeClr val="tx1"/>
                </a:solidFill>
                <a:latin typeface="Arial" panose="020B0604020202020204" pitchFamily="34" charset="0"/>
                <a:cs typeface="Arial" panose="020B0604020202020204" pitchFamily="34" charset="0"/>
              </a:defRPr>
            </a:lvl1pPr>
            <a:lvl2pPr>
              <a:tabLst>
                <a:tab pos="457200" algn="l"/>
                <a:tab pos="914400" algn="l"/>
                <a:tab pos="1371600" algn="l"/>
                <a:tab pos="1828800" algn="l"/>
                <a:tab pos="2286000" algn="l"/>
                <a:tab pos="2743200" algn="l"/>
                <a:tab pos="3200400" algn="l"/>
                <a:tab pos="3657600" algn="l"/>
                <a:tab pos="4114800" algn="l"/>
              </a:tabLst>
              <a:defRPr>
                <a:solidFill>
                  <a:schemeClr val="tx1"/>
                </a:solidFill>
                <a:latin typeface="Arial" panose="020B0604020202020204" pitchFamily="34" charset="0"/>
                <a:cs typeface="Arial" panose="020B0604020202020204" pitchFamily="34" charset="0"/>
              </a:defRPr>
            </a:lvl2pPr>
            <a:lvl3pPr>
              <a:tabLst>
                <a:tab pos="457200" algn="l"/>
                <a:tab pos="914400" algn="l"/>
                <a:tab pos="1371600" algn="l"/>
                <a:tab pos="1828800" algn="l"/>
                <a:tab pos="2286000" algn="l"/>
                <a:tab pos="2743200" algn="l"/>
                <a:tab pos="3200400" algn="l"/>
                <a:tab pos="3657600" algn="l"/>
                <a:tab pos="4114800" algn="l"/>
              </a:tabLst>
              <a:defRPr>
                <a:solidFill>
                  <a:schemeClr val="tx1"/>
                </a:solidFill>
                <a:latin typeface="Arial" panose="020B0604020202020204" pitchFamily="34" charset="0"/>
                <a:cs typeface="Arial" panose="020B0604020202020204" pitchFamily="34" charset="0"/>
              </a:defRPr>
            </a:lvl3pPr>
            <a:lvl4pPr>
              <a:tabLst>
                <a:tab pos="457200" algn="l"/>
                <a:tab pos="914400" algn="l"/>
                <a:tab pos="1371600" algn="l"/>
                <a:tab pos="1828800" algn="l"/>
                <a:tab pos="2286000" algn="l"/>
                <a:tab pos="2743200" algn="l"/>
                <a:tab pos="3200400" algn="l"/>
                <a:tab pos="3657600" algn="l"/>
                <a:tab pos="4114800" algn="l"/>
              </a:tabLst>
              <a:defRPr>
                <a:solidFill>
                  <a:schemeClr val="tx1"/>
                </a:solidFill>
                <a:latin typeface="Arial" panose="020B0604020202020204" pitchFamily="34" charset="0"/>
                <a:cs typeface="Arial" panose="020B0604020202020204" pitchFamily="34" charset="0"/>
              </a:defRPr>
            </a:lvl4pPr>
            <a:lvl5pPr>
              <a:tabLst>
                <a:tab pos="457200" algn="l"/>
                <a:tab pos="914400" algn="l"/>
                <a:tab pos="1371600" algn="l"/>
                <a:tab pos="1828800" algn="l"/>
                <a:tab pos="2286000" algn="l"/>
                <a:tab pos="2743200" algn="l"/>
                <a:tab pos="3200400" algn="l"/>
                <a:tab pos="3657600" algn="l"/>
                <a:tab pos="41148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Lst>
              <a:defRPr>
                <a:solidFill>
                  <a:schemeClr val="tx1"/>
                </a:solidFill>
                <a:latin typeface="Arial" panose="020B0604020202020204" pitchFamily="34" charset="0"/>
                <a:cs typeface="Arial" panose="020B0604020202020204" pitchFamily="34" charset="0"/>
              </a:defRPr>
            </a:lvl9pPr>
          </a:lstStyle>
          <a:p>
            <a:pPr algn="ctr" eaLnBrk="1">
              <a:buClr>
                <a:srgbClr val="000000"/>
              </a:buClr>
              <a:buSzPct val="100000"/>
              <a:buFont typeface="Times New Roman" panose="02020603050405020304" pitchFamily="18" charset="0"/>
              <a:buNone/>
            </a:pPr>
            <a:r>
              <a:rPr lang="en-US" altLang="en-US" sz="2800" dirty="0">
                <a:solidFill>
                  <a:srgbClr val="FFFF00"/>
                </a:solidFill>
                <a:latin typeface="Times New Roman" panose="02020603050405020304" pitchFamily="18" charset="0"/>
              </a:rPr>
              <a:t>          </a:t>
            </a:r>
            <a:r>
              <a:rPr lang="en-US" altLang="en-US" sz="2800" b="1" dirty="0">
                <a:solidFill>
                  <a:srgbClr val="FFFF00"/>
                </a:solidFill>
                <a:latin typeface="Times New Roman" panose="02020603050405020304" pitchFamily="18" charset="0"/>
              </a:rPr>
              <a:t>LITERATURE SURVEY</a:t>
            </a:r>
          </a:p>
        </p:txBody>
      </p:sp>
      <p:sp>
        <p:nvSpPr>
          <p:cNvPr id="9219" name="Text Box 2">
            <a:extLst>
              <a:ext uri="{FF2B5EF4-FFF2-40B4-BE49-F238E27FC236}">
                <a16:creationId xmlns:a16="http://schemas.microsoft.com/office/drawing/2014/main" id="{CD7FCBF0-2643-4269-8BB5-30EC7F20FF26}"/>
              </a:ext>
            </a:extLst>
          </p:cNvPr>
          <p:cNvSpPr txBox="1">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91440" bIns="91440" anchor="ctr"/>
          <a:lstStyle>
            <a:lvl1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9pPr>
          </a:lstStyle>
          <a:p>
            <a:pPr eaLnBrk="1">
              <a:buClr>
                <a:srgbClr val="000000"/>
              </a:buClr>
              <a:buSzPct val="100000"/>
              <a:buFont typeface="Times New Roman" panose="02020603050405020304" pitchFamily="18" charset="0"/>
              <a:buNone/>
            </a:pPr>
            <a:endParaRPr lang="en-US" altLang="en-US" sz="1400" dirty="0">
              <a:solidFill>
                <a:srgbClr val="FFFFFF"/>
              </a:solidFill>
              <a:latin typeface="Times New Roman" panose="02020603050405020304" pitchFamily="18" charset="0"/>
              <a:ea typeface="WenQuanYi Micro Hei" charset="0"/>
              <a:cs typeface="Times New Roman" panose="02020603050405020304" pitchFamily="18" charset="0"/>
            </a:endParaRPr>
          </a:p>
        </p:txBody>
      </p:sp>
      <p:sp>
        <p:nvSpPr>
          <p:cNvPr id="9220" name="Text Box 3">
            <a:extLst>
              <a:ext uri="{FF2B5EF4-FFF2-40B4-BE49-F238E27FC236}">
                <a16:creationId xmlns:a16="http://schemas.microsoft.com/office/drawing/2014/main" id="{44A4CC04-9B2F-4352-9240-6C0884CDE40F}"/>
              </a:ext>
            </a:extLst>
          </p:cNvPr>
          <p:cNvSpPr txBox="1">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91440" bIns="91440" anchor="ctr"/>
          <a:lstStyle>
            <a:lvl1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9pPr>
          </a:lstStyle>
          <a:p>
            <a:pPr algn="ctr" eaLnBrk="1">
              <a:buClr>
                <a:srgbClr val="000000"/>
              </a:buClr>
              <a:buSzPct val="100000"/>
              <a:buFont typeface="Times New Roman" panose="02020603050405020304" pitchFamily="18" charset="0"/>
              <a:buNone/>
            </a:pPr>
            <a:endParaRPr lang="en-US" altLang="en-US" sz="1400" dirty="0">
              <a:solidFill>
                <a:srgbClr val="FFFFFF"/>
              </a:solidFill>
              <a:latin typeface="Times New Roman" panose="02020603050405020304" pitchFamily="18" charset="0"/>
              <a:ea typeface="WenQuanYi Micro Hei" charset="0"/>
              <a:cs typeface="Times New Roman" panose="02020603050405020304" pitchFamily="18" charset="0"/>
            </a:endParaRPr>
          </a:p>
        </p:txBody>
      </p:sp>
      <p:sp>
        <p:nvSpPr>
          <p:cNvPr id="9221" name="Text Box 4">
            <a:extLst>
              <a:ext uri="{FF2B5EF4-FFF2-40B4-BE49-F238E27FC236}">
                <a16:creationId xmlns:a16="http://schemas.microsoft.com/office/drawing/2014/main" id="{BD0694BE-4943-4E91-ADBB-052366CE9AF9}"/>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9pPr>
          </a:lstStyle>
          <a:p>
            <a:pPr algn="r" eaLnBrk="1">
              <a:buClr>
                <a:srgbClr val="000000"/>
              </a:buClr>
              <a:buSzPct val="100000"/>
              <a:buFont typeface="Times New Roman" panose="02020603050405020304" pitchFamily="18" charset="0"/>
              <a:buNone/>
            </a:pPr>
            <a:endParaRPr lang="en-US" altLang="en-US" sz="1400" dirty="0">
              <a:solidFill>
                <a:srgbClr val="FFFFFF"/>
              </a:solidFill>
              <a:latin typeface="Times New Roman" panose="02020603050405020304" pitchFamily="18" charset="0"/>
              <a:ea typeface="WenQuanYi Micro Hei" charset="0"/>
              <a:cs typeface="Times New Roman" panose="02020603050405020304" pitchFamily="18" charset="0"/>
            </a:endParaRPr>
          </a:p>
        </p:txBody>
      </p:sp>
      <p:graphicFrame>
        <p:nvGraphicFramePr>
          <p:cNvPr id="10" name="Group 1">
            <a:extLst>
              <a:ext uri="{FF2B5EF4-FFF2-40B4-BE49-F238E27FC236}">
                <a16:creationId xmlns:a16="http://schemas.microsoft.com/office/drawing/2014/main" id="{3E66EC3D-1697-453A-A463-770559EB5EE6}"/>
              </a:ext>
            </a:extLst>
          </p:cNvPr>
          <p:cNvGraphicFramePr>
            <a:graphicFrameLocks noGrp="1"/>
          </p:cNvGraphicFramePr>
          <p:nvPr>
            <p:extLst>
              <p:ext uri="{D42A27DB-BD31-4B8C-83A1-F6EECF244321}">
                <p14:modId xmlns:p14="http://schemas.microsoft.com/office/powerpoint/2010/main" val="4251504719"/>
              </p:ext>
            </p:extLst>
          </p:nvPr>
        </p:nvGraphicFramePr>
        <p:xfrm>
          <a:off x="357158" y="786364"/>
          <a:ext cx="8572559" cy="5424334"/>
        </p:xfrm>
        <a:graphic>
          <a:graphicData uri="http://schemas.openxmlformats.org/drawingml/2006/table">
            <a:tbl>
              <a:tblPr/>
              <a:tblGrid>
                <a:gridCol w="521620">
                  <a:extLst>
                    <a:ext uri="{9D8B030D-6E8A-4147-A177-3AD203B41FA5}">
                      <a16:colId xmlns:a16="http://schemas.microsoft.com/office/drawing/2014/main" val="20000"/>
                    </a:ext>
                  </a:extLst>
                </a:gridCol>
                <a:gridCol w="1788407">
                  <a:extLst>
                    <a:ext uri="{9D8B030D-6E8A-4147-A177-3AD203B41FA5}">
                      <a16:colId xmlns:a16="http://schemas.microsoft.com/office/drawing/2014/main" val="20001"/>
                    </a:ext>
                  </a:extLst>
                </a:gridCol>
                <a:gridCol w="2237062">
                  <a:extLst>
                    <a:ext uri="{9D8B030D-6E8A-4147-A177-3AD203B41FA5}">
                      <a16:colId xmlns:a16="http://schemas.microsoft.com/office/drawing/2014/main" val="20002"/>
                    </a:ext>
                  </a:extLst>
                </a:gridCol>
                <a:gridCol w="2047367">
                  <a:extLst>
                    <a:ext uri="{9D8B030D-6E8A-4147-A177-3AD203B41FA5}">
                      <a16:colId xmlns:a16="http://schemas.microsoft.com/office/drawing/2014/main" val="20003"/>
                    </a:ext>
                  </a:extLst>
                </a:gridCol>
                <a:gridCol w="1978103">
                  <a:extLst>
                    <a:ext uri="{9D8B030D-6E8A-4147-A177-3AD203B41FA5}">
                      <a16:colId xmlns:a16="http://schemas.microsoft.com/office/drawing/2014/main" val="20004"/>
                    </a:ext>
                  </a:extLst>
                </a:gridCol>
              </a:tblGrid>
              <a:tr h="852310">
                <a:tc>
                  <a:txBody>
                    <a:bodyPr/>
                    <a:lstStyle>
                      <a:lvl1pPr>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1pPr>
                      <a:lvl2pPr>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2pPr>
                      <a:lvl3pPr>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3pPr>
                      <a:lvl4pPr>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4pPr>
                      <a:lvl5pPr>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5pPr>
                      <a:lvl6pPr marL="25146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6pPr>
                      <a:lvl7pPr marL="29718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7pPr>
                      <a:lvl8pPr marL="34290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8pPr>
                      <a:lvl9pPr marL="38862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20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S. No</a:t>
                      </a:r>
                    </a:p>
                  </a:txBody>
                  <a:tcPr marL="91460" marR="91460" marT="45732" marB="4573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003CB4"/>
                    </a:solidFill>
                  </a:tcPr>
                </a:tc>
                <a:tc>
                  <a:txBody>
                    <a:bodyPr/>
                    <a:lstStyle>
                      <a:lvl1pPr>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1pPr>
                      <a:lvl2pPr>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2pPr>
                      <a:lvl3pPr>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3pPr>
                      <a:lvl4pPr>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4pPr>
                      <a:lvl5pPr>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5pPr>
                      <a:lvl6pPr marL="25146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6pPr>
                      <a:lvl7pPr marL="29718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7pPr>
                      <a:lvl8pPr marL="34290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8pPr>
                      <a:lvl9pPr marL="38862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sz="2000" b="1" dirty="0">
                          <a:solidFill>
                            <a:schemeClr val="bg1"/>
                          </a:solidFill>
                          <a:latin typeface="Times New Roman" pitchFamily="18" charset="0"/>
                          <a:cs typeface="Times New Roman" pitchFamily="18" charset="0"/>
                        </a:rPr>
                        <a:t>Title of the paper</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2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endParaRPr>
                    </a:p>
                  </a:txBody>
                  <a:tcPr marL="91460" marR="91460" marT="45732" marB="4573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003CB4"/>
                    </a:solidFill>
                  </a:tcPr>
                </a:tc>
                <a:tc>
                  <a:txBody>
                    <a:bodyPr/>
                    <a:lstStyle>
                      <a:lvl1pPr>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1pPr>
                      <a:lvl2pPr>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2pPr>
                      <a:lvl3pPr>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3pPr>
                      <a:lvl4pPr>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4pPr>
                      <a:lvl5pPr>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5pPr>
                      <a:lvl6pPr marL="25146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6pPr>
                      <a:lvl7pPr marL="29718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7pPr>
                      <a:lvl8pPr marL="34290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8pPr>
                      <a:lvl9pPr marL="38862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20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Author &amp; Publication </a:t>
                      </a:r>
                    </a:p>
                  </a:txBody>
                  <a:tcPr marL="91460" marR="91460" marT="45732" marB="4573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003CB4"/>
                    </a:solidFill>
                  </a:tcPr>
                </a:tc>
                <a:tc>
                  <a:txBody>
                    <a:bodyPr/>
                    <a:lstStyle>
                      <a:lvl1pPr>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1pPr>
                      <a:lvl2pPr>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2pPr>
                      <a:lvl3pPr>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3pPr>
                      <a:lvl4pPr>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4pPr>
                      <a:lvl5pPr>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5pPr>
                      <a:lvl6pPr marL="25146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6pPr>
                      <a:lvl7pPr marL="29718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7pPr>
                      <a:lvl8pPr marL="34290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8pPr>
                      <a:lvl9pPr marL="38862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9pPr>
                    </a:lstStyle>
                    <a:p>
                      <a:pPr marL="0" algn="l">
                        <a:spcBef>
                          <a:spcPts val="600"/>
                        </a:spcBef>
                      </a:pPr>
                      <a:r>
                        <a:rPr lang="en-US" sz="2000" b="1" dirty="0">
                          <a:solidFill>
                            <a:schemeClr val="bg1"/>
                          </a:solidFill>
                          <a:latin typeface="Times New Roman" pitchFamily="18" charset="0"/>
                          <a:cs typeface="Times New Roman" pitchFamily="18" charset="0"/>
                        </a:rPr>
                        <a:t>Methodology</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2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endParaRPr>
                    </a:p>
                  </a:txBody>
                  <a:tcPr marL="91460" marR="91460" marT="45732" marB="4573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003CB4"/>
                    </a:solidFill>
                  </a:tcPr>
                </a:tc>
                <a:tc>
                  <a:txBody>
                    <a:bodyPr/>
                    <a:lstStyle>
                      <a:lvl1pPr>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1pPr>
                      <a:lvl2pPr>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2pPr>
                      <a:lvl3pPr>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3pPr>
                      <a:lvl4pPr>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4pPr>
                      <a:lvl5pPr>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5pPr>
                      <a:lvl6pPr marL="25146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6pPr>
                      <a:lvl7pPr marL="29718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7pPr>
                      <a:lvl8pPr marL="34290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8pPr>
                      <a:lvl9pPr marL="38862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20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Merits/Demerits</a:t>
                      </a:r>
                    </a:p>
                  </a:txBody>
                  <a:tcPr marL="91460" marR="91460" marT="45732" marB="4573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003CB4"/>
                    </a:solidFill>
                  </a:tcPr>
                </a:tc>
                <a:extLst>
                  <a:ext uri="{0D108BD9-81ED-4DB2-BD59-A6C34878D82A}">
                    <a16:rowId xmlns:a16="http://schemas.microsoft.com/office/drawing/2014/main" val="10000"/>
                  </a:ext>
                </a:extLst>
              </a:tr>
              <a:tr h="4526630">
                <a:tc>
                  <a:txBody>
                    <a:bodyPr/>
                    <a:lstStyle>
                      <a:lvl1pPr>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1pPr>
                      <a:lvl2pPr>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2pPr>
                      <a:lvl3pPr>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3pPr>
                      <a:lvl4pPr>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4pPr>
                      <a:lvl5pPr>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5pPr>
                      <a:lvl6pPr marL="25146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6pPr>
                      <a:lvl7pPr marL="29718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7pPr>
                      <a:lvl8pPr marL="34290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8pPr>
                      <a:lvl9pPr marL="38862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6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endParaRP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6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1</a:t>
                      </a:r>
                    </a:p>
                  </a:txBody>
                  <a:tcPr marL="91460" marR="91460" marT="45732" marB="4573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003CB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u="none" baseline="0" dirty="0">
                          <a:solidFill>
                            <a:schemeClr val="bg1"/>
                          </a:solidFill>
                          <a:latin typeface="Times New Roman" pitchFamily="18" charset="0"/>
                          <a:cs typeface="Times New Roman" pitchFamily="18" charset="0"/>
                        </a:rPr>
                        <a:t>DVG-Face: Dual </a:t>
                      </a:r>
                      <a:r>
                        <a:rPr lang="en-IN" sz="1800" b="0" u="none" baseline="0" dirty="0" err="1">
                          <a:solidFill>
                            <a:schemeClr val="bg1"/>
                          </a:solidFill>
                          <a:latin typeface="Times New Roman" pitchFamily="18" charset="0"/>
                          <a:cs typeface="Times New Roman" pitchFamily="18" charset="0"/>
                        </a:rPr>
                        <a:t>Variational</a:t>
                      </a:r>
                      <a:r>
                        <a:rPr lang="en-IN" sz="1800" b="0" u="none" baseline="0" dirty="0">
                          <a:solidFill>
                            <a:schemeClr val="bg1"/>
                          </a:solidFill>
                          <a:latin typeface="Times New Roman" pitchFamily="18" charset="0"/>
                          <a:cs typeface="Times New Roman" pitchFamily="18" charset="0"/>
                        </a:rPr>
                        <a:t> Generation for Heterogeneous Face Recognition</a:t>
                      </a:r>
                      <a:endParaRPr lang="en-US" sz="2000" b="0" u="none" baseline="0" dirty="0">
                        <a:solidFill>
                          <a:schemeClr val="bg1"/>
                        </a:solidFill>
                        <a:latin typeface="Times New Roman" pitchFamily="18" charset="0"/>
                        <a:cs typeface="Times New Roman" pitchFamily="18" charset="0"/>
                      </a:endParaRPr>
                    </a:p>
                  </a:txBody>
                  <a:tcPr marL="91460" marR="91460" marT="45732" marB="45732">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003CB4"/>
                    </a:solidFill>
                  </a:tcPr>
                </a:tc>
                <a:tc>
                  <a:txBody>
                    <a:bodyPr/>
                    <a:lstStyle/>
                    <a:p>
                      <a:pPr algn="l"/>
                      <a:r>
                        <a:rPr lang="en-US" sz="1800" b="0" dirty="0" err="1">
                          <a:solidFill>
                            <a:schemeClr val="bg1"/>
                          </a:solidFill>
                          <a:latin typeface="Times New Roman" pitchFamily="18" charset="0"/>
                          <a:cs typeface="Times New Roman" pitchFamily="18" charset="0"/>
                        </a:rPr>
                        <a:t>Chaoyou</a:t>
                      </a:r>
                      <a:r>
                        <a:rPr lang="en-US" sz="1800" b="0" dirty="0">
                          <a:solidFill>
                            <a:schemeClr val="bg1"/>
                          </a:solidFill>
                          <a:latin typeface="Times New Roman" pitchFamily="18" charset="0"/>
                          <a:cs typeface="Times New Roman" pitchFamily="18" charset="0"/>
                        </a:rPr>
                        <a:t> Fu , Xiang Wu , </a:t>
                      </a:r>
                      <a:r>
                        <a:rPr lang="en-US" sz="1800" b="0" dirty="0" err="1">
                          <a:solidFill>
                            <a:schemeClr val="bg1"/>
                          </a:solidFill>
                          <a:latin typeface="Times New Roman" pitchFamily="18" charset="0"/>
                          <a:cs typeface="Times New Roman" pitchFamily="18" charset="0"/>
                        </a:rPr>
                        <a:t>Yibo</a:t>
                      </a:r>
                      <a:r>
                        <a:rPr lang="en-US" sz="1800" b="0" dirty="0">
                          <a:solidFill>
                            <a:schemeClr val="bg1"/>
                          </a:solidFill>
                          <a:latin typeface="Times New Roman" pitchFamily="18" charset="0"/>
                          <a:cs typeface="Times New Roman" pitchFamily="18" charset="0"/>
                        </a:rPr>
                        <a:t> Hu, </a:t>
                      </a:r>
                      <a:r>
                        <a:rPr lang="en-US" sz="1800" b="0" dirty="0" err="1">
                          <a:solidFill>
                            <a:schemeClr val="bg1"/>
                          </a:solidFill>
                          <a:latin typeface="Times New Roman" pitchFamily="18" charset="0"/>
                          <a:cs typeface="Times New Roman" pitchFamily="18" charset="0"/>
                        </a:rPr>
                        <a:t>Huaibo</a:t>
                      </a:r>
                      <a:r>
                        <a:rPr lang="en-US" sz="1800" b="0" dirty="0">
                          <a:solidFill>
                            <a:schemeClr val="bg1"/>
                          </a:solidFill>
                          <a:latin typeface="Times New Roman" pitchFamily="18" charset="0"/>
                          <a:cs typeface="Times New Roman" pitchFamily="18" charset="0"/>
                        </a:rPr>
                        <a:t> Huang , and Ran He , Senior Member, IEEE</a:t>
                      </a:r>
                    </a:p>
                    <a:p>
                      <a:pPr algn="l"/>
                      <a:r>
                        <a:rPr lang="en-US" sz="1800" b="0" dirty="0">
                          <a:solidFill>
                            <a:schemeClr val="bg1"/>
                          </a:solidFill>
                          <a:latin typeface="Times New Roman" pitchFamily="18" charset="0"/>
                          <a:cs typeface="Times New Roman" pitchFamily="18" charset="0"/>
                        </a:rPr>
                        <a:t>2022</a:t>
                      </a:r>
                    </a:p>
                  </a:txBody>
                  <a:tcPr marL="91460" marR="91460" marT="45732" marB="45732">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003CB4"/>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b="0" kern="1200" dirty="0">
                          <a:solidFill>
                            <a:schemeClr val="bg1"/>
                          </a:solidFill>
                          <a:effectLst/>
                          <a:latin typeface="Times New Roman" pitchFamily="18" charset="0"/>
                          <a:ea typeface="+mn-ea"/>
                          <a:cs typeface="Times New Roman" pitchFamily="18" charset="0"/>
                        </a:rPr>
                        <a:t>To integrate abundant identity information of large-scale visible data into the joint distribution..As a consequence, massive new diverse paired heterogeneous images with the same identity can be generated from noises. The identity consistency and identity diversity properties allow us to employ these generated images to train the HFR network via a contrastive learning mechanism, yielding both domain-invariant and discriminative embedding features.</a:t>
                      </a:r>
                      <a:endParaRPr lang="en-US" sz="1400" b="0" kern="1200" dirty="0">
                        <a:solidFill>
                          <a:schemeClr val="bg1"/>
                        </a:solidFill>
                        <a:effectLst/>
                        <a:latin typeface="Times New Roman" pitchFamily="18" charset="0"/>
                        <a:ea typeface="+mn-ea"/>
                        <a:cs typeface="Times New Roman" pitchFamily="18" charset="0"/>
                      </a:endParaRPr>
                    </a:p>
                  </a:txBody>
                  <a:tcPr marL="91460" marR="91460" marT="45732" marB="45732">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003CB4"/>
                    </a:solidFill>
                  </a:tcPr>
                </a:tc>
                <a:tc>
                  <a:txBody>
                    <a:bodyPr/>
                    <a:lstStyle/>
                    <a:p>
                      <a:pPr algn="l"/>
                      <a:r>
                        <a:rPr lang="en-IN" sz="1800" b="0" kern="1200" dirty="0">
                          <a:solidFill>
                            <a:schemeClr val="bg1"/>
                          </a:solidFill>
                          <a:effectLst/>
                          <a:latin typeface="Times New Roman" pitchFamily="18" charset="0"/>
                          <a:ea typeface="+mn-ea"/>
                          <a:cs typeface="Times New Roman" pitchFamily="18" charset="0"/>
                        </a:rPr>
                        <a:t>Achieves superior performances over state-of-the-art methods on seven challenging databases belonging to five HFR tasks, including NIR-VIS, Sketch-Photo, Profile-Frontal Photo, Thermal-VIS, and ID-Camera</a:t>
                      </a:r>
                      <a:endParaRPr lang="en-US" sz="1800" b="0" kern="1200" dirty="0">
                        <a:solidFill>
                          <a:schemeClr val="bg1"/>
                        </a:solidFill>
                        <a:effectLst/>
                        <a:latin typeface="Times New Roman" pitchFamily="18" charset="0"/>
                        <a:ea typeface="+mn-ea"/>
                        <a:cs typeface="Times New Roman" pitchFamily="18" charset="0"/>
                      </a:endParaRPr>
                    </a:p>
                  </a:txBody>
                  <a:tcPr marL="91460" marR="91460" marT="45732" marB="4573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003CB4"/>
                    </a:solidFill>
                  </a:tcPr>
                </a:tc>
                <a:extLst>
                  <a:ext uri="{0D108BD9-81ED-4DB2-BD59-A6C34878D82A}">
                    <a16:rowId xmlns:a16="http://schemas.microsoft.com/office/drawing/2014/main" val="10001"/>
                  </a:ext>
                </a:extLst>
              </a:tr>
            </a:tbl>
          </a:graphicData>
        </a:graphic>
      </p:graphicFrame>
      <p:sp>
        <p:nvSpPr>
          <p:cNvPr id="7" name="Date Placeholder 6"/>
          <p:cNvSpPr>
            <a:spLocks noGrp="1"/>
          </p:cNvSpPr>
          <p:nvPr>
            <p:ph type="dt" idx="10"/>
          </p:nvPr>
        </p:nvSpPr>
        <p:spPr/>
        <p:txBody>
          <a:bodyPr/>
          <a:lstStyle/>
          <a:p>
            <a:pPr>
              <a:defRPr/>
            </a:pPr>
            <a:fld id="{C95DCB68-9350-4766-8181-ED6AA7ECCD34}" type="datetime1">
              <a:rPr lang="en-US" altLang="en-US" smtClean="0"/>
              <a:pPr>
                <a:defRPr/>
              </a:pPr>
              <a:t>7/20/2023</a:t>
            </a:fld>
            <a:endParaRPr lang="en-US" altLang="en-US"/>
          </a:p>
        </p:txBody>
      </p:sp>
      <p:sp>
        <p:nvSpPr>
          <p:cNvPr id="8" name="Slide Number Placeholder 7"/>
          <p:cNvSpPr>
            <a:spLocks noGrp="1"/>
          </p:cNvSpPr>
          <p:nvPr>
            <p:ph type="sldNum" idx="12"/>
          </p:nvPr>
        </p:nvSpPr>
        <p:spPr/>
        <p:txBody>
          <a:bodyPr/>
          <a:lstStyle/>
          <a:p>
            <a:fld id="{DC86EE38-4D45-4E94-A611-BA1DF394B161}" type="slidenum">
              <a:rPr lang="en-US" altLang="en-US" smtClean="0"/>
              <a:pPr/>
              <a:t>7</a:t>
            </a:fld>
            <a:endParaRPr lang="en-US" altLang="en-US"/>
          </a:p>
        </p:txBody>
      </p:sp>
      <p:sp>
        <p:nvSpPr>
          <p:cNvPr id="9" name="Footer Placeholder 8"/>
          <p:cNvSpPr>
            <a:spLocks noGrp="1"/>
          </p:cNvSpPr>
          <p:nvPr>
            <p:ph type="ftr" idx="11"/>
          </p:nvPr>
        </p:nvSpPr>
        <p:spPr/>
        <p:txBody>
          <a:bodyPr/>
          <a:lstStyle/>
          <a:p>
            <a:pPr>
              <a:defRPr/>
            </a:pPr>
            <a:r>
              <a:rPr lang="en-US" altLang="en-US"/>
              <a:t>KLNCE/CSE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811DD38E-F09A-49B1-BF1E-E4E335BDAAB7}"/>
              </a:ext>
            </a:extLst>
          </p:cNvPr>
          <p:cNvGraphicFramePr>
            <a:graphicFrameLocks noGrp="1"/>
          </p:cNvGraphicFramePr>
          <p:nvPr>
            <p:extLst>
              <p:ext uri="{D42A27DB-BD31-4B8C-83A1-F6EECF244321}">
                <p14:modId xmlns:p14="http://schemas.microsoft.com/office/powerpoint/2010/main" val="740815882"/>
              </p:ext>
            </p:extLst>
          </p:nvPr>
        </p:nvGraphicFramePr>
        <p:xfrm>
          <a:off x="571472" y="142853"/>
          <a:ext cx="8337381" cy="6311247"/>
        </p:xfrm>
        <a:graphic>
          <a:graphicData uri="http://schemas.openxmlformats.org/drawingml/2006/table">
            <a:tbl>
              <a:tblPr/>
              <a:tblGrid>
                <a:gridCol w="509320">
                  <a:extLst>
                    <a:ext uri="{9D8B030D-6E8A-4147-A177-3AD203B41FA5}">
                      <a16:colId xmlns:a16="http://schemas.microsoft.com/office/drawing/2014/main" val="20000"/>
                    </a:ext>
                  </a:extLst>
                </a:gridCol>
                <a:gridCol w="1746242">
                  <a:extLst>
                    <a:ext uri="{9D8B030D-6E8A-4147-A177-3AD203B41FA5}">
                      <a16:colId xmlns:a16="http://schemas.microsoft.com/office/drawing/2014/main" val="20001"/>
                    </a:ext>
                  </a:extLst>
                </a:gridCol>
                <a:gridCol w="2081291">
                  <a:extLst>
                    <a:ext uri="{9D8B030D-6E8A-4147-A177-3AD203B41FA5}">
                      <a16:colId xmlns:a16="http://schemas.microsoft.com/office/drawing/2014/main" val="20002"/>
                    </a:ext>
                  </a:extLst>
                </a:gridCol>
                <a:gridCol w="2102123">
                  <a:extLst>
                    <a:ext uri="{9D8B030D-6E8A-4147-A177-3AD203B41FA5}">
                      <a16:colId xmlns:a16="http://schemas.microsoft.com/office/drawing/2014/main" val="20003"/>
                    </a:ext>
                  </a:extLst>
                </a:gridCol>
                <a:gridCol w="1898405">
                  <a:extLst>
                    <a:ext uri="{9D8B030D-6E8A-4147-A177-3AD203B41FA5}">
                      <a16:colId xmlns:a16="http://schemas.microsoft.com/office/drawing/2014/main" val="20004"/>
                    </a:ext>
                  </a:extLst>
                </a:gridCol>
              </a:tblGrid>
              <a:tr h="3049883">
                <a:tc>
                  <a:txBody>
                    <a:bodyPr/>
                    <a:lstStyle>
                      <a:lvl1pPr>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1pPr>
                      <a:lvl2pPr>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2pPr>
                      <a:lvl3pPr>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3pPr>
                      <a:lvl4pPr>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4pPr>
                      <a:lvl5pPr>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5pPr>
                      <a:lvl6pPr marL="25146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6pPr>
                      <a:lvl7pPr marL="29718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7pPr>
                      <a:lvl8pPr marL="34290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8pPr>
                      <a:lvl9pPr marL="38862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6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2</a:t>
                      </a:r>
                    </a:p>
                  </a:txBody>
                  <a:tcPr marL="91447" marR="91447" marT="45722" marB="4572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003CB4"/>
                    </a:solidFill>
                  </a:tcPr>
                </a:tc>
                <a:tc>
                  <a:txBody>
                    <a:bodyPr/>
                    <a:lstStyle/>
                    <a:p>
                      <a:pPr algn="l"/>
                      <a:r>
                        <a:rPr lang="en-IN" sz="1600" b="0" u="none" dirty="0">
                          <a:solidFill>
                            <a:schemeClr val="bg1"/>
                          </a:solidFill>
                          <a:latin typeface="Times New Roman" pitchFamily="18" charset="0"/>
                          <a:cs typeface="Times New Roman" pitchFamily="18" charset="0"/>
                        </a:rPr>
                        <a:t>Smart Attendance System using Machine Learning </a:t>
                      </a:r>
                      <a:endParaRPr lang="en-US" sz="1600" b="0" u="none" dirty="0">
                        <a:solidFill>
                          <a:schemeClr val="bg1"/>
                        </a:solidFill>
                        <a:latin typeface="Times New Roman" pitchFamily="18" charset="0"/>
                        <a:cs typeface="Times New Roman" pitchFamily="18" charset="0"/>
                      </a:endParaRPr>
                    </a:p>
                  </a:txBody>
                  <a:tcPr marL="91447" marR="91447" marT="45722" marB="45722">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003CB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bg1"/>
                          </a:solidFill>
                          <a:latin typeface="Times New Roman" pitchFamily="18" charset="0"/>
                          <a:cs typeface="Times New Roman" pitchFamily="18" charset="0"/>
                        </a:rPr>
                        <a:t>Prof. </a:t>
                      </a:r>
                      <a:r>
                        <a:rPr lang="en-US" sz="1600" b="0" dirty="0" err="1">
                          <a:solidFill>
                            <a:schemeClr val="bg1"/>
                          </a:solidFill>
                          <a:latin typeface="Times New Roman" pitchFamily="18" charset="0"/>
                          <a:cs typeface="Times New Roman" pitchFamily="18" charset="0"/>
                        </a:rPr>
                        <a:t>Shweta</a:t>
                      </a:r>
                      <a:r>
                        <a:rPr lang="en-US" sz="1600" b="0" dirty="0">
                          <a:solidFill>
                            <a:schemeClr val="bg1"/>
                          </a:solidFill>
                          <a:latin typeface="Times New Roman" pitchFamily="18" charset="0"/>
                          <a:cs typeface="Times New Roman" pitchFamily="18" charset="0"/>
                        </a:rPr>
                        <a:t> S Bagali1 , Dr K </a:t>
                      </a:r>
                      <a:r>
                        <a:rPr lang="en-US" sz="1600" b="0" dirty="0" err="1">
                          <a:solidFill>
                            <a:schemeClr val="bg1"/>
                          </a:solidFill>
                          <a:latin typeface="Times New Roman" pitchFamily="18" charset="0"/>
                          <a:cs typeface="Times New Roman" pitchFamily="18" charset="0"/>
                        </a:rPr>
                        <a:t>Amuthabala</a:t>
                      </a:r>
                      <a:r>
                        <a:rPr lang="en-US" sz="1600" b="0" dirty="0">
                          <a:solidFill>
                            <a:schemeClr val="bg1"/>
                          </a:solidFill>
                          <a:latin typeface="Times New Roman" pitchFamily="18" charset="0"/>
                          <a:cs typeface="Times New Roman" pitchFamily="18" charset="0"/>
                        </a:rPr>
                        <a:t> , Prof. </a:t>
                      </a:r>
                      <a:r>
                        <a:rPr lang="en-US" sz="1600" b="0" dirty="0" err="1">
                          <a:solidFill>
                            <a:schemeClr val="bg1"/>
                          </a:solidFill>
                          <a:latin typeface="Times New Roman" pitchFamily="18" charset="0"/>
                          <a:cs typeface="Times New Roman" pitchFamily="18" charset="0"/>
                        </a:rPr>
                        <a:t>Iranna</a:t>
                      </a:r>
                      <a:r>
                        <a:rPr lang="en-US" sz="1600" b="0" dirty="0">
                          <a:solidFill>
                            <a:schemeClr val="bg1"/>
                          </a:solidFill>
                          <a:latin typeface="Times New Roman" pitchFamily="18" charset="0"/>
                          <a:cs typeface="Times New Roman" pitchFamily="18" charset="0"/>
                        </a:rPr>
                        <a:t> </a:t>
                      </a:r>
                      <a:r>
                        <a:rPr lang="en-US" sz="1600" b="0" dirty="0" err="1">
                          <a:solidFill>
                            <a:schemeClr val="bg1"/>
                          </a:solidFill>
                          <a:latin typeface="Times New Roman" pitchFamily="18" charset="0"/>
                          <a:cs typeface="Times New Roman" pitchFamily="18" charset="0"/>
                        </a:rPr>
                        <a:t>Amargol</a:t>
                      </a:r>
                      <a:r>
                        <a:rPr lang="en-US" sz="1600" b="0" dirty="0">
                          <a:solidFill>
                            <a:schemeClr val="bg1"/>
                          </a:solidFill>
                          <a:latin typeface="Times New Roman" pitchFamily="18" charset="0"/>
                          <a:cs typeface="Times New Roman" pitchFamily="18" charset="0"/>
                        </a:rPr>
                        <a:t> , </a:t>
                      </a:r>
                      <a:r>
                        <a:rPr lang="en-US" sz="1600" b="0" dirty="0" err="1">
                          <a:solidFill>
                            <a:schemeClr val="bg1"/>
                          </a:solidFill>
                          <a:latin typeface="Times New Roman" pitchFamily="18" charset="0"/>
                          <a:cs typeface="Times New Roman" pitchFamily="18" charset="0"/>
                        </a:rPr>
                        <a:t>Mr</a:t>
                      </a:r>
                      <a:r>
                        <a:rPr lang="en-US" sz="1600" b="0" dirty="0">
                          <a:solidFill>
                            <a:schemeClr val="bg1"/>
                          </a:solidFill>
                          <a:latin typeface="Times New Roman" pitchFamily="18" charset="0"/>
                          <a:cs typeface="Times New Roman" pitchFamily="18" charset="0"/>
                        </a:rPr>
                        <a:t> H Prajwal,2021</a:t>
                      </a:r>
                    </a:p>
                  </a:txBody>
                  <a:tcPr marL="91447" marR="91447" marT="45722" marB="45722">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003CB4"/>
                    </a:solidFill>
                  </a:tcPr>
                </a:tc>
                <a:tc>
                  <a:txBody>
                    <a:bodyPr/>
                    <a:lstStyle/>
                    <a:p>
                      <a:pPr algn="just"/>
                      <a:r>
                        <a:rPr lang="en-IN" sz="1200" b="0" dirty="0">
                          <a:solidFill>
                            <a:schemeClr val="bg1"/>
                          </a:solidFill>
                          <a:latin typeface="Times New Roman" pitchFamily="18" charset="0"/>
                          <a:cs typeface="Times New Roman" pitchFamily="18" charset="0"/>
                        </a:rPr>
                        <a:t>The main goal of this research is to look into a calculation that can be used in biometric participation frameworks using reasonable methodologies and readily available data. The calculation primarily makes use of histogram-arranged slopes for watching faces, assessing face milestones, a support vector machine to perceive the face, and deep </a:t>
                      </a:r>
                      <a:r>
                        <a:rPr lang="en-IN" sz="1200" b="0" dirty="0" err="1">
                          <a:solidFill>
                            <a:schemeClr val="bg1"/>
                          </a:solidFill>
                          <a:latin typeface="Times New Roman" pitchFamily="18" charset="0"/>
                          <a:cs typeface="Times New Roman" pitchFamily="18" charset="0"/>
                        </a:rPr>
                        <a:t>convolutional</a:t>
                      </a:r>
                      <a:r>
                        <a:rPr lang="en-IN" sz="1200" b="0" dirty="0">
                          <a:solidFill>
                            <a:schemeClr val="bg1"/>
                          </a:solidFill>
                          <a:latin typeface="Times New Roman" pitchFamily="18" charset="0"/>
                          <a:cs typeface="Times New Roman" pitchFamily="18" charset="0"/>
                        </a:rPr>
                        <a:t> networks to think about faces.</a:t>
                      </a:r>
                      <a:endParaRPr lang="en-US" sz="1200" b="0" dirty="0">
                        <a:solidFill>
                          <a:schemeClr val="bg1"/>
                        </a:solidFill>
                        <a:latin typeface="Times New Roman" pitchFamily="18" charset="0"/>
                        <a:cs typeface="Times New Roman" pitchFamily="18" charset="0"/>
                      </a:endParaRPr>
                    </a:p>
                  </a:txBody>
                  <a:tcPr marL="91447" marR="91447" marT="45722" marB="45722">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003CB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bg1"/>
                          </a:solidFill>
                          <a:latin typeface="Times New Roman" pitchFamily="18" charset="0"/>
                          <a:ea typeface="+mn-ea"/>
                          <a:cs typeface="Times New Roman" pitchFamily="18" charset="0"/>
                        </a:rPr>
                        <a:t>This product project makes use of various important Dot Net APIs to collaborate and obtain the results of a nearby camera. </a:t>
                      </a:r>
                    </a:p>
                  </a:txBody>
                  <a:tcPr marL="91447" marR="91447" marT="45722" marB="4572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003CB4"/>
                    </a:solidFill>
                  </a:tcPr>
                </a:tc>
                <a:extLst>
                  <a:ext uri="{0D108BD9-81ED-4DB2-BD59-A6C34878D82A}">
                    <a16:rowId xmlns:a16="http://schemas.microsoft.com/office/drawing/2014/main" val="10000"/>
                  </a:ext>
                </a:extLst>
              </a:tr>
              <a:tr h="2568933">
                <a:tc>
                  <a:txBody>
                    <a:bodyPr/>
                    <a:lstStyle>
                      <a:lvl1pPr>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1pPr>
                      <a:lvl2pPr>
                        <a:spcBef>
                          <a:spcPts val="1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2pPr>
                      <a:lvl3pPr>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3pPr>
                      <a:lvl4pPr>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1200">
                          <a:solidFill>
                            <a:srgbClr val="000000"/>
                          </a:solidFill>
                          <a:latin typeface="Arial" charset="0"/>
                          <a:cs typeface="Arial" charset="0"/>
                        </a:defRPr>
                      </a:lvl4pPr>
                      <a:lvl5pPr>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5pPr>
                      <a:lvl6pPr marL="25146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6pPr>
                      <a:lvl7pPr marL="29718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7pPr>
                      <a:lvl8pPr marL="34290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8pPr>
                      <a:lvl9pPr marL="3886200" indent="-228600" defTabSz="457200" fontAlgn="base" hangingPunct="0">
                        <a:lnSpc>
                          <a:spcPct val="93000"/>
                        </a:lnSpc>
                        <a:spcBef>
                          <a:spcPts val="288"/>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rgbClr val="000000"/>
                          </a:solidFill>
                          <a:latin typeface="Arial" charset="0"/>
                          <a:cs typeface="Arial"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6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3</a:t>
                      </a:r>
                    </a:p>
                  </a:txBody>
                  <a:tcPr marL="91447" marR="91447" marT="45722" marB="4572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003CB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dirty="0">
                          <a:solidFill>
                            <a:schemeClr val="bg1"/>
                          </a:solidFill>
                          <a:latin typeface="Times New Roman" pitchFamily="18" charset="0"/>
                          <a:cs typeface="Times New Roman" pitchFamily="18" charset="0"/>
                        </a:rPr>
                        <a:t>WebFace260M: A Benchmark for Million-Scale Deep Face Recognition</a:t>
                      </a:r>
                    </a:p>
                  </a:txBody>
                  <a:tcPr marL="91447" marR="91447" marT="45722" marB="4572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003CB4"/>
                    </a:solidFill>
                  </a:tcPr>
                </a:tc>
                <a:tc>
                  <a:txBody>
                    <a:bodyPr/>
                    <a:lstStyle/>
                    <a:p>
                      <a:pPr algn="just"/>
                      <a:r>
                        <a:rPr lang="en-IN" sz="1600" dirty="0">
                          <a:solidFill>
                            <a:schemeClr val="bg1"/>
                          </a:solidFill>
                          <a:latin typeface="Times New Roman" pitchFamily="18" charset="0"/>
                          <a:cs typeface="Times New Roman" pitchFamily="18" charset="0"/>
                        </a:rPr>
                        <a:t>Zheng Zhu , Member, IEEE, Guan Huang, </a:t>
                      </a:r>
                      <a:r>
                        <a:rPr lang="en-IN" sz="1600" dirty="0" err="1">
                          <a:solidFill>
                            <a:schemeClr val="bg1"/>
                          </a:solidFill>
                          <a:latin typeface="Times New Roman" pitchFamily="18" charset="0"/>
                          <a:cs typeface="Times New Roman" pitchFamily="18" charset="0"/>
                        </a:rPr>
                        <a:t>Jiankang</a:t>
                      </a:r>
                      <a:r>
                        <a:rPr lang="en-IN" sz="1600" dirty="0">
                          <a:solidFill>
                            <a:schemeClr val="bg1"/>
                          </a:solidFill>
                          <a:latin typeface="Times New Roman" pitchFamily="18" charset="0"/>
                          <a:cs typeface="Times New Roman" pitchFamily="18" charset="0"/>
                        </a:rPr>
                        <a:t> Deng , Student Member, IEEE, Yun Ye, </a:t>
                      </a:r>
                      <a:r>
                        <a:rPr lang="en-IN" sz="1600" dirty="0" err="1">
                          <a:solidFill>
                            <a:schemeClr val="bg1"/>
                          </a:solidFill>
                          <a:latin typeface="Times New Roman" pitchFamily="18" charset="0"/>
                          <a:cs typeface="Times New Roman" pitchFamily="18" charset="0"/>
                        </a:rPr>
                        <a:t>Junjie</a:t>
                      </a:r>
                      <a:r>
                        <a:rPr lang="en-IN" sz="1600" dirty="0">
                          <a:solidFill>
                            <a:schemeClr val="bg1"/>
                          </a:solidFill>
                          <a:latin typeface="Times New Roman" pitchFamily="18" charset="0"/>
                          <a:cs typeface="Times New Roman" pitchFamily="18" charset="0"/>
                        </a:rPr>
                        <a:t> Huang , Member, IEEE, </a:t>
                      </a:r>
                      <a:r>
                        <a:rPr lang="en-IN" sz="1600" dirty="0" err="1">
                          <a:solidFill>
                            <a:schemeClr val="bg1"/>
                          </a:solidFill>
                          <a:latin typeface="Times New Roman" pitchFamily="18" charset="0"/>
                          <a:cs typeface="Times New Roman" pitchFamily="18" charset="0"/>
                        </a:rPr>
                        <a:t>Xinze</a:t>
                      </a:r>
                      <a:r>
                        <a:rPr lang="en-IN" sz="1600" dirty="0">
                          <a:solidFill>
                            <a:schemeClr val="bg1"/>
                          </a:solidFill>
                          <a:latin typeface="Times New Roman" pitchFamily="18" charset="0"/>
                          <a:cs typeface="Times New Roman" pitchFamily="18" charset="0"/>
                        </a:rPr>
                        <a:t> Chen, </a:t>
                      </a:r>
                      <a:r>
                        <a:rPr lang="en-IN" sz="1600" dirty="0" err="1">
                          <a:solidFill>
                            <a:schemeClr val="bg1"/>
                          </a:solidFill>
                          <a:latin typeface="Times New Roman" pitchFamily="18" charset="0"/>
                          <a:cs typeface="Times New Roman" pitchFamily="18" charset="0"/>
                        </a:rPr>
                        <a:t>Jiagang</a:t>
                      </a:r>
                      <a:r>
                        <a:rPr lang="en-IN" sz="1600" dirty="0">
                          <a:solidFill>
                            <a:schemeClr val="bg1"/>
                          </a:solidFill>
                          <a:latin typeface="Times New Roman" pitchFamily="18" charset="0"/>
                          <a:cs typeface="Times New Roman" pitchFamily="18" charset="0"/>
                        </a:rPr>
                        <a:t> Zhu, Tian Yang , </a:t>
                      </a:r>
                      <a:r>
                        <a:rPr lang="en-IN" sz="1600" dirty="0" err="1">
                          <a:solidFill>
                            <a:schemeClr val="bg1"/>
                          </a:solidFill>
                          <a:latin typeface="Times New Roman" pitchFamily="18" charset="0"/>
                          <a:cs typeface="Times New Roman" pitchFamily="18" charset="0"/>
                        </a:rPr>
                        <a:t>Dalong</a:t>
                      </a:r>
                      <a:r>
                        <a:rPr lang="en-IN" sz="1600" dirty="0">
                          <a:solidFill>
                            <a:schemeClr val="bg1"/>
                          </a:solidFill>
                          <a:latin typeface="Times New Roman" pitchFamily="18" charset="0"/>
                          <a:cs typeface="Times New Roman" pitchFamily="18" charset="0"/>
                        </a:rPr>
                        <a:t> Du, </a:t>
                      </a:r>
                      <a:r>
                        <a:rPr lang="en-IN" sz="1600" dirty="0" err="1">
                          <a:solidFill>
                            <a:schemeClr val="bg1"/>
                          </a:solidFill>
                          <a:latin typeface="Times New Roman" pitchFamily="18" charset="0"/>
                          <a:cs typeface="Times New Roman" pitchFamily="18" charset="0"/>
                        </a:rPr>
                        <a:t>Jiwen</a:t>
                      </a:r>
                      <a:r>
                        <a:rPr lang="en-IN" sz="1600" dirty="0">
                          <a:solidFill>
                            <a:schemeClr val="bg1"/>
                          </a:solidFill>
                          <a:latin typeface="Times New Roman" pitchFamily="18" charset="0"/>
                          <a:cs typeface="Times New Roman" pitchFamily="18" charset="0"/>
                        </a:rPr>
                        <a:t> Lu , Senior Member, IEEE, and </a:t>
                      </a:r>
                      <a:r>
                        <a:rPr lang="en-IN" sz="1600" dirty="0" err="1">
                          <a:solidFill>
                            <a:schemeClr val="bg1"/>
                          </a:solidFill>
                          <a:latin typeface="Times New Roman" pitchFamily="18" charset="0"/>
                          <a:cs typeface="Times New Roman" pitchFamily="18" charset="0"/>
                        </a:rPr>
                        <a:t>Jie</a:t>
                      </a:r>
                      <a:r>
                        <a:rPr lang="en-IN" sz="1600" dirty="0">
                          <a:solidFill>
                            <a:schemeClr val="bg1"/>
                          </a:solidFill>
                          <a:latin typeface="Times New Roman" pitchFamily="18" charset="0"/>
                          <a:cs typeface="Times New Roman" pitchFamily="18" charset="0"/>
                        </a:rPr>
                        <a:t> Zhou , Senior Member, IEEE,2021</a:t>
                      </a:r>
                      <a:endParaRPr lang="en-IN" sz="1600" b="0" dirty="0">
                        <a:solidFill>
                          <a:schemeClr val="bg1"/>
                        </a:solidFill>
                        <a:latin typeface="Times New Roman" pitchFamily="18" charset="0"/>
                        <a:cs typeface="Times New Roman" pitchFamily="18" charset="0"/>
                      </a:endParaRPr>
                    </a:p>
                  </a:txBody>
                  <a:tcPr marL="91447" marR="91447" marT="45722" marB="4572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003CB4"/>
                    </a:solidFill>
                  </a:tcPr>
                </a:tc>
                <a:tc>
                  <a:txBody>
                    <a:bodyPr/>
                    <a:lstStyle/>
                    <a:p>
                      <a:pPr algn="just"/>
                      <a:r>
                        <a:rPr lang="en-IN" sz="1400" dirty="0">
                          <a:solidFill>
                            <a:schemeClr val="bg1"/>
                          </a:solidFill>
                          <a:latin typeface="Times New Roman" pitchFamily="18" charset="0"/>
                          <a:cs typeface="Times New Roman" pitchFamily="18" charset="0"/>
                        </a:rPr>
                        <a:t>The cleaned WebFace42M is the largest public face recognition training set and we expect to close the data gap between academia and industry. Referring to practical deployments, Face Recognition Under Inference Time constraint (FRUITS) protocol and a new test set with rich attributes are constructed. </a:t>
                      </a:r>
                    </a:p>
                  </a:txBody>
                  <a:tcPr marL="91447" marR="91447" marT="45722" marB="4572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003CB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bg1"/>
                          </a:solidFill>
                          <a:latin typeface="Times New Roman" pitchFamily="18" charset="0"/>
                          <a:ea typeface="+mn-ea"/>
                          <a:cs typeface="Times New Roman" pitchFamily="18" charset="0"/>
                        </a:rPr>
                        <a:t>Enormous potential on standard, masked and unbiased face recognition scenarios.</a:t>
                      </a:r>
                    </a:p>
                  </a:txBody>
                  <a:tcPr marL="91447" marR="91447" marT="45722" marB="4572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003CB4"/>
                    </a:solidFill>
                  </a:tcPr>
                </a:tc>
                <a:extLst>
                  <a:ext uri="{0D108BD9-81ED-4DB2-BD59-A6C34878D82A}">
                    <a16:rowId xmlns:a16="http://schemas.microsoft.com/office/drawing/2014/main" val="10001"/>
                  </a:ext>
                </a:extLst>
              </a:tr>
            </a:tbl>
          </a:graphicData>
        </a:graphic>
      </p:graphicFrame>
      <p:sp>
        <p:nvSpPr>
          <p:cNvPr id="10264" name="Text Box 4">
            <a:extLst>
              <a:ext uri="{FF2B5EF4-FFF2-40B4-BE49-F238E27FC236}">
                <a16:creationId xmlns:a16="http://schemas.microsoft.com/office/drawing/2014/main" id="{9C679D8C-3403-4E0C-8723-13539F43D947}"/>
              </a:ext>
            </a:extLst>
          </p:cNvPr>
          <p:cNvSpPr txBox="1">
            <a:spLocks noChangeArrowheads="1"/>
          </p:cNvSpPr>
          <p:nvPr/>
        </p:nvSpPr>
        <p:spPr bwMode="auto">
          <a:xfrm>
            <a:off x="6553200" y="6376988"/>
            <a:ext cx="2133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9pPr>
          </a:lstStyle>
          <a:p>
            <a:pPr algn="r" eaLnBrk="1">
              <a:buClr>
                <a:srgbClr val="000000"/>
              </a:buClr>
              <a:buSzPct val="100000"/>
              <a:buFont typeface="Times New Roman" panose="02020603050405020304" pitchFamily="18" charset="0"/>
              <a:buNone/>
            </a:pPr>
            <a:endParaRPr lang="en-US" altLang="en-US" sz="1200" dirty="0">
              <a:solidFill>
                <a:srgbClr val="FFFFFF"/>
              </a:solidFill>
              <a:latin typeface="Times New Roman" panose="02020603050405020304" pitchFamily="18" charset="0"/>
              <a:ea typeface="WenQuanYi Micro Hei" charset="0"/>
              <a:cs typeface="Times New Roman" panose="02020603050405020304" pitchFamily="18" charset="0"/>
            </a:endParaRPr>
          </a:p>
        </p:txBody>
      </p:sp>
      <p:sp>
        <p:nvSpPr>
          <p:cNvPr id="4" name="Date Placeholder 3"/>
          <p:cNvSpPr>
            <a:spLocks noGrp="1"/>
          </p:cNvSpPr>
          <p:nvPr>
            <p:ph type="dt" idx="10"/>
          </p:nvPr>
        </p:nvSpPr>
        <p:spPr/>
        <p:txBody>
          <a:bodyPr/>
          <a:lstStyle/>
          <a:p>
            <a:pPr>
              <a:defRPr/>
            </a:pPr>
            <a:fld id="{B05CE706-6079-449C-AB25-D4A87966FAA2}" type="datetime1">
              <a:rPr lang="en-US" altLang="en-US" smtClean="0"/>
              <a:pPr>
                <a:defRPr/>
              </a:pPr>
              <a:t>7/20/2023</a:t>
            </a:fld>
            <a:endParaRPr lang="en-US" altLang="en-US"/>
          </a:p>
        </p:txBody>
      </p:sp>
      <p:sp>
        <p:nvSpPr>
          <p:cNvPr id="5" name="Slide Number Placeholder 4"/>
          <p:cNvSpPr>
            <a:spLocks noGrp="1"/>
          </p:cNvSpPr>
          <p:nvPr>
            <p:ph type="sldNum" idx="12"/>
          </p:nvPr>
        </p:nvSpPr>
        <p:spPr/>
        <p:txBody>
          <a:bodyPr/>
          <a:lstStyle/>
          <a:p>
            <a:fld id="{DC86EE38-4D45-4E94-A611-BA1DF394B161}" type="slidenum">
              <a:rPr lang="en-US" altLang="en-US" smtClean="0"/>
              <a:pPr/>
              <a:t>8</a:t>
            </a:fld>
            <a:endParaRPr lang="en-US" altLang="en-US"/>
          </a:p>
        </p:txBody>
      </p:sp>
      <p:sp>
        <p:nvSpPr>
          <p:cNvPr id="7" name="Footer Placeholder 6"/>
          <p:cNvSpPr>
            <a:spLocks noGrp="1"/>
          </p:cNvSpPr>
          <p:nvPr>
            <p:ph type="ftr" idx="11"/>
          </p:nvPr>
        </p:nvSpPr>
        <p:spPr/>
        <p:txBody>
          <a:bodyPr/>
          <a:lstStyle/>
          <a:p>
            <a:pPr>
              <a:defRPr/>
            </a:pPr>
            <a:r>
              <a:rPr lang="en-US" altLang="en-US"/>
              <a:t>KLNCE/CSE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a:extLst>
              <a:ext uri="{FF2B5EF4-FFF2-40B4-BE49-F238E27FC236}">
                <a16:creationId xmlns:a16="http://schemas.microsoft.com/office/drawing/2014/main" id="{9BFC0BCF-AACA-4072-B45E-B05337566A74}"/>
              </a:ext>
            </a:extLst>
          </p:cNvPr>
          <p:cNvSpPr>
            <a:spLocks noGrp="1" noChangeArrowheads="1"/>
          </p:cNvSpPr>
          <p:nvPr>
            <p:ph type="title"/>
          </p:nvPr>
        </p:nvSpPr>
        <p:spPr>
          <a:xfrm>
            <a:off x="857250" y="125189"/>
            <a:ext cx="7786688" cy="1071563"/>
          </a:xfrm>
          <a:ln>
            <a:solidFill>
              <a:schemeClr val="accent2"/>
            </a:solidFill>
            <a:round/>
            <a:headEnd/>
            <a:tailEnd/>
          </a:ln>
        </p:spPr>
        <p:txBody>
          <a:bodyPr/>
          <a:lstStyle/>
          <a:p>
            <a:pPr algn="ctr" eaLnBrk="1">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200" b="1" dirty="0">
                <a:solidFill>
                  <a:srgbClr val="FFFF00"/>
                </a:solidFill>
                <a:latin typeface="Times New Roman" panose="02020603050405020304" pitchFamily="18" charset="0"/>
                <a:cs typeface="Times New Roman" panose="02020603050405020304" pitchFamily="18" charset="0"/>
              </a:rPr>
              <a:t>BLOCK  DIAGRAM</a:t>
            </a:r>
          </a:p>
        </p:txBody>
      </p:sp>
      <p:sp>
        <p:nvSpPr>
          <p:cNvPr id="11267" name="Text Box 2">
            <a:extLst>
              <a:ext uri="{FF2B5EF4-FFF2-40B4-BE49-F238E27FC236}">
                <a16:creationId xmlns:a16="http://schemas.microsoft.com/office/drawing/2014/main" id="{DB143B82-2E7B-4AA6-A591-D2AF46607778}"/>
              </a:ext>
            </a:extLst>
          </p:cNvPr>
          <p:cNvSpPr txBox="1">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91440" bIns="91440" anchor="ctr"/>
          <a:lstStyle>
            <a:lvl1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9pPr>
          </a:lstStyle>
          <a:p>
            <a:pPr eaLnBrk="1">
              <a:buClr>
                <a:srgbClr val="000000"/>
              </a:buClr>
              <a:buSzPct val="100000"/>
              <a:buFont typeface="Times New Roman" panose="02020603050405020304" pitchFamily="18" charset="0"/>
              <a:buNone/>
            </a:pPr>
            <a:endParaRPr lang="en-US" altLang="en-US" sz="1200" dirty="0">
              <a:solidFill>
                <a:srgbClr val="FFFFFF"/>
              </a:solidFill>
              <a:latin typeface="Times New Roman" panose="02020603050405020304" pitchFamily="18" charset="0"/>
              <a:ea typeface="WenQuanYi Micro Hei" charset="0"/>
              <a:cs typeface="Times New Roman" panose="02020603050405020304" pitchFamily="18" charset="0"/>
            </a:endParaRPr>
          </a:p>
        </p:txBody>
      </p:sp>
      <p:sp>
        <p:nvSpPr>
          <p:cNvPr id="11268" name="Text Box 3">
            <a:extLst>
              <a:ext uri="{FF2B5EF4-FFF2-40B4-BE49-F238E27FC236}">
                <a16:creationId xmlns:a16="http://schemas.microsoft.com/office/drawing/2014/main" id="{50B7DAC2-C8C7-46B4-9ED4-4148858C9884}"/>
              </a:ext>
            </a:extLst>
          </p:cNvPr>
          <p:cNvSpPr txBox="1">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91440" bIns="91440" anchor="ctr"/>
          <a:lstStyle>
            <a:lvl1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Lst>
              <a:defRPr>
                <a:solidFill>
                  <a:schemeClr val="tx1"/>
                </a:solidFill>
                <a:latin typeface="Arial" panose="020B0604020202020204" pitchFamily="34" charset="0"/>
                <a:cs typeface="Arial" panose="020B0604020202020204" pitchFamily="34" charset="0"/>
              </a:defRPr>
            </a:lvl9pPr>
          </a:lstStyle>
          <a:p>
            <a:pPr algn="ctr" eaLnBrk="1">
              <a:buClr>
                <a:srgbClr val="000000"/>
              </a:buClr>
              <a:buSzPct val="100000"/>
              <a:buFont typeface="Times New Roman" panose="02020603050405020304" pitchFamily="18" charset="0"/>
              <a:buNone/>
            </a:pPr>
            <a:endParaRPr lang="en-US" altLang="en-US" sz="1200" dirty="0">
              <a:solidFill>
                <a:srgbClr val="FFFFFF"/>
              </a:solidFill>
              <a:latin typeface="Times New Roman" panose="02020603050405020304" pitchFamily="18" charset="0"/>
              <a:ea typeface="WenQuanYi Micro Hei" charset="0"/>
              <a:cs typeface="Times New Roman" panose="02020603050405020304" pitchFamily="18" charset="0"/>
            </a:endParaRPr>
          </a:p>
        </p:txBody>
      </p:sp>
      <p:sp>
        <p:nvSpPr>
          <p:cNvPr id="11269" name="Text Box 4">
            <a:extLst>
              <a:ext uri="{FF2B5EF4-FFF2-40B4-BE49-F238E27FC236}">
                <a16:creationId xmlns:a16="http://schemas.microsoft.com/office/drawing/2014/main" id="{7D5A8009-A52E-44C7-A4F1-41D1DA42FE77}"/>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Lst>
              <a:defRPr>
                <a:solidFill>
                  <a:schemeClr val="tx1"/>
                </a:solidFill>
                <a:latin typeface="Arial" panose="020B0604020202020204" pitchFamily="34" charset="0"/>
                <a:cs typeface="Arial" panose="020B0604020202020204" pitchFamily="34" charset="0"/>
              </a:defRPr>
            </a:lvl9pPr>
          </a:lstStyle>
          <a:p>
            <a:pPr algn="r" eaLnBrk="1">
              <a:buClr>
                <a:srgbClr val="000000"/>
              </a:buClr>
              <a:buSzPct val="100000"/>
              <a:buFont typeface="Times New Roman" panose="02020603050405020304" pitchFamily="18" charset="0"/>
              <a:buNone/>
            </a:pPr>
            <a:endParaRPr lang="en-US" altLang="en-US" sz="1200" dirty="0">
              <a:solidFill>
                <a:srgbClr val="FFFFFF"/>
              </a:solidFill>
              <a:latin typeface="Times New Roman" panose="02020603050405020304" pitchFamily="18" charset="0"/>
              <a:ea typeface="WenQuanYi Micro Hei" charset="0"/>
              <a:cs typeface="Times New Roman" panose="02020603050405020304" pitchFamily="18" charset="0"/>
            </a:endParaRPr>
          </a:p>
        </p:txBody>
      </p:sp>
      <p:sp>
        <p:nvSpPr>
          <p:cNvPr id="45" name="Oval 44"/>
          <p:cNvSpPr/>
          <p:nvPr/>
        </p:nvSpPr>
        <p:spPr bwMode="auto">
          <a:xfrm>
            <a:off x="1043608" y="1268760"/>
            <a:ext cx="1285884" cy="714381"/>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lang="en-US" sz="1600" dirty="0">
                <a:latin typeface="Times New Roman" pitchFamily="18" charset="0"/>
                <a:cs typeface="Times New Roman" pitchFamily="18" charset="0"/>
              </a:rPr>
              <a:t>   Start</a:t>
            </a:r>
            <a:endParaRPr kumimoji="0" lang="en-US" sz="1600" b="0" i="0" u="none" strike="noStrike" cap="none" normalizeH="0" baseline="0" dirty="0">
              <a:ln>
                <a:noFill/>
              </a:ln>
              <a:effectLst/>
              <a:latin typeface="Times New Roman" pitchFamily="18" charset="0"/>
              <a:cs typeface="Times New Roman" pitchFamily="18" charset="0"/>
            </a:endParaRPr>
          </a:p>
        </p:txBody>
      </p:sp>
      <p:sp>
        <p:nvSpPr>
          <p:cNvPr id="50" name="Flowchart: Process 49"/>
          <p:cNvSpPr/>
          <p:nvPr/>
        </p:nvSpPr>
        <p:spPr bwMode="auto">
          <a:xfrm>
            <a:off x="971600" y="2924944"/>
            <a:ext cx="1428760" cy="500066"/>
          </a:xfrm>
          <a:prstGeom prst="flowChartProcess">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lang="en-US" sz="1600" dirty="0">
                <a:latin typeface="Times New Roman" pitchFamily="18" charset="0"/>
                <a:cs typeface="Times New Roman" pitchFamily="18" charset="0"/>
              </a:rPr>
              <a:t>    </a:t>
            </a:r>
            <a:r>
              <a:rPr kumimoji="0" lang="en-US" sz="1600" b="0" i="0" u="none" strike="noStrike" cap="none" normalizeH="0" baseline="0" dirty="0">
                <a:ln>
                  <a:noFill/>
                </a:ln>
                <a:effectLst/>
                <a:latin typeface="Times New Roman" pitchFamily="18" charset="0"/>
                <a:cs typeface="Times New Roman" pitchFamily="18" charset="0"/>
              </a:rPr>
              <a:t>Live</a:t>
            </a:r>
            <a:r>
              <a:rPr kumimoji="0" lang="en-US" sz="1400" b="0" i="0" u="none" strike="noStrike" cap="none" normalizeH="0" baseline="0" dirty="0">
                <a:ln>
                  <a:noFill/>
                </a:ln>
                <a:effectLst/>
                <a:latin typeface="Times New Roman" pitchFamily="18" charset="0"/>
                <a:cs typeface="Times New Roman" pitchFamily="18" charset="0"/>
              </a:rPr>
              <a:t> video</a:t>
            </a:r>
          </a:p>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lang="en-US" sz="1400" dirty="0">
                <a:latin typeface="Times New Roman" pitchFamily="18" charset="0"/>
                <a:cs typeface="Times New Roman" pitchFamily="18" charset="0"/>
              </a:rPr>
              <a:t>     Capturing</a:t>
            </a:r>
            <a:endParaRPr kumimoji="0" lang="en-US" sz="1400" b="0" i="0" u="none" strike="noStrike" cap="none" normalizeH="0" baseline="0" dirty="0">
              <a:ln>
                <a:noFill/>
              </a:ln>
              <a:effectLst/>
              <a:latin typeface="Times New Roman" pitchFamily="18" charset="0"/>
              <a:cs typeface="Times New Roman" pitchFamily="18" charset="0"/>
            </a:endParaRPr>
          </a:p>
        </p:txBody>
      </p:sp>
      <p:sp>
        <p:nvSpPr>
          <p:cNvPr id="51" name="Flowchart: Process 50"/>
          <p:cNvSpPr/>
          <p:nvPr/>
        </p:nvSpPr>
        <p:spPr bwMode="auto">
          <a:xfrm>
            <a:off x="1115616" y="4365104"/>
            <a:ext cx="1214446" cy="500066"/>
          </a:xfrm>
          <a:prstGeom prst="flowChartProcess">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lang="en-US" sz="1600" dirty="0">
                <a:latin typeface="Times New Roman" pitchFamily="18" charset="0"/>
                <a:cs typeface="Times New Roman" pitchFamily="18" charset="0"/>
              </a:rPr>
              <a:t>CNN</a:t>
            </a:r>
            <a:r>
              <a:rPr kumimoji="0" lang="en-US" sz="1600" b="0" i="0" u="none" strike="noStrike" cap="none" normalizeH="0" baseline="0" dirty="0">
                <a:ln>
                  <a:noFill/>
                </a:ln>
                <a:effectLst/>
                <a:latin typeface="Times New Roman" pitchFamily="18" charset="0"/>
                <a:cs typeface="Times New Roman" pitchFamily="18" charset="0"/>
              </a:rPr>
              <a:t> results</a:t>
            </a:r>
          </a:p>
        </p:txBody>
      </p:sp>
      <p:sp>
        <p:nvSpPr>
          <p:cNvPr id="52" name="Flowchart: Decision 51"/>
          <p:cNvSpPr/>
          <p:nvPr/>
        </p:nvSpPr>
        <p:spPr bwMode="auto">
          <a:xfrm>
            <a:off x="5004048" y="1285860"/>
            <a:ext cx="2448272" cy="1855108"/>
          </a:xfrm>
          <a:prstGeom prst="flowChartDecision">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lang="en-US" sz="1600" dirty="0">
                <a:latin typeface="Times New Roman" pitchFamily="18" charset="0"/>
                <a:cs typeface="Times New Roman" pitchFamily="18" charset="0"/>
              </a:rPr>
              <a:t>     Face </a:t>
            </a:r>
          </a:p>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lang="en-US" sz="1600" dirty="0">
                <a:latin typeface="Times New Roman" pitchFamily="18" charset="0"/>
                <a:cs typeface="Times New Roman" pitchFamily="18" charset="0"/>
              </a:rPr>
              <a:t>  Detected</a:t>
            </a:r>
          </a:p>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600" b="0" i="0" u="none" strike="noStrike" cap="none" normalizeH="0" baseline="0" dirty="0">
                <a:ln>
                  <a:noFill/>
                </a:ln>
                <a:effectLst/>
                <a:latin typeface="Times New Roman" pitchFamily="18" charset="0"/>
                <a:cs typeface="Times New Roman" pitchFamily="18" charset="0"/>
              </a:rPr>
              <a:t>(Liveliness)</a:t>
            </a:r>
          </a:p>
        </p:txBody>
      </p:sp>
      <p:sp>
        <p:nvSpPr>
          <p:cNvPr id="53" name="Flowchart: Process 52"/>
          <p:cNvSpPr/>
          <p:nvPr/>
        </p:nvSpPr>
        <p:spPr bwMode="auto">
          <a:xfrm>
            <a:off x="3923928" y="3501008"/>
            <a:ext cx="1440160" cy="936104"/>
          </a:xfrm>
          <a:prstGeom prst="flowChartProcess">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lang="en-US" sz="1600" dirty="0">
                <a:latin typeface="Times New Roman" pitchFamily="18" charset="0"/>
                <a:cs typeface="Times New Roman" pitchFamily="18" charset="0"/>
              </a:rPr>
              <a:t>Save attendance in database</a:t>
            </a:r>
            <a:endParaRPr kumimoji="0" lang="en-US" sz="1600" b="0" i="0" u="none" strike="noStrike" cap="none" normalizeH="0" baseline="0" dirty="0">
              <a:ln>
                <a:noFill/>
              </a:ln>
              <a:effectLst/>
              <a:latin typeface="Times New Roman" pitchFamily="18" charset="0"/>
              <a:cs typeface="Times New Roman" pitchFamily="18" charset="0"/>
            </a:endParaRPr>
          </a:p>
        </p:txBody>
      </p:sp>
      <p:sp>
        <p:nvSpPr>
          <p:cNvPr id="54" name="Flowchart: Process 53"/>
          <p:cNvSpPr/>
          <p:nvPr/>
        </p:nvSpPr>
        <p:spPr bwMode="auto">
          <a:xfrm>
            <a:off x="7143768" y="3429000"/>
            <a:ext cx="1285884" cy="1000132"/>
          </a:xfrm>
          <a:prstGeom prst="flowChartProcess">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600" b="0" i="0" u="none" strike="noStrike" cap="none" normalizeH="0" baseline="0" dirty="0">
                <a:ln>
                  <a:noFill/>
                </a:ln>
                <a:effectLst/>
                <a:latin typeface="Times New Roman" pitchFamily="18" charset="0"/>
                <a:cs typeface="Times New Roman" pitchFamily="18" charset="0"/>
              </a:rPr>
              <a:t>Continue video capturing</a:t>
            </a:r>
          </a:p>
        </p:txBody>
      </p:sp>
      <p:sp>
        <p:nvSpPr>
          <p:cNvPr id="56" name="Oval 55"/>
          <p:cNvSpPr/>
          <p:nvPr/>
        </p:nvSpPr>
        <p:spPr bwMode="auto">
          <a:xfrm>
            <a:off x="5364088" y="5733256"/>
            <a:ext cx="1285884" cy="571504"/>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600" b="0" i="0" u="none" strike="noStrike" cap="none" normalizeH="0" baseline="0" dirty="0">
                <a:ln>
                  <a:noFill/>
                </a:ln>
                <a:effectLst/>
                <a:latin typeface="Times New Roman" pitchFamily="18" charset="0"/>
                <a:cs typeface="Times New Roman" pitchFamily="18" charset="0"/>
              </a:rPr>
              <a:t>    End</a:t>
            </a:r>
          </a:p>
        </p:txBody>
      </p:sp>
      <p:cxnSp>
        <p:nvCxnSpPr>
          <p:cNvPr id="91" name="Shape 90"/>
          <p:cNvCxnSpPr>
            <a:stCxn id="52" idx="1"/>
            <a:endCxn id="53" idx="0"/>
          </p:cNvCxnSpPr>
          <p:nvPr/>
        </p:nvCxnSpPr>
        <p:spPr bwMode="auto">
          <a:xfrm rot="10800000" flipV="1">
            <a:off x="4644008" y="2213414"/>
            <a:ext cx="360040" cy="1287594"/>
          </a:xfrm>
          <a:prstGeom prst="bentConnector2">
            <a:avLst/>
          </a:prstGeom>
          <a:solidFill>
            <a:srgbClr val="00B8FF"/>
          </a:solidFill>
          <a:ln w="22225" cap="flat" cmpd="sng" algn="ctr">
            <a:solidFill>
              <a:schemeClr val="bg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Shape 92"/>
          <p:cNvCxnSpPr>
            <a:stCxn id="52" idx="3"/>
            <a:endCxn id="54" idx="0"/>
          </p:cNvCxnSpPr>
          <p:nvPr/>
        </p:nvCxnSpPr>
        <p:spPr bwMode="auto">
          <a:xfrm>
            <a:off x="7452320" y="2213414"/>
            <a:ext cx="334390" cy="1215586"/>
          </a:xfrm>
          <a:prstGeom prst="bentConnector2">
            <a:avLst/>
          </a:prstGeom>
          <a:solidFill>
            <a:srgbClr val="00B8FF"/>
          </a:solidFill>
          <a:ln w="22225" cap="flat" cmpd="sng" algn="ctr">
            <a:solidFill>
              <a:schemeClr val="bg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Shape 106"/>
          <p:cNvCxnSpPr>
            <a:stCxn id="54" idx="2"/>
            <a:endCxn id="56" idx="6"/>
          </p:cNvCxnSpPr>
          <p:nvPr/>
        </p:nvCxnSpPr>
        <p:spPr bwMode="auto">
          <a:xfrm rot="5400000">
            <a:off x="6423403" y="4655701"/>
            <a:ext cx="1589876" cy="1136738"/>
          </a:xfrm>
          <a:prstGeom prst="bentConnector2">
            <a:avLst/>
          </a:prstGeom>
          <a:solidFill>
            <a:srgbClr val="00B8FF"/>
          </a:solidFill>
          <a:ln w="22225" cap="flat" cmpd="sng" algn="ctr">
            <a:solidFill>
              <a:schemeClr val="bg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Shape 109"/>
          <p:cNvCxnSpPr>
            <a:stCxn id="51" idx="2"/>
            <a:endCxn id="52" idx="0"/>
          </p:cNvCxnSpPr>
          <p:nvPr/>
        </p:nvCxnSpPr>
        <p:spPr bwMode="auto">
          <a:xfrm rot="5400000" flipH="1" flipV="1">
            <a:off x="2185856" y="822842"/>
            <a:ext cx="3579310" cy="4505345"/>
          </a:xfrm>
          <a:prstGeom prst="bentConnector5">
            <a:avLst>
              <a:gd name="adj1" fmla="val -6387"/>
              <a:gd name="adj2" fmla="val 43154"/>
              <a:gd name="adj3" fmla="val 106387"/>
            </a:avLst>
          </a:prstGeom>
          <a:solidFill>
            <a:srgbClr val="00B8FF"/>
          </a:solidFill>
          <a:ln w="22225" cap="flat" cmpd="sng" algn="ctr">
            <a:solidFill>
              <a:schemeClr val="bg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TextBox 3"/>
          <p:cNvSpPr txBox="1"/>
          <p:nvPr/>
        </p:nvSpPr>
        <p:spPr>
          <a:xfrm>
            <a:off x="4572000" y="1700808"/>
            <a:ext cx="543881"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Yes</a:t>
            </a:r>
          </a:p>
        </p:txBody>
      </p:sp>
      <p:sp>
        <p:nvSpPr>
          <p:cNvPr id="5" name="TextBox 4"/>
          <p:cNvSpPr txBox="1"/>
          <p:nvPr/>
        </p:nvSpPr>
        <p:spPr>
          <a:xfrm>
            <a:off x="7308304" y="1772816"/>
            <a:ext cx="481256" cy="369332"/>
          </a:xfrm>
          <a:prstGeom prst="rect">
            <a:avLst/>
          </a:prstGeom>
          <a:noFill/>
        </p:spPr>
        <p:txBody>
          <a:bodyPr wrap="square" rtlCol="0">
            <a:spAutoFit/>
          </a:bodyPr>
          <a:lstStyle/>
          <a:p>
            <a:r>
              <a:rPr lang="en-US" dirty="0">
                <a:solidFill>
                  <a:schemeClr val="bg1"/>
                </a:solidFill>
                <a:latin typeface="Times New Roman" pitchFamily="18" charset="0"/>
                <a:cs typeface="Times New Roman" pitchFamily="18" charset="0"/>
              </a:rPr>
              <a:t>No</a:t>
            </a:r>
            <a:endParaRPr lang="en-IN" dirty="0">
              <a:solidFill>
                <a:schemeClr val="bg1"/>
              </a:solidFill>
              <a:latin typeface="Times New Roman" pitchFamily="18" charset="0"/>
              <a:cs typeface="Times New Roman" pitchFamily="18" charset="0"/>
            </a:endParaRPr>
          </a:p>
        </p:txBody>
      </p:sp>
      <p:cxnSp>
        <p:nvCxnSpPr>
          <p:cNvPr id="35" name="Straight Arrow Connector 34"/>
          <p:cNvCxnSpPr>
            <a:stCxn id="50" idx="2"/>
          </p:cNvCxnSpPr>
          <p:nvPr/>
        </p:nvCxnSpPr>
        <p:spPr bwMode="auto">
          <a:xfrm>
            <a:off x="1685980" y="3425010"/>
            <a:ext cx="5700" cy="868086"/>
          </a:xfrm>
          <a:prstGeom prst="straightConnector1">
            <a:avLst/>
          </a:prstGeom>
          <a:solidFill>
            <a:srgbClr val="00B8FF"/>
          </a:solidFill>
          <a:ln w="22225" cap="flat" cmpd="sng" algn="ctr">
            <a:solidFill>
              <a:schemeClr val="bg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Arrow Connector 56"/>
          <p:cNvCxnSpPr>
            <a:stCxn id="45" idx="4"/>
            <a:endCxn id="50" idx="0"/>
          </p:cNvCxnSpPr>
          <p:nvPr/>
        </p:nvCxnSpPr>
        <p:spPr bwMode="auto">
          <a:xfrm flipH="1">
            <a:off x="1685980" y="1983141"/>
            <a:ext cx="570" cy="941803"/>
          </a:xfrm>
          <a:prstGeom prst="straightConnector1">
            <a:avLst/>
          </a:prstGeom>
          <a:solidFill>
            <a:srgbClr val="00B8FF"/>
          </a:solidFill>
          <a:ln w="22225" cap="flat" cmpd="sng" algn="ctr">
            <a:solidFill>
              <a:schemeClr val="bg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Date Placeholder 23"/>
          <p:cNvSpPr>
            <a:spLocks noGrp="1"/>
          </p:cNvSpPr>
          <p:nvPr>
            <p:ph type="dt" idx="10"/>
          </p:nvPr>
        </p:nvSpPr>
        <p:spPr/>
        <p:txBody>
          <a:bodyPr/>
          <a:lstStyle/>
          <a:p>
            <a:pPr>
              <a:defRPr/>
            </a:pPr>
            <a:fld id="{17ED557E-7A2B-482B-8D70-6C954E323DE6}" type="datetime1">
              <a:rPr lang="en-US" altLang="en-US" smtClean="0"/>
              <a:pPr>
                <a:defRPr/>
              </a:pPr>
              <a:t>7/20/2023</a:t>
            </a:fld>
            <a:endParaRPr lang="en-US" altLang="en-US"/>
          </a:p>
        </p:txBody>
      </p:sp>
      <p:sp>
        <p:nvSpPr>
          <p:cNvPr id="25" name="Slide Number Placeholder 24"/>
          <p:cNvSpPr>
            <a:spLocks noGrp="1"/>
          </p:cNvSpPr>
          <p:nvPr>
            <p:ph type="sldNum" idx="12"/>
          </p:nvPr>
        </p:nvSpPr>
        <p:spPr/>
        <p:txBody>
          <a:bodyPr/>
          <a:lstStyle/>
          <a:p>
            <a:fld id="{1F76662D-2E43-4585-84DD-6EF1DB06DD53}" type="slidenum">
              <a:rPr lang="en-US" altLang="en-US" smtClean="0"/>
              <a:pPr/>
              <a:t>9</a:t>
            </a:fld>
            <a:endParaRPr lang="en-US" altLang="en-US"/>
          </a:p>
        </p:txBody>
      </p:sp>
      <p:sp>
        <p:nvSpPr>
          <p:cNvPr id="26" name="Footer Placeholder 25"/>
          <p:cNvSpPr>
            <a:spLocks noGrp="1"/>
          </p:cNvSpPr>
          <p:nvPr>
            <p:ph type="ftr" idx="11"/>
          </p:nvPr>
        </p:nvSpPr>
        <p:spPr/>
        <p:txBody>
          <a:bodyPr/>
          <a:lstStyle/>
          <a:p>
            <a:pPr>
              <a:defRPr/>
            </a:pPr>
            <a:r>
              <a:rPr lang="en-US" altLang="en-US"/>
              <a:t>KLNCE/CSE</a:t>
            </a:r>
          </a:p>
        </p:txBody>
      </p:sp>
      <p:sp>
        <p:nvSpPr>
          <p:cNvPr id="69" name="Flowchart: Process 68"/>
          <p:cNvSpPr/>
          <p:nvPr/>
        </p:nvSpPr>
        <p:spPr bwMode="auto">
          <a:xfrm>
            <a:off x="4067944" y="5013176"/>
            <a:ext cx="1224136" cy="792088"/>
          </a:xfrm>
          <a:prstGeom prst="flowChartProcess">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lang="en-US" sz="1600" dirty="0">
                <a:latin typeface="Times New Roman" pitchFamily="18" charset="0"/>
                <a:cs typeface="Times New Roman" pitchFamily="18" charset="0"/>
              </a:rPr>
              <a:t>Detect Temperature</a:t>
            </a:r>
            <a:endParaRPr kumimoji="0" lang="en-US" sz="1600" b="0" i="0" u="none" strike="noStrike" cap="none" normalizeH="0" baseline="0" dirty="0">
              <a:ln>
                <a:noFill/>
              </a:ln>
              <a:effectLst/>
              <a:latin typeface="Times New Roman" pitchFamily="18" charset="0"/>
              <a:cs typeface="Times New Roman" pitchFamily="18" charset="0"/>
            </a:endParaRPr>
          </a:p>
        </p:txBody>
      </p:sp>
      <p:cxnSp>
        <p:nvCxnSpPr>
          <p:cNvPr id="72" name="Straight Arrow Connector 71"/>
          <p:cNvCxnSpPr>
            <a:stCxn id="53" idx="2"/>
          </p:cNvCxnSpPr>
          <p:nvPr/>
        </p:nvCxnSpPr>
        <p:spPr bwMode="auto">
          <a:xfrm>
            <a:off x="4644008" y="4437112"/>
            <a:ext cx="0" cy="504056"/>
          </a:xfrm>
          <a:prstGeom prst="straightConnector1">
            <a:avLst/>
          </a:prstGeom>
          <a:solidFill>
            <a:srgbClr val="00B8FF"/>
          </a:solidFill>
          <a:ln w="22225" cap="flat" cmpd="sng" algn="ctr">
            <a:solidFill>
              <a:schemeClr val="bg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hape 81"/>
          <p:cNvCxnSpPr>
            <a:stCxn id="69" idx="2"/>
            <a:endCxn id="56" idx="2"/>
          </p:cNvCxnSpPr>
          <p:nvPr/>
        </p:nvCxnSpPr>
        <p:spPr bwMode="auto">
          <a:xfrm rot="16200000" flipH="1">
            <a:off x="4915178" y="5570098"/>
            <a:ext cx="213744" cy="684076"/>
          </a:xfrm>
          <a:prstGeom prst="bentConnector2">
            <a:avLst/>
          </a:prstGeom>
          <a:solidFill>
            <a:srgbClr val="00B8FF"/>
          </a:solidFill>
          <a:ln w="19050" cap="flat" cmpd="sng" algn="ctr">
            <a:solidFill>
              <a:schemeClr val="bg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7141</TotalTime>
  <Words>1577</Words>
  <Application>Microsoft Office PowerPoint</Application>
  <PresentationFormat>On-screen Show (4:3)</PresentationFormat>
  <Paragraphs>276</Paragraphs>
  <Slides>30</Slides>
  <Notes>10</Notes>
  <HiddenSlides>0</HiddenSlides>
  <MMClips>0</MMClips>
  <ScaleCrop>false</ScaleCrop>
  <HeadingPairs>
    <vt:vector size="4" baseType="variant">
      <vt:variant>
        <vt:lpstr>Theme</vt:lpstr>
      </vt:variant>
      <vt:variant>
        <vt:i4>3</vt:i4>
      </vt:variant>
      <vt:variant>
        <vt:lpstr>Slide Titles</vt:lpstr>
      </vt:variant>
      <vt:variant>
        <vt:i4>30</vt:i4>
      </vt:variant>
    </vt:vector>
  </HeadingPairs>
  <TitlesOfParts>
    <vt:vector size="33" baseType="lpstr">
      <vt:lpstr>Office Theme</vt:lpstr>
      <vt:lpstr>1_Office Theme</vt:lpstr>
      <vt:lpstr>2_Office Theme</vt:lpstr>
      <vt:lpstr>INNOVATIVE IOT SOLUTION FOR CONTACTLESS ATTENDANCE WITH TEMPERATURE DETECTION  </vt:lpstr>
      <vt:lpstr>ABSTRACT</vt:lpstr>
      <vt:lpstr>INTRODUCTION</vt:lpstr>
      <vt:lpstr>EXISTING SYSTEM</vt:lpstr>
      <vt:lpstr>PROPOSED SYSTEM</vt:lpstr>
      <vt:lpstr>REQUIREMENTS</vt:lpstr>
      <vt:lpstr>PowerPoint Presentation</vt:lpstr>
      <vt:lpstr>PowerPoint Presentation</vt:lpstr>
      <vt:lpstr>BLOCK  DIAGRAM</vt:lpstr>
      <vt:lpstr>MODULES</vt:lpstr>
      <vt:lpstr>IMAGE PROCESSING</vt:lpstr>
      <vt:lpstr>SCREENSHOT</vt:lpstr>
      <vt:lpstr>FACIAL RECOGNITION</vt:lpstr>
      <vt:lpstr>FACE RECOGNITION USING  CNN ALGORITHM</vt:lpstr>
      <vt:lpstr>                         SCREENSHOT</vt:lpstr>
      <vt:lpstr>DATA FLOW DIAGRAM</vt:lpstr>
      <vt:lpstr>TEMPERATURE DETECTION </vt:lpstr>
      <vt:lpstr>DATA FLOW DIAGRAM</vt:lpstr>
      <vt:lpstr>SCREENSHOT</vt:lpstr>
      <vt:lpstr>LIVELINESS DETECTION</vt:lpstr>
      <vt:lpstr>REALTIME TRACKING</vt:lpstr>
      <vt:lpstr>SCREENSHOT</vt:lpstr>
      <vt:lpstr>SCREENSHOT</vt:lpstr>
      <vt:lpstr>SCREENSHOT</vt:lpstr>
      <vt:lpstr>SCREENSHOT</vt:lpstr>
      <vt:lpstr>CONCLUSION </vt:lpstr>
      <vt:lpstr>              FUTURE ENHANCEMENT</vt:lpstr>
      <vt:lpstr>                          REFERENCES</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Efficient Model for Matching Reviews with Micro-reviews using Greedy algorithm</dc:title>
  <dc:creator>Lenovo</dc:creator>
  <cp:lastModifiedBy>Harshan R S</cp:lastModifiedBy>
  <cp:revision>785</cp:revision>
  <cp:lastPrinted>1601-01-01T00:00:00Z</cp:lastPrinted>
  <dcterms:created xsi:type="dcterms:W3CDTF">1601-01-01T00:00:00Z</dcterms:created>
  <dcterms:modified xsi:type="dcterms:W3CDTF">2023-07-20T04:42:32Z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6</vt:r8>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r8>9</vt:r8>
  </property>
</Properties>
</file>