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60" r:id="rId2"/>
    <p:sldId id="314" r:id="rId3"/>
    <p:sldId id="318" r:id="rId4"/>
    <p:sldId id="329" r:id="rId5"/>
    <p:sldId id="341" r:id="rId6"/>
    <p:sldId id="323" r:id="rId7"/>
    <p:sldId id="320" r:id="rId8"/>
    <p:sldId id="324" r:id="rId9"/>
    <p:sldId id="325" r:id="rId10"/>
    <p:sldId id="326" r:id="rId11"/>
    <p:sldId id="328" r:id="rId12"/>
    <p:sldId id="330" r:id="rId13"/>
    <p:sldId id="316" r:id="rId14"/>
    <p:sldId id="339" r:id="rId15"/>
    <p:sldId id="331" r:id="rId16"/>
    <p:sldId id="321" r:id="rId17"/>
    <p:sldId id="338" r:id="rId18"/>
    <p:sldId id="340" r:id="rId19"/>
    <p:sldId id="336" r:id="rId20"/>
    <p:sldId id="337" r:id="rId21"/>
    <p:sldId id="327" r:id="rId22"/>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 userDrawn="1">
          <p15:clr>
            <a:srgbClr val="A4A3A4"/>
          </p15:clr>
        </p15:guide>
        <p15:guide id="2" pos="2880" userDrawn="1">
          <p15:clr>
            <a:srgbClr val="A4A3A4"/>
          </p15:clr>
        </p15:guide>
        <p15:guide id="3" pos="288" userDrawn="1">
          <p15:clr>
            <a:srgbClr val="A4A3A4"/>
          </p15:clr>
        </p15:guide>
        <p15:guide id="4" pos="1901" userDrawn="1">
          <p15:clr>
            <a:srgbClr val="A4A3A4"/>
          </p15:clr>
        </p15:guide>
        <p15:guide id="5" pos="2074" userDrawn="1">
          <p15:clr>
            <a:srgbClr val="A4A3A4"/>
          </p15:clr>
        </p15:guide>
        <p15:guide id="6" pos="2794" userDrawn="1">
          <p15:clr>
            <a:srgbClr val="A4A3A4"/>
          </p15:clr>
        </p15:guide>
        <p15:guide id="7" pos="2966" userDrawn="1">
          <p15:clr>
            <a:srgbClr val="A4A3A4"/>
          </p15:clr>
        </p15:guide>
        <p15:guide id="8" pos="3686" userDrawn="1">
          <p15:clr>
            <a:srgbClr val="A4A3A4"/>
          </p15:clr>
        </p15:guide>
        <p15:guide id="9" pos="3859" userDrawn="1">
          <p15:clr>
            <a:srgbClr val="A4A3A4"/>
          </p15:clr>
        </p15:guide>
        <p15:guide id="10" pos="4666" userDrawn="1">
          <p15:clr>
            <a:srgbClr val="A4A3A4"/>
          </p15:clr>
        </p15:guide>
        <p15:guide id="11" pos="5472" userDrawn="1">
          <p15:clr>
            <a:srgbClr val="A4A3A4"/>
          </p15:clr>
        </p15:guide>
        <p15:guide id="12" orient="horz" pos="776" userDrawn="1">
          <p15:clr>
            <a:srgbClr val="A4A3A4"/>
          </p15:clr>
        </p15:guide>
        <p15:guide id="14" orient="horz" pos="27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4387721D-A935-42BD-90D4-847FC8F4EC81}">
  <a:tblStyle styleId="{4387721D-A935-42BD-90D4-847FC8F4EC81}" styleName="Amex Table">
    <a:wholeTbl>
      <a:tcTxStyle>
        <a:fontRef idx="minor"/>
        <a:srgbClr val="53565A"/>
      </a:tcTxStyle>
      <a:tcStyle>
        <a:tcBdr>
          <a:left>
            <a:ln>
              <a:noFill/>
            </a:ln>
          </a:left>
          <a:right>
            <a:ln>
              <a:noFill/>
            </a:ln>
          </a:right>
          <a:top>
            <a:ln w="6350">
              <a:solidFill>
                <a:srgbClr val="53565A"/>
              </a:solidFill>
            </a:ln>
          </a:top>
          <a:bottom>
            <a:ln w="6350">
              <a:solidFill>
                <a:srgbClr val="53565A"/>
              </a:solidFill>
            </a:ln>
          </a:bottom>
          <a:insideH>
            <a:ln w="6350">
              <a:solidFill>
                <a:srgbClr val="53565A"/>
              </a:solidFill>
            </a:ln>
          </a:insideH>
          <a:insideV>
            <a:ln>
              <a:noFill/>
            </a:ln>
          </a:insideV>
        </a:tcBdr>
        <a:fill>
          <a:noFill/>
        </a:fill>
      </a:tcStyle>
    </a:wholeTbl>
    <a:lastRow>
      <a:tcStyle>
        <a:tcBdr>
          <a:top>
            <a:ln w="19050">
              <a:solidFill>
                <a:srgbClr val="53565A"/>
              </a:solidFill>
            </a:ln>
          </a:top>
          <a:bottom>
            <a:ln>
              <a:noFill/>
            </a:ln>
          </a:bottom>
        </a:tcBdr>
      </a:tcStyle>
    </a:lastRow>
    <a:firstRow>
      <a:tcStyle>
        <a:tcBdr>
          <a:top>
            <a:ln>
              <a:noFill/>
            </a:ln>
          </a:top>
          <a:bottom>
            <a:ln w="19050">
              <a:solidFill>
                <a:srgbClr val="53565A"/>
              </a:solidFill>
            </a:ln>
          </a:bottom>
        </a:tcBdr>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8" autoAdjust="0"/>
    <p:restoredTop sz="94690"/>
  </p:normalViewPr>
  <p:slideViewPr>
    <p:cSldViewPr snapToObjects="1" showGuides="1">
      <p:cViewPr>
        <p:scale>
          <a:sx n="108" d="100"/>
          <a:sy n="108" d="100"/>
        </p:scale>
        <p:origin x="514" y="384"/>
      </p:cViewPr>
      <p:guideLst>
        <p:guide orient="horz" pos="259"/>
        <p:guide pos="2880"/>
        <p:guide pos="288"/>
        <p:guide pos="1901"/>
        <p:guide pos="2074"/>
        <p:guide pos="2794"/>
        <p:guide pos="2966"/>
        <p:guide pos="3686"/>
        <p:guide pos="3859"/>
        <p:guide pos="4666"/>
        <p:guide pos="5472"/>
        <p:guide orient="horz" pos="776"/>
        <p:guide orient="horz" pos="2795"/>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48" d="100"/>
          <a:sy n="48" d="100"/>
        </p:scale>
        <p:origin x="2660"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ish\Downloads\Book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ddh\Downloads\Financial%20Statements%20for%20AXP-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ddh\Downloads\Financial%20Statements%20for%20AXP-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Change in stock prices over 10 years</a:t>
            </a:r>
          </a:p>
        </c:rich>
      </c:tx>
      <c:layout>
        <c:manualLayout>
          <c:xMode val="edge"/>
          <c:yMode val="edge"/>
          <c:x val="0.2933517060367454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'Stock Prices'!$F$1</c:f>
              <c:strCache>
                <c:ptCount val="1"/>
                <c:pt idx="0">
                  <c:v>AXP</c:v>
                </c:pt>
              </c:strCache>
            </c:strRef>
          </c:tx>
          <c:spPr>
            <a:ln w="28575" cap="rnd">
              <a:solidFill>
                <a:schemeClr val="accent1"/>
              </a:solidFill>
              <a:round/>
            </a:ln>
            <a:effectLst/>
          </c:spPr>
          <c:marker>
            <c:symbol val="none"/>
          </c:marker>
          <c:cat>
            <c:numLit>
              <c:formatCode>General</c:formatCod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numLit>
          </c:cat>
          <c:val>
            <c:numRef>
              <c:f>'Stock Prices'!$F$2:$F$3271</c:f>
              <c:numCache>
                <c:formatCode>0.00%</c:formatCode>
                <c:ptCount val="3270"/>
                <c:pt idx="0">
                  <c:v>0</c:v>
                </c:pt>
                <c:pt idx="1">
                  <c:v>4.1526060207000689E-3</c:v>
                </c:pt>
                <c:pt idx="2">
                  <c:v>-3.1302084405028879E-2</c:v>
                </c:pt>
                <c:pt idx="3">
                  <c:v>-6.3031132327825534E-2</c:v>
                </c:pt>
                <c:pt idx="4">
                  <c:v>-8.4964454001111009E-2</c:v>
                </c:pt>
                <c:pt idx="5">
                  <c:v>-7.133505833453356E-2</c:v>
                </c:pt>
                <c:pt idx="6">
                  <c:v>-6.2033169406777909E-2</c:v>
                </c:pt>
                <c:pt idx="7">
                  <c:v>-5.8077326693964787E-2</c:v>
                </c:pt>
                <c:pt idx="8">
                  <c:v>-3.8833103561801648E-2</c:v>
                </c:pt>
                <c:pt idx="9">
                  <c:v>-2.6750807629786461E-2</c:v>
                </c:pt>
                <c:pt idx="10">
                  <c:v>-4.1924730961541571E-3</c:v>
                </c:pt>
                <c:pt idx="11">
                  <c:v>-8.5752793267350538E-3</c:v>
                </c:pt>
                <c:pt idx="12">
                  <c:v>-2.6955287145825364E-3</c:v>
                </c:pt>
                <c:pt idx="13">
                  <c:v>-2.7179057182246349E-2</c:v>
                </c:pt>
                <c:pt idx="14">
                  <c:v>-1.7555659581472847E-2</c:v>
                </c:pt>
                <c:pt idx="15">
                  <c:v>-7.3998436181814693E-3</c:v>
                </c:pt>
                <c:pt idx="16">
                  <c:v>-1.9694335274388245E-2</c:v>
                </c:pt>
                <c:pt idx="17">
                  <c:v>1.9115619662956072E-2</c:v>
                </c:pt>
                <c:pt idx="18">
                  <c:v>5.0335397847692545E-2</c:v>
                </c:pt>
                <c:pt idx="19">
                  <c:v>5.7712092841416686E-2</c:v>
                </c:pt>
                <c:pt idx="20">
                  <c:v>7.3963713245128515E-2</c:v>
                </c:pt>
                <c:pt idx="21">
                  <c:v>0.10528894627461473</c:v>
                </c:pt>
                <c:pt idx="22">
                  <c:v>0.10742762196753031</c:v>
                </c:pt>
                <c:pt idx="23">
                  <c:v>8.989382497582267E-2</c:v>
                </c:pt>
                <c:pt idx="24">
                  <c:v>5.3862991008045411E-2</c:v>
                </c:pt>
                <c:pt idx="25">
                  <c:v>7.118330624086916E-2</c:v>
                </c:pt>
                <c:pt idx="26">
                  <c:v>9.5452066914957154E-2</c:v>
                </c:pt>
                <c:pt idx="27">
                  <c:v>9.534661207020742E-2</c:v>
                </c:pt>
                <c:pt idx="28">
                  <c:v>9.1817732875162067E-2</c:v>
                </c:pt>
                <c:pt idx="29">
                  <c:v>0.1001576678532482</c:v>
                </c:pt>
                <c:pt idx="30">
                  <c:v>6.4875306076256745E-2</c:v>
                </c:pt>
                <c:pt idx="31">
                  <c:v>5.7818833720858533E-2</c:v>
                </c:pt>
                <c:pt idx="32">
                  <c:v>7.2785705467190875E-2</c:v>
                </c:pt>
                <c:pt idx="33">
                  <c:v>6.1026204242885844E-2</c:v>
                </c:pt>
                <c:pt idx="34">
                  <c:v>6.0384472931541887E-2</c:v>
                </c:pt>
                <c:pt idx="35">
                  <c:v>4.1460472437704669E-2</c:v>
                </c:pt>
                <c:pt idx="36">
                  <c:v>1.2807619498343666E-2</c:v>
                </c:pt>
                <c:pt idx="37">
                  <c:v>3.1842218975699811E-3</c:v>
                </c:pt>
                <c:pt idx="38">
                  <c:v>-1.4136093335253763E-2</c:v>
                </c:pt>
                <c:pt idx="39">
                  <c:v>-1.627348299347723E-2</c:v>
                </c:pt>
                <c:pt idx="40">
                  <c:v>-3.1348381653943359E-2</c:v>
                </c:pt>
                <c:pt idx="41">
                  <c:v>-3.9260067079569423E-2</c:v>
                </c:pt>
                <c:pt idx="42">
                  <c:v>-1.5525010802691417E-2</c:v>
                </c:pt>
                <c:pt idx="43">
                  <c:v>-1.9588880429638508E-2</c:v>
                </c:pt>
                <c:pt idx="44">
                  <c:v>1.7297166608366416E-2</c:v>
                </c:pt>
                <c:pt idx="45">
                  <c:v>2.0932786682853616E-2</c:v>
                </c:pt>
                <c:pt idx="46">
                  <c:v>3.2480092182966692E-2</c:v>
                </c:pt>
                <c:pt idx="47">
                  <c:v>4.712674129097312E-2</c:v>
                </c:pt>
                <c:pt idx="48">
                  <c:v>4.1780695076030591E-2</c:v>
                </c:pt>
                <c:pt idx="49">
                  <c:v>4.0605259367476644E-2</c:v>
                </c:pt>
                <c:pt idx="50">
                  <c:v>3.3228564373752684E-2</c:v>
                </c:pt>
                <c:pt idx="51">
                  <c:v>4.0712000246918678E-2</c:v>
                </c:pt>
                <c:pt idx="52">
                  <c:v>2.724078684746602E-2</c:v>
                </c:pt>
                <c:pt idx="53">
                  <c:v>2.5957324224778471E-2</c:v>
                </c:pt>
                <c:pt idx="54">
                  <c:v>4.1474618819317931E-3</c:v>
                </c:pt>
                <c:pt idx="55">
                  <c:v>5.4296384699274126E-3</c:v>
                </c:pt>
                <c:pt idx="56">
                  <c:v>2.0087861890163965E-3</c:v>
                </c:pt>
                <c:pt idx="57">
                  <c:v>-6.6513714273956585E-3</c:v>
                </c:pt>
                <c:pt idx="58">
                  <c:v>1.1524156875656114E-2</c:v>
                </c:pt>
                <c:pt idx="59">
                  <c:v>2.221624930554135E-2</c:v>
                </c:pt>
                <c:pt idx="60">
                  <c:v>1.9649324060165882E-2</c:v>
                </c:pt>
                <c:pt idx="61">
                  <c:v>2.296472149632716E-2</c:v>
                </c:pt>
                <c:pt idx="62">
                  <c:v>2.2322990184983384E-2</c:v>
                </c:pt>
                <c:pt idx="63">
                  <c:v>1.2487396860017744E-2</c:v>
                </c:pt>
                <c:pt idx="64">
                  <c:v>1.2379369945883777E-2</c:v>
                </c:pt>
                <c:pt idx="65">
                  <c:v>1.3769573448013545E-2</c:v>
                </c:pt>
                <c:pt idx="66">
                  <c:v>3.3763554805654614E-2</c:v>
                </c:pt>
                <c:pt idx="67">
                  <c:v>3.3004794337332069E-2</c:v>
                </c:pt>
                <c:pt idx="68">
                  <c:v>3.7082810345891865E-2</c:v>
                </c:pt>
                <c:pt idx="69">
                  <c:v>4.2449433115907861E-2</c:v>
                </c:pt>
                <c:pt idx="70">
                  <c:v>3.7835140640754023E-2</c:v>
                </c:pt>
                <c:pt idx="71">
                  <c:v>4.7706742937097403E-2</c:v>
                </c:pt>
                <c:pt idx="72">
                  <c:v>4.5240128397703583E-2</c:v>
                </c:pt>
                <c:pt idx="73">
                  <c:v>6.0693121257639142E-2</c:v>
                </c:pt>
                <c:pt idx="74">
                  <c:v>6.1229397724232998E-2</c:v>
                </c:pt>
                <c:pt idx="75">
                  <c:v>7.1101000020576566E-2</c:v>
                </c:pt>
                <c:pt idx="76">
                  <c:v>8.0545638799152358E-2</c:v>
                </c:pt>
                <c:pt idx="77">
                  <c:v>9.0954803596781902E-2</c:v>
                </c:pt>
                <c:pt idx="78">
                  <c:v>6.4233574764912788E-2</c:v>
                </c:pt>
                <c:pt idx="79">
                  <c:v>6.7347064754419039E-2</c:v>
                </c:pt>
                <c:pt idx="80">
                  <c:v>5.5219757608181298E-2</c:v>
                </c:pt>
                <c:pt idx="81">
                  <c:v>6.8526358567048778E-2</c:v>
                </c:pt>
                <c:pt idx="82">
                  <c:v>7.6897158377744385E-2</c:v>
                </c:pt>
                <c:pt idx="83">
                  <c:v>6.7990082100454735E-2</c:v>
                </c:pt>
                <c:pt idx="84">
                  <c:v>5.7579631268133272E-2</c:v>
                </c:pt>
                <c:pt idx="85">
                  <c:v>6.9277402827218629E-2</c:v>
                </c:pt>
                <c:pt idx="86">
                  <c:v>8.3764583633408149E-2</c:v>
                </c:pt>
                <c:pt idx="87">
                  <c:v>9.3315963291425802E-2</c:v>
                </c:pt>
                <c:pt idx="88">
                  <c:v>0.11713975596205678</c:v>
                </c:pt>
                <c:pt idx="89">
                  <c:v>0.11273894524578701</c:v>
                </c:pt>
                <c:pt idx="90">
                  <c:v>0.11241872260746109</c:v>
                </c:pt>
                <c:pt idx="91">
                  <c:v>0.1104870984999692</c:v>
                </c:pt>
                <c:pt idx="92">
                  <c:v>0.11778405934278498</c:v>
                </c:pt>
                <c:pt idx="93">
                  <c:v>0.11209592789975094</c:v>
                </c:pt>
                <c:pt idx="94">
                  <c:v>0.1193928887425669</c:v>
                </c:pt>
                <c:pt idx="95">
                  <c:v>0.11585243523529289</c:v>
                </c:pt>
                <c:pt idx="96">
                  <c:v>0.11542289964814088</c:v>
                </c:pt>
                <c:pt idx="97">
                  <c:v>0.12046672771044672</c:v>
                </c:pt>
                <c:pt idx="98">
                  <c:v>0.13935343319821408</c:v>
                </c:pt>
                <c:pt idx="99">
                  <c:v>0.1329155435297025</c:v>
                </c:pt>
                <c:pt idx="100">
                  <c:v>0.13280751661556836</c:v>
                </c:pt>
                <c:pt idx="101">
                  <c:v>0.13173496368238044</c:v>
                </c:pt>
                <c:pt idx="102">
                  <c:v>0.14031924525195993</c:v>
                </c:pt>
                <c:pt idx="103">
                  <c:v>0.14944108932282577</c:v>
                </c:pt>
                <c:pt idx="104">
                  <c:v>0.1518022490174695</c:v>
                </c:pt>
                <c:pt idx="105">
                  <c:v>0.14128505730570598</c:v>
                </c:pt>
                <c:pt idx="106">
                  <c:v>0.14396901170806004</c:v>
                </c:pt>
                <c:pt idx="107">
                  <c:v>0.14343144920677389</c:v>
                </c:pt>
                <c:pt idx="108">
                  <c:v>0.13345181999629635</c:v>
                </c:pt>
                <c:pt idx="109">
                  <c:v>0.11778405934278498</c:v>
                </c:pt>
                <c:pt idx="110">
                  <c:v>0.11724778287619093</c:v>
                </c:pt>
                <c:pt idx="111">
                  <c:v>0.13420286425646638</c:v>
                </c:pt>
                <c:pt idx="112">
                  <c:v>0.13999773657894191</c:v>
                </c:pt>
                <c:pt idx="113">
                  <c:v>0.1372070412971462</c:v>
                </c:pt>
                <c:pt idx="114">
                  <c:v>0.15276806107121554</c:v>
                </c:pt>
                <c:pt idx="115">
                  <c:v>0.18914741044054414</c:v>
                </c:pt>
                <c:pt idx="116">
                  <c:v>0.21028853474351317</c:v>
                </c:pt>
                <c:pt idx="117">
                  <c:v>0.22187827938846494</c:v>
                </c:pt>
                <c:pt idx="118">
                  <c:v>0.22198630630259891</c:v>
                </c:pt>
                <c:pt idx="119">
                  <c:v>0.219410378814379</c:v>
                </c:pt>
                <c:pt idx="120">
                  <c:v>0.22477571554970288</c:v>
                </c:pt>
                <c:pt idx="121">
                  <c:v>0.2241326982036668</c:v>
                </c:pt>
                <c:pt idx="122">
                  <c:v>0.22906849935183868</c:v>
                </c:pt>
                <c:pt idx="123">
                  <c:v>0.24924381160106188</c:v>
                </c:pt>
                <c:pt idx="124">
                  <c:v>0.25793612008477551</c:v>
                </c:pt>
                <c:pt idx="125">
                  <c:v>0.26029599374472751</c:v>
                </c:pt>
                <c:pt idx="126">
                  <c:v>0.24666788411284177</c:v>
                </c:pt>
                <c:pt idx="127">
                  <c:v>0.24527253647194391</c:v>
                </c:pt>
                <c:pt idx="128">
                  <c:v>0.24387847486573816</c:v>
                </c:pt>
                <c:pt idx="129">
                  <c:v>0.25212324327661073</c:v>
                </c:pt>
                <c:pt idx="130">
                  <c:v>0.24210889112944722</c:v>
                </c:pt>
                <c:pt idx="131">
                  <c:v>0.24189283730117911</c:v>
                </c:pt>
                <c:pt idx="132">
                  <c:v>0.23166371736043959</c:v>
                </c:pt>
                <c:pt idx="133">
                  <c:v>0.21981805181176578</c:v>
                </c:pt>
                <c:pt idx="134">
                  <c:v>0.2248785983250684</c:v>
                </c:pt>
                <c:pt idx="135">
                  <c:v>0.23920116669067273</c:v>
                </c:pt>
                <c:pt idx="136">
                  <c:v>0.24146201567933498</c:v>
                </c:pt>
                <c:pt idx="137">
                  <c:v>0.24436974011810947</c:v>
                </c:pt>
                <c:pt idx="138">
                  <c:v>0.25061472458281048</c:v>
                </c:pt>
                <c:pt idx="139">
                  <c:v>0.25126160003292253</c:v>
                </c:pt>
                <c:pt idx="140">
                  <c:v>0.24146330171402711</c:v>
                </c:pt>
                <c:pt idx="141">
                  <c:v>0.23801672873927454</c:v>
                </c:pt>
                <c:pt idx="142">
                  <c:v>0.23058602028848341</c:v>
                </c:pt>
                <c:pt idx="143">
                  <c:v>0.23693903166731836</c:v>
                </c:pt>
                <c:pt idx="144">
                  <c:v>0.25826148686186973</c:v>
                </c:pt>
                <c:pt idx="145">
                  <c:v>0.27538118068273032</c:v>
                </c:pt>
                <c:pt idx="146">
                  <c:v>0.29239541965884086</c:v>
                </c:pt>
                <c:pt idx="147">
                  <c:v>0.29498034938990519</c:v>
                </c:pt>
                <c:pt idx="148">
                  <c:v>0.30208697709829424</c:v>
                </c:pt>
                <c:pt idx="149">
                  <c:v>0.30887081009897333</c:v>
                </c:pt>
                <c:pt idx="150">
                  <c:v>0.31360856190456615</c:v>
                </c:pt>
                <c:pt idx="151">
                  <c:v>0.30057974443918606</c:v>
                </c:pt>
                <c:pt idx="152">
                  <c:v>0.293903938352641</c:v>
                </c:pt>
                <c:pt idx="153">
                  <c:v>0.28948769522006618</c:v>
                </c:pt>
                <c:pt idx="154">
                  <c:v>0.27742854791250854</c:v>
                </c:pt>
                <c:pt idx="155">
                  <c:v>0.28453517562089758</c:v>
                </c:pt>
                <c:pt idx="156">
                  <c:v>0.27936660219346082</c:v>
                </c:pt>
                <c:pt idx="157">
                  <c:v>0.26461449824070449</c:v>
                </c:pt>
                <c:pt idx="158">
                  <c:v>0.25298488652029882</c:v>
                </c:pt>
                <c:pt idx="159">
                  <c:v>0.24619976748492781</c:v>
                </c:pt>
                <c:pt idx="160">
                  <c:v>0.21701835428712526</c:v>
                </c:pt>
                <c:pt idx="161">
                  <c:v>0.19677488219922237</c:v>
                </c:pt>
                <c:pt idx="162">
                  <c:v>0.20765087759007397</c:v>
                </c:pt>
                <c:pt idx="163">
                  <c:v>0.21497227309203901</c:v>
                </c:pt>
                <c:pt idx="164">
                  <c:v>0.20377348299347728</c:v>
                </c:pt>
                <c:pt idx="165">
                  <c:v>0.20958893187102626</c:v>
                </c:pt>
                <c:pt idx="166">
                  <c:v>0.20700400213996192</c:v>
                </c:pt>
                <c:pt idx="167">
                  <c:v>0.21475750529846302</c:v>
                </c:pt>
                <c:pt idx="168">
                  <c:v>0.19849688265190638</c:v>
                </c:pt>
                <c:pt idx="169">
                  <c:v>0.19968132060330476</c:v>
                </c:pt>
                <c:pt idx="170">
                  <c:v>0.16350130661124734</c:v>
                </c:pt>
                <c:pt idx="171">
                  <c:v>0.15197972180497546</c:v>
                </c:pt>
                <c:pt idx="172">
                  <c:v>0.15693224140414427</c:v>
                </c:pt>
                <c:pt idx="173">
                  <c:v>0.18439036811457032</c:v>
                </c:pt>
                <c:pt idx="174">
                  <c:v>0.19849688265190657</c:v>
                </c:pt>
                <c:pt idx="175">
                  <c:v>0.19515833659128795</c:v>
                </c:pt>
                <c:pt idx="176">
                  <c:v>0.20129658017654689</c:v>
                </c:pt>
                <c:pt idx="177">
                  <c:v>0.20215822342023512</c:v>
                </c:pt>
                <c:pt idx="178">
                  <c:v>0.1979593201506204</c:v>
                </c:pt>
                <c:pt idx="179">
                  <c:v>0.18622168151608059</c:v>
                </c:pt>
                <c:pt idx="180">
                  <c:v>0.20345068828576732</c:v>
                </c:pt>
                <c:pt idx="181">
                  <c:v>0.2053887425667196</c:v>
                </c:pt>
                <c:pt idx="182">
                  <c:v>0.21820279223852346</c:v>
                </c:pt>
                <c:pt idx="183">
                  <c:v>0.23360177164139187</c:v>
                </c:pt>
                <c:pt idx="184">
                  <c:v>0.22660188481244486</c:v>
                </c:pt>
                <c:pt idx="185">
                  <c:v>0.22326333875182625</c:v>
                </c:pt>
                <c:pt idx="186">
                  <c:v>0.2096956727504681</c:v>
                </c:pt>
                <c:pt idx="187">
                  <c:v>0.20732679684767188</c:v>
                </c:pt>
                <c:pt idx="188">
                  <c:v>0.21917246239634566</c:v>
                </c:pt>
                <c:pt idx="189">
                  <c:v>0.21777197061667952</c:v>
                </c:pt>
                <c:pt idx="190">
                  <c:v>0.24759897322990201</c:v>
                </c:pt>
                <c:pt idx="191">
                  <c:v>0.26590567707154472</c:v>
                </c:pt>
                <c:pt idx="192">
                  <c:v>0.27632641618140308</c:v>
                </c:pt>
                <c:pt idx="193">
                  <c:v>0.2791351159488879</c:v>
                </c:pt>
                <c:pt idx="194">
                  <c:v>0.26595454638984362</c:v>
                </c:pt>
                <c:pt idx="195">
                  <c:v>0.26303653367353258</c:v>
                </c:pt>
                <c:pt idx="196">
                  <c:v>0.26876196012263642</c:v>
                </c:pt>
                <c:pt idx="197">
                  <c:v>0.25730982118973655</c:v>
                </c:pt>
                <c:pt idx="198">
                  <c:v>0.23602466100125524</c:v>
                </c:pt>
                <c:pt idx="199">
                  <c:v>0.24196871334801132</c:v>
                </c:pt>
                <c:pt idx="200">
                  <c:v>0.26087599539085177</c:v>
                </c:pt>
                <c:pt idx="201">
                  <c:v>0.27384179715632023</c:v>
                </c:pt>
                <c:pt idx="202">
                  <c:v>0.25957838638655134</c:v>
                </c:pt>
                <c:pt idx="203">
                  <c:v>0.23051528838041949</c:v>
                </c:pt>
                <c:pt idx="204">
                  <c:v>0.20717761682339153</c:v>
                </c:pt>
                <c:pt idx="205">
                  <c:v>0.19345562665898478</c:v>
                </c:pt>
                <c:pt idx="206">
                  <c:v>0.2029645671721641</c:v>
                </c:pt>
                <c:pt idx="207">
                  <c:v>0.20868999362126797</c:v>
                </c:pt>
                <c:pt idx="208">
                  <c:v>0.23851056606103008</c:v>
                </c:pt>
                <c:pt idx="209">
                  <c:v>0.25968769933537739</c:v>
                </c:pt>
                <c:pt idx="210">
                  <c:v>0.26217231836046012</c:v>
                </c:pt>
                <c:pt idx="211">
                  <c:v>0.25223127019074471</c:v>
                </c:pt>
                <c:pt idx="212">
                  <c:v>0.23516044568818298</c:v>
                </c:pt>
                <c:pt idx="213">
                  <c:v>0.21949525710405565</c:v>
                </c:pt>
                <c:pt idx="214">
                  <c:v>0.24045505051544291</c:v>
                </c:pt>
                <c:pt idx="215">
                  <c:v>0.24153660569147509</c:v>
                </c:pt>
                <c:pt idx="216">
                  <c:v>0.24272361571225751</c:v>
                </c:pt>
                <c:pt idx="217">
                  <c:v>0.24726203214057915</c:v>
                </c:pt>
                <c:pt idx="218">
                  <c:v>0.23191963826416195</c:v>
                </c:pt>
                <c:pt idx="219">
                  <c:v>0.21085053190394878</c:v>
                </c:pt>
                <c:pt idx="220">
                  <c:v>0.20901407436367006</c:v>
                </c:pt>
                <c:pt idx="221">
                  <c:v>0.21495684067573417</c:v>
                </c:pt>
                <c:pt idx="222">
                  <c:v>0.21798159427148708</c:v>
                </c:pt>
                <c:pt idx="223">
                  <c:v>0.23289188049136822</c:v>
                </c:pt>
                <c:pt idx="224">
                  <c:v>0.2435878310253298</c:v>
                </c:pt>
                <c:pt idx="225">
                  <c:v>0.23462031111751297</c:v>
                </c:pt>
                <c:pt idx="226">
                  <c:v>0.22738250787053244</c:v>
                </c:pt>
                <c:pt idx="227">
                  <c:v>0.22478857589662349</c:v>
                </c:pt>
                <c:pt idx="228">
                  <c:v>0.22111566081606623</c:v>
                </c:pt>
                <c:pt idx="229">
                  <c:v>0.2307313422086876</c:v>
                </c:pt>
                <c:pt idx="230">
                  <c:v>0.24272361571225751</c:v>
                </c:pt>
                <c:pt idx="231">
                  <c:v>0.23969886211650443</c:v>
                </c:pt>
                <c:pt idx="232">
                  <c:v>0.24261558879812337</c:v>
                </c:pt>
                <c:pt idx="233">
                  <c:v>0.23580989320767945</c:v>
                </c:pt>
                <c:pt idx="234">
                  <c:v>0.2516911356200745</c:v>
                </c:pt>
                <c:pt idx="235">
                  <c:v>0.26325258750180047</c:v>
                </c:pt>
                <c:pt idx="236">
                  <c:v>0.24899046276672371</c:v>
                </c:pt>
                <c:pt idx="237">
                  <c:v>0.24175137348505127</c:v>
                </c:pt>
                <c:pt idx="238">
                  <c:v>0.24348109014588792</c:v>
                </c:pt>
                <c:pt idx="239">
                  <c:v>0.24693795139817706</c:v>
                </c:pt>
                <c:pt idx="240">
                  <c:v>0.2373222700055557</c:v>
                </c:pt>
                <c:pt idx="241">
                  <c:v>0.23656608160661757</c:v>
                </c:pt>
                <c:pt idx="242">
                  <c:v>0.25806600958867471</c:v>
                </c:pt>
                <c:pt idx="243">
                  <c:v>0.28043272495318849</c:v>
                </c:pt>
                <c:pt idx="244">
                  <c:v>0.27956722360542391</c:v>
                </c:pt>
                <c:pt idx="245">
                  <c:v>0.27059970369760711</c:v>
                </c:pt>
                <c:pt idx="246">
                  <c:v>0.26735889627358589</c:v>
                </c:pt>
                <c:pt idx="247">
                  <c:v>0.26130681701269587</c:v>
                </c:pt>
                <c:pt idx="248">
                  <c:v>0.25666165970493238</c:v>
                </c:pt>
                <c:pt idx="249">
                  <c:v>0.24499218090907227</c:v>
                </c:pt>
                <c:pt idx="250">
                  <c:v>0.24175265951974337</c:v>
                </c:pt>
                <c:pt idx="251">
                  <c:v>0.2239243605835512</c:v>
                </c:pt>
                <c:pt idx="252">
                  <c:v>0.22338422601288099</c:v>
                </c:pt>
                <c:pt idx="253">
                  <c:v>0.22435646824008743</c:v>
                </c:pt>
                <c:pt idx="254">
                  <c:v>0.24153660569147509</c:v>
                </c:pt>
                <c:pt idx="255">
                  <c:v>0.24434530545896002</c:v>
                </c:pt>
                <c:pt idx="256">
                  <c:v>0.24206645198460872</c:v>
                </c:pt>
                <c:pt idx="257">
                  <c:v>0.2595230868947922</c:v>
                </c:pt>
                <c:pt idx="258">
                  <c:v>0.27090706598901226</c:v>
                </c:pt>
                <c:pt idx="259">
                  <c:v>0.27188316632029463</c:v>
                </c:pt>
                <c:pt idx="260">
                  <c:v>0.26949757196650148</c:v>
                </c:pt>
                <c:pt idx="261">
                  <c:v>0.26179936829975931</c:v>
                </c:pt>
                <c:pt idx="262">
                  <c:v>0.2660278503672916</c:v>
                </c:pt>
                <c:pt idx="263">
                  <c:v>0.2601725344142885</c:v>
                </c:pt>
                <c:pt idx="264">
                  <c:v>0.25084878289676765</c:v>
                </c:pt>
                <c:pt idx="265">
                  <c:v>0.26331688923640401</c:v>
                </c:pt>
                <c:pt idx="266">
                  <c:v>0.28240035803205832</c:v>
                </c:pt>
                <c:pt idx="267">
                  <c:v>0.26245010185394768</c:v>
                </c:pt>
                <c:pt idx="268">
                  <c:v>0.24152503137924658</c:v>
                </c:pt>
                <c:pt idx="269">
                  <c:v>0.23057444597625473</c:v>
                </c:pt>
                <c:pt idx="270">
                  <c:v>0.20964937550155363</c:v>
                </c:pt>
                <c:pt idx="271">
                  <c:v>0.20173511800654334</c:v>
                </c:pt>
                <c:pt idx="272">
                  <c:v>0.20336066585732221</c:v>
                </c:pt>
                <c:pt idx="273">
                  <c:v>0.2059636000740756</c:v>
                </c:pt>
                <c:pt idx="274">
                  <c:v>0.21355249079199171</c:v>
                </c:pt>
                <c:pt idx="275">
                  <c:v>0.22515380974917176</c:v>
                </c:pt>
                <c:pt idx="276">
                  <c:v>0.2370792094487541</c:v>
                </c:pt>
                <c:pt idx="277">
                  <c:v>0.2204919339904115</c:v>
                </c:pt>
                <c:pt idx="278">
                  <c:v>0.23306806724418205</c:v>
                </c:pt>
                <c:pt idx="279">
                  <c:v>0.21647950575114719</c:v>
                </c:pt>
                <c:pt idx="280">
                  <c:v>0.20520355357106113</c:v>
                </c:pt>
                <c:pt idx="281">
                  <c:v>0.2081305685302168</c:v>
                </c:pt>
                <c:pt idx="282">
                  <c:v>0.2091066688614994</c:v>
                </c:pt>
                <c:pt idx="283">
                  <c:v>0.19045916582645731</c:v>
                </c:pt>
                <c:pt idx="284">
                  <c:v>0.17538941130475943</c:v>
                </c:pt>
                <c:pt idx="285">
                  <c:v>0.16259465215333654</c:v>
                </c:pt>
                <c:pt idx="286">
                  <c:v>0.16975014918002429</c:v>
                </c:pt>
                <c:pt idx="287">
                  <c:v>0.19306081400851877</c:v>
                </c:pt>
                <c:pt idx="288">
                  <c:v>0.20292727216609405</c:v>
                </c:pt>
                <c:pt idx="289">
                  <c:v>0.21376983065495175</c:v>
                </c:pt>
                <c:pt idx="290">
                  <c:v>0.22190014197823016</c:v>
                </c:pt>
                <c:pt idx="291">
                  <c:v>0.21366051770612568</c:v>
                </c:pt>
                <c:pt idx="292">
                  <c:v>0.19154329307187404</c:v>
                </c:pt>
                <c:pt idx="293">
                  <c:v>0.18904838576925459</c:v>
                </c:pt>
                <c:pt idx="294">
                  <c:v>0.2107335027469702</c:v>
                </c:pt>
                <c:pt idx="295">
                  <c:v>0.21170831704356066</c:v>
                </c:pt>
                <c:pt idx="296">
                  <c:v>0.21517803864277057</c:v>
                </c:pt>
                <c:pt idx="297">
                  <c:v>0.21149226321529255</c:v>
                </c:pt>
                <c:pt idx="298">
                  <c:v>0.21745560608242959</c:v>
                </c:pt>
                <c:pt idx="299">
                  <c:v>0.21886510010494054</c:v>
                </c:pt>
                <c:pt idx="300">
                  <c:v>0.22363500277783493</c:v>
                </c:pt>
                <c:pt idx="301">
                  <c:v>0.22970637255910631</c:v>
                </c:pt>
                <c:pt idx="302">
                  <c:v>0.23664581575752594</c:v>
                </c:pt>
                <c:pt idx="303">
                  <c:v>0.24705498055515546</c:v>
                </c:pt>
                <c:pt idx="304">
                  <c:v>0.25095680981090163</c:v>
                </c:pt>
                <c:pt idx="305">
                  <c:v>0.23772994300294248</c:v>
                </c:pt>
                <c:pt idx="306">
                  <c:v>0.23783796991707645</c:v>
                </c:pt>
                <c:pt idx="307">
                  <c:v>0.25301703738760073</c:v>
                </c:pt>
                <c:pt idx="308">
                  <c:v>0.23827264964299691</c:v>
                </c:pt>
                <c:pt idx="309">
                  <c:v>0.23913943702545323</c:v>
                </c:pt>
                <c:pt idx="310">
                  <c:v>0.24510277989259047</c:v>
                </c:pt>
                <c:pt idx="311">
                  <c:v>0.24770442807465173</c:v>
                </c:pt>
                <c:pt idx="312">
                  <c:v>0.24412667956130787</c:v>
                </c:pt>
                <c:pt idx="313">
                  <c:v>0.23436953435255867</c:v>
                </c:pt>
                <c:pt idx="314">
                  <c:v>0.22634596390872247</c:v>
                </c:pt>
                <c:pt idx="315">
                  <c:v>0.2354536615979754</c:v>
                </c:pt>
                <c:pt idx="316">
                  <c:v>0.27371062161772891</c:v>
                </c:pt>
                <c:pt idx="317">
                  <c:v>0.28154385892713857</c:v>
                </c:pt>
                <c:pt idx="318">
                  <c:v>0.29122512808905554</c:v>
                </c:pt>
                <c:pt idx="319">
                  <c:v>0.29612106216177297</c:v>
                </c:pt>
                <c:pt idx="320">
                  <c:v>0.30417163933414287</c:v>
                </c:pt>
                <c:pt idx="321">
                  <c:v>0.31287423609539283</c:v>
                </c:pt>
                <c:pt idx="322">
                  <c:v>0.31885815551760338</c:v>
                </c:pt>
                <c:pt idx="323">
                  <c:v>0.32440739521389339</c:v>
                </c:pt>
                <c:pt idx="324">
                  <c:v>0.3271260725529333</c:v>
                </c:pt>
                <c:pt idx="325">
                  <c:v>0.31537685960616479</c:v>
                </c:pt>
                <c:pt idx="326">
                  <c:v>0.32114343916541488</c:v>
                </c:pt>
                <c:pt idx="327">
                  <c:v>0.32549409452869399</c:v>
                </c:pt>
                <c:pt idx="328">
                  <c:v>0.30166901582337091</c:v>
                </c:pt>
                <c:pt idx="329">
                  <c:v>0.29481445091462793</c:v>
                </c:pt>
                <c:pt idx="330">
                  <c:v>0.28535052161567115</c:v>
                </c:pt>
                <c:pt idx="331">
                  <c:v>0.28850516471532339</c:v>
                </c:pt>
                <c:pt idx="332">
                  <c:v>0.2953584435893743</c:v>
                </c:pt>
                <c:pt idx="333">
                  <c:v>0.28839713780118942</c:v>
                </c:pt>
                <c:pt idx="334">
                  <c:v>0.28948383711599024</c:v>
                </c:pt>
                <c:pt idx="335">
                  <c:v>0.28991980287660246</c:v>
                </c:pt>
                <c:pt idx="336">
                  <c:v>0.28567717442745744</c:v>
                </c:pt>
                <c:pt idx="337">
                  <c:v>0.2972090475112657</c:v>
                </c:pt>
                <c:pt idx="338">
                  <c:v>0.29318375892508097</c:v>
                </c:pt>
                <c:pt idx="339">
                  <c:v>0.31026358567048712</c:v>
                </c:pt>
                <c:pt idx="340">
                  <c:v>0.31080757834523348</c:v>
                </c:pt>
                <c:pt idx="341">
                  <c:v>0.33484999691351686</c:v>
                </c:pt>
                <c:pt idx="342">
                  <c:v>0.34746985534681779</c:v>
                </c:pt>
                <c:pt idx="343">
                  <c:v>0.34551122451079241</c:v>
                </c:pt>
                <c:pt idx="344">
                  <c:v>0.35214716352188324</c:v>
                </c:pt>
                <c:pt idx="345">
                  <c:v>0.35497643984444149</c:v>
                </c:pt>
                <c:pt idx="346">
                  <c:v>0.35356180168316226</c:v>
                </c:pt>
                <c:pt idx="347">
                  <c:v>0.35182051071009696</c:v>
                </c:pt>
                <c:pt idx="348">
                  <c:v>0.34844852774748464</c:v>
                </c:pt>
                <c:pt idx="349">
                  <c:v>0.34866586761044488</c:v>
                </c:pt>
                <c:pt idx="350">
                  <c:v>0.34257392127410036</c:v>
                </c:pt>
                <c:pt idx="351">
                  <c:v>0.3536698285972964</c:v>
                </c:pt>
                <c:pt idx="352">
                  <c:v>0.35758709026934721</c:v>
                </c:pt>
                <c:pt idx="353">
                  <c:v>0.34877518055927093</c:v>
                </c:pt>
                <c:pt idx="354">
                  <c:v>0.35149514393300291</c:v>
                </c:pt>
                <c:pt idx="355">
                  <c:v>0.35530180662153549</c:v>
                </c:pt>
                <c:pt idx="356">
                  <c:v>0.35127780407004267</c:v>
                </c:pt>
                <c:pt idx="357">
                  <c:v>0.36106838618078557</c:v>
                </c:pt>
                <c:pt idx="358">
                  <c:v>0.38576282433794945</c:v>
                </c:pt>
                <c:pt idx="359">
                  <c:v>0.40404123541636672</c:v>
                </c:pt>
                <c:pt idx="360">
                  <c:v>0.40654257289244633</c:v>
                </c:pt>
                <c:pt idx="361">
                  <c:v>0.40730390543015293</c:v>
                </c:pt>
                <c:pt idx="362">
                  <c:v>0.41676912076380163</c:v>
                </c:pt>
                <c:pt idx="363">
                  <c:v>0.42427570526142533</c:v>
                </c:pt>
                <c:pt idx="364">
                  <c:v>0.42014110372641417</c:v>
                </c:pt>
                <c:pt idx="365">
                  <c:v>0.42296909401428029</c:v>
                </c:pt>
                <c:pt idx="366">
                  <c:v>0.43308632893680948</c:v>
                </c:pt>
                <c:pt idx="367">
                  <c:v>0.42340505977489268</c:v>
                </c:pt>
                <c:pt idx="368">
                  <c:v>0.42645038992571865</c:v>
                </c:pt>
                <c:pt idx="369">
                  <c:v>0.43004099878598334</c:v>
                </c:pt>
                <c:pt idx="370">
                  <c:v>0.42775700117286375</c:v>
                </c:pt>
                <c:pt idx="371">
                  <c:v>0.4339582604580341</c:v>
                </c:pt>
                <c:pt idx="372">
                  <c:v>0.44353150270581715</c:v>
                </c:pt>
                <c:pt idx="373">
                  <c:v>0.45310474495359981</c:v>
                </c:pt>
                <c:pt idx="374">
                  <c:v>0.45506208975493329</c:v>
                </c:pt>
                <c:pt idx="375">
                  <c:v>0.46615928311282145</c:v>
                </c:pt>
                <c:pt idx="376">
                  <c:v>0.46518061071215461</c:v>
                </c:pt>
                <c:pt idx="377">
                  <c:v>0.46887924648655344</c:v>
                </c:pt>
                <c:pt idx="378">
                  <c:v>0.46120161937488435</c:v>
                </c:pt>
                <c:pt idx="379">
                  <c:v>0.45290798164571289</c:v>
                </c:pt>
                <c:pt idx="380">
                  <c:v>0.43021204140002905</c:v>
                </c:pt>
                <c:pt idx="381">
                  <c:v>0.43119328587007977</c:v>
                </c:pt>
                <c:pt idx="382">
                  <c:v>0.42792032757875698</c:v>
                </c:pt>
                <c:pt idx="383">
                  <c:v>0.42781101462993087</c:v>
                </c:pt>
                <c:pt idx="384">
                  <c:v>0.4317385645795182</c:v>
                </c:pt>
                <c:pt idx="385">
                  <c:v>0.43097594600711953</c:v>
                </c:pt>
                <c:pt idx="386">
                  <c:v>0.41449798349760303</c:v>
                </c:pt>
                <c:pt idx="387">
                  <c:v>0.40860665857322187</c:v>
                </c:pt>
                <c:pt idx="388">
                  <c:v>0.39944108932282557</c:v>
                </c:pt>
                <c:pt idx="389">
                  <c:v>0.40849734562439577</c:v>
                </c:pt>
                <c:pt idx="390">
                  <c:v>0.44657940492602738</c:v>
                </c:pt>
                <c:pt idx="391">
                  <c:v>0.45978183707483705</c:v>
                </c:pt>
                <c:pt idx="392">
                  <c:v>0.46501985637564558</c:v>
                </c:pt>
                <c:pt idx="393">
                  <c:v>0.47124040618119717</c:v>
                </c:pt>
                <c:pt idx="394">
                  <c:v>0.48269768925286549</c:v>
                </c:pt>
                <c:pt idx="395">
                  <c:v>0.48258837630403939</c:v>
                </c:pt>
                <c:pt idx="396">
                  <c:v>0.48007932261980707</c:v>
                </c:pt>
                <c:pt idx="397">
                  <c:v>0.48717180394658322</c:v>
                </c:pt>
                <c:pt idx="398">
                  <c:v>0.4897901705796418</c:v>
                </c:pt>
                <c:pt idx="399">
                  <c:v>0.50375779337023407</c:v>
                </c:pt>
                <c:pt idx="400">
                  <c:v>0.52929072614662864</c:v>
                </c:pt>
                <c:pt idx="401">
                  <c:v>0.53070922241198382</c:v>
                </c:pt>
                <c:pt idx="402">
                  <c:v>0.53103716125846223</c:v>
                </c:pt>
                <c:pt idx="403">
                  <c:v>0.53016394370254538</c:v>
                </c:pt>
                <c:pt idx="404">
                  <c:v>0.53267428342146983</c:v>
                </c:pt>
                <c:pt idx="405">
                  <c:v>0.53027325665137159</c:v>
                </c:pt>
                <c:pt idx="406">
                  <c:v>0.52634442066709219</c:v>
                </c:pt>
                <c:pt idx="407">
                  <c:v>0.54358500174900737</c:v>
                </c:pt>
                <c:pt idx="408">
                  <c:v>0.57250277783493497</c:v>
                </c:pt>
                <c:pt idx="409">
                  <c:v>0.58046719068293595</c:v>
                </c:pt>
                <c:pt idx="410">
                  <c:v>0.58875954237741523</c:v>
                </c:pt>
                <c:pt idx="411">
                  <c:v>0.61178470750426983</c:v>
                </c:pt>
                <c:pt idx="412">
                  <c:v>0.63218893392868192</c:v>
                </c:pt>
                <c:pt idx="413">
                  <c:v>0.63535257927117839</c:v>
                </c:pt>
                <c:pt idx="414">
                  <c:v>0.62116890265231806</c:v>
                </c:pt>
                <c:pt idx="415">
                  <c:v>0.62978919319327564</c:v>
                </c:pt>
                <c:pt idx="416">
                  <c:v>0.65935898886808386</c:v>
                </c:pt>
                <c:pt idx="417">
                  <c:v>0.65455822136257957</c:v>
                </c:pt>
                <c:pt idx="418">
                  <c:v>0.66034280540751888</c:v>
                </c:pt>
                <c:pt idx="419">
                  <c:v>0.65684993518385171</c:v>
                </c:pt>
                <c:pt idx="420">
                  <c:v>0.66252520627996492</c:v>
                </c:pt>
                <c:pt idx="421">
                  <c:v>0.66470632111771843</c:v>
                </c:pt>
                <c:pt idx="422">
                  <c:v>0.64484737340274501</c:v>
                </c:pt>
                <c:pt idx="423">
                  <c:v>0.64757505298462936</c:v>
                </c:pt>
                <c:pt idx="424">
                  <c:v>0.68827676495401124</c:v>
                </c:pt>
                <c:pt idx="425">
                  <c:v>0.70508009424062212</c:v>
                </c:pt>
                <c:pt idx="426">
                  <c:v>0.68183758925080762</c:v>
                </c:pt>
                <c:pt idx="427">
                  <c:v>0.65488616020905788</c:v>
                </c:pt>
                <c:pt idx="428">
                  <c:v>0.63317146443342454</c:v>
                </c:pt>
                <c:pt idx="429">
                  <c:v>0.61232998621370816</c:v>
                </c:pt>
                <c:pt idx="430">
                  <c:v>0.609820932529476</c:v>
                </c:pt>
                <c:pt idx="431">
                  <c:v>0.62651494886726078</c:v>
                </c:pt>
                <c:pt idx="432">
                  <c:v>0.62749747937200373</c:v>
                </c:pt>
                <c:pt idx="433">
                  <c:v>0.60054605033025377</c:v>
                </c:pt>
                <c:pt idx="434">
                  <c:v>0.60065536327907987</c:v>
                </c:pt>
                <c:pt idx="435">
                  <c:v>0.57763019815222549</c:v>
                </c:pt>
                <c:pt idx="436">
                  <c:v>0.59159782094281776</c:v>
                </c:pt>
                <c:pt idx="437">
                  <c:v>0.6099302454783021</c:v>
                </c:pt>
                <c:pt idx="438">
                  <c:v>0.63131571637276496</c:v>
                </c:pt>
                <c:pt idx="439">
                  <c:v>0.63426330788699359</c:v>
                </c:pt>
                <c:pt idx="440">
                  <c:v>0.64953882795942319</c:v>
                </c:pt>
                <c:pt idx="441">
                  <c:v>0.64236404041235406</c:v>
                </c:pt>
                <c:pt idx="442">
                  <c:v>0.62649437231218763</c:v>
                </c:pt>
                <c:pt idx="443">
                  <c:v>0.6595493220025106</c:v>
                </c:pt>
                <c:pt idx="444">
                  <c:v>0.68505138994629544</c:v>
                </c:pt>
                <c:pt idx="445">
                  <c:v>0.70037577933702355</c:v>
                </c:pt>
                <c:pt idx="446">
                  <c:v>0.68253462005391063</c:v>
                </c:pt>
                <c:pt idx="447">
                  <c:v>0.69085269244223158</c:v>
                </c:pt>
                <c:pt idx="448">
                  <c:v>0.70376833885470913</c:v>
                </c:pt>
                <c:pt idx="449">
                  <c:v>0.71252494907302655</c:v>
                </c:pt>
                <c:pt idx="450">
                  <c:v>0.71142924751538117</c:v>
                </c:pt>
                <c:pt idx="451">
                  <c:v>0.66534933846375455</c:v>
                </c:pt>
                <c:pt idx="452">
                  <c:v>0.63579754727463544</c:v>
                </c:pt>
                <c:pt idx="453">
                  <c:v>0.61642343463857296</c:v>
                </c:pt>
                <c:pt idx="454">
                  <c:v>0.63251301467108378</c:v>
                </c:pt>
                <c:pt idx="455">
                  <c:v>0.63568823432580934</c:v>
                </c:pt>
                <c:pt idx="456">
                  <c:v>0.64411561966295638</c:v>
                </c:pt>
                <c:pt idx="457">
                  <c:v>0.65090202473301928</c:v>
                </c:pt>
                <c:pt idx="458">
                  <c:v>0.65101133768184538</c:v>
                </c:pt>
                <c:pt idx="459">
                  <c:v>0.64422493261178226</c:v>
                </c:pt>
                <c:pt idx="460">
                  <c:v>0.64915173151710948</c:v>
                </c:pt>
                <c:pt idx="461">
                  <c:v>0.62999624477869931</c:v>
                </c:pt>
                <c:pt idx="462">
                  <c:v>0.64356776888413347</c:v>
                </c:pt>
                <c:pt idx="463">
                  <c:v>0.65615547645013284</c:v>
                </c:pt>
                <c:pt idx="464">
                  <c:v>0.65714186505895178</c:v>
                </c:pt>
                <c:pt idx="465">
                  <c:v>0.66020519969546709</c:v>
                </c:pt>
                <c:pt idx="466">
                  <c:v>0.64838525484063481</c:v>
                </c:pt>
                <c:pt idx="467">
                  <c:v>0.66348973229901864</c:v>
                </c:pt>
                <c:pt idx="468">
                  <c:v>0.66020519969546709</c:v>
                </c:pt>
                <c:pt idx="469">
                  <c:v>0.64838525484063481</c:v>
                </c:pt>
                <c:pt idx="470">
                  <c:v>0.66064373752546379</c:v>
                </c:pt>
                <c:pt idx="471">
                  <c:v>0.66283256857136974</c:v>
                </c:pt>
                <c:pt idx="472">
                  <c:v>0.64345845593530737</c:v>
                </c:pt>
                <c:pt idx="473">
                  <c:v>0.64214541451470208</c:v>
                </c:pt>
                <c:pt idx="474">
                  <c:v>0.63590686022346155</c:v>
                </c:pt>
                <c:pt idx="475">
                  <c:v>0.62736887590279633</c:v>
                </c:pt>
                <c:pt idx="476">
                  <c:v>0.61390666474618827</c:v>
                </c:pt>
                <c:pt idx="477">
                  <c:v>0.61467314142266316</c:v>
                </c:pt>
                <c:pt idx="478">
                  <c:v>0.61467314142266316</c:v>
                </c:pt>
                <c:pt idx="479">
                  <c:v>0.6130308751208875</c:v>
                </c:pt>
                <c:pt idx="480">
                  <c:v>0.58391504969238062</c:v>
                </c:pt>
                <c:pt idx="481">
                  <c:v>0.57297089446284921</c:v>
                </c:pt>
                <c:pt idx="482">
                  <c:v>0.57647276692936089</c:v>
                </c:pt>
                <c:pt idx="483">
                  <c:v>0.57680070577583908</c:v>
                </c:pt>
                <c:pt idx="484">
                  <c:v>0.58730889524475838</c:v>
                </c:pt>
                <c:pt idx="485">
                  <c:v>0.59431392621247359</c:v>
                </c:pt>
                <c:pt idx="486">
                  <c:v>0.60854261404555654</c:v>
                </c:pt>
                <c:pt idx="487">
                  <c:v>0.61193645959793419</c:v>
                </c:pt>
                <c:pt idx="488">
                  <c:v>0.6117178337002821</c:v>
                </c:pt>
                <c:pt idx="489">
                  <c:v>0.628901829255746</c:v>
                </c:pt>
                <c:pt idx="490">
                  <c:v>0.64050314821292631</c:v>
                </c:pt>
                <c:pt idx="491">
                  <c:v>0.6481666289429826</c:v>
                </c:pt>
                <c:pt idx="492">
                  <c:v>0.65144987551184219</c:v>
                </c:pt>
                <c:pt idx="493">
                  <c:v>0.66305119446902183</c:v>
                </c:pt>
                <c:pt idx="494">
                  <c:v>0.66940034774378088</c:v>
                </c:pt>
                <c:pt idx="495">
                  <c:v>0.69249495874400735</c:v>
                </c:pt>
                <c:pt idx="496">
                  <c:v>0.70070371818350219</c:v>
                </c:pt>
                <c:pt idx="497">
                  <c:v>0.69588751826169293</c:v>
                </c:pt>
                <c:pt idx="498">
                  <c:v>0.68264393300273674</c:v>
                </c:pt>
                <c:pt idx="499">
                  <c:v>0.6687431840161322</c:v>
                </c:pt>
                <c:pt idx="500">
                  <c:v>0.66502139961727624</c:v>
                </c:pt>
                <c:pt idx="501">
                  <c:v>0.66721023066318252</c:v>
                </c:pt>
                <c:pt idx="502">
                  <c:v>0.66316050741784827</c:v>
                </c:pt>
                <c:pt idx="503">
                  <c:v>0.64718024033416333</c:v>
                </c:pt>
                <c:pt idx="504">
                  <c:v>0.65900275725837976</c:v>
                </c:pt>
                <c:pt idx="505">
                  <c:v>0.64369637235334076</c:v>
                </c:pt>
                <c:pt idx="506">
                  <c:v>0.62635033642667559</c:v>
                </c:pt>
                <c:pt idx="507">
                  <c:v>0.62700750015432416</c:v>
                </c:pt>
                <c:pt idx="508">
                  <c:v>0.60779414185477065</c:v>
                </c:pt>
                <c:pt idx="509">
                  <c:v>0.59472931541801288</c:v>
                </c:pt>
                <c:pt idx="510">
                  <c:v>0.58759182287701406</c:v>
                </c:pt>
                <c:pt idx="511">
                  <c:v>0.62327542747793174</c:v>
                </c:pt>
                <c:pt idx="512">
                  <c:v>0.64764964299676975</c:v>
                </c:pt>
                <c:pt idx="513">
                  <c:v>0.6622512808905533</c:v>
                </c:pt>
                <c:pt idx="514">
                  <c:v>0.65654128685775437</c:v>
                </c:pt>
                <c:pt idx="515">
                  <c:v>0.66839981275334903</c:v>
                </c:pt>
                <c:pt idx="516">
                  <c:v>0.73658151402292216</c:v>
                </c:pt>
                <c:pt idx="517">
                  <c:v>0.7635895285911235</c:v>
                </c:pt>
                <c:pt idx="518">
                  <c:v>0.76622461367517847</c:v>
                </c:pt>
                <c:pt idx="519">
                  <c:v>0.77467900574085879</c:v>
                </c:pt>
                <c:pt idx="520">
                  <c:v>0.7697380604539189</c:v>
                </c:pt>
                <c:pt idx="521">
                  <c:v>0.77500823062202917</c:v>
                </c:pt>
                <c:pt idx="522">
                  <c:v>0.79367373814276054</c:v>
                </c:pt>
                <c:pt idx="523">
                  <c:v>0.81683908105105041</c:v>
                </c:pt>
                <c:pt idx="524">
                  <c:v>0.8311127800983561</c:v>
                </c:pt>
                <c:pt idx="525">
                  <c:v>0.83133140599600819</c:v>
                </c:pt>
                <c:pt idx="526">
                  <c:v>0.80706650342599662</c:v>
                </c:pt>
                <c:pt idx="527">
                  <c:v>0.80366365563077446</c:v>
                </c:pt>
                <c:pt idx="528">
                  <c:v>0.80432210539311511</c:v>
                </c:pt>
                <c:pt idx="529">
                  <c:v>0.79542917549743841</c:v>
                </c:pt>
                <c:pt idx="530">
                  <c:v>0.80794486512068153</c:v>
                </c:pt>
                <c:pt idx="531">
                  <c:v>0.79235555258338664</c:v>
                </c:pt>
                <c:pt idx="532">
                  <c:v>0.79059882919401658</c:v>
                </c:pt>
                <c:pt idx="533">
                  <c:v>0.78950055556698739</c:v>
                </c:pt>
                <c:pt idx="534">
                  <c:v>0.78148598736599562</c:v>
                </c:pt>
                <c:pt idx="535">
                  <c:v>0.77874158933311377</c:v>
                </c:pt>
                <c:pt idx="536">
                  <c:v>0.79509995061626804</c:v>
                </c:pt>
                <c:pt idx="537">
                  <c:v>0.82068175271096144</c:v>
                </c:pt>
                <c:pt idx="538">
                  <c:v>0.81365357311878828</c:v>
                </c:pt>
                <c:pt idx="539">
                  <c:v>0.80981218749356976</c:v>
                </c:pt>
                <c:pt idx="540">
                  <c:v>0.81387477108582507</c:v>
                </c:pt>
                <c:pt idx="541">
                  <c:v>0.82891494680960542</c:v>
                </c:pt>
                <c:pt idx="542">
                  <c:v>0.84198105928105527</c:v>
                </c:pt>
                <c:pt idx="543">
                  <c:v>0.8544967489042985</c:v>
                </c:pt>
                <c:pt idx="544">
                  <c:v>0.8647078643593491</c:v>
                </c:pt>
                <c:pt idx="545">
                  <c:v>0.87579734150908484</c:v>
                </c:pt>
                <c:pt idx="546">
                  <c:v>0.88490889730241373</c:v>
                </c:pt>
                <c:pt idx="547">
                  <c:v>0.88084759974485083</c:v>
                </c:pt>
                <c:pt idx="548">
                  <c:v>0.8609745056482645</c:v>
                </c:pt>
                <c:pt idx="549">
                  <c:v>0.85230148768493164</c:v>
                </c:pt>
                <c:pt idx="550">
                  <c:v>0.8533984752772692</c:v>
                </c:pt>
                <c:pt idx="551">
                  <c:v>0.88315345994773586</c:v>
                </c:pt>
                <c:pt idx="552">
                  <c:v>0.88754398238646903</c:v>
                </c:pt>
                <c:pt idx="553">
                  <c:v>0.87382070618737018</c:v>
                </c:pt>
                <c:pt idx="554">
                  <c:v>0.85746234490421624</c:v>
                </c:pt>
                <c:pt idx="555">
                  <c:v>0.83440502891005996</c:v>
                </c:pt>
                <c:pt idx="556">
                  <c:v>0.83352666721537505</c:v>
                </c:pt>
                <c:pt idx="557">
                  <c:v>0.84977700158439451</c:v>
                </c:pt>
                <c:pt idx="558">
                  <c:v>0.85350907426078737</c:v>
                </c:pt>
                <c:pt idx="559">
                  <c:v>0.8696488096462891</c:v>
                </c:pt>
                <c:pt idx="560">
                  <c:v>0.89226630177575683</c:v>
                </c:pt>
                <c:pt idx="561">
                  <c:v>0.91345500936233248</c:v>
                </c:pt>
                <c:pt idx="562">
                  <c:v>0.93574327661062984</c:v>
                </c:pt>
                <c:pt idx="563">
                  <c:v>0.94364853186279551</c:v>
                </c:pt>
                <c:pt idx="564">
                  <c:v>0.95320119755550514</c:v>
                </c:pt>
                <c:pt idx="565">
                  <c:v>0.95440878413136088</c:v>
                </c:pt>
                <c:pt idx="566">
                  <c:v>0.9628631761970412</c:v>
                </c:pt>
                <c:pt idx="567">
                  <c:v>0.98284429720776145</c:v>
                </c:pt>
                <c:pt idx="568">
                  <c:v>0.98009861314018831</c:v>
                </c:pt>
                <c:pt idx="569">
                  <c:v>0.96406947673820442</c:v>
                </c:pt>
                <c:pt idx="570">
                  <c:v>0.96967015782217758</c:v>
                </c:pt>
                <c:pt idx="571">
                  <c:v>0.97109637029568507</c:v>
                </c:pt>
                <c:pt idx="572">
                  <c:v>0.96009562953970273</c:v>
                </c:pt>
                <c:pt idx="573">
                  <c:v>0.96780154941459728</c:v>
                </c:pt>
                <c:pt idx="574">
                  <c:v>0.95723420234984258</c:v>
                </c:pt>
                <c:pt idx="575">
                  <c:v>0.93191732340171629</c:v>
                </c:pt>
                <c:pt idx="576">
                  <c:v>0.91749701639951431</c:v>
                </c:pt>
                <c:pt idx="577">
                  <c:v>0.93411901479454329</c:v>
                </c:pt>
                <c:pt idx="578">
                  <c:v>0.93488934957509429</c:v>
                </c:pt>
                <c:pt idx="579">
                  <c:v>1.0121620300829237</c:v>
                </c:pt>
                <c:pt idx="580">
                  <c:v>1.009519228790716</c:v>
                </c:pt>
                <c:pt idx="581">
                  <c:v>1.0008230622029262</c:v>
                </c:pt>
                <c:pt idx="582">
                  <c:v>0.97759727566410848</c:v>
                </c:pt>
                <c:pt idx="583">
                  <c:v>0.93191732340171629</c:v>
                </c:pt>
                <c:pt idx="584">
                  <c:v>0.90285808349966068</c:v>
                </c:pt>
                <c:pt idx="585">
                  <c:v>0.89867461264635096</c:v>
                </c:pt>
                <c:pt idx="586">
                  <c:v>0.89152040165435531</c:v>
                </c:pt>
                <c:pt idx="587">
                  <c:v>0.9050584888577955</c:v>
                </c:pt>
                <c:pt idx="588">
                  <c:v>0.87456789234346388</c:v>
                </c:pt>
                <c:pt idx="589">
                  <c:v>0.84760103088540906</c:v>
                </c:pt>
                <c:pt idx="590">
                  <c:v>0.84033493487520317</c:v>
                </c:pt>
                <c:pt idx="591">
                  <c:v>0.84077475873989171</c:v>
                </c:pt>
                <c:pt idx="592">
                  <c:v>0.87335773369822467</c:v>
                </c:pt>
                <c:pt idx="593">
                  <c:v>0.90384833021255595</c:v>
                </c:pt>
                <c:pt idx="594">
                  <c:v>0.93918213337723011</c:v>
                </c:pt>
                <c:pt idx="595">
                  <c:v>0.94765710199798359</c:v>
                </c:pt>
                <c:pt idx="596">
                  <c:v>0.95613335665342902</c:v>
                </c:pt>
                <c:pt idx="597">
                  <c:v>0.95129015000308648</c:v>
                </c:pt>
                <c:pt idx="598">
                  <c:v>0.9577846251980493</c:v>
                </c:pt>
                <c:pt idx="599">
                  <c:v>0.95734351529866901</c:v>
                </c:pt>
                <c:pt idx="600">
                  <c:v>0.95635455462046548</c:v>
                </c:pt>
                <c:pt idx="601">
                  <c:v>0.95723420234984258</c:v>
                </c:pt>
                <c:pt idx="602">
                  <c:v>0.95723420234984258</c:v>
                </c:pt>
                <c:pt idx="603">
                  <c:v>0.96714181361756402</c:v>
                </c:pt>
                <c:pt idx="604">
                  <c:v>0.9803493899051422</c:v>
                </c:pt>
                <c:pt idx="605">
                  <c:v>0.98012947797279792</c:v>
                </c:pt>
                <c:pt idx="606">
                  <c:v>0.98068118685569683</c:v>
                </c:pt>
                <c:pt idx="607">
                  <c:v>0.99818154694541072</c:v>
                </c:pt>
                <c:pt idx="608">
                  <c:v>0.98761548591534809</c:v>
                </c:pt>
                <c:pt idx="609">
                  <c:v>1.0216285314512645</c:v>
                </c:pt>
                <c:pt idx="610">
                  <c:v>1.0334060371612586</c:v>
                </c:pt>
                <c:pt idx="611">
                  <c:v>1.0482661680281489</c:v>
                </c:pt>
                <c:pt idx="612">
                  <c:v>1.0690703512417952</c:v>
                </c:pt>
                <c:pt idx="613">
                  <c:v>1.0619148542151073</c:v>
                </c:pt>
                <c:pt idx="614">
                  <c:v>1.0587229161093852</c:v>
                </c:pt>
                <c:pt idx="615">
                  <c:v>1.0427619395460814</c:v>
                </c:pt>
                <c:pt idx="616">
                  <c:v>1.024159447725262</c:v>
                </c:pt>
                <c:pt idx="617">
                  <c:v>0.9892654684252763</c:v>
                </c:pt>
                <c:pt idx="618">
                  <c:v>1.000824348237618</c:v>
                </c:pt>
                <c:pt idx="619">
                  <c:v>1.0128217658799565</c:v>
                </c:pt>
                <c:pt idx="620">
                  <c:v>1.0077586472972693</c:v>
                </c:pt>
                <c:pt idx="621">
                  <c:v>1.0052264449885802</c:v>
                </c:pt>
                <c:pt idx="622">
                  <c:v>1.0286721434597423</c:v>
                </c:pt>
                <c:pt idx="623">
                  <c:v>1.0105094755036113</c:v>
                </c:pt>
                <c:pt idx="624">
                  <c:v>1.0056662688532687</c:v>
                </c:pt>
                <c:pt idx="625">
                  <c:v>0.99256800551451674</c:v>
                </c:pt>
                <c:pt idx="626">
                  <c:v>0.977929072614663</c:v>
                </c:pt>
                <c:pt idx="627">
                  <c:v>0.98937606740879447</c:v>
                </c:pt>
                <c:pt idx="628">
                  <c:v>0.99355825222741212</c:v>
                </c:pt>
                <c:pt idx="629">
                  <c:v>0.99862265684479101</c:v>
                </c:pt>
                <c:pt idx="630">
                  <c:v>1.0001761867528138</c:v>
                </c:pt>
                <c:pt idx="631">
                  <c:v>1.0045911438506969</c:v>
                </c:pt>
                <c:pt idx="632">
                  <c:v>0.99013354184242475</c:v>
                </c:pt>
                <c:pt idx="633">
                  <c:v>0.93815716372764923</c:v>
                </c:pt>
                <c:pt idx="634">
                  <c:v>0.91045726249511327</c:v>
                </c:pt>
                <c:pt idx="635">
                  <c:v>0.93804656474413062</c:v>
                </c:pt>
                <c:pt idx="636">
                  <c:v>0.91829178583921478</c:v>
                </c:pt>
                <c:pt idx="637">
                  <c:v>0.86984685898886815</c:v>
                </c:pt>
                <c:pt idx="638">
                  <c:v>0.88253873536492522</c:v>
                </c:pt>
                <c:pt idx="639">
                  <c:v>0.89710565032202305</c:v>
                </c:pt>
                <c:pt idx="640">
                  <c:v>0.92281734192061571</c:v>
                </c:pt>
                <c:pt idx="641">
                  <c:v>0.91332640589312541</c:v>
                </c:pt>
                <c:pt idx="642">
                  <c:v>0.90968564167987009</c:v>
                </c:pt>
                <c:pt idx="643">
                  <c:v>0.91774136299100806</c:v>
                </c:pt>
                <c:pt idx="644">
                  <c:v>0.92171392415481801</c:v>
                </c:pt>
                <c:pt idx="645">
                  <c:v>0.92756152389966873</c:v>
                </c:pt>
                <c:pt idx="646">
                  <c:v>0.92072110537253882</c:v>
                </c:pt>
                <c:pt idx="647">
                  <c:v>0.92568648531862818</c:v>
                </c:pt>
                <c:pt idx="648">
                  <c:v>0.93263878886396845</c:v>
                </c:pt>
                <c:pt idx="649">
                  <c:v>0.93164597008168926</c:v>
                </c:pt>
                <c:pt idx="650">
                  <c:v>0.92403135866993158</c:v>
                </c:pt>
                <c:pt idx="651">
                  <c:v>0.91685914319224671</c:v>
                </c:pt>
                <c:pt idx="652">
                  <c:v>0.91310520792608907</c:v>
                </c:pt>
                <c:pt idx="653">
                  <c:v>0.914099312743061</c:v>
                </c:pt>
                <c:pt idx="654">
                  <c:v>0.92866622770015861</c:v>
                </c:pt>
                <c:pt idx="655">
                  <c:v>0.94775741270396519</c:v>
                </c:pt>
                <c:pt idx="656">
                  <c:v>0.95658604086503873</c:v>
                </c:pt>
                <c:pt idx="657">
                  <c:v>0.97622893475174422</c:v>
                </c:pt>
                <c:pt idx="658">
                  <c:v>0.97247757155497039</c:v>
                </c:pt>
                <c:pt idx="659">
                  <c:v>0.96022809111298579</c:v>
                </c:pt>
                <c:pt idx="660">
                  <c:v>0.94003220230868934</c:v>
                </c:pt>
                <c:pt idx="661">
                  <c:v>0.932308277948106</c:v>
                </c:pt>
                <c:pt idx="662">
                  <c:v>0.9345151134797014</c:v>
                </c:pt>
                <c:pt idx="663">
                  <c:v>0.93021204140002867</c:v>
                </c:pt>
                <c:pt idx="664">
                  <c:v>0.93594904216136121</c:v>
                </c:pt>
                <c:pt idx="665">
                  <c:v>0.9415767299738681</c:v>
                </c:pt>
                <c:pt idx="666">
                  <c:v>0.95206048478363792</c:v>
                </c:pt>
                <c:pt idx="667">
                  <c:v>0.99730704335480169</c:v>
                </c:pt>
                <c:pt idx="668">
                  <c:v>1.0125349801436241</c:v>
                </c:pt>
                <c:pt idx="669">
                  <c:v>1.0128667770941788</c:v>
                </c:pt>
                <c:pt idx="670">
                  <c:v>1.0139701948599764</c:v>
                </c:pt>
                <c:pt idx="671">
                  <c:v>1.0269912961172043</c:v>
                </c:pt>
                <c:pt idx="672">
                  <c:v>1.0232399329204303</c:v>
                </c:pt>
                <c:pt idx="673">
                  <c:v>1.0239022407868479</c:v>
                </c:pt>
                <c:pt idx="674">
                  <c:v>1.0384704417786375</c:v>
                </c:pt>
                <c:pt idx="675">
                  <c:v>1.073009475503611</c:v>
                </c:pt>
                <c:pt idx="676">
                  <c:v>1.1039090310500217</c:v>
                </c:pt>
                <c:pt idx="677">
                  <c:v>1.1008186896849728</c:v>
                </c:pt>
                <c:pt idx="678">
                  <c:v>1.096956727504681</c:v>
                </c:pt>
                <c:pt idx="679">
                  <c:v>1.0979508323216531</c:v>
                </c:pt>
                <c:pt idx="680">
                  <c:v>1.0945286940060497</c:v>
                </c:pt>
                <c:pt idx="681">
                  <c:v>1.0827203234634462</c:v>
                </c:pt>
                <c:pt idx="682">
                  <c:v>1.086031862795531</c:v>
                </c:pt>
                <c:pt idx="683">
                  <c:v>1.1001576678532481</c:v>
                </c:pt>
                <c:pt idx="684">
                  <c:v>1.102584415317188</c:v>
                </c:pt>
                <c:pt idx="685">
                  <c:v>1.1090956089631474</c:v>
                </c:pt>
                <c:pt idx="686">
                  <c:v>1.106006553632791</c:v>
                </c:pt>
                <c:pt idx="687">
                  <c:v>1.0914383526410008</c:v>
                </c:pt>
                <c:pt idx="688">
                  <c:v>1.0845966480791787</c:v>
                </c:pt>
                <c:pt idx="689">
                  <c:v>1.0871352805613288</c:v>
                </c:pt>
                <c:pt idx="690">
                  <c:v>1.0876869894442271</c:v>
                </c:pt>
                <c:pt idx="691">
                  <c:v>1.0953016008559848</c:v>
                </c:pt>
                <c:pt idx="692">
                  <c:v>1.1052336467828558</c:v>
                </c:pt>
                <c:pt idx="693">
                  <c:v>1.1011504866355277</c:v>
                </c:pt>
                <c:pt idx="694">
                  <c:v>1.1124058622605404</c:v>
                </c:pt>
                <c:pt idx="695">
                  <c:v>1.1066688614992077</c:v>
                </c:pt>
                <c:pt idx="696">
                  <c:v>1.0911078417251385</c:v>
                </c:pt>
                <c:pt idx="697">
                  <c:v>1.1044813164879936</c:v>
                </c:pt>
                <c:pt idx="698">
                  <c:v>1.0804697627523201</c:v>
                </c:pt>
                <c:pt idx="699">
                  <c:v>1.0885473466532234</c:v>
                </c:pt>
                <c:pt idx="700">
                  <c:v>1.0999441860943642</c:v>
                </c:pt>
                <c:pt idx="701">
                  <c:v>1.0940798678985166</c:v>
                </c:pt>
                <c:pt idx="702">
                  <c:v>1.0945235498672816</c:v>
                </c:pt>
                <c:pt idx="703">
                  <c:v>1.0687398403259327</c:v>
                </c:pt>
                <c:pt idx="704">
                  <c:v>1.067633850490751</c:v>
                </c:pt>
                <c:pt idx="705">
                  <c:v>1.0601092615074386</c:v>
                </c:pt>
                <c:pt idx="706">
                  <c:v>1.0679656474413053</c:v>
                </c:pt>
                <c:pt idx="707">
                  <c:v>1.0634285170476758</c:v>
                </c:pt>
                <c:pt idx="708">
                  <c:v>1.0635391160311944</c:v>
                </c:pt>
                <c:pt idx="709">
                  <c:v>1.0435091257021751</c:v>
                </c:pt>
                <c:pt idx="710">
                  <c:v>1.0334394740632526</c:v>
                </c:pt>
                <c:pt idx="711">
                  <c:v>1.0310050103911605</c:v>
                </c:pt>
                <c:pt idx="712">
                  <c:v>1.025251291178831</c:v>
                </c:pt>
                <c:pt idx="713">
                  <c:v>0.97047650157410636</c:v>
                </c:pt>
                <c:pt idx="714">
                  <c:v>0.92411109282083981</c:v>
                </c:pt>
                <c:pt idx="715">
                  <c:v>0.92023755632831949</c:v>
                </c:pt>
                <c:pt idx="716">
                  <c:v>0.91448255108129806</c:v>
                </c:pt>
                <c:pt idx="717">
                  <c:v>0.90817583695137771</c:v>
                </c:pt>
                <c:pt idx="718">
                  <c:v>0.91227057141093448</c:v>
                </c:pt>
                <c:pt idx="719">
                  <c:v>0.92056935327887401</c:v>
                </c:pt>
                <c:pt idx="720">
                  <c:v>0.93506553632790812</c:v>
                </c:pt>
                <c:pt idx="721">
                  <c:v>0.92632307249120371</c:v>
                </c:pt>
                <c:pt idx="722">
                  <c:v>0.9347337393773536</c:v>
                </c:pt>
                <c:pt idx="723">
                  <c:v>0.93395826045803443</c:v>
                </c:pt>
                <c:pt idx="724">
                  <c:v>0.92964361406613305</c:v>
                </c:pt>
                <c:pt idx="725">
                  <c:v>0.93041780695076048</c:v>
                </c:pt>
                <c:pt idx="726">
                  <c:v>0.94425039609868544</c:v>
                </c:pt>
                <c:pt idx="727">
                  <c:v>0.95310345891890802</c:v>
                </c:pt>
                <c:pt idx="728">
                  <c:v>0.96726784501738761</c:v>
                </c:pt>
                <c:pt idx="729">
                  <c:v>0.9671572460338691</c:v>
                </c:pt>
                <c:pt idx="730">
                  <c:v>0.9824276219675302</c:v>
                </c:pt>
                <c:pt idx="731">
                  <c:v>0.97811168954093708</c:v>
                </c:pt>
                <c:pt idx="732">
                  <c:v>0.97512294491656226</c:v>
                </c:pt>
                <c:pt idx="733">
                  <c:v>0.9681513508508407</c:v>
                </c:pt>
                <c:pt idx="734">
                  <c:v>0.97988255931191992</c:v>
                </c:pt>
                <c:pt idx="735">
                  <c:v>0.98762706022757685</c:v>
                </c:pt>
                <c:pt idx="736">
                  <c:v>0.99481985226033476</c:v>
                </c:pt>
                <c:pt idx="737">
                  <c:v>0.98917673203152368</c:v>
                </c:pt>
                <c:pt idx="738">
                  <c:v>0.98353361180271215</c:v>
                </c:pt>
                <c:pt idx="739">
                  <c:v>0.97335336118027116</c:v>
                </c:pt>
                <c:pt idx="740">
                  <c:v>0.95586843350686224</c:v>
                </c:pt>
                <c:pt idx="741">
                  <c:v>0.95321277186773379</c:v>
                </c:pt>
                <c:pt idx="742">
                  <c:v>0.9523292660342807</c:v>
                </c:pt>
                <c:pt idx="743">
                  <c:v>0.94557758390090341</c:v>
                </c:pt>
                <c:pt idx="744">
                  <c:v>0.94458219304923996</c:v>
                </c:pt>
                <c:pt idx="745">
                  <c:v>0.94225832836066614</c:v>
                </c:pt>
                <c:pt idx="746">
                  <c:v>0.9661592831128214</c:v>
                </c:pt>
                <c:pt idx="747">
                  <c:v>0.98552567954073145</c:v>
                </c:pt>
                <c:pt idx="748">
                  <c:v>0.99603772711372662</c:v>
                </c:pt>
                <c:pt idx="749">
                  <c:v>0.97600902281939961</c:v>
                </c:pt>
                <c:pt idx="750">
                  <c:v>0.95708630836025455</c:v>
                </c:pt>
                <c:pt idx="751">
                  <c:v>0.95852538118068276</c:v>
                </c:pt>
                <c:pt idx="752">
                  <c:v>0.93949206773801952</c:v>
                </c:pt>
                <c:pt idx="753">
                  <c:v>0.94236892734418432</c:v>
                </c:pt>
                <c:pt idx="754">
                  <c:v>0.94292192226177529</c:v>
                </c:pt>
                <c:pt idx="755">
                  <c:v>0.94469407806744998</c:v>
                </c:pt>
                <c:pt idx="756">
                  <c:v>0.91695430975946035</c:v>
                </c:pt>
                <c:pt idx="757">
                  <c:v>0.91196063705014507</c:v>
                </c:pt>
                <c:pt idx="758">
                  <c:v>0.92927452210950867</c:v>
                </c:pt>
                <c:pt idx="759">
                  <c:v>0.93915255457931224</c:v>
                </c:pt>
                <c:pt idx="760">
                  <c:v>0.90685379328792781</c:v>
                </c:pt>
                <c:pt idx="761">
                  <c:v>0.91817604271692854</c:v>
                </c:pt>
                <c:pt idx="762">
                  <c:v>0.92261414843926814</c:v>
                </c:pt>
                <c:pt idx="763">
                  <c:v>0.89542223091010109</c:v>
                </c:pt>
                <c:pt idx="764">
                  <c:v>0.85957144179921396</c:v>
                </c:pt>
                <c:pt idx="765">
                  <c:v>0.842589353690405</c:v>
                </c:pt>
                <c:pt idx="766">
                  <c:v>0.80063375789625302</c:v>
                </c:pt>
                <c:pt idx="767">
                  <c:v>0.78176505689417464</c:v>
                </c:pt>
                <c:pt idx="768">
                  <c:v>0.81461938517253452</c:v>
                </c:pt>
                <c:pt idx="769">
                  <c:v>0.85135753822095106</c:v>
                </c:pt>
                <c:pt idx="770">
                  <c:v>0.89064975616782227</c:v>
                </c:pt>
                <c:pt idx="771">
                  <c:v>0.88221336858783117</c:v>
                </c:pt>
                <c:pt idx="772">
                  <c:v>0.89508914792485472</c:v>
                </c:pt>
                <c:pt idx="773">
                  <c:v>0.91007273812218381</c:v>
                </c:pt>
                <c:pt idx="774">
                  <c:v>0.91617754480544866</c:v>
                </c:pt>
                <c:pt idx="775">
                  <c:v>0.94325886335109765</c:v>
                </c:pt>
                <c:pt idx="776">
                  <c:v>0.95990786847465992</c:v>
                </c:pt>
                <c:pt idx="777">
                  <c:v>0.96823365707113307</c:v>
                </c:pt>
                <c:pt idx="778">
                  <c:v>0.99664730755776887</c:v>
                </c:pt>
                <c:pt idx="779">
                  <c:v>1.0108541328010863</c:v>
                </c:pt>
                <c:pt idx="780">
                  <c:v>1.0200659993003973</c:v>
                </c:pt>
                <c:pt idx="781">
                  <c:v>1.044262742031729</c:v>
                </c:pt>
                <c:pt idx="782">
                  <c:v>1.039045299285994</c:v>
                </c:pt>
                <c:pt idx="783">
                  <c:v>1.0419311611350033</c:v>
                </c:pt>
                <c:pt idx="784">
                  <c:v>1.0490365028086996</c:v>
                </c:pt>
                <c:pt idx="785">
                  <c:v>1.0424867281219776</c:v>
                </c:pt>
                <c:pt idx="786">
                  <c:v>1.0279481059281057</c:v>
                </c:pt>
                <c:pt idx="787">
                  <c:v>1.0286129858639068</c:v>
                </c:pt>
                <c:pt idx="788">
                  <c:v>1.0171814234860801</c:v>
                </c:pt>
                <c:pt idx="789">
                  <c:v>1.0019740632523304</c:v>
                </c:pt>
                <c:pt idx="790">
                  <c:v>1.0066372250457831</c:v>
                </c:pt>
                <c:pt idx="791">
                  <c:v>1.0067465379946092</c:v>
                </c:pt>
                <c:pt idx="792">
                  <c:v>1.002862713224552</c:v>
                </c:pt>
                <c:pt idx="793">
                  <c:v>1.0206215662873721</c:v>
                </c:pt>
                <c:pt idx="794">
                  <c:v>1.018291271425338</c:v>
                </c:pt>
                <c:pt idx="795">
                  <c:v>1.0267263729706373</c:v>
                </c:pt>
                <c:pt idx="796">
                  <c:v>1.0329404926027288</c:v>
                </c:pt>
                <c:pt idx="797">
                  <c:v>1.042597327105496</c:v>
                </c:pt>
                <c:pt idx="798">
                  <c:v>1.0445958250169758</c:v>
                </c:pt>
                <c:pt idx="799">
                  <c:v>1.0600243832177618</c:v>
                </c:pt>
                <c:pt idx="800">
                  <c:v>1.0407107142122267</c:v>
                </c:pt>
                <c:pt idx="801">
                  <c:v>1.0387135023354395</c:v>
                </c:pt>
                <c:pt idx="802">
                  <c:v>1.0526978435770284</c:v>
                </c:pt>
                <c:pt idx="803">
                  <c:v>1.0671271528220747</c:v>
                </c:pt>
                <c:pt idx="804">
                  <c:v>1.059468816230787</c:v>
                </c:pt>
                <c:pt idx="805">
                  <c:v>1.06013498220128</c:v>
                </c:pt>
                <c:pt idx="806">
                  <c:v>1.0671271528220747</c:v>
                </c:pt>
                <c:pt idx="807">
                  <c:v>1.0356064425193938</c:v>
                </c:pt>
                <c:pt idx="808">
                  <c:v>1.0142942756023787</c:v>
                </c:pt>
                <c:pt idx="809">
                  <c:v>0.97134071688717882</c:v>
                </c:pt>
                <c:pt idx="810">
                  <c:v>0.98676927508796486</c:v>
                </c:pt>
                <c:pt idx="811">
                  <c:v>1.0519210786230171</c:v>
                </c:pt>
                <c:pt idx="812">
                  <c:v>1.0629102450667709</c:v>
                </c:pt>
                <c:pt idx="813">
                  <c:v>1.0712347476285522</c:v>
                </c:pt>
                <c:pt idx="814">
                  <c:v>1.0813339780653923</c:v>
                </c:pt>
                <c:pt idx="815">
                  <c:v>1.0871057017634107</c:v>
                </c:pt>
                <c:pt idx="816">
                  <c:v>1.0921006605074182</c:v>
                </c:pt>
                <c:pt idx="817">
                  <c:v>1.0896597666618655</c:v>
                </c:pt>
                <c:pt idx="818">
                  <c:v>1.092212545525628</c:v>
                </c:pt>
                <c:pt idx="819">
                  <c:v>1.0832205909586619</c:v>
                </c:pt>
                <c:pt idx="820">
                  <c:v>1.0665728718697918</c:v>
                </c:pt>
                <c:pt idx="821">
                  <c:v>1.0313869626947059</c:v>
                </c:pt>
                <c:pt idx="822">
                  <c:v>0.99142986481203299</c:v>
                </c:pt>
                <c:pt idx="823">
                  <c:v>1.0182025350315851</c:v>
                </c:pt>
                <c:pt idx="824">
                  <c:v>1.0372358484742483</c:v>
                </c:pt>
                <c:pt idx="825">
                  <c:v>1.0258827342126384</c:v>
                </c:pt>
                <c:pt idx="826">
                  <c:v>1.0036201876581823</c:v>
                </c:pt>
                <c:pt idx="827">
                  <c:v>0.99805551554558747</c:v>
                </c:pt>
                <c:pt idx="828">
                  <c:v>0.94251039116031221</c:v>
                </c:pt>
                <c:pt idx="829">
                  <c:v>0.92993168583715724</c:v>
                </c:pt>
                <c:pt idx="830">
                  <c:v>0.90989526533467791</c:v>
                </c:pt>
                <c:pt idx="831">
                  <c:v>0.93371648593592493</c:v>
                </c:pt>
                <c:pt idx="832">
                  <c:v>0.95052367332661181</c:v>
                </c:pt>
                <c:pt idx="833">
                  <c:v>0.87973003559744056</c:v>
                </c:pt>
                <c:pt idx="834">
                  <c:v>0.87627960451861164</c:v>
                </c:pt>
                <c:pt idx="835">
                  <c:v>0.85980550011317114</c:v>
                </c:pt>
                <c:pt idx="836">
                  <c:v>0.83553931150846739</c:v>
                </c:pt>
                <c:pt idx="837">
                  <c:v>0.83142014238976114</c:v>
                </c:pt>
                <c:pt idx="838">
                  <c:v>0.82630043828062316</c:v>
                </c:pt>
                <c:pt idx="839">
                  <c:v>0.81227494392888755</c:v>
                </c:pt>
                <c:pt idx="840">
                  <c:v>0.8153910059877777</c:v>
                </c:pt>
                <c:pt idx="841">
                  <c:v>0.85123407889051239</c:v>
                </c:pt>
                <c:pt idx="842">
                  <c:v>0.86013858309841784</c:v>
                </c:pt>
                <c:pt idx="843">
                  <c:v>0.88095434062429268</c:v>
                </c:pt>
                <c:pt idx="844">
                  <c:v>0.89364364493096582</c:v>
                </c:pt>
                <c:pt idx="845">
                  <c:v>0.8868533817568266</c:v>
                </c:pt>
                <c:pt idx="846">
                  <c:v>0.90833787732257865</c:v>
                </c:pt>
                <c:pt idx="847">
                  <c:v>0.91323509742998854</c:v>
                </c:pt>
                <c:pt idx="848">
                  <c:v>0.78667385131381318</c:v>
                </c:pt>
                <c:pt idx="849">
                  <c:v>0.75338998744830155</c:v>
                </c:pt>
                <c:pt idx="850">
                  <c:v>0.73914200909483752</c:v>
                </c:pt>
                <c:pt idx="851">
                  <c:v>0.76429941974114701</c:v>
                </c:pt>
                <c:pt idx="852">
                  <c:v>0.76196140867096029</c:v>
                </c:pt>
                <c:pt idx="853">
                  <c:v>0.75929031461552721</c:v>
                </c:pt>
                <c:pt idx="854">
                  <c:v>0.78422395522541644</c:v>
                </c:pt>
                <c:pt idx="855">
                  <c:v>0.79390908249140946</c:v>
                </c:pt>
                <c:pt idx="856">
                  <c:v>0.81806210004321078</c:v>
                </c:pt>
                <c:pt idx="857">
                  <c:v>0.85067722586884553</c:v>
                </c:pt>
                <c:pt idx="858">
                  <c:v>0.83487057346859006</c:v>
                </c:pt>
                <c:pt idx="859">
                  <c:v>0.82285000720179424</c:v>
                </c:pt>
                <c:pt idx="860">
                  <c:v>0.81327676495401158</c:v>
                </c:pt>
                <c:pt idx="861">
                  <c:v>0.8052621967530198</c:v>
                </c:pt>
                <c:pt idx="862">
                  <c:v>0.80114431366900574</c:v>
                </c:pt>
                <c:pt idx="863">
                  <c:v>0.79145918640301238</c:v>
                </c:pt>
                <c:pt idx="864">
                  <c:v>0.7883418383094305</c:v>
                </c:pt>
                <c:pt idx="865">
                  <c:v>0.76808421983991471</c:v>
                </c:pt>
                <c:pt idx="866">
                  <c:v>0.76819481882343299</c:v>
                </c:pt>
                <c:pt idx="867">
                  <c:v>0.79947504063869623</c:v>
                </c:pt>
                <c:pt idx="868">
                  <c:v>0.80437097471141406</c:v>
                </c:pt>
                <c:pt idx="869">
                  <c:v>0.80748832280499583</c:v>
                </c:pt>
                <c:pt idx="870">
                  <c:v>0.80615341879462554</c:v>
                </c:pt>
                <c:pt idx="871">
                  <c:v>0.80815577481018142</c:v>
                </c:pt>
                <c:pt idx="872">
                  <c:v>0.81861895306487775</c:v>
                </c:pt>
                <c:pt idx="873">
                  <c:v>0.83097517438630419</c:v>
                </c:pt>
                <c:pt idx="874">
                  <c:v>0.83553931150846739</c:v>
                </c:pt>
                <c:pt idx="875">
                  <c:v>0.81895332208481653</c:v>
                </c:pt>
                <c:pt idx="876">
                  <c:v>0.79802696557542352</c:v>
                </c:pt>
                <c:pt idx="877">
                  <c:v>0.76040402065886148</c:v>
                </c:pt>
                <c:pt idx="878">
                  <c:v>0.74058879812341805</c:v>
                </c:pt>
                <c:pt idx="879">
                  <c:v>0.74092316714335693</c:v>
                </c:pt>
                <c:pt idx="880">
                  <c:v>0.74236223996378525</c:v>
                </c:pt>
                <c:pt idx="881">
                  <c:v>0.75319451017510675</c:v>
                </c:pt>
                <c:pt idx="882">
                  <c:v>0.77162210127780417</c:v>
                </c:pt>
                <c:pt idx="883">
                  <c:v>0.77541976172349236</c:v>
                </c:pt>
                <c:pt idx="884">
                  <c:v>0.75252577213522909</c:v>
                </c:pt>
                <c:pt idx="885">
                  <c:v>0.75464644334245579</c:v>
                </c:pt>
                <c:pt idx="886">
                  <c:v>0.76224176423383205</c:v>
                </c:pt>
                <c:pt idx="887">
                  <c:v>0.77586730179633323</c:v>
                </c:pt>
                <c:pt idx="888">
                  <c:v>0.77575541677812321</c:v>
                </c:pt>
                <c:pt idx="889">
                  <c:v>0.77676109590732323</c:v>
                </c:pt>
                <c:pt idx="890">
                  <c:v>0.7777654890018314</c:v>
                </c:pt>
                <c:pt idx="891">
                  <c:v>0.79072100248976351</c:v>
                </c:pt>
                <c:pt idx="892">
                  <c:v>0.73912400460914829</c:v>
                </c:pt>
                <c:pt idx="893">
                  <c:v>0.72683851519578624</c:v>
                </c:pt>
                <c:pt idx="894">
                  <c:v>0.72728476923393504</c:v>
                </c:pt>
                <c:pt idx="895">
                  <c:v>0.74057465174180559</c:v>
                </c:pt>
                <c:pt idx="896">
                  <c:v>0.74459608222391394</c:v>
                </c:pt>
                <c:pt idx="897">
                  <c:v>0.74548859030021219</c:v>
                </c:pt>
                <c:pt idx="898">
                  <c:v>0.7346563200888907</c:v>
                </c:pt>
                <c:pt idx="899">
                  <c:v>0.73309250190333131</c:v>
                </c:pt>
                <c:pt idx="900">
                  <c:v>0.72315273976830807</c:v>
                </c:pt>
                <c:pt idx="901">
                  <c:v>0.72538658202843687</c:v>
                </c:pt>
                <c:pt idx="902">
                  <c:v>0.73700076133253767</c:v>
                </c:pt>
                <c:pt idx="903">
                  <c:v>0.74493173727854523</c:v>
                </c:pt>
                <c:pt idx="904">
                  <c:v>0.7402402827218667</c:v>
                </c:pt>
                <c:pt idx="905">
                  <c:v>0.74839245663491039</c:v>
                </c:pt>
                <c:pt idx="906">
                  <c:v>0.74526610629848333</c:v>
                </c:pt>
                <c:pt idx="907">
                  <c:v>0.76313555834482172</c:v>
                </c:pt>
                <c:pt idx="908">
                  <c:v>0.77296343546163504</c:v>
                </c:pt>
                <c:pt idx="909">
                  <c:v>0.76715570279223877</c:v>
                </c:pt>
                <c:pt idx="910">
                  <c:v>0.77977556122553959</c:v>
                </c:pt>
                <c:pt idx="911">
                  <c:v>0.79909694643922735</c:v>
                </c:pt>
                <c:pt idx="912">
                  <c:v>0.79943131545916613</c:v>
                </c:pt>
                <c:pt idx="913">
                  <c:v>0.79194916562069162</c:v>
                </c:pt>
                <c:pt idx="914">
                  <c:v>0.80624472725776242</c:v>
                </c:pt>
                <c:pt idx="915">
                  <c:v>0.81339122204160574</c:v>
                </c:pt>
                <c:pt idx="916">
                  <c:v>0.80144267371756639</c:v>
                </c:pt>
                <c:pt idx="917">
                  <c:v>0.81026487170517947</c:v>
                </c:pt>
                <c:pt idx="918">
                  <c:v>0.80155455873577675</c:v>
                </c:pt>
                <c:pt idx="919">
                  <c:v>0.79317732875162039</c:v>
                </c:pt>
                <c:pt idx="920">
                  <c:v>0.78759336611864472</c:v>
                </c:pt>
                <c:pt idx="921">
                  <c:v>0.78424324574579707</c:v>
                </c:pt>
                <c:pt idx="922">
                  <c:v>0.78033498631659104</c:v>
                </c:pt>
                <c:pt idx="923">
                  <c:v>0.77854739809461149</c:v>
                </c:pt>
                <c:pt idx="924">
                  <c:v>0.79719875923372918</c:v>
                </c:pt>
                <c:pt idx="925">
                  <c:v>0.78033498631659104</c:v>
                </c:pt>
                <c:pt idx="926">
                  <c:v>0.77720734994547236</c:v>
                </c:pt>
                <c:pt idx="927">
                  <c:v>0.76726758781044901</c:v>
                </c:pt>
                <c:pt idx="928">
                  <c:v>0.76514563056853024</c:v>
                </c:pt>
                <c:pt idx="929">
                  <c:v>0.78011121628017044</c:v>
                </c:pt>
                <c:pt idx="930">
                  <c:v>0.79407112286261039</c:v>
                </c:pt>
                <c:pt idx="931">
                  <c:v>0.78647708800592619</c:v>
                </c:pt>
                <c:pt idx="932">
                  <c:v>0.76737818679396685</c:v>
                </c:pt>
                <c:pt idx="933">
                  <c:v>0.76905517603242868</c:v>
                </c:pt>
                <c:pt idx="934">
                  <c:v>0.78647708800592619</c:v>
                </c:pt>
                <c:pt idx="935">
                  <c:v>0.79820315232823735</c:v>
                </c:pt>
                <c:pt idx="936">
                  <c:v>0.79485303195539048</c:v>
                </c:pt>
                <c:pt idx="937">
                  <c:v>0.80847856951789154</c:v>
                </c:pt>
                <c:pt idx="938">
                  <c:v>0.81819456161649418</c:v>
                </c:pt>
                <c:pt idx="939">
                  <c:v>0.80568658820140338</c:v>
                </c:pt>
                <c:pt idx="940">
                  <c:v>0.79663933414267796</c:v>
                </c:pt>
                <c:pt idx="941">
                  <c:v>0.78748148110043403</c:v>
                </c:pt>
                <c:pt idx="942">
                  <c:v>0.75364205024794761</c:v>
                </c:pt>
                <c:pt idx="943">
                  <c:v>0.74751795304430135</c:v>
                </c:pt>
                <c:pt idx="944">
                  <c:v>0.76040916479762954</c:v>
                </c:pt>
                <c:pt idx="945">
                  <c:v>0.75884020247330208</c:v>
                </c:pt>
                <c:pt idx="946">
                  <c:v>0.73911114426222779</c:v>
                </c:pt>
                <c:pt idx="947">
                  <c:v>0.73877420317290476</c:v>
                </c:pt>
                <c:pt idx="948">
                  <c:v>0.71310366468445829</c:v>
                </c:pt>
                <c:pt idx="949">
                  <c:v>0.71478579806168863</c:v>
                </c:pt>
                <c:pt idx="950">
                  <c:v>0.73328154900306597</c:v>
                </c:pt>
                <c:pt idx="951">
                  <c:v>0.75435579950204745</c:v>
                </c:pt>
                <c:pt idx="952">
                  <c:v>0.7663519311096938</c:v>
                </c:pt>
                <c:pt idx="953">
                  <c:v>0.76612687503858146</c:v>
                </c:pt>
                <c:pt idx="954">
                  <c:v>0.77027433692051306</c:v>
                </c:pt>
                <c:pt idx="955">
                  <c:v>0.77072316302804611</c:v>
                </c:pt>
                <c:pt idx="956">
                  <c:v>0.7767765283236282</c:v>
                </c:pt>
                <c:pt idx="957">
                  <c:v>0.77285283647811687</c:v>
                </c:pt>
                <c:pt idx="958">
                  <c:v>0.76881725961439518</c:v>
                </c:pt>
                <c:pt idx="959">
                  <c:v>0.73429108623634265</c:v>
                </c:pt>
                <c:pt idx="960">
                  <c:v>0.71007762505401328</c:v>
                </c:pt>
                <c:pt idx="961">
                  <c:v>0.68552722278236178</c:v>
                </c:pt>
                <c:pt idx="962">
                  <c:v>0.68407014547624456</c:v>
                </c:pt>
                <c:pt idx="963">
                  <c:v>0.69057105084466763</c:v>
                </c:pt>
                <c:pt idx="964">
                  <c:v>0.7029028375069446</c:v>
                </c:pt>
                <c:pt idx="965">
                  <c:v>0.70895620280252669</c:v>
                </c:pt>
                <c:pt idx="966">
                  <c:v>0.7021183563447807</c:v>
                </c:pt>
                <c:pt idx="967">
                  <c:v>0.6981946644992697</c:v>
                </c:pt>
                <c:pt idx="968">
                  <c:v>0.70323849256157556</c:v>
                </c:pt>
                <c:pt idx="969">
                  <c:v>0.68877831848391946</c:v>
                </c:pt>
                <c:pt idx="970">
                  <c:v>0.73440297125455256</c:v>
                </c:pt>
                <c:pt idx="971">
                  <c:v>0.80424108520751447</c:v>
                </c:pt>
                <c:pt idx="972">
                  <c:v>0.81343237515175193</c:v>
                </c:pt>
                <c:pt idx="973">
                  <c:v>0.81287295006070071</c:v>
                </c:pt>
                <c:pt idx="974">
                  <c:v>0.8116396427910042</c:v>
                </c:pt>
                <c:pt idx="975">
                  <c:v>0.80950868330624093</c:v>
                </c:pt>
                <c:pt idx="976">
                  <c:v>0.80917302825161042</c:v>
                </c:pt>
                <c:pt idx="977">
                  <c:v>0.81926197041091375</c:v>
                </c:pt>
                <c:pt idx="978">
                  <c:v>0.81455379740323886</c:v>
                </c:pt>
                <c:pt idx="979">
                  <c:v>0.78092399020556014</c:v>
                </c:pt>
                <c:pt idx="980">
                  <c:v>0.73922302928043782</c:v>
                </c:pt>
                <c:pt idx="981">
                  <c:v>0.6591840881499621</c:v>
                </c:pt>
                <c:pt idx="982">
                  <c:v>0.67913820243214873</c:v>
                </c:pt>
                <c:pt idx="983">
                  <c:v>0.69292578036585151</c:v>
                </c:pt>
                <c:pt idx="984">
                  <c:v>0.71265612461161787</c:v>
                </c:pt>
                <c:pt idx="985">
                  <c:v>0.71579404926027279</c:v>
                </c:pt>
                <c:pt idx="986">
                  <c:v>0.71657853042243702</c:v>
                </c:pt>
                <c:pt idx="987">
                  <c:v>0.66949680034568615</c:v>
                </c:pt>
                <c:pt idx="988">
                  <c:v>0.6801477396654253</c:v>
                </c:pt>
                <c:pt idx="989">
                  <c:v>0.68866643346570922</c:v>
                </c:pt>
                <c:pt idx="990">
                  <c:v>0.66310777999547343</c:v>
                </c:pt>
                <c:pt idx="991">
                  <c:v>0.69348649149159447</c:v>
                </c:pt>
                <c:pt idx="992">
                  <c:v>0.69494485483240409</c:v>
                </c:pt>
                <c:pt idx="993">
                  <c:v>0.68664864503384837</c:v>
                </c:pt>
                <c:pt idx="994">
                  <c:v>0.68799383732175556</c:v>
                </c:pt>
                <c:pt idx="995">
                  <c:v>0.68485462663840813</c:v>
                </c:pt>
                <c:pt idx="996">
                  <c:v>0.7034635486326879</c:v>
                </c:pt>
                <c:pt idx="997">
                  <c:v>0.72386520298771617</c:v>
                </c:pt>
                <c:pt idx="998">
                  <c:v>0.73216141278627145</c:v>
                </c:pt>
                <c:pt idx="999">
                  <c:v>0.7039110887055291</c:v>
                </c:pt>
                <c:pt idx="1000">
                  <c:v>0.71691547151175938</c:v>
                </c:pt>
                <c:pt idx="1001">
                  <c:v>0.69628876108561921</c:v>
                </c:pt>
                <c:pt idx="1002">
                  <c:v>0.69427097265375837</c:v>
                </c:pt>
                <c:pt idx="1003">
                  <c:v>0.67790360912775971</c:v>
                </c:pt>
                <c:pt idx="1004">
                  <c:v>0.68698430008847933</c:v>
                </c:pt>
                <c:pt idx="1005">
                  <c:v>0.6568306446634703</c:v>
                </c:pt>
                <c:pt idx="1006">
                  <c:v>0.64113587728142563</c:v>
                </c:pt>
                <c:pt idx="1007">
                  <c:v>0.65929597316817234</c:v>
                </c:pt>
                <c:pt idx="1008">
                  <c:v>0.65963291425749504</c:v>
                </c:pt>
                <c:pt idx="1009">
                  <c:v>0.64909514599065832</c:v>
                </c:pt>
                <c:pt idx="1010">
                  <c:v>0.7078347805510401</c:v>
                </c:pt>
                <c:pt idx="1011">
                  <c:v>0.72801266486964777</c:v>
                </c:pt>
                <c:pt idx="1012">
                  <c:v>0.73270540546101759</c:v>
                </c:pt>
                <c:pt idx="1013">
                  <c:v>0.7347309101010312</c:v>
                </c:pt>
                <c:pt idx="1014">
                  <c:v>0.74159447725261873</c:v>
                </c:pt>
                <c:pt idx="1015">
                  <c:v>0.73810675116771962</c:v>
                </c:pt>
                <c:pt idx="1016">
                  <c:v>0.72662889154097854</c:v>
                </c:pt>
                <c:pt idx="1017">
                  <c:v>0.71684088149961966</c:v>
                </c:pt>
                <c:pt idx="1018">
                  <c:v>0.72989284758945672</c:v>
                </c:pt>
                <c:pt idx="1019">
                  <c:v>0.73608124652770646</c:v>
                </c:pt>
                <c:pt idx="1020">
                  <c:v>0.73225529331879291</c:v>
                </c:pt>
                <c:pt idx="1021">
                  <c:v>0.73281729047922828</c:v>
                </c:pt>
                <c:pt idx="1022">
                  <c:v>0.73056801580279451</c:v>
                </c:pt>
                <c:pt idx="1023">
                  <c:v>0.63785005864318212</c:v>
                </c:pt>
                <c:pt idx="1024">
                  <c:v>0.65866710220374924</c:v>
                </c:pt>
                <c:pt idx="1025">
                  <c:v>0.65956732648819938</c:v>
                </c:pt>
                <c:pt idx="1026">
                  <c:v>0.66305505257309816</c:v>
                </c:pt>
                <c:pt idx="1027">
                  <c:v>0.67430785612872723</c:v>
                </c:pt>
                <c:pt idx="1028">
                  <c:v>0.66946850758246068</c:v>
                </c:pt>
                <c:pt idx="1029">
                  <c:v>0.65787876293750891</c:v>
                </c:pt>
                <c:pt idx="1030">
                  <c:v>0.65821699006152379</c:v>
                </c:pt>
                <c:pt idx="1031">
                  <c:v>0.66733111792423727</c:v>
                </c:pt>
                <c:pt idx="1032">
                  <c:v>0.66958167863536311</c:v>
                </c:pt>
                <c:pt idx="1033">
                  <c:v>0.66620583756867435</c:v>
                </c:pt>
                <c:pt idx="1034">
                  <c:v>0.67498173830737263</c:v>
                </c:pt>
                <c:pt idx="1035">
                  <c:v>0.65967921150640974</c:v>
                </c:pt>
                <c:pt idx="1036">
                  <c:v>0.64831452293257075</c:v>
                </c:pt>
                <c:pt idx="1037">
                  <c:v>0.64696547254058756</c:v>
                </c:pt>
                <c:pt idx="1038">
                  <c:v>0.62817393362003338</c:v>
                </c:pt>
                <c:pt idx="1039">
                  <c:v>0.60780700220169148</c:v>
                </c:pt>
                <c:pt idx="1040">
                  <c:v>0.60330716681413221</c:v>
                </c:pt>
                <c:pt idx="1041">
                  <c:v>0.6093836807341716</c:v>
                </c:pt>
                <c:pt idx="1042">
                  <c:v>0.61219623860573258</c:v>
                </c:pt>
                <c:pt idx="1043">
                  <c:v>0.62974932611782142</c:v>
                </c:pt>
                <c:pt idx="1044">
                  <c:v>0.63492432971871848</c:v>
                </c:pt>
                <c:pt idx="1045">
                  <c:v>0.62817393362003338</c:v>
                </c:pt>
                <c:pt idx="1046">
                  <c:v>0.61467056935327913</c:v>
                </c:pt>
                <c:pt idx="1047">
                  <c:v>0.61343340397950585</c:v>
                </c:pt>
                <c:pt idx="1048">
                  <c:v>0.61635913290396938</c:v>
                </c:pt>
                <c:pt idx="1049">
                  <c:v>0.61455868433506877</c:v>
                </c:pt>
                <c:pt idx="1050">
                  <c:v>0.62254881787691108</c:v>
                </c:pt>
                <c:pt idx="1051">
                  <c:v>0.61287140681907037</c:v>
                </c:pt>
                <c:pt idx="1052">
                  <c:v>0.5958816025021092</c:v>
                </c:pt>
                <c:pt idx="1053">
                  <c:v>0.59329281466696848</c:v>
                </c:pt>
                <c:pt idx="1054">
                  <c:v>0.59137919504516567</c:v>
                </c:pt>
                <c:pt idx="1055">
                  <c:v>0.57472633181752719</c:v>
                </c:pt>
                <c:pt idx="1056">
                  <c:v>0.56741265252371464</c:v>
                </c:pt>
                <c:pt idx="1057">
                  <c:v>0.5736010514619645</c:v>
                </c:pt>
                <c:pt idx="1058">
                  <c:v>0.55165872754583434</c:v>
                </c:pt>
                <c:pt idx="1059">
                  <c:v>0.55075978929607605</c:v>
                </c:pt>
                <c:pt idx="1060">
                  <c:v>0.57416304862239986</c:v>
                </c:pt>
                <c:pt idx="1061">
                  <c:v>0.59126731002695532</c:v>
                </c:pt>
                <c:pt idx="1062">
                  <c:v>0.57934062429268085</c:v>
                </c:pt>
                <c:pt idx="1063">
                  <c:v>0.54153377641515266</c:v>
                </c:pt>
                <c:pt idx="1064">
                  <c:v>0.53646937179777365</c:v>
                </c:pt>
                <c:pt idx="1065">
                  <c:v>0.54817228749562752</c:v>
                </c:pt>
                <c:pt idx="1066">
                  <c:v>0.56426186752813856</c:v>
                </c:pt>
                <c:pt idx="1067">
                  <c:v>0.57416433465709193</c:v>
                </c:pt>
                <c:pt idx="1068">
                  <c:v>0.57258894215930389</c:v>
                </c:pt>
                <c:pt idx="1069">
                  <c:v>0.58462879894648045</c:v>
                </c:pt>
                <c:pt idx="1070">
                  <c:v>0.58282835037758007</c:v>
                </c:pt>
                <c:pt idx="1071">
                  <c:v>0.57033838144817806</c:v>
                </c:pt>
                <c:pt idx="1072">
                  <c:v>0.52668007572172271</c:v>
                </c:pt>
                <c:pt idx="1073">
                  <c:v>0.50687642749850836</c:v>
                </c:pt>
                <c:pt idx="1074">
                  <c:v>0.46550983559332515</c:v>
                </c:pt>
                <c:pt idx="1075">
                  <c:v>0.43714119632091197</c:v>
                </c:pt>
                <c:pt idx="1076">
                  <c:v>0.44460019753492885</c:v>
                </c:pt>
                <c:pt idx="1077">
                  <c:v>0.44437385542912405</c:v>
                </c:pt>
                <c:pt idx="1078">
                  <c:v>0.46031168336797068</c:v>
                </c:pt>
                <c:pt idx="1079">
                  <c:v>0.42979408012510556</c:v>
                </c:pt>
                <c:pt idx="1080">
                  <c:v>0.42572506635939017</c:v>
                </c:pt>
                <c:pt idx="1081">
                  <c:v>0.41216125846210838</c:v>
                </c:pt>
                <c:pt idx="1082">
                  <c:v>0.42470781291796139</c:v>
                </c:pt>
                <c:pt idx="1083">
                  <c:v>0.40798035967818269</c:v>
                </c:pt>
                <c:pt idx="1084">
                  <c:v>0.42007294388773447</c:v>
                </c:pt>
                <c:pt idx="1085">
                  <c:v>0.28229361715261647</c:v>
                </c:pt>
                <c:pt idx="1086">
                  <c:v>0.23742258071153735</c:v>
                </c:pt>
                <c:pt idx="1087">
                  <c:v>0.24657657564970495</c:v>
                </c:pt>
                <c:pt idx="1088">
                  <c:v>0.24205616370707217</c:v>
                </c:pt>
                <c:pt idx="1089">
                  <c:v>0.21571945924813271</c:v>
                </c:pt>
                <c:pt idx="1090">
                  <c:v>0.20577455297434116</c:v>
                </c:pt>
                <c:pt idx="1091">
                  <c:v>0.22193743698430021</c:v>
                </c:pt>
                <c:pt idx="1092">
                  <c:v>0.22058067038416448</c:v>
                </c:pt>
                <c:pt idx="1093">
                  <c:v>0.22193743698430021</c:v>
                </c:pt>
                <c:pt idx="1094">
                  <c:v>0.22589327969711315</c:v>
                </c:pt>
                <c:pt idx="1095">
                  <c:v>0.22860552686269281</c:v>
                </c:pt>
                <c:pt idx="1096">
                  <c:v>0.1940189098541123</c:v>
                </c:pt>
                <c:pt idx="1097">
                  <c:v>0.18554136916397465</c:v>
                </c:pt>
                <c:pt idx="1098">
                  <c:v>0.19006306714129917</c:v>
                </c:pt>
                <c:pt idx="1099">
                  <c:v>0.15660687462705006</c:v>
                </c:pt>
                <c:pt idx="1100">
                  <c:v>0.18158681248585365</c:v>
                </c:pt>
                <c:pt idx="1101">
                  <c:v>0.20023560155558767</c:v>
                </c:pt>
                <c:pt idx="1102">
                  <c:v>0.21063447807568067</c:v>
                </c:pt>
                <c:pt idx="1103">
                  <c:v>0.21673799872425378</c:v>
                </c:pt>
                <c:pt idx="1104">
                  <c:v>0.23154411613407694</c:v>
                </c:pt>
                <c:pt idx="1105">
                  <c:v>0.25279326735118013</c:v>
                </c:pt>
                <c:pt idx="1106">
                  <c:v>0.25042053334430758</c:v>
                </c:pt>
                <c:pt idx="1107">
                  <c:v>0.23301405378711507</c:v>
                </c:pt>
                <c:pt idx="1108">
                  <c:v>0.24521980904956905</c:v>
                </c:pt>
                <c:pt idx="1109">
                  <c:v>0.25561868556966205</c:v>
                </c:pt>
                <c:pt idx="1110">
                  <c:v>0.25324466552809738</c:v>
                </c:pt>
                <c:pt idx="1111">
                  <c:v>0.27528601411551679</c:v>
                </c:pt>
                <c:pt idx="1112">
                  <c:v>0.28851030885409168</c:v>
                </c:pt>
                <c:pt idx="1113">
                  <c:v>0.30263868598119315</c:v>
                </c:pt>
                <c:pt idx="1114">
                  <c:v>0.31936613922097179</c:v>
                </c:pt>
                <c:pt idx="1115">
                  <c:v>0.32241789954525818</c:v>
                </c:pt>
                <c:pt idx="1116">
                  <c:v>0.33677261877816428</c:v>
                </c:pt>
                <c:pt idx="1117">
                  <c:v>0.34253662626803033</c:v>
                </c:pt>
                <c:pt idx="1118">
                  <c:v>0.33417354266548704</c:v>
                </c:pt>
                <c:pt idx="1119">
                  <c:v>0.34485406078314379</c:v>
                </c:pt>
                <c:pt idx="1120">
                  <c:v>0.34592789975102362</c:v>
                </c:pt>
                <c:pt idx="1121">
                  <c:v>0.34038894833227035</c:v>
                </c:pt>
                <c:pt idx="1122">
                  <c:v>0.34061529043807498</c:v>
                </c:pt>
                <c:pt idx="1123">
                  <c:v>0.35214459145249921</c:v>
                </c:pt>
                <c:pt idx="1124">
                  <c:v>0.37361879874071496</c:v>
                </c:pt>
                <c:pt idx="1125">
                  <c:v>0.38119225704232623</c:v>
                </c:pt>
                <c:pt idx="1126">
                  <c:v>0.37192380501656408</c:v>
                </c:pt>
                <c:pt idx="1127">
                  <c:v>0.37135923578674479</c:v>
                </c:pt>
                <c:pt idx="1128">
                  <c:v>0.36412529064384064</c:v>
                </c:pt>
                <c:pt idx="1129">
                  <c:v>0.36819430440955581</c:v>
                </c:pt>
                <c:pt idx="1130">
                  <c:v>0.3643516327496451</c:v>
                </c:pt>
                <c:pt idx="1131">
                  <c:v>0.37068149550402274</c:v>
                </c:pt>
                <c:pt idx="1132">
                  <c:v>0.37791415461223477</c:v>
                </c:pt>
                <c:pt idx="1133">
                  <c:v>0.37983549044219034</c:v>
                </c:pt>
                <c:pt idx="1134">
                  <c:v>0.3747505092697383</c:v>
                </c:pt>
                <c:pt idx="1135">
                  <c:v>0.36005627687812508</c:v>
                </c:pt>
                <c:pt idx="1136">
                  <c:v>0.35971547768472606</c:v>
                </c:pt>
                <c:pt idx="1137">
                  <c:v>0.34370048766435524</c:v>
                </c:pt>
                <c:pt idx="1138">
                  <c:v>0.34585845387765202</c:v>
                </c:pt>
                <c:pt idx="1139">
                  <c:v>0.35687462704993933</c:v>
                </c:pt>
                <c:pt idx="1140">
                  <c:v>0.37061847980411133</c:v>
                </c:pt>
                <c:pt idx="1141">
                  <c:v>0.39753518590917508</c:v>
                </c:pt>
                <c:pt idx="1142">
                  <c:v>0.41593319821395514</c:v>
                </c:pt>
                <c:pt idx="1143">
                  <c:v>0.41741085207514561</c:v>
                </c:pt>
                <c:pt idx="1144">
                  <c:v>0.4128672915080559</c:v>
                </c:pt>
                <c:pt idx="1145">
                  <c:v>0.43467458178151813</c:v>
                </c:pt>
                <c:pt idx="1146">
                  <c:v>0.46670198975287569</c:v>
                </c:pt>
                <c:pt idx="1147">
                  <c:v>0.50611252289141762</c:v>
                </c:pt>
                <c:pt idx="1148">
                  <c:v>0.48760005349904312</c:v>
                </c:pt>
                <c:pt idx="1149">
                  <c:v>0.49168964381983177</c:v>
                </c:pt>
                <c:pt idx="1150">
                  <c:v>0.50122816313092877</c:v>
                </c:pt>
                <c:pt idx="1151">
                  <c:v>0.50622569394432004</c:v>
                </c:pt>
                <c:pt idx="1152">
                  <c:v>0.49430029424473765</c:v>
                </c:pt>
                <c:pt idx="1153">
                  <c:v>0.48782639560484797</c:v>
                </c:pt>
                <c:pt idx="1154">
                  <c:v>0.49078041729253713</c:v>
                </c:pt>
                <c:pt idx="1155">
                  <c:v>0.47510622646556516</c:v>
                </c:pt>
                <c:pt idx="1156">
                  <c:v>0.45818329595259166</c:v>
                </c:pt>
                <c:pt idx="1157">
                  <c:v>0.45807141093438153</c:v>
                </c:pt>
                <c:pt idx="1158">
                  <c:v>0.4568213852136877</c:v>
                </c:pt>
                <c:pt idx="1159">
                  <c:v>0.45613978682688966</c:v>
                </c:pt>
                <c:pt idx="1160">
                  <c:v>0.46715724603386904</c:v>
                </c:pt>
                <c:pt idx="1161">
                  <c:v>0.46749804522726807</c:v>
                </c:pt>
                <c:pt idx="1162">
                  <c:v>0.46976918249346711</c:v>
                </c:pt>
                <c:pt idx="1163">
                  <c:v>0.45909252247988669</c:v>
                </c:pt>
                <c:pt idx="1164">
                  <c:v>0.45477659005329335</c:v>
                </c:pt>
                <c:pt idx="1165">
                  <c:v>0.43808128768081661</c:v>
                </c:pt>
                <c:pt idx="1166">
                  <c:v>0.43160738904092694</c:v>
                </c:pt>
                <c:pt idx="1167">
                  <c:v>0.42876911047552424</c:v>
                </c:pt>
                <c:pt idx="1168">
                  <c:v>0.44330644663470459</c:v>
                </c:pt>
                <c:pt idx="1169">
                  <c:v>0.44750792197370337</c:v>
                </c:pt>
                <c:pt idx="1170">
                  <c:v>0.46125048869318308</c:v>
                </c:pt>
                <c:pt idx="1171">
                  <c:v>0.48044455647235557</c:v>
                </c:pt>
                <c:pt idx="1172">
                  <c:v>0.48237618057984744</c:v>
                </c:pt>
                <c:pt idx="1173">
                  <c:v>0.48680528405934281</c:v>
                </c:pt>
                <c:pt idx="1174">
                  <c:v>0.49305155455873573</c:v>
                </c:pt>
                <c:pt idx="1175">
                  <c:v>0.49180152883804207</c:v>
                </c:pt>
                <c:pt idx="1176">
                  <c:v>0.50225184674581802</c:v>
                </c:pt>
                <c:pt idx="1177">
                  <c:v>0.48805402374534457</c:v>
                </c:pt>
                <c:pt idx="1178">
                  <c:v>0.49339235375213475</c:v>
                </c:pt>
                <c:pt idx="1179">
                  <c:v>0.49963862425152789</c:v>
                </c:pt>
                <c:pt idx="1180">
                  <c:v>0.50145579127142537</c:v>
                </c:pt>
                <c:pt idx="1181">
                  <c:v>0.49271075536533671</c:v>
                </c:pt>
                <c:pt idx="1182">
                  <c:v>0.47908264573345138</c:v>
                </c:pt>
                <c:pt idx="1183">
                  <c:v>0.45909252247988647</c:v>
                </c:pt>
                <c:pt idx="1184">
                  <c:v>0.41582002716105293</c:v>
                </c:pt>
                <c:pt idx="1185">
                  <c:v>0.39571801888927755</c:v>
                </c:pt>
                <c:pt idx="1186">
                  <c:v>0.3954903907487809</c:v>
                </c:pt>
                <c:pt idx="1187">
                  <c:v>0.40593942262186472</c:v>
                </c:pt>
                <c:pt idx="1188">
                  <c:v>0.41911484804214089</c:v>
                </c:pt>
                <c:pt idx="1189">
                  <c:v>0.41502654375604459</c:v>
                </c:pt>
                <c:pt idx="1190">
                  <c:v>0.41105141052285044</c:v>
                </c:pt>
                <c:pt idx="1191">
                  <c:v>0.43206264532192029</c:v>
                </c:pt>
                <c:pt idx="1192">
                  <c:v>0.36902894092471039</c:v>
                </c:pt>
                <c:pt idx="1193">
                  <c:v>0.32893680939937042</c:v>
                </c:pt>
                <c:pt idx="1194">
                  <c:v>0.31916937591308464</c:v>
                </c:pt>
                <c:pt idx="1195">
                  <c:v>0.34190389719953101</c:v>
                </c:pt>
                <c:pt idx="1196">
                  <c:v>0.37671299820983983</c:v>
                </c:pt>
                <c:pt idx="1197">
                  <c:v>0.38652801497973216</c:v>
                </c:pt>
                <c:pt idx="1198">
                  <c:v>0.36233255828309235</c:v>
                </c:pt>
                <c:pt idx="1199">
                  <c:v>0.34932303133809345</c:v>
                </c:pt>
                <c:pt idx="1200">
                  <c:v>0.3614207596864133</c:v>
                </c:pt>
                <c:pt idx="1201">
                  <c:v>0.39428794831169367</c:v>
                </c:pt>
                <c:pt idx="1202">
                  <c:v>0.41642960760509473</c:v>
                </c:pt>
                <c:pt idx="1203">
                  <c:v>0.43377692956645214</c:v>
                </c:pt>
                <c:pt idx="1204">
                  <c:v>0.43891206609189504</c:v>
                </c:pt>
                <c:pt idx="1205">
                  <c:v>0.45249387847486588</c:v>
                </c:pt>
                <c:pt idx="1206">
                  <c:v>0.45774347208790311</c:v>
                </c:pt>
                <c:pt idx="1207">
                  <c:v>0.46025381180682734</c:v>
                </c:pt>
                <c:pt idx="1208">
                  <c:v>0.45911309903495978</c:v>
                </c:pt>
                <c:pt idx="1209">
                  <c:v>0.46961357229572631</c:v>
                </c:pt>
                <c:pt idx="1210">
                  <c:v>0.4520373361591804</c:v>
                </c:pt>
                <c:pt idx="1211">
                  <c:v>0.45717247268462324</c:v>
                </c:pt>
                <c:pt idx="1212">
                  <c:v>0.46687303236692124</c:v>
                </c:pt>
                <c:pt idx="1213">
                  <c:v>0.46995437148912539</c:v>
                </c:pt>
                <c:pt idx="1214">
                  <c:v>0.47063982797999976</c:v>
                </c:pt>
                <c:pt idx="1215">
                  <c:v>0.47395008127739258</c:v>
                </c:pt>
                <c:pt idx="1216">
                  <c:v>0.474063252330295</c:v>
                </c:pt>
                <c:pt idx="1217">
                  <c:v>0.46790057408588659</c:v>
                </c:pt>
                <c:pt idx="1218">
                  <c:v>0.45432004773760787</c:v>
                </c:pt>
                <c:pt idx="1219">
                  <c:v>0.45317804893104796</c:v>
                </c:pt>
                <c:pt idx="1220">
                  <c:v>0.45877101380686863</c:v>
                </c:pt>
                <c:pt idx="1221">
                  <c:v>0.48433481141587287</c:v>
                </c:pt>
                <c:pt idx="1222">
                  <c:v>0.50259521800860107</c:v>
                </c:pt>
                <c:pt idx="1223">
                  <c:v>0.49757325253606061</c:v>
                </c:pt>
                <c:pt idx="1224">
                  <c:v>0.48558998127533498</c:v>
                </c:pt>
                <c:pt idx="1225">
                  <c:v>0.48912786271322478</c:v>
                </c:pt>
                <c:pt idx="1226">
                  <c:v>0.48981331920409898</c:v>
                </c:pt>
                <c:pt idx="1227">
                  <c:v>0.49392091401057631</c:v>
                </c:pt>
                <c:pt idx="1228">
                  <c:v>0.49403665713286299</c:v>
                </c:pt>
                <c:pt idx="1229">
                  <c:v>0.49597599744850734</c:v>
                </c:pt>
                <c:pt idx="1230">
                  <c:v>0.49677462499228381</c:v>
                </c:pt>
                <c:pt idx="1231">
                  <c:v>0.49506291281713638</c:v>
                </c:pt>
                <c:pt idx="1232">
                  <c:v>0.49380774295767427</c:v>
                </c:pt>
                <c:pt idx="1233">
                  <c:v>0.49974279306158587</c:v>
                </c:pt>
                <c:pt idx="1234">
                  <c:v>0.49517608387003842</c:v>
                </c:pt>
                <c:pt idx="1235">
                  <c:v>0.48364935492499866</c:v>
                </c:pt>
                <c:pt idx="1236">
                  <c:v>0.48433481141587287</c:v>
                </c:pt>
                <c:pt idx="1237">
                  <c:v>0.4895844050289101</c:v>
                </c:pt>
                <c:pt idx="1238">
                  <c:v>0.49757453857075273</c:v>
                </c:pt>
                <c:pt idx="1239">
                  <c:v>0.49563262618572412</c:v>
                </c:pt>
                <c:pt idx="1240">
                  <c:v>0.48832923516944793</c:v>
                </c:pt>
                <c:pt idx="1241">
                  <c:v>0.48650306590670594</c:v>
                </c:pt>
                <c:pt idx="1242">
                  <c:v>0.49414982818576519</c:v>
                </c:pt>
                <c:pt idx="1243">
                  <c:v>0.50282413218378996</c:v>
                </c:pt>
                <c:pt idx="1244">
                  <c:v>0.51092615074384262</c:v>
                </c:pt>
                <c:pt idx="1245">
                  <c:v>0.49346437169489099</c:v>
                </c:pt>
                <c:pt idx="1246">
                  <c:v>0.49072511780077804</c:v>
                </c:pt>
                <c:pt idx="1247">
                  <c:v>0.47885758966233882</c:v>
                </c:pt>
                <c:pt idx="1248">
                  <c:v>0.45899864194736523</c:v>
                </c:pt>
                <c:pt idx="1249">
                  <c:v>0.45203605012448811</c:v>
                </c:pt>
                <c:pt idx="1250">
                  <c:v>0.44975462458075294</c:v>
                </c:pt>
                <c:pt idx="1251">
                  <c:v>0.46105243935060397</c:v>
                </c:pt>
                <c:pt idx="1252">
                  <c:v>0.46356406510422016</c:v>
                </c:pt>
                <c:pt idx="1253">
                  <c:v>0.46390615033231131</c:v>
                </c:pt>
                <c:pt idx="1254">
                  <c:v>0.47200945492705604</c:v>
                </c:pt>
                <c:pt idx="1255">
                  <c:v>0.46493369205127683</c:v>
                </c:pt>
                <c:pt idx="1256">
                  <c:v>0.4478139982304164</c:v>
                </c:pt>
                <c:pt idx="1257">
                  <c:v>0.46322197987612923</c:v>
                </c:pt>
                <c:pt idx="1258">
                  <c:v>0.46641649005123575</c:v>
                </c:pt>
                <c:pt idx="1259">
                  <c:v>0.45603175991275569</c:v>
                </c:pt>
                <c:pt idx="1260">
                  <c:v>0.45877101380686863</c:v>
                </c:pt>
                <c:pt idx="1261">
                  <c:v>0.45671593036893759</c:v>
                </c:pt>
                <c:pt idx="1262">
                  <c:v>0.45797110022839987</c:v>
                </c:pt>
                <c:pt idx="1263">
                  <c:v>0.46958013539373245</c:v>
                </c:pt>
                <c:pt idx="1264">
                  <c:v>0.43941490565649521</c:v>
                </c:pt>
                <c:pt idx="1265">
                  <c:v>0.42071981933784652</c:v>
                </c:pt>
                <c:pt idx="1266">
                  <c:v>0.42278390501862179</c:v>
                </c:pt>
                <c:pt idx="1267">
                  <c:v>0.40374416140249814</c:v>
                </c:pt>
                <c:pt idx="1268">
                  <c:v>0.39365136113911814</c:v>
                </c:pt>
                <c:pt idx="1269">
                  <c:v>0.38367301796333259</c:v>
                </c:pt>
                <c:pt idx="1270">
                  <c:v>0.38963764686516189</c:v>
                </c:pt>
                <c:pt idx="1271">
                  <c:v>0.37828196053416746</c:v>
                </c:pt>
                <c:pt idx="1272">
                  <c:v>0.38321518961295514</c:v>
                </c:pt>
                <c:pt idx="1273">
                  <c:v>0.39548653264470474</c:v>
                </c:pt>
                <c:pt idx="1274">
                  <c:v>0.51534239387641734</c:v>
                </c:pt>
                <c:pt idx="1275">
                  <c:v>0.53472550875532432</c:v>
                </c:pt>
                <c:pt idx="1276">
                  <c:v>0.54585099487643784</c:v>
                </c:pt>
                <c:pt idx="1277">
                  <c:v>0.53311925142492655</c:v>
                </c:pt>
                <c:pt idx="1278">
                  <c:v>0.52887662297578142</c:v>
                </c:pt>
                <c:pt idx="1279">
                  <c:v>0.53610156587584123</c:v>
                </c:pt>
                <c:pt idx="1280">
                  <c:v>0.53231676577707365</c:v>
                </c:pt>
                <c:pt idx="1281">
                  <c:v>0.52807413732792885</c:v>
                </c:pt>
                <c:pt idx="1282">
                  <c:v>0.52566410831498589</c:v>
                </c:pt>
                <c:pt idx="1283">
                  <c:v>0.50490493631556221</c:v>
                </c:pt>
                <c:pt idx="1284">
                  <c:v>0.50088993600691389</c:v>
                </c:pt>
                <c:pt idx="1285">
                  <c:v>0.50261193645959801</c:v>
                </c:pt>
                <c:pt idx="1286">
                  <c:v>0.53518333710570187</c:v>
                </c:pt>
                <c:pt idx="1287">
                  <c:v>0.53529908022798822</c:v>
                </c:pt>
                <c:pt idx="1288">
                  <c:v>0.55869590938085145</c:v>
                </c:pt>
                <c:pt idx="1289">
                  <c:v>0.59826719685590235</c:v>
                </c:pt>
                <c:pt idx="1290">
                  <c:v>0.61111211136031618</c:v>
                </c:pt>
                <c:pt idx="1291">
                  <c:v>0.64265211218337848</c:v>
                </c:pt>
                <c:pt idx="1292">
                  <c:v>0.65848062717339884</c:v>
                </c:pt>
                <c:pt idx="1293">
                  <c:v>0.64735642708697716</c:v>
                </c:pt>
                <c:pt idx="1294">
                  <c:v>0.6455636947262291</c:v>
                </c:pt>
                <c:pt idx="1295">
                  <c:v>0.63473914072306026</c:v>
                </c:pt>
                <c:pt idx="1296">
                  <c:v>0.63840948373423323</c:v>
                </c:pt>
                <c:pt idx="1297">
                  <c:v>0.64632245519455145</c:v>
                </c:pt>
                <c:pt idx="1298">
                  <c:v>0.66100382723924345</c:v>
                </c:pt>
                <c:pt idx="1299">
                  <c:v>0.67258714171073508</c:v>
                </c:pt>
                <c:pt idx="1300">
                  <c:v>0.65916865573365713</c:v>
                </c:pt>
                <c:pt idx="1301">
                  <c:v>0.64804316961254371</c:v>
                </c:pt>
                <c:pt idx="1302">
                  <c:v>0.65205688388649974</c:v>
                </c:pt>
                <c:pt idx="1303">
                  <c:v>0.66283899874483032</c:v>
                </c:pt>
                <c:pt idx="1304">
                  <c:v>0.65595742710755345</c:v>
                </c:pt>
                <c:pt idx="1305">
                  <c:v>0.65572851293236512</c:v>
                </c:pt>
                <c:pt idx="1306">
                  <c:v>0.66054471285417427</c:v>
                </c:pt>
                <c:pt idx="1307">
                  <c:v>0.68325479948147105</c:v>
                </c:pt>
                <c:pt idx="1308">
                  <c:v>0.71708908619518941</c:v>
                </c:pt>
                <c:pt idx="1309">
                  <c:v>0.71594322928455334</c:v>
                </c:pt>
                <c:pt idx="1310">
                  <c:v>0.70068828576719677</c:v>
                </c:pt>
                <c:pt idx="1311">
                  <c:v>0.69185579950204767</c:v>
                </c:pt>
                <c:pt idx="1312">
                  <c:v>0.69288977139447305</c:v>
                </c:pt>
                <c:pt idx="1313">
                  <c:v>0.71445142904174974</c:v>
                </c:pt>
                <c:pt idx="1314">
                  <c:v>0.72374174365727717</c:v>
                </c:pt>
                <c:pt idx="1315">
                  <c:v>0.71158485771312185</c:v>
                </c:pt>
                <c:pt idx="1316">
                  <c:v>0.72110408650383795</c:v>
                </c:pt>
                <c:pt idx="1317">
                  <c:v>0.72534800098767482</c:v>
                </c:pt>
                <c:pt idx="1318">
                  <c:v>0.71559857198707799</c:v>
                </c:pt>
                <c:pt idx="1319">
                  <c:v>0.71708908619518941</c:v>
                </c:pt>
                <c:pt idx="1320">
                  <c:v>0.72133300067902628</c:v>
                </c:pt>
                <c:pt idx="1321">
                  <c:v>0.71353320027161071</c:v>
                </c:pt>
                <c:pt idx="1322">
                  <c:v>0.69965559990946358</c:v>
                </c:pt>
                <c:pt idx="1323">
                  <c:v>0.69793617152616305</c:v>
                </c:pt>
                <c:pt idx="1324">
                  <c:v>0.72316817218461305</c:v>
                </c:pt>
                <c:pt idx="1325">
                  <c:v>0.74514136093335259</c:v>
                </c:pt>
                <c:pt idx="1326">
                  <c:v>0.74283678676515974</c:v>
                </c:pt>
                <c:pt idx="1327">
                  <c:v>0.73765535299080243</c:v>
                </c:pt>
                <c:pt idx="1328">
                  <c:v>0.75067002407456962</c:v>
                </c:pt>
                <c:pt idx="1329">
                  <c:v>0.76414638161279047</c:v>
                </c:pt>
                <c:pt idx="1330">
                  <c:v>0.7688674149673862</c:v>
                </c:pt>
                <c:pt idx="1331">
                  <c:v>0.77036564538364993</c:v>
                </c:pt>
                <c:pt idx="1332">
                  <c:v>0.76852147163521911</c:v>
                </c:pt>
                <c:pt idx="1333">
                  <c:v>0.77370547747896068</c:v>
                </c:pt>
                <c:pt idx="1334">
                  <c:v>0.78061534187946291</c:v>
                </c:pt>
                <c:pt idx="1335">
                  <c:v>0.77715976666186559</c:v>
                </c:pt>
                <c:pt idx="1336">
                  <c:v>0.75285885512047579</c:v>
                </c:pt>
                <c:pt idx="1337">
                  <c:v>0.7494032799028788</c:v>
                </c:pt>
                <c:pt idx="1338">
                  <c:v>0.77094050289100613</c:v>
                </c:pt>
                <c:pt idx="1339">
                  <c:v>0.78395517397477332</c:v>
                </c:pt>
                <c:pt idx="1340">
                  <c:v>0.77232299018498318</c:v>
                </c:pt>
                <c:pt idx="1341">
                  <c:v>0.7719770468528161</c:v>
                </c:pt>
                <c:pt idx="1342">
                  <c:v>0.77497222165065149</c:v>
                </c:pt>
                <c:pt idx="1343">
                  <c:v>0.76495272536471959</c:v>
                </c:pt>
                <c:pt idx="1344">
                  <c:v>0.76921335829955362</c:v>
                </c:pt>
                <c:pt idx="1345">
                  <c:v>0.75919257597892975</c:v>
                </c:pt>
                <c:pt idx="1346">
                  <c:v>0.78729500607008363</c:v>
                </c:pt>
                <c:pt idx="1347">
                  <c:v>0.79144246795201523</c:v>
                </c:pt>
                <c:pt idx="1348">
                  <c:v>0.79420744253997011</c:v>
                </c:pt>
                <c:pt idx="1349">
                  <c:v>0.78913917981851489</c:v>
                </c:pt>
                <c:pt idx="1350">
                  <c:v>0.79766173172287502</c:v>
                </c:pt>
                <c:pt idx="1351">
                  <c:v>0.80802717134097435</c:v>
                </c:pt>
                <c:pt idx="1352">
                  <c:v>0.81666546636762083</c:v>
                </c:pt>
                <c:pt idx="1353">
                  <c:v>0.82449741764233853</c:v>
                </c:pt>
                <c:pt idx="1354">
                  <c:v>0.83578494413465321</c:v>
                </c:pt>
                <c:pt idx="1355">
                  <c:v>0.83094816765777091</c:v>
                </c:pt>
                <c:pt idx="1356">
                  <c:v>0.83048648120331714</c:v>
                </c:pt>
                <c:pt idx="1357">
                  <c:v>0.8415425214510589</c:v>
                </c:pt>
                <c:pt idx="1358">
                  <c:v>0.83923923331755812</c:v>
                </c:pt>
                <c:pt idx="1359">
                  <c:v>0.84188975081791806</c:v>
                </c:pt>
                <c:pt idx="1360">
                  <c:v>0.83728317455091694</c:v>
                </c:pt>
                <c:pt idx="1361">
                  <c:v>0.84188846478322632</c:v>
                </c:pt>
                <c:pt idx="1362">
                  <c:v>0.84488363958106139</c:v>
                </c:pt>
                <c:pt idx="1363">
                  <c:v>0.87701778843186096</c:v>
                </c:pt>
                <c:pt idx="1364">
                  <c:v>0.86308231650857004</c:v>
                </c:pt>
                <c:pt idx="1365">
                  <c:v>0.84453769624889419</c:v>
                </c:pt>
                <c:pt idx="1366">
                  <c:v>0.83129282495524626</c:v>
                </c:pt>
                <c:pt idx="1367">
                  <c:v>0.8353232576801991</c:v>
                </c:pt>
                <c:pt idx="1368">
                  <c:v>0.83175322537500784</c:v>
                </c:pt>
                <c:pt idx="1369">
                  <c:v>0.82541950451655388</c:v>
                </c:pt>
                <c:pt idx="1370">
                  <c:v>0.82852785036729171</c:v>
                </c:pt>
                <c:pt idx="1371">
                  <c:v>0.82657050556595846</c:v>
                </c:pt>
                <c:pt idx="1372">
                  <c:v>0.82726239223029263</c:v>
                </c:pt>
                <c:pt idx="1373">
                  <c:v>0.83221491182946161</c:v>
                </c:pt>
                <c:pt idx="1374">
                  <c:v>0.83405651350850862</c:v>
                </c:pt>
                <c:pt idx="1375">
                  <c:v>0.83325016975657951</c:v>
                </c:pt>
                <c:pt idx="1376">
                  <c:v>0.81977509825305028</c:v>
                </c:pt>
                <c:pt idx="1377">
                  <c:v>0.80203810777999573</c:v>
                </c:pt>
                <c:pt idx="1378">
                  <c:v>0.78637420523056034</c:v>
                </c:pt>
                <c:pt idx="1379">
                  <c:v>0.78994423753575183</c:v>
                </c:pt>
                <c:pt idx="1380">
                  <c:v>0.80030967715385082</c:v>
                </c:pt>
                <c:pt idx="1381">
                  <c:v>0.78303437313524993</c:v>
                </c:pt>
                <c:pt idx="1382">
                  <c:v>0.79846807547480414</c:v>
                </c:pt>
                <c:pt idx="1383">
                  <c:v>0.8048017963332581</c:v>
                </c:pt>
                <c:pt idx="1384">
                  <c:v>0.812979690940143</c:v>
                </c:pt>
                <c:pt idx="1385">
                  <c:v>0.82023549867281231</c:v>
                </c:pt>
                <c:pt idx="1386">
                  <c:v>0.81701140969978825</c:v>
                </c:pt>
                <c:pt idx="1387">
                  <c:v>0.80537922590999822</c:v>
                </c:pt>
                <c:pt idx="1388">
                  <c:v>0.80725683656042335</c:v>
                </c:pt>
                <c:pt idx="1389">
                  <c:v>0.80043442251898189</c:v>
                </c:pt>
                <c:pt idx="1390">
                  <c:v>0.79546132636474021</c:v>
                </c:pt>
                <c:pt idx="1391">
                  <c:v>0.79731193028663161</c:v>
                </c:pt>
                <c:pt idx="1392">
                  <c:v>0.79013971480894674</c:v>
                </c:pt>
                <c:pt idx="1393">
                  <c:v>0.78181392621247348</c:v>
                </c:pt>
                <c:pt idx="1394">
                  <c:v>0.75937776497458798</c:v>
                </c:pt>
                <c:pt idx="1395">
                  <c:v>0.76365768842980342</c:v>
                </c:pt>
                <c:pt idx="1396">
                  <c:v>0.7606496532850473</c:v>
                </c:pt>
                <c:pt idx="1397">
                  <c:v>0.75486764130949213</c:v>
                </c:pt>
                <c:pt idx="1398">
                  <c:v>0.82171315253400301</c:v>
                </c:pt>
                <c:pt idx="1399">
                  <c:v>0.84426377085948257</c:v>
                </c:pt>
                <c:pt idx="1400">
                  <c:v>0.86300001028827766</c:v>
                </c:pt>
                <c:pt idx="1401">
                  <c:v>0.86993945348669754</c:v>
                </c:pt>
                <c:pt idx="1402">
                  <c:v>0.86357872589970985</c:v>
                </c:pt>
                <c:pt idx="1403">
                  <c:v>0.86311575341056435</c:v>
                </c:pt>
                <c:pt idx="1404">
                  <c:v>0.84102682153953812</c:v>
                </c:pt>
                <c:pt idx="1405">
                  <c:v>0.83246826066379986</c:v>
                </c:pt>
                <c:pt idx="1406">
                  <c:v>0.83524480956398262</c:v>
                </c:pt>
                <c:pt idx="1407">
                  <c:v>0.82795813699870358</c:v>
                </c:pt>
                <c:pt idx="1408">
                  <c:v>0.82217612502314885</c:v>
                </c:pt>
                <c:pt idx="1409">
                  <c:v>0.81488945245786981</c:v>
                </c:pt>
                <c:pt idx="1410">
                  <c:v>0.8117669602255192</c:v>
                </c:pt>
                <c:pt idx="1411">
                  <c:v>0.8110737875264924</c:v>
                </c:pt>
                <c:pt idx="1412">
                  <c:v>0.81488945245786981</c:v>
                </c:pt>
                <c:pt idx="1413">
                  <c:v>0.80552197576081819</c:v>
                </c:pt>
                <c:pt idx="1414">
                  <c:v>0.79476686763102133</c:v>
                </c:pt>
                <c:pt idx="1415">
                  <c:v>0.80193779707401414</c:v>
                </c:pt>
                <c:pt idx="1416">
                  <c:v>0.81257716208152464</c:v>
                </c:pt>
                <c:pt idx="1417">
                  <c:v>0.7711745612049633</c:v>
                </c:pt>
                <c:pt idx="1418">
                  <c:v>0.7653925492294078</c:v>
                </c:pt>
                <c:pt idx="1419">
                  <c:v>0.77348685158130848</c:v>
                </c:pt>
                <c:pt idx="1420">
                  <c:v>0.78019480853515499</c:v>
                </c:pt>
                <c:pt idx="1421">
                  <c:v>0.78354878701207864</c:v>
                </c:pt>
                <c:pt idx="1422">
                  <c:v>0.78771168131031521</c:v>
                </c:pt>
                <c:pt idx="1423">
                  <c:v>0.79176011852095762</c:v>
                </c:pt>
                <c:pt idx="1424">
                  <c:v>0.7882903969217474</c:v>
                </c:pt>
                <c:pt idx="1425">
                  <c:v>0.78482067532253785</c:v>
                </c:pt>
                <c:pt idx="1426">
                  <c:v>0.78135223975802004</c:v>
                </c:pt>
                <c:pt idx="1427">
                  <c:v>0.79846807547480414</c:v>
                </c:pt>
                <c:pt idx="1428">
                  <c:v>0.80714109343813667</c:v>
                </c:pt>
                <c:pt idx="1429">
                  <c:v>0.82402544291034818</c:v>
                </c:pt>
                <c:pt idx="1430">
                  <c:v>0.81928511903537116</c:v>
                </c:pt>
                <c:pt idx="1431">
                  <c:v>0.83559075289615015</c:v>
                </c:pt>
                <c:pt idx="1432">
                  <c:v>0.84646160414823357</c:v>
                </c:pt>
                <c:pt idx="1433">
                  <c:v>0.85848988662318149</c:v>
                </c:pt>
                <c:pt idx="1434">
                  <c:v>0.8564077964567175</c:v>
                </c:pt>
                <c:pt idx="1435">
                  <c:v>0.85953028868906778</c:v>
                </c:pt>
                <c:pt idx="1436">
                  <c:v>0.86138089261095918</c:v>
                </c:pt>
                <c:pt idx="1437">
                  <c:v>0.86288426716599098</c:v>
                </c:pt>
                <c:pt idx="1438">
                  <c:v>0.87710909689499816</c:v>
                </c:pt>
                <c:pt idx="1439">
                  <c:v>0.89017778143583193</c:v>
                </c:pt>
                <c:pt idx="1440">
                  <c:v>0.90232052099837468</c:v>
                </c:pt>
                <c:pt idx="1441">
                  <c:v>0.90602044280746508</c:v>
                </c:pt>
                <c:pt idx="1442">
                  <c:v>0.90081714644334243</c:v>
                </c:pt>
                <c:pt idx="1443">
                  <c:v>0.90370815243111979</c:v>
                </c:pt>
                <c:pt idx="1444">
                  <c:v>0.91352702730508872</c:v>
                </c:pt>
                <c:pt idx="1445">
                  <c:v>0.92140270375933686</c:v>
                </c:pt>
                <c:pt idx="1446">
                  <c:v>0.93690070783349455</c:v>
                </c:pt>
                <c:pt idx="1447">
                  <c:v>0.94927493364060989</c:v>
                </c:pt>
                <c:pt idx="1448">
                  <c:v>0.94673115701969213</c:v>
                </c:pt>
                <c:pt idx="1449">
                  <c:v>0.96361422045721123</c:v>
                </c:pt>
                <c:pt idx="1450">
                  <c:v>0.97473199037017222</c:v>
                </c:pt>
                <c:pt idx="1451">
                  <c:v>0.95499778802032953</c:v>
                </c:pt>
                <c:pt idx="1452">
                  <c:v>0.95325649704726423</c:v>
                </c:pt>
                <c:pt idx="1453">
                  <c:v>0.95522927426490289</c:v>
                </c:pt>
                <c:pt idx="1454">
                  <c:v>0.95476501574106487</c:v>
                </c:pt>
                <c:pt idx="1455">
                  <c:v>0.96300721208255358</c:v>
                </c:pt>
                <c:pt idx="1456">
                  <c:v>0.97693753986707565</c:v>
                </c:pt>
                <c:pt idx="1457">
                  <c:v>0.97496347661474525</c:v>
                </c:pt>
                <c:pt idx="1458">
                  <c:v>0.97751754151319992</c:v>
                </c:pt>
                <c:pt idx="1459">
                  <c:v>0.97902606020700023</c:v>
                </c:pt>
                <c:pt idx="1460">
                  <c:v>0.99307341714850128</c:v>
                </c:pt>
                <c:pt idx="1461">
                  <c:v>0.97682179674478897</c:v>
                </c:pt>
                <c:pt idx="1462">
                  <c:v>0.98947380604539226</c:v>
                </c:pt>
                <c:pt idx="1463">
                  <c:v>0.97867754480544844</c:v>
                </c:pt>
                <c:pt idx="1464">
                  <c:v>0.98796528735159195</c:v>
                </c:pt>
                <c:pt idx="1465">
                  <c:v>0.98169586822774157</c:v>
                </c:pt>
                <c:pt idx="1466">
                  <c:v>0.96219443815716388</c:v>
                </c:pt>
                <c:pt idx="1467">
                  <c:v>0.9581318545649089</c:v>
                </c:pt>
                <c:pt idx="1468">
                  <c:v>0.97809882919401669</c:v>
                </c:pt>
                <c:pt idx="1469">
                  <c:v>0.98459973456243965</c:v>
                </c:pt>
                <c:pt idx="1470">
                  <c:v>0.97867754480544888</c:v>
                </c:pt>
                <c:pt idx="1471">
                  <c:v>0.98250992818782301</c:v>
                </c:pt>
                <c:pt idx="1472">
                  <c:v>0.99620748369308032</c:v>
                </c:pt>
                <c:pt idx="1473">
                  <c:v>0.99609174057079364</c:v>
                </c:pt>
                <c:pt idx="1474">
                  <c:v>0.98935806292310557</c:v>
                </c:pt>
                <c:pt idx="1475">
                  <c:v>0.99005509372620826</c:v>
                </c:pt>
                <c:pt idx="1476">
                  <c:v>0.97345495792094494</c:v>
                </c:pt>
                <c:pt idx="1477">
                  <c:v>0.96242721043642854</c:v>
                </c:pt>
                <c:pt idx="1478">
                  <c:v>0.97589327969711293</c:v>
                </c:pt>
                <c:pt idx="1479">
                  <c:v>1.0057267124837963</c:v>
                </c:pt>
                <c:pt idx="1480">
                  <c:v>1.0244166546636764</c:v>
                </c:pt>
                <c:pt idx="1481">
                  <c:v>1.0132718780221817</c:v>
                </c:pt>
                <c:pt idx="1482">
                  <c:v>0.98935934895779776</c:v>
                </c:pt>
                <c:pt idx="1483">
                  <c:v>0.98216012675157915</c:v>
                </c:pt>
                <c:pt idx="1484">
                  <c:v>0.98239289903084426</c:v>
                </c:pt>
                <c:pt idx="1485">
                  <c:v>0.97333921479865859</c:v>
                </c:pt>
                <c:pt idx="1486">
                  <c:v>0.98332141607852019</c:v>
                </c:pt>
                <c:pt idx="1487">
                  <c:v>0.98471547768472634</c:v>
                </c:pt>
                <c:pt idx="1488">
                  <c:v>0.98587548097697486</c:v>
                </c:pt>
                <c:pt idx="1489">
                  <c:v>0.97542902117327535</c:v>
                </c:pt>
                <c:pt idx="1490">
                  <c:v>0.98587676701166704</c:v>
                </c:pt>
                <c:pt idx="1491">
                  <c:v>0.99783303154385905</c:v>
                </c:pt>
                <c:pt idx="1492">
                  <c:v>1.001895615136114</c:v>
                </c:pt>
                <c:pt idx="1493">
                  <c:v>0.98541250848782902</c:v>
                </c:pt>
                <c:pt idx="1494">
                  <c:v>0.98274270046708767</c:v>
                </c:pt>
                <c:pt idx="1495">
                  <c:v>0.96974088973024164</c:v>
                </c:pt>
                <c:pt idx="1496">
                  <c:v>0.95522927426490289</c:v>
                </c:pt>
                <c:pt idx="1497">
                  <c:v>0.98111715261630894</c:v>
                </c:pt>
                <c:pt idx="1498">
                  <c:v>1.0027083890615034</c:v>
                </c:pt>
                <c:pt idx="1499">
                  <c:v>1.0089765221506617</c:v>
                </c:pt>
                <c:pt idx="1500">
                  <c:v>1.0051454248029796</c:v>
                </c:pt>
                <c:pt idx="1501">
                  <c:v>1.0142003950698573</c:v>
                </c:pt>
                <c:pt idx="1502">
                  <c:v>1.0309175600320994</c:v>
                </c:pt>
                <c:pt idx="1503">
                  <c:v>1.0543671166073378</c:v>
                </c:pt>
                <c:pt idx="1504">
                  <c:v>1.0626093129488263</c:v>
                </c:pt>
                <c:pt idx="1505">
                  <c:v>1.0532058272803968</c:v>
                </c:pt>
                <c:pt idx="1506">
                  <c:v>1.0512317640280664</c:v>
                </c:pt>
                <c:pt idx="1507">
                  <c:v>1.0487947282865906</c:v>
                </c:pt>
                <c:pt idx="1508">
                  <c:v>1.0565726661042409</c:v>
                </c:pt>
                <c:pt idx="1509">
                  <c:v>1.0799051935225006</c:v>
                </c:pt>
                <c:pt idx="1510">
                  <c:v>1.0822264861416901</c:v>
                </c:pt>
                <c:pt idx="1511">
                  <c:v>1.0953453260355153</c:v>
                </c:pt>
                <c:pt idx="1512">
                  <c:v>1.1009164283215707</c:v>
                </c:pt>
                <c:pt idx="1513">
                  <c:v>1.1129897220107412</c:v>
                </c:pt>
                <c:pt idx="1514">
                  <c:v>1.1198378567460237</c:v>
                </c:pt>
                <c:pt idx="1515">
                  <c:v>1.1222684623140395</c:v>
                </c:pt>
                <c:pt idx="1516">
                  <c:v>1.1301917220518944</c:v>
                </c:pt>
                <c:pt idx="1517">
                  <c:v>1.1357846869277146</c:v>
                </c:pt>
                <c:pt idx="1518">
                  <c:v>1.1414959669952056</c:v>
                </c:pt>
                <c:pt idx="1519">
                  <c:v>1.1420785407107141</c:v>
                </c:pt>
                <c:pt idx="1520">
                  <c:v>1.1353191423691846</c:v>
                </c:pt>
                <c:pt idx="1521">
                  <c:v>1.148371108459022</c:v>
                </c:pt>
                <c:pt idx="1522">
                  <c:v>1.1558288236383467</c:v>
                </c:pt>
                <c:pt idx="1523">
                  <c:v>1.1398639889709667</c:v>
                </c:pt>
                <c:pt idx="1524">
                  <c:v>1.1427768575485093</c:v>
                </c:pt>
                <c:pt idx="1525">
                  <c:v>1.124364698862117</c:v>
                </c:pt>
                <c:pt idx="1526">
                  <c:v>1.1550134776435732</c:v>
                </c:pt>
                <c:pt idx="1527">
                  <c:v>1.1511682339142781</c:v>
                </c:pt>
                <c:pt idx="1528">
                  <c:v>1.1728417765797654</c:v>
                </c:pt>
                <c:pt idx="1529">
                  <c:v>1.1856609703903376</c:v>
                </c:pt>
                <c:pt idx="1530">
                  <c:v>1.2103644107903457</c:v>
                </c:pt>
                <c:pt idx="1531">
                  <c:v>1.2285450832321652</c:v>
                </c:pt>
                <c:pt idx="1532">
                  <c:v>1.2234163768801827</c:v>
                </c:pt>
                <c:pt idx="1533">
                  <c:v>1.2199209345871316</c:v>
                </c:pt>
                <c:pt idx="1534">
                  <c:v>1.2383330932735241</c:v>
                </c:pt>
                <c:pt idx="1535">
                  <c:v>1.2371666598078153</c:v>
                </c:pt>
                <c:pt idx="1536">
                  <c:v>1.2456750653305622</c:v>
                </c:pt>
                <c:pt idx="1537">
                  <c:v>1.244858433301097</c:v>
                </c:pt>
                <c:pt idx="1538">
                  <c:v>1.2349533941027597</c:v>
                </c:pt>
                <c:pt idx="1539">
                  <c:v>1.2167740076956315</c:v>
                </c:pt>
                <c:pt idx="1540">
                  <c:v>1.1918377950163588</c:v>
                </c:pt>
                <c:pt idx="1541">
                  <c:v>1.1827468157781025</c:v>
                </c:pt>
                <c:pt idx="1542">
                  <c:v>1.1779704829317479</c:v>
                </c:pt>
                <c:pt idx="1543">
                  <c:v>1.1829795880573677</c:v>
                </c:pt>
                <c:pt idx="1544">
                  <c:v>1.1736571225745389</c:v>
                </c:pt>
                <c:pt idx="1545">
                  <c:v>1.1804165209160684</c:v>
                </c:pt>
                <c:pt idx="1546">
                  <c:v>1.1791356303627649</c:v>
                </c:pt>
                <c:pt idx="1547">
                  <c:v>1.1892734418403672</c:v>
                </c:pt>
                <c:pt idx="1548">
                  <c:v>1.2004606576267005</c:v>
                </c:pt>
                <c:pt idx="1549">
                  <c:v>1.1932357147266408</c:v>
                </c:pt>
                <c:pt idx="1550">
                  <c:v>1.1843787938023416</c:v>
                </c:pt>
                <c:pt idx="1551">
                  <c:v>1.1795998888866028</c:v>
                </c:pt>
                <c:pt idx="1552">
                  <c:v>1.202906695611021</c:v>
                </c:pt>
                <c:pt idx="1553">
                  <c:v>1.243926058149345</c:v>
                </c:pt>
                <c:pt idx="1554">
                  <c:v>1.2692133582995537</c:v>
                </c:pt>
                <c:pt idx="1555">
                  <c:v>1.2833134426634294</c:v>
                </c:pt>
                <c:pt idx="1556">
                  <c:v>1.2981131298997923</c:v>
                </c:pt>
                <c:pt idx="1557">
                  <c:v>1.3062704479516043</c:v>
                </c:pt>
                <c:pt idx="1558">
                  <c:v>1.293918084734254</c:v>
                </c:pt>
                <c:pt idx="1559">
                  <c:v>1.28797531842219</c:v>
                </c:pt>
                <c:pt idx="1560">
                  <c:v>1.3020754027860655</c:v>
                </c:pt>
                <c:pt idx="1561">
                  <c:v>1.302657976501574</c:v>
                </c:pt>
                <c:pt idx="1562">
                  <c:v>1.3102327208378772</c:v>
                </c:pt>
                <c:pt idx="1563">
                  <c:v>1.2945019444844545</c:v>
                </c:pt>
                <c:pt idx="1564">
                  <c:v>1.2778375069445873</c:v>
                </c:pt>
                <c:pt idx="1565">
                  <c:v>1.2884408629807196</c:v>
                </c:pt>
                <c:pt idx="1566">
                  <c:v>1.3160597440276549</c:v>
                </c:pt>
                <c:pt idx="1567">
                  <c:v>1.3211858783102535</c:v>
                </c:pt>
                <c:pt idx="1568">
                  <c:v>1.3096501471223687</c:v>
                </c:pt>
                <c:pt idx="1569">
                  <c:v>1.3012021852301487</c:v>
                </c:pt>
                <c:pt idx="1570">
                  <c:v>1.3012587707566003</c:v>
                </c:pt>
                <c:pt idx="1571">
                  <c:v>1.2999778802032966</c:v>
                </c:pt>
                <c:pt idx="1572">
                  <c:v>1.3076683676618865</c:v>
                </c:pt>
                <c:pt idx="1573">
                  <c:v>1.322933599456779</c:v>
                </c:pt>
                <c:pt idx="1574">
                  <c:v>1.3225850840552278</c:v>
                </c:pt>
                <c:pt idx="1575">
                  <c:v>1.3151273688759029</c:v>
                </c:pt>
                <c:pt idx="1576">
                  <c:v>1.3165252885861851</c:v>
                </c:pt>
                <c:pt idx="1577">
                  <c:v>1.3490040947344597</c:v>
                </c:pt>
                <c:pt idx="1578">
                  <c:v>1.3612818679396697</c:v>
                </c:pt>
                <c:pt idx="1579">
                  <c:v>1.3521613099034964</c:v>
                </c:pt>
                <c:pt idx="1580">
                  <c:v>1.3490040947344597</c:v>
                </c:pt>
                <c:pt idx="1581">
                  <c:v>1.3575395069857406</c:v>
                </c:pt>
                <c:pt idx="1582">
                  <c:v>1.3640892816724626</c:v>
                </c:pt>
                <c:pt idx="1583">
                  <c:v>1.3601128624045762</c:v>
                </c:pt>
                <c:pt idx="1584">
                  <c:v>1.3661945204633843</c:v>
                </c:pt>
                <c:pt idx="1585">
                  <c:v>1.35917791518344</c:v>
                </c:pt>
                <c:pt idx="1586">
                  <c:v>1.3468988559435384</c:v>
                </c:pt>
                <c:pt idx="1587">
                  <c:v>1.2807143665507521</c:v>
                </c:pt>
                <c:pt idx="1588">
                  <c:v>1.2870275108541329</c:v>
                </c:pt>
                <c:pt idx="1589">
                  <c:v>1.2935772855408549</c:v>
                </c:pt>
                <c:pt idx="1590">
                  <c:v>1.310064250293216</c:v>
                </c:pt>
                <c:pt idx="1591">
                  <c:v>1.3284236815572341</c:v>
                </c:pt>
                <c:pt idx="1592">
                  <c:v>1.3326328731043851</c:v>
                </c:pt>
                <c:pt idx="1593">
                  <c:v>1.328891798185148</c:v>
                </c:pt>
                <c:pt idx="1594">
                  <c:v>1.3171978847301387</c:v>
                </c:pt>
                <c:pt idx="1595">
                  <c:v>1.3169638264161816</c:v>
                </c:pt>
                <c:pt idx="1596">
                  <c:v>1.3264354719232907</c:v>
                </c:pt>
                <c:pt idx="1597">
                  <c:v>1.2943952036050126</c:v>
                </c:pt>
                <c:pt idx="1598">
                  <c:v>1.1965202473301921</c:v>
                </c:pt>
                <c:pt idx="1599">
                  <c:v>1.1507991419576538</c:v>
                </c:pt>
                <c:pt idx="1600">
                  <c:v>1.188334636515155</c:v>
                </c:pt>
                <c:pt idx="1601">
                  <c:v>1.1292824955245993</c:v>
                </c:pt>
                <c:pt idx="1602">
                  <c:v>1.1187575876046831</c:v>
                </c:pt>
                <c:pt idx="1603">
                  <c:v>1.1899717586781624</c:v>
                </c:pt>
                <c:pt idx="1604">
                  <c:v>1.2052910039301219</c:v>
                </c:pt>
                <c:pt idx="1605">
                  <c:v>1.2241172657873622</c:v>
                </c:pt>
                <c:pt idx="1606">
                  <c:v>1.2641090866067202</c:v>
                </c:pt>
                <c:pt idx="1607">
                  <c:v>1.258730889524476</c:v>
                </c:pt>
                <c:pt idx="1608">
                  <c:v>1.2658632379267063</c:v>
                </c:pt>
                <c:pt idx="1609">
                  <c:v>1.2734637029568512</c:v>
                </c:pt>
                <c:pt idx="1610">
                  <c:v>1.2795453610156591</c:v>
                </c:pt>
                <c:pt idx="1611">
                  <c:v>1.2987214243091423</c:v>
                </c:pt>
                <c:pt idx="1612">
                  <c:v>1.3512250766476677</c:v>
                </c:pt>
                <c:pt idx="1613">
                  <c:v>1.3532132862816109</c:v>
                </c:pt>
                <c:pt idx="1614">
                  <c:v>1.310064250293216</c:v>
                </c:pt>
                <c:pt idx="1615">
                  <c:v>1.2563915924195972</c:v>
                </c:pt>
                <c:pt idx="1616">
                  <c:v>1.2244670672236055</c:v>
                </c:pt>
                <c:pt idx="1617">
                  <c:v>1.242242638737423</c:v>
                </c:pt>
                <c:pt idx="1618">
                  <c:v>1.2575605979546904</c:v>
                </c:pt>
                <c:pt idx="1619">
                  <c:v>1.2317177308175069</c:v>
                </c:pt>
                <c:pt idx="1620">
                  <c:v>1.2526492314656681</c:v>
                </c:pt>
                <c:pt idx="1621">
                  <c:v>1.2993065700940352</c:v>
                </c:pt>
                <c:pt idx="1622">
                  <c:v>1.300826663100064</c:v>
                </c:pt>
                <c:pt idx="1623">
                  <c:v>1.2625889936006913</c:v>
                </c:pt>
                <c:pt idx="1624">
                  <c:v>1.2275085392703553</c:v>
                </c:pt>
                <c:pt idx="1625">
                  <c:v>1.2153465091874318</c:v>
                </c:pt>
                <c:pt idx="1626">
                  <c:v>1.2236491491594479</c:v>
                </c:pt>
                <c:pt idx="1627">
                  <c:v>1.2250522130084984</c:v>
                </c:pt>
                <c:pt idx="1628">
                  <c:v>1.2252862713224553</c:v>
                </c:pt>
                <c:pt idx="1629">
                  <c:v>1.2142945328093173</c:v>
                </c:pt>
                <c:pt idx="1630">
                  <c:v>1.1650651247968065</c:v>
                </c:pt>
                <c:pt idx="1631">
                  <c:v>1.1313877343155208</c:v>
                </c:pt>
                <c:pt idx="1632">
                  <c:v>1.1515000308648324</c:v>
                </c:pt>
                <c:pt idx="1633">
                  <c:v>1.1543074445976256</c:v>
                </c:pt>
                <c:pt idx="1634">
                  <c:v>1.1512659725508756</c:v>
                </c:pt>
                <c:pt idx="1635">
                  <c:v>1.1711454968209221</c:v>
                </c:pt>
                <c:pt idx="1636">
                  <c:v>1.153254182184819</c:v>
                </c:pt>
                <c:pt idx="1637">
                  <c:v>1.1550083335048047</c:v>
                </c:pt>
                <c:pt idx="1638">
                  <c:v>1.1608546472149632</c:v>
                </c:pt>
                <c:pt idx="1639">
                  <c:v>1.2112543467972594</c:v>
                </c:pt>
                <c:pt idx="1640">
                  <c:v>1.1731079857610238</c:v>
                </c:pt>
                <c:pt idx="1641">
                  <c:v>1.1694697936171528</c:v>
                </c:pt>
                <c:pt idx="1642">
                  <c:v>1.1878973847198502</c:v>
                </c:pt>
                <c:pt idx="1643">
                  <c:v>1.1542122780304125</c:v>
                </c:pt>
                <c:pt idx="1644">
                  <c:v>1.1815585197226282</c:v>
                </c:pt>
                <c:pt idx="1645">
                  <c:v>1.196700292187082</c:v>
                </c:pt>
                <c:pt idx="1646">
                  <c:v>1.1992826498487623</c:v>
                </c:pt>
                <c:pt idx="1647">
                  <c:v>1.204447365172123</c:v>
                </c:pt>
                <c:pt idx="1648">
                  <c:v>1.2205266569270976</c:v>
                </c:pt>
                <c:pt idx="1649">
                  <c:v>1.3677094693306451</c:v>
                </c:pt>
                <c:pt idx="1650">
                  <c:v>1.3824975822547789</c:v>
                </c:pt>
                <c:pt idx="1651">
                  <c:v>1.3637176176464538</c:v>
                </c:pt>
                <c:pt idx="1652">
                  <c:v>1.366534033622091</c:v>
                </c:pt>
                <c:pt idx="1653">
                  <c:v>1.3330842712813022</c:v>
                </c:pt>
                <c:pt idx="1654">
                  <c:v>1.3366054342681948</c:v>
                </c:pt>
                <c:pt idx="1655">
                  <c:v>1.3427076688820758</c:v>
                </c:pt>
                <c:pt idx="1656">
                  <c:v>1.3327331838103662</c:v>
                </c:pt>
                <c:pt idx="1657">
                  <c:v>1.3168866643346573</c:v>
                </c:pt>
                <c:pt idx="1658">
                  <c:v>1.296816806930184</c:v>
                </c:pt>
                <c:pt idx="1659">
                  <c:v>1.2806204860182311</c:v>
                </c:pt>
                <c:pt idx="1660">
                  <c:v>1.2851974834873146</c:v>
                </c:pt>
                <c:pt idx="1661">
                  <c:v>1.3134838165394351</c:v>
                </c:pt>
                <c:pt idx="1662">
                  <c:v>1.3300325109570157</c:v>
                </c:pt>
                <c:pt idx="1663">
                  <c:v>1.3558548015391265</c:v>
                </c:pt>
                <c:pt idx="1664">
                  <c:v>1.3719340932941011</c:v>
                </c:pt>
                <c:pt idx="1665">
                  <c:v>1.3815574908948747</c:v>
                </c:pt>
                <c:pt idx="1666">
                  <c:v>1.3823792670631085</c:v>
                </c:pt>
                <c:pt idx="1667">
                  <c:v>1.3657122574538574</c:v>
                </c:pt>
                <c:pt idx="1668">
                  <c:v>1.3576140969978807</c:v>
                </c:pt>
                <c:pt idx="1669">
                  <c:v>1.369351735632421</c:v>
                </c:pt>
                <c:pt idx="1670">
                  <c:v>1.3699381674520055</c:v>
                </c:pt>
                <c:pt idx="1671">
                  <c:v>1.3897739665425215</c:v>
                </c:pt>
                <c:pt idx="1672">
                  <c:v>1.4063226609601021</c:v>
                </c:pt>
                <c:pt idx="1673">
                  <c:v>1.3914175188789895</c:v>
                </c:pt>
                <c:pt idx="1674">
                  <c:v>1.3908298010247129</c:v>
                </c:pt>
                <c:pt idx="1675">
                  <c:v>1.3761587172575569</c:v>
                </c:pt>
                <c:pt idx="1676">
                  <c:v>1.3187642749850823</c:v>
                </c:pt>
                <c:pt idx="1677">
                  <c:v>1.3220513796580178</c:v>
                </c:pt>
                <c:pt idx="1678">
                  <c:v>1.311958579394638</c:v>
                </c:pt>
                <c:pt idx="1679">
                  <c:v>1.31911664849071</c:v>
                </c:pt>
                <c:pt idx="1680">
                  <c:v>1.3269807506327291</c:v>
                </c:pt>
                <c:pt idx="1681">
                  <c:v>1.3289753904401327</c:v>
                </c:pt>
                <c:pt idx="1682">
                  <c:v>1.3587882466717423</c:v>
                </c:pt>
                <c:pt idx="1683">
                  <c:v>1.3816758060865453</c:v>
                </c:pt>
                <c:pt idx="1684">
                  <c:v>1.3742811066071319</c:v>
                </c:pt>
                <c:pt idx="1685">
                  <c:v>1.3753382271240149</c:v>
                </c:pt>
                <c:pt idx="1686">
                  <c:v>1.3735763595958765</c:v>
                </c:pt>
                <c:pt idx="1687">
                  <c:v>1.3578494413465301</c:v>
                </c:pt>
                <c:pt idx="1688">
                  <c:v>1.3506888001810737</c:v>
                </c:pt>
                <c:pt idx="1689">
                  <c:v>1.320877229984156</c:v>
                </c:pt>
                <c:pt idx="1690">
                  <c:v>1.3042115064095969</c:v>
                </c:pt>
                <c:pt idx="1691">
                  <c:v>1.2802681125126034</c:v>
                </c:pt>
                <c:pt idx="1692">
                  <c:v>1.2783905018621782</c:v>
                </c:pt>
                <c:pt idx="1693">
                  <c:v>1.2627793267351182</c:v>
                </c:pt>
                <c:pt idx="1694">
                  <c:v>1.2837879894648039</c:v>
                </c:pt>
                <c:pt idx="1695">
                  <c:v>1.295642657256322</c:v>
                </c:pt>
                <c:pt idx="1696">
                  <c:v>1.3205248564785286</c:v>
                </c:pt>
                <c:pt idx="1697">
                  <c:v>1.2932956439432912</c:v>
                </c:pt>
                <c:pt idx="1698">
                  <c:v>1.2767456634910181</c:v>
                </c:pt>
                <c:pt idx="1699">
                  <c:v>1.3019815222535445</c:v>
                </c:pt>
                <c:pt idx="1700">
                  <c:v>1.3051503117348096</c:v>
                </c:pt>
                <c:pt idx="1701">
                  <c:v>1.3139519331673495</c:v>
                </c:pt>
                <c:pt idx="1702">
                  <c:v>1.3189919031255788</c:v>
                </c:pt>
                <c:pt idx="1703">
                  <c:v>1.3201699109035168</c:v>
                </c:pt>
                <c:pt idx="1704">
                  <c:v>1.3459651947570939</c:v>
                </c:pt>
                <c:pt idx="1705">
                  <c:v>1.3536209592789976</c:v>
                </c:pt>
                <c:pt idx="1706">
                  <c:v>1.3552709417889259</c:v>
                </c:pt>
                <c:pt idx="1707">
                  <c:v>1.3814185991481307</c:v>
                </c:pt>
                <c:pt idx="1708">
                  <c:v>1.3743518385151963</c:v>
                </c:pt>
                <c:pt idx="1709">
                  <c:v>1.3709361303730534</c:v>
                </c:pt>
                <c:pt idx="1710">
                  <c:v>1.3784748657379782</c:v>
                </c:pt>
                <c:pt idx="1711">
                  <c:v>1.4090992098602853</c:v>
                </c:pt>
                <c:pt idx="1712">
                  <c:v>1.3601000020576555</c:v>
                </c:pt>
                <c:pt idx="1713">
                  <c:v>1.359039023436696</c:v>
                </c:pt>
                <c:pt idx="1714">
                  <c:v>1.3718787938023416</c:v>
                </c:pt>
                <c:pt idx="1715">
                  <c:v>1.3930803617358383</c:v>
                </c:pt>
                <c:pt idx="1716">
                  <c:v>1.4012081009897326</c:v>
                </c:pt>
                <c:pt idx="1717">
                  <c:v>1.4186403012407662</c:v>
                </c:pt>
                <c:pt idx="1718">
                  <c:v>1.4348957797485546</c:v>
                </c:pt>
                <c:pt idx="1719">
                  <c:v>1.3979107080392601</c:v>
                </c:pt>
                <c:pt idx="1720">
                  <c:v>1.3624560176135314</c:v>
                </c:pt>
                <c:pt idx="1721">
                  <c:v>1.3480858659643202</c:v>
                </c:pt>
                <c:pt idx="1722">
                  <c:v>1.3396057532047987</c:v>
                </c:pt>
                <c:pt idx="1723">
                  <c:v>1.3645754027860657</c:v>
                </c:pt>
                <c:pt idx="1724">
                  <c:v>1.3756481614848046</c:v>
                </c:pt>
                <c:pt idx="1725">
                  <c:v>1.3964960698779809</c:v>
                </c:pt>
                <c:pt idx="1726">
                  <c:v>1.4120429432704378</c:v>
                </c:pt>
                <c:pt idx="1727">
                  <c:v>1.4196999938270334</c:v>
                </c:pt>
                <c:pt idx="1728">
                  <c:v>1.3989704006255275</c:v>
                </c:pt>
                <c:pt idx="1729">
                  <c:v>1.3944937138624254</c:v>
                </c:pt>
                <c:pt idx="1730">
                  <c:v>1.4041518343998847</c:v>
                </c:pt>
                <c:pt idx="1731">
                  <c:v>1.3920206691495711</c:v>
                </c:pt>
                <c:pt idx="1732">
                  <c:v>1.4093358402436262</c:v>
                </c:pt>
                <c:pt idx="1733">
                  <c:v>1.4224096689232293</c:v>
                </c:pt>
                <c:pt idx="1734">
                  <c:v>1.4364261610321205</c:v>
                </c:pt>
                <c:pt idx="1735">
                  <c:v>1.4585703923949054</c:v>
                </c:pt>
                <c:pt idx="1736">
                  <c:v>1.4821266898495857</c:v>
                </c:pt>
                <c:pt idx="1737">
                  <c:v>1.4842473610568119</c:v>
                </c:pt>
                <c:pt idx="1738">
                  <c:v>1.4931994485483244</c:v>
                </c:pt>
                <c:pt idx="1739">
                  <c:v>1.5187593880532524</c:v>
                </c:pt>
                <c:pt idx="1740">
                  <c:v>1.5246494269429414</c:v>
                </c:pt>
                <c:pt idx="1741">
                  <c:v>1.517699695466985</c:v>
                </c:pt>
                <c:pt idx="1742">
                  <c:v>1.5068635671515875</c:v>
                </c:pt>
                <c:pt idx="1743">
                  <c:v>1.4911970925327684</c:v>
                </c:pt>
                <c:pt idx="1744">
                  <c:v>1.5131059795469044</c:v>
                </c:pt>
                <c:pt idx="1745">
                  <c:v>1.5050952694499891</c:v>
                </c:pt>
                <c:pt idx="1746">
                  <c:v>1.4841303318998336</c:v>
                </c:pt>
                <c:pt idx="1747">
                  <c:v>1.4937884524372933</c:v>
                </c:pt>
                <c:pt idx="1748">
                  <c:v>1.5188764172102307</c:v>
                </c:pt>
                <c:pt idx="1749">
                  <c:v>1.532657564970473</c:v>
                </c:pt>
                <c:pt idx="1750">
                  <c:v>1.5464387127307149</c:v>
                </c:pt>
                <c:pt idx="1751">
                  <c:v>1.5543311076359598</c:v>
                </c:pt>
                <c:pt idx="1752">
                  <c:v>1.5724706269676334</c:v>
                </c:pt>
                <c:pt idx="1753">
                  <c:v>1.5843664478692983</c:v>
                </c:pt>
                <c:pt idx="1754">
                  <c:v>1.5804800510298567</c:v>
                </c:pt>
                <c:pt idx="1755">
                  <c:v>1.5924941871231921</c:v>
                </c:pt>
                <c:pt idx="1756">
                  <c:v>1.614401788102636</c:v>
                </c:pt>
                <c:pt idx="1757">
                  <c:v>1.6171114631988313</c:v>
                </c:pt>
                <c:pt idx="1758">
                  <c:v>1.5982659108212105</c:v>
                </c:pt>
                <c:pt idx="1759">
                  <c:v>1.5926112162801709</c:v>
                </c:pt>
                <c:pt idx="1760">
                  <c:v>1.5688195744768412</c:v>
                </c:pt>
                <c:pt idx="1761">
                  <c:v>1.5425523158912737</c:v>
                </c:pt>
                <c:pt idx="1762">
                  <c:v>1.5178167246239638</c:v>
                </c:pt>
                <c:pt idx="1763">
                  <c:v>1.5407853042243671</c:v>
                </c:pt>
                <c:pt idx="1764">
                  <c:v>1.5489130434782614</c:v>
                </c:pt>
                <c:pt idx="1765">
                  <c:v>1.5642258585567608</c:v>
                </c:pt>
                <c:pt idx="1766">
                  <c:v>1.5532932776394581</c:v>
                </c:pt>
                <c:pt idx="1767">
                  <c:v>1.5450176443959753</c:v>
                </c:pt>
                <c:pt idx="1768">
                  <c:v>1.5252770118726722</c:v>
                </c:pt>
                <c:pt idx="1769">
                  <c:v>1.5174733533611806</c:v>
                </c:pt>
                <c:pt idx="1770">
                  <c:v>1.4887484824790633</c:v>
                </c:pt>
                <c:pt idx="1771">
                  <c:v>1.4210117492129468</c:v>
                </c:pt>
                <c:pt idx="1772">
                  <c:v>1.4506831416284285</c:v>
                </c:pt>
                <c:pt idx="1773">
                  <c:v>1.4289311508467253</c:v>
                </c:pt>
                <c:pt idx="1774">
                  <c:v>1.4510380872034405</c:v>
                </c:pt>
                <c:pt idx="1775">
                  <c:v>1.466761147348711</c:v>
                </c:pt>
                <c:pt idx="1776">
                  <c:v>1.4513930327784523</c:v>
                </c:pt>
                <c:pt idx="1777">
                  <c:v>1.4918221053931155</c:v>
                </c:pt>
                <c:pt idx="1778">
                  <c:v>1.4957226486141693</c:v>
                </c:pt>
                <c:pt idx="1779">
                  <c:v>1.4445358958003254</c:v>
                </c:pt>
                <c:pt idx="1780">
                  <c:v>1.4383886499722218</c:v>
                </c:pt>
                <c:pt idx="1781">
                  <c:v>1.4361432333998643</c:v>
                </c:pt>
                <c:pt idx="1782">
                  <c:v>1.409072203131752</c:v>
                </c:pt>
                <c:pt idx="1783">
                  <c:v>1.407535391674726</c:v>
                </c:pt>
                <c:pt idx="1784">
                  <c:v>1.407772022058067</c:v>
                </c:pt>
                <c:pt idx="1785">
                  <c:v>1.4327146649108007</c:v>
                </c:pt>
                <c:pt idx="1786">
                  <c:v>1.4505648264367583</c:v>
                </c:pt>
                <c:pt idx="1787">
                  <c:v>1.466406201773699</c:v>
                </c:pt>
                <c:pt idx="1788">
                  <c:v>1.4736169982921459</c:v>
                </c:pt>
                <c:pt idx="1789">
                  <c:v>1.482010946727299</c:v>
                </c:pt>
                <c:pt idx="1790">
                  <c:v>1.5184198748945454</c:v>
                </c:pt>
                <c:pt idx="1791">
                  <c:v>1.5478546369266859</c:v>
                </c:pt>
                <c:pt idx="1792">
                  <c:v>1.5612126792732361</c:v>
                </c:pt>
                <c:pt idx="1793">
                  <c:v>1.5374519023025166</c:v>
                </c:pt>
                <c:pt idx="1794">
                  <c:v>1.5357967756538204</c:v>
                </c:pt>
                <c:pt idx="1795">
                  <c:v>1.5579037120105355</c:v>
                </c:pt>
                <c:pt idx="1796">
                  <c:v>1.5567205600938292</c:v>
                </c:pt>
                <c:pt idx="1797">
                  <c:v>1.577526029342168</c:v>
                </c:pt>
                <c:pt idx="1798">
                  <c:v>1.5788274964505447</c:v>
                </c:pt>
                <c:pt idx="1799">
                  <c:v>1.5255123562213215</c:v>
                </c:pt>
                <c:pt idx="1800">
                  <c:v>1.5164110887055291</c:v>
                </c:pt>
                <c:pt idx="1801">
                  <c:v>1.5016332640589314</c:v>
                </c:pt>
                <c:pt idx="1802">
                  <c:v>1.5632214654622527</c:v>
                </c:pt>
                <c:pt idx="1803">
                  <c:v>1.5960860820181488</c:v>
                </c:pt>
                <c:pt idx="1804">
                  <c:v>1.6387605712051689</c:v>
                </c:pt>
                <c:pt idx="1805">
                  <c:v>1.6398254079302044</c:v>
                </c:pt>
                <c:pt idx="1806">
                  <c:v>1.6319047202617341</c:v>
                </c:pt>
                <c:pt idx="1807">
                  <c:v>1.6757610753307686</c:v>
                </c:pt>
                <c:pt idx="1808">
                  <c:v>1.594785900944464</c:v>
                </c:pt>
                <c:pt idx="1809">
                  <c:v>1.5284676639437027</c:v>
                </c:pt>
                <c:pt idx="1810">
                  <c:v>1.5401705796415566</c:v>
                </c:pt>
                <c:pt idx="1811">
                  <c:v>1.502933445132616</c:v>
                </c:pt>
                <c:pt idx="1812">
                  <c:v>1.5154645671721643</c:v>
                </c:pt>
                <c:pt idx="1813">
                  <c:v>1.5386337681845308</c:v>
                </c:pt>
                <c:pt idx="1814">
                  <c:v>1.5353248009218297</c:v>
                </c:pt>
                <c:pt idx="1815">
                  <c:v>1.4998598222185642</c:v>
                </c:pt>
                <c:pt idx="1816">
                  <c:v>1.4427637399946502</c:v>
                </c:pt>
                <c:pt idx="1817">
                  <c:v>1.399733019197926</c:v>
                </c:pt>
                <c:pt idx="1818">
                  <c:v>1.3468924257700778</c:v>
                </c:pt>
                <c:pt idx="1819">
                  <c:v>1.2895584271281304</c:v>
                </c:pt>
                <c:pt idx="1820">
                  <c:v>1.2050363690610921</c:v>
                </c:pt>
                <c:pt idx="1821">
                  <c:v>1.1306791292001894</c:v>
                </c:pt>
                <c:pt idx="1822">
                  <c:v>1.1714631473898642</c:v>
                </c:pt>
                <c:pt idx="1823">
                  <c:v>1.2110640136628326</c:v>
                </c:pt>
                <c:pt idx="1824">
                  <c:v>1.2439273441840366</c:v>
                </c:pt>
                <c:pt idx="1825">
                  <c:v>1.251376057120517</c:v>
                </c:pt>
                <c:pt idx="1826">
                  <c:v>1.2412086668449971</c:v>
                </c:pt>
                <c:pt idx="1827">
                  <c:v>1.2343013745138791</c:v>
                </c:pt>
                <c:pt idx="1828">
                  <c:v>1.2911621123891441</c:v>
                </c:pt>
                <c:pt idx="1829">
                  <c:v>1.3259429206362274</c:v>
                </c:pt>
                <c:pt idx="1830">
                  <c:v>1.3425623469618717</c:v>
                </c:pt>
                <c:pt idx="1831">
                  <c:v>1.3452925986131403</c:v>
                </c:pt>
                <c:pt idx="1832">
                  <c:v>1.3350840552274741</c:v>
                </c:pt>
                <c:pt idx="1833">
                  <c:v>1.3317596555484681</c:v>
                </c:pt>
                <c:pt idx="1834">
                  <c:v>1.3290294038971995</c:v>
                </c:pt>
                <c:pt idx="1835">
                  <c:v>1.333778730015021</c:v>
                </c:pt>
                <c:pt idx="1836">
                  <c:v>1.354552048396058</c:v>
                </c:pt>
                <c:pt idx="1837">
                  <c:v>1.3610799604930142</c:v>
                </c:pt>
                <c:pt idx="1838">
                  <c:v>1.3583509948764378</c:v>
                </c:pt>
                <c:pt idx="1839">
                  <c:v>1.3703394102759319</c:v>
                </c:pt>
                <c:pt idx="1840">
                  <c:v>1.3698648634745574</c:v>
                </c:pt>
                <c:pt idx="1841">
                  <c:v>1.3671346118232885</c:v>
                </c:pt>
                <c:pt idx="1842">
                  <c:v>1.3883824770056996</c:v>
                </c:pt>
                <c:pt idx="1843">
                  <c:v>1.3792439144838373</c:v>
                </c:pt>
                <c:pt idx="1844">
                  <c:v>1.3966928331858681</c:v>
                </c:pt>
                <c:pt idx="1845">
                  <c:v>1.4187714767793576</c:v>
                </c:pt>
                <c:pt idx="1846">
                  <c:v>1.4299303998024651</c:v>
                </c:pt>
                <c:pt idx="1847">
                  <c:v>1.4390702483590199</c:v>
                </c:pt>
                <c:pt idx="1848">
                  <c:v>1.4508233194098643</c:v>
                </c:pt>
                <c:pt idx="1849">
                  <c:v>1.4635254840634582</c:v>
                </c:pt>
                <c:pt idx="1850">
                  <c:v>1.4787186979155951</c:v>
                </c:pt>
                <c:pt idx="1851">
                  <c:v>1.4744079096277705</c:v>
                </c:pt>
                <c:pt idx="1852">
                  <c:v>1.4720724706269679</c:v>
                </c:pt>
                <c:pt idx="1853">
                  <c:v>1.4971192822897592</c:v>
                </c:pt>
                <c:pt idx="1854">
                  <c:v>1.5316621741188092</c:v>
                </c:pt>
                <c:pt idx="1855">
                  <c:v>1.5535041873289575</c:v>
                </c:pt>
                <c:pt idx="1856">
                  <c:v>1.5358173522088936</c:v>
                </c:pt>
                <c:pt idx="1857">
                  <c:v>1.5487561472458282</c:v>
                </c:pt>
                <c:pt idx="1858">
                  <c:v>1.534986573797815</c:v>
                </c:pt>
                <c:pt idx="1859">
                  <c:v>1.5326125537562501</c:v>
                </c:pt>
                <c:pt idx="1860">
                  <c:v>1.5326112677215584</c:v>
                </c:pt>
                <c:pt idx="1861">
                  <c:v>1.5453147184098441</c:v>
                </c:pt>
                <c:pt idx="1862">
                  <c:v>1.553742103746991</c:v>
                </c:pt>
                <c:pt idx="1863">
                  <c:v>1.5356977509825305</c:v>
                </c:pt>
                <c:pt idx="1864">
                  <c:v>1.5436518755529951</c:v>
                </c:pt>
                <c:pt idx="1865">
                  <c:v>1.5517243153151301</c:v>
                </c:pt>
                <c:pt idx="1866">
                  <c:v>1.57950137862919</c:v>
                </c:pt>
                <c:pt idx="1867">
                  <c:v>1.594457962097986</c:v>
                </c:pt>
                <c:pt idx="1868">
                  <c:v>1.5863868083705428</c:v>
                </c:pt>
                <c:pt idx="1869">
                  <c:v>1.5867430399802465</c:v>
                </c:pt>
                <c:pt idx="1870">
                  <c:v>1.5690549188254905</c:v>
                </c:pt>
                <c:pt idx="1871">
                  <c:v>1.5494686104652362</c:v>
                </c:pt>
                <c:pt idx="1872">
                  <c:v>1.5945762772896563</c:v>
                </c:pt>
                <c:pt idx="1873">
                  <c:v>1.6135710096915576</c:v>
                </c:pt>
                <c:pt idx="1874">
                  <c:v>1.6390923681557237</c:v>
                </c:pt>
                <c:pt idx="1875">
                  <c:v>1.6678185250725326</c:v>
                </c:pt>
                <c:pt idx="1876">
                  <c:v>1.6855066462272887</c:v>
                </c:pt>
                <c:pt idx="1877">
                  <c:v>1.6982088108808826</c:v>
                </c:pt>
                <c:pt idx="1878">
                  <c:v>1.6933411695713907</c:v>
                </c:pt>
                <c:pt idx="1879">
                  <c:v>1.6475197534928703</c:v>
                </c:pt>
                <c:pt idx="1880">
                  <c:v>1.6326814852157454</c:v>
                </c:pt>
                <c:pt idx="1881">
                  <c:v>1.6204551533982183</c:v>
                </c:pt>
                <c:pt idx="1882">
                  <c:v>1.5916093952550467</c:v>
                </c:pt>
                <c:pt idx="1883">
                  <c:v>1.6054972838947306</c:v>
                </c:pt>
                <c:pt idx="1884">
                  <c:v>1.5956462581534603</c:v>
                </c:pt>
                <c:pt idx="1885">
                  <c:v>1.594695878516019</c:v>
                </c:pt>
                <c:pt idx="1886">
                  <c:v>1.6056168851210935</c:v>
                </c:pt>
                <c:pt idx="1887">
                  <c:v>1.6351738204489807</c:v>
                </c:pt>
                <c:pt idx="1888">
                  <c:v>1.6377857569085787</c:v>
                </c:pt>
                <c:pt idx="1889">
                  <c:v>1.6398048313751312</c:v>
                </c:pt>
                <c:pt idx="1890">
                  <c:v>1.626161289326941</c:v>
                </c:pt>
                <c:pt idx="1891">
                  <c:v>1.637955513487932</c:v>
                </c:pt>
                <c:pt idx="1892">
                  <c:v>1.6365267289450398</c:v>
                </c:pt>
                <c:pt idx="1893">
                  <c:v>1.6191331097347685</c:v>
                </c:pt>
                <c:pt idx="1894">
                  <c:v>1.6284259964196797</c:v>
                </c:pt>
                <c:pt idx="1895">
                  <c:v>1.625090022428445</c:v>
                </c:pt>
                <c:pt idx="1896">
                  <c:v>1.6414098026708368</c:v>
                </c:pt>
                <c:pt idx="1897">
                  <c:v>1.6380751147142947</c:v>
                </c:pt>
                <c:pt idx="1898">
                  <c:v>1.6561811971439744</c:v>
                </c:pt>
                <c:pt idx="1899">
                  <c:v>1.6692858906561867</c:v>
                </c:pt>
                <c:pt idx="1900">
                  <c:v>1.6913246671742219</c:v>
                </c:pt>
                <c:pt idx="1901">
                  <c:v>1.679531729047923</c:v>
                </c:pt>
                <c:pt idx="1902">
                  <c:v>1.6941835222946979</c:v>
                </c:pt>
                <c:pt idx="1903">
                  <c:v>1.7134817588839275</c:v>
                </c:pt>
                <c:pt idx="1904">
                  <c:v>1.7531520710302679</c:v>
                </c:pt>
                <c:pt idx="1905">
                  <c:v>1.7898439268297706</c:v>
                </c:pt>
                <c:pt idx="1906">
                  <c:v>1.7875792197370317</c:v>
                </c:pt>
                <c:pt idx="1907">
                  <c:v>1.7909151937282661</c:v>
                </c:pt>
                <c:pt idx="1908">
                  <c:v>1.793416531204346</c:v>
                </c:pt>
                <c:pt idx="1909">
                  <c:v>1.7905576760838704</c:v>
                </c:pt>
                <c:pt idx="1910">
                  <c:v>1.8264148953682178</c:v>
                </c:pt>
                <c:pt idx="1911">
                  <c:v>1.8185520792608902</c:v>
                </c:pt>
                <c:pt idx="1912">
                  <c:v>1.8184337640692199</c:v>
                </c:pt>
                <c:pt idx="1913">
                  <c:v>1.8033048519516865</c:v>
                </c:pt>
                <c:pt idx="1914">
                  <c:v>1.780551040144859</c:v>
                </c:pt>
                <c:pt idx="1915">
                  <c:v>1.8033048519516865</c:v>
                </c:pt>
                <c:pt idx="1916">
                  <c:v>1.7675659478590098</c:v>
                </c:pt>
                <c:pt idx="1917">
                  <c:v>1.7755470791580072</c:v>
                </c:pt>
                <c:pt idx="1918">
                  <c:v>1.7856733163233813</c:v>
                </c:pt>
                <c:pt idx="1919">
                  <c:v>1.8305842198399145</c:v>
                </c:pt>
                <c:pt idx="1920">
                  <c:v>1.8312992551287068</c:v>
                </c:pt>
                <c:pt idx="1921">
                  <c:v>1.843211794481368</c:v>
                </c:pt>
                <c:pt idx="1922">
                  <c:v>1.8712074836930801</c:v>
                </c:pt>
                <c:pt idx="1923">
                  <c:v>1.8634642688121157</c:v>
                </c:pt>
                <c:pt idx="1924">
                  <c:v>1.8316567727731026</c:v>
                </c:pt>
                <c:pt idx="1925">
                  <c:v>1.8438072285437976</c:v>
                </c:pt>
                <c:pt idx="1926">
                  <c:v>1.8296312681330895</c:v>
                </c:pt>
                <c:pt idx="1927">
                  <c:v>1.7961557850984591</c:v>
                </c:pt>
                <c:pt idx="1928">
                  <c:v>1.7869837856746029</c:v>
                </c:pt>
                <c:pt idx="1929">
                  <c:v>1.7456467725673368</c:v>
                </c:pt>
                <c:pt idx="1930">
                  <c:v>1.7301603428054078</c:v>
                </c:pt>
                <c:pt idx="1931">
                  <c:v>1.7704248029794853</c:v>
                </c:pt>
                <c:pt idx="1932">
                  <c:v>1.8030656494989612</c:v>
                </c:pt>
                <c:pt idx="1933">
                  <c:v>1.8334430749603905</c:v>
                </c:pt>
                <c:pt idx="1934">
                  <c:v>1.8707303648223219</c:v>
                </c:pt>
                <c:pt idx="1935">
                  <c:v>1.9098039568715406</c:v>
                </c:pt>
                <c:pt idx="1936">
                  <c:v>1.9398238646885742</c:v>
                </c:pt>
                <c:pt idx="1937">
                  <c:v>1.918023004588572</c:v>
                </c:pt>
                <c:pt idx="1938">
                  <c:v>1.9061117512706025</c:v>
                </c:pt>
                <c:pt idx="1939">
                  <c:v>1.9068255005247023</c:v>
                </c:pt>
                <c:pt idx="1940">
                  <c:v>1.9030149797320934</c:v>
                </c:pt>
                <c:pt idx="1941">
                  <c:v>1.9333924051935227</c:v>
                </c:pt>
                <c:pt idx="1942">
                  <c:v>1.9653182164242062</c:v>
                </c:pt>
                <c:pt idx="1943">
                  <c:v>1.9854498034938992</c:v>
                </c:pt>
                <c:pt idx="1944">
                  <c:v>1.9773490709685384</c:v>
                </c:pt>
                <c:pt idx="1945">
                  <c:v>1.9677012387086157</c:v>
                </c:pt>
                <c:pt idx="1946">
                  <c:v>1.9475683656042306</c:v>
                </c:pt>
                <c:pt idx="1947">
                  <c:v>1.9397055494969031</c:v>
                </c:pt>
                <c:pt idx="1948">
                  <c:v>1.9499501018539478</c:v>
                </c:pt>
                <c:pt idx="1949">
                  <c:v>1.9511409699788063</c:v>
                </c:pt>
                <c:pt idx="1950">
                  <c:v>1.9808046461861357</c:v>
                </c:pt>
                <c:pt idx="1951">
                  <c:v>1.9767536369061094</c:v>
                </c:pt>
                <c:pt idx="1952">
                  <c:v>2.0001980493425791</c:v>
                </c:pt>
                <c:pt idx="1953">
                  <c:v>2.0056945616164947</c:v>
                </c:pt>
                <c:pt idx="1954">
                  <c:v>1.9854999588468898</c:v>
                </c:pt>
                <c:pt idx="1955">
                  <c:v>1.9894429412127823</c:v>
                </c:pt>
                <c:pt idx="1956">
                  <c:v>2.030310551657442</c:v>
                </c:pt>
                <c:pt idx="1957">
                  <c:v>2.0383174036502814</c:v>
                </c:pt>
                <c:pt idx="1958">
                  <c:v>2.0532546965986955</c:v>
                </c:pt>
                <c:pt idx="1959">
                  <c:v>2.0689083108705941</c:v>
                </c:pt>
                <c:pt idx="1960">
                  <c:v>2.0744048231445094</c:v>
                </c:pt>
                <c:pt idx="1961">
                  <c:v>2.048354904421902</c:v>
                </c:pt>
                <c:pt idx="1962">
                  <c:v>2.0482353031955394</c:v>
                </c:pt>
                <c:pt idx="1963">
                  <c:v>2.0067696866190667</c:v>
                </c:pt>
                <c:pt idx="1964">
                  <c:v>1.9963746682030494</c:v>
                </c:pt>
                <c:pt idx="1965">
                  <c:v>2.0421420708245028</c:v>
                </c:pt>
                <c:pt idx="1966">
                  <c:v>2.055047428959444</c:v>
                </c:pt>
                <c:pt idx="1967">
                  <c:v>2.0466817732875167</c:v>
                </c:pt>
                <c:pt idx="1968">
                  <c:v>2.0336568139262123</c:v>
                </c:pt>
                <c:pt idx="1969">
                  <c:v>2.0364050700631702</c:v>
                </c:pt>
                <c:pt idx="1970">
                  <c:v>2.0237389143809548</c:v>
                </c:pt>
                <c:pt idx="1971">
                  <c:v>1.9981661145291056</c:v>
                </c:pt>
                <c:pt idx="1972">
                  <c:v>1.9618394925821523</c:v>
                </c:pt>
                <c:pt idx="1973">
                  <c:v>1.9662608798534953</c:v>
                </c:pt>
                <c:pt idx="1974">
                  <c:v>1.9059149879627153</c:v>
                </c:pt>
                <c:pt idx="1975">
                  <c:v>1.9110539825922346</c:v>
                </c:pt>
                <c:pt idx="1976">
                  <c:v>1.9212110845902184</c:v>
                </c:pt>
                <c:pt idx="1977">
                  <c:v>1.9771343031749626</c:v>
                </c:pt>
                <c:pt idx="1978">
                  <c:v>2.008323216527089</c:v>
                </c:pt>
                <c:pt idx="1979">
                  <c:v>1.974744850717093</c:v>
                </c:pt>
                <c:pt idx="1980">
                  <c:v>1.9895625424391448</c:v>
                </c:pt>
                <c:pt idx="1981">
                  <c:v>1.951562789357806</c:v>
                </c:pt>
                <c:pt idx="1982">
                  <c:v>1.9280219243194308</c:v>
                </c:pt>
                <c:pt idx="1983">
                  <c:v>1.9650661536245606</c:v>
                </c:pt>
                <c:pt idx="1984">
                  <c:v>1.9933872096133667</c:v>
                </c:pt>
                <c:pt idx="1985">
                  <c:v>1.9282611267721563</c:v>
                </c:pt>
                <c:pt idx="1986">
                  <c:v>1.9276631206403425</c:v>
                </c:pt>
                <c:pt idx="1987">
                  <c:v>1.9345948476306101</c:v>
                </c:pt>
                <c:pt idx="1988">
                  <c:v>1.865047377518056</c:v>
                </c:pt>
                <c:pt idx="1989">
                  <c:v>1.830392600670796</c:v>
                </c:pt>
                <c:pt idx="1990">
                  <c:v>1.830154684252763</c:v>
                </c:pt>
                <c:pt idx="1991">
                  <c:v>1.8215511121628016</c:v>
                </c:pt>
                <c:pt idx="1992">
                  <c:v>1.8822545216979778</c:v>
                </c:pt>
                <c:pt idx="1993">
                  <c:v>1.8899025700117289</c:v>
                </c:pt>
                <c:pt idx="1994">
                  <c:v>1.8375635301137887</c:v>
                </c:pt>
                <c:pt idx="1995">
                  <c:v>1.8299154818000372</c:v>
                </c:pt>
                <c:pt idx="1996">
                  <c:v>1.8699471696948498</c:v>
                </c:pt>
                <c:pt idx="1997">
                  <c:v>1.8838080516060003</c:v>
                </c:pt>
                <c:pt idx="1998">
                  <c:v>1.8814185991481307</c:v>
                </c:pt>
                <c:pt idx="1999">
                  <c:v>1.8309906068026096</c:v>
                </c:pt>
                <c:pt idx="2000">
                  <c:v>1.8096012778040702</c:v>
                </c:pt>
                <c:pt idx="2001">
                  <c:v>1.8442547686166382</c:v>
                </c:pt>
                <c:pt idx="2002">
                  <c:v>1.849274162019795</c:v>
                </c:pt>
                <c:pt idx="2003">
                  <c:v>1.8174885285705467</c:v>
                </c:pt>
                <c:pt idx="2004">
                  <c:v>1.8314690117080601</c:v>
                </c:pt>
                <c:pt idx="2005">
                  <c:v>1.8360100002057655</c:v>
                </c:pt>
                <c:pt idx="2006">
                  <c:v>1.8248960883968808</c:v>
                </c:pt>
                <c:pt idx="2007">
                  <c:v>1.8037459618510667</c:v>
                </c:pt>
                <c:pt idx="2008">
                  <c:v>1.8033871581719789</c:v>
                </c:pt>
                <c:pt idx="2009">
                  <c:v>1.8327833391633572</c:v>
                </c:pt>
                <c:pt idx="2010">
                  <c:v>1.8318278153871479</c:v>
                </c:pt>
                <c:pt idx="2011">
                  <c:v>1.846644221074508</c:v>
                </c:pt>
                <c:pt idx="2012">
                  <c:v>1.8406705899298341</c:v>
                </c:pt>
                <c:pt idx="2013">
                  <c:v>1.8360087141710739</c:v>
                </c:pt>
                <c:pt idx="2014">
                  <c:v>1.8129462540381494</c:v>
                </c:pt>
                <c:pt idx="2015">
                  <c:v>1.7319286405070067</c:v>
                </c:pt>
                <c:pt idx="2016">
                  <c:v>1.6959441037881438</c:v>
                </c:pt>
                <c:pt idx="2017">
                  <c:v>1.7237738945245786</c:v>
                </c:pt>
                <c:pt idx="2018">
                  <c:v>1.7296510730673471</c:v>
                </c:pt>
                <c:pt idx="2019">
                  <c:v>1.7033799563777035</c:v>
                </c:pt>
                <c:pt idx="2020">
                  <c:v>1.7249724788575898</c:v>
                </c:pt>
                <c:pt idx="2021">
                  <c:v>1.7568789995678924</c:v>
                </c:pt>
                <c:pt idx="2022">
                  <c:v>1.796584034650919</c:v>
                </c:pt>
                <c:pt idx="2023">
                  <c:v>1.7892677832877222</c:v>
                </c:pt>
                <c:pt idx="2024">
                  <c:v>1.814337743574971</c:v>
                </c:pt>
                <c:pt idx="2025">
                  <c:v>1.8193764274985083</c:v>
                </c:pt>
                <c:pt idx="2026">
                  <c:v>1.8442058992983401</c:v>
                </c:pt>
                <c:pt idx="2027">
                  <c:v>1.8367687606740883</c:v>
                </c:pt>
                <c:pt idx="2028">
                  <c:v>1.8380869462334619</c:v>
                </c:pt>
                <c:pt idx="2029">
                  <c:v>1.8462442642852737</c:v>
                </c:pt>
                <c:pt idx="2030">
                  <c:v>1.8178151813823331</c:v>
                </c:pt>
                <c:pt idx="2031">
                  <c:v>1.7931053108088646</c:v>
                </c:pt>
                <c:pt idx="2032">
                  <c:v>1.814337743574971</c:v>
                </c:pt>
                <c:pt idx="2033">
                  <c:v>1.8455253708924058</c:v>
                </c:pt>
                <c:pt idx="2034">
                  <c:v>1.8250131175538593</c:v>
                </c:pt>
                <c:pt idx="2035">
                  <c:v>1.8250131175538593</c:v>
                </c:pt>
                <c:pt idx="2036">
                  <c:v>1.8197352311775965</c:v>
                </c:pt>
                <c:pt idx="2037">
                  <c:v>1.8494837856746027</c:v>
                </c:pt>
                <c:pt idx="2038">
                  <c:v>1.8697555505257313</c:v>
                </c:pt>
                <c:pt idx="2039">
                  <c:v>1.8621988106751171</c:v>
                </c:pt>
                <c:pt idx="2040">
                  <c:v>1.8618387209613365</c:v>
                </c:pt>
                <c:pt idx="2041">
                  <c:v>1.8974644540011114</c:v>
                </c:pt>
                <c:pt idx="2042">
                  <c:v>1.9086208049548348</c:v>
                </c:pt>
                <c:pt idx="2043">
                  <c:v>1.8987839255951773</c:v>
                </c:pt>
                <c:pt idx="2044">
                  <c:v>1.89998379596288</c:v>
                </c:pt>
                <c:pt idx="2045">
                  <c:v>1.8852304059754317</c:v>
                </c:pt>
                <c:pt idx="2046">
                  <c:v>1.8900273153768601</c:v>
                </c:pt>
                <c:pt idx="2047">
                  <c:v>1.8997433074754626</c:v>
                </c:pt>
                <c:pt idx="2048">
                  <c:v>1.8815111936459596</c:v>
                </c:pt>
                <c:pt idx="2049">
                  <c:v>1.8789918516841912</c:v>
                </c:pt>
                <c:pt idx="2050">
                  <c:v>1.8684360789316656</c:v>
                </c:pt>
                <c:pt idx="2051">
                  <c:v>1.8559615424185683</c:v>
                </c:pt>
                <c:pt idx="2052">
                  <c:v>1.8581207946665574</c:v>
                </c:pt>
                <c:pt idx="2053">
                  <c:v>1.8757536163295541</c:v>
                </c:pt>
                <c:pt idx="2054">
                  <c:v>1.8872687709623657</c:v>
                </c:pt>
                <c:pt idx="2055">
                  <c:v>1.8828293792053337</c:v>
                </c:pt>
                <c:pt idx="2056">
                  <c:v>1.88115110393218</c:v>
                </c:pt>
                <c:pt idx="2057">
                  <c:v>1.8497242741620201</c:v>
                </c:pt>
                <c:pt idx="2058">
                  <c:v>1.7902271651680075</c:v>
                </c:pt>
                <c:pt idx="2059">
                  <c:v>1.821894483425585</c:v>
                </c:pt>
                <c:pt idx="2060">
                  <c:v>1.8331691495709792</c:v>
                </c:pt>
                <c:pt idx="2061">
                  <c:v>1.8887078437827944</c:v>
                </c:pt>
                <c:pt idx="2062">
                  <c:v>1.8896672256630795</c:v>
                </c:pt>
                <c:pt idx="2063">
                  <c:v>1.8950659993003973</c:v>
                </c:pt>
                <c:pt idx="2064">
                  <c:v>1.8971056503220232</c:v>
                </c:pt>
                <c:pt idx="2065">
                  <c:v>1.9177375048869321</c:v>
                </c:pt>
                <c:pt idx="2066">
                  <c:v>1.9651188810469356</c:v>
                </c:pt>
                <c:pt idx="2067">
                  <c:v>1.9907881335006894</c:v>
                </c:pt>
                <c:pt idx="2068">
                  <c:v>1.9861108253256241</c:v>
                </c:pt>
                <c:pt idx="2069">
                  <c:v>1.9903084425605468</c:v>
                </c:pt>
                <c:pt idx="2070">
                  <c:v>1.9869506059795472</c:v>
                </c:pt>
                <c:pt idx="2071">
                  <c:v>2.0183774357497071</c:v>
                </c:pt>
                <c:pt idx="2072">
                  <c:v>2.0015831087059408</c:v>
                </c:pt>
                <c:pt idx="2073">
                  <c:v>1.9951066379966669</c:v>
                </c:pt>
                <c:pt idx="2074">
                  <c:v>2.003503158501204</c:v>
                </c:pt>
                <c:pt idx="2075">
                  <c:v>2.0111794995781809</c:v>
                </c:pt>
                <c:pt idx="2076">
                  <c:v>1.9928277845223152</c:v>
                </c:pt>
                <c:pt idx="2077">
                  <c:v>1.9841907755303612</c:v>
                </c:pt>
                <c:pt idx="2078">
                  <c:v>2.0152099323031338</c:v>
                </c:pt>
                <c:pt idx="2079">
                  <c:v>1.9960724500504126</c:v>
                </c:pt>
                <c:pt idx="2080">
                  <c:v>1.9781374102347786</c:v>
                </c:pt>
                <c:pt idx="2081">
                  <c:v>1.9715181896746847</c:v>
                </c:pt>
                <c:pt idx="2082">
                  <c:v>2.0041371736043954</c:v>
                </c:pt>
                <c:pt idx="2083">
                  <c:v>2.0608268688656146</c:v>
                </c:pt>
                <c:pt idx="2084">
                  <c:v>2.0675682627214553</c:v>
                </c:pt>
                <c:pt idx="2085">
                  <c:v>2.0858633922508694</c:v>
                </c:pt>
                <c:pt idx="2086">
                  <c:v>2.0983803679088049</c:v>
                </c:pt>
                <c:pt idx="2087">
                  <c:v>2.11149920780263</c:v>
                </c:pt>
                <c:pt idx="2088">
                  <c:v>2.1420733965719463</c:v>
                </c:pt>
                <c:pt idx="2089">
                  <c:v>2.1651821539537854</c:v>
                </c:pt>
                <c:pt idx="2090">
                  <c:v>2.1491735941068746</c:v>
                </c:pt>
                <c:pt idx="2091">
                  <c:v>2.1585616473589995</c:v>
                </c:pt>
                <c:pt idx="2092">
                  <c:v>2.1610899915636126</c:v>
                </c:pt>
                <c:pt idx="2093">
                  <c:v>2.2674913578468696</c:v>
                </c:pt>
                <c:pt idx="2094">
                  <c:v>2.1509791868145438</c:v>
                </c:pt>
                <c:pt idx="2095">
                  <c:v>2.1829950204736726</c:v>
                </c:pt>
                <c:pt idx="2096">
                  <c:v>2.1795060083540814</c:v>
                </c:pt>
                <c:pt idx="2097">
                  <c:v>2.1772181526368857</c:v>
                </c:pt>
                <c:pt idx="2098">
                  <c:v>2.1539885079939918</c:v>
                </c:pt>
                <c:pt idx="2099">
                  <c:v>2.1480907528961506</c:v>
                </c:pt>
                <c:pt idx="2100">
                  <c:v>2.1863670034362848</c:v>
                </c:pt>
                <c:pt idx="2101">
                  <c:v>2.2140489001831316</c:v>
                </c:pt>
                <c:pt idx="2102">
                  <c:v>2.2186220395481393</c:v>
                </c:pt>
                <c:pt idx="2103">
                  <c:v>2.1822735550114203</c:v>
                </c:pt>
                <c:pt idx="2104">
                  <c:v>2.1757739356776891</c:v>
                </c:pt>
                <c:pt idx="2105">
                  <c:v>2.1975593633613864</c:v>
                </c:pt>
                <c:pt idx="2106">
                  <c:v>2.2092352723307065</c:v>
                </c:pt>
                <c:pt idx="2107">
                  <c:v>2.2210307825263897</c:v>
                </c:pt>
                <c:pt idx="2108">
                  <c:v>2.2567786888619108</c:v>
                </c:pt>
                <c:pt idx="2109">
                  <c:v>2.2674913578468696</c:v>
                </c:pt>
                <c:pt idx="2110">
                  <c:v>2.2886736352599848</c:v>
                </c:pt>
                <c:pt idx="2111">
                  <c:v>2.2857864873762836</c:v>
                </c:pt>
                <c:pt idx="2112">
                  <c:v>2.2630365336735325</c:v>
                </c:pt>
                <c:pt idx="2113">
                  <c:v>2.1007878248523637</c:v>
                </c:pt>
                <c:pt idx="2114">
                  <c:v>1.9923403773740203</c:v>
                </c:pt>
                <c:pt idx="2115">
                  <c:v>1.8859402971254555</c:v>
                </c:pt>
                <c:pt idx="2116">
                  <c:v>1.7528189880450218</c:v>
                </c:pt>
                <c:pt idx="2117">
                  <c:v>1.6357049527768062</c:v>
                </c:pt>
                <c:pt idx="2118">
                  <c:v>1.7079235169447935</c:v>
                </c:pt>
                <c:pt idx="2119">
                  <c:v>1.684453383814482</c:v>
                </c:pt>
                <c:pt idx="2120">
                  <c:v>1.7195981398794216</c:v>
                </c:pt>
                <c:pt idx="2121">
                  <c:v>1.6787948311693659</c:v>
                </c:pt>
                <c:pt idx="2122">
                  <c:v>1.5754040721002491</c:v>
                </c:pt>
                <c:pt idx="2123">
                  <c:v>1.3971468034321697</c:v>
                </c:pt>
                <c:pt idx="2124">
                  <c:v>1.4702077203234638</c:v>
                </c:pt>
                <c:pt idx="2125">
                  <c:v>1.3552606535113894</c:v>
                </c:pt>
                <c:pt idx="2126">
                  <c:v>1.060492499845676</c:v>
                </c:pt>
                <c:pt idx="2127">
                  <c:v>1.2866545607934321</c:v>
                </c:pt>
                <c:pt idx="2128">
                  <c:v>1.0258261486861868</c:v>
                </c:pt>
                <c:pt idx="2129">
                  <c:v>1.0966017819296696</c:v>
                </c:pt>
                <c:pt idx="2130">
                  <c:v>0.85081997571966506</c:v>
                </c:pt>
                <c:pt idx="2131">
                  <c:v>0.80074821498384763</c:v>
                </c:pt>
                <c:pt idx="2132">
                  <c:v>0.84275525216568237</c:v>
                </c:pt>
                <c:pt idx="2133">
                  <c:v>0.70650502067943788</c:v>
                </c:pt>
                <c:pt idx="2134">
                  <c:v>0.89643691228214584</c:v>
                </c:pt>
                <c:pt idx="2135">
                  <c:v>1.1398112615485918</c:v>
                </c:pt>
                <c:pt idx="2136">
                  <c:v>1.2330925019033316</c:v>
                </c:pt>
                <c:pt idx="2137">
                  <c:v>1.1264506471326572</c:v>
                </c:pt>
                <c:pt idx="2138">
                  <c:v>1.151847260231692</c:v>
                </c:pt>
                <c:pt idx="2139">
                  <c:v>1.1129704314903599</c:v>
                </c:pt>
                <c:pt idx="2140">
                  <c:v>0.90763055824193906</c:v>
                </c:pt>
                <c:pt idx="2141">
                  <c:v>0.86059641144879562</c:v>
                </c:pt>
                <c:pt idx="2142">
                  <c:v>0.81072913022901705</c:v>
                </c:pt>
                <c:pt idx="2143">
                  <c:v>0.97122497376489214</c:v>
                </c:pt>
                <c:pt idx="2144">
                  <c:v>1.1667022469598141</c:v>
                </c:pt>
                <c:pt idx="2145">
                  <c:v>1.1942979793822921</c:v>
                </c:pt>
                <c:pt idx="2146">
                  <c:v>1.2925806086544993</c:v>
                </c:pt>
                <c:pt idx="2147">
                  <c:v>1.2224994341447355</c:v>
                </c:pt>
                <c:pt idx="2148">
                  <c:v>1.1768683512006421</c:v>
                </c:pt>
                <c:pt idx="2149">
                  <c:v>1.023997407354061</c:v>
                </c:pt>
                <c:pt idx="2150">
                  <c:v>0.99882070618737007</c:v>
                </c:pt>
                <c:pt idx="2151">
                  <c:v>1.0904468198934136</c:v>
                </c:pt>
                <c:pt idx="2152">
                  <c:v>1.0407004259346901</c:v>
                </c:pt>
                <c:pt idx="2153">
                  <c:v>0.96384056256301609</c:v>
                </c:pt>
                <c:pt idx="2154">
                  <c:v>1.0109248647091504</c:v>
                </c:pt>
                <c:pt idx="2155">
                  <c:v>1.005599395049281</c:v>
                </c:pt>
                <c:pt idx="2156">
                  <c:v>1.024965791477191</c:v>
                </c:pt>
                <c:pt idx="2157">
                  <c:v>1.0398529290726148</c:v>
                </c:pt>
                <c:pt idx="2158">
                  <c:v>1.1272428445029734</c:v>
                </c:pt>
                <c:pt idx="2159">
                  <c:v>1.27394082182761</c:v>
                </c:pt>
                <c:pt idx="2160">
                  <c:v>1.2392037387600567</c:v>
                </c:pt>
                <c:pt idx="2161">
                  <c:v>1.1353525792711787</c:v>
                </c:pt>
                <c:pt idx="2162">
                  <c:v>1.087541667524023</c:v>
                </c:pt>
                <c:pt idx="2163">
                  <c:v>1.1150177987201384</c:v>
                </c:pt>
                <c:pt idx="2164">
                  <c:v>1.0756805695590446</c:v>
                </c:pt>
                <c:pt idx="2165">
                  <c:v>1.0822174838988456</c:v>
                </c:pt>
                <c:pt idx="2166">
                  <c:v>1.1544759151422868</c:v>
                </c:pt>
                <c:pt idx="2167">
                  <c:v>1.0919000390954547</c:v>
                </c:pt>
                <c:pt idx="2168">
                  <c:v>1.0484462128850387</c:v>
                </c:pt>
                <c:pt idx="2169">
                  <c:v>0.93697143974155872</c:v>
                </c:pt>
                <c:pt idx="2170">
                  <c:v>0.94544383629292783</c:v>
                </c:pt>
                <c:pt idx="2171">
                  <c:v>0.99337563530113804</c:v>
                </c:pt>
                <c:pt idx="2172">
                  <c:v>1.1197375460400423</c:v>
                </c:pt>
                <c:pt idx="2173">
                  <c:v>1.1263953476408981</c:v>
                </c:pt>
                <c:pt idx="2174">
                  <c:v>1.1775936747669706</c:v>
                </c:pt>
                <c:pt idx="2175">
                  <c:v>1.1779576225848269</c:v>
                </c:pt>
                <c:pt idx="2176">
                  <c:v>1.1670636227082867</c:v>
                </c:pt>
                <c:pt idx="2177">
                  <c:v>1.2786618551822055</c:v>
                </c:pt>
                <c:pt idx="2178">
                  <c:v>1.4356468240087246</c:v>
                </c:pt>
                <c:pt idx="2179">
                  <c:v>1.4159177657976503</c:v>
                </c:pt>
                <c:pt idx="2180">
                  <c:v>1.3066202493878478</c:v>
                </c:pt>
                <c:pt idx="2181">
                  <c:v>1.3276816395399085</c:v>
                </c:pt>
                <c:pt idx="2182">
                  <c:v>1.3925582316508569</c:v>
                </c:pt>
                <c:pt idx="2183">
                  <c:v>1.5197689252865287</c:v>
                </c:pt>
                <c:pt idx="2184">
                  <c:v>1.5419195868227742</c:v>
                </c:pt>
                <c:pt idx="2185">
                  <c:v>1.7093137204469229</c:v>
                </c:pt>
                <c:pt idx="2186">
                  <c:v>1.7303751105989835</c:v>
                </c:pt>
                <c:pt idx="2187">
                  <c:v>1.6693720549805555</c:v>
                </c:pt>
                <c:pt idx="2188">
                  <c:v>1.6163565608345849</c:v>
                </c:pt>
                <c:pt idx="2189">
                  <c:v>1.4143449453692465</c:v>
                </c:pt>
                <c:pt idx="2190">
                  <c:v>1.4799481470812159</c:v>
                </c:pt>
                <c:pt idx="2191">
                  <c:v>1.4685693121257641</c:v>
                </c:pt>
                <c:pt idx="2192">
                  <c:v>1.5979598345644972</c:v>
                </c:pt>
                <c:pt idx="2193">
                  <c:v>1.5373194407292332</c:v>
                </c:pt>
                <c:pt idx="2194">
                  <c:v>1.4728055104014486</c:v>
                </c:pt>
                <c:pt idx="2195">
                  <c:v>1.4833368484948253</c:v>
                </c:pt>
                <c:pt idx="2196">
                  <c:v>1.3897752525772136</c:v>
                </c:pt>
                <c:pt idx="2197">
                  <c:v>1.4251167719500402</c:v>
                </c:pt>
                <c:pt idx="2198">
                  <c:v>1.3376072552933189</c:v>
                </c:pt>
                <c:pt idx="2199">
                  <c:v>1.3294975205251138</c:v>
                </c:pt>
                <c:pt idx="2200">
                  <c:v>1.2918539990534788</c:v>
                </c:pt>
                <c:pt idx="2201">
                  <c:v>1.2871342517335749</c:v>
                </c:pt>
                <c:pt idx="2202">
                  <c:v>1.2919761723492253</c:v>
                </c:pt>
                <c:pt idx="2203">
                  <c:v>1.3017243153151301</c:v>
                </c:pt>
                <c:pt idx="2204">
                  <c:v>1.3236113397395008</c:v>
                </c:pt>
                <c:pt idx="2205">
                  <c:v>1.3478080824708329</c:v>
                </c:pt>
                <c:pt idx="2206">
                  <c:v>1.2913884544949483</c:v>
                </c:pt>
                <c:pt idx="2207">
                  <c:v>1.2478587522377003</c:v>
                </c:pt>
                <c:pt idx="2208">
                  <c:v>1.2260951871437686</c:v>
                </c:pt>
                <c:pt idx="2209">
                  <c:v>1.2318090392806438</c:v>
                </c:pt>
                <c:pt idx="2210">
                  <c:v>1.2834870573468589</c:v>
                </c:pt>
                <c:pt idx="2211">
                  <c:v>1.2862828967674231</c:v>
                </c:pt>
                <c:pt idx="2212">
                  <c:v>1.3591161855182208</c:v>
                </c:pt>
                <c:pt idx="2213">
                  <c:v>1.3445261219366655</c:v>
                </c:pt>
                <c:pt idx="2214">
                  <c:v>1.3288390707627733</c:v>
                </c:pt>
                <c:pt idx="2215">
                  <c:v>1.2956452293257064</c:v>
                </c:pt>
                <c:pt idx="2216">
                  <c:v>1.3294473651721228</c:v>
                </c:pt>
                <c:pt idx="2217">
                  <c:v>1.3388109837650983</c:v>
                </c:pt>
                <c:pt idx="2218">
                  <c:v>1.3367430399802467</c:v>
                </c:pt>
                <c:pt idx="2219">
                  <c:v>1.3178962015679339</c:v>
                </c:pt>
                <c:pt idx="2220">
                  <c:v>1.3154655959999177</c:v>
                </c:pt>
                <c:pt idx="2221">
                  <c:v>1.3124254099878598</c:v>
                </c:pt>
                <c:pt idx="2222">
                  <c:v>1.3272598201609087</c:v>
                </c:pt>
                <c:pt idx="2223">
                  <c:v>1.3020895491676785</c:v>
                </c:pt>
                <c:pt idx="2224">
                  <c:v>1.2814191135620074</c:v>
                </c:pt>
                <c:pt idx="2225">
                  <c:v>1.2719346077079778</c:v>
                </c:pt>
                <c:pt idx="2226">
                  <c:v>1.2698679499578185</c:v>
                </c:pt>
                <c:pt idx="2227">
                  <c:v>1.3006311858268689</c:v>
                </c:pt>
                <c:pt idx="2228">
                  <c:v>1.3236113397395008</c:v>
                </c:pt>
                <c:pt idx="2229">
                  <c:v>1.3643439165414928</c:v>
                </c:pt>
                <c:pt idx="2230">
                  <c:v>1.4453242350665652</c:v>
                </c:pt>
                <c:pt idx="2231">
                  <c:v>1.5199824070454124</c:v>
                </c:pt>
                <c:pt idx="2232">
                  <c:v>1.5101326673388342</c:v>
                </c:pt>
                <c:pt idx="2233">
                  <c:v>1.4433784645774606</c:v>
                </c:pt>
                <c:pt idx="2234">
                  <c:v>1.4326799419741147</c:v>
                </c:pt>
                <c:pt idx="2235">
                  <c:v>1.4010653511389126</c:v>
                </c:pt>
                <c:pt idx="2236">
                  <c:v>1.3693298730426553</c:v>
                </c:pt>
                <c:pt idx="2237">
                  <c:v>1.3553468178357579</c:v>
                </c:pt>
                <c:pt idx="2238">
                  <c:v>1.3401484598448532</c:v>
                </c:pt>
                <c:pt idx="2239">
                  <c:v>1.3423360048560673</c:v>
                </c:pt>
                <c:pt idx="2240">
                  <c:v>1.3833116422148604</c:v>
                </c:pt>
                <c:pt idx="2241">
                  <c:v>1.4278148727340072</c:v>
                </c:pt>
                <c:pt idx="2242">
                  <c:v>1.394864091853742</c:v>
                </c:pt>
                <c:pt idx="2243">
                  <c:v>1.4353536080989324</c:v>
                </c:pt>
                <c:pt idx="2244">
                  <c:v>1.4888539373238132</c:v>
                </c:pt>
                <c:pt idx="2245">
                  <c:v>1.4864220457211053</c:v>
                </c:pt>
                <c:pt idx="2246">
                  <c:v>1.4684265622749442</c:v>
                </c:pt>
                <c:pt idx="2247">
                  <c:v>1.5166978744418611</c:v>
                </c:pt>
                <c:pt idx="2248">
                  <c:v>1.5464875820490138</c:v>
                </c:pt>
                <c:pt idx="2249">
                  <c:v>1.5779812856231612</c:v>
                </c:pt>
                <c:pt idx="2250">
                  <c:v>1.5301948085351551</c:v>
                </c:pt>
                <c:pt idx="2251">
                  <c:v>1.5333558818082678</c:v>
                </c:pt>
                <c:pt idx="2252">
                  <c:v>1.5164560999197516</c:v>
                </c:pt>
                <c:pt idx="2253">
                  <c:v>1.5080647235539828</c:v>
                </c:pt>
                <c:pt idx="2254">
                  <c:v>1.5767646968044611</c:v>
                </c:pt>
                <c:pt idx="2255">
                  <c:v>1.6083780016049714</c:v>
                </c:pt>
                <c:pt idx="2256">
                  <c:v>1.5863713759542379</c:v>
                </c:pt>
                <c:pt idx="2257">
                  <c:v>1.5404084960595896</c:v>
                </c:pt>
                <c:pt idx="2258">
                  <c:v>1.5278838041935021</c:v>
                </c:pt>
                <c:pt idx="2259">
                  <c:v>1.4168720035391675</c:v>
                </c:pt>
                <c:pt idx="2260">
                  <c:v>1.3891489536821746</c:v>
                </c:pt>
                <c:pt idx="2261">
                  <c:v>1.3262862918990106</c:v>
                </c:pt>
                <c:pt idx="2262">
                  <c:v>1.3198419720570385</c:v>
                </c:pt>
                <c:pt idx="2263">
                  <c:v>1.3216655692503962</c:v>
                </c:pt>
                <c:pt idx="2264">
                  <c:v>1.4053208399349784</c:v>
                </c:pt>
                <c:pt idx="2265">
                  <c:v>1.3891489536821746</c:v>
                </c:pt>
                <c:pt idx="2266">
                  <c:v>1.4133456964135065</c:v>
                </c:pt>
                <c:pt idx="2267">
                  <c:v>1.4520116154653391</c:v>
                </c:pt>
                <c:pt idx="2268">
                  <c:v>1.4487283688964796</c:v>
                </c:pt>
                <c:pt idx="2269">
                  <c:v>1.5196158871581718</c:v>
                </c:pt>
                <c:pt idx="2270">
                  <c:v>1.5141450955780986</c:v>
                </c:pt>
                <c:pt idx="2271">
                  <c:v>1.5070924813267763</c:v>
                </c:pt>
                <c:pt idx="2272">
                  <c:v>1.5685315027058171</c:v>
                </c:pt>
                <c:pt idx="2273">
                  <c:v>1.5922176896643965</c:v>
                </c:pt>
                <c:pt idx="2274">
                  <c:v>1.6012520833762014</c:v>
                </c:pt>
                <c:pt idx="2275">
                  <c:v>1.5747597687195214</c:v>
                </c:pt>
                <c:pt idx="2276">
                  <c:v>1.5660906088602649</c:v>
                </c:pt>
                <c:pt idx="2277">
                  <c:v>1.5377682668367667</c:v>
                </c:pt>
                <c:pt idx="2278">
                  <c:v>1.5583988353669831</c:v>
                </c:pt>
                <c:pt idx="2279">
                  <c:v>1.5344708738862938</c:v>
                </c:pt>
                <c:pt idx="2280">
                  <c:v>1.5159146793143894</c:v>
                </c:pt>
                <c:pt idx="2281">
                  <c:v>1.4978458918907798</c:v>
                </c:pt>
                <c:pt idx="2282">
                  <c:v>1.5209199263359328</c:v>
                </c:pt>
                <c:pt idx="2283">
                  <c:v>1.4613430831910121</c:v>
                </c:pt>
                <c:pt idx="2284">
                  <c:v>1.400788853680117</c:v>
                </c:pt>
                <c:pt idx="2285">
                  <c:v>1.3507338113952962</c:v>
                </c:pt>
                <c:pt idx="2286">
                  <c:v>1.2409797526698081</c:v>
                </c:pt>
                <c:pt idx="2287">
                  <c:v>1.2277953250066878</c:v>
                </c:pt>
                <c:pt idx="2288">
                  <c:v>1.2224235580979033</c:v>
                </c:pt>
                <c:pt idx="2289">
                  <c:v>1.2751638408197699</c:v>
                </c:pt>
                <c:pt idx="2290">
                  <c:v>1.3322997901191387</c:v>
                </c:pt>
                <c:pt idx="2291">
                  <c:v>1.3244858433301099</c:v>
                </c:pt>
                <c:pt idx="2292">
                  <c:v>1.384551379658018</c:v>
                </c:pt>
                <c:pt idx="2293">
                  <c:v>1.3832087594394948</c:v>
                </c:pt>
                <c:pt idx="2294">
                  <c:v>1.7824247926912078</c:v>
                </c:pt>
                <c:pt idx="2295">
                  <c:v>1.8633665301755182</c:v>
                </c:pt>
                <c:pt idx="2296">
                  <c:v>1.7719243194304408</c:v>
                </c:pt>
                <c:pt idx="2297">
                  <c:v>1.697087388629396</c:v>
                </c:pt>
                <c:pt idx="2298">
                  <c:v>1.7753438856766606</c:v>
                </c:pt>
                <c:pt idx="2299">
                  <c:v>1.9027989259038252</c:v>
                </c:pt>
                <c:pt idx="2300">
                  <c:v>1.8500586431819586</c:v>
                </c:pt>
                <c:pt idx="2301">
                  <c:v>1.8223458816025022</c:v>
                </c:pt>
                <c:pt idx="2302">
                  <c:v>1.7825469659869546</c:v>
                </c:pt>
                <c:pt idx="2303">
                  <c:v>1.7630120990143832</c:v>
                </c:pt>
                <c:pt idx="2304">
                  <c:v>1.8119688676721746</c:v>
                </c:pt>
                <c:pt idx="2305">
                  <c:v>1.9225768534331984</c:v>
                </c:pt>
                <c:pt idx="2306">
                  <c:v>1.9310016667009615</c:v>
                </c:pt>
                <c:pt idx="2307">
                  <c:v>1.9436974011810944</c:v>
                </c:pt>
                <c:pt idx="2308">
                  <c:v>1.9131772258688453</c:v>
                </c:pt>
                <c:pt idx="2309">
                  <c:v>1.9330773266939649</c:v>
                </c:pt>
                <c:pt idx="2310">
                  <c:v>1.9496800345686129</c:v>
                </c:pt>
                <c:pt idx="2311">
                  <c:v>2.0029090104734668</c:v>
                </c:pt>
                <c:pt idx="2312">
                  <c:v>2.0446614127862714</c:v>
                </c:pt>
                <c:pt idx="2313">
                  <c:v>2.0331861252289145</c:v>
                </c:pt>
                <c:pt idx="2314">
                  <c:v>2.0031533570649604</c:v>
                </c:pt>
                <c:pt idx="2315">
                  <c:v>1.9906993971069364</c:v>
                </c:pt>
                <c:pt idx="2316">
                  <c:v>1.9612774954217169</c:v>
                </c:pt>
                <c:pt idx="2317">
                  <c:v>1.9341743142863024</c:v>
                </c:pt>
                <c:pt idx="2318">
                  <c:v>1.9189142266301777</c:v>
                </c:pt>
                <c:pt idx="2319">
                  <c:v>1.9042637194180951</c:v>
                </c:pt>
                <c:pt idx="2320">
                  <c:v>1.9047524126010824</c:v>
                </c:pt>
                <c:pt idx="2321">
                  <c:v>1.9103685261013603</c:v>
                </c:pt>
                <c:pt idx="2322">
                  <c:v>1.8824114179304106</c:v>
                </c:pt>
                <c:pt idx="2323">
                  <c:v>1.8345542089343401</c:v>
                </c:pt>
                <c:pt idx="2324">
                  <c:v>1.8169741146937184</c:v>
                </c:pt>
                <c:pt idx="2325">
                  <c:v>1.8412685960616477</c:v>
                </c:pt>
                <c:pt idx="2326">
                  <c:v>1.860191310520793</c:v>
                </c:pt>
                <c:pt idx="2327">
                  <c:v>1.8861962180291776</c:v>
                </c:pt>
                <c:pt idx="2328">
                  <c:v>1.8980380254737754</c:v>
                </c:pt>
                <c:pt idx="2329">
                  <c:v>1.9017006522767959</c:v>
                </c:pt>
                <c:pt idx="2330">
                  <c:v>1.9375938805325212</c:v>
                </c:pt>
                <c:pt idx="2331">
                  <c:v>1.9219672729891562</c:v>
                </c:pt>
                <c:pt idx="2332">
                  <c:v>1.8925440852692446</c:v>
                </c:pt>
                <c:pt idx="2333">
                  <c:v>1.9795906294368197</c:v>
                </c:pt>
                <c:pt idx="2334">
                  <c:v>2.0109505854029921</c:v>
                </c:pt>
                <c:pt idx="2335">
                  <c:v>1.9875498981460524</c:v>
                </c:pt>
                <c:pt idx="2336">
                  <c:v>1.9585138068684544</c:v>
                </c:pt>
                <c:pt idx="2337">
                  <c:v>1.9847321961357232</c:v>
                </c:pt>
                <c:pt idx="2338">
                  <c:v>1.9893863556863314</c:v>
                </c:pt>
                <c:pt idx="2339">
                  <c:v>2.0191580588077946</c:v>
                </c:pt>
                <c:pt idx="2340">
                  <c:v>1.9971051359081462</c:v>
                </c:pt>
                <c:pt idx="2341">
                  <c:v>2.0903400790139717</c:v>
                </c:pt>
                <c:pt idx="2342">
                  <c:v>2.1379992386674629</c:v>
                </c:pt>
                <c:pt idx="2343">
                  <c:v>2.132974701125538</c:v>
                </c:pt>
                <c:pt idx="2344">
                  <c:v>2.085928980020165</c:v>
                </c:pt>
                <c:pt idx="2345">
                  <c:v>2.0064160270787466</c:v>
                </c:pt>
                <c:pt idx="2346">
                  <c:v>1.8778974361612379</c:v>
                </c:pt>
                <c:pt idx="2347">
                  <c:v>1.8049998456758372</c:v>
                </c:pt>
                <c:pt idx="2348">
                  <c:v>1.8962748719109448</c:v>
                </c:pt>
                <c:pt idx="2349">
                  <c:v>1.8668709747114138</c:v>
                </c:pt>
                <c:pt idx="2350">
                  <c:v>1.8758140599600817</c:v>
                </c:pt>
                <c:pt idx="2351">
                  <c:v>1.9280064919031257</c:v>
                </c:pt>
                <c:pt idx="2352">
                  <c:v>1.9467517335747653</c:v>
                </c:pt>
                <c:pt idx="2353">
                  <c:v>2.012542696351777</c:v>
                </c:pt>
                <c:pt idx="2354">
                  <c:v>2.0984266651577195</c:v>
                </c:pt>
                <c:pt idx="2355">
                  <c:v>2.122438218893393</c:v>
                </c:pt>
                <c:pt idx="2356">
                  <c:v>2.1159450297331226</c:v>
                </c:pt>
                <c:pt idx="2357">
                  <c:v>2.1346915574394538</c:v>
                </c:pt>
                <c:pt idx="2358">
                  <c:v>2.1334659663779094</c:v>
                </c:pt>
                <c:pt idx="2359">
                  <c:v>2.1585822239140726</c:v>
                </c:pt>
                <c:pt idx="2360">
                  <c:v>2.1803895141875351</c:v>
                </c:pt>
                <c:pt idx="2361">
                  <c:v>2.168749614189593</c:v>
                </c:pt>
                <c:pt idx="2362">
                  <c:v>2.1361614950924919</c:v>
                </c:pt>
                <c:pt idx="2363">
                  <c:v>2.2001134282598409</c:v>
                </c:pt>
                <c:pt idx="2364">
                  <c:v>2.2768086791909301</c:v>
                </c:pt>
                <c:pt idx="2365">
                  <c:v>2.3497062696763313</c:v>
                </c:pt>
                <c:pt idx="2366">
                  <c:v>2.3947920739109865</c:v>
                </c:pt>
                <c:pt idx="2367">
                  <c:v>2.402265221506616</c:v>
                </c:pt>
                <c:pt idx="2368">
                  <c:v>2.336842064651536</c:v>
                </c:pt>
                <c:pt idx="2369">
                  <c:v>2.3923421778225888</c:v>
                </c:pt>
                <c:pt idx="2370">
                  <c:v>2.39969186608778</c:v>
                </c:pt>
                <c:pt idx="2371">
                  <c:v>2.4621751476367835</c:v>
                </c:pt>
                <c:pt idx="2372">
                  <c:v>2.4896191279655961</c:v>
                </c:pt>
                <c:pt idx="2373">
                  <c:v>2.5773395543118167</c:v>
                </c:pt>
                <c:pt idx="2374">
                  <c:v>2.6454595259161713</c:v>
                </c:pt>
                <c:pt idx="2375">
                  <c:v>2.5980459988888662</c:v>
                </c:pt>
                <c:pt idx="2376">
                  <c:v>2.5829762443671682</c:v>
                </c:pt>
                <c:pt idx="2377">
                  <c:v>2.5989037840284785</c:v>
                </c:pt>
                <c:pt idx="2378">
                  <c:v>2.6465629436819693</c:v>
                </c:pt>
                <c:pt idx="2379">
                  <c:v>2.6145844050289102</c:v>
                </c:pt>
                <c:pt idx="2380">
                  <c:v>2.5596977304059751</c:v>
                </c:pt>
                <c:pt idx="2381">
                  <c:v>2.5460991995720081</c:v>
                </c:pt>
                <c:pt idx="2382">
                  <c:v>2.5293138747710864</c:v>
                </c:pt>
                <c:pt idx="2383">
                  <c:v>2.4624207802629687</c:v>
                </c:pt>
                <c:pt idx="2384">
                  <c:v>2.4235838185970908</c:v>
                </c:pt>
                <c:pt idx="2385">
                  <c:v>2.3694314697833292</c:v>
                </c:pt>
                <c:pt idx="2386">
                  <c:v>2.3862155085495584</c:v>
                </c:pt>
                <c:pt idx="2387">
                  <c:v>2.433262515689623</c:v>
                </c:pt>
                <c:pt idx="2388">
                  <c:v>2.5219641865058953</c:v>
                </c:pt>
                <c:pt idx="2389">
                  <c:v>2.4837380913187519</c:v>
                </c:pt>
                <c:pt idx="2390">
                  <c:v>2.5087308895244762</c:v>
                </c:pt>
                <c:pt idx="2391">
                  <c:v>2.4951902302516515</c:v>
                </c:pt>
                <c:pt idx="2392">
                  <c:v>2.5257888536801167</c:v>
                </c:pt>
                <c:pt idx="2393">
                  <c:v>2.6002592645939218</c:v>
                </c:pt>
                <c:pt idx="2394">
                  <c:v>2.5899362641206611</c:v>
                </c:pt>
                <c:pt idx="2395">
                  <c:v>2.6196745303401308</c:v>
                </c:pt>
                <c:pt idx="2396">
                  <c:v>2.6109500709891154</c:v>
                </c:pt>
                <c:pt idx="2397">
                  <c:v>2.6373703677030393</c:v>
                </c:pt>
                <c:pt idx="2398">
                  <c:v>2.6231172452108069</c:v>
                </c:pt>
                <c:pt idx="2399">
                  <c:v>2.5949749480441984</c:v>
                </c:pt>
                <c:pt idx="2400">
                  <c:v>2.6034537747690285</c:v>
                </c:pt>
                <c:pt idx="2401">
                  <c:v>2.6379850922858501</c:v>
                </c:pt>
                <c:pt idx="2402">
                  <c:v>2.6829628696063708</c:v>
                </c:pt>
                <c:pt idx="2403">
                  <c:v>2.6587545525628102</c:v>
                </c:pt>
                <c:pt idx="2404">
                  <c:v>2.592148243791025</c:v>
                </c:pt>
                <c:pt idx="2405">
                  <c:v>2.5782616411860326</c:v>
                </c:pt>
                <c:pt idx="2406">
                  <c:v>2.6218877960451867</c:v>
                </c:pt>
                <c:pt idx="2407">
                  <c:v>2.513009526944999</c:v>
                </c:pt>
                <c:pt idx="2408">
                  <c:v>2.6515038889689087</c:v>
                </c:pt>
                <c:pt idx="2409">
                  <c:v>2.6996761764645365</c:v>
                </c:pt>
                <c:pt idx="2410">
                  <c:v>2.7262199325088998</c:v>
                </c:pt>
                <c:pt idx="2411">
                  <c:v>2.7908586082018152</c:v>
                </c:pt>
                <c:pt idx="2412">
                  <c:v>2.7720567810037244</c:v>
                </c:pt>
                <c:pt idx="2413">
                  <c:v>2.8020419658840723</c:v>
                </c:pt>
                <c:pt idx="2414">
                  <c:v>2.7973723739171592</c:v>
                </c:pt>
                <c:pt idx="2415">
                  <c:v>2.8250221197967038</c:v>
                </c:pt>
                <c:pt idx="2416">
                  <c:v>2.8554972838947306</c:v>
                </c:pt>
                <c:pt idx="2417">
                  <c:v>2.8659437436984301</c:v>
                </c:pt>
                <c:pt idx="2418">
                  <c:v>2.913132214654623</c:v>
                </c:pt>
                <c:pt idx="2419">
                  <c:v>2.820474701125538</c:v>
                </c:pt>
                <c:pt idx="2420">
                  <c:v>2.7729171382127205</c:v>
                </c:pt>
                <c:pt idx="2421">
                  <c:v>2.7664046585320685</c:v>
                </c:pt>
                <c:pt idx="2422">
                  <c:v>2.8407516101154351</c:v>
                </c:pt>
                <c:pt idx="2423">
                  <c:v>2.8575870902693472</c:v>
                </c:pt>
                <c:pt idx="2424">
                  <c:v>2.8384161711146327</c:v>
                </c:pt>
                <c:pt idx="2425">
                  <c:v>2.7702138932899856</c:v>
                </c:pt>
                <c:pt idx="2426">
                  <c:v>2.8218263235869054</c:v>
                </c:pt>
                <c:pt idx="2427">
                  <c:v>2.853408763554806</c:v>
                </c:pt>
                <c:pt idx="2428">
                  <c:v>2.8874488158192553</c:v>
                </c:pt>
                <c:pt idx="2429">
                  <c:v>2.8965423671268957</c:v>
                </c:pt>
                <c:pt idx="2430">
                  <c:v>2.8923653264470466</c:v>
                </c:pt>
                <c:pt idx="2431">
                  <c:v>2.9289851643037923</c:v>
                </c:pt>
                <c:pt idx="2432">
                  <c:v>2.9372183584024363</c:v>
                </c:pt>
                <c:pt idx="2433">
                  <c:v>3.0094767896458774</c:v>
                </c:pt>
                <c:pt idx="2434">
                  <c:v>3.0397076071524114</c:v>
                </c:pt>
                <c:pt idx="2435">
                  <c:v>3.0331938414370665</c:v>
                </c:pt>
                <c:pt idx="2436">
                  <c:v>3.0553149241753945</c:v>
                </c:pt>
                <c:pt idx="2437">
                  <c:v>3.074362383999671</c:v>
                </c:pt>
                <c:pt idx="2438">
                  <c:v>3.0721491182946155</c:v>
                </c:pt>
                <c:pt idx="2439">
                  <c:v>3.0474495359986835</c:v>
                </c:pt>
                <c:pt idx="2440">
                  <c:v>3.0234868515813091</c:v>
                </c:pt>
                <c:pt idx="2441">
                  <c:v>3.0247163007469298</c:v>
                </c:pt>
                <c:pt idx="2442">
                  <c:v>3.0320891376365777</c:v>
                </c:pt>
                <c:pt idx="2443">
                  <c:v>3.0577712504372521</c:v>
                </c:pt>
                <c:pt idx="2444">
                  <c:v>3.0609670466470513</c:v>
                </c:pt>
                <c:pt idx="2445">
                  <c:v>3.0319656783061384</c:v>
                </c:pt>
                <c:pt idx="2446">
                  <c:v>2.8939625815345997</c:v>
                </c:pt>
                <c:pt idx="2447">
                  <c:v>2.9936238399967081</c:v>
                </c:pt>
                <c:pt idx="2448">
                  <c:v>3.0297536986357754</c:v>
                </c:pt>
                <c:pt idx="2449">
                  <c:v>3.0682189962756441</c:v>
                </c:pt>
                <c:pt idx="2450">
                  <c:v>3.1200153295335302</c:v>
                </c:pt>
                <c:pt idx="2451">
                  <c:v>3.1523963970452065</c:v>
                </c:pt>
                <c:pt idx="2452">
                  <c:v>3.0970969052861177</c:v>
                </c:pt>
                <c:pt idx="2453">
                  <c:v>3.0531029445050315</c:v>
                </c:pt>
                <c:pt idx="2454">
                  <c:v>3.0421665054836526</c:v>
                </c:pt>
                <c:pt idx="2455">
                  <c:v>3.0976704767587808</c:v>
                </c:pt>
                <c:pt idx="2456">
                  <c:v>3.1421479865840869</c:v>
                </c:pt>
                <c:pt idx="2457">
                  <c:v>3.2148385254840637</c:v>
                </c:pt>
                <c:pt idx="2458">
                  <c:v>3.196111288298114</c:v>
                </c:pt>
                <c:pt idx="2459">
                  <c:v>3.1205863289368101</c:v>
                </c:pt>
                <c:pt idx="2460">
                  <c:v>3.2128670343011168</c:v>
                </c:pt>
                <c:pt idx="2461">
                  <c:v>3.2341817732875167</c:v>
                </c:pt>
                <c:pt idx="2462">
                  <c:v>3.270526399720159</c:v>
                </c:pt>
                <c:pt idx="2463">
                  <c:v>3.2552495936130375</c:v>
                </c:pt>
                <c:pt idx="2464">
                  <c:v>3.2381247556534087</c:v>
                </c:pt>
                <c:pt idx="2465">
                  <c:v>3.2351668758616432</c:v>
                </c:pt>
                <c:pt idx="2466">
                  <c:v>3.0467859420975745</c:v>
                </c:pt>
                <c:pt idx="2467">
                  <c:v>3.088059939504928</c:v>
                </c:pt>
                <c:pt idx="2468">
                  <c:v>3.2290054836519269</c:v>
                </c:pt>
                <c:pt idx="2469">
                  <c:v>3.2277747484516146</c:v>
                </c:pt>
                <c:pt idx="2470">
                  <c:v>3.3085968847095617</c:v>
                </c:pt>
                <c:pt idx="2471">
                  <c:v>3.2611627811271844</c:v>
                </c:pt>
                <c:pt idx="2472">
                  <c:v>3.230854801539127</c:v>
                </c:pt>
                <c:pt idx="2473">
                  <c:v>3.2261736352599848</c:v>
                </c:pt>
                <c:pt idx="2474">
                  <c:v>3.2301166176258773</c:v>
                </c:pt>
                <c:pt idx="2475">
                  <c:v>3.2240786847465994</c:v>
                </c:pt>
                <c:pt idx="2476">
                  <c:v>3.1940176238194202</c:v>
                </c:pt>
                <c:pt idx="2477">
                  <c:v>3.1740570793637728</c:v>
                </c:pt>
                <c:pt idx="2478">
                  <c:v>3.1441181917323404</c:v>
                </c:pt>
                <c:pt idx="2479">
                  <c:v>3.167896973188749</c:v>
                </c:pt>
                <c:pt idx="2480">
                  <c:v>3.2122510236836157</c:v>
                </c:pt>
                <c:pt idx="2481">
                  <c:v>3.2028874050906397</c:v>
                </c:pt>
                <c:pt idx="2482">
                  <c:v>3.1916757546451575</c:v>
                </c:pt>
                <c:pt idx="2483">
                  <c:v>3.1904437334101532</c:v>
                </c:pt>
                <c:pt idx="2484">
                  <c:v>3.1709770262762604</c:v>
                </c:pt>
                <c:pt idx="2485">
                  <c:v>3.1171371838926736</c:v>
                </c:pt>
                <c:pt idx="2486">
                  <c:v>3.0721671227803045</c:v>
                </c:pt>
                <c:pt idx="2487">
                  <c:v>3.0584914298648127</c:v>
                </c:pt>
                <c:pt idx="2488">
                  <c:v>3.015985411222454</c:v>
                </c:pt>
                <c:pt idx="2489">
                  <c:v>2.9325757731640572</c:v>
                </c:pt>
                <c:pt idx="2490">
                  <c:v>2.925307105084467</c:v>
                </c:pt>
                <c:pt idx="2491">
                  <c:v>2.9632541307434308</c:v>
                </c:pt>
                <c:pt idx="2492">
                  <c:v>2.9647317846046217</c:v>
                </c:pt>
                <c:pt idx="2493">
                  <c:v>3.041859143192247</c:v>
                </c:pt>
                <c:pt idx="2494">
                  <c:v>3.0839947838432886</c:v>
                </c:pt>
                <c:pt idx="2495">
                  <c:v>3.1150422333792882</c:v>
                </c:pt>
                <c:pt idx="2496">
                  <c:v>3.0955768122800884</c:v>
                </c:pt>
                <c:pt idx="2497">
                  <c:v>3.0664995678923437</c:v>
                </c:pt>
                <c:pt idx="2498">
                  <c:v>3.0753706351982562</c:v>
                </c:pt>
                <c:pt idx="2499">
                  <c:v>3.0300301960945699</c:v>
                </c:pt>
                <c:pt idx="2500">
                  <c:v>2.9431714129920366</c:v>
                </c:pt>
                <c:pt idx="2501">
                  <c:v>2.9251836457540281</c:v>
                </c:pt>
                <c:pt idx="2502">
                  <c:v>2.9193926315356284</c:v>
                </c:pt>
                <c:pt idx="2503">
                  <c:v>2.9200086421531313</c:v>
                </c:pt>
                <c:pt idx="2504">
                  <c:v>2.9411999218090914</c:v>
                </c:pt>
                <c:pt idx="2505">
                  <c:v>2.9683043889791976</c:v>
                </c:pt>
                <c:pt idx="2506">
                  <c:v>2.9691673182575777</c:v>
                </c:pt>
                <c:pt idx="2507">
                  <c:v>2.9593111483775392</c:v>
                </c:pt>
                <c:pt idx="2508">
                  <c:v>3.0131522767958185</c:v>
                </c:pt>
                <c:pt idx="2509">
                  <c:v>3.0101943970040539</c:v>
                </c:pt>
                <c:pt idx="2510">
                  <c:v>2.9416937591308465</c:v>
                </c:pt>
                <c:pt idx="2511">
                  <c:v>3.0063748739686007</c:v>
                </c:pt>
                <c:pt idx="2512">
                  <c:v>3.1040775015946829</c:v>
                </c:pt>
                <c:pt idx="2513">
                  <c:v>3.2240786847466003</c:v>
                </c:pt>
                <c:pt idx="2514">
                  <c:v>3.3009578386386558</c:v>
                </c:pt>
                <c:pt idx="2515">
                  <c:v>3.3668722607461068</c:v>
                </c:pt>
                <c:pt idx="2516">
                  <c:v>3.295290283750695</c:v>
                </c:pt>
                <c:pt idx="2517">
                  <c:v>3.2435453918804913</c:v>
                </c:pt>
                <c:pt idx="2518">
                  <c:v>3.1853921891396939</c:v>
                </c:pt>
                <c:pt idx="2519">
                  <c:v>3.2190271404761415</c:v>
                </c:pt>
                <c:pt idx="2520">
                  <c:v>3.2695400111113404</c:v>
                </c:pt>
                <c:pt idx="2521">
                  <c:v>3.289869647523612</c:v>
                </c:pt>
                <c:pt idx="2522">
                  <c:v>3.2622726290664419</c:v>
                </c:pt>
                <c:pt idx="2523">
                  <c:v>3.3202149221177391</c:v>
                </c:pt>
                <c:pt idx="2524">
                  <c:v>3.3104577769089905</c:v>
                </c:pt>
                <c:pt idx="2525">
                  <c:v>3.3135455462046548</c:v>
                </c:pt>
                <c:pt idx="2526">
                  <c:v>3.3045291569785391</c:v>
                </c:pt>
                <c:pt idx="2527">
                  <c:v>3.2178259840737469</c:v>
                </c:pt>
                <c:pt idx="2528">
                  <c:v>3.2303005205868436</c:v>
                </c:pt>
                <c:pt idx="2529">
                  <c:v>3.3176222761785228</c:v>
                </c:pt>
                <c:pt idx="2530">
                  <c:v>3.352450667709213</c:v>
                </c:pt>
                <c:pt idx="2531">
                  <c:v>3.3850567912920027</c:v>
                </c:pt>
                <c:pt idx="2532">
                  <c:v>3.4037068663964285</c:v>
                </c:pt>
                <c:pt idx="2533">
                  <c:v>3.4098824049877572</c:v>
                </c:pt>
                <c:pt idx="2534">
                  <c:v>3.5955163686495615</c:v>
                </c:pt>
                <c:pt idx="2535">
                  <c:v>3.5579705858145227</c:v>
                </c:pt>
                <c:pt idx="2536">
                  <c:v>3.5002906438404082</c:v>
                </c:pt>
                <c:pt idx="2537">
                  <c:v>3.423221156813927</c:v>
                </c:pt>
                <c:pt idx="2538">
                  <c:v>3.3599855449700611</c:v>
                </c:pt>
                <c:pt idx="2539">
                  <c:v>3.3155221815263696</c:v>
                </c:pt>
                <c:pt idx="2540">
                  <c:v>3.3078638449350812</c:v>
                </c:pt>
                <c:pt idx="2541">
                  <c:v>3.3002055083437933</c:v>
                </c:pt>
                <c:pt idx="2542">
                  <c:v>3.2648832794913476</c:v>
                </c:pt>
                <c:pt idx="2543">
                  <c:v>3.2568545649087439</c:v>
                </c:pt>
                <c:pt idx="2544">
                  <c:v>3.358255828309225</c:v>
                </c:pt>
                <c:pt idx="2545">
                  <c:v>3.4230976974834877</c:v>
                </c:pt>
                <c:pt idx="2546">
                  <c:v>3.4416243132574751</c:v>
                </c:pt>
                <c:pt idx="2547">
                  <c:v>3.4555803617358385</c:v>
                </c:pt>
                <c:pt idx="2548">
                  <c:v>3.4869518920142388</c:v>
                </c:pt>
                <c:pt idx="2549">
                  <c:v>3.4784293401098791</c:v>
                </c:pt>
                <c:pt idx="2550">
                  <c:v>3.5162233276404868</c:v>
                </c:pt>
                <c:pt idx="2551">
                  <c:v>3.4996733471882142</c:v>
                </c:pt>
                <c:pt idx="2552">
                  <c:v>3.4560741990575945</c:v>
                </c:pt>
                <c:pt idx="2553">
                  <c:v>3.3995079631268137</c:v>
                </c:pt>
                <c:pt idx="2554">
                  <c:v>3.2890915965349086</c:v>
                </c:pt>
                <c:pt idx="2555">
                  <c:v>3.2720464927261879</c:v>
                </c:pt>
                <c:pt idx="2556">
                  <c:v>3.2258534126216589</c:v>
                </c:pt>
                <c:pt idx="2557">
                  <c:v>3.2004105022737099</c:v>
                </c:pt>
                <c:pt idx="2558">
                  <c:v>2.9758714171073479</c:v>
                </c:pt>
                <c:pt idx="2559">
                  <c:v>2.9351144056462068</c:v>
                </c:pt>
                <c:pt idx="2560">
                  <c:v>2.7965377374020051</c:v>
                </c:pt>
                <c:pt idx="2561">
                  <c:v>2.7813458095845593</c:v>
                </c:pt>
                <c:pt idx="2562">
                  <c:v>2.8096295705672962</c:v>
                </c:pt>
                <c:pt idx="2563">
                  <c:v>2.878423424350296</c:v>
                </c:pt>
                <c:pt idx="2564">
                  <c:v>2.94919391345501</c:v>
                </c:pt>
                <c:pt idx="2565">
                  <c:v>3.0936992016296636</c:v>
                </c:pt>
                <c:pt idx="2566">
                  <c:v>3.1611350027778351</c:v>
                </c:pt>
                <c:pt idx="2567">
                  <c:v>3.1482913743081138</c:v>
                </c:pt>
                <c:pt idx="2568">
                  <c:v>3.1549607502211976</c:v>
                </c:pt>
                <c:pt idx="2569">
                  <c:v>3.0720848165600119</c:v>
                </c:pt>
                <c:pt idx="2570">
                  <c:v>3.0139136093335255</c:v>
                </c:pt>
                <c:pt idx="2571">
                  <c:v>3.0134184859770778</c:v>
                </c:pt>
                <c:pt idx="2572">
                  <c:v>3.0387379369945884</c:v>
                </c:pt>
                <c:pt idx="2573">
                  <c:v>2.9647575052984632</c:v>
                </c:pt>
                <c:pt idx="2574">
                  <c:v>2.8644673758719317</c:v>
                </c:pt>
                <c:pt idx="2575">
                  <c:v>2.9357317022984017</c:v>
                </c:pt>
                <c:pt idx="2576">
                  <c:v>2.9893349142986483</c:v>
                </c:pt>
                <c:pt idx="2577">
                  <c:v>3.0517075968641336</c:v>
                </c:pt>
                <c:pt idx="2578">
                  <c:v>3.0682575773164062</c:v>
                </c:pt>
                <c:pt idx="2579">
                  <c:v>3.0512137595423776</c:v>
                </c:pt>
                <c:pt idx="2580">
                  <c:v>3.0566459700816897</c:v>
                </c:pt>
                <c:pt idx="2581">
                  <c:v>3.0607227000555572</c:v>
                </c:pt>
                <c:pt idx="2582">
                  <c:v>3.0473839482293874</c:v>
                </c:pt>
                <c:pt idx="2583">
                  <c:v>3.1093849667688636</c:v>
                </c:pt>
                <c:pt idx="2584">
                  <c:v>3.2404280437869097</c:v>
                </c:pt>
                <c:pt idx="2585">
                  <c:v>3.2792097059610286</c:v>
                </c:pt>
                <c:pt idx="2586">
                  <c:v>3.2770993230313383</c:v>
                </c:pt>
                <c:pt idx="2587">
                  <c:v>3.2948054486717835</c:v>
                </c:pt>
                <c:pt idx="2588">
                  <c:v>3.3329402353957907</c:v>
                </c:pt>
                <c:pt idx="2589">
                  <c:v>3.3325685713697815</c:v>
                </c:pt>
                <c:pt idx="2590">
                  <c:v>3.342226691907241</c:v>
                </c:pt>
                <c:pt idx="2591">
                  <c:v>3.3113965822342024</c:v>
                </c:pt>
                <c:pt idx="2592">
                  <c:v>3.1739606267618679</c:v>
                </c:pt>
                <c:pt idx="2593">
                  <c:v>3.1364444227247477</c:v>
                </c:pt>
                <c:pt idx="2594">
                  <c:v>3.0626504660589733</c:v>
                </c:pt>
                <c:pt idx="2595">
                  <c:v>2.987369853289163</c:v>
                </c:pt>
                <c:pt idx="2596">
                  <c:v>2.9458913763657688</c:v>
                </c:pt>
                <c:pt idx="2597">
                  <c:v>2.8971082223914073</c:v>
                </c:pt>
                <c:pt idx="2598">
                  <c:v>3.2004580855573161</c:v>
                </c:pt>
                <c:pt idx="2599">
                  <c:v>3.3616651062779068</c:v>
                </c:pt>
                <c:pt idx="2600">
                  <c:v>3.3162243564682403</c:v>
                </c:pt>
                <c:pt idx="2601">
                  <c:v>3.3189481779460492</c:v>
                </c:pt>
                <c:pt idx="2602">
                  <c:v>3.4045054939402051</c:v>
                </c:pt>
                <c:pt idx="2603">
                  <c:v>3.5002160538282685</c:v>
                </c:pt>
                <c:pt idx="2604">
                  <c:v>3.5399609559867491</c:v>
                </c:pt>
                <c:pt idx="2605">
                  <c:v>3.5668287927735136</c:v>
                </c:pt>
                <c:pt idx="2606">
                  <c:v>3.5906011440564627</c:v>
                </c:pt>
                <c:pt idx="2607">
                  <c:v>3.6245267392333185</c:v>
                </c:pt>
                <c:pt idx="2608">
                  <c:v>3.7307609210066053</c:v>
                </c:pt>
                <c:pt idx="2609">
                  <c:v>3.8374902261363402</c:v>
                </c:pt>
                <c:pt idx="2610">
                  <c:v>3.8519774069425297</c:v>
                </c:pt>
                <c:pt idx="2611">
                  <c:v>3.7946498384740428</c:v>
                </c:pt>
                <c:pt idx="2612">
                  <c:v>3.7620861540360915</c:v>
                </c:pt>
                <c:pt idx="2613">
                  <c:v>3.8613873227844193</c:v>
                </c:pt>
                <c:pt idx="2614">
                  <c:v>3.901627348299348</c:v>
                </c:pt>
                <c:pt idx="2615">
                  <c:v>3.8454147719088874</c:v>
                </c:pt>
                <c:pt idx="2616">
                  <c:v>3.8263480215642303</c:v>
                </c:pt>
                <c:pt idx="2617">
                  <c:v>3.7993554394123339</c:v>
                </c:pt>
                <c:pt idx="2618">
                  <c:v>3.7458666844996813</c:v>
                </c:pt>
                <c:pt idx="2619">
                  <c:v>3.5665805880779446</c:v>
                </c:pt>
                <c:pt idx="2620">
                  <c:v>3.7467334718821372</c:v>
                </c:pt>
                <c:pt idx="2621">
                  <c:v>3.7566385110804754</c:v>
                </c:pt>
                <c:pt idx="2622">
                  <c:v>3.6149933640609895</c:v>
                </c:pt>
                <c:pt idx="2623">
                  <c:v>3.4586141175744363</c:v>
                </c:pt>
                <c:pt idx="2624">
                  <c:v>3.4821382641618146</c:v>
                </c:pt>
                <c:pt idx="2625">
                  <c:v>3.3282346344574996</c:v>
                </c:pt>
                <c:pt idx="2626">
                  <c:v>3.0767646968044615</c:v>
                </c:pt>
                <c:pt idx="2627">
                  <c:v>2.9691698903269619</c:v>
                </c:pt>
                <c:pt idx="2628">
                  <c:v>3.1685129838062509</c:v>
                </c:pt>
                <c:pt idx="2629">
                  <c:v>3.1501869894442276</c:v>
                </c:pt>
                <c:pt idx="2630">
                  <c:v>3.2054093191217929</c:v>
                </c:pt>
                <c:pt idx="2631">
                  <c:v>3.2607551081297967</c:v>
                </c:pt>
                <c:pt idx="2632">
                  <c:v>3.3289779625095175</c:v>
                </c:pt>
                <c:pt idx="2633">
                  <c:v>3.454775304018602</c:v>
                </c:pt>
                <c:pt idx="2634">
                  <c:v>3.5459037222988137</c:v>
                </c:pt>
                <c:pt idx="2635">
                  <c:v>3.6977021132122063</c:v>
                </c:pt>
                <c:pt idx="2636">
                  <c:v>3.7032745015329538</c:v>
                </c:pt>
                <c:pt idx="2637">
                  <c:v>3.7276654355027885</c:v>
                </c:pt>
                <c:pt idx="2638">
                  <c:v>3.6412426181608679</c:v>
                </c:pt>
                <c:pt idx="2639">
                  <c:v>3.6492893372291615</c:v>
                </c:pt>
                <c:pt idx="2640">
                  <c:v>3.7135512047572994</c:v>
                </c:pt>
                <c:pt idx="2641">
                  <c:v>3.7006741393855846</c:v>
                </c:pt>
                <c:pt idx="2642">
                  <c:v>3.7454950204736726</c:v>
                </c:pt>
                <c:pt idx="2643">
                  <c:v>3.7192470524084857</c:v>
                </c:pt>
                <c:pt idx="2644">
                  <c:v>3.6620429432704382</c:v>
                </c:pt>
                <c:pt idx="2645">
                  <c:v>3.6476805078293797</c:v>
                </c:pt>
                <c:pt idx="2646">
                  <c:v>3.6465655157513535</c:v>
                </c:pt>
                <c:pt idx="2647">
                  <c:v>3.6169751435214721</c:v>
                </c:pt>
                <c:pt idx="2648">
                  <c:v>3.5589042470009677</c:v>
                </c:pt>
                <c:pt idx="2649">
                  <c:v>3.5186346426881219</c:v>
                </c:pt>
                <c:pt idx="2650">
                  <c:v>3.5532765591884607</c:v>
                </c:pt>
                <c:pt idx="2651">
                  <c:v>3.4530725940862985</c:v>
                </c:pt>
                <c:pt idx="2652">
                  <c:v>3.3721141381509914</c:v>
                </c:pt>
                <c:pt idx="2653">
                  <c:v>3.3933465709170973</c:v>
                </c:pt>
                <c:pt idx="2654">
                  <c:v>3.4754225909998153</c:v>
                </c:pt>
                <c:pt idx="2655">
                  <c:v>3.5422256630794871</c:v>
                </c:pt>
                <c:pt idx="2656">
                  <c:v>3.6213206547459826</c:v>
                </c:pt>
                <c:pt idx="2657">
                  <c:v>3.6785633449247928</c:v>
                </c:pt>
                <c:pt idx="2658">
                  <c:v>3.67719629004712</c:v>
                </c:pt>
                <c:pt idx="2659">
                  <c:v>3.544212586678738</c:v>
                </c:pt>
                <c:pt idx="2660">
                  <c:v>3.5207450256178112</c:v>
                </c:pt>
                <c:pt idx="2661">
                  <c:v>3.493675281384391</c:v>
                </c:pt>
                <c:pt idx="2662">
                  <c:v>3.4116005473363651</c:v>
                </c:pt>
                <c:pt idx="2663">
                  <c:v>3.4990148974258735</c:v>
                </c:pt>
                <c:pt idx="2664">
                  <c:v>3.4055163172081735</c:v>
                </c:pt>
                <c:pt idx="2665">
                  <c:v>3.2996242206629773</c:v>
                </c:pt>
                <c:pt idx="2666">
                  <c:v>3.2851949114179306</c:v>
                </c:pt>
                <c:pt idx="2667">
                  <c:v>3.3464101627605509</c:v>
                </c:pt>
                <c:pt idx="2668">
                  <c:v>3.3167349122409937</c:v>
                </c:pt>
                <c:pt idx="2669">
                  <c:v>3.176051719171177</c:v>
                </c:pt>
                <c:pt idx="2670">
                  <c:v>3.0485298051400234</c:v>
                </c:pt>
                <c:pt idx="2671">
                  <c:v>3.0385964731784609</c:v>
                </c:pt>
                <c:pt idx="2672">
                  <c:v>2.9873145537974031</c:v>
                </c:pt>
                <c:pt idx="2673">
                  <c:v>2.8352075145579132</c:v>
                </c:pt>
                <c:pt idx="2674">
                  <c:v>2.9077218667050766</c:v>
                </c:pt>
                <c:pt idx="2675">
                  <c:v>2.8969191752916728</c:v>
                </c:pt>
                <c:pt idx="2676">
                  <c:v>3.0096645507109203</c:v>
                </c:pt>
                <c:pt idx="2677">
                  <c:v>2.9347916109384968</c:v>
                </c:pt>
                <c:pt idx="2678">
                  <c:v>2.8190652071030264</c:v>
                </c:pt>
                <c:pt idx="2679">
                  <c:v>2.8193134117985967</c:v>
                </c:pt>
                <c:pt idx="2680">
                  <c:v>2.919393917570321</c:v>
                </c:pt>
                <c:pt idx="2681">
                  <c:v>2.8854966151566908</c:v>
                </c:pt>
                <c:pt idx="2682">
                  <c:v>2.9442272474742279</c:v>
                </c:pt>
                <c:pt idx="2683">
                  <c:v>3.0736113397395011</c:v>
                </c:pt>
                <c:pt idx="2684">
                  <c:v>3.1805219757608181</c:v>
                </c:pt>
                <c:pt idx="2685">
                  <c:v>3.1815147945430979</c:v>
                </c:pt>
                <c:pt idx="2686">
                  <c:v>3.1529558221362577</c:v>
                </c:pt>
                <c:pt idx="2687">
                  <c:v>3.1631373587933913</c:v>
                </c:pt>
                <c:pt idx="2688">
                  <c:v>3.1438918496265358</c:v>
                </c:pt>
                <c:pt idx="2689">
                  <c:v>3.1735671001460939</c:v>
                </c:pt>
                <c:pt idx="2690">
                  <c:v>3.1389251836457537</c:v>
                </c:pt>
                <c:pt idx="2691">
                  <c:v>3.1312269799790129</c:v>
                </c:pt>
                <c:pt idx="2692">
                  <c:v>3.0628086483260977</c:v>
                </c:pt>
                <c:pt idx="2693">
                  <c:v>2.8700989217885144</c:v>
                </c:pt>
                <c:pt idx="2694">
                  <c:v>2.6772657359204928</c:v>
                </c:pt>
                <c:pt idx="2695">
                  <c:v>2.6077298401201672</c:v>
                </c:pt>
                <c:pt idx="2696">
                  <c:v>2.6370347126484086</c:v>
                </c:pt>
                <c:pt idx="2697">
                  <c:v>2.4778480524290631</c:v>
                </c:pt>
                <c:pt idx="2698">
                  <c:v>2.5038002325150726</c:v>
                </c:pt>
                <c:pt idx="2699">
                  <c:v>2.6438635568633102</c:v>
                </c:pt>
                <c:pt idx="2700">
                  <c:v>2.5589325397641929</c:v>
                </c:pt>
                <c:pt idx="2701">
                  <c:v>2.553344719027141</c:v>
                </c:pt>
                <c:pt idx="2702">
                  <c:v>2.5733348422807061</c:v>
                </c:pt>
                <c:pt idx="2703">
                  <c:v>2.6292104775818435</c:v>
                </c:pt>
                <c:pt idx="2704">
                  <c:v>2.5794190724088977</c:v>
                </c:pt>
                <c:pt idx="2705">
                  <c:v>2.4906389534764095</c:v>
                </c:pt>
                <c:pt idx="2706">
                  <c:v>2.4314453486697265</c:v>
                </c:pt>
                <c:pt idx="2707">
                  <c:v>2.4707054157492951</c:v>
                </c:pt>
                <c:pt idx="2708">
                  <c:v>2.4507628757793367</c:v>
                </c:pt>
                <c:pt idx="2709">
                  <c:v>2.4578669314183421</c:v>
                </c:pt>
                <c:pt idx="2710">
                  <c:v>2.504854780962571</c:v>
                </c:pt>
                <c:pt idx="2711">
                  <c:v>2.5333957488837227</c:v>
                </c:pt>
                <c:pt idx="2712">
                  <c:v>2.5028601411551681</c:v>
                </c:pt>
                <c:pt idx="2713">
                  <c:v>2.4487682359719338</c:v>
                </c:pt>
                <c:pt idx="2714">
                  <c:v>2.4429103479495464</c:v>
                </c:pt>
                <c:pt idx="2715">
                  <c:v>2.3923087409205954</c:v>
                </c:pt>
                <c:pt idx="2716">
                  <c:v>2.5170695384678696</c:v>
                </c:pt>
                <c:pt idx="2717">
                  <c:v>2.5729053066935537</c:v>
                </c:pt>
                <c:pt idx="2718">
                  <c:v>2.6415782732154991</c:v>
                </c:pt>
                <c:pt idx="2719">
                  <c:v>2.6866962283174556</c:v>
                </c:pt>
                <c:pt idx="2720">
                  <c:v>2.7189782711578432</c:v>
                </c:pt>
                <c:pt idx="2721">
                  <c:v>2.8888544517376902</c:v>
                </c:pt>
                <c:pt idx="2722">
                  <c:v>2.8392508076297869</c:v>
                </c:pt>
                <c:pt idx="2723">
                  <c:v>2.7709507911685427</c:v>
                </c:pt>
                <c:pt idx="2724">
                  <c:v>2.7792997283894731</c:v>
                </c:pt>
                <c:pt idx="2725">
                  <c:v>2.7876512376797882</c:v>
                </c:pt>
                <c:pt idx="2726">
                  <c:v>2.8186858268688657</c:v>
                </c:pt>
                <c:pt idx="2727">
                  <c:v>2.8159440009053687</c:v>
                </c:pt>
                <c:pt idx="2728">
                  <c:v>2.7841609395255054</c:v>
                </c:pt>
                <c:pt idx="2729">
                  <c:v>2.8574456264532198</c:v>
                </c:pt>
                <c:pt idx="2730">
                  <c:v>2.8996970102265478</c:v>
                </c:pt>
                <c:pt idx="2731">
                  <c:v>2.9134074260787259</c:v>
                </c:pt>
                <c:pt idx="2732">
                  <c:v>2.9419496800345688</c:v>
                </c:pt>
                <c:pt idx="2733">
                  <c:v>2.9439417477725889</c:v>
                </c:pt>
                <c:pt idx="2734">
                  <c:v>3.040784018189675</c:v>
                </c:pt>
                <c:pt idx="2735">
                  <c:v>3.079919339904114</c:v>
                </c:pt>
                <c:pt idx="2736">
                  <c:v>3.1168118171155785</c:v>
                </c:pt>
                <c:pt idx="2737">
                  <c:v>3.1089592892857882</c:v>
                </c:pt>
                <c:pt idx="2738">
                  <c:v>3.1173095125414103</c:v>
                </c:pt>
                <c:pt idx="2739">
                  <c:v>3.0780507314965333</c:v>
                </c:pt>
                <c:pt idx="2740">
                  <c:v>3.0952488734336105</c:v>
                </c:pt>
                <c:pt idx="2741">
                  <c:v>3.0598533406037163</c:v>
                </c:pt>
                <c:pt idx="2742">
                  <c:v>2.9469343505010395</c:v>
                </c:pt>
                <c:pt idx="2743">
                  <c:v>2.9301078725899705</c:v>
                </c:pt>
                <c:pt idx="2744">
                  <c:v>2.9404540216876898</c:v>
                </c:pt>
                <c:pt idx="2745">
                  <c:v>3.0161062984835083</c:v>
                </c:pt>
                <c:pt idx="2746">
                  <c:v>2.994794131566493</c:v>
                </c:pt>
                <c:pt idx="2747">
                  <c:v>2.8689131978024243</c:v>
                </c:pt>
                <c:pt idx="2748">
                  <c:v>2.8674175394555448</c:v>
                </c:pt>
                <c:pt idx="2749">
                  <c:v>2.8332668882075769</c:v>
                </c:pt>
                <c:pt idx="2750">
                  <c:v>2.7630982633387515</c:v>
                </c:pt>
                <c:pt idx="2751">
                  <c:v>2.779798709849997</c:v>
                </c:pt>
                <c:pt idx="2752">
                  <c:v>2.7215940657215172</c:v>
                </c:pt>
                <c:pt idx="2753">
                  <c:v>2.7471450029836011</c:v>
                </c:pt>
                <c:pt idx="2754">
                  <c:v>2.7943810572233994</c:v>
                </c:pt>
                <c:pt idx="2755">
                  <c:v>2.8996982962612399</c:v>
                </c:pt>
                <c:pt idx="2756">
                  <c:v>3.0126160003292246</c:v>
                </c:pt>
                <c:pt idx="2757">
                  <c:v>2.9071753019609461</c:v>
                </c:pt>
                <c:pt idx="2758">
                  <c:v>2.8945875943949471</c:v>
                </c:pt>
                <c:pt idx="2759">
                  <c:v>2.8955842712813022</c:v>
                </c:pt>
                <c:pt idx="2760">
                  <c:v>2.8282822177411062</c:v>
                </c:pt>
                <c:pt idx="2761">
                  <c:v>2.8214263667976711</c:v>
                </c:pt>
                <c:pt idx="2762">
                  <c:v>2.8270347640897961</c:v>
                </c:pt>
                <c:pt idx="2763">
                  <c:v>2.7811696228317455</c:v>
                </c:pt>
                <c:pt idx="2764">
                  <c:v>2.6374655342702522</c:v>
                </c:pt>
                <c:pt idx="2765">
                  <c:v>2.5026736661248177</c:v>
                </c:pt>
                <c:pt idx="2766">
                  <c:v>2.4584906582439969</c:v>
                </c:pt>
                <c:pt idx="2767">
                  <c:v>2.4515113479701234</c:v>
                </c:pt>
                <c:pt idx="2768">
                  <c:v>2.47805767608387</c:v>
                </c:pt>
                <c:pt idx="2769">
                  <c:v>2.4421631617934532</c:v>
                </c:pt>
                <c:pt idx="2770">
                  <c:v>2.3939291446326059</c:v>
                </c:pt>
                <c:pt idx="2771">
                  <c:v>2.4644732916315157</c:v>
                </c:pt>
                <c:pt idx="2772">
                  <c:v>2.5955883865923171</c:v>
                </c:pt>
                <c:pt idx="2773">
                  <c:v>2.5806330891582134</c:v>
                </c:pt>
                <c:pt idx="2774">
                  <c:v>2.5574510277989266</c:v>
                </c:pt>
                <c:pt idx="2775">
                  <c:v>2.4825459371592009</c:v>
                </c:pt>
                <c:pt idx="2776">
                  <c:v>2.4588648943393903</c:v>
                </c:pt>
                <c:pt idx="2777">
                  <c:v>2.4115028086997681</c:v>
                </c:pt>
                <c:pt idx="2778">
                  <c:v>2.4156155476450136</c:v>
                </c:pt>
                <c:pt idx="2779">
                  <c:v>2.4137778040700431</c:v>
                </c:pt>
                <c:pt idx="2780">
                  <c:v>2.4997157863330521</c:v>
                </c:pt>
                <c:pt idx="2781">
                  <c:v>2.5291132533591223</c:v>
                </c:pt>
                <c:pt idx="2782">
                  <c:v>2.6542058478569528</c:v>
                </c:pt>
                <c:pt idx="2783">
                  <c:v>2.620181228008807</c:v>
                </c:pt>
                <c:pt idx="2784">
                  <c:v>2.582902940389721</c:v>
                </c:pt>
                <c:pt idx="2785">
                  <c:v>2.5154787135537773</c:v>
                </c:pt>
                <c:pt idx="2786">
                  <c:v>2.5392459206979567</c:v>
                </c:pt>
                <c:pt idx="2787">
                  <c:v>2.6214312537295017</c:v>
                </c:pt>
                <c:pt idx="2788">
                  <c:v>2.6832277927529375</c:v>
                </c:pt>
                <c:pt idx="2789">
                  <c:v>2.6953615300726352</c:v>
                </c:pt>
                <c:pt idx="2790">
                  <c:v>2.7152513426202187</c:v>
                </c:pt>
                <c:pt idx="2791">
                  <c:v>2.7333908619518925</c:v>
                </c:pt>
                <c:pt idx="2792">
                  <c:v>2.7157516101154342</c:v>
                </c:pt>
                <c:pt idx="2793">
                  <c:v>2.6286870614621698</c:v>
                </c:pt>
                <c:pt idx="2794">
                  <c:v>2.507597892960761</c:v>
                </c:pt>
                <c:pt idx="2795">
                  <c:v>2.5916595506080373</c:v>
                </c:pt>
                <c:pt idx="2796">
                  <c:v>2.6674661515669045</c:v>
                </c:pt>
                <c:pt idx="2797">
                  <c:v>2.723256908578366</c:v>
                </c:pt>
                <c:pt idx="2798">
                  <c:v>2.6943609950822038</c:v>
                </c:pt>
                <c:pt idx="2799">
                  <c:v>2.8470994773555014</c:v>
                </c:pt>
                <c:pt idx="2800">
                  <c:v>2.8951354451737692</c:v>
                </c:pt>
                <c:pt idx="2801">
                  <c:v>2.8465992098602859</c:v>
                </c:pt>
                <c:pt idx="2802">
                  <c:v>2.8885046503014467</c:v>
                </c:pt>
                <c:pt idx="2803">
                  <c:v>2.8375918228770138</c:v>
                </c:pt>
                <c:pt idx="2804">
                  <c:v>2.7607859729624069</c:v>
                </c:pt>
                <c:pt idx="2805">
                  <c:v>2.8121977818473636</c:v>
                </c:pt>
                <c:pt idx="2806">
                  <c:v>2.81607517644396</c:v>
                </c:pt>
                <c:pt idx="2807">
                  <c:v>2.8613590300211942</c:v>
                </c:pt>
                <c:pt idx="2808">
                  <c:v>2.849851591596535</c:v>
                </c:pt>
                <c:pt idx="2809">
                  <c:v>2.8487263112409722</c:v>
                </c:pt>
                <c:pt idx="2810">
                  <c:v>2.7973119302866314</c:v>
                </c:pt>
                <c:pt idx="2811">
                  <c:v>2.820078602440379</c:v>
                </c:pt>
                <c:pt idx="2812">
                  <c:v>2.895759171999424</c:v>
                </c:pt>
                <c:pt idx="2813">
                  <c:v>2.9431701269573449</c:v>
                </c:pt>
                <c:pt idx="2814">
                  <c:v>2.902514712236878</c:v>
                </c:pt>
                <c:pt idx="2815">
                  <c:v>2.903390501862178</c:v>
                </c:pt>
                <c:pt idx="2816">
                  <c:v>2.8835006893145949</c:v>
                </c:pt>
                <c:pt idx="2817">
                  <c:v>2.8694906273791645</c:v>
                </c:pt>
                <c:pt idx="2818">
                  <c:v>2.8779977468672198</c:v>
                </c:pt>
                <c:pt idx="2819">
                  <c:v>2.8514771394473137</c:v>
                </c:pt>
                <c:pt idx="2820">
                  <c:v>2.8975120372847183</c:v>
                </c:pt>
                <c:pt idx="2821">
                  <c:v>2.9796973703162615</c:v>
                </c:pt>
                <c:pt idx="2822">
                  <c:v>2.898886808370543</c:v>
                </c:pt>
                <c:pt idx="2823">
                  <c:v>2.7761708059836625</c:v>
                </c:pt>
                <c:pt idx="2824">
                  <c:v>2.6888567666001362</c:v>
                </c:pt>
                <c:pt idx="2825">
                  <c:v>2.6408220848165604</c:v>
                </c:pt>
                <c:pt idx="2826">
                  <c:v>2.6363171052902321</c:v>
                </c:pt>
                <c:pt idx="2827">
                  <c:v>2.679724634251734</c:v>
                </c:pt>
                <c:pt idx="2828">
                  <c:v>2.6446994794131569</c:v>
                </c:pt>
                <c:pt idx="2829">
                  <c:v>2.6558326817424232</c:v>
                </c:pt>
                <c:pt idx="2830">
                  <c:v>2.6737201382744504</c:v>
                </c:pt>
                <c:pt idx="2831">
                  <c:v>2.630438640712772</c:v>
                </c:pt>
                <c:pt idx="2832">
                  <c:v>2.6577090063581559</c:v>
                </c:pt>
                <c:pt idx="2833">
                  <c:v>2.6747219592995743</c:v>
                </c:pt>
                <c:pt idx="2834">
                  <c:v>2.7109984258935373</c:v>
                </c:pt>
                <c:pt idx="2835">
                  <c:v>2.7415211732751708</c:v>
                </c:pt>
                <c:pt idx="2836">
                  <c:v>2.685636535731188</c:v>
                </c:pt>
                <c:pt idx="2837">
                  <c:v>2.7398686186958581</c:v>
                </c:pt>
                <c:pt idx="2838">
                  <c:v>2.7880743430934802</c:v>
                </c:pt>
                <c:pt idx="2839">
                  <c:v>2.7976154344739603</c:v>
                </c:pt>
                <c:pt idx="2840">
                  <c:v>2.844189180847343</c:v>
                </c:pt>
                <c:pt idx="2841">
                  <c:v>2.8876262886067621</c:v>
                </c:pt>
                <c:pt idx="2842">
                  <c:v>2.8790883042860971</c:v>
                </c:pt>
                <c:pt idx="2843">
                  <c:v>2.8827303545340439</c:v>
                </c:pt>
                <c:pt idx="2844">
                  <c:v>2.8277446552398198</c:v>
                </c:pt>
                <c:pt idx="2845">
                  <c:v>2.6840045577069493</c:v>
                </c:pt>
                <c:pt idx="2846">
                  <c:v>2.7605814934463679</c:v>
                </c:pt>
                <c:pt idx="2847">
                  <c:v>2.8414280643634648</c:v>
                </c:pt>
                <c:pt idx="2848">
                  <c:v>2.8832319080639519</c:v>
                </c:pt>
                <c:pt idx="2849">
                  <c:v>2.8949078170332729</c:v>
                </c:pt>
                <c:pt idx="2850">
                  <c:v>2.9359580444042064</c:v>
                </c:pt>
                <c:pt idx="2851">
                  <c:v>3.2570809070145477</c:v>
                </c:pt>
                <c:pt idx="2852">
                  <c:v>3.3617782773308096</c:v>
                </c:pt>
                <c:pt idx="2853">
                  <c:v>3.3666742114035277</c:v>
                </c:pt>
                <c:pt idx="2854">
                  <c:v>3.3560039815634073</c:v>
                </c:pt>
                <c:pt idx="2855">
                  <c:v>3.359769491141793</c:v>
                </c:pt>
                <c:pt idx="2856">
                  <c:v>3.3990629951233569</c:v>
                </c:pt>
                <c:pt idx="2857">
                  <c:v>3.434214181361757</c:v>
                </c:pt>
                <c:pt idx="2858">
                  <c:v>3.4408668388238448</c:v>
                </c:pt>
                <c:pt idx="2859">
                  <c:v>3.5036356200744874</c:v>
                </c:pt>
                <c:pt idx="2860">
                  <c:v>3.5007471861560946</c:v>
                </c:pt>
                <c:pt idx="2861">
                  <c:v>3.4919597111051672</c:v>
                </c:pt>
                <c:pt idx="2862">
                  <c:v>3.5264820263791439</c:v>
                </c:pt>
                <c:pt idx="2863">
                  <c:v>3.5360231177596244</c:v>
                </c:pt>
                <c:pt idx="2864">
                  <c:v>3.5141798185147848</c:v>
                </c:pt>
                <c:pt idx="2865">
                  <c:v>3.4869377456326269</c:v>
                </c:pt>
                <c:pt idx="2866">
                  <c:v>3.4358448733513045</c:v>
                </c:pt>
                <c:pt idx="2867">
                  <c:v>3.3762153027840083</c:v>
                </c:pt>
                <c:pt idx="2868">
                  <c:v>3.3719469536410216</c:v>
                </c:pt>
                <c:pt idx="2869">
                  <c:v>3.3985601555587563</c:v>
                </c:pt>
                <c:pt idx="2870">
                  <c:v>3.3679293812629889</c:v>
                </c:pt>
                <c:pt idx="2871">
                  <c:v>3.3791024506677094</c:v>
                </c:pt>
                <c:pt idx="2872">
                  <c:v>3.3686829975925439</c:v>
                </c:pt>
                <c:pt idx="2873">
                  <c:v>3.3865100104940429</c:v>
                </c:pt>
                <c:pt idx="2874">
                  <c:v>3.3860058848947516</c:v>
                </c:pt>
                <c:pt idx="2875">
                  <c:v>3.4578142039959672</c:v>
                </c:pt>
                <c:pt idx="2876">
                  <c:v>3.4894493713862427</c:v>
                </c:pt>
                <c:pt idx="2877">
                  <c:v>3.4438787320726769</c:v>
                </c:pt>
                <c:pt idx="2878">
                  <c:v>3.4020761744068815</c:v>
                </c:pt>
                <c:pt idx="2879">
                  <c:v>3.4153197596658376</c:v>
                </c:pt>
                <c:pt idx="2880">
                  <c:v>3.2246921232947181</c:v>
                </c:pt>
                <c:pt idx="2881">
                  <c:v>3.0060687977118872</c:v>
                </c:pt>
                <c:pt idx="2882">
                  <c:v>3.0850956295397025</c:v>
                </c:pt>
                <c:pt idx="2883">
                  <c:v>2.9885581493446374</c:v>
                </c:pt>
                <c:pt idx="2884">
                  <c:v>3.0019894956686359</c:v>
                </c:pt>
                <c:pt idx="2885">
                  <c:v>2.9511474001522671</c:v>
                </c:pt>
                <c:pt idx="2886">
                  <c:v>2.9808998127533495</c:v>
                </c:pt>
                <c:pt idx="2887">
                  <c:v>3.1113320232926607</c:v>
                </c:pt>
                <c:pt idx="2888">
                  <c:v>3.1098260766682442</c:v>
                </c:pt>
                <c:pt idx="2889">
                  <c:v>3.0853464063046561</c:v>
                </c:pt>
                <c:pt idx="2890">
                  <c:v>3.020945647029774</c:v>
                </c:pt>
                <c:pt idx="2891">
                  <c:v>3.1059332496553429</c:v>
                </c:pt>
                <c:pt idx="2892">
                  <c:v>3.0350058643181965</c:v>
                </c:pt>
                <c:pt idx="2893">
                  <c:v>3.0835883968805944</c:v>
                </c:pt>
                <c:pt idx="2894">
                  <c:v>3.0971470606391076</c:v>
                </c:pt>
                <c:pt idx="2895">
                  <c:v>3.1253922405810823</c:v>
                </c:pt>
                <c:pt idx="2896">
                  <c:v>3.1162279573653775</c:v>
                </c:pt>
                <c:pt idx="2897">
                  <c:v>3.1122116710220378</c:v>
                </c:pt>
                <c:pt idx="2898">
                  <c:v>3.0528084425605471</c:v>
                </c:pt>
                <c:pt idx="2899">
                  <c:v>3.0253387415378925</c:v>
                </c:pt>
                <c:pt idx="2900">
                  <c:v>3.0218111483775392</c:v>
                </c:pt>
                <c:pt idx="2901">
                  <c:v>3.0762438527541729</c:v>
                </c:pt>
                <c:pt idx="2902">
                  <c:v>3.0637693162410757</c:v>
                </c:pt>
                <c:pt idx="2903">
                  <c:v>3.0586033148830229</c:v>
                </c:pt>
                <c:pt idx="2904">
                  <c:v>3.1261419988065606</c:v>
                </c:pt>
                <c:pt idx="2905">
                  <c:v>3.1033354595773579</c:v>
                </c:pt>
                <c:pt idx="2906">
                  <c:v>3.1455469762752322</c:v>
                </c:pt>
                <c:pt idx="2907">
                  <c:v>3.1495799810695702</c:v>
                </c:pt>
                <c:pt idx="2908">
                  <c:v>3.0608718800798367</c:v>
                </c:pt>
                <c:pt idx="2909">
                  <c:v>3.1178264984876236</c:v>
                </c:pt>
                <c:pt idx="2910">
                  <c:v>3.0928774254614297</c:v>
                </c:pt>
                <c:pt idx="2911">
                  <c:v>2.9695184057285133</c:v>
                </c:pt>
                <c:pt idx="2912">
                  <c:v>2.9249135784686935</c:v>
                </c:pt>
                <c:pt idx="2913">
                  <c:v>2.9690142801292208</c:v>
                </c:pt>
                <c:pt idx="2914">
                  <c:v>3.0150067388217874</c:v>
                </c:pt>
                <c:pt idx="2915">
                  <c:v>3.046884966768864</c:v>
                </c:pt>
                <c:pt idx="2916">
                  <c:v>2.9262986378320539</c:v>
                </c:pt>
                <c:pt idx="2917">
                  <c:v>2.8490581081915272</c:v>
                </c:pt>
                <c:pt idx="2918">
                  <c:v>2.7781178625074592</c:v>
                </c:pt>
                <c:pt idx="2919">
                  <c:v>2.8297791621226778</c:v>
                </c:pt>
                <c:pt idx="2920">
                  <c:v>2.8614078993394925</c:v>
                </c:pt>
                <c:pt idx="2921">
                  <c:v>2.8479251116278119</c:v>
                </c:pt>
                <c:pt idx="2922">
                  <c:v>2.8089891252906436</c:v>
                </c:pt>
                <c:pt idx="2923">
                  <c:v>2.7292279676536553</c:v>
                </c:pt>
                <c:pt idx="2924">
                  <c:v>2.7454821601267518</c:v>
                </c:pt>
                <c:pt idx="2925">
                  <c:v>2.7572017942756024</c:v>
                </c:pt>
                <c:pt idx="2926">
                  <c:v>2.7624938270334782</c:v>
                </c:pt>
                <c:pt idx="2927">
                  <c:v>2.8042012181320608</c:v>
                </c:pt>
                <c:pt idx="2928">
                  <c:v>2.8523349245869261</c:v>
                </c:pt>
                <c:pt idx="2929">
                  <c:v>2.8748894010164823</c:v>
                </c:pt>
                <c:pt idx="2930">
                  <c:v>2.8958054692483386</c:v>
                </c:pt>
                <c:pt idx="2931">
                  <c:v>2.8687164344945373</c:v>
                </c:pt>
                <c:pt idx="2932">
                  <c:v>2.8081069054918828</c:v>
                </c:pt>
                <c:pt idx="2933">
                  <c:v>2.7887032140579024</c:v>
                </c:pt>
                <c:pt idx="2934">
                  <c:v>2.906768914998251</c:v>
                </c:pt>
                <c:pt idx="2935">
                  <c:v>2.9711568139262128</c:v>
                </c:pt>
                <c:pt idx="2936">
                  <c:v>2.9846396016378942</c:v>
                </c:pt>
                <c:pt idx="2937">
                  <c:v>3.054571596123377</c:v>
                </c:pt>
                <c:pt idx="2938">
                  <c:v>3.2028796888824882</c:v>
                </c:pt>
                <c:pt idx="2939">
                  <c:v>3.229591915471512</c:v>
                </c:pt>
                <c:pt idx="2940">
                  <c:v>3.2799941871231919</c:v>
                </c:pt>
                <c:pt idx="2941">
                  <c:v>3.3496741188090295</c:v>
                </c:pt>
                <c:pt idx="2942">
                  <c:v>3.3067076997469087</c:v>
                </c:pt>
                <c:pt idx="2943">
                  <c:v>3.3302691413403567</c:v>
                </c:pt>
                <c:pt idx="2944">
                  <c:v>3.355344245766374</c:v>
                </c:pt>
                <c:pt idx="2945">
                  <c:v>3.4044862034198244</c:v>
                </c:pt>
                <c:pt idx="2946">
                  <c:v>3.4163305829338051</c:v>
                </c:pt>
                <c:pt idx="2947">
                  <c:v>3.3499261816086752</c:v>
                </c:pt>
                <c:pt idx="2948">
                  <c:v>3.3649200600835409</c:v>
                </c:pt>
                <c:pt idx="2949">
                  <c:v>3.2893179386407128</c:v>
                </c:pt>
                <c:pt idx="2950">
                  <c:v>3.2466022963435464</c:v>
                </c:pt>
                <c:pt idx="2951">
                  <c:v>3.2279547933085047</c:v>
                </c:pt>
                <c:pt idx="2952">
                  <c:v>3.209430749603901</c:v>
                </c:pt>
                <c:pt idx="2953">
                  <c:v>3.2292138212720429</c:v>
                </c:pt>
                <c:pt idx="2954">
                  <c:v>3.2153542253955845</c:v>
                </c:pt>
                <c:pt idx="2955">
                  <c:v>3.2468556451778845</c:v>
                </c:pt>
                <c:pt idx="2956">
                  <c:v>3.317669859462129</c:v>
                </c:pt>
                <c:pt idx="2957">
                  <c:v>3.39049929010885</c:v>
                </c:pt>
                <c:pt idx="2958">
                  <c:v>3.4068808000164621</c:v>
                </c:pt>
                <c:pt idx="2959">
                  <c:v>3.4095261733780533</c:v>
                </c:pt>
                <c:pt idx="2960">
                  <c:v>3.3482337599539091</c:v>
                </c:pt>
                <c:pt idx="2961">
                  <c:v>3.3006504763472502</c:v>
                </c:pt>
                <c:pt idx="2962">
                  <c:v>3.3341491080063372</c:v>
                </c:pt>
                <c:pt idx="2963">
                  <c:v>3.4048257165785309</c:v>
                </c:pt>
                <c:pt idx="2964">
                  <c:v>3.4579929628181647</c:v>
                </c:pt>
                <c:pt idx="2965">
                  <c:v>3.4368016831622055</c:v>
                </c:pt>
                <c:pt idx="2966">
                  <c:v>3.4252543776620916</c:v>
                </c:pt>
                <c:pt idx="2967">
                  <c:v>3.4199250498981457</c:v>
                </c:pt>
                <c:pt idx="2968">
                  <c:v>3.4821009691557445</c:v>
                </c:pt>
                <c:pt idx="2969">
                  <c:v>3.5092555916788419</c:v>
                </c:pt>
                <c:pt idx="2970">
                  <c:v>3.4749956274820475</c:v>
                </c:pt>
                <c:pt idx="2971">
                  <c:v>3.3445544146998913</c:v>
                </c:pt>
                <c:pt idx="2972">
                  <c:v>3.2556032531533576</c:v>
                </c:pt>
                <c:pt idx="2973">
                  <c:v>3.2361892734418412</c:v>
                </c:pt>
                <c:pt idx="2974">
                  <c:v>3.2370779234140619</c:v>
                </c:pt>
                <c:pt idx="2975">
                  <c:v>3.2143652647173817</c:v>
                </c:pt>
                <c:pt idx="2976">
                  <c:v>3.1964739500812778</c:v>
                </c:pt>
                <c:pt idx="2977">
                  <c:v>3.2557305705878727</c:v>
                </c:pt>
                <c:pt idx="2978">
                  <c:v>3.2837738430831913</c:v>
                </c:pt>
                <c:pt idx="2979">
                  <c:v>3.2384732710549606</c:v>
                </c:pt>
                <c:pt idx="2980">
                  <c:v>3.2158866437581026</c:v>
                </c:pt>
                <c:pt idx="2981">
                  <c:v>3.2119539496697471</c:v>
                </c:pt>
                <c:pt idx="2982">
                  <c:v>3.235682575773164</c:v>
                </c:pt>
                <c:pt idx="2983">
                  <c:v>3.1971079651844696</c:v>
                </c:pt>
                <c:pt idx="2984">
                  <c:v>3.184292629477973</c:v>
                </c:pt>
                <c:pt idx="2985">
                  <c:v>3.1651319986007946</c:v>
                </c:pt>
                <c:pt idx="2986">
                  <c:v>3.1611980184777462</c:v>
                </c:pt>
                <c:pt idx="2987">
                  <c:v>3.1925399699582298</c:v>
                </c:pt>
                <c:pt idx="2988">
                  <c:v>3.1403886911253318</c:v>
                </c:pt>
                <c:pt idx="2989">
                  <c:v>3.0862080495483446</c:v>
                </c:pt>
                <c:pt idx="2990">
                  <c:v>3.0920440749809663</c:v>
                </c:pt>
                <c:pt idx="2991">
                  <c:v>3.0535967818267866</c:v>
                </c:pt>
                <c:pt idx="2992">
                  <c:v>3.0827820531286654</c:v>
                </c:pt>
                <c:pt idx="2993">
                  <c:v>3.0584194119220558</c:v>
                </c:pt>
                <c:pt idx="2994">
                  <c:v>3.0448414576431615</c:v>
                </c:pt>
                <c:pt idx="2995">
                  <c:v>3.0198448013333605</c:v>
                </c:pt>
                <c:pt idx="2996">
                  <c:v>3.0193368176299926</c:v>
                </c:pt>
                <c:pt idx="2997">
                  <c:v>3.0372281322660966</c:v>
                </c:pt>
                <c:pt idx="2998">
                  <c:v>3.0494094528694013</c:v>
                </c:pt>
                <c:pt idx="2999">
                  <c:v>3.0660314512644296</c:v>
                </c:pt>
                <c:pt idx="3000">
                  <c:v>3.043318792567749</c:v>
                </c:pt>
                <c:pt idx="3001">
                  <c:v>3.0438267762711173</c:v>
                </c:pt>
                <c:pt idx="3002">
                  <c:v>3.0618441223070434</c:v>
                </c:pt>
                <c:pt idx="3003">
                  <c:v>3.0232707977530402</c:v>
                </c:pt>
                <c:pt idx="3004">
                  <c:v>2.984822218564168</c:v>
                </c:pt>
                <c:pt idx="3005">
                  <c:v>2.9900255149282913</c:v>
                </c:pt>
                <c:pt idx="3006">
                  <c:v>3.0122301899216035</c:v>
                </c:pt>
                <c:pt idx="3007">
                  <c:v>3.0115961748184121</c:v>
                </c:pt>
                <c:pt idx="3008">
                  <c:v>3.0411621123891437</c:v>
                </c:pt>
                <c:pt idx="3009">
                  <c:v>3.0902680610712152</c:v>
                </c:pt>
                <c:pt idx="3010">
                  <c:v>3.133790047120312</c:v>
                </c:pt>
                <c:pt idx="3011">
                  <c:v>3.1038447293154183</c:v>
                </c:pt>
                <c:pt idx="3012">
                  <c:v>3.0401474310170991</c:v>
                </c:pt>
                <c:pt idx="3013">
                  <c:v>3.0253001604971299</c:v>
                </c:pt>
                <c:pt idx="3014">
                  <c:v>2.940411582542851</c:v>
                </c:pt>
                <c:pt idx="3015">
                  <c:v>2.9091982345315746</c:v>
                </c:pt>
                <c:pt idx="3016">
                  <c:v>2.8756996028724875</c:v>
                </c:pt>
                <c:pt idx="3017">
                  <c:v>2.8430883351509295</c:v>
                </c:pt>
                <c:pt idx="3018">
                  <c:v>2.8244344019424266</c:v>
                </c:pt>
                <c:pt idx="3019">
                  <c:v>2.8066704047408386</c:v>
                </c:pt>
                <c:pt idx="3020">
                  <c:v>2.8147917138212728</c:v>
                </c:pt>
                <c:pt idx="3021">
                  <c:v>2.7800237659211091</c:v>
                </c:pt>
                <c:pt idx="3022">
                  <c:v>2.7248271569373856</c:v>
                </c:pt>
                <c:pt idx="3023">
                  <c:v>2.7118845037963748</c:v>
                </c:pt>
                <c:pt idx="3024">
                  <c:v>2.7288100063787324</c:v>
                </c:pt>
                <c:pt idx="3025">
                  <c:v>2.771618243173728</c:v>
                </c:pt>
                <c:pt idx="3026">
                  <c:v>2.7765874812238938</c:v>
                </c:pt>
                <c:pt idx="3027">
                  <c:v>2.827677781435832</c:v>
                </c:pt>
                <c:pt idx="3028">
                  <c:v>2.8595933043889801</c:v>
                </c:pt>
                <c:pt idx="3029">
                  <c:v>2.8703587007963129</c:v>
                </c:pt>
                <c:pt idx="3030">
                  <c:v>2.8734168912940596</c:v>
                </c:pt>
                <c:pt idx="3031">
                  <c:v>2.8879413671063197</c:v>
                </c:pt>
                <c:pt idx="3032">
                  <c:v>2.8980058746064739</c:v>
                </c:pt>
                <c:pt idx="3033">
                  <c:v>2.8814430338072801</c:v>
                </c:pt>
                <c:pt idx="3034">
                  <c:v>2.8225812259511516</c:v>
                </c:pt>
                <c:pt idx="3035">
                  <c:v>2.6472702627626088</c:v>
                </c:pt>
                <c:pt idx="3036">
                  <c:v>2.6449759768719523</c:v>
                </c:pt>
                <c:pt idx="3037">
                  <c:v>2.6982319595053399</c:v>
                </c:pt>
                <c:pt idx="3038">
                  <c:v>2.6643410872651709</c:v>
                </c:pt>
                <c:pt idx="3039">
                  <c:v>2.6528748019506576</c:v>
                </c:pt>
                <c:pt idx="3040">
                  <c:v>2.633127739253895</c:v>
                </c:pt>
                <c:pt idx="3041">
                  <c:v>2.6437028025268008</c:v>
                </c:pt>
                <c:pt idx="3042">
                  <c:v>2.6866383567563124</c:v>
                </c:pt>
                <c:pt idx="3043">
                  <c:v>2.7322501491800244</c:v>
                </c:pt>
                <c:pt idx="3044">
                  <c:v>2.8117515278092147</c:v>
                </c:pt>
                <c:pt idx="3045">
                  <c:v>2.8902330809275911</c:v>
                </c:pt>
                <c:pt idx="3046">
                  <c:v>2.8934185888598529</c:v>
                </c:pt>
                <c:pt idx="3047">
                  <c:v>2.8980058746064739</c:v>
                </c:pt>
                <c:pt idx="3048">
                  <c:v>2.8983878269100192</c:v>
                </c:pt>
                <c:pt idx="3049">
                  <c:v>2.8992803349863165</c:v>
                </c:pt>
                <c:pt idx="3050">
                  <c:v>2.9167343978271156</c:v>
                </c:pt>
                <c:pt idx="3051">
                  <c:v>2.9294751435214721</c:v>
                </c:pt>
                <c:pt idx="3052">
                  <c:v>2.9943247289038877</c:v>
                </c:pt>
                <c:pt idx="3053">
                  <c:v>3.0382801086442108</c:v>
                </c:pt>
                <c:pt idx="3054">
                  <c:v>3.0604487746661455</c:v>
                </c:pt>
                <c:pt idx="3055">
                  <c:v>3.1084808843803367</c:v>
                </c:pt>
                <c:pt idx="3056">
                  <c:v>3.1631386448280829</c:v>
                </c:pt>
                <c:pt idx="3057">
                  <c:v>3.1526908989896918</c:v>
                </c:pt>
                <c:pt idx="3058">
                  <c:v>3.1670880573674363</c:v>
                </c:pt>
                <c:pt idx="3059">
                  <c:v>3.1914224058108198</c:v>
                </c:pt>
                <c:pt idx="3060">
                  <c:v>3.1763899462951914</c:v>
                </c:pt>
                <c:pt idx="3061">
                  <c:v>3.1990678820551861</c:v>
                </c:pt>
                <c:pt idx="3062">
                  <c:v>3.2532150867301803</c:v>
                </c:pt>
                <c:pt idx="3063">
                  <c:v>3.3161536245601768</c:v>
                </c:pt>
                <c:pt idx="3064">
                  <c:v>3.3882667338834138</c:v>
                </c:pt>
                <c:pt idx="3065">
                  <c:v>3.4096702092635649</c:v>
                </c:pt>
                <c:pt idx="3066">
                  <c:v>3.3672452108068076</c:v>
                </c:pt>
                <c:pt idx="3067">
                  <c:v>3.3221426881211551</c:v>
                </c:pt>
                <c:pt idx="3068">
                  <c:v>3.2946215457108177</c:v>
                </c:pt>
                <c:pt idx="3069">
                  <c:v>3.2906721331714648</c:v>
                </c:pt>
                <c:pt idx="3070">
                  <c:v>3.2909280540751875</c:v>
                </c:pt>
                <c:pt idx="3071">
                  <c:v>3.3245630054116351</c:v>
                </c:pt>
                <c:pt idx="3072">
                  <c:v>3.4053388444206671</c:v>
                </c:pt>
                <c:pt idx="3073">
                  <c:v>3.5178385872137286</c:v>
                </c:pt>
                <c:pt idx="3074">
                  <c:v>3.561793966954053</c:v>
                </c:pt>
                <c:pt idx="3075">
                  <c:v>3.6393842980308242</c:v>
                </c:pt>
                <c:pt idx="3076">
                  <c:v>3.700795026646639</c:v>
                </c:pt>
                <c:pt idx="3077">
                  <c:v>3.6630820593016318</c:v>
                </c:pt>
                <c:pt idx="3078">
                  <c:v>3.6709821704150296</c:v>
                </c:pt>
                <c:pt idx="3079">
                  <c:v>3.7294607399329203</c:v>
                </c:pt>
                <c:pt idx="3080">
                  <c:v>3.7385079939916461</c:v>
                </c:pt>
                <c:pt idx="3081">
                  <c:v>3.7548149138871176</c:v>
                </c:pt>
                <c:pt idx="3082">
                  <c:v>3.7767289450400212</c:v>
                </c:pt>
                <c:pt idx="3083">
                  <c:v>3.7788946274614705</c:v>
                </c:pt>
                <c:pt idx="3084">
                  <c:v>3.7751998497911488</c:v>
                </c:pt>
                <c:pt idx="3085">
                  <c:v>3.752267279162123</c:v>
                </c:pt>
                <c:pt idx="3086">
                  <c:v>3.7694204098849768</c:v>
                </c:pt>
                <c:pt idx="3087">
                  <c:v>3.8043143891849631</c:v>
                </c:pt>
                <c:pt idx="3088">
                  <c:v>3.8241257536163302</c:v>
                </c:pt>
                <c:pt idx="3089">
                  <c:v>3.7879547418671167</c:v>
                </c:pt>
                <c:pt idx="3090">
                  <c:v>3.7291585217802843</c:v>
                </c:pt>
                <c:pt idx="3091">
                  <c:v>3.7296703635877289</c:v>
                </c:pt>
                <c:pt idx="3092">
                  <c:v>3.7019344533838154</c:v>
                </c:pt>
                <c:pt idx="3093">
                  <c:v>3.6266512685446202</c:v>
                </c:pt>
                <c:pt idx="3094">
                  <c:v>3.6070945389822837</c:v>
                </c:pt>
                <c:pt idx="3095">
                  <c:v>3.5999390419555959</c:v>
                </c:pt>
                <c:pt idx="3096">
                  <c:v>3.6546418136175647</c:v>
                </c:pt>
                <c:pt idx="3097">
                  <c:v>3.7198296261239943</c:v>
                </c:pt>
                <c:pt idx="3098">
                  <c:v>3.7438566122759727</c:v>
                </c:pt>
                <c:pt idx="3099">
                  <c:v>3.7663532171443865</c:v>
                </c:pt>
                <c:pt idx="3100">
                  <c:v>3.7868037408177129</c:v>
                </c:pt>
                <c:pt idx="3101">
                  <c:v>4.035531852507253</c:v>
                </c:pt>
                <c:pt idx="3102">
                  <c:v>4.148009732710551</c:v>
                </c:pt>
                <c:pt idx="3103">
                  <c:v>4.1720380048972201</c:v>
                </c:pt>
                <c:pt idx="3104">
                  <c:v>4.152738482273298</c:v>
                </c:pt>
                <c:pt idx="3105">
                  <c:v>4.1583623119817279</c:v>
                </c:pt>
                <c:pt idx="3106">
                  <c:v>4.2378636906109186</c:v>
                </c:pt>
                <c:pt idx="3107">
                  <c:v>4.2586974526224832</c:v>
                </c:pt>
                <c:pt idx="3108">
                  <c:v>4.2543506553632788</c:v>
                </c:pt>
                <c:pt idx="3109">
                  <c:v>4.3191539434967803</c:v>
                </c:pt>
                <c:pt idx="3110">
                  <c:v>4.3613320232926602</c:v>
                </c:pt>
                <c:pt idx="3111">
                  <c:v>4.4196164015720489</c:v>
                </c:pt>
                <c:pt idx="3112">
                  <c:v>4.4258793905224385</c:v>
                </c:pt>
                <c:pt idx="3113">
                  <c:v>4.3668285355665759</c:v>
                </c:pt>
                <c:pt idx="3114">
                  <c:v>4.3944101216074403</c:v>
                </c:pt>
                <c:pt idx="3115">
                  <c:v>4.4193617667030187</c:v>
                </c:pt>
                <c:pt idx="3116">
                  <c:v>4.4332933805222332</c:v>
                </c:pt>
                <c:pt idx="3117">
                  <c:v>4.4128415708142148</c:v>
                </c:pt>
                <c:pt idx="3118">
                  <c:v>4.4000609580444037</c:v>
                </c:pt>
                <c:pt idx="3119">
                  <c:v>4.4509313463239986</c:v>
                </c:pt>
                <c:pt idx="3120">
                  <c:v>4.4904254717175256</c:v>
                </c:pt>
                <c:pt idx="3121">
                  <c:v>4.5009066544579115</c:v>
                </c:pt>
                <c:pt idx="3122">
                  <c:v>4.5651968147492754</c:v>
                </c:pt>
                <c:pt idx="3123">
                  <c:v>4.5626401777814367</c:v>
                </c:pt>
                <c:pt idx="3124">
                  <c:v>4.6035425111627815</c:v>
                </c:pt>
                <c:pt idx="3125">
                  <c:v>4.6106992942241609</c:v>
                </c:pt>
                <c:pt idx="3126">
                  <c:v>4.5980459988888667</c:v>
                </c:pt>
                <c:pt idx="3127">
                  <c:v>4.5553560772855413</c:v>
                </c:pt>
                <c:pt idx="3128">
                  <c:v>4.5736344883639584</c:v>
                </c:pt>
                <c:pt idx="3129">
                  <c:v>4.6804872528241326</c:v>
                </c:pt>
                <c:pt idx="3130">
                  <c:v>4.7057938434947229</c:v>
                </c:pt>
                <c:pt idx="3131">
                  <c:v>4.6508338648943397</c:v>
                </c:pt>
                <c:pt idx="3132">
                  <c:v>4.6735851046317833</c:v>
                </c:pt>
                <c:pt idx="3133">
                  <c:v>4.6999140928825698</c:v>
                </c:pt>
                <c:pt idx="3134">
                  <c:v>4.6845768431449208</c:v>
                </c:pt>
                <c:pt idx="3135">
                  <c:v>4.616707648305522</c:v>
                </c:pt>
                <c:pt idx="3136">
                  <c:v>4.6349847733492462</c:v>
                </c:pt>
                <c:pt idx="3137">
                  <c:v>4.6588857281014011</c:v>
                </c:pt>
                <c:pt idx="3138">
                  <c:v>4.7440109364390217</c:v>
                </c:pt>
                <c:pt idx="3139">
                  <c:v>4.8568720549805553</c:v>
                </c:pt>
                <c:pt idx="3140">
                  <c:v>4.8157150867301803</c:v>
                </c:pt>
                <c:pt idx="3141">
                  <c:v>4.769190209675096</c:v>
                </c:pt>
                <c:pt idx="3142">
                  <c:v>4.7654838576925451</c:v>
                </c:pt>
                <c:pt idx="3143">
                  <c:v>4.8149486100537056</c:v>
                </c:pt>
                <c:pt idx="3144">
                  <c:v>4.8302858597913545</c:v>
                </c:pt>
                <c:pt idx="3145">
                  <c:v>4.816226928537624</c:v>
                </c:pt>
                <c:pt idx="3146">
                  <c:v>4.7759650404329319</c:v>
                </c:pt>
                <c:pt idx="3147">
                  <c:v>4.7828659025905891</c:v>
                </c:pt>
                <c:pt idx="3148">
                  <c:v>4.7537307866417002</c:v>
                </c:pt>
                <c:pt idx="3149">
                  <c:v>4.6733356139015205</c:v>
                </c:pt>
                <c:pt idx="3150">
                  <c:v>4.738856509393198</c:v>
                </c:pt>
                <c:pt idx="3151">
                  <c:v>4.6780785098458812</c:v>
                </c:pt>
                <c:pt idx="3152">
                  <c:v>4.5797315788390707</c:v>
                </c:pt>
                <c:pt idx="3153">
                  <c:v>4.5866568756558781</c:v>
                </c:pt>
                <c:pt idx="3154">
                  <c:v>4.5802459927159003</c:v>
                </c:pt>
                <c:pt idx="3155">
                  <c:v>4.6455109673038546</c:v>
                </c:pt>
                <c:pt idx="3156">
                  <c:v>4.5910165332620023</c:v>
                </c:pt>
                <c:pt idx="3157">
                  <c:v>4.6062753348834331</c:v>
                </c:pt>
                <c:pt idx="3158">
                  <c:v>4.587425924401737</c:v>
                </c:pt>
                <c:pt idx="3159">
                  <c:v>4.768476460420997</c:v>
                </c:pt>
                <c:pt idx="3160">
                  <c:v>4.9627332866931422</c:v>
                </c:pt>
                <c:pt idx="3161">
                  <c:v>5.0742865079528388</c:v>
                </c:pt>
                <c:pt idx="3162">
                  <c:v>5.1212164859359248</c:v>
                </c:pt>
                <c:pt idx="3163">
                  <c:v>5.0935204428074661</c:v>
                </c:pt>
                <c:pt idx="3164">
                  <c:v>5.0474881170394452</c:v>
                </c:pt>
                <c:pt idx="3165">
                  <c:v>5.0971097656330384</c:v>
                </c:pt>
                <c:pt idx="3166">
                  <c:v>5.0509501224305033</c:v>
                </c:pt>
                <c:pt idx="3167">
                  <c:v>4.9582450256178117</c:v>
                </c:pt>
                <c:pt idx="3168">
                  <c:v>4.9761954978497496</c:v>
                </c:pt>
                <c:pt idx="3169">
                  <c:v>4.9499115208131856</c:v>
                </c:pt>
                <c:pt idx="3170">
                  <c:v>4.9832481121010721</c:v>
                </c:pt>
                <c:pt idx="3171">
                  <c:v>5.0285113891232331</c:v>
                </c:pt>
                <c:pt idx="3172">
                  <c:v>5.0346663511594887</c:v>
                </c:pt>
                <c:pt idx="3173">
                  <c:v>5.091853741846541</c:v>
                </c:pt>
                <c:pt idx="3174">
                  <c:v>5.190583911191589</c:v>
                </c:pt>
                <c:pt idx="3175">
                  <c:v>5.1751977921356414</c:v>
                </c:pt>
                <c:pt idx="3176">
                  <c:v>5.1505792300253095</c:v>
                </c:pt>
                <c:pt idx="3177">
                  <c:v>5.1973806045391893</c:v>
                </c:pt>
                <c:pt idx="3178">
                  <c:v>5.1936613922097168</c:v>
                </c:pt>
                <c:pt idx="3179">
                  <c:v>5.226743348628573</c:v>
                </c:pt>
                <c:pt idx="3180">
                  <c:v>5.2240503919833747</c:v>
                </c:pt>
                <c:pt idx="3181">
                  <c:v>5.2241789954525819</c:v>
                </c:pt>
                <c:pt idx="3182">
                  <c:v>5.1931495504022713</c:v>
                </c:pt>
                <c:pt idx="3183">
                  <c:v>5.1071125434679727</c:v>
                </c:pt>
                <c:pt idx="3184">
                  <c:v>5.0910834070659892</c:v>
                </c:pt>
                <c:pt idx="3185">
                  <c:v>5.0905715652585455</c:v>
                </c:pt>
                <c:pt idx="3186">
                  <c:v>5.0442833185868023</c:v>
                </c:pt>
                <c:pt idx="3187">
                  <c:v>5.0724924895573995</c:v>
                </c:pt>
                <c:pt idx="3188">
                  <c:v>5.1290381489331063</c:v>
                </c:pt>
                <c:pt idx="3189">
                  <c:v>5.1169854317990096</c:v>
                </c:pt>
                <c:pt idx="3190">
                  <c:v>5.0731329348340504</c:v>
                </c:pt>
                <c:pt idx="3191">
                  <c:v>5.0385128809234763</c:v>
                </c:pt>
                <c:pt idx="3192">
                  <c:v>5.0026106504249066</c:v>
                </c:pt>
                <c:pt idx="3193">
                  <c:v>4.9633737319697939</c:v>
                </c:pt>
                <c:pt idx="3194">
                  <c:v>4.9545270993230321</c:v>
                </c:pt>
                <c:pt idx="3195">
                  <c:v>4.8491288400995911</c:v>
                </c:pt>
                <c:pt idx="3196">
                  <c:v>4.7888639683944119</c:v>
                </c:pt>
                <c:pt idx="3197">
                  <c:v>4.7135975020062153</c:v>
                </c:pt>
                <c:pt idx="3198">
                  <c:v>4.7212905615341887</c:v>
                </c:pt>
                <c:pt idx="3199">
                  <c:v>4.8016857342743684</c:v>
                </c:pt>
                <c:pt idx="3200">
                  <c:v>4.8583599971192823</c:v>
                </c:pt>
                <c:pt idx="3201">
                  <c:v>4.8824654313874776</c:v>
                </c:pt>
                <c:pt idx="3202">
                  <c:v>4.917342692236466</c:v>
                </c:pt>
                <c:pt idx="3203">
                  <c:v>4.938627852424947</c:v>
                </c:pt>
                <c:pt idx="3204">
                  <c:v>4.9168295643943303</c:v>
                </c:pt>
                <c:pt idx="3205">
                  <c:v>4.9074685178707389</c:v>
                </c:pt>
                <c:pt idx="3206">
                  <c:v>4.8750295787979177</c:v>
                </c:pt>
                <c:pt idx="3207">
                  <c:v>4.9084960595897043</c:v>
                </c:pt>
                <c:pt idx="3208">
                  <c:v>4.9769658326303015</c:v>
                </c:pt>
                <c:pt idx="3209">
                  <c:v>5.0203052017531231</c:v>
                </c:pt>
                <c:pt idx="3210">
                  <c:v>5.0547966521944891</c:v>
                </c:pt>
                <c:pt idx="3211">
                  <c:v>5.0615959176114744</c:v>
                </c:pt>
                <c:pt idx="3212">
                  <c:v>5.0538797094590429</c:v>
                </c:pt>
                <c:pt idx="3213">
                  <c:v>5.0793431963620659</c:v>
                </c:pt>
                <c:pt idx="3214">
                  <c:v>5.1150949608016631</c:v>
                </c:pt>
                <c:pt idx="3215">
                  <c:v>5.1423588962735867</c:v>
                </c:pt>
                <c:pt idx="3216">
                  <c:v>5.1421016893351723</c:v>
                </c:pt>
                <c:pt idx="3217">
                  <c:v>5.2301950657420937</c:v>
                </c:pt>
                <c:pt idx="3218">
                  <c:v>5.3500534990431907</c:v>
                </c:pt>
                <c:pt idx="3219">
                  <c:v>5.4143552336467833</c:v>
                </c:pt>
                <c:pt idx="3220">
                  <c:v>5.4301734603592671</c:v>
                </c:pt>
                <c:pt idx="3221">
                  <c:v>5.2267227720734999</c:v>
                </c:pt>
                <c:pt idx="3222">
                  <c:v>5.2727628140496723</c:v>
                </c:pt>
                <c:pt idx="3223">
                  <c:v>5.3512109302660553</c:v>
                </c:pt>
                <c:pt idx="3224">
                  <c:v>5.2500000000000009</c:v>
                </c:pt>
                <c:pt idx="3225">
                  <c:v>5.175281384390626</c:v>
                </c:pt>
                <c:pt idx="3226">
                  <c:v>5.2735344348649154</c:v>
                </c:pt>
                <c:pt idx="3227">
                  <c:v>5.3596987592337291</c:v>
                </c:pt>
                <c:pt idx="3228">
                  <c:v>5.4551225333854614</c:v>
                </c:pt>
                <c:pt idx="3229">
                  <c:v>5.509264593921686</c:v>
                </c:pt>
                <c:pt idx="3230">
                  <c:v>5.4627101380686849</c:v>
                </c:pt>
                <c:pt idx="3231">
                  <c:v>5.1316848083293891</c:v>
                </c:pt>
                <c:pt idx="3232">
                  <c:v>4.820078602440379</c:v>
                </c:pt>
                <c:pt idx="3233">
                  <c:v>4.8910677174427466</c:v>
                </c:pt>
                <c:pt idx="3234">
                  <c:v>4.9520257618469525</c:v>
                </c:pt>
                <c:pt idx="3235">
                  <c:v>4.9747885758966239</c:v>
                </c:pt>
                <c:pt idx="3236">
                  <c:v>5.061981728019096</c:v>
                </c:pt>
                <c:pt idx="3237">
                  <c:v>5.1118798740714837</c:v>
                </c:pt>
                <c:pt idx="3238">
                  <c:v>5.1433877240272441</c:v>
                </c:pt>
                <c:pt idx="3239">
                  <c:v>5.2188779604518611</c:v>
                </c:pt>
                <c:pt idx="3240">
                  <c:v>5.3950647132657057</c:v>
                </c:pt>
                <c:pt idx="3241">
                  <c:v>5.4443198419720575</c:v>
                </c:pt>
                <c:pt idx="3242">
                  <c:v>5.5079785592296142</c:v>
                </c:pt>
                <c:pt idx="3243">
                  <c:v>5.5240539928805124</c:v>
                </c:pt>
                <c:pt idx="3244">
                  <c:v>5.3779604518611501</c:v>
                </c:pt>
                <c:pt idx="3245">
                  <c:v>5.3598273627029362</c:v>
                </c:pt>
                <c:pt idx="3246">
                  <c:v>5.4211712175147646</c:v>
                </c:pt>
                <c:pt idx="3247">
                  <c:v>5.5111936459597937</c:v>
                </c:pt>
                <c:pt idx="3248">
                  <c:v>5.5424442889771397</c:v>
                </c:pt>
                <c:pt idx="3249">
                  <c:v>5.5754953805633862</c:v>
                </c:pt>
                <c:pt idx="3250">
                  <c:v>5.6596020494248851</c:v>
                </c:pt>
                <c:pt idx="3251">
                  <c:v>5.67632050042182</c:v>
                </c:pt>
                <c:pt idx="3252">
                  <c:v>5.5598057573201105</c:v>
                </c:pt>
                <c:pt idx="3253">
                  <c:v>5.5167235951357032</c:v>
                </c:pt>
                <c:pt idx="3254">
                  <c:v>5.4886880388485366</c:v>
                </c:pt>
                <c:pt idx="3255">
                  <c:v>5.3703728471779266</c:v>
                </c:pt>
                <c:pt idx="3256">
                  <c:v>5.4194993724150704</c:v>
                </c:pt>
                <c:pt idx="3257">
                  <c:v>5.3933928681660115</c:v>
                </c:pt>
                <c:pt idx="3258">
                  <c:v>5.4119117677318469</c:v>
                </c:pt>
                <c:pt idx="3259">
                  <c:v>5.5499032901911569</c:v>
                </c:pt>
                <c:pt idx="3260">
                  <c:v>5.6260365439618107</c:v>
                </c:pt>
                <c:pt idx="3261">
                  <c:v>5.7182452313833618</c:v>
                </c:pt>
                <c:pt idx="3262">
                  <c:v>5.7763739994650098</c:v>
                </c:pt>
                <c:pt idx="3263">
                  <c:v>5.7720014815119649</c:v>
                </c:pt>
                <c:pt idx="3264">
                  <c:v>5.90060495071915</c:v>
                </c:pt>
                <c:pt idx="3265">
                  <c:v>5.9110218317249332</c:v>
                </c:pt>
                <c:pt idx="3266">
                  <c:v>5.9273544723142466</c:v>
                </c:pt>
                <c:pt idx="3267">
                  <c:v>5.8671680487252829</c:v>
                </c:pt>
                <c:pt idx="3268">
                  <c:v>5.8579085989423652</c:v>
                </c:pt>
                <c:pt idx="3269">
                  <c:v>5.8988045021502513</c:v>
                </c:pt>
              </c:numCache>
            </c:numRef>
          </c:val>
          <c:smooth val="0"/>
          <c:extLst>
            <c:ext xmlns:c16="http://schemas.microsoft.com/office/drawing/2014/chart" uri="{C3380CC4-5D6E-409C-BE32-E72D297353CC}">
              <c16:uniqueId val="{00000000-447C-43E9-8225-0A8E928EE725}"/>
            </c:ext>
          </c:extLst>
        </c:ser>
        <c:ser>
          <c:idx val="1"/>
          <c:order val="1"/>
          <c:tx>
            <c:strRef>
              <c:f>'Stock Prices'!$G$1</c:f>
              <c:strCache>
                <c:ptCount val="1"/>
                <c:pt idx="0">
                  <c:v>GSPC</c:v>
                </c:pt>
              </c:strCache>
            </c:strRef>
          </c:tx>
          <c:spPr>
            <a:ln w="28575" cap="rnd">
              <a:solidFill>
                <a:schemeClr val="accent2"/>
              </a:solidFill>
              <a:round/>
            </a:ln>
            <a:effectLst/>
          </c:spPr>
          <c:marker>
            <c:symbol val="none"/>
          </c:marker>
          <c:cat>
            <c:numLit>
              <c:formatCode>General</c:formatCod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numLit>
          </c:cat>
          <c:val>
            <c:numRef>
              <c:f>'Stock Prices'!$G$2:$G$3271</c:f>
              <c:numCache>
                <c:formatCode>0.00%</c:formatCode>
                <c:ptCount val="3270"/>
                <c:pt idx="0">
                  <c:v>0</c:v>
                </c:pt>
                <c:pt idx="1">
                  <c:v>8.1142598995709563E-3</c:v>
                </c:pt>
                <c:pt idx="2">
                  <c:v>-1.7062533664622064E-2</c:v>
                </c:pt>
                <c:pt idx="3">
                  <c:v>-4.5028061091515588E-2</c:v>
                </c:pt>
                <c:pt idx="4">
                  <c:v>-2.3552204055392337E-2</c:v>
                </c:pt>
                <c:pt idx="5">
                  <c:v>-6.107414035758321E-3</c:v>
                </c:pt>
                <c:pt idx="6">
                  <c:v>1.208451340503543E-2</c:v>
                </c:pt>
                <c:pt idx="7">
                  <c:v>3.8225635501190998E-3</c:v>
                </c:pt>
                <c:pt idx="8">
                  <c:v>3.8077945545844837E-2</c:v>
                </c:pt>
                <c:pt idx="9">
                  <c:v>3.864264243393048E-2</c:v>
                </c:pt>
                <c:pt idx="10">
                  <c:v>4.8815874063906362E-2</c:v>
                </c:pt>
                <c:pt idx="11">
                  <c:v>4.5697009712786597E-2</c:v>
                </c:pt>
                <c:pt idx="12">
                  <c:v>6.3871561864715987E-2</c:v>
                </c:pt>
                <c:pt idx="13">
                  <c:v>4.3264469271801609E-2</c:v>
                </c:pt>
                <c:pt idx="14">
                  <c:v>6.4566573419283235E-2</c:v>
                </c:pt>
                <c:pt idx="15">
                  <c:v>5.1100724549545784E-2</c:v>
                </c:pt>
                <c:pt idx="16">
                  <c:v>5.5887616631626641E-2</c:v>
                </c:pt>
                <c:pt idx="17">
                  <c:v>7.5747571803381278E-2</c:v>
                </c:pt>
                <c:pt idx="18">
                  <c:v>8.9595677028130691E-2</c:v>
                </c:pt>
                <c:pt idx="19">
                  <c:v>6.7754938925859653E-2</c:v>
                </c:pt>
                <c:pt idx="20">
                  <c:v>7.9005438465414538E-2</c:v>
                </c:pt>
                <c:pt idx="21">
                  <c:v>0.11600611610168017</c:v>
                </c:pt>
                <c:pt idx="22">
                  <c:v>0.11644049832328461</c:v>
                </c:pt>
                <c:pt idx="23">
                  <c:v>8.8822476673674711E-2</c:v>
                </c:pt>
                <c:pt idx="24">
                  <c:v>5.839834587250016E-2</c:v>
                </c:pt>
                <c:pt idx="25">
                  <c:v>7.5443504248258256E-2</c:v>
                </c:pt>
                <c:pt idx="26">
                  <c:v>9.5642277552864446E-2</c:v>
                </c:pt>
                <c:pt idx="27">
                  <c:v>8.8761663162650148E-2</c:v>
                </c:pt>
                <c:pt idx="28">
                  <c:v>9.5616214619568013E-2</c:v>
                </c:pt>
                <c:pt idx="29">
                  <c:v>0.10847392837905942</c:v>
                </c:pt>
                <c:pt idx="30">
                  <c:v>6.7798377148020061E-2</c:v>
                </c:pt>
                <c:pt idx="31">
                  <c:v>7.7007280246034177E-2</c:v>
                </c:pt>
                <c:pt idx="32">
                  <c:v>9.7987941549528237E-2</c:v>
                </c:pt>
                <c:pt idx="33">
                  <c:v>8.7501954719997249E-2</c:v>
                </c:pt>
                <c:pt idx="34">
                  <c:v>9.2740604312546701E-2</c:v>
                </c:pt>
                <c:pt idx="35">
                  <c:v>7.4583427449481474E-2</c:v>
                </c:pt>
                <c:pt idx="36">
                  <c:v>5.653050231960121E-2</c:v>
                </c:pt>
                <c:pt idx="37">
                  <c:v>5.6113495386860938E-2</c:v>
                </c:pt>
                <c:pt idx="38">
                  <c:v>3.6418605459315828E-2</c:v>
                </c:pt>
                <c:pt idx="39">
                  <c:v>3.2126909109863967E-2</c:v>
                </c:pt>
                <c:pt idx="40">
                  <c:v>9.3218424756311737E-3</c:v>
                </c:pt>
                <c:pt idx="41">
                  <c:v>6.6112974128195992E-3</c:v>
                </c:pt>
                <c:pt idx="42">
                  <c:v>3.6045036748735958E-2</c:v>
                </c:pt>
                <c:pt idx="43">
                  <c:v>3.8338574878807458E-2</c:v>
                </c:pt>
                <c:pt idx="44">
                  <c:v>8.331451010373056E-2</c:v>
                </c:pt>
                <c:pt idx="45">
                  <c:v>8.1246850728893358E-2</c:v>
                </c:pt>
                <c:pt idx="46">
                  <c:v>8.098622139593073E-2</c:v>
                </c:pt>
                <c:pt idx="47">
                  <c:v>9.210640626900421E-2</c:v>
                </c:pt>
                <c:pt idx="48">
                  <c:v>9.331398884506463E-2</c:v>
                </c:pt>
                <c:pt idx="49">
                  <c:v>9.5520650530815113E-2</c:v>
                </c:pt>
                <c:pt idx="50">
                  <c:v>7.2359390474866614E-2</c:v>
                </c:pt>
                <c:pt idx="51">
                  <c:v>9.0464441471339557E-2</c:v>
                </c:pt>
                <c:pt idx="52">
                  <c:v>7.4201171094469526E-2</c:v>
                </c:pt>
                <c:pt idx="53">
                  <c:v>6.4870640974406271E-2</c:v>
                </c:pt>
                <c:pt idx="54">
                  <c:v>5.2786127569370837E-2</c:v>
                </c:pt>
                <c:pt idx="55">
                  <c:v>5.620037183118174E-2</c:v>
                </c:pt>
                <c:pt idx="56">
                  <c:v>5.9597240804128489E-2</c:v>
                </c:pt>
                <c:pt idx="57">
                  <c:v>4.7165221621809431E-2</c:v>
                </c:pt>
                <c:pt idx="58">
                  <c:v>7.8397303355168285E-2</c:v>
                </c:pt>
                <c:pt idx="59">
                  <c:v>8.0499713307733811E-2</c:v>
                </c:pt>
                <c:pt idx="60">
                  <c:v>8.9430611783920963E-2</c:v>
                </c:pt>
                <c:pt idx="61">
                  <c:v>9.9273712925477375E-2</c:v>
                </c:pt>
                <c:pt idx="62">
                  <c:v>9.9360589369798386E-2</c:v>
                </c:pt>
                <c:pt idx="63">
                  <c:v>8.5642798811530377E-2</c:v>
                </c:pt>
                <c:pt idx="64">
                  <c:v>9.726686706166493E-2</c:v>
                </c:pt>
                <c:pt idx="65">
                  <c:v>9.2558163779472805E-2</c:v>
                </c:pt>
                <c:pt idx="66">
                  <c:v>0.10946431984431741</c:v>
                </c:pt>
                <c:pt idx="67">
                  <c:v>0.10967282331068755</c:v>
                </c:pt>
                <c:pt idx="68">
                  <c:v>0.11293937761715289</c:v>
                </c:pt>
                <c:pt idx="69">
                  <c:v>0.11011589317672407</c:v>
                </c:pt>
                <c:pt idx="70">
                  <c:v>0.11262662241759779</c:v>
                </c:pt>
                <c:pt idx="71">
                  <c:v>0.12251316178131461</c:v>
                </c:pt>
                <c:pt idx="72">
                  <c:v>0.12286066755859823</c:v>
                </c:pt>
                <c:pt idx="73">
                  <c:v>0.12548433617708898</c:v>
                </c:pt>
                <c:pt idx="74">
                  <c:v>0.11991555609612008</c:v>
                </c:pt>
                <c:pt idx="75">
                  <c:v>0.12389449724601684</c:v>
                </c:pt>
                <c:pt idx="76">
                  <c:v>0.13637864229492819</c:v>
                </c:pt>
                <c:pt idx="77">
                  <c:v>0.14199086059805749</c:v>
                </c:pt>
                <c:pt idx="78">
                  <c:v>0.14275537330808138</c:v>
                </c:pt>
                <c:pt idx="79">
                  <c:v>0.14329400726287081</c:v>
                </c:pt>
                <c:pt idx="80">
                  <c:v>0.14212117526453891</c:v>
                </c:pt>
                <c:pt idx="81">
                  <c:v>0.15203377756155198</c:v>
                </c:pt>
                <c:pt idx="82">
                  <c:v>0.14540510485986841</c:v>
                </c:pt>
                <c:pt idx="83">
                  <c:v>0.14358069952912966</c:v>
                </c:pt>
                <c:pt idx="84">
                  <c:v>0.14069640157767627</c:v>
                </c:pt>
                <c:pt idx="85">
                  <c:v>0.14017514291175104</c:v>
                </c:pt>
                <c:pt idx="86">
                  <c:v>0.15032231160843049</c:v>
                </c:pt>
                <c:pt idx="87">
                  <c:v>0.15158202005108337</c:v>
                </c:pt>
                <c:pt idx="88">
                  <c:v>0.16840129967160716</c:v>
                </c:pt>
                <c:pt idx="89">
                  <c:v>0.16790610393897798</c:v>
                </c:pt>
                <c:pt idx="90">
                  <c:v>0.17026914322450612</c:v>
                </c:pt>
                <c:pt idx="91">
                  <c:v>0.17279724775424399</c:v>
                </c:pt>
                <c:pt idx="92">
                  <c:v>0.17452608899622965</c:v>
                </c:pt>
                <c:pt idx="93">
                  <c:v>0.16643789202995515</c:v>
                </c:pt>
                <c:pt idx="94">
                  <c:v>0.17436971139645199</c:v>
                </c:pt>
                <c:pt idx="95">
                  <c:v>0.17326638055357677</c:v>
                </c:pt>
                <c:pt idx="96">
                  <c:v>0.16695046305144831</c:v>
                </c:pt>
                <c:pt idx="97">
                  <c:v>0.17981686445537159</c:v>
                </c:pt>
                <c:pt idx="98">
                  <c:v>0.18258822302920794</c:v>
                </c:pt>
                <c:pt idx="99">
                  <c:v>0.18343961218355265</c:v>
                </c:pt>
                <c:pt idx="100">
                  <c:v>0.17948673396695233</c:v>
                </c:pt>
                <c:pt idx="101">
                  <c:v>0.18452556773756373</c:v>
                </c:pt>
                <c:pt idx="102">
                  <c:v>0.18650635066807991</c:v>
                </c:pt>
                <c:pt idx="103">
                  <c:v>0.18811356488801625</c:v>
                </c:pt>
                <c:pt idx="104">
                  <c:v>0.19210119368234507</c:v>
                </c:pt>
                <c:pt idx="105">
                  <c:v>0.18645422480148743</c:v>
                </c:pt>
                <c:pt idx="106">
                  <c:v>0.19376053376887389</c:v>
                </c:pt>
                <c:pt idx="107">
                  <c:v>0.18988584435216252</c:v>
                </c:pt>
                <c:pt idx="108">
                  <c:v>0.18528139280315534</c:v>
                </c:pt>
                <c:pt idx="109">
                  <c:v>0.16706340242906534</c:v>
                </c:pt>
                <c:pt idx="110">
                  <c:v>0.17511684881761175</c:v>
                </c:pt>
                <c:pt idx="111">
                  <c:v>0.1866540406234255</c:v>
                </c:pt>
                <c:pt idx="112">
                  <c:v>0.19096311226174131</c:v>
                </c:pt>
                <c:pt idx="113">
                  <c:v>0.19115424043924728</c:v>
                </c:pt>
                <c:pt idx="114">
                  <c:v>0.21275172449741986</c:v>
                </c:pt>
                <c:pt idx="115">
                  <c:v>0.21130088787726101</c:v>
                </c:pt>
                <c:pt idx="116">
                  <c:v>0.21852900804475872</c:v>
                </c:pt>
                <c:pt idx="117">
                  <c:v>0.21989296822059679</c:v>
                </c:pt>
                <c:pt idx="118">
                  <c:v>0.22474067381370222</c:v>
                </c:pt>
                <c:pt idx="119">
                  <c:v>0.22106580021892869</c:v>
                </c:pt>
                <c:pt idx="120">
                  <c:v>0.21878094973328946</c:v>
                </c:pt>
                <c:pt idx="121">
                  <c:v>0.20999774121244769</c:v>
                </c:pt>
                <c:pt idx="122">
                  <c:v>0.21375949125154203</c:v>
                </c:pt>
                <c:pt idx="123">
                  <c:v>0.23061352144979416</c:v>
                </c:pt>
                <c:pt idx="124">
                  <c:v>0.22714715132139077</c:v>
                </c:pt>
                <c:pt idx="125">
                  <c:v>0.22108317550779286</c:v>
                </c:pt>
                <c:pt idx="126">
                  <c:v>0.21911976786614082</c:v>
                </c:pt>
                <c:pt idx="127">
                  <c:v>0.22362865532639489</c:v>
                </c:pt>
                <c:pt idx="128">
                  <c:v>0.23281149549111257</c:v>
                </c:pt>
                <c:pt idx="129">
                  <c:v>0.22789428874255049</c:v>
                </c:pt>
                <c:pt idx="130">
                  <c:v>0.21536670547147854</c:v>
                </c:pt>
                <c:pt idx="131">
                  <c:v>0.21460219276145465</c:v>
                </c:pt>
                <c:pt idx="132">
                  <c:v>0.20080621340329793</c:v>
                </c:pt>
                <c:pt idx="133">
                  <c:v>0.18029468489913644</c:v>
                </c:pt>
                <c:pt idx="134">
                  <c:v>0.18908658106441029</c:v>
                </c:pt>
                <c:pt idx="135">
                  <c:v>0.20547147846332944</c:v>
                </c:pt>
                <c:pt idx="136">
                  <c:v>0.19043316595138399</c:v>
                </c:pt>
                <c:pt idx="137">
                  <c:v>0.18983371848556982</c:v>
                </c:pt>
                <c:pt idx="138">
                  <c:v>0.20826021232602995</c:v>
                </c:pt>
                <c:pt idx="139">
                  <c:v>0.20336038086633204</c:v>
                </c:pt>
                <c:pt idx="140">
                  <c:v>0.19621913714315511</c:v>
                </c:pt>
                <c:pt idx="141">
                  <c:v>0.19761784789672132</c:v>
                </c:pt>
                <c:pt idx="142">
                  <c:v>0.18754886799993059</c:v>
                </c:pt>
                <c:pt idx="143">
                  <c:v>0.19191875314927118</c:v>
                </c:pt>
                <c:pt idx="144">
                  <c:v>0.20818202352614124</c:v>
                </c:pt>
                <c:pt idx="145">
                  <c:v>0.21625284520355159</c:v>
                </c:pt>
                <c:pt idx="146">
                  <c:v>0.21918926902159747</c:v>
                </c:pt>
                <c:pt idx="147">
                  <c:v>0.21445450280610928</c:v>
                </c:pt>
                <c:pt idx="148">
                  <c:v>0.2213264295518913</c:v>
                </c:pt>
                <c:pt idx="149">
                  <c:v>0.21827706635622818</c:v>
                </c:pt>
                <c:pt idx="150">
                  <c:v>0.20894653623616494</c:v>
                </c:pt>
                <c:pt idx="151">
                  <c:v>0.18942539919726162</c:v>
                </c:pt>
                <c:pt idx="152">
                  <c:v>0.18984240613000192</c:v>
                </c:pt>
                <c:pt idx="153">
                  <c:v>0.18475144649279801</c:v>
                </c:pt>
                <c:pt idx="154">
                  <c:v>0.17681093948186888</c:v>
                </c:pt>
                <c:pt idx="155">
                  <c:v>0.17977342623321119</c:v>
                </c:pt>
                <c:pt idx="156">
                  <c:v>0.17577710979445046</c:v>
                </c:pt>
                <c:pt idx="157">
                  <c:v>0.16271089256858892</c:v>
                </c:pt>
                <c:pt idx="158">
                  <c:v>0.15603009400031287</c:v>
                </c:pt>
                <c:pt idx="159">
                  <c:v>0.1509391343631088</c:v>
                </c:pt>
                <c:pt idx="160">
                  <c:v>0.13361597136552392</c:v>
                </c:pt>
                <c:pt idx="161">
                  <c:v>0.12524108213299054</c:v>
                </c:pt>
                <c:pt idx="162">
                  <c:v>0.14328531961843871</c:v>
                </c:pt>
                <c:pt idx="163">
                  <c:v>0.14384132886209247</c:v>
                </c:pt>
                <c:pt idx="164">
                  <c:v>0.14577867357044808</c:v>
                </c:pt>
                <c:pt idx="165">
                  <c:v>0.14735982485708835</c:v>
                </c:pt>
                <c:pt idx="166">
                  <c:v>0.14487515854951089</c:v>
                </c:pt>
                <c:pt idx="167">
                  <c:v>0.15755911942036049</c:v>
                </c:pt>
                <c:pt idx="168">
                  <c:v>0.14096571855507098</c:v>
                </c:pt>
                <c:pt idx="169">
                  <c:v>0.13836811286987646</c:v>
                </c:pt>
                <c:pt idx="170">
                  <c:v>0.11031570899866212</c:v>
                </c:pt>
                <c:pt idx="171">
                  <c:v>0.11043733602071146</c:v>
                </c:pt>
                <c:pt idx="172">
                  <c:v>0.11679669174500032</c:v>
                </c:pt>
                <c:pt idx="173">
                  <c:v>0.14253818219727918</c:v>
                </c:pt>
                <c:pt idx="174">
                  <c:v>0.14241655517522986</c:v>
                </c:pt>
                <c:pt idx="175">
                  <c:v>0.15168627178426855</c:v>
                </c:pt>
                <c:pt idx="176">
                  <c:v>0.13715184264938415</c:v>
                </c:pt>
                <c:pt idx="177">
                  <c:v>0.1504005004083194</c:v>
                </c:pt>
                <c:pt idx="178">
                  <c:v>0.14232099108647697</c:v>
                </c:pt>
                <c:pt idx="179">
                  <c:v>0.1546748214689069</c:v>
                </c:pt>
                <c:pt idx="180">
                  <c:v>0.16661164491859676</c:v>
                </c:pt>
                <c:pt idx="181">
                  <c:v>0.16829704793842201</c:v>
                </c:pt>
                <c:pt idx="182">
                  <c:v>0.17976473858877912</c:v>
                </c:pt>
                <c:pt idx="183">
                  <c:v>0.17777526801383084</c:v>
                </c:pt>
                <c:pt idx="184">
                  <c:v>0.15155595711778713</c:v>
                </c:pt>
                <c:pt idx="185">
                  <c:v>0.15981790697270346</c:v>
                </c:pt>
                <c:pt idx="186">
                  <c:v>0.1413132243323546</c:v>
                </c:pt>
                <c:pt idx="187">
                  <c:v>0.1467603773912742</c:v>
                </c:pt>
                <c:pt idx="188">
                  <c:v>0.15706392368773128</c:v>
                </c:pt>
                <c:pt idx="189">
                  <c:v>0.15462269560231443</c:v>
                </c:pt>
                <c:pt idx="190">
                  <c:v>0.18339617396139224</c:v>
                </c:pt>
                <c:pt idx="191">
                  <c:v>0.18630653484614187</c:v>
                </c:pt>
                <c:pt idx="192">
                  <c:v>0.19369972025784932</c:v>
                </c:pt>
                <c:pt idx="193">
                  <c:v>0.18810487724358416</c:v>
                </c:pt>
                <c:pt idx="194">
                  <c:v>0.17689781592618989</c:v>
                </c:pt>
                <c:pt idx="195">
                  <c:v>0.17496915886226616</c:v>
                </c:pt>
                <c:pt idx="196">
                  <c:v>0.16542143763140071</c:v>
                </c:pt>
                <c:pt idx="197">
                  <c:v>0.16540406234253655</c:v>
                </c:pt>
                <c:pt idx="198">
                  <c:v>0.15959202821746915</c:v>
                </c:pt>
                <c:pt idx="199">
                  <c:v>0.17872222125692844</c:v>
                </c:pt>
                <c:pt idx="200">
                  <c:v>0.1759943009052527</c:v>
                </c:pt>
                <c:pt idx="201">
                  <c:v>0.18470800827063763</c:v>
                </c:pt>
                <c:pt idx="202">
                  <c:v>0.19262245234827033</c:v>
                </c:pt>
                <c:pt idx="203">
                  <c:v>0.19586294372143942</c:v>
                </c:pt>
                <c:pt idx="204">
                  <c:v>0.18383055618299668</c:v>
                </c:pt>
                <c:pt idx="205">
                  <c:v>0.17328375584244093</c:v>
                </c:pt>
                <c:pt idx="206">
                  <c:v>0.16267614199086061</c:v>
                </c:pt>
                <c:pt idx="207">
                  <c:v>0.16231126092471301</c:v>
                </c:pt>
                <c:pt idx="208">
                  <c:v>0.18153701805292516</c:v>
                </c:pt>
                <c:pt idx="209">
                  <c:v>0.20408145535419533</c:v>
                </c:pt>
                <c:pt idx="210">
                  <c:v>0.20349938317724534</c:v>
                </c:pt>
                <c:pt idx="211">
                  <c:v>0.19830417180685628</c:v>
                </c:pt>
                <c:pt idx="212">
                  <c:v>0.19482911403402081</c:v>
                </c:pt>
                <c:pt idx="213">
                  <c:v>0.18586346498010536</c:v>
                </c:pt>
                <c:pt idx="214">
                  <c:v>0.20844265285910385</c:v>
                </c:pt>
                <c:pt idx="215">
                  <c:v>0.2112574496551006</c:v>
                </c:pt>
                <c:pt idx="216">
                  <c:v>0.21744305249074763</c:v>
                </c:pt>
                <c:pt idx="217">
                  <c:v>0.21819887755633946</c:v>
                </c:pt>
                <c:pt idx="218">
                  <c:v>0.21870276093340055</c:v>
                </c:pt>
                <c:pt idx="219">
                  <c:v>0.22136986777405171</c:v>
                </c:pt>
                <c:pt idx="220">
                  <c:v>0.21984084235400411</c:v>
                </c:pt>
                <c:pt idx="221">
                  <c:v>0.21968446475422665</c:v>
                </c:pt>
                <c:pt idx="222">
                  <c:v>0.22107448786336076</c:v>
                </c:pt>
                <c:pt idx="223">
                  <c:v>0.22974475700658528</c:v>
                </c:pt>
                <c:pt idx="224">
                  <c:v>0.23204698278108887</c:v>
                </c:pt>
                <c:pt idx="225">
                  <c:v>0.23202091984779263</c:v>
                </c:pt>
                <c:pt idx="226">
                  <c:v>0.2277118482094766</c:v>
                </c:pt>
                <c:pt idx="227">
                  <c:v>0.22798985283130338</c:v>
                </c:pt>
                <c:pt idx="228">
                  <c:v>0.21807725053429014</c:v>
                </c:pt>
                <c:pt idx="229">
                  <c:v>0.22593956874533055</c:v>
                </c:pt>
                <c:pt idx="230">
                  <c:v>0.22534012127951639</c:v>
                </c:pt>
                <c:pt idx="231">
                  <c:v>0.22434972981425819</c:v>
                </c:pt>
                <c:pt idx="232">
                  <c:v>0.22538355950167679</c:v>
                </c:pt>
                <c:pt idx="233">
                  <c:v>0.21581846298194715</c:v>
                </c:pt>
                <c:pt idx="234">
                  <c:v>0.22198669052873005</c:v>
                </c:pt>
                <c:pt idx="235">
                  <c:v>0.2205619168418676</c:v>
                </c:pt>
                <c:pt idx="236">
                  <c:v>0.21925877017705431</c:v>
                </c:pt>
                <c:pt idx="237">
                  <c:v>0.2441749344082845</c:v>
                </c:pt>
                <c:pt idx="238">
                  <c:v>0.24921376817889609</c:v>
                </c:pt>
                <c:pt idx="239">
                  <c:v>0.24153389050092958</c:v>
                </c:pt>
                <c:pt idx="240">
                  <c:v>0.24542595520650531</c:v>
                </c:pt>
                <c:pt idx="241">
                  <c:v>0.24803224853613193</c:v>
                </c:pt>
                <c:pt idx="242">
                  <c:v>0.26838739944051576</c:v>
                </c:pt>
                <c:pt idx="243">
                  <c:v>0.27340885792226299</c:v>
                </c:pt>
                <c:pt idx="244">
                  <c:v>0.26942991677236644</c:v>
                </c:pt>
                <c:pt idx="245">
                  <c:v>0.26780532726356576</c:v>
                </c:pt>
                <c:pt idx="246">
                  <c:v>0.26930828975031712</c:v>
                </c:pt>
                <c:pt idx="247">
                  <c:v>0.26862196584018216</c:v>
                </c:pt>
                <c:pt idx="248">
                  <c:v>0.26852640175142928</c:v>
                </c:pt>
                <c:pt idx="249">
                  <c:v>0.26569422966656836</c:v>
                </c:pt>
                <c:pt idx="250">
                  <c:v>0.25240213368547249</c:v>
                </c:pt>
                <c:pt idx="251">
                  <c:v>0.24521745174013518</c:v>
                </c:pt>
                <c:pt idx="252">
                  <c:v>0.25723246398971394</c:v>
                </c:pt>
                <c:pt idx="253">
                  <c:v>0.2516028703977205</c:v>
                </c:pt>
                <c:pt idx="254">
                  <c:v>0.25492155057077831</c:v>
                </c:pt>
                <c:pt idx="255">
                  <c:v>0.25601619376922147</c:v>
                </c:pt>
                <c:pt idx="256">
                  <c:v>0.26056851945163595</c:v>
                </c:pt>
                <c:pt idx="257">
                  <c:v>0.26961235730544036</c:v>
                </c:pt>
                <c:pt idx="258">
                  <c:v>0.26920403801713216</c:v>
                </c:pt>
                <c:pt idx="259">
                  <c:v>0.26481677757892741</c:v>
                </c:pt>
                <c:pt idx="260">
                  <c:v>0.2523065695967196</c:v>
                </c:pt>
                <c:pt idx="261">
                  <c:v>0.24455719076329646</c:v>
                </c:pt>
                <c:pt idx="262">
                  <c:v>0.24480044480739491</c:v>
                </c:pt>
                <c:pt idx="263">
                  <c:v>0.24110819592375721</c:v>
                </c:pt>
                <c:pt idx="264">
                  <c:v>0.25113373759838775</c:v>
                </c:pt>
                <c:pt idx="265">
                  <c:v>0.26398276371344687</c:v>
                </c:pt>
                <c:pt idx="266">
                  <c:v>0.26918666272826797</c:v>
                </c:pt>
                <c:pt idx="267">
                  <c:v>0.2660851736660122</c:v>
                </c:pt>
                <c:pt idx="268">
                  <c:v>0.24510451236251812</c:v>
                </c:pt>
                <c:pt idx="269">
                  <c:v>0.24565183396173962</c:v>
                </c:pt>
                <c:pt idx="270">
                  <c:v>0.22765972234288392</c:v>
                </c:pt>
                <c:pt idx="271">
                  <c:v>0.22387190937049334</c:v>
                </c:pt>
                <c:pt idx="272">
                  <c:v>0.2275380953208348</c:v>
                </c:pt>
                <c:pt idx="273">
                  <c:v>0.22664326794432968</c:v>
                </c:pt>
                <c:pt idx="274">
                  <c:v>0.22664326794432968</c:v>
                </c:pt>
                <c:pt idx="275">
                  <c:v>0.22664326794432968</c:v>
                </c:pt>
                <c:pt idx="276">
                  <c:v>0.22683439612183565</c:v>
                </c:pt>
                <c:pt idx="277">
                  <c:v>0.24023943148054835</c:v>
                </c:pt>
                <c:pt idx="278">
                  <c:v>0.22860667558598172</c:v>
                </c:pt>
                <c:pt idx="279">
                  <c:v>0.23126509478220081</c:v>
                </c:pt>
                <c:pt idx="280">
                  <c:v>0.2409344430351156</c:v>
                </c:pt>
                <c:pt idx="281">
                  <c:v>0.21151807898806321</c:v>
                </c:pt>
                <c:pt idx="282">
                  <c:v>0.19673170816464827</c:v>
                </c:pt>
                <c:pt idx="283">
                  <c:v>0.19876461696175696</c:v>
                </c:pt>
                <c:pt idx="284">
                  <c:v>0.19892099456153461</c:v>
                </c:pt>
                <c:pt idx="285">
                  <c:v>0.19414279012388586</c:v>
                </c:pt>
                <c:pt idx="286">
                  <c:v>0.17760151512518901</c:v>
                </c:pt>
                <c:pt idx="287">
                  <c:v>0.17572498392785779</c:v>
                </c:pt>
                <c:pt idx="288">
                  <c:v>0.18141539103087603</c:v>
                </c:pt>
                <c:pt idx="289">
                  <c:v>0.20488071864194757</c:v>
                </c:pt>
                <c:pt idx="290">
                  <c:v>0.20567998192969958</c:v>
                </c:pt>
                <c:pt idx="291">
                  <c:v>0.20847740343683216</c:v>
                </c:pt>
                <c:pt idx="292">
                  <c:v>0.22421941514777696</c:v>
                </c:pt>
                <c:pt idx="293">
                  <c:v>0.2217347488401995</c:v>
                </c:pt>
                <c:pt idx="294">
                  <c:v>0.2153493301826144</c:v>
                </c:pt>
                <c:pt idx="295">
                  <c:v>0.22489705141347988</c:v>
                </c:pt>
                <c:pt idx="296">
                  <c:v>0.23012701336159724</c:v>
                </c:pt>
                <c:pt idx="297">
                  <c:v>0.23032682918353528</c:v>
                </c:pt>
                <c:pt idx="298">
                  <c:v>0.22448873212517167</c:v>
                </c:pt>
                <c:pt idx="299">
                  <c:v>0.22239500981703822</c:v>
                </c:pt>
                <c:pt idx="300">
                  <c:v>0.22433235452539402</c:v>
                </c:pt>
                <c:pt idx="301">
                  <c:v>0.22838079683074741</c:v>
                </c:pt>
                <c:pt idx="302">
                  <c:v>0.23196879398119993</c:v>
                </c:pt>
                <c:pt idx="303">
                  <c:v>0.2323858009139402</c:v>
                </c:pt>
                <c:pt idx="304">
                  <c:v>0.24045662259135056</c:v>
                </c:pt>
                <c:pt idx="305">
                  <c:v>0.24101263183500432</c:v>
                </c:pt>
                <c:pt idx="306">
                  <c:v>0.23316768891282827</c:v>
                </c:pt>
                <c:pt idx="307">
                  <c:v>0.22806804163119213</c:v>
                </c:pt>
                <c:pt idx="308">
                  <c:v>0.2426459089882369</c:v>
                </c:pt>
                <c:pt idx="309">
                  <c:v>0.25691970879015869</c:v>
                </c:pt>
                <c:pt idx="310">
                  <c:v>0.24738067520372528</c:v>
                </c:pt>
                <c:pt idx="311">
                  <c:v>0.25422653901621123</c:v>
                </c:pt>
                <c:pt idx="312">
                  <c:v>0.2424634684551632</c:v>
                </c:pt>
                <c:pt idx="313">
                  <c:v>0.23943148054836424</c:v>
                </c:pt>
                <c:pt idx="314">
                  <c:v>0.23349781940124753</c:v>
                </c:pt>
                <c:pt idx="315">
                  <c:v>0.23199485691449617</c:v>
                </c:pt>
                <c:pt idx="316">
                  <c:v>0.21838131808941336</c:v>
                </c:pt>
                <c:pt idx="317">
                  <c:v>0.23902316126005604</c:v>
                </c:pt>
                <c:pt idx="318">
                  <c:v>0.27049849703751339</c:v>
                </c:pt>
                <c:pt idx="319">
                  <c:v>0.26784876548572617</c:v>
                </c:pt>
                <c:pt idx="320">
                  <c:v>0.27401699303250926</c:v>
                </c:pt>
                <c:pt idx="321">
                  <c:v>0.27003805188261271</c:v>
                </c:pt>
                <c:pt idx="322">
                  <c:v>0.26592010842180264</c:v>
                </c:pt>
                <c:pt idx="323">
                  <c:v>0.26928222681702085</c:v>
                </c:pt>
                <c:pt idx="324">
                  <c:v>0.27892551213663924</c:v>
                </c:pt>
                <c:pt idx="325">
                  <c:v>0.27886469862561469</c:v>
                </c:pt>
                <c:pt idx="326">
                  <c:v>0.27767449133841859</c:v>
                </c:pt>
                <c:pt idx="327">
                  <c:v>0.27911664031414524</c:v>
                </c:pt>
                <c:pt idx="328">
                  <c:v>0.27936858200267595</c:v>
                </c:pt>
                <c:pt idx="329">
                  <c:v>0.28658801452574162</c:v>
                </c:pt>
                <c:pt idx="330">
                  <c:v>0.29096658731951425</c:v>
                </c:pt>
                <c:pt idx="331">
                  <c:v>0.29668305735582856</c:v>
                </c:pt>
                <c:pt idx="332">
                  <c:v>0.29863777735304853</c:v>
                </c:pt>
                <c:pt idx="333">
                  <c:v>0.2986464649974806</c:v>
                </c:pt>
                <c:pt idx="334">
                  <c:v>0.30571820756520085</c:v>
                </c:pt>
                <c:pt idx="335">
                  <c:v>0.30330304241308026</c:v>
                </c:pt>
                <c:pt idx="336">
                  <c:v>0.30995777804806002</c:v>
                </c:pt>
                <c:pt idx="337">
                  <c:v>0.30484944312199197</c:v>
                </c:pt>
                <c:pt idx="338">
                  <c:v>0.30150470001563773</c:v>
                </c:pt>
                <c:pt idx="339">
                  <c:v>0.31458829253036347</c:v>
                </c:pt>
                <c:pt idx="340">
                  <c:v>0.29941966535193659</c:v>
                </c:pt>
                <c:pt idx="341">
                  <c:v>0.31295501537713066</c:v>
                </c:pt>
                <c:pt idx="342">
                  <c:v>0.31367608986499396</c:v>
                </c:pt>
                <c:pt idx="343">
                  <c:v>0.31130436293503394</c:v>
                </c:pt>
                <c:pt idx="344">
                  <c:v>0.31872361128003762</c:v>
                </c:pt>
                <c:pt idx="345">
                  <c:v>0.31792434799228542</c:v>
                </c:pt>
                <c:pt idx="346">
                  <c:v>0.32002675794485097</c:v>
                </c:pt>
                <c:pt idx="347">
                  <c:v>0.32080864594373881</c:v>
                </c:pt>
                <c:pt idx="348">
                  <c:v>0.32172084860910827</c:v>
                </c:pt>
                <c:pt idx="349">
                  <c:v>0.32033951314440606</c:v>
                </c:pt>
                <c:pt idx="350">
                  <c:v>0.33002623668618503</c:v>
                </c:pt>
                <c:pt idx="351">
                  <c:v>0.31352839990964859</c:v>
                </c:pt>
                <c:pt idx="352">
                  <c:v>0.3052490747658681</c:v>
                </c:pt>
                <c:pt idx="353">
                  <c:v>0.31669939012736087</c:v>
                </c:pt>
                <c:pt idx="354">
                  <c:v>0.29259117682831476</c:v>
                </c:pt>
                <c:pt idx="355">
                  <c:v>0.30048824561708348</c:v>
                </c:pt>
                <c:pt idx="356">
                  <c:v>0.3170382082602124</c:v>
                </c:pt>
                <c:pt idx="357">
                  <c:v>0.31590012683960883</c:v>
                </c:pt>
                <c:pt idx="358">
                  <c:v>0.31895817767970402</c:v>
                </c:pt>
                <c:pt idx="359">
                  <c:v>0.32503952878216613</c:v>
                </c:pt>
                <c:pt idx="360">
                  <c:v>0.33771480200858345</c:v>
                </c:pt>
                <c:pt idx="361">
                  <c:v>0.33916563862874227</c:v>
                </c:pt>
                <c:pt idx="362">
                  <c:v>0.34159817906972711</c:v>
                </c:pt>
                <c:pt idx="363">
                  <c:v>0.34761002901673255</c:v>
                </c:pt>
                <c:pt idx="364">
                  <c:v>0.35198860181050518</c:v>
                </c:pt>
                <c:pt idx="365">
                  <c:v>0.34873942279290399</c:v>
                </c:pt>
                <c:pt idx="366">
                  <c:v>0.35051170225705008</c:v>
                </c:pt>
                <c:pt idx="367">
                  <c:v>0.35807864055739935</c:v>
                </c:pt>
                <c:pt idx="368">
                  <c:v>0.35588066651608091</c:v>
                </c:pt>
                <c:pt idx="369">
                  <c:v>0.34840929230448453</c:v>
                </c:pt>
                <c:pt idx="370">
                  <c:v>0.3451427379980192</c:v>
                </c:pt>
                <c:pt idx="371">
                  <c:v>0.35415182527409528</c:v>
                </c:pt>
                <c:pt idx="372">
                  <c:v>0.34293607631226869</c:v>
                </c:pt>
                <c:pt idx="373">
                  <c:v>0.35257067398745517</c:v>
                </c:pt>
                <c:pt idx="374">
                  <c:v>0.34805309888276903</c:v>
                </c:pt>
                <c:pt idx="375">
                  <c:v>0.3585477733567321</c:v>
                </c:pt>
                <c:pt idx="376">
                  <c:v>0.3577485100689799</c:v>
                </c:pt>
                <c:pt idx="377">
                  <c:v>0.36325647663892424</c:v>
                </c:pt>
                <c:pt idx="378">
                  <c:v>0.35715775024759799</c:v>
                </c:pt>
                <c:pt idx="379">
                  <c:v>0.3641773669487256</c:v>
                </c:pt>
                <c:pt idx="380">
                  <c:v>0.34979062776918679</c:v>
                </c:pt>
                <c:pt idx="381">
                  <c:v>0.35525515611697051</c:v>
                </c:pt>
                <c:pt idx="382">
                  <c:v>0.34943443434747107</c:v>
                </c:pt>
                <c:pt idx="383">
                  <c:v>0.35793963824648584</c:v>
                </c:pt>
                <c:pt idx="384">
                  <c:v>0.36275259326186293</c:v>
                </c:pt>
                <c:pt idx="385">
                  <c:v>0.37936336941601662</c:v>
                </c:pt>
                <c:pt idx="386">
                  <c:v>0.38426320087571453</c:v>
                </c:pt>
                <c:pt idx="387">
                  <c:v>0.38033638559241045</c:v>
                </c:pt>
                <c:pt idx="388">
                  <c:v>0.34863517105971886</c:v>
                </c:pt>
                <c:pt idx="389">
                  <c:v>0.36793042934338782</c:v>
                </c:pt>
                <c:pt idx="390">
                  <c:v>0.34833110350459584</c:v>
                </c:pt>
                <c:pt idx="391">
                  <c:v>0.3392959532952235</c:v>
                </c:pt>
                <c:pt idx="392">
                  <c:v>0.35114590030059256</c:v>
                </c:pt>
                <c:pt idx="393">
                  <c:v>0.35744444251385687</c:v>
                </c:pt>
                <c:pt idx="394">
                  <c:v>0.37158792764929721</c:v>
                </c:pt>
                <c:pt idx="395">
                  <c:v>0.37159661529372928</c:v>
                </c:pt>
                <c:pt idx="396">
                  <c:v>0.37713064479696989</c:v>
                </c:pt>
                <c:pt idx="397">
                  <c:v>0.37459385262279993</c:v>
                </c:pt>
                <c:pt idx="398">
                  <c:v>0.38447170434208466</c:v>
                </c:pt>
                <c:pt idx="399">
                  <c:v>0.38791201153719179</c:v>
                </c:pt>
                <c:pt idx="400">
                  <c:v>0.37499348426667606</c:v>
                </c:pt>
                <c:pt idx="401">
                  <c:v>0.38792938682605599</c:v>
                </c:pt>
                <c:pt idx="402">
                  <c:v>0.40255069240526137</c:v>
                </c:pt>
                <c:pt idx="403">
                  <c:v>0.40522648689034463</c:v>
                </c:pt>
                <c:pt idx="404">
                  <c:v>0.41257623407989169</c:v>
                </c:pt>
                <c:pt idx="405">
                  <c:v>0.41842301878268739</c:v>
                </c:pt>
                <c:pt idx="406">
                  <c:v>0.41319305683457003</c:v>
                </c:pt>
                <c:pt idx="407">
                  <c:v>0.41930047087032835</c:v>
                </c:pt>
                <c:pt idx="408">
                  <c:v>0.41936128438135289</c:v>
                </c:pt>
                <c:pt idx="409">
                  <c:v>0.43375671120532378</c:v>
                </c:pt>
                <c:pt idx="410">
                  <c:v>0.4410890831060067</c:v>
                </c:pt>
                <c:pt idx="411">
                  <c:v>0.43386965058294102</c:v>
                </c:pt>
                <c:pt idx="412">
                  <c:v>0.44863864611749177</c:v>
                </c:pt>
                <c:pt idx="413">
                  <c:v>0.44761350407450529</c:v>
                </c:pt>
                <c:pt idx="414">
                  <c:v>0.45010685802651484</c:v>
                </c:pt>
                <c:pt idx="415">
                  <c:v>0.43810922106580019</c:v>
                </c:pt>
                <c:pt idx="416">
                  <c:v>0.43390440116066936</c:v>
                </c:pt>
                <c:pt idx="417">
                  <c:v>0.43311382551734923</c:v>
                </c:pt>
                <c:pt idx="418">
                  <c:v>0.44220110159331399</c:v>
                </c:pt>
                <c:pt idx="419">
                  <c:v>0.43203655760777021</c:v>
                </c:pt>
                <c:pt idx="420">
                  <c:v>0.43729258248918401</c:v>
                </c:pt>
                <c:pt idx="421">
                  <c:v>0.41672892811843004</c:v>
                </c:pt>
                <c:pt idx="422">
                  <c:v>0.42513856792869192</c:v>
                </c:pt>
                <c:pt idx="423">
                  <c:v>0.41728493736208383</c:v>
                </c:pt>
                <c:pt idx="424">
                  <c:v>0.39775511267874841</c:v>
                </c:pt>
                <c:pt idx="425">
                  <c:v>0.40962243497298145</c:v>
                </c:pt>
                <c:pt idx="426">
                  <c:v>0.42771011068059023</c:v>
                </c:pt>
                <c:pt idx="427">
                  <c:v>0.42721491494796104</c:v>
                </c:pt>
                <c:pt idx="428">
                  <c:v>0.41272392403523722</c:v>
                </c:pt>
                <c:pt idx="429">
                  <c:v>0.40090003996316442</c:v>
                </c:pt>
                <c:pt idx="430">
                  <c:v>0.42161138428926381</c:v>
                </c:pt>
                <c:pt idx="431">
                  <c:v>0.41324518270116251</c:v>
                </c:pt>
                <c:pt idx="432">
                  <c:v>0.42393967299706359</c:v>
                </c:pt>
                <c:pt idx="433">
                  <c:v>0.43503379493684086</c:v>
                </c:pt>
                <c:pt idx="434">
                  <c:v>0.41515646447622206</c:v>
                </c:pt>
                <c:pt idx="435">
                  <c:v>0.37976300105989275</c:v>
                </c:pt>
                <c:pt idx="436">
                  <c:v>0.38344656229909835</c:v>
                </c:pt>
                <c:pt idx="437">
                  <c:v>0.36664465796743873</c:v>
                </c:pt>
                <c:pt idx="438">
                  <c:v>0.37962399874897923</c:v>
                </c:pt>
                <c:pt idx="439">
                  <c:v>0.39285528121905033</c:v>
                </c:pt>
                <c:pt idx="440">
                  <c:v>0.40149079978454655</c:v>
                </c:pt>
                <c:pt idx="441">
                  <c:v>0.39547894983754112</c:v>
                </c:pt>
                <c:pt idx="442">
                  <c:v>0.40301982520459412</c:v>
                </c:pt>
                <c:pt idx="443">
                  <c:v>0.40225531249457025</c:v>
                </c:pt>
                <c:pt idx="444">
                  <c:v>0.40341076920403818</c:v>
                </c:pt>
                <c:pt idx="445">
                  <c:v>0.41772800722812031</c:v>
                </c:pt>
                <c:pt idx="446">
                  <c:v>0.42517331850642026</c:v>
                </c:pt>
                <c:pt idx="447">
                  <c:v>0.43547686480287734</c:v>
                </c:pt>
                <c:pt idx="448">
                  <c:v>0.43573749413584001</c:v>
                </c:pt>
                <c:pt idx="449">
                  <c:v>0.4551978176637187</c:v>
                </c:pt>
                <c:pt idx="450">
                  <c:v>0.45968932983510863</c:v>
                </c:pt>
                <c:pt idx="451">
                  <c:v>0.46169617569892107</c:v>
                </c:pt>
                <c:pt idx="452">
                  <c:v>0.45627508557329771</c:v>
                </c:pt>
                <c:pt idx="453">
                  <c:v>0.46031484023421904</c:v>
                </c:pt>
                <c:pt idx="454">
                  <c:v>0.46766458742376588</c:v>
                </c:pt>
                <c:pt idx="455">
                  <c:v>0.47002762670929404</c:v>
                </c:pt>
                <c:pt idx="456">
                  <c:v>0.47301617639393262</c:v>
                </c:pt>
                <c:pt idx="457">
                  <c:v>0.47028825604225688</c:v>
                </c:pt>
                <c:pt idx="458">
                  <c:v>0.46468472538355959</c:v>
                </c:pt>
                <c:pt idx="459">
                  <c:v>0.4684291001337898</c:v>
                </c:pt>
                <c:pt idx="460">
                  <c:v>0.46964537035428228</c:v>
                </c:pt>
                <c:pt idx="461">
                  <c:v>0.46415477907320207</c:v>
                </c:pt>
                <c:pt idx="462">
                  <c:v>0.46470210067242379</c:v>
                </c:pt>
                <c:pt idx="463">
                  <c:v>0.46450228485048572</c:v>
                </c:pt>
                <c:pt idx="464">
                  <c:v>0.48286796517992109</c:v>
                </c:pt>
                <c:pt idx="465">
                  <c:v>0.4853005056209061</c:v>
                </c:pt>
                <c:pt idx="466">
                  <c:v>0.48310253157958766</c:v>
                </c:pt>
                <c:pt idx="467">
                  <c:v>0.47461470296943686</c:v>
                </c:pt>
                <c:pt idx="468">
                  <c:v>0.46900248466630773</c:v>
                </c:pt>
                <c:pt idx="469">
                  <c:v>0.47471026705818992</c:v>
                </c:pt>
                <c:pt idx="470">
                  <c:v>0.46944555453234421</c:v>
                </c:pt>
                <c:pt idx="471">
                  <c:v>0.46775146386808691</c:v>
                </c:pt>
                <c:pt idx="472">
                  <c:v>0.47182596910673652</c:v>
                </c:pt>
                <c:pt idx="473">
                  <c:v>0.46420690493979477</c:v>
                </c:pt>
                <c:pt idx="474">
                  <c:v>0.44329574479175715</c:v>
                </c:pt>
                <c:pt idx="475">
                  <c:v>0.43852622799854046</c:v>
                </c:pt>
                <c:pt idx="476">
                  <c:v>0.43003839938838984</c:v>
                </c:pt>
                <c:pt idx="477">
                  <c:v>0.43550292773617361</c:v>
                </c:pt>
                <c:pt idx="478">
                  <c:v>0.42720622730352897</c:v>
                </c:pt>
                <c:pt idx="479">
                  <c:v>0.43950793181936659</c:v>
                </c:pt>
                <c:pt idx="480">
                  <c:v>0.44518965127795257</c:v>
                </c:pt>
                <c:pt idx="481">
                  <c:v>0.43935155421958894</c:v>
                </c:pt>
                <c:pt idx="482">
                  <c:v>0.41650304936319577</c:v>
                </c:pt>
                <c:pt idx="483">
                  <c:v>0.4203951140687715</c:v>
                </c:pt>
                <c:pt idx="484">
                  <c:v>0.42318384793147201</c:v>
                </c:pt>
                <c:pt idx="485">
                  <c:v>0.41866627282678581</c:v>
                </c:pt>
                <c:pt idx="486">
                  <c:v>0.42457387104060612</c:v>
                </c:pt>
                <c:pt idx="487">
                  <c:v>0.43613712577971608</c:v>
                </c:pt>
                <c:pt idx="488">
                  <c:v>0.43787465466613384</c:v>
                </c:pt>
                <c:pt idx="489">
                  <c:v>0.43795284346602276</c:v>
                </c:pt>
                <c:pt idx="490">
                  <c:v>0.45232220735669743</c:v>
                </c:pt>
                <c:pt idx="491">
                  <c:v>0.4629906347193023</c:v>
                </c:pt>
                <c:pt idx="492">
                  <c:v>0.46745608395739596</c:v>
                </c:pt>
                <c:pt idx="493">
                  <c:v>0.46249543898667328</c:v>
                </c:pt>
                <c:pt idx="494">
                  <c:v>0.46646569249213776</c:v>
                </c:pt>
                <c:pt idx="495">
                  <c:v>0.47481451879137487</c:v>
                </c:pt>
                <c:pt idx="496">
                  <c:v>0.48103487220475044</c:v>
                </c:pt>
                <c:pt idx="497">
                  <c:v>0.49907042204576657</c:v>
                </c:pt>
                <c:pt idx="498">
                  <c:v>0.49630775111636233</c:v>
                </c:pt>
                <c:pt idx="499">
                  <c:v>0.48550900908727623</c:v>
                </c:pt>
                <c:pt idx="500">
                  <c:v>0.47849808003058053</c:v>
                </c:pt>
                <c:pt idx="501">
                  <c:v>0.47465814119159744</c:v>
                </c:pt>
                <c:pt idx="502">
                  <c:v>0.47061838653067611</c:v>
                </c:pt>
                <c:pt idx="503">
                  <c:v>0.47574409674560852</c:v>
                </c:pt>
                <c:pt idx="504">
                  <c:v>0.46973224679860309</c:v>
                </c:pt>
                <c:pt idx="505">
                  <c:v>0.4608708494778726</c:v>
                </c:pt>
                <c:pt idx="506">
                  <c:v>0.47255573123903194</c:v>
                </c:pt>
                <c:pt idx="507">
                  <c:v>0.47157402741820581</c:v>
                </c:pt>
                <c:pt idx="508">
                  <c:v>0.45836012023699907</c:v>
                </c:pt>
                <c:pt idx="509">
                  <c:v>0.46864629124459201</c:v>
                </c:pt>
                <c:pt idx="510">
                  <c:v>0.45615345855124839</c:v>
                </c:pt>
                <c:pt idx="511">
                  <c:v>0.43819609751012123</c:v>
                </c:pt>
                <c:pt idx="512">
                  <c:v>0.4390214237311697</c:v>
                </c:pt>
                <c:pt idx="513">
                  <c:v>0.47043594599760225</c:v>
                </c:pt>
                <c:pt idx="514">
                  <c:v>0.47967959967334467</c:v>
                </c:pt>
                <c:pt idx="515">
                  <c:v>0.4857088249092143</c:v>
                </c:pt>
                <c:pt idx="516">
                  <c:v>0.475214150435251</c:v>
                </c:pt>
                <c:pt idx="517">
                  <c:v>0.49561273956179525</c:v>
                </c:pt>
                <c:pt idx="518">
                  <c:v>0.50569909474745034</c:v>
                </c:pt>
                <c:pt idx="519">
                  <c:v>0.51555957117787088</c:v>
                </c:pt>
                <c:pt idx="520">
                  <c:v>0.51569857348878434</c:v>
                </c:pt>
                <c:pt idx="521">
                  <c:v>0.52439490556530521</c:v>
                </c:pt>
                <c:pt idx="522">
                  <c:v>0.51719284833110368</c:v>
                </c:pt>
                <c:pt idx="523">
                  <c:v>0.522136118012962</c:v>
                </c:pt>
                <c:pt idx="524">
                  <c:v>0.52882560422567026</c:v>
                </c:pt>
                <c:pt idx="525">
                  <c:v>0.53085851302277898</c:v>
                </c:pt>
                <c:pt idx="526">
                  <c:v>0.53940715514395443</c:v>
                </c:pt>
                <c:pt idx="527">
                  <c:v>0.53190103035462966</c:v>
                </c:pt>
                <c:pt idx="528">
                  <c:v>0.52601949507410561</c:v>
                </c:pt>
                <c:pt idx="529">
                  <c:v>0.530450193734471</c:v>
                </c:pt>
                <c:pt idx="530">
                  <c:v>0.53591472208225477</c:v>
                </c:pt>
                <c:pt idx="531">
                  <c:v>0.5316056504439387</c:v>
                </c:pt>
                <c:pt idx="532">
                  <c:v>0.53813875905686936</c:v>
                </c:pt>
                <c:pt idx="533">
                  <c:v>0.51786179695237444</c:v>
                </c:pt>
                <c:pt idx="534">
                  <c:v>0.53824301079005432</c:v>
                </c:pt>
                <c:pt idx="535">
                  <c:v>0.5393550292773619</c:v>
                </c:pt>
                <c:pt idx="536">
                  <c:v>0.53570621861588463</c:v>
                </c:pt>
                <c:pt idx="537">
                  <c:v>0.54813823779820348</c:v>
                </c:pt>
                <c:pt idx="538">
                  <c:v>0.55562698729866378</c:v>
                </c:pt>
                <c:pt idx="539">
                  <c:v>0.56219484648932305</c:v>
                </c:pt>
                <c:pt idx="540">
                  <c:v>0.55641756294198397</c:v>
                </c:pt>
                <c:pt idx="541">
                  <c:v>0.5532378850798394</c:v>
                </c:pt>
                <c:pt idx="542">
                  <c:v>0.54759091619898181</c:v>
                </c:pt>
                <c:pt idx="543">
                  <c:v>0.56017062533664619</c:v>
                </c:pt>
                <c:pt idx="544">
                  <c:v>0.56791131652563731</c:v>
                </c:pt>
                <c:pt idx="545">
                  <c:v>0.56593053359512113</c:v>
                </c:pt>
                <c:pt idx="546">
                  <c:v>0.56616509999478748</c:v>
                </c:pt>
                <c:pt idx="547">
                  <c:v>0.57005716470036327</c:v>
                </c:pt>
                <c:pt idx="548">
                  <c:v>0.5688235191910066</c:v>
                </c:pt>
                <c:pt idx="549">
                  <c:v>0.56455788577485111</c:v>
                </c:pt>
                <c:pt idx="550">
                  <c:v>0.55956249022640014</c:v>
                </c:pt>
                <c:pt idx="551">
                  <c:v>0.55752958142929132</c:v>
                </c:pt>
                <c:pt idx="552">
                  <c:v>0.55077059406112627</c:v>
                </c:pt>
                <c:pt idx="553">
                  <c:v>0.56819800879189619</c:v>
                </c:pt>
                <c:pt idx="554">
                  <c:v>0.5710475561656212</c:v>
                </c:pt>
                <c:pt idx="555">
                  <c:v>0.56605216061717023</c:v>
                </c:pt>
                <c:pt idx="556">
                  <c:v>0.54832936597570947</c:v>
                </c:pt>
                <c:pt idx="557">
                  <c:v>0.54249126891734578</c:v>
                </c:pt>
                <c:pt idx="558">
                  <c:v>0.54233489131756818</c:v>
                </c:pt>
                <c:pt idx="559">
                  <c:v>0.55208242837037169</c:v>
                </c:pt>
                <c:pt idx="560">
                  <c:v>0.54726947335499465</c:v>
                </c:pt>
                <c:pt idx="561">
                  <c:v>0.5730283390961376</c:v>
                </c:pt>
                <c:pt idx="562">
                  <c:v>0.5721161364307682</c:v>
                </c:pt>
                <c:pt idx="563">
                  <c:v>0.57969176237554954</c:v>
                </c:pt>
                <c:pt idx="564">
                  <c:v>0.58809271454137935</c:v>
                </c:pt>
                <c:pt idx="565">
                  <c:v>0.59272322902368257</c:v>
                </c:pt>
                <c:pt idx="566">
                  <c:v>0.60028147967959977</c:v>
                </c:pt>
                <c:pt idx="567">
                  <c:v>0.59974284572481029</c:v>
                </c:pt>
                <c:pt idx="568">
                  <c:v>0.5994561534585513</c:v>
                </c:pt>
                <c:pt idx="569">
                  <c:v>0.60578944624954389</c:v>
                </c:pt>
                <c:pt idx="570">
                  <c:v>0.59155908466978269</c:v>
                </c:pt>
                <c:pt idx="571">
                  <c:v>0.59102913835942517</c:v>
                </c:pt>
                <c:pt idx="572">
                  <c:v>0.58703282192066453</c:v>
                </c:pt>
                <c:pt idx="573">
                  <c:v>0.59668479488471515</c:v>
                </c:pt>
                <c:pt idx="574">
                  <c:v>0.59634597675186363</c:v>
                </c:pt>
                <c:pt idx="575">
                  <c:v>0.59690198599551736</c:v>
                </c:pt>
                <c:pt idx="576">
                  <c:v>0.60058554723472279</c:v>
                </c:pt>
                <c:pt idx="577">
                  <c:v>0.5804562750855734</c:v>
                </c:pt>
                <c:pt idx="578">
                  <c:v>0.59755355932792398</c:v>
                </c:pt>
                <c:pt idx="579">
                  <c:v>0.60580682153840826</c:v>
                </c:pt>
                <c:pt idx="580">
                  <c:v>0.60364359807481816</c:v>
                </c:pt>
                <c:pt idx="581">
                  <c:v>0.59739718172814638</c:v>
                </c:pt>
                <c:pt idx="582">
                  <c:v>0.60182788038851154</c:v>
                </c:pt>
                <c:pt idx="583">
                  <c:v>0.6027487706983129</c:v>
                </c:pt>
                <c:pt idx="584">
                  <c:v>0.58850103382968755</c:v>
                </c:pt>
                <c:pt idx="585">
                  <c:v>0.55534029503240501</c:v>
                </c:pt>
                <c:pt idx="586">
                  <c:v>0.54775598144319149</c:v>
                </c:pt>
                <c:pt idx="587">
                  <c:v>0.55726026445189658</c:v>
                </c:pt>
                <c:pt idx="588">
                  <c:v>0.54136187514117429</c:v>
                </c:pt>
                <c:pt idx="589">
                  <c:v>0.5587284763609196</c:v>
                </c:pt>
                <c:pt idx="590">
                  <c:v>0.54865080881969663</c:v>
                </c:pt>
                <c:pt idx="591">
                  <c:v>0.51329209598109582</c:v>
                </c:pt>
                <c:pt idx="592">
                  <c:v>0.52485535072020584</c:v>
                </c:pt>
                <c:pt idx="593">
                  <c:v>0.52176254930238231</c:v>
                </c:pt>
                <c:pt idx="594">
                  <c:v>0.54069292651990353</c:v>
                </c:pt>
                <c:pt idx="595">
                  <c:v>0.56118707973520066</c:v>
                </c:pt>
                <c:pt idx="596">
                  <c:v>0.56363699546504964</c:v>
                </c:pt>
                <c:pt idx="597">
                  <c:v>0.58093409552933828</c:v>
                </c:pt>
                <c:pt idx="598">
                  <c:v>0.58050840095216594</c:v>
                </c:pt>
                <c:pt idx="599">
                  <c:v>0.58969124111688354</c:v>
                </c:pt>
                <c:pt idx="600">
                  <c:v>0.59733636821712177</c:v>
                </c:pt>
                <c:pt idx="601">
                  <c:v>0.59918683648115656</c:v>
                </c:pt>
                <c:pt idx="602">
                  <c:v>0.58875297551821804</c:v>
                </c:pt>
                <c:pt idx="603">
                  <c:v>0.59833544732681188</c:v>
                </c:pt>
                <c:pt idx="604">
                  <c:v>0.59526870884228456</c:v>
                </c:pt>
                <c:pt idx="605">
                  <c:v>0.60513787291713728</c:v>
                </c:pt>
                <c:pt idx="606">
                  <c:v>0.60297464945354717</c:v>
                </c:pt>
                <c:pt idx="607">
                  <c:v>0.60300940003127568</c:v>
                </c:pt>
                <c:pt idx="608">
                  <c:v>0.61094121939777257</c:v>
                </c:pt>
                <c:pt idx="609">
                  <c:v>0.61542404392473038</c:v>
                </c:pt>
                <c:pt idx="610">
                  <c:v>0.60350459576390469</c:v>
                </c:pt>
                <c:pt idx="611">
                  <c:v>0.62798637777353061</c:v>
                </c:pt>
                <c:pt idx="612">
                  <c:v>0.62789950132920958</c:v>
                </c:pt>
                <c:pt idx="613">
                  <c:v>0.63069692283634216</c:v>
                </c:pt>
                <c:pt idx="614">
                  <c:v>0.63157437492398316</c:v>
                </c:pt>
                <c:pt idx="615">
                  <c:v>0.63081854985839159</c:v>
                </c:pt>
                <c:pt idx="616">
                  <c:v>0.62253053707017891</c:v>
                </c:pt>
                <c:pt idx="617">
                  <c:v>0.62302573280280793</c:v>
                </c:pt>
                <c:pt idx="618">
                  <c:v>0.60403454207426199</c:v>
                </c:pt>
                <c:pt idx="619">
                  <c:v>0.59950827932514394</c:v>
                </c:pt>
                <c:pt idx="620">
                  <c:v>0.61488540996994079</c:v>
                </c:pt>
                <c:pt idx="621">
                  <c:v>0.6265442287978038</c:v>
                </c:pt>
                <c:pt idx="622">
                  <c:v>0.61657081298976602</c:v>
                </c:pt>
                <c:pt idx="623">
                  <c:v>0.62633572533143367</c:v>
                </c:pt>
                <c:pt idx="624">
                  <c:v>0.62156620853821698</c:v>
                </c:pt>
                <c:pt idx="625">
                  <c:v>0.61367782739388055</c:v>
                </c:pt>
                <c:pt idx="626">
                  <c:v>0.62078432053932897</c:v>
                </c:pt>
                <c:pt idx="627">
                  <c:v>0.60943825691102116</c:v>
                </c:pt>
                <c:pt idx="628">
                  <c:v>0.60638020607092602</c:v>
                </c:pt>
                <c:pt idx="629">
                  <c:v>0.61383420499365804</c:v>
                </c:pt>
                <c:pt idx="630">
                  <c:v>0.62662241759769255</c:v>
                </c:pt>
                <c:pt idx="631">
                  <c:v>0.63807273295918554</c:v>
                </c:pt>
                <c:pt idx="632">
                  <c:v>0.64274668566364934</c:v>
                </c:pt>
                <c:pt idx="633">
                  <c:v>0.64089621739961433</c:v>
                </c:pt>
                <c:pt idx="634">
                  <c:v>0.62032387538442824</c:v>
                </c:pt>
                <c:pt idx="635">
                  <c:v>0.6029051482980905</c:v>
                </c:pt>
                <c:pt idx="636">
                  <c:v>0.60891699824509593</c:v>
                </c:pt>
                <c:pt idx="637">
                  <c:v>0.62648341528677931</c:v>
                </c:pt>
                <c:pt idx="638">
                  <c:v>0.59251472555731244</c:v>
                </c:pt>
                <c:pt idx="639">
                  <c:v>0.57740691188991033</c:v>
                </c:pt>
                <c:pt idx="640">
                  <c:v>0.59036887738258648</c:v>
                </c:pt>
                <c:pt idx="641">
                  <c:v>0.60111549354508031</c:v>
                </c:pt>
                <c:pt idx="642">
                  <c:v>0.61790871023230765</c:v>
                </c:pt>
                <c:pt idx="643">
                  <c:v>0.6201153719180581</c:v>
                </c:pt>
                <c:pt idx="644">
                  <c:v>0.62623147359824871</c:v>
                </c:pt>
                <c:pt idx="645">
                  <c:v>0.63288620923322858</c:v>
                </c:pt>
                <c:pt idx="646">
                  <c:v>0.62927214914947982</c:v>
                </c:pt>
                <c:pt idx="647">
                  <c:v>0.63206957065661218</c:v>
                </c:pt>
                <c:pt idx="648">
                  <c:v>0.61885566347540544</c:v>
                </c:pt>
                <c:pt idx="649">
                  <c:v>0.62409431306795493</c:v>
                </c:pt>
                <c:pt idx="650">
                  <c:v>0.63182631661251365</c:v>
                </c:pt>
                <c:pt idx="651">
                  <c:v>0.63670877278334759</c:v>
                </c:pt>
                <c:pt idx="652">
                  <c:v>0.63647420638368124</c:v>
                </c:pt>
                <c:pt idx="653">
                  <c:v>0.63426754469793079</c:v>
                </c:pt>
                <c:pt idx="654">
                  <c:v>0.63732559553802592</c:v>
                </c:pt>
                <c:pt idx="655">
                  <c:v>0.62260872587006766</c:v>
                </c:pt>
                <c:pt idx="656">
                  <c:v>0.63172206487932869</c:v>
                </c:pt>
                <c:pt idx="657">
                  <c:v>0.62948065261584996</c:v>
                </c:pt>
                <c:pt idx="658">
                  <c:v>0.63195663127899515</c:v>
                </c:pt>
                <c:pt idx="659">
                  <c:v>0.64774208121210031</c:v>
                </c:pt>
                <c:pt idx="660">
                  <c:v>0.64843709276666739</c:v>
                </c:pt>
                <c:pt idx="661">
                  <c:v>0.6406877139332442</c:v>
                </c:pt>
                <c:pt idx="662">
                  <c:v>0.62532795857731138</c:v>
                </c:pt>
                <c:pt idx="663">
                  <c:v>0.63141799732420556</c:v>
                </c:pt>
                <c:pt idx="664">
                  <c:v>0.63769047660417355</c:v>
                </c:pt>
                <c:pt idx="665">
                  <c:v>0.62704811217486489</c:v>
                </c:pt>
                <c:pt idx="666">
                  <c:v>0.64025333171163978</c:v>
                </c:pt>
                <c:pt idx="667">
                  <c:v>0.64412802112835132</c:v>
                </c:pt>
                <c:pt idx="668">
                  <c:v>0.65111288725175065</c:v>
                </c:pt>
                <c:pt idx="669">
                  <c:v>0.66099942661546762</c:v>
                </c:pt>
                <c:pt idx="670">
                  <c:v>0.65914895835143261</c:v>
                </c:pt>
                <c:pt idx="671">
                  <c:v>0.66805379389432351</c:v>
                </c:pt>
                <c:pt idx="672">
                  <c:v>0.6711292200232829</c:v>
                </c:pt>
                <c:pt idx="673">
                  <c:v>0.67234549024377543</c:v>
                </c:pt>
                <c:pt idx="674">
                  <c:v>0.67171129220023296</c:v>
                </c:pt>
                <c:pt idx="675">
                  <c:v>0.67487359477351327</c:v>
                </c:pt>
                <c:pt idx="676">
                  <c:v>0.68580265146908082</c:v>
                </c:pt>
                <c:pt idx="677">
                  <c:v>0.69360415616909643</c:v>
                </c:pt>
                <c:pt idx="678">
                  <c:v>0.69519399510016866</c:v>
                </c:pt>
                <c:pt idx="679">
                  <c:v>0.69477698816742828</c:v>
                </c:pt>
                <c:pt idx="680">
                  <c:v>0.68878251350928721</c:v>
                </c:pt>
                <c:pt idx="681">
                  <c:v>0.67681093948186888</c:v>
                </c:pt>
                <c:pt idx="682">
                  <c:v>0.68206696436328274</c:v>
                </c:pt>
                <c:pt idx="683">
                  <c:v>0.68347436276128093</c:v>
                </c:pt>
                <c:pt idx="684">
                  <c:v>0.68713186106719037</c:v>
                </c:pt>
                <c:pt idx="685">
                  <c:v>0.70015464007089123</c:v>
                </c:pt>
                <c:pt idx="686">
                  <c:v>0.70232655117891341</c:v>
                </c:pt>
                <c:pt idx="687">
                  <c:v>0.70527166264139141</c:v>
                </c:pt>
                <c:pt idx="688">
                  <c:v>0.70504578388615713</c:v>
                </c:pt>
                <c:pt idx="689">
                  <c:v>0.69407328896842924</c:v>
                </c:pt>
                <c:pt idx="690">
                  <c:v>0.70236998940107387</c:v>
                </c:pt>
                <c:pt idx="691">
                  <c:v>0.70036314353726137</c:v>
                </c:pt>
                <c:pt idx="692">
                  <c:v>0.70361232255486261</c:v>
                </c:pt>
                <c:pt idx="693">
                  <c:v>0.70297812451132013</c:v>
                </c:pt>
                <c:pt idx="694">
                  <c:v>0.71435025107292416</c:v>
                </c:pt>
                <c:pt idx="695">
                  <c:v>0.71547964484909565</c:v>
                </c:pt>
                <c:pt idx="696">
                  <c:v>0.72487967612461568</c:v>
                </c:pt>
                <c:pt idx="697">
                  <c:v>0.71811200111201867</c:v>
                </c:pt>
                <c:pt idx="698">
                  <c:v>0.70600142477368699</c:v>
                </c:pt>
                <c:pt idx="699">
                  <c:v>0.71392455649575171</c:v>
                </c:pt>
                <c:pt idx="700">
                  <c:v>0.70684412628359961</c:v>
                </c:pt>
                <c:pt idx="701">
                  <c:v>0.70935485552447308</c:v>
                </c:pt>
                <c:pt idx="702">
                  <c:v>0.71763418066825357</c:v>
                </c:pt>
                <c:pt idx="703">
                  <c:v>0.71431550049519577</c:v>
                </c:pt>
                <c:pt idx="704">
                  <c:v>0.7215175577293973</c:v>
                </c:pt>
                <c:pt idx="705">
                  <c:v>0.70114503153614927</c:v>
                </c:pt>
                <c:pt idx="706">
                  <c:v>0.71860719684464769</c:v>
                </c:pt>
                <c:pt idx="707">
                  <c:v>0.71461956805031901</c:v>
                </c:pt>
                <c:pt idx="708">
                  <c:v>0.72322033603808666</c:v>
                </c:pt>
                <c:pt idx="709">
                  <c:v>0.72624363630045352</c:v>
                </c:pt>
                <c:pt idx="710">
                  <c:v>0.72708633781036625</c:v>
                </c:pt>
                <c:pt idx="711">
                  <c:v>0.71871144857783265</c:v>
                </c:pt>
                <c:pt idx="712">
                  <c:v>0.71920664431046177</c:v>
                </c:pt>
                <c:pt idx="713">
                  <c:v>0.7114225148993103</c:v>
                </c:pt>
                <c:pt idx="714">
                  <c:v>0.71152676663249526</c:v>
                </c:pt>
                <c:pt idx="715">
                  <c:v>0.67729744757006605</c:v>
                </c:pt>
                <c:pt idx="716">
                  <c:v>0.67250186784355304</c:v>
                </c:pt>
                <c:pt idx="717">
                  <c:v>0.68452556773756368</c:v>
                </c:pt>
                <c:pt idx="718">
                  <c:v>0.66821017149410122</c:v>
                </c:pt>
                <c:pt idx="719">
                  <c:v>0.66823623442739744</c:v>
                </c:pt>
                <c:pt idx="720">
                  <c:v>0.6589665178183588</c:v>
                </c:pt>
                <c:pt idx="721">
                  <c:v>0.67809671085781797</c:v>
                </c:pt>
                <c:pt idx="722">
                  <c:v>0.68272722534012142</c:v>
                </c:pt>
                <c:pt idx="723">
                  <c:v>0.6799732420551492</c:v>
                </c:pt>
                <c:pt idx="724">
                  <c:v>0.69124111688356826</c:v>
                </c:pt>
                <c:pt idx="725">
                  <c:v>0.69859086407311533</c:v>
                </c:pt>
                <c:pt idx="726">
                  <c:v>0.69848661233993015</c:v>
                </c:pt>
                <c:pt idx="727">
                  <c:v>0.71297760325265414</c:v>
                </c:pt>
                <c:pt idx="728">
                  <c:v>0.72154362066269351</c:v>
                </c:pt>
                <c:pt idx="729">
                  <c:v>0.72580925407884911</c:v>
                </c:pt>
                <c:pt idx="730">
                  <c:v>0.73090021371605307</c:v>
                </c:pt>
                <c:pt idx="731">
                  <c:v>0.72745121887651398</c:v>
                </c:pt>
                <c:pt idx="732">
                  <c:v>0.7357218563758624</c:v>
                </c:pt>
                <c:pt idx="733">
                  <c:v>0.73754626170660098</c:v>
                </c:pt>
                <c:pt idx="734">
                  <c:v>0.7376331381509218</c:v>
                </c:pt>
                <c:pt idx="735">
                  <c:v>0.73469671433287587</c:v>
                </c:pt>
                <c:pt idx="736">
                  <c:v>0.74045662259135059</c:v>
                </c:pt>
                <c:pt idx="737">
                  <c:v>0.73950966934825302</c:v>
                </c:pt>
                <c:pt idx="738">
                  <c:v>0.73815439681684714</c:v>
                </c:pt>
                <c:pt idx="739">
                  <c:v>0.73548728997619606</c:v>
                </c:pt>
                <c:pt idx="740">
                  <c:v>0.74422706027487717</c:v>
                </c:pt>
                <c:pt idx="741">
                  <c:v>0.73886678366027836</c:v>
                </c:pt>
                <c:pt idx="742">
                  <c:v>0.72748596945424227</c:v>
                </c:pt>
                <c:pt idx="743">
                  <c:v>0.73378451166750658</c:v>
                </c:pt>
                <c:pt idx="744">
                  <c:v>0.7353135370875542</c:v>
                </c:pt>
                <c:pt idx="745">
                  <c:v>0.7249665525689365</c:v>
                </c:pt>
                <c:pt idx="746">
                  <c:v>0.72374159470401211</c:v>
                </c:pt>
                <c:pt idx="747">
                  <c:v>0.73664274668566376</c:v>
                </c:pt>
                <c:pt idx="748">
                  <c:v>0.73889284659357468</c:v>
                </c:pt>
                <c:pt idx="749">
                  <c:v>0.74739805049258945</c:v>
                </c:pt>
                <c:pt idx="750">
                  <c:v>0.74656403662710913</c:v>
                </c:pt>
                <c:pt idx="751">
                  <c:v>0.73256824144701416</c:v>
                </c:pt>
                <c:pt idx="752">
                  <c:v>0.72256007506124798</c:v>
                </c:pt>
                <c:pt idx="753">
                  <c:v>0.73605198686428164</c:v>
                </c:pt>
                <c:pt idx="754">
                  <c:v>0.70798220770420317</c:v>
                </c:pt>
                <c:pt idx="755">
                  <c:v>0.72262957621670465</c:v>
                </c:pt>
                <c:pt idx="756">
                  <c:v>0.71824231577849984</c:v>
                </c:pt>
                <c:pt idx="757">
                  <c:v>0.71345542369641901</c:v>
                </c:pt>
                <c:pt idx="758">
                  <c:v>0.69075460879537143</c:v>
                </c:pt>
                <c:pt idx="759">
                  <c:v>0.6907632964398035</c:v>
                </c:pt>
                <c:pt idx="760">
                  <c:v>0.70964154779073219</c:v>
                </c:pt>
                <c:pt idx="761">
                  <c:v>0.7069657533056487</c:v>
                </c:pt>
                <c:pt idx="762">
                  <c:v>0.68114607405348115</c:v>
                </c:pt>
                <c:pt idx="763">
                  <c:v>0.71050162458950894</c:v>
                </c:pt>
                <c:pt idx="764">
                  <c:v>0.67516028703977216</c:v>
                </c:pt>
                <c:pt idx="765">
                  <c:v>0.65597796813372045</c:v>
                </c:pt>
                <c:pt idx="766">
                  <c:v>0.62870745226139391</c:v>
                </c:pt>
                <c:pt idx="767">
                  <c:v>0.63127899501329221</c:v>
                </c:pt>
                <c:pt idx="768">
                  <c:v>0.61806508783208525</c:v>
                </c:pt>
                <c:pt idx="769">
                  <c:v>0.61829965423175171</c:v>
                </c:pt>
                <c:pt idx="770">
                  <c:v>0.6391500008687645</c:v>
                </c:pt>
                <c:pt idx="771">
                  <c:v>0.65413618751411751</c:v>
                </c:pt>
                <c:pt idx="772">
                  <c:v>0.68651503831251204</c:v>
                </c:pt>
                <c:pt idx="773">
                  <c:v>0.67420464615224229</c:v>
                </c:pt>
                <c:pt idx="774">
                  <c:v>0.6948030511007246</c:v>
                </c:pt>
                <c:pt idx="775">
                  <c:v>0.70675724983927857</c:v>
                </c:pt>
                <c:pt idx="776">
                  <c:v>0.70419439473181256</c:v>
                </c:pt>
                <c:pt idx="777">
                  <c:v>0.72454085799176415</c:v>
                </c:pt>
                <c:pt idx="778">
                  <c:v>0.72215175577293977</c:v>
                </c:pt>
                <c:pt idx="779">
                  <c:v>0.73288099664656936</c:v>
                </c:pt>
                <c:pt idx="780">
                  <c:v>0.75321008461765682</c:v>
                </c:pt>
                <c:pt idx="781">
                  <c:v>0.75300158115128668</c:v>
                </c:pt>
                <c:pt idx="782">
                  <c:v>0.748040936180564</c:v>
                </c:pt>
                <c:pt idx="783">
                  <c:v>0.75800566434416972</c:v>
                </c:pt>
                <c:pt idx="784">
                  <c:v>0.76464302469028556</c:v>
                </c:pt>
                <c:pt idx="785">
                  <c:v>0.76525984744496389</c:v>
                </c:pt>
                <c:pt idx="786">
                  <c:v>0.77076781401490813</c:v>
                </c:pt>
                <c:pt idx="787">
                  <c:v>0.77200145952426469</c:v>
                </c:pt>
                <c:pt idx="788">
                  <c:v>0.77075912637047594</c:v>
                </c:pt>
                <c:pt idx="789">
                  <c:v>0.77169739196914156</c:v>
                </c:pt>
                <c:pt idx="790">
                  <c:v>0.7721230865463139</c:v>
                </c:pt>
                <c:pt idx="791">
                  <c:v>0.77342623321112713</c:v>
                </c:pt>
                <c:pt idx="792">
                  <c:v>0.78253088457595632</c:v>
                </c:pt>
                <c:pt idx="793">
                  <c:v>0.77985509009087273</c:v>
                </c:pt>
                <c:pt idx="794">
                  <c:v>0.78335621079700457</c:v>
                </c:pt>
                <c:pt idx="795">
                  <c:v>0.79269542856149988</c:v>
                </c:pt>
                <c:pt idx="796">
                  <c:v>0.7978298264208642</c:v>
                </c:pt>
                <c:pt idx="797">
                  <c:v>0.79576216704602742</c:v>
                </c:pt>
                <c:pt idx="798">
                  <c:v>0.80080100081663863</c:v>
                </c:pt>
                <c:pt idx="799">
                  <c:v>0.79622261220092783</c:v>
                </c:pt>
                <c:pt idx="800">
                  <c:v>0.78395565826281877</c:v>
                </c:pt>
                <c:pt idx="801">
                  <c:v>0.79534516011328715</c:v>
                </c:pt>
                <c:pt idx="802">
                  <c:v>0.80210414748145187</c:v>
                </c:pt>
                <c:pt idx="803">
                  <c:v>0.80001042517331866</c:v>
                </c:pt>
                <c:pt idx="804">
                  <c:v>0.80300766250238909</c:v>
                </c:pt>
                <c:pt idx="805">
                  <c:v>0.78992406998766362</c:v>
                </c:pt>
                <c:pt idx="806">
                  <c:v>0.78949837541049139</c:v>
                </c:pt>
                <c:pt idx="807">
                  <c:v>0.76023838896321672</c:v>
                </c:pt>
                <c:pt idx="808">
                  <c:v>0.76822233419630603</c:v>
                </c:pt>
                <c:pt idx="809">
                  <c:v>0.73955310757041337</c:v>
                </c:pt>
                <c:pt idx="810">
                  <c:v>0.72851979914166087</c:v>
                </c:pt>
                <c:pt idx="811">
                  <c:v>0.71384636769586307</c:v>
                </c:pt>
                <c:pt idx="812">
                  <c:v>0.74872726009069923</c:v>
                </c:pt>
                <c:pt idx="813">
                  <c:v>0.79072333327541577</c:v>
                </c:pt>
                <c:pt idx="814">
                  <c:v>0.79890709433044338</c:v>
                </c:pt>
                <c:pt idx="815">
                  <c:v>0.80576164578736131</c:v>
                </c:pt>
                <c:pt idx="816">
                  <c:v>0.80891526071620956</c:v>
                </c:pt>
                <c:pt idx="817">
                  <c:v>0.80866331902767896</c:v>
                </c:pt>
                <c:pt idx="818">
                  <c:v>0.81464910604138796</c:v>
                </c:pt>
                <c:pt idx="819">
                  <c:v>0.81621288203916409</c:v>
                </c:pt>
                <c:pt idx="820">
                  <c:v>0.80733410942956929</c:v>
                </c:pt>
                <c:pt idx="821">
                  <c:v>0.78869911212273924</c:v>
                </c:pt>
                <c:pt idx="822">
                  <c:v>0.78809097701249275</c:v>
                </c:pt>
                <c:pt idx="823">
                  <c:v>0.7554080586589752</c:v>
                </c:pt>
                <c:pt idx="824">
                  <c:v>0.73979636161451179</c:v>
                </c:pt>
                <c:pt idx="825">
                  <c:v>0.76002988549684658</c:v>
                </c:pt>
                <c:pt idx="826">
                  <c:v>0.79151390891873574</c:v>
                </c:pt>
                <c:pt idx="827">
                  <c:v>0.77645822111792617</c:v>
                </c:pt>
                <c:pt idx="828">
                  <c:v>0.76208016958281943</c:v>
                </c:pt>
                <c:pt idx="829">
                  <c:v>0.75753653154483702</c:v>
                </c:pt>
                <c:pt idx="830">
                  <c:v>0.7473198616927007</c:v>
                </c:pt>
                <c:pt idx="831">
                  <c:v>0.73116084304901585</c:v>
                </c:pt>
                <c:pt idx="832">
                  <c:v>0.75440029190485303</c:v>
                </c:pt>
                <c:pt idx="833">
                  <c:v>0.75711952461209675</c:v>
                </c:pt>
                <c:pt idx="834">
                  <c:v>0.76543360033360552</c:v>
                </c:pt>
                <c:pt idx="835">
                  <c:v>0.79239136100637686</c:v>
                </c:pt>
                <c:pt idx="836">
                  <c:v>0.78254825986482046</c:v>
                </c:pt>
                <c:pt idx="837">
                  <c:v>0.78712664848053115</c:v>
                </c:pt>
                <c:pt idx="838">
                  <c:v>0.76320087571455875</c:v>
                </c:pt>
                <c:pt idx="839">
                  <c:v>0.73940541761506795</c:v>
                </c:pt>
                <c:pt idx="840">
                  <c:v>0.75599013083592526</c:v>
                </c:pt>
                <c:pt idx="841">
                  <c:v>0.73317637655726031</c:v>
                </c:pt>
                <c:pt idx="842">
                  <c:v>0.75564262505864166</c:v>
                </c:pt>
                <c:pt idx="843">
                  <c:v>0.78099317151147662</c:v>
                </c:pt>
                <c:pt idx="844">
                  <c:v>0.77359129845533692</c:v>
                </c:pt>
                <c:pt idx="845">
                  <c:v>0.7918440394071552</c:v>
                </c:pt>
                <c:pt idx="846">
                  <c:v>0.78571925008253252</c:v>
                </c:pt>
                <c:pt idx="847">
                  <c:v>0.77813493649331933</c:v>
                </c:pt>
                <c:pt idx="848">
                  <c:v>0.7971174395774332</c:v>
                </c:pt>
                <c:pt idx="849">
                  <c:v>0.79706531371084066</c:v>
                </c:pt>
                <c:pt idx="850">
                  <c:v>0.81439716435285747</c:v>
                </c:pt>
                <c:pt idx="851">
                  <c:v>0.82179034976456478</c:v>
                </c:pt>
                <c:pt idx="852">
                  <c:v>0.82470071064931472</c:v>
                </c:pt>
                <c:pt idx="853">
                  <c:v>0.82412732611679662</c:v>
                </c:pt>
                <c:pt idx="854">
                  <c:v>0.8221899814084408</c:v>
                </c:pt>
                <c:pt idx="855">
                  <c:v>0.83335360450367513</c:v>
                </c:pt>
                <c:pt idx="856">
                  <c:v>0.83279759526002117</c:v>
                </c:pt>
                <c:pt idx="857">
                  <c:v>0.83785380431949696</c:v>
                </c:pt>
                <c:pt idx="858">
                  <c:v>0.83644640592149866</c:v>
                </c:pt>
                <c:pt idx="859">
                  <c:v>0.83373586085868667</c:v>
                </c:pt>
                <c:pt idx="860">
                  <c:v>0.82831477073306348</c:v>
                </c:pt>
                <c:pt idx="861">
                  <c:v>0.83951314440602576</c:v>
                </c:pt>
                <c:pt idx="862">
                  <c:v>0.83116431810678881</c:v>
                </c:pt>
                <c:pt idx="863">
                  <c:v>0.82312824700710674</c:v>
                </c:pt>
                <c:pt idx="864">
                  <c:v>0.82530884575956076</c:v>
                </c:pt>
                <c:pt idx="865">
                  <c:v>0.7994370406408009</c:v>
                </c:pt>
                <c:pt idx="866">
                  <c:v>0.80653484614181703</c:v>
                </c:pt>
                <c:pt idx="867">
                  <c:v>0.77589352422984048</c:v>
                </c:pt>
                <c:pt idx="868">
                  <c:v>0.77248796761246163</c:v>
                </c:pt>
                <c:pt idx="869">
                  <c:v>0.79482390144736148</c:v>
                </c:pt>
                <c:pt idx="870">
                  <c:v>0.78392090768509037</c:v>
                </c:pt>
                <c:pt idx="871">
                  <c:v>0.80806387156186488</c:v>
                </c:pt>
                <c:pt idx="872">
                  <c:v>0.80206070925929174</c:v>
                </c:pt>
                <c:pt idx="873">
                  <c:v>0.82397094851701913</c:v>
                </c:pt>
                <c:pt idx="874">
                  <c:v>0.81508348826299248</c:v>
                </c:pt>
                <c:pt idx="875">
                  <c:v>0.8314423227286154</c:v>
                </c:pt>
                <c:pt idx="876">
                  <c:v>0.82824526957760691</c:v>
                </c:pt>
                <c:pt idx="877">
                  <c:v>0.8170208329713482</c:v>
                </c:pt>
                <c:pt idx="878">
                  <c:v>0.79056695567563839</c:v>
                </c:pt>
                <c:pt idx="879">
                  <c:v>0.78631000990391486</c:v>
                </c:pt>
                <c:pt idx="880">
                  <c:v>0.79054089274234196</c:v>
                </c:pt>
                <c:pt idx="881">
                  <c:v>0.81245113200006935</c:v>
                </c:pt>
                <c:pt idx="882">
                  <c:v>0.79650930446718671</c:v>
                </c:pt>
                <c:pt idx="883">
                  <c:v>0.78938543603287414</c:v>
                </c:pt>
                <c:pt idx="884">
                  <c:v>0.7957013535350026</c:v>
                </c:pt>
                <c:pt idx="885">
                  <c:v>0.80756867582923564</c:v>
                </c:pt>
                <c:pt idx="886">
                  <c:v>0.80384167636786963</c:v>
                </c:pt>
                <c:pt idx="887">
                  <c:v>0.80868069431654321</c:v>
                </c:pt>
                <c:pt idx="888">
                  <c:v>0.81674282834952128</c:v>
                </c:pt>
                <c:pt idx="889">
                  <c:v>0.82619498549163384</c:v>
                </c:pt>
                <c:pt idx="890">
                  <c:v>0.81782878390353231</c:v>
                </c:pt>
                <c:pt idx="891">
                  <c:v>0.82079127065487489</c:v>
                </c:pt>
                <c:pt idx="892">
                  <c:v>0.83016523899709849</c:v>
                </c:pt>
                <c:pt idx="893">
                  <c:v>0.82874046531023571</c:v>
                </c:pt>
                <c:pt idx="894">
                  <c:v>0.80805518391743258</c:v>
                </c:pt>
                <c:pt idx="895">
                  <c:v>0.82475283651590725</c:v>
                </c:pt>
                <c:pt idx="896">
                  <c:v>0.82205097909752756</c:v>
                </c:pt>
                <c:pt idx="897">
                  <c:v>0.83132069570656619</c:v>
                </c:pt>
                <c:pt idx="898">
                  <c:v>0.83563845498931411</c:v>
                </c:pt>
                <c:pt idx="899">
                  <c:v>0.83977377373898854</c:v>
                </c:pt>
                <c:pt idx="900">
                  <c:v>0.83215470957204674</c:v>
                </c:pt>
                <c:pt idx="901">
                  <c:v>0.83722829392038667</c:v>
                </c:pt>
                <c:pt idx="902">
                  <c:v>0.83035636717460426</c:v>
                </c:pt>
                <c:pt idx="903">
                  <c:v>0.81181693395652732</c:v>
                </c:pt>
                <c:pt idx="904">
                  <c:v>0.83160738797282507</c:v>
                </c:pt>
                <c:pt idx="905">
                  <c:v>0.83699372752071988</c:v>
                </c:pt>
                <c:pt idx="906">
                  <c:v>0.81524855350720216</c:v>
                </c:pt>
                <c:pt idx="907">
                  <c:v>0.80716035654092766</c:v>
                </c:pt>
                <c:pt idx="908">
                  <c:v>0.8139801574201172</c:v>
                </c:pt>
                <c:pt idx="909">
                  <c:v>0.83839243827428633</c:v>
                </c:pt>
                <c:pt idx="910">
                  <c:v>0.82903584522092677</c:v>
                </c:pt>
                <c:pt idx="911">
                  <c:v>0.82364081802859967</c:v>
                </c:pt>
                <c:pt idx="912">
                  <c:v>0.82308480878494616</c:v>
                </c:pt>
                <c:pt idx="913">
                  <c:v>0.84273626049033068</c:v>
                </c:pt>
                <c:pt idx="914">
                  <c:v>0.84415234653276117</c:v>
                </c:pt>
                <c:pt idx="915">
                  <c:v>0.84977325248032243</c:v>
                </c:pt>
                <c:pt idx="916">
                  <c:v>0.84858304519312633</c:v>
                </c:pt>
                <c:pt idx="917">
                  <c:v>0.84686289159557282</c:v>
                </c:pt>
                <c:pt idx="918">
                  <c:v>0.85118065087832107</c:v>
                </c:pt>
                <c:pt idx="919">
                  <c:v>0.84704533212864663</c:v>
                </c:pt>
                <c:pt idx="920">
                  <c:v>0.8280541414001007</c:v>
                </c:pt>
                <c:pt idx="921">
                  <c:v>0.8448039198651679</c:v>
                </c:pt>
                <c:pt idx="922">
                  <c:v>0.84246694351293594</c:v>
                </c:pt>
                <c:pt idx="923">
                  <c:v>0.83082549997393706</c:v>
                </c:pt>
                <c:pt idx="924">
                  <c:v>0.83459593765746365</c:v>
                </c:pt>
                <c:pt idx="925">
                  <c:v>0.83274546939342864</c:v>
                </c:pt>
                <c:pt idx="926">
                  <c:v>0.83662884645457258</c:v>
                </c:pt>
                <c:pt idx="927">
                  <c:v>0.82079127065487489</c:v>
                </c:pt>
                <c:pt idx="928">
                  <c:v>0.81817628968081602</c:v>
                </c:pt>
                <c:pt idx="929">
                  <c:v>0.80640453147533608</c:v>
                </c:pt>
                <c:pt idx="930">
                  <c:v>0.80716035654092766</c:v>
                </c:pt>
                <c:pt idx="931">
                  <c:v>0.82892290584330952</c:v>
                </c:pt>
                <c:pt idx="932">
                  <c:v>0.83210258370545431</c:v>
                </c:pt>
                <c:pt idx="933">
                  <c:v>0.81928830816812348</c:v>
                </c:pt>
                <c:pt idx="934">
                  <c:v>0.81087866835786138</c:v>
                </c:pt>
                <c:pt idx="935">
                  <c:v>0.82118221465431873</c:v>
                </c:pt>
                <c:pt idx="936">
                  <c:v>0.82478758709363553</c:v>
                </c:pt>
                <c:pt idx="937">
                  <c:v>0.84285788751237978</c:v>
                </c:pt>
                <c:pt idx="938">
                  <c:v>0.83308428752628005</c:v>
                </c:pt>
                <c:pt idx="939">
                  <c:v>0.84425659826594623</c:v>
                </c:pt>
                <c:pt idx="940">
                  <c:v>0.84542943026427808</c:v>
                </c:pt>
                <c:pt idx="941">
                  <c:v>0.83185932966135567</c:v>
                </c:pt>
                <c:pt idx="942">
                  <c:v>0.82641217660243604</c:v>
                </c:pt>
                <c:pt idx="943">
                  <c:v>0.8256997897590046</c:v>
                </c:pt>
                <c:pt idx="944">
                  <c:v>0.78760446892429581</c:v>
                </c:pt>
                <c:pt idx="945">
                  <c:v>0.79235661042864858</c:v>
                </c:pt>
                <c:pt idx="946">
                  <c:v>0.80478862961096742</c:v>
                </c:pt>
                <c:pt idx="947">
                  <c:v>0.80423262036731391</c:v>
                </c:pt>
                <c:pt idx="948">
                  <c:v>0.79726512953277873</c:v>
                </c:pt>
                <c:pt idx="949">
                  <c:v>0.80819418622834627</c:v>
                </c:pt>
                <c:pt idx="950">
                  <c:v>0.7780828106267268</c:v>
                </c:pt>
                <c:pt idx="951">
                  <c:v>0.78210518999878376</c:v>
                </c:pt>
                <c:pt idx="952">
                  <c:v>0.80409361805640023</c:v>
                </c:pt>
                <c:pt idx="953">
                  <c:v>0.82405782496133995</c:v>
                </c:pt>
                <c:pt idx="954">
                  <c:v>0.83218077250534284</c:v>
                </c:pt>
                <c:pt idx="955">
                  <c:v>0.83083418761836936</c:v>
                </c:pt>
                <c:pt idx="956">
                  <c:v>0.84550761906416705</c:v>
                </c:pt>
                <c:pt idx="957">
                  <c:v>0.84754921550570772</c:v>
                </c:pt>
                <c:pt idx="958">
                  <c:v>0.84897398919257061</c:v>
                </c:pt>
                <c:pt idx="959">
                  <c:v>0.84109429569266603</c:v>
                </c:pt>
                <c:pt idx="960">
                  <c:v>0.83669834761002915</c:v>
                </c:pt>
                <c:pt idx="961">
                  <c:v>0.82627317429152281</c:v>
                </c:pt>
                <c:pt idx="962">
                  <c:v>0.80672597431932325</c:v>
                </c:pt>
                <c:pt idx="963">
                  <c:v>0.7962921133563845</c:v>
                </c:pt>
                <c:pt idx="964">
                  <c:v>0.81854117074696375</c:v>
                </c:pt>
                <c:pt idx="965">
                  <c:v>0.83185064201692371</c:v>
                </c:pt>
                <c:pt idx="966">
                  <c:v>0.83190276788351625</c:v>
                </c:pt>
                <c:pt idx="967">
                  <c:v>0.82774138620054583</c:v>
                </c:pt>
                <c:pt idx="968">
                  <c:v>0.82270255242993418</c:v>
                </c:pt>
                <c:pt idx="969">
                  <c:v>0.81860198425798847</c:v>
                </c:pt>
                <c:pt idx="970">
                  <c:v>0.8242663284277103</c:v>
                </c:pt>
                <c:pt idx="971">
                  <c:v>0.8101228432922698</c:v>
                </c:pt>
                <c:pt idx="972">
                  <c:v>0.80491894427744881</c:v>
                </c:pt>
                <c:pt idx="973">
                  <c:v>0.82803676611123656</c:v>
                </c:pt>
                <c:pt idx="974">
                  <c:v>0.81056591315830651</c:v>
                </c:pt>
                <c:pt idx="975">
                  <c:v>0.81228606675586001</c:v>
                </c:pt>
                <c:pt idx="976">
                  <c:v>0.80997515333692416</c:v>
                </c:pt>
                <c:pt idx="977">
                  <c:v>0.81705558354907659</c:v>
                </c:pt>
                <c:pt idx="978">
                  <c:v>0.82652511598005329</c:v>
                </c:pt>
                <c:pt idx="979">
                  <c:v>0.82172953625354039</c:v>
                </c:pt>
                <c:pt idx="980">
                  <c:v>0.80669122374159485</c:v>
                </c:pt>
                <c:pt idx="981">
                  <c:v>0.76856983997358963</c:v>
                </c:pt>
                <c:pt idx="982">
                  <c:v>0.7122391534759267</c:v>
                </c:pt>
                <c:pt idx="983">
                  <c:v>0.64475353152746173</c:v>
                </c:pt>
                <c:pt idx="984">
                  <c:v>0.62251316178131455</c:v>
                </c:pt>
                <c:pt idx="985">
                  <c:v>0.68584608969124117</c:v>
                </c:pt>
                <c:pt idx="986">
                  <c:v>0.72680833318853943</c:v>
                </c:pt>
                <c:pt idx="987">
                  <c:v>0.72785953816482196</c:v>
                </c:pt>
                <c:pt idx="988">
                  <c:v>0.71335985960766612</c:v>
                </c:pt>
                <c:pt idx="989">
                  <c:v>0.66268482963529274</c:v>
                </c:pt>
                <c:pt idx="990">
                  <c:v>0.69310027279203512</c:v>
                </c:pt>
                <c:pt idx="991">
                  <c:v>0.69507236807811945</c:v>
                </c:pt>
                <c:pt idx="992">
                  <c:v>0.66908762358174212</c:v>
                </c:pt>
                <c:pt idx="993">
                  <c:v>0.7109533820999776</c:v>
                </c:pt>
                <c:pt idx="994">
                  <c:v>0.68717529928935073</c:v>
                </c:pt>
                <c:pt idx="995">
                  <c:v>0.69608013483224163</c:v>
                </c:pt>
                <c:pt idx="996">
                  <c:v>0.70369051135475136</c:v>
                </c:pt>
                <c:pt idx="997">
                  <c:v>0.69672302052021617</c:v>
                </c:pt>
                <c:pt idx="998">
                  <c:v>0.71849425746703044</c:v>
                </c:pt>
                <c:pt idx="999">
                  <c:v>0.73345438117908712</c:v>
                </c:pt>
                <c:pt idx="1000">
                  <c:v>0.72901499487428989</c:v>
                </c:pt>
                <c:pt idx="1001">
                  <c:v>0.70106684273626052</c:v>
                </c:pt>
                <c:pt idx="1002">
                  <c:v>0.70883359685854785</c:v>
                </c:pt>
                <c:pt idx="1003">
                  <c:v>0.68778343439959699</c:v>
                </c:pt>
                <c:pt idx="1004">
                  <c:v>0.68432575191562572</c:v>
                </c:pt>
                <c:pt idx="1005">
                  <c:v>0.67866140774590389</c:v>
                </c:pt>
                <c:pt idx="1006">
                  <c:v>0.67787951974701577</c:v>
                </c:pt>
                <c:pt idx="1007">
                  <c:v>0.63481486629715222</c:v>
                </c:pt>
                <c:pt idx="1008">
                  <c:v>0.6368303998053968</c:v>
                </c:pt>
                <c:pt idx="1009">
                  <c:v>0.66805379389432351</c:v>
                </c:pt>
                <c:pt idx="1010">
                  <c:v>0.67134641113408511</c:v>
                </c:pt>
                <c:pt idx="1011">
                  <c:v>0.69527218390005729</c:v>
                </c:pt>
                <c:pt idx="1012">
                  <c:v>0.72627838687818191</c:v>
                </c:pt>
                <c:pt idx="1013">
                  <c:v>0.72008409639810278</c:v>
                </c:pt>
                <c:pt idx="1014">
                  <c:v>0.73390613868955579</c:v>
                </c:pt>
                <c:pt idx="1015">
                  <c:v>0.74919639289003193</c:v>
                </c:pt>
                <c:pt idx="1016">
                  <c:v>0.75046478897711688</c:v>
                </c:pt>
                <c:pt idx="1017">
                  <c:v>0.75269751359616366</c:v>
                </c:pt>
                <c:pt idx="1018">
                  <c:v>0.74073462721317751</c:v>
                </c:pt>
                <c:pt idx="1019">
                  <c:v>0.73252480322485369</c:v>
                </c:pt>
                <c:pt idx="1020">
                  <c:v>0.75825760603270032</c:v>
                </c:pt>
                <c:pt idx="1021">
                  <c:v>0.76629367713238228</c:v>
                </c:pt>
                <c:pt idx="1022">
                  <c:v>0.76677149757614738</c:v>
                </c:pt>
                <c:pt idx="1023">
                  <c:v>0.76426076833527368</c:v>
                </c:pt>
                <c:pt idx="1024">
                  <c:v>0.75398328497211276</c:v>
                </c:pt>
                <c:pt idx="1025">
                  <c:v>0.78314770733063466</c:v>
                </c:pt>
                <c:pt idx="1026">
                  <c:v>0.80281653432488331</c:v>
                </c:pt>
                <c:pt idx="1027">
                  <c:v>0.79936753948534389</c:v>
                </c:pt>
                <c:pt idx="1028">
                  <c:v>0.79477177558076906</c:v>
                </c:pt>
                <c:pt idx="1029">
                  <c:v>0.81602175386165798</c:v>
                </c:pt>
                <c:pt idx="1030">
                  <c:v>0.81520511528504158</c:v>
                </c:pt>
                <c:pt idx="1031">
                  <c:v>0.80647403263079265</c:v>
                </c:pt>
                <c:pt idx="1032">
                  <c:v>0.82792382673361964</c:v>
                </c:pt>
                <c:pt idx="1033">
                  <c:v>0.83291053463763842</c:v>
                </c:pt>
                <c:pt idx="1034">
                  <c:v>0.82641217660243604</c:v>
                </c:pt>
                <c:pt idx="1035">
                  <c:v>0.82434451722759883</c:v>
                </c:pt>
                <c:pt idx="1036">
                  <c:v>0.82371031918405635</c:v>
                </c:pt>
                <c:pt idx="1037">
                  <c:v>0.8057963963650896</c:v>
                </c:pt>
                <c:pt idx="1038">
                  <c:v>0.80852431671676528</c:v>
                </c:pt>
                <c:pt idx="1039">
                  <c:v>0.80268621965840192</c:v>
                </c:pt>
                <c:pt idx="1040">
                  <c:v>0.77746598787204846</c:v>
                </c:pt>
                <c:pt idx="1041">
                  <c:v>0.75754521918926909</c:v>
                </c:pt>
                <c:pt idx="1042">
                  <c:v>0.78373846715201656</c:v>
                </c:pt>
                <c:pt idx="1043">
                  <c:v>0.78134936493319218</c:v>
                </c:pt>
                <c:pt idx="1044">
                  <c:v>0.81014021858113394</c:v>
                </c:pt>
                <c:pt idx="1045">
                  <c:v>0.80810730978402501</c:v>
                </c:pt>
                <c:pt idx="1046">
                  <c:v>0.81499661181867167</c:v>
                </c:pt>
                <c:pt idx="1047">
                  <c:v>0.81275519955519282</c:v>
                </c:pt>
                <c:pt idx="1048">
                  <c:v>0.81497054888537523</c:v>
                </c:pt>
                <c:pt idx="1049">
                  <c:v>0.81473598248570878</c:v>
                </c:pt>
                <c:pt idx="1050">
                  <c:v>0.81581325039528807</c:v>
                </c:pt>
                <c:pt idx="1051">
                  <c:v>0.80738623529616171</c:v>
                </c:pt>
                <c:pt idx="1052">
                  <c:v>0.82669018122426308</c:v>
                </c:pt>
                <c:pt idx="1053">
                  <c:v>0.80660434729727404</c:v>
                </c:pt>
                <c:pt idx="1054">
                  <c:v>0.78063697808976074</c:v>
                </c:pt>
                <c:pt idx="1055">
                  <c:v>0.81718589821555798</c:v>
                </c:pt>
                <c:pt idx="1056">
                  <c:v>0.8044845620558444</c:v>
                </c:pt>
                <c:pt idx="1057">
                  <c:v>0.79277361736138885</c:v>
                </c:pt>
                <c:pt idx="1058">
                  <c:v>0.77889944920334298</c:v>
                </c:pt>
                <c:pt idx="1059">
                  <c:v>0.78290445328653602</c:v>
                </c:pt>
                <c:pt idx="1060">
                  <c:v>0.74827550258023035</c:v>
                </c:pt>
                <c:pt idx="1061">
                  <c:v>0.75658957830173945</c:v>
                </c:pt>
                <c:pt idx="1062">
                  <c:v>0.77524195089743386</c:v>
                </c:pt>
                <c:pt idx="1063">
                  <c:v>0.80100950428300888</c:v>
                </c:pt>
                <c:pt idx="1064">
                  <c:v>0.77392142894375637</c:v>
                </c:pt>
                <c:pt idx="1065">
                  <c:v>0.74235052907754595</c:v>
                </c:pt>
                <c:pt idx="1066">
                  <c:v>0.75590325439160444</c:v>
                </c:pt>
                <c:pt idx="1067">
                  <c:v>0.77138463676958635</c:v>
                </c:pt>
                <c:pt idx="1068">
                  <c:v>0.79338175247163489</c:v>
                </c:pt>
                <c:pt idx="1069">
                  <c:v>0.79051482980904542</c:v>
                </c:pt>
                <c:pt idx="1070">
                  <c:v>0.78661407745903789</c:v>
                </c:pt>
                <c:pt idx="1071">
                  <c:v>0.80560526818758382</c:v>
                </c:pt>
                <c:pt idx="1072">
                  <c:v>0.79257380153945078</c:v>
                </c:pt>
                <c:pt idx="1073">
                  <c:v>0.77570239605233449</c:v>
                </c:pt>
                <c:pt idx="1074">
                  <c:v>0.74852744426876117</c:v>
                </c:pt>
                <c:pt idx="1075">
                  <c:v>0.75204594026375704</c:v>
                </c:pt>
                <c:pt idx="1076">
                  <c:v>0.72906712074088242</c:v>
                </c:pt>
                <c:pt idx="1077">
                  <c:v>0.68808750195472002</c:v>
                </c:pt>
                <c:pt idx="1078">
                  <c:v>0.66979132278074127</c:v>
                </c:pt>
                <c:pt idx="1079">
                  <c:v>0.67121609646760394</c:v>
                </c:pt>
                <c:pt idx="1080">
                  <c:v>0.68425625076016905</c:v>
                </c:pt>
                <c:pt idx="1081">
                  <c:v>0.64220805170885975</c:v>
                </c:pt>
                <c:pt idx="1082">
                  <c:v>0.6696262575365316</c:v>
                </c:pt>
                <c:pt idx="1083">
                  <c:v>0.63356384549893141</c:v>
                </c:pt>
                <c:pt idx="1084">
                  <c:v>0.63443260994214035</c:v>
                </c:pt>
                <c:pt idx="1085">
                  <c:v>0.6153197921915452</c:v>
                </c:pt>
                <c:pt idx="1086">
                  <c:v>0.62371205671294294</c:v>
                </c:pt>
                <c:pt idx="1087">
                  <c:v>0.65664691675499121</c:v>
                </c:pt>
                <c:pt idx="1088">
                  <c:v>0.63074036105850262</c:v>
                </c:pt>
                <c:pt idx="1089">
                  <c:v>0.65380605702569827</c:v>
                </c:pt>
                <c:pt idx="1090">
                  <c:v>0.63584000834013876</c:v>
                </c:pt>
                <c:pt idx="1091">
                  <c:v>0.64488384619394301</c:v>
                </c:pt>
                <c:pt idx="1092">
                  <c:v>0.68561152329157482</c:v>
                </c:pt>
                <c:pt idx="1093">
                  <c:v>0.68486438587041532</c:v>
                </c:pt>
                <c:pt idx="1094">
                  <c:v>0.65328479835977282</c:v>
                </c:pt>
                <c:pt idx="1095">
                  <c:v>0.66153806057025699</c:v>
                </c:pt>
                <c:pt idx="1096">
                  <c:v>0.66407485274442701</c:v>
                </c:pt>
                <c:pt idx="1097">
                  <c:v>0.63332059145483299</c:v>
                </c:pt>
                <c:pt idx="1098">
                  <c:v>0.61020276962104503</c:v>
                </c:pt>
                <c:pt idx="1099">
                  <c:v>0.60913418935589814</c:v>
                </c:pt>
                <c:pt idx="1100">
                  <c:v>0.60883012180077489</c:v>
                </c:pt>
                <c:pt idx="1101">
                  <c:v>0.58903966778447692</c:v>
                </c:pt>
                <c:pt idx="1102">
                  <c:v>0.62005455840703361</c:v>
                </c:pt>
                <c:pt idx="1103">
                  <c:v>0.64681250325786666</c:v>
                </c:pt>
                <c:pt idx="1104">
                  <c:v>0.67395270446371169</c:v>
                </c:pt>
                <c:pt idx="1105">
                  <c:v>0.66614251211926401</c:v>
                </c:pt>
                <c:pt idx="1106">
                  <c:v>0.66609907389710354</c:v>
                </c:pt>
                <c:pt idx="1107">
                  <c:v>0.69018122426285344</c:v>
                </c:pt>
                <c:pt idx="1108">
                  <c:v>0.66913106180390258</c:v>
                </c:pt>
                <c:pt idx="1109">
                  <c:v>0.67654162250447414</c:v>
                </c:pt>
                <c:pt idx="1110">
                  <c:v>0.69556756381074847</c:v>
                </c:pt>
                <c:pt idx="1111">
                  <c:v>0.69239657359303608</c:v>
                </c:pt>
                <c:pt idx="1112">
                  <c:v>0.67865272010147182</c:v>
                </c:pt>
                <c:pt idx="1113">
                  <c:v>0.71872013622226472</c:v>
                </c:pt>
                <c:pt idx="1114">
                  <c:v>0.72575712821225669</c:v>
                </c:pt>
                <c:pt idx="1115">
                  <c:v>0.73179504109255833</c:v>
                </c:pt>
                <c:pt idx="1116">
                  <c:v>0.73752019877330466</c:v>
                </c:pt>
                <c:pt idx="1117">
                  <c:v>0.73905791183778435</c:v>
                </c:pt>
                <c:pt idx="1118">
                  <c:v>0.7195107118655848</c:v>
                </c:pt>
                <c:pt idx="1119">
                  <c:v>0.72819835629767349</c:v>
                </c:pt>
                <c:pt idx="1120">
                  <c:v>0.72846767327506823</c:v>
                </c:pt>
                <c:pt idx="1121">
                  <c:v>0.75680676941254166</c:v>
                </c:pt>
                <c:pt idx="1122">
                  <c:v>0.75459142008235902</c:v>
                </c:pt>
                <c:pt idx="1123">
                  <c:v>0.7513683039980541</c:v>
                </c:pt>
                <c:pt idx="1124">
                  <c:v>0.76117665456188222</c:v>
                </c:pt>
                <c:pt idx="1125">
                  <c:v>0.77279203516758466</c:v>
                </c:pt>
                <c:pt idx="1126">
                  <c:v>0.78060222751203245</c:v>
                </c:pt>
                <c:pt idx="1127">
                  <c:v>0.78235713168731436</c:v>
                </c:pt>
                <c:pt idx="1128">
                  <c:v>0.78079335568953856</c:v>
                </c:pt>
                <c:pt idx="1129">
                  <c:v>0.76942122912793431</c:v>
                </c:pt>
                <c:pt idx="1130">
                  <c:v>0.76875228050666355</c:v>
                </c:pt>
                <c:pt idx="1131">
                  <c:v>0.76971660903862527</c:v>
                </c:pt>
                <c:pt idx="1132">
                  <c:v>0.78531961843865683</c:v>
                </c:pt>
                <c:pt idx="1133">
                  <c:v>0.79308637256094372</c:v>
                </c:pt>
                <c:pt idx="1134">
                  <c:v>0.78942887425503439</c:v>
                </c:pt>
                <c:pt idx="1135">
                  <c:v>0.80075756259447839</c:v>
                </c:pt>
                <c:pt idx="1136">
                  <c:v>0.7949802790471393</c:v>
                </c:pt>
                <c:pt idx="1137">
                  <c:v>0.77677097631748138</c:v>
                </c:pt>
                <c:pt idx="1138">
                  <c:v>0.79544072420203982</c:v>
                </c:pt>
                <c:pt idx="1139">
                  <c:v>0.77393880423262051</c:v>
                </c:pt>
                <c:pt idx="1140">
                  <c:v>0.77888207391447883</c:v>
                </c:pt>
                <c:pt idx="1141">
                  <c:v>0.77400830538807719</c:v>
                </c:pt>
                <c:pt idx="1142">
                  <c:v>0.791149027852588</c:v>
                </c:pt>
                <c:pt idx="1143">
                  <c:v>0.80913245182701177</c:v>
                </c:pt>
                <c:pt idx="1144">
                  <c:v>0.80944520702656708</c:v>
                </c:pt>
                <c:pt idx="1145">
                  <c:v>0.80766423991798875</c:v>
                </c:pt>
                <c:pt idx="1146">
                  <c:v>0.81948812399006155</c:v>
                </c:pt>
                <c:pt idx="1147">
                  <c:v>0.82510034229319085</c:v>
                </c:pt>
                <c:pt idx="1148">
                  <c:v>0.82649036540232501</c:v>
                </c:pt>
                <c:pt idx="1149">
                  <c:v>0.81700345768248406</c:v>
                </c:pt>
                <c:pt idx="1150">
                  <c:v>0.81709033412680487</c:v>
                </c:pt>
                <c:pt idx="1151">
                  <c:v>0.81379771688704328</c:v>
                </c:pt>
                <c:pt idx="1152">
                  <c:v>0.81719458585998983</c:v>
                </c:pt>
                <c:pt idx="1153">
                  <c:v>0.8201918231890607</c:v>
                </c:pt>
                <c:pt idx="1154">
                  <c:v>0.80338991885740108</c:v>
                </c:pt>
                <c:pt idx="1155">
                  <c:v>0.79425920455927601</c:v>
                </c:pt>
                <c:pt idx="1156">
                  <c:v>0.80827237502823479</c:v>
                </c:pt>
                <c:pt idx="1157">
                  <c:v>0.79258248918388263</c:v>
                </c:pt>
                <c:pt idx="1158">
                  <c:v>0.78194012475457408</c:v>
                </c:pt>
                <c:pt idx="1159">
                  <c:v>0.78151443017740185</c:v>
                </c:pt>
                <c:pt idx="1160">
                  <c:v>0.7871700867026914</c:v>
                </c:pt>
                <c:pt idx="1161">
                  <c:v>0.78851667158966532</c:v>
                </c:pt>
                <c:pt idx="1162">
                  <c:v>0.81084391778013309</c:v>
                </c:pt>
                <c:pt idx="1163">
                  <c:v>0.79352944242698042</c:v>
                </c:pt>
                <c:pt idx="1164">
                  <c:v>0.7932253748718574</c:v>
                </c:pt>
                <c:pt idx="1165">
                  <c:v>0.77802199711570208</c:v>
                </c:pt>
                <c:pt idx="1166">
                  <c:v>0.79544072420203982</c:v>
                </c:pt>
                <c:pt idx="1167">
                  <c:v>0.77854325578162753</c:v>
                </c:pt>
                <c:pt idx="1168">
                  <c:v>0.77890813684777527</c:v>
                </c:pt>
                <c:pt idx="1169">
                  <c:v>0.77231421472381978</c:v>
                </c:pt>
                <c:pt idx="1170">
                  <c:v>0.78298264208642487</c:v>
                </c:pt>
                <c:pt idx="1171">
                  <c:v>0.77926433026949082</c:v>
                </c:pt>
                <c:pt idx="1172">
                  <c:v>0.80360710996820328</c:v>
                </c:pt>
                <c:pt idx="1173">
                  <c:v>0.81618681910586766</c:v>
                </c:pt>
                <c:pt idx="1174">
                  <c:v>0.81580456275085578</c:v>
                </c:pt>
                <c:pt idx="1175">
                  <c:v>0.82358869216200725</c:v>
                </c:pt>
                <c:pt idx="1176">
                  <c:v>0.82176428683126868</c:v>
                </c:pt>
                <c:pt idx="1177">
                  <c:v>0.8238232585616736</c:v>
                </c:pt>
                <c:pt idx="1178">
                  <c:v>0.8289750317099025</c:v>
                </c:pt>
                <c:pt idx="1179">
                  <c:v>0.82364950567303197</c:v>
                </c:pt>
                <c:pt idx="1180">
                  <c:v>0.83258040414921897</c:v>
                </c:pt>
                <c:pt idx="1181">
                  <c:v>0.83494344343474725</c:v>
                </c:pt>
                <c:pt idx="1182">
                  <c:v>0.84101610689277706</c:v>
                </c:pt>
                <c:pt idx="1183">
                  <c:v>0.83785380431949696</c:v>
                </c:pt>
                <c:pt idx="1184">
                  <c:v>0.82099108647681296</c:v>
                </c:pt>
                <c:pt idx="1185">
                  <c:v>0.80621340329782987</c:v>
                </c:pt>
                <c:pt idx="1186">
                  <c:v>0.80296422428022884</c:v>
                </c:pt>
                <c:pt idx="1187">
                  <c:v>0.79964554410717081</c:v>
                </c:pt>
                <c:pt idx="1188">
                  <c:v>0.80528382534359622</c:v>
                </c:pt>
                <c:pt idx="1189">
                  <c:v>0.79940229006307217</c:v>
                </c:pt>
                <c:pt idx="1190">
                  <c:v>0.80985352631487506</c:v>
                </c:pt>
                <c:pt idx="1191">
                  <c:v>0.81476204541900521</c:v>
                </c:pt>
                <c:pt idx="1192">
                  <c:v>0.81176480808993445</c:v>
                </c:pt>
                <c:pt idx="1193">
                  <c:v>0.83597727312216585</c:v>
                </c:pt>
                <c:pt idx="1194">
                  <c:v>0.77002936423818058</c:v>
                </c:pt>
                <c:pt idx="1195">
                  <c:v>0.73799801921706953</c:v>
                </c:pt>
                <c:pt idx="1196">
                  <c:v>0.76888259517314472</c:v>
                </c:pt>
                <c:pt idx="1197">
                  <c:v>0.79901134606362834</c:v>
                </c:pt>
                <c:pt idx="1198">
                  <c:v>0.82341493927336562</c:v>
                </c:pt>
                <c:pt idx="1199">
                  <c:v>0.82696818584608967</c:v>
                </c:pt>
                <c:pt idx="1200">
                  <c:v>0.81445797786388219</c:v>
                </c:pt>
                <c:pt idx="1201">
                  <c:v>0.8241707643389572</c:v>
                </c:pt>
                <c:pt idx="1202">
                  <c:v>0.82258092540788508</c:v>
                </c:pt>
                <c:pt idx="1203">
                  <c:v>0.8503813875905688</c:v>
                </c:pt>
                <c:pt idx="1204">
                  <c:v>0.85668861744826508</c:v>
                </c:pt>
                <c:pt idx="1205">
                  <c:v>0.86970270880753386</c:v>
                </c:pt>
                <c:pt idx="1206">
                  <c:v>0.86995465049606446</c:v>
                </c:pt>
                <c:pt idx="1207">
                  <c:v>0.87978906399318901</c:v>
                </c:pt>
                <c:pt idx="1208">
                  <c:v>0.87804284746233896</c:v>
                </c:pt>
                <c:pt idx="1209">
                  <c:v>0.8825169843448647</c:v>
                </c:pt>
                <c:pt idx="1210">
                  <c:v>0.87981512692648545</c:v>
                </c:pt>
                <c:pt idx="1211">
                  <c:v>0.88784251038173512</c:v>
                </c:pt>
                <c:pt idx="1212">
                  <c:v>0.88102270950254569</c:v>
                </c:pt>
                <c:pt idx="1213">
                  <c:v>0.88958872691258517</c:v>
                </c:pt>
                <c:pt idx="1214">
                  <c:v>0.8838983198095669</c:v>
                </c:pt>
                <c:pt idx="1215">
                  <c:v>0.88450645491981295</c:v>
                </c:pt>
                <c:pt idx="1216">
                  <c:v>0.88224766736746996</c:v>
                </c:pt>
                <c:pt idx="1217">
                  <c:v>0.88527096762983692</c:v>
                </c:pt>
                <c:pt idx="1218">
                  <c:v>0.8883463937587962</c:v>
                </c:pt>
                <c:pt idx="1219">
                  <c:v>0.88594860389553998</c:v>
                </c:pt>
                <c:pt idx="1220">
                  <c:v>0.87395096693482555</c:v>
                </c:pt>
                <c:pt idx="1221">
                  <c:v>0.8798238145709173</c:v>
                </c:pt>
                <c:pt idx="1222">
                  <c:v>0.88022344621479343</c:v>
                </c:pt>
                <c:pt idx="1223">
                  <c:v>0.89639984014734242</c:v>
                </c:pt>
                <c:pt idx="1224">
                  <c:v>0.89467968654978891</c:v>
                </c:pt>
                <c:pt idx="1225">
                  <c:v>0.89541813632651635</c:v>
                </c:pt>
                <c:pt idx="1226">
                  <c:v>0.88998835855646086</c:v>
                </c:pt>
                <c:pt idx="1227">
                  <c:v>0.89893663232151244</c:v>
                </c:pt>
                <c:pt idx="1228">
                  <c:v>0.89742498219032918</c:v>
                </c:pt>
                <c:pt idx="1229">
                  <c:v>0.90272444529390317</c:v>
                </c:pt>
                <c:pt idx="1230">
                  <c:v>0.89229927197539671</c:v>
                </c:pt>
                <c:pt idx="1231">
                  <c:v>0.89583514325925662</c:v>
                </c:pt>
                <c:pt idx="1232">
                  <c:v>0.90000521258665933</c:v>
                </c:pt>
                <c:pt idx="1233">
                  <c:v>0.89726860459055136</c:v>
                </c:pt>
                <c:pt idx="1234">
                  <c:v>0.89620002432540435</c:v>
                </c:pt>
                <c:pt idx="1235">
                  <c:v>0.89990096085347437</c:v>
                </c:pt>
                <c:pt idx="1236">
                  <c:v>0.88994492033430073</c:v>
                </c:pt>
                <c:pt idx="1237">
                  <c:v>0.88736468993797013</c:v>
                </c:pt>
                <c:pt idx="1238">
                  <c:v>0.88438482789776385</c:v>
                </c:pt>
                <c:pt idx="1239">
                  <c:v>0.89423661668375254</c:v>
                </c:pt>
                <c:pt idx="1240">
                  <c:v>0.89053568015568263</c:v>
                </c:pt>
                <c:pt idx="1241">
                  <c:v>0.88604416798429264</c:v>
                </c:pt>
                <c:pt idx="1242">
                  <c:v>0.88596597918440412</c:v>
                </c:pt>
                <c:pt idx="1243">
                  <c:v>0.89388911090646894</c:v>
                </c:pt>
                <c:pt idx="1244">
                  <c:v>0.89953607978732653</c:v>
                </c:pt>
                <c:pt idx="1245">
                  <c:v>0.8992580751654996</c:v>
                </c:pt>
                <c:pt idx="1246">
                  <c:v>0.8950358799715048</c:v>
                </c:pt>
                <c:pt idx="1247">
                  <c:v>0.84856566990426219</c:v>
                </c:pt>
                <c:pt idx="1248">
                  <c:v>0.87569718346567516</c:v>
                </c:pt>
                <c:pt idx="1249">
                  <c:v>0.84787934599412718</c:v>
                </c:pt>
                <c:pt idx="1250">
                  <c:v>0.84679339044011614</c:v>
                </c:pt>
                <c:pt idx="1251">
                  <c:v>0.86546313832467492</c:v>
                </c:pt>
                <c:pt idx="1252">
                  <c:v>0.85842614633468273</c:v>
                </c:pt>
                <c:pt idx="1253">
                  <c:v>0.85839139575695445</c:v>
                </c:pt>
                <c:pt idx="1254">
                  <c:v>0.8589474050006084</c:v>
                </c:pt>
                <c:pt idx="1255">
                  <c:v>0.87924174239396724</c:v>
                </c:pt>
                <c:pt idx="1256">
                  <c:v>0.89145657046548399</c:v>
                </c:pt>
                <c:pt idx="1257">
                  <c:v>0.8806057025698053</c:v>
                </c:pt>
                <c:pt idx="1258">
                  <c:v>0.86445537157055241</c:v>
                </c:pt>
                <c:pt idx="1259">
                  <c:v>0.87647038382013098</c:v>
                </c:pt>
                <c:pt idx="1260">
                  <c:v>0.88640904905044049</c:v>
                </c:pt>
                <c:pt idx="1261">
                  <c:v>0.86882525671989319</c:v>
                </c:pt>
                <c:pt idx="1262">
                  <c:v>0.88371587927649309</c:v>
                </c:pt>
                <c:pt idx="1263">
                  <c:v>0.87757371466300615</c:v>
                </c:pt>
                <c:pt idx="1264">
                  <c:v>0.86826924747623924</c:v>
                </c:pt>
                <c:pt idx="1265">
                  <c:v>0.87629663093148935</c:v>
                </c:pt>
                <c:pt idx="1266">
                  <c:v>0.87720014595242657</c:v>
                </c:pt>
                <c:pt idx="1267">
                  <c:v>0.87109273191666803</c:v>
                </c:pt>
                <c:pt idx="1268">
                  <c:v>0.87971087519330005</c:v>
                </c:pt>
                <c:pt idx="1269">
                  <c:v>0.85631504873768538</c:v>
                </c:pt>
                <c:pt idx="1270">
                  <c:v>0.85844352162354698</c:v>
                </c:pt>
                <c:pt idx="1271">
                  <c:v>0.85268361336507248</c:v>
                </c:pt>
                <c:pt idx="1272">
                  <c:v>0.85305718207565207</c:v>
                </c:pt>
                <c:pt idx="1273">
                  <c:v>0.84742758848365862</c:v>
                </c:pt>
                <c:pt idx="1274">
                  <c:v>0.85880840268969472</c:v>
                </c:pt>
                <c:pt idx="1275">
                  <c:v>0.86288290792834432</c:v>
                </c:pt>
                <c:pt idx="1276">
                  <c:v>0.86032005282087831</c:v>
                </c:pt>
                <c:pt idx="1277">
                  <c:v>0.86016367522110049</c:v>
                </c:pt>
                <c:pt idx="1278">
                  <c:v>0.86899900960853482</c:v>
                </c:pt>
                <c:pt idx="1279">
                  <c:v>0.86190120410751825</c:v>
                </c:pt>
                <c:pt idx="1280">
                  <c:v>0.85866071273434919</c:v>
                </c:pt>
                <c:pt idx="1281">
                  <c:v>0.8531093079422446</c:v>
                </c:pt>
                <c:pt idx="1282">
                  <c:v>0.84734939968376966</c:v>
                </c:pt>
                <c:pt idx="1283">
                  <c:v>0.8471235209285356</c:v>
                </c:pt>
                <c:pt idx="1284">
                  <c:v>0.83458725001303136</c:v>
                </c:pt>
                <c:pt idx="1285">
                  <c:v>0.82261567598561336</c:v>
                </c:pt>
                <c:pt idx="1286">
                  <c:v>0.81455354195263496</c:v>
                </c:pt>
                <c:pt idx="1287">
                  <c:v>0.81153024169026799</c:v>
                </c:pt>
                <c:pt idx="1288">
                  <c:v>0.85178878598856711</c:v>
                </c:pt>
                <c:pt idx="1289">
                  <c:v>0.85877365211196643</c:v>
                </c:pt>
                <c:pt idx="1290">
                  <c:v>0.87936336941601678</c:v>
                </c:pt>
                <c:pt idx="1291">
                  <c:v>0.88302955536635808</c:v>
                </c:pt>
                <c:pt idx="1292">
                  <c:v>0.88039719910343506</c:v>
                </c:pt>
                <c:pt idx="1293">
                  <c:v>0.88018000799263285</c:v>
                </c:pt>
                <c:pt idx="1294">
                  <c:v>0.89424530432818439</c:v>
                </c:pt>
                <c:pt idx="1295">
                  <c:v>0.89124806699911396</c:v>
                </c:pt>
                <c:pt idx="1296">
                  <c:v>0.90009208903098015</c:v>
                </c:pt>
                <c:pt idx="1297">
                  <c:v>0.89555713863743003</c:v>
                </c:pt>
                <c:pt idx="1298">
                  <c:v>0.9097006237728702</c:v>
                </c:pt>
                <c:pt idx="1299">
                  <c:v>0.91383594252254463</c:v>
                </c:pt>
                <c:pt idx="1300">
                  <c:v>0.91538234323145617</c:v>
                </c:pt>
                <c:pt idx="1301">
                  <c:v>0.92287978037634877</c:v>
                </c:pt>
                <c:pt idx="1302">
                  <c:v>0.91277604990182959</c:v>
                </c:pt>
                <c:pt idx="1303">
                  <c:v>0.91533021736486364</c:v>
                </c:pt>
                <c:pt idx="1304">
                  <c:v>0.91024794537209186</c:v>
                </c:pt>
                <c:pt idx="1305">
                  <c:v>0.90353239622608728</c:v>
                </c:pt>
                <c:pt idx="1306">
                  <c:v>0.90428822129167896</c:v>
                </c:pt>
                <c:pt idx="1307">
                  <c:v>0.91537365558702422</c:v>
                </c:pt>
                <c:pt idx="1308">
                  <c:v>0.92190676419995499</c:v>
                </c:pt>
                <c:pt idx="1309">
                  <c:v>0.94720518478619709</c:v>
                </c:pt>
                <c:pt idx="1310">
                  <c:v>0.95141000469132808</c:v>
                </c:pt>
                <c:pt idx="1311">
                  <c:v>0.96299932236373453</c:v>
                </c:pt>
                <c:pt idx="1312">
                  <c:v>0.96076659774468764</c:v>
                </c:pt>
                <c:pt idx="1313">
                  <c:v>0.97358956092645033</c:v>
                </c:pt>
                <c:pt idx="1314">
                  <c:v>0.95756954459367916</c:v>
                </c:pt>
                <c:pt idx="1315">
                  <c:v>0.96517123347175671</c:v>
                </c:pt>
                <c:pt idx="1316">
                  <c:v>0.96173092627664958</c:v>
                </c:pt>
                <c:pt idx="1317">
                  <c:v>0.96560561569336112</c:v>
                </c:pt>
                <c:pt idx="1318">
                  <c:v>0.97275554706097023</c:v>
                </c:pt>
                <c:pt idx="1319">
                  <c:v>0.96790784146786435</c:v>
                </c:pt>
                <c:pt idx="1320">
                  <c:v>0.96424165551752306</c:v>
                </c:pt>
                <c:pt idx="1321">
                  <c:v>0.96670025889180411</c:v>
                </c:pt>
                <c:pt idx="1322">
                  <c:v>0.97112226990773742</c:v>
                </c:pt>
                <c:pt idx="1323">
                  <c:v>0.95465049606449726</c:v>
                </c:pt>
                <c:pt idx="1324">
                  <c:v>0.95407711153197949</c:v>
                </c:pt>
                <c:pt idx="1325">
                  <c:v>0.94501589838931077</c:v>
                </c:pt>
                <c:pt idx="1326">
                  <c:v>0.96152242281027922</c:v>
                </c:pt>
                <c:pt idx="1327">
                  <c:v>0.97274685941653793</c:v>
                </c:pt>
                <c:pt idx="1328">
                  <c:v>0.97122652164092238</c:v>
                </c:pt>
                <c:pt idx="1329">
                  <c:v>0.97815926189772917</c:v>
                </c:pt>
                <c:pt idx="1330">
                  <c:v>0.97113964519660156</c:v>
                </c:pt>
                <c:pt idx="1331">
                  <c:v>0.97113964519660156</c:v>
                </c:pt>
                <c:pt idx="1332">
                  <c:v>0.97671711292200258</c:v>
                </c:pt>
                <c:pt idx="1333">
                  <c:v>0.97247754243914319</c:v>
                </c:pt>
                <c:pt idx="1334">
                  <c:v>0.97612635310062024</c:v>
                </c:pt>
                <c:pt idx="1335">
                  <c:v>0.97026219310896045</c:v>
                </c:pt>
                <c:pt idx="1336">
                  <c:v>0.97373725088179586</c:v>
                </c:pt>
                <c:pt idx="1337">
                  <c:v>0.96661338244748329</c:v>
                </c:pt>
                <c:pt idx="1338">
                  <c:v>0.97323336750473477</c:v>
                </c:pt>
                <c:pt idx="1339">
                  <c:v>0.96792521675672849</c:v>
                </c:pt>
                <c:pt idx="1340">
                  <c:v>0.98084374402724472</c:v>
                </c:pt>
                <c:pt idx="1341">
                  <c:v>0.9967421333379668</c:v>
                </c:pt>
                <c:pt idx="1342">
                  <c:v>0.99527392142894366</c:v>
                </c:pt>
                <c:pt idx="1343">
                  <c:v>0.9935450801869582</c:v>
                </c:pt>
                <c:pt idx="1344">
                  <c:v>0.98156481851510802</c:v>
                </c:pt>
                <c:pt idx="1345">
                  <c:v>0.97980122669539382</c:v>
                </c:pt>
                <c:pt idx="1346">
                  <c:v>0.98039198651677606</c:v>
                </c:pt>
                <c:pt idx="1347">
                  <c:v>0.98152138029294733</c:v>
                </c:pt>
                <c:pt idx="1348">
                  <c:v>0.99591680711691843</c:v>
                </c:pt>
                <c:pt idx="1349">
                  <c:v>0.9916946119229233</c:v>
                </c:pt>
                <c:pt idx="1350">
                  <c:v>0.99214636943339185</c:v>
                </c:pt>
                <c:pt idx="1351">
                  <c:v>0.99352770489809406</c:v>
                </c:pt>
                <c:pt idx="1352">
                  <c:v>1.004995395548451</c:v>
                </c:pt>
                <c:pt idx="1353">
                  <c:v>1.0121453269160601</c:v>
                </c:pt>
                <c:pt idx="1354">
                  <c:v>1.0227008149010479</c:v>
                </c:pt>
                <c:pt idx="1355">
                  <c:v>1.0308063871561866</c:v>
                </c:pt>
                <c:pt idx="1356">
                  <c:v>1.0409448682084341</c:v>
                </c:pt>
                <c:pt idx="1357">
                  <c:v>1.0391812763887198</c:v>
                </c:pt>
                <c:pt idx="1358">
                  <c:v>1.0426042082949629</c:v>
                </c:pt>
                <c:pt idx="1359">
                  <c:v>1.0549580386773931</c:v>
                </c:pt>
                <c:pt idx="1360">
                  <c:v>1.0527340017027786</c:v>
                </c:pt>
                <c:pt idx="1361">
                  <c:v>1.0535940785015552</c:v>
                </c:pt>
                <c:pt idx="1362">
                  <c:v>1.0566608169860827</c:v>
                </c:pt>
                <c:pt idx="1363">
                  <c:v>1.0587545392942159</c:v>
                </c:pt>
                <c:pt idx="1364">
                  <c:v>1.0534463885462095</c:v>
                </c:pt>
                <c:pt idx="1365">
                  <c:v>1.0815248553507204</c:v>
                </c:pt>
                <c:pt idx="1366">
                  <c:v>1.0693274025680679</c:v>
                </c:pt>
                <c:pt idx="1367">
                  <c:v>1.0703699198999184</c:v>
                </c:pt>
                <c:pt idx="1368">
                  <c:v>1.0635848695984571</c:v>
                </c:pt>
                <c:pt idx="1369">
                  <c:v>1.0575730196514517</c:v>
                </c:pt>
                <c:pt idx="1370">
                  <c:v>1.0528730040136918</c:v>
                </c:pt>
                <c:pt idx="1371">
                  <c:v>1.0545149688113564</c:v>
                </c:pt>
                <c:pt idx="1372">
                  <c:v>1.0612305179573611</c:v>
                </c:pt>
                <c:pt idx="1373">
                  <c:v>1.0619863430229526</c:v>
                </c:pt>
                <c:pt idx="1374">
                  <c:v>1.0550188521884176</c:v>
                </c:pt>
                <c:pt idx="1375">
                  <c:v>1.0722290758083857</c:v>
                </c:pt>
                <c:pt idx="1376">
                  <c:v>1.068858269768735</c:v>
                </c:pt>
                <c:pt idx="1377">
                  <c:v>1.0661390370614912</c:v>
                </c:pt>
                <c:pt idx="1378">
                  <c:v>1.0619863430229526</c:v>
                </c:pt>
                <c:pt idx="1379">
                  <c:v>1.0364012301704517</c:v>
                </c:pt>
                <c:pt idx="1380">
                  <c:v>1.0402498566538667</c:v>
                </c:pt>
                <c:pt idx="1381">
                  <c:v>1.0380866331902769</c:v>
                </c:pt>
                <c:pt idx="1382">
                  <c:v>1.0363664795927234</c:v>
                </c:pt>
                <c:pt idx="1383">
                  <c:v>1.0342901325734541</c:v>
                </c:pt>
                <c:pt idx="1384">
                  <c:v>1.0490417528191409</c:v>
                </c:pt>
                <c:pt idx="1385">
                  <c:v>1.0512657897937556</c:v>
                </c:pt>
                <c:pt idx="1386">
                  <c:v>1.0572863273851929</c:v>
                </c:pt>
                <c:pt idx="1387">
                  <c:v>1.0526471252584573</c:v>
                </c:pt>
                <c:pt idx="1388">
                  <c:v>1.0492763192188073</c:v>
                </c:pt>
                <c:pt idx="1389">
                  <c:v>1.0504230882838428</c:v>
                </c:pt>
                <c:pt idx="1390">
                  <c:v>1.0441592966483066</c:v>
                </c:pt>
                <c:pt idx="1391">
                  <c:v>1.0481034872204749</c:v>
                </c:pt>
                <c:pt idx="1392">
                  <c:v>1.0464093965562178</c:v>
                </c:pt>
                <c:pt idx="1393">
                  <c:v>1.0478167949542161</c:v>
                </c:pt>
                <c:pt idx="1394">
                  <c:v>1.0448803711361705</c:v>
                </c:pt>
                <c:pt idx="1395">
                  <c:v>1.0371918058137717</c:v>
                </c:pt>
                <c:pt idx="1396">
                  <c:v>1.023308950011294</c:v>
                </c:pt>
                <c:pt idx="1397">
                  <c:v>1.0407363647420642</c:v>
                </c:pt>
                <c:pt idx="1398">
                  <c:v>1.0348113912393795</c:v>
                </c:pt>
                <c:pt idx="1399">
                  <c:v>1.0313189581776798</c:v>
                </c:pt>
                <c:pt idx="1400">
                  <c:v>1.0466700258891806</c:v>
                </c:pt>
                <c:pt idx="1401">
                  <c:v>1.0404583601202371</c:v>
                </c:pt>
                <c:pt idx="1402">
                  <c:v>1.0625771028443349</c:v>
                </c:pt>
                <c:pt idx="1403">
                  <c:v>1.0751394366931353</c:v>
                </c:pt>
                <c:pt idx="1404">
                  <c:v>1.0741316699390127</c:v>
                </c:pt>
                <c:pt idx="1405">
                  <c:v>1.0752784390040486</c:v>
                </c:pt>
                <c:pt idx="1406">
                  <c:v>1.0713081854985838</c:v>
                </c:pt>
                <c:pt idx="1407">
                  <c:v>1.0748961826490366</c:v>
                </c:pt>
                <c:pt idx="1408">
                  <c:v>1.07736347366775</c:v>
                </c:pt>
                <c:pt idx="1409">
                  <c:v>1.074722429760395</c:v>
                </c:pt>
                <c:pt idx="1410">
                  <c:v>1.0759300123364552</c:v>
                </c:pt>
                <c:pt idx="1411">
                  <c:v>1.0844178409466059</c:v>
                </c:pt>
                <c:pt idx="1412">
                  <c:v>1.0844960297464947</c:v>
                </c:pt>
                <c:pt idx="1413">
                  <c:v>1.0823588692162009</c:v>
                </c:pt>
                <c:pt idx="1414">
                  <c:v>1.0847132208572969</c:v>
                </c:pt>
                <c:pt idx="1415">
                  <c:v>1.0802043333970428</c:v>
                </c:pt>
                <c:pt idx="1416">
                  <c:v>1.0771289072680834</c:v>
                </c:pt>
                <c:pt idx="1417">
                  <c:v>1.0870501972095288</c:v>
                </c:pt>
                <c:pt idx="1418">
                  <c:v>1.085616735878234</c:v>
                </c:pt>
                <c:pt idx="1419">
                  <c:v>1.0477038555765992</c:v>
                </c:pt>
                <c:pt idx="1420">
                  <c:v>1.055253418588084</c:v>
                </c:pt>
                <c:pt idx="1421">
                  <c:v>1.0691623373238581</c:v>
                </c:pt>
                <c:pt idx="1422">
                  <c:v>1.0798394523308952</c:v>
                </c:pt>
                <c:pt idx="1423">
                  <c:v>1.0836620158810142</c:v>
                </c:pt>
                <c:pt idx="1424">
                  <c:v>1.0888485396069709</c:v>
                </c:pt>
                <c:pt idx="1425">
                  <c:v>1.098126943860442</c:v>
                </c:pt>
                <c:pt idx="1426">
                  <c:v>1.0987785171928486</c:v>
                </c:pt>
                <c:pt idx="1427">
                  <c:v>1.0962504126631105</c:v>
                </c:pt>
                <c:pt idx="1428">
                  <c:v>1.0952860841311489</c:v>
                </c:pt>
                <c:pt idx="1429">
                  <c:v>1.1111497228641427</c:v>
                </c:pt>
                <c:pt idx="1430">
                  <c:v>1.1189772904974549</c:v>
                </c:pt>
                <c:pt idx="1431">
                  <c:v>1.1163970601011242</c:v>
                </c:pt>
                <c:pt idx="1432">
                  <c:v>1.1105155248206002</c:v>
                </c:pt>
                <c:pt idx="1433">
                  <c:v>1.113825517349226</c:v>
                </c:pt>
                <c:pt idx="1434">
                  <c:v>1.1143902142373117</c:v>
                </c:pt>
                <c:pt idx="1435">
                  <c:v>1.1126353100620299</c:v>
                </c:pt>
                <c:pt idx="1436">
                  <c:v>1.1105676506871927</c:v>
                </c:pt>
                <c:pt idx="1437">
                  <c:v>1.1200893089847619</c:v>
                </c:pt>
                <c:pt idx="1438">
                  <c:v>1.1179782113877645</c:v>
                </c:pt>
                <c:pt idx="1439">
                  <c:v>1.1132347575278441</c:v>
                </c:pt>
                <c:pt idx="1440">
                  <c:v>1.1138342049936583</c:v>
                </c:pt>
                <c:pt idx="1441">
                  <c:v>1.1314788108352303</c:v>
                </c:pt>
                <c:pt idx="1442">
                  <c:v>1.1172050110333087</c:v>
                </c:pt>
                <c:pt idx="1443">
                  <c:v>1.115971365523952</c:v>
                </c:pt>
                <c:pt idx="1444">
                  <c:v>1.11500703699199</c:v>
                </c:pt>
                <c:pt idx="1445">
                  <c:v>1.1183083418761839</c:v>
                </c:pt>
                <c:pt idx="1446">
                  <c:v>1.1189772904974549</c:v>
                </c:pt>
                <c:pt idx="1447">
                  <c:v>1.1018713186106721</c:v>
                </c:pt>
                <c:pt idx="1448">
                  <c:v>1.120384688895453</c:v>
                </c:pt>
                <c:pt idx="1449">
                  <c:v>1.1021493232324986</c:v>
                </c:pt>
                <c:pt idx="1450">
                  <c:v>1.1053724393168036</c:v>
                </c:pt>
                <c:pt idx="1451">
                  <c:v>1.1102375201987735</c:v>
                </c:pt>
                <c:pt idx="1452">
                  <c:v>1.1133042586833006</c:v>
                </c:pt>
                <c:pt idx="1453">
                  <c:v>1.0935051170225707</c:v>
                </c:pt>
                <c:pt idx="1454">
                  <c:v>1.1069101523812832</c:v>
                </c:pt>
                <c:pt idx="1455">
                  <c:v>1.1088648723785033</c:v>
                </c:pt>
                <c:pt idx="1456">
                  <c:v>1.1072142199364068</c:v>
                </c:pt>
                <c:pt idx="1457">
                  <c:v>1.1226087258700677</c:v>
                </c:pt>
                <c:pt idx="1458">
                  <c:v>1.1265876670199642</c:v>
                </c:pt>
                <c:pt idx="1459">
                  <c:v>1.1365263322502737</c:v>
                </c:pt>
                <c:pt idx="1460">
                  <c:v>1.1364133928726565</c:v>
                </c:pt>
                <c:pt idx="1461">
                  <c:v>1.1376904766041738</c:v>
                </c:pt>
                <c:pt idx="1462">
                  <c:v>1.1491755425433947</c:v>
                </c:pt>
                <c:pt idx="1463">
                  <c:v>1.1488454120549754</c:v>
                </c:pt>
                <c:pt idx="1464">
                  <c:v>1.1480548364116554</c:v>
                </c:pt>
                <c:pt idx="1465">
                  <c:v>1.145769985926016</c:v>
                </c:pt>
                <c:pt idx="1466">
                  <c:v>1.1520424652059842</c:v>
                </c:pt>
                <c:pt idx="1467">
                  <c:v>1.1526506003162302</c:v>
                </c:pt>
                <c:pt idx="1468">
                  <c:v>1.150556878008097</c:v>
                </c:pt>
                <c:pt idx="1469">
                  <c:v>1.1476725800566434</c:v>
                </c:pt>
                <c:pt idx="1470">
                  <c:v>1.1461088040588678</c:v>
                </c:pt>
                <c:pt idx="1471">
                  <c:v>1.1513648289402811</c:v>
                </c:pt>
                <c:pt idx="1472">
                  <c:v>1.1524247215609962</c:v>
                </c:pt>
                <c:pt idx="1473">
                  <c:v>1.1477247059232361</c:v>
                </c:pt>
                <c:pt idx="1474">
                  <c:v>1.1517818358730214</c:v>
                </c:pt>
                <c:pt idx="1475">
                  <c:v>1.1553263948013135</c:v>
                </c:pt>
                <c:pt idx="1476">
                  <c:v>1.1501224957864926</c:v>
                </c:pt>
                <c:pt idx="1477">
                  <c:v>1.1493406077876045</c:v>
                </c:pt>
                <c:pt idx="1478">
                  <c:v>1.118230153076295</c:v>
                </c:pt>
                <c:pt idx="1479">
                  <c:v>1.1209320104946747</c:v>
                </c:pt>
                <c:pt idx="1480">
                  <c:v>1.1422341146421562</c:v>
                </c:pt>
                <c:pt idx="1481">
                  <c:v>1.1411655343770093</c:v>
                </c:pt>
                <c:pt idx="1482">
                  <c:v>1.1442062099282402</c:v>
                </c:pt>
                <c:pt idx="1483">
                  <c:v>1.1111062846419824</c:v>
                </c:pt>
                <c:pt idx="1484">
                  <c:v>1.1072315952252709</c:v>
                </c:pt>
                <c:pt idx="1485">
                  <c:v>1.1096815109551197</c:v>
                </c:pt>
                <c:pt idx="1486">
                  <c:v>1.130653484614182</c:v>
                </c:pt>
                <c:pt idx="1487">
                  <c:v>1.1232950497802026</c:v>
                </c:pt>
                <c:pt idx="1488">
                  <c:v>1.1188904140531335</c:v>
                </c:pt>
                <c:pt idx="1489">
                  <c:v>1.122434972981426</c:v>
                </c:pt>
                <c:pt idx="1490">
                  <c:v>1.1234688026688442</c:v>
                </c:pt>
                <c:pt idx="1491">
                  <c:v>1.1252584574218549</c:v>
                </c:pt>
                <c:pt idx="1492">
                  <c:v>1.1350668079856829</c:v>
                </c:pt>
                <c:pt idx="1493">
                  <c:v>1.1472816360571996</c:v>
                </c:pt>
                <c:pt idx="1494">
                  <c:v>1.1515385818289232</c:v>
                </c:pt>
                <c:pt idx="1495">
                  <c:v>1.135292686740917</c:v>
                </c:pt>
                <c:pt idx="1496">
                  <c:v>1.1419734853091934</c:v>
                </c:pt>
                <c:pt idx="1497">
                  <c:v>1.1415912289541814</c:v>
                </c:pt>
                <c:pt idx="1498">
                  <c:v>1.1384028634476049</c:v>
                </c:pt>
                <c:pt idx="1499">
                  <c:v>1.1615814987924176</c:v>
                </c:pt>
                <c:pt idx="1500">
                  <c:v>1.1688530571820757</c:v>
                </c:pt>
                <c:pt idx="1501">
                  <c:v>1.1704950219797403</c:v>
                </c:pt>
                <c:pt idx="1502">
                  <c:v>1.168105919760916</c:v>
                </c:pt>
                <c:pt idx="1503">
                  <c:v>1.172110923844109</c:v>
                </c:pt>
                <c:pt idx="1504">
                  <c:v>1.1752732264173893</c:v>
                </c:pt>
                <c:pt idx="1505">
                  <c:v>1.17768839156951</c:v>
                </c:pt>
                <c:pt idx="1506">
                  <c:v>1.1790697270342119</c:v>
                </c:pt>
                <c:pt idx="1507">
                  <c:v>1.1724323666880963</c:v>
                </c:pt>
                <c:pt idx="1508">
                  <c:v>1.1738397650860946</c:v>
                </c:pt>
                <c:pt idx="1509">
                  <c:v>1.1690094347818532</c:v>
                </c:pt>
                <c:pt idx="1510">
                  <c:v>1.1691658123816311</c:v>
                </c:pt>
                <c:pt idx="1511">
                  <c:v>1.1780272097023614</c:v>
                </c:pt>
                <c:pt idx="1512">
                  <c:v>1.1806508783208522</c:v>
                </c:pt>
                <c:pt idx="1513">
                  <c:v>1.1887303876426947</c:v>
                </c:pt>
                <c:pt idx="1514">
                  <c:v>1.1972095286084132</c:v>
                </c:pt>
                <c:pt idx="1515">
                  <c:v>1.2019529824683335</c:v>
                </c:pt>
                <c:pt idx="1516">
                  <c:v>1.2046982781088735</c:v>
                </c:pt>
                <c:pt idx="1517">
                  <c:v>1.217147672580057</c:v>
                </c:pt>
                <c:pt idx="1518">
                  <c:v>1.2147672580056643</c:v>
                </c:pt>
                <c:pt idx="1519">
                  <c:v>1.2107709415669037</c:v>
                </c:pt>
                <c:pt idx="1520">
                  <c:v>1.215905339426268</c:v>
                </c:pt>
                <c:pt idx="1521">
                  <c:v>1.2199016558650286</c:v>
                </c:pt>
                <c:pt idx="1522">
                  <c:v>1.2161572811147985</c:v>
                </c:pt>
                <c:pt idx="1523">
                  <c:v>1.2181033134675865</c:v>
                </c:pt>
                <c:pt idx="1524">
                  <c:v>1.22198669052873</c:v>
                </c:pt>
                <c:pt idx="1525">
                  <c:v>1.2234809653710494</c:v>
                </c:pt>
                <c:pt idx="1526">
                  <c:v>1.2251316178131464</c:v>
                </c:pt>
                <c:pt idx="1527">
                  <c:v>1.2258613799454416</c:v>
                </c:pt>
                <c:pt idx="1528">
                  <c:v>1.23725088179591</c:v>
                </c:pt>
                <c:pt idx="1529">
                  <c:v>1.2283634215418833</c:v>
                </c:pt>
                <c:pt idx="1530">
                  <c:v>1.2319687939812001</c:v>
                </c:pt>
                <c:pt idx="1531">
                  <c:v>1.2215609959515579</c:v>
                </c:pt>
                <c:pt idx="1532">
                  <c:v>1.2243844803919868</c:v>
                </c:pt>
                <c:pt idx="1533">
                  <c:v>1.242341841433114</c:v>
                </c:pt>
                <c:pt idx="1534">
                  <c:v>1.2351832224210728</c:v>
                </c:pt>
                <c:pt idx="1535">
                  <c:v>1.2372943200180706</c:v>
                </c:pt>
                <c:pt idx="1536">
                  <c:v>1.2408562542352268</c:v>
                </c:pt>
                <c:pt idx="1537">
                  <c:v>1.2412819488123989</c:v>
                </c:pt>
                <c:pt idx="1538">
                  <c:v>1.2482233767136381</c:v>
                </c:pt>
                <c:pt idx="1539">
                  <c:v>1.2510816117317953</c:v>
                </c:pt>
                <c:pt idx="1540">
                  <c:v>1.2506559171546228</c:v>
                </c:pt>
                <c:pt idx="1541">
                  <c:v>1.253905096172224</c:v>
                </c:pt>
                <c:pt idx="1542">
                  <c:v>1.2454259552065052</c:v>
                </c:pt>
                <c:pt idx="1543">
                  <c:v>1.2434104216982611</c:v>
                </c:pt>
                <c:pt idx="1544">
                  <c:v>1.2456170833840114</c:v>
                </c:pt>
                <c:pt idx="1545">
                  <c:v>1.2404305596580543</c:v>
                </c:pt>
                <c:pt idx="1546">
                  <c:v>1.2280506663423278</c:v>
                </c:pt>
                <c:pt idx="1547">
                  <c:v>1.2463120949385784</c:v>
                </c:pt>
                <c:pt idx="1548">
                  <c:v>1.2404131843691901</c:v>
                </c:pt>
                <c:pt idx="1549">
                  <c:v>1.2432714193873473</c:v>
                </c:pt>
                <c:pt idx="1550">
                  <c:v>1.2579448508331454</c:v>
                </c:pt>
                <c:pt idx="1551">
                  <c:v>1.2562507601688879</c:v>
                </c:pt>
                <c:pt idx="1552">
                  <c:v>1.2608899622956233</c:v>
                </c:pt>
                <c:pt idx="1553">
                  <c:v>1.2600211978524145</c:v>
                </c:pt>
                <c:pt idx="1554">
                  <c:v>1.2822789428874255</c:v>
                </c:pt>
                <c:pt idx="1555">
                  <c:v>1.2814362413775131</c:v>
                </c:pt>
                <c:pt idx="1556">
                  <c:v>1.3001233645509358</c:v>
                </c:pt>
                <c:pt idx="1557">
                  <c:v>1.295466787135336</c:v>
                </c:pt>
                <c:pt idx="1558">
                  <c:v>1.2930516219832155</c:v>
                </c:pt>
                <c:pt idx="1559">
                  <c:v>1.2844769169287442</c:v>
                </c:pt>
                <c:pt idx="1560">
                  <c:v>1.2842162875957814</c:v>
                </c:pt>
                <c:pt idx="1561">
                  <c:v>1.2909144614529218</c:v>
                </c:pt>
                <c:pt idx="1562">
                  <c:v>1.3035289211683145</c:v>
                </c:pt>
                <c:pt idx="1563">
                  <c:v>1.3109047312911577</c:v>
                </c:pt>
                <c:pt idx="1564">
                  <c:v>1.3144840407971785</c:v>
                </c:pt>
                <c:pt idx="1565">
                  <c:v>1.3133893975987352</c:v>
                </c:pt>
                <c:pt idx="1566">
                  <c:v>1.3039719910343512</c:v>
                </c:pt>
                <c:pt idx="1567">
                  <c:v>1.3246485847827221</c:v>
                </c:pt>
                <c:pt idx="1568">
                  <c:v>1.3371153545427692</c:v>
                </c:pt>
                <c:pt idx="1569">
                  <c:v>1.3295657915312842</c:v>
                </c:pt>
                <c:pt idx="1570">
                  <c:v>1.3276371344673605</c:v>
                </c:pt>
                <c:pt idx="1571">
                  <c:v>1.332258961305232</c:v>
                </c:pt>
                <c:pt idx="1572">
                  <c:v>1.3311903810400851</c:v>
                </c:pt>
                <c:pt idx="1573">
                  <c:v>1.3287230900213718</c:v>
                </c:pt>
                <c:pt idx="1574">
                  <c:v>1.3305648706409745</c:v>
                </c:pt>
                <c:pt idx="1575">
                  <c:v>1.3348391917015621</c:v>
                </c:pt>
                <c:pt idx="1576">
                  <c:v>1.3227373030076628</c:v>
                </c:pt>
                <c:pt idx="1577">
                  <c:v>1.3420238736468995</c:v>
                </c:pt>
                <c:pt idx="1578">
                  <c:v>1.3570100602922524</c:v>
                </c:pt>
                <c:pt idx="1579">
                  <c:v>1.3665056556565252</c:v>
                </c:pt>
                <c:pt idx="1580">
                  <c:v>1.3831511823884075</c:v>
                </c:pt>
                <c:pt idx="1581">
                  <c:v>1.3871127482494399</c:v>
                </c:pt>
                <c:pt idx="1582">
                  <c:v>1.3902229249561275</c:v>
                </c:pt>
                <c:pt idx="1583">
                  <c:v>1.3875645057599084</c:v>
                </c:pt>
                <c:pt idx="1584">
                  <c:v>1.4043577224471357</c:v>
                </c:pt>
                <c:pt idx="1585">
                  <c:v>1.4205862422462772</c:v>
                </c:pt>
                <c:pt idx="1586">
                  <c:v>1.4120549754139664</c:v>
                </c:pt>
                <c:pt idx="1587">
                  <c:v>1.4347644779594462</c:v>
                </c:pt>
                <c:pt idx="1588">
                  <c:v>1.4308289750317102</c:v>
                </c:pt>
                <c:pt idx="1589">
                  <c:v>1.4414887147498829</c:v>
                </c:pt>
                <c:pt idx="1590">
                  <c:v>1.4611836046774278</c:v>
                </c:pt>
                <c:pt idx="1591">
                  <c:v>1.4665351936475945</c:v>
                </c:pt>
                <c:pt idx="1592">
                  <c:v>1.4651538581828925</c:v>
                </c:pt>
                <c:pt idx="1593">
                  <c:v>1.4666394453807796</c:v>
                </c:pt>
                <c:pt idx="1594">
                  <c:v>1.4958473059614616</c:v>
                </c:pt>
                <c:pt idx="1595">
                  <c:v>1.4790454016298025</c:v>
                </c:pt>
                <c:pt idx="1596">
                  <c:v>1.4520268274460062</c:v>
                </c:pt>
                <c:pt idx="1597">
                  <c:v>1.4532257223776346</c:v>
                </c:pt>
                <c:pt idx="1598">
                  <c:v>1.4516358834465624</c:v>
                </c:pt>
                <c:pt idx="1599">
                  <c:v>1.3996403315205117</c:v>
                </c:pt>
                <c:pt idx="1600">
                  <c:v>1.3013048841936998</c:v>
                </c:pt>
                <c:pt idx="1601">
                  <c:v>1.3414418014699494</c:v>
                </c:pt>
                <c:pt idx="1602">
                  <c:v>1.329730856775494</c:v>
                </c:pt>
                <c:pt idx="1603">
                  <c:v>1.2422810279220893</c:v>
                </c:pt>
                <c:pt idx="1604">
                  <c:v>1.2757718972077914</c:v>
                </c:pt>
                <c:pt idx="1605">
                  <c:v>1.3074383611627545</c:v>
                </c:pt>
                <c:pt idx="1606">
                  <c:v>1.313467586398624</c:v>
                </c:pt>
                <c:pt idx="1607">
                  <c:v>1.3444737893767487</c:v>
                </c:pt>
                <c:pt idx="1608">
                  <c:v>1.3727694472920613</c:v>
                </c:pt>
                <c:pt idx="1609">
                  <c:v>1.3736555870241343</c:v>
                </c:pt>
                <c:pt idx="1610">
                  <c:v>1.3597901065105211</c:v>
                </c:pt>
                <c:pt idx="1611">
                  <c:v>1.3468194533734124</c:v>
                </c:pt>
                <c:pt idx="1612">
                  <c:v>1.3491043038590518</c:v>
                </c:pt>
                <c:pt idx="1613">
                  <c:v>1.3867565548277243</c:v>
                </c:pt>
                <c:pt idx="1614">
                  <c:v>1.4148176463433706</c:v>
                </c:pt>
                <c:pt idx="1615">
                  <c:v>1.3841328862092335</c:v>
                </c:pt>
                <c:pt idx="1616">
                  <c:v>1.3576790089135233</c:v>
                </c:pt>
                <c:pt idx="1617">
                  <c:v>1.3262644866470907</c:v>
                </c:pt>
                <c:pt idx="1618">
                  <c:v>1.3380623077858671</c:v>
                </c:pt>
                <c:pt idx="1619">
                  <c:v>1.3638559241047383</c:v>
                </c:pt>
                <c:pt idx="1620">
                  <c:v>1.370093652806978</c:v>
                </c:pt>
                <c:pt idx="1621">
                  <c:v>1.3689468837419425</c:v>
                </c:pt>
                <c:pt idx="1622">
                  <c:v>1.3795197470157941</c:v>
                </c:pt>
                <c:pt idx="1623">
                  <c:v>1.4208729345125366</c:v>
                </c:pt>
                <c:pt idx="1624">
                  <c:v>1.4177888207391449</c:v>
                </c:pt>
                <c:pt idx="1625">
                  <c:v>1.4024030024499159</c:v>
                </c:pt>
                <c:pt idx="1626">
                  <c:v>1.3886504613139194</c:v>
                </c:pt>
                <c:pt idx="1627">
                  <c:v>1.3867826177610203</c:v>
                </c:pt>
                <c:pt idx="1628">
                  <c:v>1.3908484353552382</c:v>
                </c:pt>
                <c:pt idx="1629">
                  <c:v>1.3568884332702034</c:v>
                </c:pt>
                <c:pt idx="1630">
                  <c:v>1.360380866331903</c:v>
                </c:pt>
                <c:pt idx="1631">
                  <c:v>1.3560283564714264</c:v>
                </c:pt>
                <c:pt idx="1632">
                  <c:v>1.2967438708668533</c:v>
                </c:pt>
                <c:pt idx="1633">
                  <c:v>1.248588257779786</c:v>
                </c:pt>
                <c:pt idx="1634">
                  <c:v>1.3096537104929371</c:v>
                </c:pt>
                <c:pt idx="1635">
                  <c:v>1.2697513596163537</c:v>
                </c:pt>
                <c:pt idx="1636">
                  <c:v>1.2631313745591022</c:v>
                </c:pt>
                <c:pt idx="1637">
                  <c:v>1.2942939551370041</c:v>
                </c:pt>
                <c:pt idx="1638">
                  <c:v>1.2430455406321133</c:v>
                </c:pt>
                <c:pt idx="1639">
                  <c:v>1.2713411985474259</c:v>
                </c:pt>
                <c:pt idx="1640">
                  <c:v>1.2976126353100621</c:v>
                </c:pt>
                <c:pt idx="1641">
                  <c:v>1.3133807099543031</c:v>
                </c:pt>
                <c:pt idx="1642">
                  <c:v>1.2626709294042013</c:v>
                </c:pt>
                <c:pt idx="1643">
                  <c:v>1.2702204924156864</c:v>
                </c:pt>
                <c:pt idx="1644">
                  <c:v>1.3081941862283462</c:v>
                </c:pt>
                <c:pt idx="1645">
                  <c:v>1.29544072420204</c:v>
                </c:pt>
                <c:pt idx="1646">
                  <c:v>1.314379789063993</c:v>
                </c:pt>
                <c:pt idx="1647">
                  <c:v>1.3076989904957173</c:v>
                </c:pt>
                <c:pt idx="1648">
                  <c:v>1.3264121766024362</c:v>
                </c:pt>
                <c:pt idx="1649">
                  <c:v>1.3512154014560491</c:v>
                </c:pt>
                <c:pt idx="1650">
                  <c:v>1.3531701214532692</c:v>
                </c:pt>
                <c:pt idx="1651">
                  <c:v>1.3396955849390999</c:v>
                </c:pt>
                <c:pt idx="1652">
                  <c:v>1.3197226903897277</c:v>
                </c:pt>
                <c:pt idx="1653">
                  <c:v>1.3198530050562092</c:v>
                </c:pt>
                <c:pt idx="1654">
                  <c:v>1.2888120515003563</c:v>
                </c:pt>
                <c:pt idx="1655">
                  <c:v>1.2930168714054873</c:v>
                </c:pt>
                <c:pt idx="1656">
                  <c:v>1.3169426441714596</c:v>
                </c:pt>
                <c:pt idx="1657">
                  <c:v>1.3195228745677896</c:v>
                </c:pt>
                <c:pt idx="1658">
                  <c:v>1.300531683839244</c:v>
                </c:pt>
                <c:pt idx="1659">
                  <c:v>1.306395843830904</c:v>
                </c:pt>
                <c:pt idx="1660">
                  <c:v>1.2897763800323183</c:v>
                </c:pt>
                <c:pt idx="1661">
                  <c:v>1.2846159192396576</c:v>
                </c:pt>
                <c:pt idx="1662">
                  <c:v>1.3138845933313643</c:v>
                </c:pt>
                <c:pt idx="1663">
                  <c:v>1.3218859138533181</c:v>
                </c:pt>
                <c:pt idx="1664">
                  <c:v>1.3212690910986398</c:v>
                </c:pt>
                <c:pt idx="1665">
                  <c:v>1.343744027244453</c:v>
                </c:pt>
                <c:pt idx="1666">
                  <c:v>1.3657063923687733</c:v>
                </c:pt>
                <c:pt idx="1667">
                  <c:v>1.3697461470296943</c:v>
                </c:pt>
                <c:pt idx="1668">
                  <c:v>1.371839869337828</c:v>
                </c:pt>
                <c:pt idx="1669">
                  <c:v>1.3556113495386861</c:v>
                </c:pt>
                <c:pt idx="1670">
                  <c:v>1.3651764460584159</c:v>
                </c:pt>
                <c:pt idx="1671">
                  <c:v>1.3631522249057393</c:v>
                </c:pt>
                <c:pt idx="1672">
                  <c:v>1.3569318714923635</c:v>
                </c:pt>
                <c:pt idx="1673">
                  <c:v>1.3743419109342696</c:v>
                </c:pt>
                <c:pt idx="1674">
                  <c:v>1.3668965996559694</c:v>
                </c:pt>
                <c:pt idx="1675">
                  <c:v>1.3745851649783678</c:v>
                </c:pt>
                <c:pt idx="1676">
                  <c:v>1.3697808976074231</c:v>
                </c:pt>
                <c:pt idx="1677">
                  <c:v>1.3641947422375897</c:v>
                </c:pt>
                <c:pt idx="1678">
                  <c:v>1.3368547252098069</c:v>
                </c:pt>
                <c:pt idx="1679">
                  <c:v>1.3665230309453897</c:v>
                </c:pt>
                <c:pt idx="1680">
                  <c:v>1.3502423852796555</c:v>
                </c:pt>
                <c:pt idx="1681">
                  <c:v>1.3757406216878356</c:v>
                </c:pt>
                <c:pt idx="1682">
                  <c:v>1.3863829861171442</c:v>
                </c:pt>
                <c:pt idx="1683">
                  <c:v>1.3880597014925375</c:v>
                </c:pt>
                <c:pt idx="1684">
                  <c:v>1.4085191041301062</c:v>
                </c:pt>
                <c:pt idx="1685">
                  <c:v>1.4067989505325527</c:v>
                </c:pt>
                <c:pt idx="1686">
                  <c:v>1.4143224506107417</c:v>
                </c:pt>
                <c:pt idx="1687">
                  <c:v>1.416902681007072</c:v>
                </c:pt>
                <c:pt idx="1688">
                  <c:v>1.4211161885566348</c:v>
                </c:pt>
                <c:pt idx="1689">
                  <c:v>1.4113686515038315</c:v>
                </c:pt>
                <c:pt idx="1690">
                  <c:v>1.4173283755842441</c:v>
                </c:pt>
                <c:pt idx="1691">
                  <c:v>1.414869772209963</c:v>
                </c:pt>
                <c:pt idx="1692">
                  <c:v>1.4097353743505987</c:v>
                </c:pt>
                <c:pt idx="1693">
                  <c:v>1.4000399631643878</c:v>
                </c:pt>
                <c:pt idx="1694">
                  <c:v>1.4041492189807658</c:v>
                </c:pt>
                <c:pt idx="1695">
                  <c:v>1.3888937153580181</c:v>
                </c:pt>
                <c:pt idx="1696">
                  <c:v>1.3933417893072475</c:v>
                </c:pt>
                <c:pt idx="1697">
                  <c:v>1.3604938057095202</c:v>
                </c:pt>
                <c:pt idx="1698">
                  <c:v>1.365697704724341</c:v>
                </c:pt>
                <c:pt idx="1699">
                  <c:v>1.3453425538199575</c:v>
                </c:pt>
                <c:pt idx="1700">
                  <c:v>1.3598335447326813</c:v>
                </c:pt>
                <c:pt idx="1701">
                  <c:v>1.3616231994856915</c:v>
                </c:pt>
                <c:pt idx="1702">
                  <c:v>1.3688686949420537</c:v>
                </c:pt>
                <c:pt idx="1703">
                  <c:v>1.3571490626031657</c:v>
                </c:pt>
                <c:pt idx="1704">
                  <c:v>1.3774694629298214</c:v>
                </c:pt>
                <c:pt idx="1705">
                  <c:v>1.3976334856566992</c:v>
                </c:pt>
                <c:pt idx="1706">
                  <c:v>1.4187878998488352</c:v>
                </c:pt>
                <c:pt idx="1707">
                  <c:v>1.4271888520146649</c:v>
                </c:pt>
                <c:pt idx="1708">
                  <c:v>1.409969940750265</c:v>
                </c:pt>
                <c:pt idx="1709">
                  <c:v>1.4310548537869443</c:v>
                </c:pt>
                <c:pt idx="1710">
                  <c:v>1.4336785224054351</c:v>
                </c:pt>
                <c:pt idx="1711">
                  <c:v>1.4311764808089935</c:v>
                </c:pt>
                <c:pt idx="1712">
                  <c:v>1.4408371414174763</c:v>
                </c:pt>
                <c:pt idx="1713">
                  <c:v>1.446110541587754</c:v>
                </c:pt>
                <c:pt idx="1714">
                  <c:v>1.4364411933348391</c:v>
                </c:pt>
                <c:pt idx="1715">
                  <c:v>1.4341302799159037</c:v>
                </c:pt>
                <c:pt idx="1716">
                  <c:v>1.4386044167984293</c:v>
                </c:pt>
                <c:pt idx="1717">
                  <c:v>1.4502632356262926</c:v>
                </c:pt>
                <c:pt idx="1718">
                  <c:v>1.4725644188834641</c:v>
                </c:pt>
                <c:pt idx="1719">
                  <c:v>1.4650669817385715</c:v>
                </c:pt>
                <c:pt idx="1720">
                  <c:v>1.4488905878060225</c:v>
                </c:pt>
                <c:pt idx="1721">
                  <c:v>1.4347992285371745</c:v>
                </c:pt>
                <c:pt idx="1722">
                  <c:v>1.4466926137647038</c:v>
                </c:pt>
                <c:pt idx="1723">
                  <c:v>1.4441471339461021</c:v>
                </c:pt>
                <c:pt idx="1724">
                  <c:v>1.4561882091289766</c:v>
                </c:pt>
                <c:pt idx="1725">
                  <c:v>1.4675950862683091</c:v>
                </c:pt>
                <c:pt idx="1726">
                  <c:v>1.4763261689225586</c:v>
                </c:pt>
                <c:pt idx="1727">
                  <c:v>1.4833197226903896</c:v>
                </c:pt>
                <c:pt idx="1728">
                  <c:v>1.482668149357983</c:v>
                </c:pt>
                <c:pt idx="1729">
                  <c:v>1.4790888398519626</c:v>
                </c:pt>
                <c:pt idx="1730">
                  <c:v>1.4614529216548229</c:v>
                </c:pt>
                <c:pt idx="1731">
                  <c:v>1.4515924452244018</c:v>
                </c:pt>
                <c:pt idx="1732">
                  <c:v>1.467256268135458</c:v>
                </c:pt>
                <c:pt idx="1733">
                  <c:v>1.4484996438065783</c:v>
                </c:pt>
                <c:pt idx="1734">
                  <c:v>1.4678904661790004</c:v>
                </c:pt>
                <c:pt idx="1735">
                  <c:v>1.4760916025228921</c:v>
                </c:pt>
                <c:pt idx="1736">
                  <c:v>1.4821034524698975</c:v>
                </c:pt>
                <c:pt idx="1737">
                  <c:v>1.4872378503292618</c:v>
                </c:pt>
                <c:pt idx="1738">
                  <c:v>1.4862474588640038</c:v>
                </c:pt>
                <c:pt idx="1739">
                  <c:v>1.4820426389588728</c:v>
                </c:pt>
                <c:pt idx="1740">
                  <c:v>1.4974284572481018</c:v>
                </c:pt>
                <c:pt idx="1741">
                  <c:v>1.5165847132208572</c:v>
                </c:pt>
                <c:pt idx="1742">
                  <c:v>1.5172623494865602</c:v>
                </c:pt>
                <c:pt idx="1743">
                  <c:v>1.5316143380883709</c:v>
                </c:pt>
                <c:pt idx="1744">
                  <c:v>1.5203985891265444</c:v>
                </c:pt>
                <c:pt idx="1745">
                  <c:v>1.5207374072593958</c:v>
                </c:pt>
                <c:pt idx="1746">
                  <c:v>1.5165673379319931</c:v>
                </c:pt>
                <c:pt idx="1747">
                  <c:v>1.5095129706531372</c:v>
                </c:pt>
                <c:pt idx="1748">
                  <c:v>1.5003475057772839</c:v>
                </c:pt>
                <c:pt idx="1749">
                  <c:v>1.494813476274043</c:v>
                </c:pt>
                <c:pt idx="1750">
                  <c:v>1.4995482424895317</c:v>
                </c:pt>
                <c:pt idx="1751">
                  <c:v>1.5088961478984588</c:v>
                </c:pt>
                <c:pt idx="1752">
                  <c:v>1.5097909752749641</c:v>
                </c:pt>
                <c:pt idx="1753">
                  <c:v>1.5230483206783312</c:v>
                </c:pt>
                <c:pt idx="1754">
                  <c:v>1.5237433322328986</c:v>
                </c:pt>
                <c:pt idx="1755">
                  <c:v>1.5096867235417792</c:v>
                </c:pt>
                <c:pt idx="1756">
                  <c:v>1.5231612600559485</c:v>
                </c:pt>
                <c:pt idx="1757">
                  <c:v>1.5263235626292286</c:v>
                </c:pt>
                <c:pt idx="1758">
                  <c:v>1.5461313919343911</c:v>
                </c:pt>
                <c:pt idx="1759">
                  <c:v>1.5451931263357255</c:v>
                </c:pt>
                <c:pt idx="1760">
                  <c:v>1.536244852570674</c:v>
                </c:pt>
                <c:pt idx="1761">
                  <c:v>1.5329348600420483</c:v>
                </c:pt>
                <c:pt idx="1762">
                  <c:v>1.5246034090316751</c:v>
                </c:pt>
                <c:pt idx="1763">
                  <c:v>1.5315795875106424</c:v>
                </c:pt>
                <c:pt idx="1764">
                  <c:v>1.5315622122217782</c:v>
                </c:pt>
                <c:pt idx="1765">
                  <c:v>1.5407798029642246</c:v>
                </c:pt>
                <c:pt idx="1766">
                  <c:v>1.5397720362101019</c:v>
                </c:pt>
                <c:pt idx="1767">
                  <c:v>1.5415790662519768</c:v>
                </c:pt>
                <c:pt idx="1768">
                  <c:v>1.5208155960592846</c:v>
                </c:pt>
                <c:pt idx="1769">
                  <c:v>1.5068806143902145</c:v>
                </c:pt>
                <c:pt idx="1770">
                  <c:v>1.505890222924956</c:v>
                </c:pt>
                <c:pt idx="1771">
                  <c:v>1.5023369763522321</c:v>
                </c:pt>
                <c:pt idx="1772">
                  <c:v>1.4200997341580803</c:v>
                </c:pt>
                <c:pt idx="1773">
                  <c:v>1.3703108439177802</c:v>
                </c:pt>
                <c:pt idx="1774">
                  <c:v>1.4039841537365561</c:v>
                </c:pt>
                <c:pt idx="1775">
                  <c:v>1.3897885427345231</c:v>
                </c:pt>
                <c:pt idx="1776">
                  <c:v>1.4411585842614636</c:v>
                </c:pt>
                <c:pt idx="1777">
                  <c:v>1.4405417615067853</c:v>
                </c:pt>
                <c:pt idx="1778">
                  <c:v>1.4054176150678508</c:v>
                </c:pt>
                <c:pt idx="1779">
                  <c:v>1.404548850624642</c:v>
                </c:pt>
                <c:pt idx="1780">
                  <c:v>1.3942105537504563</c:v>
                </c:pt>
                <c:pt idx="1781">
                  <c:v>1.3810140218581135</c:v>
                </c:pt>
                <c:pt idx="1782">
                  <c:v>1.3075252376070752</c:v>
                </c:pt>
                <c:pt idx="1783">
                  <c:v>1.3505030146126182</c:v>
                </c:pt>
                <c:pt idx="1784">
                  <c:v>1.3097753375149863</c:v>
                </c:pt>
                <c:pt idx="1785">
                  <c:v>1.2946240856254236</c:v>
                </c:pt>
                <c:pt idx="1786">
                  <c:v>1.3305735582854068</c:v>
                </c:pt>
                <c:pt idx="1787">
                  <c:v>1.3558632912272166</c:v>
                </c:pt>
                <c:pt idx="1788">
                  <c:v>1.3807360172362866</c:v>
                </c:pt>
                <c:pt idx="1789">
                  <c:v>1.365697704724341</c:v>
                </c:pt>
                <c:pt idx="1790">
                  <c:v>1.3789463624832763</c:v>
                </c:pt>
                <c:pt idx="1791">
                  <c:v>1.3938369850398762</c:v>
                </c:pt>
                <c:pt idx="1792">
                  <c:v>1.4446075791010025</c:v>
                </c:pt>
                <c:pt idx="1793">
                  <c:v>1.438474102131948</c:v>
                </c:pt>
                <c:pt idx="1794">
                  <c:v>1.4160426042082952</c:v>
                </c:pt>
                <c:pt idx="1795">
                  <c:v>1.3684430003648811</c:v>
                </c:pt>
                <c:pt idx="1796">
                  <c:v>1.3649331920143173</c:v>
                </c:pt>
                <c:pt idx="1797">
                  <c:v>1.3470366444842146</c:v>
                </c:pt>
                <c:pt idx="1798">
                  <c:v>1.3719006828488522</c:v>
                </c:pt>
                <c:pt idx="1799">
                  <c:v>1.3771740830191304</c:v>
                </c:pt>
                <c:pt idx="1800">
                  <c:v>1.3376105502753985</c:v>
                </c:pt>
                <c:pt idx="1801">
                  <c:v>1.2951800948690773</c:v>
                </c:pt>
                <c:pt idx="1802">
                  <c:v>1.3021649609924764</c:v>
                </c:pt>
                <c:pt idx="1803">
                  <c:v>1.2870745226139386</c:v>
                </c:pt>
                <c:pt idx="1804">
                  <c:v>1.322598300696749</c:v>
                </c:pt>
                <c:pt idx="1805">
                  <c:v>1.3301739266415307</c:v>
                </c:pt>
                <c:pt idx="1806">
                  <c:v>1.3837071916320609</c:v>
                </c:pt>
                <c:pt idx="1807">
                  <c:v>1.3784685420395117</c:v>
                </c:pt>
                <c:pt idx="1808">
                  <c:v>1.3979375532118223</c:v>
                </c:pt>
                <c:pt idx="1809">
                  <c:v>1.42417423939673</c:v>
                </c:pt>
                <c:pt idx="1810">
                  <c:v>1.3457161225305372</c:v>
                </c:pt>
                <c:pt idx="1811">
                  <c:v>1.3421455006689487</c:v>
                </c:pt>
                <c:pt idx="1812">
                  <c:v>1.2875262801244072</c:v>
                </c:pt>
                <c:pt idx="1813">
                  <c:v>1.2915573471408961</c:v>
                </c:pt>
                <c:pt idx="1814">
                  <c:v>1.2907407085642801</c:v>
                </c:pt>
                <c:pt idx="1815">
                  <c:v>1.3031553524577348</c:v>
                </c:pt>
                <c:pt idx="1816">
                  <c:v>1.302694907302834</c:v>
                </c:pt>
                <c:pt idx="1817">
                  <c:v>1.2587441141208973</c:v>
                </c:pt>
                <c:pt idx="1818">
                  <c:v>1.2118221465431864</c:v>
                </c:pt>
                <c:pt idx="1819">
                  <c:v>1.2120132747206922</c:v>
                </c:pt>
                <c:pt idx="1820">
                  <c:v>1.1779577085469046</c:v>
                </c:pt>
                <c:pt idx="1821">
                  <c:v>1.1436067624624262</c:v>
                </c:pt>
                <c:pt idx="1822">
                  <c:v>1.0994735287474153</c:v>
                </c:pt>
                <c:pt idx="1823">
                  <c:v>1.0425520824283705</c:v>
                </c:pt>
                <c:pt idx="1824">
                  <c:v>1.1438500165065244</c:v>
                </c:pt>
                <c:pt idx="1825">
                  <c:v>1.1622070091915278</c:v>
                </c:pt>
                <c:pt idx="1826">
                  <c:v>1.1595225270620124</c:v>
                </c:pt>
                <c:pt idx="1827">
                  <c:v>1.1778621444581516</c:v>
                </c:pt>
                <c:pt idx="1828">
                  <c:v>1.180624815387556</c:v>
                </c:pt>
                <c:pt idx="1829">
                  <c:v>1.1266397928865568</c:v>
                </c:pt>
                <c:pt idx="1830">
                  <c:v>1.1996594443382622</c:v>
                </c:pt>
                <c:pt idx="1831">
                  <c:v>1.2150800132052197</c:v>
                </c:pt>
                <c:pt idx="1832">
                  <c:v>1.2365558702413428</c:v>
                </c:pt>
                <c:pt idx="1833">
                  <c:v>1.2457213351171965</c:v>
                </c:pt>
                <c:pt idx="1834">
                  <c:v>1.2558685038138759</c:v>
                </c:pt>
                <c:pt idx="1835">
                  <c:v>1.2555383733254568</c:v>
                </c:pt>
                <c:pt idx="1836">
                  <c:v>1.2436797386756557</c:v>
                </c:pt>
                <c:pt idx="1837">
                  <c:v>1.2677358261081093</c:v>
                </c:pt>
                <c:pt idx="1838">
                  <c:v>1.2727746598787204</c:v>
                </c:pt>
                <c:pt idx="1839">
                  <c:v>1.2900283217208488</c:v>
                </c:pt>
                <c:pt idx="1840">
                  <c:v>1.320217886122357</c:v>
                </c:pt>
                <c:pt idx="1841">
                  <c:v>1.2873699025246297</c:v>
                </c:pt>
                <c:pt idx="1842">
                  <c:v>1.2924087362952408</c:v>
                </c:pt>
                <c:pt idx="1843">
                  <c:v>1.2955623512240892</c:v>
                </c:pt>
                <c:pt idx="1844">
                  <c:v>1.3150487376852644</c:v>
                </c:pt>
                <c:pt idx="1845">
                  <c:v>1.2968828731777666</c:v>
                </c:pt>
                <c:pt idx="1846">
                  <c:v>1.2935381300714126</c:v>
                </c:pt>
                <c:pt idx="1847">
                  <c:v>1.3292009104651368</c:v>
                </c:pt>
                <c:pt idx="1848">
                  <c:v>1.349225930881101</c:v>
                </c:pt>
                <c:pt idx="1849">
                  <c:v>1.3513370284780988</c:v>
                </c:pt>
                <c:pt idx="1850">
                  <c:v>1.3672701683665491</c:v>
                </c:pt>
                <c:pt idx="1851">
                  <c:v>1.3784164161729189</c:v>
                </c:pt>
                <c:pt idx="1852">
                  <c:v>1.3731256407137771</c:v>
                </c:pt>
                <c:pt idx="1853">
                  <c:v>1.3509200215453585</c:v>
                </c:pt>
                <c:pt idx="1854">
                  <c:v>1.3525098604764307</c:v>
                </c:pt>
                <c:pt idx="1855">
                  <c:v>1.3541778882073918</c:v>
                </c:pt>
                <c:pt idx="1856">
                  <c:v>1.3845238302086773</c:v>
                </c:pt>
                <c:pt idx="1857">
                  <c:v>1.3917345750873111</c:v>
                </c:pt>
                <c:pt idx="1858">
                  <c:v>1.3853925946518861</c:v>
                </c:pt>
                <c:pt idx="1859">
                  <c:v>1.4113425885705351</c:v>
                </c:pt>
                <c:pt idx="1860">
                  <c:v>1.4149566486542842</c:v>
                </c:pt>
                <c:pt idx="1861">
                  <c:v>1.4192483450037356</c:v>
                </c:pt>
                <c:pt idx="1862">
                  <c:v>1.4107170781714249</c:v>
                </c:pt>
                <c:pt idx="1863">
                  <c:v>1.4261723976161105</c:v>
                </c:pt>
                <c:pt idx="1864">
                  <c:v>1.4291609473007492</c:v>
                </c:pt>
                <c:pt idx="1865">
                  <c:v>1.4272409778812574</c:v>
                </c:pt>
                <c:pt idx="1866">
                  <c:v>1.42592045592758</c:v>
                </c:pt>
                <c:pt idx="1867">
                  <c:v>1.4190659044706617</c:v>
                </c:pt>
                <c:pt idx="1868">
                  <c:v>1.4357461817802724</c:v>
                </c:pt>
                <c:pt idx="1869">
                  <c:v>1.4262940246381597</c:v>
                </c:pt>
                <c:pt idx="1870">
                  <c:v>1.4235487289976199</c:v>
                </c:pt>
                <c:pt idx="1871">
                  <c:v>1.407737216131218</c:v>
                </c:pt>
                <c:pt idx="1872">
                  <c:v>1.3881726408701545</c:v>
                </c:pt>
                <c:pt idx="1873">
                  <c:v>1.3830816812329507</c:v>
                </c:pt>
                <c:pt idx="1874">
                  <c:v>1.4180320747832436</c:v>
                </c:pt>
                <c:pt idx="1875">
                  <c:v>1.4251733185064204</c:v>
                </c:pt>
                <c:pt idx="1876">
                  <c:v>1.4420273487046724</c:v>
                </c:pt>
                <c:pt idx="1877">
                  <c:v>1.4399075634632428</c:v>
                </c:pt>
                <c:pt idx="1878">
                  <c:v>1.4520702656681668</c:v>
                </c:pt>
                <c:pt idx="1879">
                  <c:v>1.4611575417441316</c:v>
                </c:pt>
                <c:pt idx="1880">
                  <c:v>1.4608360989001445</c:v>
                </c:pt>
                <c:pt idx="1881">
                  <c:v>1.4535906034437824</c:v>
                </c:pt>
                <c:pt idx="1882">
                  <c:v>1.4802182336281342</c:v>
                </c:pt>
                <c:pt idx="1883">
                  <c:v>1.4331572637395098</c:v>
                </c:pt>
                <c:pt idx="1884">
                  <c:v>1.431115667297969</c:v>
                </c:pt>
                <c:pt idx="1885">
                  <c:v>1.4485778326064673</c:v>
                </c:pt>
                <c:pt idx="1886">
                  <c:v>1.4372057060448631</c:v>
                </c:pt>
                <c:pt idx="1887">
                  <c:v>1.4459541639879765</c:v>
                </c:pt>
                <c:pt idx="1888">
                  <c:v>1.4624259378312165</c:v>
                </c:pt>
                <c:pt idx="1889">
                  <c:v>1.4909127239240354</c:v>
                </c:pt>
                <c:pt idx="1890">
                  <c:v>1.4909561621461955</c:v>
                </c:pt>
                <c:pt idx="1891">
                  <c:v>1.4963077511163625</c:v>
                </c:pt>
                <c:pt idx="1892">
                  <c:v>1.5015116501311834</c:v>
                </c:pt>
                <c:pt idx="1893">
                  <c:v>1.5131096554480217</c:v>
                </c:pt>
                <c:pt idx="1894">
                  <c:v>1.5157420117109448</c:v>
                </c:pt>
                <c:pt idx="1895">
                  <c:v>1.5004778204437648</c:v>
                </c:pt>
                <c:pt idx="1896">
                  <c:v>1.5091741525202857</c:v>
                </c:pt>
                <c:pt idx="1897">
                  <c:v>1.509269716609039</c:v>
                </c:pt>
                <c:pt idx="1898">
                  <c:v>1.5258544298298959</c:v>
                </c:pt>
                <c:pt idx="1899">
                  <c:v>1.5242645908988237</c:v>
                </c:pt>
                <c:pt idx="1900">
                  <c:v>1.5255503622747728</c:v>
                </c:pt>
                <c:pt idx="1901">
                  <c:v>1.5198078293051622</c:v>
                </c:pt>
                <c:pt idx="1902">
                  <c:v>1.5237867704550592</c:v>
                </c:pt>
                <c:pt idx="1903">
                  <c:v>1.5263409379180928</c:v>
                </c:pt>
                <c:pt idx="1904">
                  <c:v>1.5486768717529928</c:v>
                </c:pt>
                <c:pt idx="1905">
                  <c:v>1.54309071638316</c:v>
                </c:pt>
                <c:pt idx="1906">
                  <c:v>1.5421524507844944</c:v>
                </c:pt>
                <c:pt idx="1907">
                  <c:v>1.5540632113008881</c:v>
                </c:pt>
                <c:pt idx="1908">
                  <c:v>1.5567998192969961</c:v>
                </c:pt>
                <c:pt idx="1909">
                  <c:v>1.5592323597379807</c:v>
                </c:pt>
                <c:pt idx="1910">
                  <c:v>1.5400326655430647</c:v>
                </c:pt>
                <c:pt idx="1911">
                  <c:v>1.5346376383507376</c:v>
                </c:pt>
                <c:pt idx="1912">
                  <c:v>1.5590672944937709</c:v>
                </c:pt>
                <c:pt idx="1913">
                  <c:v>1.5476256667767101</c:v>
                </c:pt>
                <c:pt idx="1914">
                  <c:v>1.5055600924365371</c:v>
                </c:pt>
                <c:pt idx="1915">
                  <c:v>1.5015377130644798</c:v>
                </c:pt>
                <c:pt idx="1916">
                  <c:v>1.4939794624085625</c:v>
                </c:pt>
                <c:pt idx="1917">
                  <c:v>1.5032578666620335</c:v>
                </c:pt>
                <c:pt idx="1918">
                  <c:v>1.4428526749257207</c:v>
                </c:pt>
                <c:pt idx="1919">
                  <c:v>1.4624346254756486</c:v>
                </c:pt>
                <c:pt idx="1920">
                  <c:v>1.4768126770107555</c:v>
                </c:pt>
                <c:pt idx="1921">
                  <c:v>1.4988445432905324</c:v>
                </c:pt>
                <c:pt idx="1922">
                  <c:v>1.4842579882890556</c:v>
                </c:pt>
                <c:pt idx="1923">
                  <c:v>1.4674908345351243</c:v>
                </c:pt>
                <c:pt idx="1924">
                  <c:v>1.4884541205497543</c:v>
                </c:pt>
                <c:pt idx="1925">
                  <c:v>1.4814258162041944</c:v>
                </c:pt>
                <c:pt idx="1926">
                  <c:v>1.4518617622017966</c:v>
                </c:pt>
                <c:pt idx="1927">
                  <c:v>1.4551804423748544</c:v>
                </c:pt>
                <c:pt idx="1928">
                  <c:v>1.4346167880041005</c:v>
                </c:pt>
                <c:pt idx="1929">
                  <c:v>1.4177888207391449</c:v>
                </c:pt>
                <c:pt idx="1930">
                  <c:v>1.4228624050874847</c:v>
                </c:pt>
                <c:pt idx="1931">
                  <c:v>1.3908918735773983</c:v>
                </c:pt>
                <c:pt idx="1932">
                  <c:v>1.3842805761645787</c:v>
                </c:pt>
                <c:pt idx="1933">
                  <c:v>1.4353813007141245</c:v>
                </c:pt>
                <c:pt idx="1934">
                  <c:v>1.4552586311747435</c:v>
                </c:pt>
                <c:pt idx="1935">
                  <c:v>1.4703230066199851</c:v>
                </c:pt>
                <c:pt idx="1936">
                  <c:v>1.4962556252497701</c:v>
                </c:pt>
                <c:pt idx="1937">
                  <c:v>1.5078883811443367</c:v>
                </c:pt>
                <c:pt idx="1938">
                  <c:v>1.5070109290566955</c:v>
                </c:pt>
                <c:pt idx="1939">
                  <c:v>1.5019025941306277</c:v>
                </c:pt>
                <c:pt idx="1940">
                  <c:v>1.5121540145604921</c:v>
                </c:pt>
                <c:pt idx="1941">
                  <c:v>1.5081055722551389</c:v>
                </c:pt>
                <c:pt idx="1942">
                  <c:v>1.5104425486073707</c:v>
                </c:pt>
                <c:pt idx="1943">
                  <c:v>1.5348374541726757</c:v>
                </c:pt>
                <c:pt idx="1944">
                  <c:v>1.5424043924730251</c:v>
                </c:pt>
                <c:pt idx="1945">
                  <c:v>1.5664865428387746</c:v>
                </c:pt>
                <c:pt idx="1946">
                  <c:v>1.5632547391100378</c:v>
                </c:pt>
                <c:pt idx="1947">
                  <c:v>1.5588153528052404</c:v>
                </c:pt>
                <c:pt idx="1948">
                  <c:v>1.5345160113286886</c:v>
                </c:pt>
                <c:pt idx="1949">
                  <c:v>1.5313884593331366</c:v>
                </c:pt>
                <c:pt idx="1950">
                  <c:v>1.5410664952304833</c:v>
                </c:pt>
                <c:pt idx="1951">
                  <c:v>1.5556964884541209</c:v>
                </c:pt>
                <c:pt idx="1952">
                  <c:v>1.5753045019373448</c:v>
                </c:pt>
                <c:pt idx="1953">
                  <c:v>1.582845377304398</c:v>
                </c:pt>
                <c:pt idx="1954">
                  <c:v>1.6026618942539923</c:v>
                </c:pt>
                <c:pt idx="1955">
                  <c:v>1.597961878616232</c:v>
                </c:pt>
                <c:pt idx="1956">
                  <c:v>1.5853995447674316</c:v>
                </c:pt>
                <c:pt idx="1957">
                  <c:v>1.5885965979184407</c:v>
                </c:pt>
                <c:pt idx="1958">
                  <c:v>1.6002727920351678</c:v>
                </c:pt>
                <c:pt idx="1959">
                  <c:v>1.6062151408267162</c:v>
                </c:pt>
                <c:pt idx="1960">
                  <c:v>1.6182562160095912</c:v>
                </c:pt>
                <c:pt idx="1961">
                  <c:v>1.6187166611644921</c:v>
                </c:pt>
                <c:pt idx="1962">
                  <c:v>1.6098031379771689</c:v>
                </c:pt>
                <c:pt idx="1963">
                  <c:v>1.5927579796014111</c:v>
                </c:pt>
                <c:pt idx="1964">
                  <c:v>1.602045071499314</c:v>
                </c:pt>
                <c:pt idx="1965">
                  <c:v>1.5859729292999498</c:v>
                </c:pt>
                <c:pt idx="1966">
                  <c:v>1.5932879259117685</c:v>
                </c:pt>
                <c:pt idx="1967">
                  <c:v>1.6110454711309574</c:v>
                </c:pt>
                <c:pt idx="1968">
                  <c:v>1.6232863621357705</c:v>
                </c:pt>
                <c:pt idx="1969">
                  <c:v>1.6094816951331818</c:v>
                </c:pt>
                <c:pt idx="1970">
                  <c:v>1.6287595781279867</c:v>
                </c:pt>
                <c:pt idx="1971">
                  <c:v>1.6245113200006949</c:v>
                </c:pt>
                <c:pt idx="1972">
                  <c:v>1.617743644988098</c:v>
                </c:pt>
                <c:pt idx="1973">
                  <c:v>1.5892481712508473</c:v>
                </c:pt>
                <c:pt idx="1974">
                  <c:v>1.5659479088839852</c:v>
                </c:pt>
                <c:pt idx="1975">
                  <c:v>1.5472607857105627</c:v>
                </c:pt>
                <c:pt idx="1976">
                  <c:v>1.4714089621739961</c:v>
                </c:pt>
                <c:pt idx="1977">
                  <c:v>1.5035793095060206</c:v>
                </c:pt>
                <c:pt idx="1978">
                  <c:v>1.5054992789255122</c:v>
                </c:pt>
                <c:pt idx="1979">
                  <c:v>1.5525081229475441</c:v>
                </c:pt>
                <c:pt idx="1980">
                  <c:v>1.5356193421715638</c:v>
                </c:pt>
                <c:pt idx="1981">
                  <c:v>1.5052994631035743</c:v>
                </c:pt>
                <c:pt idx="1982">
                  <c:v>1.5422827654509759</c:v>
                </c:pt>
                <c:pt idx="1983">
                  <c:v>1.4678122773791116</c:v>
                </c:pt>
                <c:pt idx="1984">
                  <c:v>1.4738936284815736</c:v>
                </c:pt>
                <c:pt idx="1985">
                  <c:v>1.5095824718085937</c:v>
                </c:pt>
                <c:pt idx="1986">
                  <c:v>1.5399631643876082</c:v>
                </c:pt>
                <c:pt idx="1987">
                  <c:v>1.5198599551717551</c:v>
                </c:pt>
                <c:pt idx="1988">
                  <c:v>1.5406408006533108</c:v>
                </c:pt>
                <c:pt idx="1989">
                  <c:v>1.5393550292773617</c:v>
                </c:pt>
                <c:pt idx="1990">
                  <c:v>1.4734679339044015</c:v>
                </c:pt>
                <c:pt idx="1991">
                  <c:v>1.5006341980435427</c:v>
                </c:pt>
                <c:pt idx="1992">
                  <c:v>1.4926241898771566</c:v>
                </c:pt>
                <c:pt idx="1993">
                  <c:v>1.5089395861206194</c:v>
                </c:pt>
                <c:pt idx="1994">
                  <c:v>1.5407711153197923</c:v>
                </c:pt>
                <c:pt idx="1995">
                  <c:v>1.5424043924730251</c:v>
                </c:pt>
                <c:pt idx="1996">
                  <c:v>1.5248640383646379</c:v>
                </c:pt>
                <c:pt idx="1997">
                  <c:v>1.5522388059701495</c:v>
                </c:pt>
                <c:pt idx="1998">
                  <c:v>1.5854429829895924</c:v>
                </c:pt>
                <c:pt idx="1999">
                  <c:v>1.5877973346306884</c:v>
                </c:pt>
                <c:pt idx="2000">
                  <c:v>1.5875540805865898</c:v>
                </c:pt>
                <c:pt idx="2001">
                  <c:v>1.5883880944520703</c:v>
                </c:pt>
                <c:pt idx="2002">
                  <c:v>1.6071012805587892</c:v>
                </c:pt>
                <c:pt idx="2003">
                  <c:v>1.6146074053481141</c:v>
                </c:pt>
                <c:pt idx="2004">
                  <c:v>1.6127134988619185</c:v>
                </c:pt>
                <c:pt idx="2005">
                  <c:v>1.6045210501624592</c:v>
                </c:pt>
                <c:pt idx="2006">
                  <c:v>1.6112452869528955</c:v>
                </c:pt>
                <c:pt idx="2007">
                  <c:v>1.612140114329401</c:v>
                </c:pt>
                <c:pt idx="2008">
                  <c:v>1.6121922401959934</c:v>
                </c:pt>
                <c:pt idx="2009">
                  <c:v>1.599404027591959</c:v>
                </c:pt>
                <c:pt idx="2010">
                  <c:v>1.5991520859034285</c:v>
                </c:pt>
                <c:pt idx="2011">
                  <c:v>1.5772765972234288</c:v>
                </c:pt>
                <c:pt idx="2012">
                  <c:v>1.5931489236008549</c:v>
                </c:pt>
                <c:pt idx="2013">
                  <c:v>1.5868503813875905</c:v>
                </c:pt>
                <c:pt idx="2014">
                  <c:v>1.5730978402515943</c:v>
                </c:pt>
                <c:pt idx="2015">
                  <c:v>1.5860858686775667</c:v>
                </c:pt>
                <c:pt idx="2016">
                  <c:v>1.5543846541448754</c:v>
                </c:pt>
                <c:pt idx="2017">
                  <c:v>1.5086528938543606</c:v>
                </c:pt>
                <c:pt idx="2018">
                  <c:v>1.5286518513370286</c:v>
                </c:pt>
                <c:pt idx="2019">
                  <c:v>1.5646013239970118</c:v>
                </c:pt>
                <c:pt idx="2020">
                  <c:v>1.5531162580577904</c:v>
                </c:pt>
                <c:pt idx="2021">
                  <c:v>1.5133876600698488</c:v>
                </c:pt>
                <c:pt idx="2022">
                  <c:v>1.5362709155039704</c:v>
                </c:pt>
                <c:pt idx="2023">
                  <c:v>1.5525428735252726</c:v>
                </c:pt>
                <c:pt idx="2024">
                  <c:v>1.5804649627300056</c:v>
                </c:pt>
                <c:pt idx="2025">
                  <c:v>1.576885653223985</c:v>
                </c:pt>
                <c:pt idx="2026">
                  <c:v>1.6025402672319427</c:v>
                </c:pt>
                <c:pt idx="2027">
                  <c:v>1.5973363682171218</c:v>
                </c:pt>
                <c:pt idx="2028">
                  <c:v>1.6045123625180269</c:v>
                </c:pt>
                <c:pt idx="2029">
                  <c:v>1.5943043803103227</c:v>
                </c:pt>
                <c:pt idx="2030">
                  <c:v>1.6121314266849687</c:v>
                </c:pt>
                <c:pt idx="2031">
                  <c:v>1.6028095842093375</c:v>
                </c:pt>
                <c:pt idx="2032">
                  <c:v>1.6102201449099092</c:v>
                </c:pt>
                <c:pt idx="2033">
                  <c:v>1.6152329157472245</c:v>
                </c:pt>
                <c:pt idx="2034">
                  <c:v>1.6258839678209653</c:v>
                </c:pt>
                <c:pt idx="2035">
                  <c:v>1.6405400239778989</c:v>
                </c:pt>
                <c:pt idx="2036">
                  <c:v>1.6383420499365802</c:v>
                </c:pt>
                <c:pt idx="2037">
                  <c:v>1.646925442635484</c:v>
                </c:pt>
                <c:pt idx="2038">
                  <c:v>1.6389241221135302</c:v>
                </c:pt>
                <c:pt idx="2039">
                  <c:v>1.6644223585217104</c:v>
                </c:pt>
                <c:pt idx="2040">
                  <c:v>1.6742915225965633</c:v>
                </c:pt>
                <c:pt idx="2041">
                  <c:v>1.6711205323788507</c:v>
                </c:pt>
                <c:pt idx="2042">
                  <c:v>1.6729970635761822</c:v>
                </c:pt>
                <c:pt idx="2043">
                  <c:v>1.6802946848991365</c:v>
                </c:pt>
                <c:pt idx="2044">
                  <c:v>1.6871579240004866</c:v>
                </c:pt>
                <c:pt idx="2045">
                  <c:v>1.6818845238302089</c:v>
                </c:pt>
                <c:pt idx="2046">
                  <c:v>1.6860806560909078</c:v>
                </c:pt>
                <c:pt idx="2047">
                  <c:v>1.6879919378659671</c:v>
                </c:pt>
                <c:pt idx="2048">
                  <c:v>1.6902420377738783</c:v>
                </c:pt>
                <c:pt idx="2049">
                  <c:v>1.7109446944555455</c:v>
                </c:pt>
                <c:pt idx="2050">
                  <c:v>1.7123086546313835</c:v>
                </c:pt>
                <c:pt idx="2051">
                  <c:v>1.7107014404114469</c:v>
                </c:pt>
                <c:pt idx="2052">
                  <c:v>1.700519521137039</c:v>
                </c:pt>
                <c:pt idx="2053">
                  <c:v>1.6962452000764514</c:v>
                </c:pt>
                <c:pt idx="2054">
                  <c:v>1.7021093600681112</c:v>
                </c:pt>
                <c:pt idx="2055">
                  <c:v>1.7223950098170382</c:v>
                </c:pt>
                <c:pt idx="2056">
                  <c:v>1.7283721091863153</c:v>
                </c:pt>
                <c:pt idx="2057">
                  <c:v>1.7397616110367837</c:v>
                </c:pt>
                <c:pt idx="2058">
                  <c:v>1.7287717408301915</c:v>
                </c:pt>
                <c:pt idx="2059">
                  <c:v>1.7052195367747989</c:v>
                </c:pt>
                <c:pt idx="2060">
                  <c:v>1.6872621757336714</c:v>
                </c:pt>
                <c:pt idx="2061">
                  <c:v>1.7042552082428373</c:v>
                </c:pt>
                <c:pt idx="2062">
                  <c:v>1.7083123381926224</c:v>
                </c:pt>
                <c:pt idx="2063">
                  <c:v>1.7330547495352111</c:v>
                </c:pt>
                <c:pt idx="2064">
                  <c:v>1.724410543325283</c:v>
                </c:pt>
                <c:pt idx="2065">
                  <c:v>1.7214219936406443</c:v>
                </c:pt>
                <c:pt idx="2066">
                  <c:v>1.7293364377182774</c:v>
                </c:pt>
                <c:pt idx="2067">
                  <c:v>1.7527409518183243</c:v>
                </c:pt>
                <c:pt idx="2068">
                  <c:v>1.7529407676402624</c:v>
                </c:pt>
                <c:pt idx="2069">
                  <c:v>1.7726182822789429</c:v>
                </c:pt>
                <c:pt idx="2070">
                  <c:v>1.7735478602331765</c:v>
                </c:pt>
                <c:pt idx="2071">
                  <c:v>1.7723489653015481</c:v>
                </c:pt>
                <c:pt idx="2072">
                  <c:v>1.7847114833284103</c:v>
                </c:pt>
                <c:pt idx="2073">
                  <c:v>1.7984813997532709</c:v>
                </c:pt>
                <c:pt idx="2074">
                  <c:v>1.8009052525498239</c:v>
                </c:pt>
                <c:pt idx="2075">
                  <c:v>1.8003579309506024</c:v>
                </c:pt>
                <c:pt idx="2076">
                  <c:v>1.8147186071968446</c:v>
                </c:pt>
                <c:pt idx="2077">
                  <c:v>1.8148141712855976</c:v>
                </c:pt>
                <c:pt idx="2078">
                  <c:v>1.7985422132642956</c:v>
                </c:pt>
                <c:pt idx="2079">
                  <c:v>1.8067867878303481</c:v>
                </c:pt>
                <c:pt idx="2080">
                  <c:v>1.8303042413080117</c:v>
                </c:pt>
                <c:pt idx="2081">
                  <c:v>1.8103226591142079</c:v>
                </c:pt>
                <c:pt idx="2082">
                  <c:v>1.8202526367000855</c:v>
                </c:pt>
                <c:pt idx="2083">
                  <c:v>1.8123468802668845</c:v>
                </c:pt>
                <c:pt idx="2084">
                  <c:v>1.8261341719806095</c:v>
                </c:pt>
                <c:pt idx="2085">
                  <c:v>1.8449429221760811</c:v>
                </c:pt>
                <c:pt idx="2086">
                  <c:v>1.8368199746320784</c:v>
                </c:pt>
                <c:pt idx="2087">
                  <c:v>1.8566104286483764</c:v>
                </c:pt>
                <c:pt idx="2088">
                  <c:v>1.8522839817211962</c:v>
                </c:pt>
                <c:pt idx="2089">
                  <c:v>1.8576181954024986</c:v>
                </c:pt>
                <c:pt idx="2090">
                  <c:v>1.8815265928796068</c:v>
                </c:pt>
                <c:pt idx="2091">
                  <c:v>1.8926554653971124</c:v>
                </c:pt>
                <c:pt idx="2092">
                  <c:v>1.8849842753635779</c:v>
                </c:pt>
                <c:pt idx="2093">
                  <c:v>1.8858182892290585</c:v>
                </c:pt>
                <c:pt idx="2094">
                  <c:v>1.8891109064688201</c:v>
                </c:pt>
                <c:pt idx="2095">
                  <c:v>1.8629871596615293</c:v>
                </c:pt>
                <c:pt idx="2096">
                  <c:v>1.817950410925582</c:v>
                </c:pt>
                <c:pt idx="2097">
                  <c:v>1.8462808194186229</c:v>
                </c:pt>
                <c:pt idx="2098">
                  <c:v>1.84381352839991</c:v>
                </c:pt>
                <c:pt idx="2099">
                  <c:v>1.8527270515872327</c:v>
                </c:pt>
                <c:pt idx="2100">
                  <c:v>1.8022170868590692</c:v>
                </c:pt>
                <c:pt idx="2101">
                  <c:v>1.8225461748301568</c:v>
                </c:pt>
                <c:pt idx="2102">
                  <c:v>1.8648289402811324</c:v>
                </c:pt>
                <c:pt idx="2103">
                  <c:v>1.8970601011241814</c:v>
                </c:pt>
                <c:pt idx="2104">
                  <c:v>1.9066946987993678</c:v>
                </c:pt>
                <c:pt idx="2105">
                  <c:v>1.8909961253105834</c:v>
                </c:pt>
                <c:pt idx="2106">
                  <c:v>1.9121766024360158</c:v>
                </c:pt>
                <c:pt idx="2107">
                  <c:v>1.9170938091845777</c:v>
                </c:pt>
                <c:pt idx="2108">
                  <c:v>1.9359459976022102</c:v>
                </c:pt>
                <c:pt idx="2109">
                  <c:v>1.9311591055201294</c:v>
                </c:pt>
                <c:pt idx="2110">
                  <c:v>1.9365628203568885</c:v>
                </c:pt>
                <c:pt idx="2111">
                  <c:v>1.927988115302417</c:v>
                </c:pt>
                <c:pt idx="2112">
                  <c:v>1.9417667193717099</c:v>
                </c:pt>
                <c:pt idx="2113">
                  <c:v>1.930542282765451</c:v>
                </c:pt>
                <c:pt idx="2114">
                  <c:v>1.8997185203204006</c:v>
                </c:pt>
                <c:pt idx="2115">
                  <c:v>1.8025385297030563</c:v>
                </c:pt>
                <c:pt idx="2116">
                  <c:v>1.7176776188904141</c:v>
                </c:pt>
                <c:pt idx="2117">
                  <c:v>1.7074088231716853</c:v>
                </c:pt>
                <c:pt idx="2118">
                  <c:v>1.587840772852849</c:v>
                </c:pt>
                <c:pt idx="2119">
                  <c:v>1.5665212934165029</c:v>
                </c:pt>
                <c:pt idx="2120">
                  <c:v>1.6846819453373414</c:v>
                </c:pt>
                <c:pt idx="2121">
                  <c:v>1.6092210658002191</c:v>
                </c:pt>
                <c:pt idx="2122">
                  <c:v>1.7193369589769429</c:v>
                </c:pt>
                <c:pt idx="2123">
                  <c:v>1.6270915503970256</c:v>
                </c:pt>
                <c:pt idx="2124">
                  <c:v>1.5822893680607439</c:v>
                </c:pt>
                <c:pt idx="2125">
                  <c:v>1.3861136691397495</c:v>
                </c:pt>
                <c:pt idx="2126">
                  <c:v>1.5039789411498967</c:v>
                </c:pt>
                <c:pt idx="2127">
                  <c:v>1.3816134693239277</c:v>
                </c:pt>
                <c:pt idx="2128">
                  <c:v>1.1550918284016471</c:v>
                </c:pt>
                <c:pt idx="2129">
                  <c:v>1.3552377808281064</c:v>
                </c:pt>
                <c:pt idx="2130">
                  <c:v>1.0729849008739771</c:v>
                </c:pt>
                <c:pt idx="2131">
                  <c:v>1.1972703421194379</c:v>
                </c:pt>
                <c:pt idx="2132">
                  <c:v>1.0833840112591873</c:v>
                </c:pt>
                <c:pt idx="2133">
                  <c:v>1.0931923618230153</c:v>
                </c:pt>
                <c:pt idx="2134">
                  <c:v>1.0024325404409851</c:v>
                </c:pt>
                <c:pt idx="2135">
                  <c:v>0.94377356523552225</c:v>
                </c:pt>
                <c:pt idx="2136">
                  <c:v>1.1261532847983597</c:v>
                </c:pt>
                <c:pt idx="2137">
                  <c:v>1.1506785050301462</c:v>
                </c:pt>
                <c:pt idx="2138">
                  <c:v>1.2849112991503486</c:v>
                </c:pt>
                <c:pt idx="2139">
                  <c:v>1.2079387694820425</c:v>
                </c:pt>
                <c:pt idx="2140">
                  <c:v>1.2819401247545743</c:v>
                </c:pt>
                <c:pt idx="2141">
                  <c:v>1.2453998922732092</c:v>
                </c:pt>
                <c:pt idx="2142">
                  <c:v>1.1462825569475092</c:v>
                </c:pt>
                <c:pt idx="2143">
                  <c:v>1.1952808715444896</c:v>
                </c:pt>
                <c:pt idx="2144">
                  <c:v>1.1620506315917505</c:v>
                </c:pt>
                <c:pt idx="2145">
                  <c:v>1.3141104720865984</c:v>
                </c:pt>
                <c:pt idx="2146">
                  <c:v>1.3104008479140965</c:v>
                </c:pt>
                <c:pt idx="2147">
                  <c:v>1.3890848435355239</c:v>
                </c:pt>
                <c:pt idx="2148">
                  <c:v>1.4236964189529653</c:v>
                </c:pt>
                <c:pt idx="2149">
                  <c:v>1.3992059492989073</c:v>
                </c:pt>
                <c:pt idx="2150">
                  <c:v>1.4725557312390318</c:v>
                </c:pt>
                <c:pt idx="2151">
                  <c:v>1.418084200649836</c:v>
                </c:pt>
                <c:pt idx="2152">
                  <c:v>1.4321494969853876</c:v>
                </c:pt>
                <c:pt idx="2153">
                  <c:v>1.4973155178704847</c:v>
                </c:pt>
                <c:pt idx="2154">
                  <c:v>1.4526610254895487</c:v>
                </c:pt>
                <c:pt idx="2155">
                  <c:v>1.3774260247076608</c:v>
                </c:pt>
                <c:pt idx="2156">
                  <c:v>1.4319409935190173</c:v>
                </c:pt>
                <c:pt idx="2157">
                  <c:v>1.4306291592097722</c:v>
                </c:pt>
                <c:pt idx="2158">
                  <c:v>1.464458846628325</c:v>
                </c:pt>
                <c:pt idx="2159">
                  <c:v>1.5007210744878634</c:v>
                </c:pt>
                <c:pt idx="2160">
                  <c:v>1.4876114190398415</c:v>
                </c:pt>
                <c:pt idx="2161">
                  <c:v>1.5537417684569008</c:v>
                </c:pt>
                <c:pt idx="2162">
                  <c:v>1.5302156273348044</c:v>
                </c:pt>
                <c:pt idx="2163">
                  <c:v>1.4592201970357759</c:v>
                </c:pt>
                <c:pt idx="2164">
                  <c:v>1.4696714332875784</c:v>
                </c:pt>
                <c:pt idx="2165">
                  <c:v>1.4919986794780464</c:v>
                </c:pt>
                <c:pt idx="2166">
                  <c:v>1.4746060153250049</c:v>
                </c:pt>
                <c:pt idx="2167">
                  <c:v>1.5030754261289596</c:v>
                </c:pt>
                <c:pt idx="2168">
                  <c:v>1.5453060657133428</c:v>
                </c:pt>
                <c:pt idx="2169">
                  <c:v>1.5457578232238114</c:v>
                </c:pt>
                <c:pt idx="2170">
                  <c:v>1.4934582037426372</c:v>
                </c:pt>
                <c:pt idx="2171">
                  <c:v>1.4499157298490088</c:v>
                </c:pt>
                <c:pt idx="2172">
                  <c:v>1.478150574253297</c:v>
                </c:pt>
                <c:pt idx="2173">
                  <c:v>1.4878807360172361</c:v>
                </c:pt>
                <c:pt idx="2174">
                  <c:v>1.5662519764391083</c:v>
                </c:pt>
                <c:pt idx="2175">
                  <c:v>1.5393463416329298</c:v>
                </c:pt>
                <c:pt idx="2176">
                  <c:v>1.5816291070839055</c:v>
                </c:pt>
                <c:pt idx="2177">
                  <c:v>1.5615606484457807</c:v>
                </c:pt>
                <c:pt idx="2178">
                  <c:v>1.5675898736816498</c:v>
                </c:pt>
                <c:pt idx="2179">
                  <c:v>1.5991433982589962</c:v>
                </c:pt>
                <c:pt idx="2180">
                  <c:v>1.6376817889597417</c:v>
                </c:pt>
                <c:pt idx="2181">
                  <c:v>1.6321216965232048</c:v>
                </c:pt>
                <c:pt idx="2182">
                  <c:v>1.64478828210519</c:v>
                </c:pt>
                <c:pt idx="2183">
                  <c:v>1.6547095720466354</c:v>
                </c:pt>
                <c:pt idx="2184">
                  <c:v>1.676506871926746</c:v>
                </c:pt>
                <c:pt idx="2185">
                  <c:v>1.7130384167636787</c:v>
                </c:pt>
                <c:pt idx="2186">
                  <c:v>1.7038990148211215</c:v>
                </c:pt>
                <c:pt idx="2187">
                  <c:v>1.7747728180981008</c:v>
                </c:pt>
                <c:pt idx="2188">
                  <c:v>1.8081854985839141</c:v>
                </c:pt>
                <c:pt idx="2189">
                  <c:v>1.7862839469706184</c:v>
                </c:pt>
                <c:pt idx="2190">
                  <c:v>1.7714802008583392</c:v>
                </c:pt>
                <c:pt idx="2191">
                  <c:v>1.6081177349573437</c:v>
                </c:pt>
                <c:pt idx="2192">
                  <c:v>1.6421819887755635</c:v>
                </c:pt>
                <c:pt idx="2193">
                  <c:v>1.6641443538998839</c:v>
                </c:pt>
                <c:pt idx="2194">
                  <c:v>1.7146630062724793</c:v>
                </c:pt>
                <c:pt idx="2195">
                  <c:v>1.7048894062863795</c:v>
                </c:pt>
                <c:pt idx="2196">
                  <c:v>1.7064966205063161</c:v>
                </c:pt>
                <c:pt idx="2197">
                  <c:v>1.6912063663058399</c:v>
                </c:pt>
                <c:pt idx="2198">
                  <c:v>1.7086859069032025</c:v>
                </c:pt>
                <c:pt idx="2199">
                  <c:v>1.7203534133754974</c:v>
                </c:pt>
                <c:pt idx="2200">
                  <c:v>1.6500182440533075</c:v>
                </c:pt>
                <c:pt idx="2201">
                  <c:v>1.6790610393897802</c:v>
                </c:pt>
                <c:pt idx="2202">
                  <c:v>1.6141556478376455</c:v>
                </c:pt>
                <c:pt idx="2203">
                  <c:v>1.6525463485830452</c:v>
                </c:pt>
                <c:pt idx="2204">
                  <c:v>1.6934217156360225</c:v>
                </c:pt>
                <c:pt idx="2205">
                  <c:v>1.7069483780167847</c:v>
                </c:pt>
                <c:pt idx="2206">
                  <c:v>1.7192413948881904</c:v>
                </c:pt>
                <c:pt idx="2207">
                  <c:v>1.7624276753601029</c:v>
                </c:pt>
                <c:pt idx="2208">
                  <c:v>1.7325421785137181</c:v>
                </c:pt>
                <c:pt idx="2209">
                  <c:v>1.7539311591055202</c:v>
                </c:pt>
                <c:pt idx="2210">
                  <c:v>1.7383889632165137</c:v>
                </c:pt>
                <c:pt idx="2211">
                  <c:v>1.7670495021979742</c:v>
                </c:pt>
                <c:pt idx="2212">
                  <c:v>1.7411429465014856</c:v>
                </c:pt>
                <c:pt idx="2213">
                  <c:v>1.7778916824492208</c:v>
                </c:pt>
                <c:pt idx="2214">
                  <c:v>1.8031206018800063</c:v>
                </c:pt>
                <c:pt idx="2215">
                  <c:v>1.7935728806491411</c:v>
                </c:pt>
                <c:pt idx="2216">
                  <c:v>1.8015307629489341</c:v>
                </c:pt>
                <c:pt idx="2217">
                  <c:v>1.8250829670043267</c:v>
                </c:pt>
                <c:pt idx="2218">
                  <c:v>1.8298264208642472</c:v>
                </c:pt>
                <c:pt idx="2219">
                  <c:v>1.8460896912411171</c:v>
                </c:pt>
                <c:pt idx="2220">
                  <c:v>1.8110263583132069</c:v>
                </c:pt>
                <c:pt idx="2221">
                  <c:v>1.7936250065157335</c:v>
                </c:pt>
                <c:pt idx="2222">
                  <c:v>1.8142842249752402</c:v>
                </c:pt>
                <c:pt idx="2223">
                  <c:v>1.7960662346011504</c:v>
                </c:pt>
                <c:pt idx="2224">
                  <c:v>1.8308168123295052</c:v>
                </c:pt>
                <c:pt idx="2225">
                  <c:v>1.8202005108334927</c:v>
                </c:pt>
                <c:pt idx="2226">
                  <c:v>1.8418327454693935</c:v>
                </c:pt>
                <c:pt idx="2227">
                  <c:v>1.8622400222403699</c:v>
                </c:pt>
                <c:pt idx="2228">
                  <c:v>1.8725783191145555</c:v>
                </c:pt>
                <c:pt idx="2229">
                  <c:v>1.891048251177176</c:v>
                </c:pt>
                <c:pt idx="2230">
                  <c:v>1.9096311226174136</c:v>
                </c:pt>
                <c:pt idx="2231">
                  <c:v>1.9114729032370166</c:v>
                </c:pt>
                <c:pt idx="2232">
                  <c:v>1.9194568484701058</c:v>
                </c:pt>
                <c:pt idx="2233">
                  <c:v>1.8961913366809726</c:v>
                </c:pt>
                <c:pt idx="2234">
                  <c:v>1.9367278856010981</c:v>
                </c:pt>
                <c:pt idx="2235">
                  <c:v>1.9307160356540927</c:v>
                </c:pt>
                <c:pt idx="2236">
                  <c:v>1.9302121522770317</c:v>
                </c:pt>
                <c:pt idx="2237">
                  <c:v>1.9381526592879605</c:v>
                </c:pt>
                <c:pt idx="2238">
                  <c:v>1.9449203343005581</c:v>
                </c:pt>
                <c:pt idx="2239">
                  <c:v>1.9319496811634493</c:v>
                </c:pt>
                <c:pt idx="2240">
                  <c:v>1.9412107101280562</c:v>
                </c:pt>
                <c:pt idx="2241">
                  <c:v>1.9513318158914392</c:v>
                </c:pt>
                <c:pt idx="2242">
                  <c:v>1.9809740586937261</c:v>
                </c:pt>
                <c:pt idx="2243">
                  <c:v>1.9916946119229233</c:v>
                </c:pt>
                <c:pt idx="2244">
                  <c:v>2.0221969315239869</c:v>
                </c:pt>
                <c:pt idx="2245">
                  <c:v>2.0272531405834626</c:v>
                </c:pt>
                <c:pt idx="2246">
                  <c:v>2.0476343544211426</c:v>
                </c:pt>
                <c:pt idx="2247">
                  <c:v>2.0409448682084341</c:v>
                </c:pt>
                <c:pt idx="2248">
                  <c:v>2.0638281236425557</c:v>
                </c:pt>
                <c:pt idx="2249">
                  <c:v>2.1109064688200445</c:v>
                </c:pt>
                <c:pt idx="2250">
                  <c:v>2.0016332771532328</c:v>
                </c:pt>
                <c:pt idx="2251">
                  <c:v>1.9772209962990637</c:v>
                </c:pt>
                <c:pt idx="2252">
                  <c:v>1.8945841224610362</c:v>
                </c:pt>
                <c:pt idx="2253">
                  <c:v>1.9528955918892152</c:v>
                </c:pt>
                <c:pt idx="2254">
                  <c:v>1.9009695411186214</c:v>
                </c:pt>
                <c:pt idx="2255">
                  <c:v>1.9025159418275328</c:v>
                </c:pt>
                <c:pt idx="2256">
                  <c:v>1.9394992441749346</c:v>
                </c:pt>
                <c:pt idx="2257">
                  <c:v>1.954841624242003</c:v>
                </c:pt>
                <c:pt idx="2258">
                  <c:v>1.9411933348391917</c:v>
                </c:pt>
                <c:pt idx="2259">
                  <c:v>1.9164509234966034</c:v>
                </c:pt>
                <c:pt idx="2260">
                  <c:v>1.8838375062985422</c:v>
                </c:pt>
                <c:pt idx="2261">
                  <c:v>1.8504682640348897</c:v>
                </c:pt>
                <c:pt idx="2262">
                  <c:v>1.8804493249700278</c:v>
                </c:pt>
                <c:pt idx="2263">
                  <c:v>1.8121210015116502</c:v>
                </c:pt>
                <c:pt idx="2264">
                  <c:v>1.8205219536774802</c:v>
                </c:pt>
                <c:pt idx="2265">
                  <c:v>1.8655847653467241</c:v>
                </c:pt>
                <c:pt idx="2266">
                  <c:v>1.9117509078588433</c:v>
                </c:pt>
                <c:pt idx="2267">
                  <c:v>1.897737737389884</c:v>
                </c:pt>
                <c:pt idx="2268">
                  <c:v>1.9216548225114245</c:v>
                </c:pt>
                <c:pt idx="2269">
                  <c:v>1.9371188296005424</c:v>
                </c:pt>
                <c:pt idx="2270">
                  <c:v>1.9090056122183032</c:v>
                </c:pt>
                <c:pt idx="2271">
                  <c:v>1.9612965440550452</c:v>
                </c:pt>
                <c:pt idx="2272">
                  <c:v>1.9198738554028461</c:v>
                </c:pt>
                <c:pt idx="2273">
                  <c:v>1.9706965753305647</c:v>
                </c:pt>
                <c:pt idx="2274">
                  <c:v>1.9944833457856237</c:v>
                </c:pt>
                <c:pt idx="2275">
                  <c:v>2.0208069084148526</c:v>
                </c:pt>
                <c:pt idx="2276">
                  <c:v>2.0704046704776466</c:v>
                </c:pt>
                <c:pt idx="2277">
                  <c:v>2.0510399110385209</c:v>
                </c:pt>
                <c:pt idx="2278">
                  <c:v>2.0308324500894828</c:v>
                </c:pt>
                <c:pt idx="2279">
                  <c:v>2.0262019356071796</c:v>
                </c:pt>
                <c:pt idx="2280">
                  <c:v>2.0266102548954876</c:v>
                </c:pt>
                <c:pt idx="2281">
                  <c:v>1.9771862457213354</c:v>
                </c:pt>
                <c:pt idx="2282">
                  <c:v>1.9912602297013189</c:v>
                </c:pt>
                <c:pt idx="2283">
                  <c:v>1.9846923705106598</c:v>
                </c:pt>
                <c:pt idx="2284">
                  <c:v>2.0002693169773949</c:v>
                </c:pt>
                <c:pt idx="2285">
                  <c:v>2.0106076138515805</c:v>
                </c:pt>
                <c:pt idx="2286">
                  <c:v>1.954641808420065</c:v>
                </c:pt>
                <c:pt idx="2287">
                  <c:v>1.9457022222994458</c:v>
                </c:pt>
                <c:pt idx="2288">
                  <c:v>1.841754556669505</c:v>
                </c:pt>
                <c:pt idx="2289">
                  <c:v>1.8757058711101076</c:v>
                </c:pt>
                <c:pt idx="2290">
                  <c:v>1.8408249787152713</c:v>
                </c:pt>
                <c:pt idx="2291">
                  <c:v>1.8758188104877243</c:v>
                </c:pt>
                <c:pt idx="2292">
                  <c:v>1.9270064114815908</c:v>
                </c:pt>
                <c:pt idx="2293">
                  <c:v>1.9915382343231458</c:v>
                </c:pt>
                <c:pt idx="2294">
                  <c:v>2.0497541396625718</c:v>
                </c:pt>
                <c:pt idx="2295">
                  <c:v>2.0488766875749311</c:v>
                </c:pt>
                <c:pt idx="2296">
                  <c:v>2.0845481556130872</c:v>
                </c:pt>
                <c:pt idx="2297">
                  <c:v>2.0802303963303395</c:v>
                </c:pt>
                <c:pt idx="2298">
                  <c:v>2.1037999756745958</c:v>
                </c:pt>
                <c:pt idx="2299">
                  <c:v>2.0728285232741999</c:v>
                </c:pt>
                <c:pt idx="2300">
                  <c:v>2.1146508435702747</c:v>
                </c:pt>
                <c:pt idx="2301">
                  <c:v>2.1509304467186765</c:v>
                </c:pt>
                <c:pt idx="2302">
                  <c:v>2.1358313206957069</c:v>
                </c:pt>
                <c:pt idx="2303">
                  <c:v>2.0995690928361683</c:v>
                </c:pt>
                <c:pt idx="2304">
                  <c:v>2.1118012961965493</c:v>
                </c:pt>
                <c:pt idx="2305">
                  <c:v>2.0906642572932777</c:v>
                </c:pt>
                <c:pt idx="2306">
                  <c:v>2.1080829843796156</c:v>
                </c:pt>
                <c:pt idx="2307">
                  <c:v>2.158314944485952</c:v>
                </c:pt>
                <c:pt idx="2308">
                  <c:v>2.1533108612930691</c:v>
                </c:pt>
                <c:pt idx="2309">
                  <c:v>2.160869111948986</c:v>
                </c:pt>
                <c:pt idx="2310">
                  <c:v>2.146343370458534</c:v>
                </c:pt>
                <c:pt idx="2311">
                  <c:v>2.1818063350303198</c:v>
                </c:pt>
                <c:pt idx="2312">
                  <c:v>2.1875054297777705</c:v>
                </c:pt>
                <c:pt idx="2313">
                  <c:v>2.1855159592028217</c:v>
                </c:pt>
                <c:pt idx="2314">
                  <c:v>2.2136639271627891</c:v>
                </c:pt>
                <c:pt idx="2315">
                  <c:v>2.2074435737494138</c:v>
                </c:pt>
                <c:pt idx="2316">
                  <c:v>2.2163831598700332</c:v>
                </c:pt>
                <c:pt idx="2317">
                  <c:v>2.1908154223063963</c:v>
                </c:pt>
                <c:pt idx="2318">
                  <c:v>2.1867148541344501</c:v>
                </c:pt>
                <c:pt idx="2319">
                  <c:v>2.182683787117961</c:v>
                </c:pt>
                <c:pt idx="2320">
                  <c:v>2.1688096189599153</c:v>
                </c:pt>
                <c:pt idx="2321">
                  <c:v>2.2097544871683494</c:v>
                </c:pt>
                <c:pt idx="2322">
                  <c:v>2.2154448942713674</c:v>
                </c:pt>
                <c:pt idx="2323">
                  <c:v>2.2339582645561484</c:v>
                </c:pt>
                <c:pt idx="2324">
                  <c:v>2.2226035132834085</c:v>
                </c:pt>
                <c:pt idx="2325">
                  <c:v>2.210015116501312</c:v>
                </c:pt>
                <c:pt idx="2326">
                  <c:v>2.2033603808663322</c:v>
                </c:pt>
                <c:pt idx="2327">
                  <c:v>2.2057494830851567</c:v>
                </c:pt>
                <c:pt idx="2328">
                  <c:v>2.217086859069032</c:v>
                </c:pt>
                <c:pt idx="2329">
                  <c:v>2.2451479505846788</c:v>
                </c:pt>
                <c:pt idx="2330">
                  <c:v>2.237919830417181</c:v>
                </c:pt>
                <c:pt idx="2331">
                  <c:v>2.2422636526332251</c:v>
                </c:pt>
                <c:pt idx="2332">
                  <c:v>2.2631400622035343</c:v>
                </c:pt>
                <c:pt idx="2333">
                  <c:v>2.2149931367608988</c:v>
                </c:pt>
                <c:pt idx="2334">
                  <c:v>2.2377634528174033</c:v>
                </c:pt>
                <c:pt idx="2335">
                  <c:v>2.2562507601688879</c:v>
                </c:pt>
                <c:pt idx="2336">
                  <c:v>2.3045975014334616</c:v>
                </c:pt>
                <c:pt idx="2337">
                  <c:v>2.3227459906520944</c:v>
                </c:pt>
                <c:pt idx="2338">
                  <c:v>2.3009660660608486</c:v>
                </c:pt>
                <c:pt idx="2339">
                  <c:v>2.3023387138811184</c:v>
                </c:pt>
                <c:pt idx="2340">
                  <c:v>2.3098535263148752</c:v>
                </c:pt>
                <c:pt idx="2341">
                  <c:v>2.2974301947769882</c:v>
                </c:pt>
                <c:pt idx="2342">
                  <c:v>2.2737216131218183</c:v>
                </c:pt>
                <c:pt idx="2343">
                  <c:v>2.3003579309506019</c:v>
                </c:pt>
                <c:pt idx="2344">
                  <c:v>2.3463503205740794</c:v>
                </c:pt>
                <c:pt idx="2345">
                  <c:v>2.3474102131947947</c:v>
                </c:pt>
                <c:pt idx="2346">
                  <c:v>2.3373325456535716</c:v>
                </c:pt>
                <c:pt idx="2347">
                  <c:v>2.3493996837697431</c:v>
                </c:pt>
                <c:pt idx="2348">
                  <c:v>2.3444129758657239</c:v>
                </c:pt>
                <c:pt idx="2349">
                  <c:v>2.2585356106545271</c:v>
                </c:pt>
                <c:pt idx="2350">
                  <c:v>2.290341076920404</c:v>
                </c:pt>
                <c:pt idx="2351">
                  <c:v>2.2267996455441073</c:v>
                </c:pt>
                <c:pt idx="2352">
                  <c:v>2.2785953816482203</c:v>
                </c:pt>
                <c:pt idx="2353">
                  <c:v>2.3241620766945252</c:v>
                </c:pt>
                <c:pt idx="2354">
                  <c:v>2.3275155074453115</c:v>
                </c:pt>
                <c:pt idx="2355">
                  <c:v>2.3636300453495038</c:v>
                </c:pt>
                <c:pt idx="2356">
                  <c:v>2.3767397007975259</c:v>
                </c:pt>
                <c:pt idx="2357">
                  <c:v>2.4017253661842131</c:v>
                </c:pt>
                <c:pt idx="2358">
                  <c:v>2.3979375532118223</c:v>
                </c:pt>
                <c:pt idx="2359">
                  <c:v>2.3967647212134904</c:v>
                </c:pt>
                <c:pt idx="2360">
                  <c:v>2.4024116900943482</c:v>
                </c:pt>
                <c:pt idx="2361">
                  <c:v>2.4184403940715518</c:v>
                </c:pt>
                <c:pt idx="2362">
                  <c:v>2.416494361718764</c:v>
                </c:pt>
                <c:pt idx="2363">
                  <c:v>2.4153997185203204</c:v>
                </c:pt>
                <c:pt idx="2364">
                  <c:v>2.4003179677862145</c:v>
                </c:pt>
                <c:pt idx="2365">
                  <c:v>2.394010737928518</c:v>
                </c:pt>
                <c:pt idx="2366">
                  <c:v>2.3677653640991783</c:v>
                </c:pt>
                <c:pt idx="2367">
                  <c:v>2.3719962469376052</c:v>
                </c:pt>
                <c:pt idx="2368">
                  <c:v>2.4102740083053882</c:v>
                </c:pt>
                <c:pt idx="2369">
                  <c:v>2.3267944329574481</c:v>
                </c:pt>
                <c:pt idx="2370">
                  <c:v>2.3109916077354788</c:v>
                </c:pt>
                <c:pt idx="2371">
                  <c:v>2.3897624798012269</c:v>
                </c:pt>
                <c:pt idx="2372">
                  <c:v>2.3623703369068512</c:v>
                </c:pt>
                <c:pt idx="2373">
                  <c:v>2.3184369190137786</c:v>
                </c:pt>
                <c:pt idx="2374">
                  <c:v>2.2739127412993243</c:v>
                </c:pt>
                <c:pt idx="2375">
                  <c:v>2.33774086494188</c:v>
                </c:pt>
                <c:pt idx="2376">
                  <c:v>2.3198530050562089</c:v>
                </c:pt>
                <c:pt idx="2377">
                  <c:v>2.366844473789377</c:v>
                </c:pt>
                <c:pt idx="2378">
                  <c:v>2.3871474988271681</c:v>
                </c:pt>
                <c:pt idx="2379">
                  <c:v>2.4223585217104238</c:v>
                </c:pt>
                <c:pt idx="2380">
                  <c:v>2.4258335794832591</c:v>
                </c:pt>
                <c:pt idx="2381">
                  <c:v>2.4480739492294061</c:v>
                </c:pt>
                <c:pt idx="2382">
                  <c:v>2.4426615467482149</c:v>
                </c:pt>
                <c:pt idx="2383">
                  <c:v>2.452574149045228</c:v>
                </c:pt>
                <c:pt idx="2384">
                  <c:v>2.4016124268065959</c:v>
                </c:pt>
                <c:pt idx="2385">
                  <c:v>2.3995621427206228</c:v>
                </c:pt>
                <c:pt idx="2386">
                  <c:v>2.423444477264435</c:v>
                </c:pt>
                <c:pt idx="2387">
                  <c:v>2.3973207304571438</c:v>
                </c:pt>
                <c:pt idx="2388">
                  <c:v>2.3787465466613384</c:v>
                </c:pt>
                <c:pt idx="2389">
                  <c:v>2.396451966013935</c:v>
                </c:pt>
                <c:pt idx="2390">
                  <c:v>2.4529390301113758</c:v>
                </c:pt>
                <c:pt idx="2391">
                  <c:v>2.4499417927823055</c:v>
                </c:pt>
                <c:pt idx="2392">
                  <c:v>2.439047486664466</c:v>
                </c:pt>
                <c:pt idx="2393">
                  <c:v>2.4515055687800809</c:v>
                </c:pt>
                <c:pt idx="2394">
                  <c:v>2.4923201223220337</c:v>
                </c:pt>
                <c:pt idx="2395">
                  <c:v>2.5427432106058765</c:v>
                </c:pt>
                <c:pt idx="2396">
                  <c:v>2.5392942157663372</c:v>
                </c:pt>
                <c:pt idx="2397">
                  <c:v>2.5445154900700224</c:v>
                </c:pt>
                <c:pt idx="2398">
                  <c:v>2.5594756137820793</c:v>
                </c:pt>
                <c:pt idx="2399">
                  <c:v>2.5869546331207758</c:v>
                </c:pt>
                <c:pt idx="2400">
                  <c:v>2.5862509339217765</c:v>
                </c:pt>
                <c:pt idx="2401">
                  <c:v>2.5980661303494172</c:v>
                </c:pt>
                <c:pt idx="2402">
                  <c:v>2.5833579483258911</c:v>
                </c:pt>
                <c:pt idx="2403">
                  <c:v>2.6231126092471291</c:v>
                </c:pt>
                <c:pt idx="2404">
                  <c:v>2.6361875141174225</c:v>
                </c:pt>
                <c:pt idx="2405">
                  <c:v>2.6168922558337537</c:v>
                </c:pt>
                <c:pt idx="2406">
                  <c:v>2.5922888468020777</c:v>
                </c:pt>
                <c:pt idx="2407">
                  <c:v>2.6257189025767556</c:v>
                </c:pt>
                <c:pt idx="2408">
                  <c:v>2.5923235973798064</c:v>
                </c:pt>
                <c:pt idx="2409">
                  <c:v>2.6315830625684153</c:v>
                </c:pt>
                <c:pt idx="2410">
                  <c:v>2.6380553576703214</c:v>
                </c:pt>
                <c:pt idx="2411">
                  <c:v>2.6372734696714337</c:v>
                </c:pt>
                <c:pt idx="2412">
                  <c:v>2.6341980435424741</c:v>
                </c:pt>
                <c:pt idx="2413">
                  <c:v>2.6587753896408532</c:v>
                </c:pt>
                <c:pt idx="2414">
                  <c:v>2.6324518270116242</c:v>
                </c:pt>
                <c:pt idx="2415">
                  <c:v>2.6424339304640938</c:v>
                </c:pt>
                <c:pt idx="2416">
                  <c:v>2.6181085260542458</c:v>
                </c:pt>
                <c:pt idx="2417">
                  <c:v>2.620654005872848</c:v>
                </c:pt>
                <c:pt idx="2418">
                  <c:v>2.6502180598752454</c:v>
                </c:pt>
                <c:pt idx="2419">
                  <c:v>2.6771323823258566</c:v>
                </c:pt>
                <c:pt idx="2420">
                  <c:v>2.6387590568693207</c:v>
                </c:pt>
                <c:pt idx="2421">
                  <c:v>2.6071968446475426</c:v>
                </c:pt>
                <c:pt idx="2422">
                  <c:v>2.5298246833353604</c:v>
                </c:pt>
                <c:pt idx="2423">
                  <c:v>2.5727937726964711</c:v>
                </c:pt>
                <c:pt idx="2424">
                  <c:v>2.6260924712873357</c:v>
                </c:pt>
                <c:pt idx="2425">
                  <c:v>2.6169183187670497</c:v>
                </c:pt>
                <c:pt idx="2426">
                  <c:v>2.5861119316108629</c:v>
                </c:pt>
                <c:pt idx="2427">
                  <c:v>2.5755564436258758</c:v>
                </c:pt>
                <c:pt idx="2428">
                  <c:v>2.6132955710388686</c:v>
                </c:pt>
                <c:pt idx="2429">
                  <c:v>2.6104633989540074</c:v>
                </c:pt>
                <c:pt idx="2430">
                  <c:v>2.6462478063697814</c:v>
                </c:pt>
                <c:pt idx="2431">
                  <c:v>2.6384984275363581</c:v>
                </c:pt>
                <c:pt idx="2432">
                  <c:v>2.6453269160599793</c:v>
                </c:pt>
                <c:pt idx="2433">
                  <c:v>2.6495751741872713</c:v>
                </c:pt>
                <c:pt idx="2434">
                  <c:v>2.6523812833388356</c:v>
                </c:pt>
                <c:pt idx="2435">
                  <c:v>2.6505829409413932</c:v>
                </c:pt>
                <c:pt idx="2436">
                  <c:v>2.6558650287561032</c:v>
                </c:pt>
                <c:pt idx="2437">
                  <c:v>2.6425989957083043</c:v>
                </c:pt>
                <c:pt idx="2438">
                  <c:v>2.6747780306847604</c:v>
                </c:pt>
                <c:pt idx="2439">
                  <c:v>2.6718502945111466</c:v>
                </c:pt>
                <c:pt idx="2440">
                  <c:v>2.6724931801991212</c:v>
                </c:pt>
                <c:pt idx="2441">
                  <c:v>2.6657950063419809</c:v>
                </c:pt>
                <c:pt idx="2442">
                  <c:v>2.682848852362171</c:v>
                </c:pt>
                <c:pt idx="2443">
                  <c:v>2.6900248466630754</c:v>
                </c:pt>
                <c:pt idx="2444">
                  <c:v>2.6967230205202162</c:v>
                </c:pt>
                <c:pt idx="2445">
                  <c:v>2.6892863968863487</c:v>
                </c:pt>
                <c:pt idx="2446">
                  <c:v>2.6694003787812974</c:v>
                </c:pt>
                <c:pt idx="2447">
                  <c:v>2.6678018522057929</c:v>
                </c:pt>
                <c:pt idx="2448">
                  <c:v>2.6196636144075893</c:v>
                </c:pt>
                <c:pt idx="2449">
                  <c:v>2.6703473320243951</c:v>
                </c:pt>
                <c:pt idx="2450">
                  <c:v>2.6891560822198666</c:v>
                </c:pt>
                <c:pt idx="2451">
                  <c:v>2.6851597657811066</c:v>
                </c:pt>
                <c:pt idx="2452">
                  <c:v>2.7065748093062045</c:v>
                </c:pt>
                <c:pt idx="2453">
                  <c:v>2.7189199520442027</c:v>
                </c:pt>
                <c:pt idx="2454">
                  <c:v>2.7275294076764025</c:v>
                </c:pt>
                <c:pt idx="2455">
                  <c:v>2.7285632373638213</c:v>
                </c:pt>
                <c:pt idx="2456">
                  <c:v>2.7335151946901117</c:v>
                </c:pt>
                <c:pt idx="2457">
                  <c:v>2.7530102687957188</c:v>
                </c:pt>
                <c:pt idx="2458">
                  <c:v>2.7811582367556862</c:v>
                </c:pt>
                <c:pt idx="2459">
                  <c:v>2.7735131096554482</c:v>
                </c:pt>
                <c:pt idx="2460">
                  <c:v>2.7861883828818659</c:v>
                </c:pt>
                <c:pt idx="2461">
                  <c:v>2.7537747815057423</c:v>
                </c:pt>
                <c:pt idx="2462">
                  <c:v>2.7961096728233112</c:v>
                </c:pt>
                <c:pt idx="2463">
                  <c:v>2.8092106406269006</c:v>
                </c:pt>
                <c:pt idx="2464">
                  <c:v>2.79581429291262</c:v>
                </c:pt>
                <c:pt idx="2465">
                  <c:v>2.8002363039285529</c:v>
                </c:pt>
                <c:pt idx="2466">
                  <c:v>2.7878390353239624</c:v>
                </c:pt>
                <c:pt idx="2467">
                  <c:v>2.759282748075687</c:v>
                </c:pt>
                <c:pt idx="2468">
                  <c:v>2.6996246937605339</c:v>
                </c:pt>
                <c:pt idx="2469">
                  <c:v>2.755720813858531</c:v>
                </c:pt>
                <c:pt idx="2470">
                  <c:v>2.7866748909700623</c:v>
                </c:pt>
                <c:pt idx="2471">
                  <c:v>2.794311330425868</c:v>
                </c:pt>
                <c:pt idx="2472">
                  <c:v>2.8328062829044534</c:v>
                </c:pt>
                <c:pt idx="2473">
                  <c:v>2.8419369972025788</c:v>
                </c:pt>
                <c:pt idx="2474">
                  <c:v>2.8238319462061057</c:v>
                </c:pt>
                <c:pt idx="2475">
                  <c:v>2.823119559362675</c:v>
                </c:pt>
                <c:pt idx="2476">
                  <c:v>2.8392003892064706</c:v>
                </c:pt>
                <c:pt idx="2477">
                  <c:v>2.8184456066582109</c:v>
                </c:pt>
                <c:pt idx="2478">
                  <c:v>2.8114086146682191</c:v>
                </c:pt>
                <c:pt idx="2479">
                  <c:v>2.8426754469793059</c:v>
                </c:pt>
                <c:pt idx="2480">
                  <c:v>2.8248744635379563</c:v>
                </c:pt>
                <c:pt idx="2481">
                  <c:v>2.8478445954163991</c:v>
                </c:pt>
                <c:pt idx="2482">
                  <c:v>2.8542908275850092</c:v>
                </c:pt>
                <c:pt idx="2483">
                  <c:v>2.850668079856828</c:v>
                </c:pt>
                <c:pt idx="2484">
                  <c:v>2.854490643406947</c:v>
                </c:pt>
                <c:pt idx="2485">
                  <c:v>2.864003614060084</c:v>
                </c:pt>
                <c:pt idx="2486">
                  <c:v>2.8754104911994163</c:v>
                </c:pt>
                <c:pt idx="2487">
                  <c:v>2.8816395322572239</c:v>
                </c:pt>
                <c:pt idx="2488">
                  <c:v>2.8918127638872</c:v>
                </c:pt>
                <c:pt idx="2489">
                  <c:v>2.8643337445485031</c:v>
                </c:pt>
                <c:pt idx="2490">
                  <c:v>2.8227981165186877</c:v>
                </c:pt>
                <c:pt idx="2491">
                  <c:v>2.8276023838896327</c:v>
                </c:pt>
                <c:pt idx="2492">
                  <c:v>2.8587649644675346</c:v>
                </c:pt>
                <c:pt idx="2493">
                  <c:v>2.8916563862874218</c:v>
                </c:pt>
                <c:pt idx="2494">
                  <c:v>2.897477108056921</c:v>
                </c:pt>
                <c:pt idx="2495">
                  <c:v>2.9061300019112815</c:v>
                </c:pt>
                <c:pt idx="2496">
                  <c:v>2.8833770611436416</c:v>
                </c:pt>
                <c:pt idx="2497">
                  <c:v>2.9175803172727748</c:v>
                </c:pt>
                <c:pt idx="2498">
                  <c:v>2.9344517227598912</c:v>
                </c:pt>
                <c:pt idx="2499">
                  <c:v>2.9291435720118852</c:v>
                </c:pt>
                <c:pt idx="2500">
                  <c:v>2.9303685298768096</c:v>
                </c:pt>
                <c:pt idx="2501">
                  <c:v>2.9415408406164754</c:v>
                </c:pt>
                <c:pt idx="2502">
                  <c:v>2.9402203186627984</c:v>
                </c:pt>
                <c:pt idx="2503">
                  <c:v>2.926841346237381</c:v>
                </c:pt>
                <c:pt idx="2504">
                  <c:v>2.9216635101558563</c:v>
                </c:pt>
                <c:pt idx="2505">
                  <c:v>2.9036018973815438</c:v>
                </c:pt>
                <c:pt idx="2506">
                  <c:v>2.8734557712021962</c:v>
                </c:pt>
                <c:pt idx="2507">
                  <c:v>2.8822737303007662</c:v>
                </c:pt>
                <c:pt idx="2508">
                  <c:v>2.859963859399163</c:v>
                </c:pt>
                <c:pt idx="2509">
                  <c:v>2.8926728406859765</c:v>
                </c:pt>
                <c:pt idx="2510">
                  <c:v>2.8866349278056749</c:v>
                </c:pt>
                <c:pt idx="2511">
                  <c:v>2.8512240891004814</c:v>
                </c:pt>
                <c:pt idx="2512">
                  <c:v>2.7858408771045817</c:v>
                </c:pt>
                <c:pt idx="2513">
                  <c:v>2.7827654509756221</c:v>
                </c:pt>
                <c:pt idx="2514">
                  <c:v>2.8187757371466304</c:v>
                </c:pt>
                <c:pt idx="2515">
                  <c:v>2.8651156325473908</c:v>
                </c:pt>
                <c:pt idx="2516">
                  <c:v>2.8707626014282486</c:v>
                </c:pt>
                <c:pt idx="2517">
                  <c:v>2.860015985265755</c:v>
                </c:pt>
                <c:pt idx="2518">
                  <c:v>2.7814101784442169</c:v>
                </c:pt>
                <c:pt idx="2519">
                  <c:v>2.7873438395913332</c:v>
                </c:pt>
                <c:pt idx="2520">
                  <c:v>2.7422375896999287</c:v>
                </c:pt>
                <c:pt idx="2521">
                  <c:v>2.7852414296387678</c:v>
                </c:pt>
                <c:pt idx="2522">
                  <c:v>2.7360867374420104</c:v>
                </c:pt>
                <c:pt idx="2523">
                  <c:v>2.7754070161416435</c:v>
                </c:pt>
                <c:pt idx="2524">
                  <c:v>2.7908970861640578</c:v>
                </c:pt>
                <c:pt idx="2525">
                  <c:v>2.822355046652651</c:v>
                </c:pt>
                <c:pt idx="2526">
                  <c:v>2.8150400500408321</c:v>
                </c:pt>
                <c:pt idx="2527">
                  <c:v>2.7888468020780843</c:v>
                </c:pt>
                <c:pt idx="2528">
                  <c:v>2.7796900248466629</c:v>
                </c:pt>
                <c:pt idx="2529">
                  <c:v>2.7911142772748598</c:v>
                </c:pt>
                <c:pt idx="2530">
                  <c:v>2.8558024777161926</c:v>
                </c:pt>
                <c:pt idx="2531">
                  <c:v>2.8845672684308377</c:v>
                </c:pt>
                <c:pt idx="2532">
                  <c:v>2.8976769238788598</c:v>
                </c:pt>
                <c:pt idx="2533">
                  <c:v>2.9264938404600978</c:v>
                </c:pt>
                <c:pt idx="2534">
                  <c:v>2.9408805796396362</c:v>
                </c:pt>
                <c:pt idx="2535">
                  <c:v>2.9526870884228451</c:v>
                </c:pt>
                <c:pt idx="2536">
                  <c:v>2.9484475179399858</c:v>
                </c:pt>
                <c:pt idx="2537">
                  <c:v>2.967195454624433</c:v>
                </c:pt>
                <c:pt idx="2538">
                  <c:v>2.9744148871474989</c:v>
                </c:pt>
                <c:pt idx="2539">
                  <c:v>2.9543377408649425</c:v>
                </c:pt>
                <c:pt idx="2540">
                  <c:v>2.9932062620541071</c:v>
                </c:pt>
                <c:pt idx="2541">
                  <c:v>3.0009903914652583</c:v>
                </c:pt>
                <c:pt idx="2542">
                  <c:v>3.00819244869946</c:v>
                </c:pt>
                <c:pt idx="2543">
                  <c:v>3.0229440689451459</c:v>
                </c:pt>
                <c:pt idx="2544">
                  <c:v>3.0489375010859554</c:v>
                </c:pt>
                <c:pt idx="2545">
                  <c:v>3.065869720084097</c:v>
                </c:pt>
                <c:pt idx="2546">
                  <c:v>3.0810470349069554</c:v>
                </c:pt>
                <c:pt idx="2547">
                  <c:v>3.0846697826351361</c:v>
                </c:pt>
                <c:pt idx="2548">
                  <c:v>3.0703786075443507</c:v>
                </c:pt>
                <c:pt idx="2549">
                  <c:v>3.0368964259030808</c:v>
                </c:pt>
                <c:pt idx="2550">
                  <c:v>3.0391204628776958</c:v>
                </c:pt>
                <c:pt idx="2551">
                  <c:v>3.0682935728806497</c:v>
                </c:pt>
                <c:pt idx="2552">
                  <c:v>3.0682501346584892</c:v>
                </c:pt>
                <c:pt idx="2553">
                  <c:v>3.0839747710805692</c:v>
                </c:pt>
                <c:pt idx="2554">
                  <c:v>3.073349781940125</c:v>
                </c:pt>
                <c:pt idx="2555">
                  <c:v>3.0871370736538495</c:v>
                </c:pt>
                <c:pt idx="2556">
                  <c:v>3.0814206036175356</c:v>
                </c:pt>
                <c:pt idx="2557">
                  <c:v>3.0683717616805377</c:v>
                </c:pt>
                <c:pt idx="2558">
                  <c:v>3.0751133737598386</c:v>
                </c:pt>
                <c:pt idx="2559">
                  <c:v>3.0844612791687664</c:v>
                </c:pt>
                <c:pt idx="2560">
                  <c:v>2.9916424860563309</c:v>
                </c:pt>
                <c:pt idx="2561">
                  <c:v>3.0443330495369492</c:v>
                </c:pt>
                <c:pt idx="2562">
                  <c:v>2.967647212134902</c:v>
                </c:pt>
                <c:pt idx="2563">
                  <c:v>2.9207686827793515</c:v>
                </c:pt>
                <c:pt idx="2564">
                  <c:v>2.9764217330113119</c:v>
                </c:pt>
                <c:pt idx="2565">
                  <c:v>2.9428266119924249</c:v>
                </c:pt>
                <c:pt idx="2566">
                  <c:v>2.989079630948865</c:v>
                </c:pt>
                <c:pt idx="2567">
                  <c:v>3.0716817542091639</c:v>
                </c:pt>
                <c:pt idx="2568">
                  <c:v>3.084244088057964</c:v>
                </c:pt>
                <c:pt idx="2569">
                  <c:v>3.0549146004552328</c:v>
                </c:pt>
                <c:pt idx="2570">
                  <c:v>3.0936354316890524</c:v>
                </c:pt>
                <c:pt idx="2571">
                  <c:v>3.0562351224089106</c:v>
                </c:pt>
                <c:pt idx="2572">
                  <c:v>3.0259326186297852</c:v>
                </c:pt>
                <c:pt idx="2573">
                  <c:v>3.0917502128472889</c:v>
                </c:pt>
                <c:pt idx="2574">
                  <c:v>3.0559744930759476</c:v>
                </c:pt>
                <c:pt idx="2575">
                  <c:v>3.0142477368686258</c:v>
                </c:pt>
                <c:pt idx="2576">
                  <c:v>2.9685333518669754</c:v>
                </c:pt>
                <c:pt idx="2577">
                  <c:v>3.0390857122999666</c:v>
                </c:pt>
                <c:pt idx="2578">
                  <c:v>3.0802043333970435</c:v>
                </c:pt>
                <c:pt idx="2579">
                  <c:v>3.1055983180720381</c:v>
                </c:pt>
                <c:pt idx="2580">
                  <c:v>3.1624155126578977</c:v>
                </c:pt>
                <c:pt idx="2581">
                  <c:v>3.1582106927527676</c:v>
                </c:pt>
                <c:pt idx="2582">
                  <c:v>3.1640401021666991</c:v>
                </c:pt>
                <c:pt idx="2583">
                  <c:v>3.1515907076955152</c:v>
                </c:pt>
                <c:pt idx="2584">
                  <c:v>3.1406877139332448</c:v>
                </c:pt>
                <c:pt idx="2585">
                  <c:v>3.16708077771793</c:v>
                </c:pt>
                <c:pt idx="2586">
                  <c:v>3.1644571090994389</c:v>
                </c:pt>
                <c:pt idx="2587">
                  <c:v>3.0836967664587425</c:v>
                </c:pt>
                <c:pt idx="2588">
                  <c:v>3.0797612635310068</c:v>
                </c:pt>
                <c:pt idx="2589">
                  <c:v>3.0632373638211736</c:v>
                </c:pt>
                <c:pt idx="2590">
                  <c:v>3.0573818914739461</c:v>
                </c:pt>
                <c:pt idx="2591">
                  <c:v>3.0945476343544209</c:v>
                </c:pt>
                <c:pt idx="2592">
                  <c:v>3.1060848261602354</c:v>
                </c:pt>
                <c:pt idx="2593">
                  <c:v>3.0475996038434139</c:v>
                </c:pt>
                <c:pt idx="2594">
                  <c:v>3.0509182840164724</c:v>
                </c:pt>
                <c:pt idx="2595">
                  <c:v>2.9764304206557433</c:v>
                </c:pt>
                <c:pt idx="2596">
                  <c:v>2.9379007175994305</c:v>
                </c:pt>
                <c:pt idx="2597">
                  <c:v>2.8944364325056902</c:v>
                </c:pt>
                <c:pt idx="2598">
                  <c:v>2.8207738953660102</c:v>
                </c:pt>
                <c:pt idx="2599">
                  <c:v>2.831364133928727</c:v>
                </c:pt>
                <c:pt idx="2600">
                  <c:v>2.7847288586172745</c:v>
                </c:pt>
                <c:pt idx="2601">
                  <c:v>2.779064514447553</c:v>
                </c:pt>
                <c:pt idx="2602">
                  <c:v>2.7587180511876013</c:v>
                </c:pt>
                <c:pt idx="2603">
                  <c:v>2.8502336976352236</c:v>
                </c:pt>
                <c:pt idx="2604">
                  <c:v>2.9229492815318059</c:v>
                </c:pt>
                <c:pt idx="2605">
                  <c:v>2.9498722916268485</c:v>
                </c:pt>
                <c:pt idx="2606">
                  <c:v>2.9870901603739166</c:v>
                </c:pt>
                <c:pt idx="2607">
                  <c:v>2.8898406686011153</c:v>
                </c:pt>
                <c:pt idx="2608">
                  <c:v>2.909900439594808</c:v>
                </c:pt>
                <c:pt idx="2609">
                  <c:v>2.8954268239709484</c:v>
                </c:pt>
                <c:pt idx="2610">
                  <c:v>2.9281531805466265</c:v>
                </c:pt>
                <c:pt idx="2611">
                  <c:v>2.9851788785988571</c:v>
                </c:pt>
                <c:pt idx="2612">
                  <c:v>2.9129845533681999</c:v>
                </c:pt>
                <c:pt idx="2613">
                  <c:v>2.8387573193404343</c:v>
                </c:pt>
                <c:pt idx="2614">
                  <c:v>2.8240143867391798</c:v>
                </c:pt>
                <c:pt idx="2615">
                  <c:v>2.8843066390978751</c:v>
                </c:pt>
                <c:pt idx="2616">
                  <c:v>2.8877295710041184</c:v>
                </c:pt>
                <c:pt idx="2617">
                  <c:v>2.8054141400100781</c:v>
                </c:pt>
                <c:pt idx="2618">
                  <c:v>2.7781436241377513</c:v>
                </c:pt>
                <c:pt idx="2619">
                  <c:v>2.7398224245478087</c:v>
                </c:pt>
                <c:pt idx="2620">
                  <c:v>2.6709641547790732</c:v>
                </c:pt>
                <c:pt idx="2621">
                  <c:v>2.7258700675898737</c:v>
                </c:pt>
                <c:pt idx="2622">
                  <c:v>2.8092280159157643</c:v>
                </c:pt>
                <c:pt idx="2623">
                  <c:v>2.7999235487289975</c:v>
                </c:pt>
                <c:pt idx="2624">
                  <c:v>2.7411255712126219</c:v>
                </c:pt>
                <c:pt idx="2625">
                  <c:v>2.8108699807134294</c:v>
                </c:pt>
                <c:pt idx="2626">
                  <c:v>2.790844960297465</c:v>
                </c:pt>
                <c:pt idx="2627">
                  <c:v>2.7607683352735739</c:v>
                </c:pt>
                <c:pt idx="2628">
                  <c:v>2.649757614720345</c:v>
                </c:pt>
                <c:pt idx="2629">
                  <c:v>2.6233558632912271</c:v>
                </c:pt>
                <c:pt idx="2630">
                  <c:v>2.7164700363143539</c:v>
                </c:pt>
                <c:pt idx="2631">
                  <c:v>2.7005195211370396</c:v>
                </c:pt>
                <c:pt idx="2632">
                  <c:v>2.6525550362274779</c:v>
                </c:pt>
                <c:pt idx="2633">
                  <c:v>2.6254495855993603</c:v>
                </c:pt>
                <c:pt idx="2634">
                  <c:v>2.703065000955641</c:v>
                </c:pt>
                <c:pt idx="2635">
                  <c:v>2.7859538164821989</c:v>
                </c:pt>
                <c:pt idx="2636">
                  <c:v>2.8327020311712685</c:v>
                </c:pt>
                <c:pt idx="2637">
                  <c:v>2.8773999617743646</c:v>
                </c:pt>
                <c:pt idx="2638">
                  <c:v>2.8757145587545399</c:v>
                </c:pt>
                <c:pt idx="2639">
                  <c:v>2.9195263496255626</c:v>
                </c:pt>
                <c:pt idx="2640">
                  <c:v>2.8714228624050873</c:v>
                </c:pt>
                <c:pt idx="2641">
                  <c:v>2.9269542856149986</c:v>
                </c:pt>
                <c:pt idx="2642">
                  <c:v>2.9468489913644818</c:v>
                </c:pt>
                <c:pt idx="2643">
                  <c:v>2.9750490851910421</c:v>
                </c:pt>
                <c:pt idx="2644">
                  <c:v>3.023769395166195</c:v>
                </c:pt>
                <c:pt idx="2645">
                  <c:v>2.9984449116466561</c:v>
                </c:pt>
                <c:pt idx="2646">
                  <c:v>2.9358591211578893</c:v>
                </c:pt>
                <c:pt idx="2647">
                  <c:v>2.9492815318054664</c:v>
                </c:pt>
                <c:pt idx="2648">
                  <c:v>2.9812346880266891</c:v>
                </c:pt>
                <c:pt idx="2649">
                  <c:v>2.9312633572533144</c:v>
                </c:pt>
                <c:pt idx="2650">
                  <c:v>2.8930637846854204</c:v>
                </c:pt>
                <c:pt idx="2651">
                  <c:v>2.9096224349729818</c:v>
                </c:pt>
                <c:pt idx="2652">
                  <c:v>2.8992580751654997</c:v>
                </c:pt>
                <c:pt idx="2653">
                  <c:v>2.8334491685924279</c:v>
                </c:pt>
                <c:pt idx="2654">
                  <c:v>2.8203482007888381</c:v>
                </c:pt>
                <c:pt idx="2655">
                  <c:v>2.8630392855281221</c:v>
                </c:pt>
                <c:pt idx="2656">
                  <c:v>2.8161260055948434</c:v>
                </c:pt>
                <c:pt idx="2657">
                  <c:v>2.8153441175959548</c:v>
                </c:pt>
                <c:pt idx="2658">
                  <c:v>2.8766093861310447</c:v>
                </c:pt>
                <c:pt idx="2659">
                  <c:v>2.8742115962677879</c:v>
                </c:pt>
                <c:pt idx="2660">
                  <c:v>2.8170555835490765</c:v>
                </c:pt>
                <c:pt idx="2661">
                  <c:v>2.7111705732107794</c:v>
                </c:pt>
                <c:pt idx="2662">
                  <c:v>2.7323162997584838</c:v>
                </c:pt>
                <c:pt idx="2663">
                  <c:v>2.6272653032856672</c:v>
                </c:pt>
                <c:pt idx="2664">
                  <c:v>2.6348756798081769</c:v>
                </c:pt>
                <c:pt idx="2665">
                  <c:v>2.724827550258023</c:v>
                </c:pt>
                <c:pt idx="2666">
                  <c:v>2.5896738658280198</c:v>
                </c:pt>
                <c:pt idx="2667">
                  <c:v>2.6100463920212675</c:v>
                </c:pt>
                <c:pt idx="2668">
                  <c:v>2.6275085573297652</c:v>
                </c:pt>
                <c:pt idx="2669">
                  <c:v>2.7358347957534797</c:v>
                </c:pt>
                <c:pt idx="2670">
                  <c:v>2.6026532066095598</c:v>
                </c:pt>
                <c:pt idx="2671">
                  <c:v>2.5822111792608555</c:v>
                </c:pt>
                <c:pt idx="2672">
                  <c:v>2.4674473963129637</c:v>
                </c:pt>
                <c:pt idx="2673">
                  <c:v>2.4759699755008429</c:v>
                </c:pt>
                <c:pt idx="2674">
                  <c:v>2.4187444616266744</c:v>
                </c:pt>
                <c:pt idx="2675">
                  <c:v>2.4143137629663096</c:v>
                </c:pt>
                <c:pt idx="2676">
                  <c:v>2.4958125553837331</c:v>
                </c:pt>
                <c:pt idx="2677">
                  <c:v>2.4820165760255768</c:v>
                </c:pt>
                <c:pt idx="2678">
                  <c:v>2.5522474936145816</c:v>
                </c:pt>
                <c:pt idx="2679">
                  <c:v>2.4087536705297725</c:v>
                </c:pt>
                <c:pt idx="2680">
                  <c:v>2.3888676524247217</c:v>
                </c:pt>
                <c:pt idx="2681">
                  <c:v>2.3893628481573508</c:v>
                </c:pt>
                <c:pt idx="2682">
                  <c:v>2.4522527062012407</c:v>
                </c:pt>
                <c:pt idx="2683">
                  <c:v>2.4242176776188904</c:v>
                </c:pt>
                <c:pt idx="2684">
                  <c:v>2.4565791531284211</c:v>
                </c:pt>
                <c:pt idx="2685">
                  <c:v>2.5253071082306748</c:v>
                </c:pt>
                <c:pt idx="2686">
                  <c:v>2.6125310583288446</c:v>
                </c:pt>
                <c:pt idx="2687">
                  <c:v>2.5898649940055254</c:v>
                </c:pt>
                <c:pt idx="2688">
                  <c:v>2.5630027974215071</c:v>
                </c:pt>
                <c:pt idx="2689">
                  <c:v>2.6286727016836653</c:v>
                </c:pt>
                <c:pt idx="2690">
                  <c:v>2.5693534655013641</c:v>
                </c:pt>
                <c:pt idx="2691">
                  <c:v>2.5805518391743267</c:v>
                </c:pt>
                <c:pt idx="2692">
                  <c:v>2.6146508435702747</c:v>
                </c:pt>
                <c:pt idx="2693">
                  <c:v>2.5756346324257646</c:v>
                </c:pt>
                <c:pt idx="2694">
                  <c:v>2.4905391552134559</c:v>
                </c:pt>
                <c:pt idx="2695">
                  <c:v>2.3889284659357464</c:v>
                </c:pt>
                <c:pt idx="2696">
                  <c:v>2.2575452191892693</c:v>
                </c:pt>
                <c:pt idx="2697">
                  <c:v>2.2452522023178636</c:v>
                </c:pt>
                <c:pt idx="2698">
                  <c:v>2.2926085521171791</c:v>
                </c:pt>
                <c:pt idx="2699">
                  <c:v>2.1855593974249823</c:v>
                </c:pt>
                <c:pt idx="2700">
                  <c:v>2.192570326481678</c:v>
                </c:pt>
                <c:pt idx="2701">
                  <c:v>2.2707156881483157</c:v>
                </c:pt>
                <c:pt idx="2702">
                  <c:v>2.2664587423765918</c:v>
                </c:pt>
                <c:pt idx="2703">
                  <c:v>2.2975952600211982</c:v>
                </c:pt>
                <c:pt idx="2704">
                  <c:v>2.3983806230778586</c:v>
                </c:pt>
                <c:pt idx="2705">
                  <c:v>2.38827689260334</c:v>
                </c:pt>
                <c:pt idx="2706">
                  <c:v>2.3200267579448512</c:v>
                </c:pt>
                <c:pt idx="2707">
                  <c:v>2.3176637186593227</c:v>
                </c:pt>
                <c:pt idx="2708">
                  <c:v>2.2886035480339864</c:v>
                </c:pt>
                <c:pt idx="2709">
                  <c:v>2.3233106875401806</c:v>
                </c:pt>
                <c:pt idx="2710">
                  <c:v>2.3285754000660259</c:v>
                </c:pt>
                <c:pt idx="2711">
                  <c:v>2.3404687852935555</c:v>
                </c:pt>
                <c:pt idx="2712">
                  <c:v>2.3904574913557939</c:v>
                </c:pt>
                <c:pt idx="2713">
                  <c:v>2.3876426945597973</c:v>
                </c:pt>
                <c:pt idx="2714">
                  <c:v>2.3485917328375585</c:v>
                </c:pt>
                <c:pt idx="2715">
                  <c:v>2.3176376557260268</c:v>
                </c:pt>
                <c:pt idx="2716">
                  <c:v>2.3028512849026117</c:v>
                </c:pt>
                <c:pt idx="2717">
                  <c:v>2.2929473702500305</c:v>
                </c:pt>
                <c:pt idx="2718">
                  <c:v>2.3561760464267718</c:v>
                </c:pt>
                <c:pt idx="2719">
                  <c:v>2.3281062672666932</c:v>
                </c:pt>
                <c:pt idx="2720">
                  <c:v>2.42005629593592</c:v>
                </c:pt>
                <c:pt idx="2721">
                  <c:v>2.440220318662798</c:v>
                </c:pt>
                <c:pt idx="2722">
                  <c:v>2.4741455701701041</c:v>
                </c:pt>
                <c:pt idx="2723">
                  <c:v>2.4417232811495495</c:v>
                </c:pt>
                <c:pt idx="2724">
                  <c:v>2.4462495438986678</c:v>
                </c:pt>
                <c:pt idx="2725">
                  <c:v>2.4064688200441338</c:v>
                </c:pt>
                <c:pt idx="2726">
                  <c:v>2.4955693013396352</c:v>
                </c:pt>
                <c:pt idx="2727">
                  <c:v>2.5379823814570917</c:v>
                </c:pt>
                <c:pt idx="2728">
                  <c:v>2.5882490921411572</c:v>
                </c:pt>
                <c:pt idx="2729">
                  <c:v>2.5781192987333417</c:v>
                </c:pt>
                <c:pt idx="2730">
                  <c:v>2.5542804024116905</c:v>
                </c:pt>
                <c:pt idx="2731">
                  <c:v>2.6098639514881938</c:v>
                </c:pt>
                <c:pt idx="2732">
                  <c:v>2.6070578423366286</c:v>
                </c:pt>
                <c:pt idx="2733">
                  <c:v>2.6011936823449688</c:v>
                </c:pt>
                <c:pt idx="2734">
                  <c:v>2.596736920751308</c:v>
                </c:pt>
                <c:pt idx="2735">
                  <c:v>2.5814553541952638</c:v>
                </c:pt>
                <c:pt idx="2736">
                  <c:v>2.6577068093757057</c:v>
                </c:pt>
                <c:pt idx="2737">
                  <c:v>2.6551265789793761</c:v>
                </c:pt>
                <c:pt idx="2738">
                  <c:v>2.7184421316004377</c:v>
                </c:pt>
                <c:pt idx="2739">
                  <c:v>2.7332024394905572</c:v>
                </c:pt>
                <c:pt idx="2740">
                  <c:v>2.7402046809028202</c:v>
                </c:pt>
                <c:pt idx="2741">
                  <c:v>2.7131339808524317</c:v>
                </c:pt>
                <c:pt idx="2742">
                  <c:v>2.7215609959515579</c:v>
                </c:pt>
                <c:pt idx="2743">
                  <c:v>2.6735530728198356</c:v>
                </c:pt>
                <c:pt idx="2744">
                  <c:v>2.5949385783538652</c:v>
                </c:pt>
                <c:pt idx="2745">
                  <c:v>2.5868938196097506</c:v>
                </c:pt>
                <c:pt idx="2746">
                  <c:v>2.5973537435059861</c:v>
                </c:pt>
                <c:pt idx="2747">
                  <c:v>2.6480461487672233</c:v>
                </c:pt>
                <c:pt idx="2748">
                  <c:v>2.5251507306308967</c:v>
                </c:pt>
                <c:pt idx="2749">
                  <c:v>2.5016506524420969</c:v>
                </c:pt>
                <c:pt idx="2750">
                  <c:v>2.4630340729414626</c:v>
                </c:pt>
                <c:pt idx="2751">
                  <c:v>2.4359633728910746</c:v>
                </c:pt>
                <c:pt idx="2752">
                  <c:v>2.4462582315430996</c:v>
                </c:pt>
                <c:pt idx="2753">
                  <c:v>2.4092575539068339</c:v>
                </c:pt>
                <c:pt idx="2754">
                  <c:v>2.3952965093044676</c:v>
                </c:pt>
                <c:pt idx="2755">
                  <c:v>2.4575695445936789</c:v>
                </c:pt>
                <c:pt idx="2756">
                  <c:v>2.4804267370945041</c:v>
                </c:pt>
                <c:pt idx="2757">
                  <c:v>2.5335777457300233</c:v>
                </c:pt>
                <c:pt idx="2758">
                  <c:v>2.5709780550101646</c:v>
                </c:pt>
                <c:pt idx="2759">
                  <c:v>2.4165812381630847</c:v>
                </c:pt>
                <c:pt idx="2760">
                  <c:v>2.428153180546627</c:v>
                </c:pt>
                <c:pt idx="2761">
                  <c:v>2.3893541605129185</c:v>
                </c:pt>
                <c:pt idx="2762">
                  <c:v>2.3650113808142059</c:v>
                </c:pt>
                <c:pt idx="2763">
                  <c:v>2.3880857644258335</c:v>
                </c:pt>
                <c:pt idx="2764">
                  <c:v>2.3498948795023717</c:v>
                </c:pt>
                <c:pt idx="2765">
                  <c:v>2.2925564262505866</c:v>
                </c:pt>
                <c:pt idx="2766">
                  <c:v>2.2648080899344953</c:v>
                </c:pt>
                <c:pt idx="2767">
                  <c:v>2.2085469045922892</c:v>
                </c:pt>
                <c:pt idx="2768">
                  <c:v>2.1753687905061421</c:v>
                </c:pt>
                <c:pt idx="2769">
                  <c:v>2.1686358660712735</c:v>
                </c:pt>
                <c:pt idx="2770">
                  <c:v>2.23096971487151</c:v>
                </c:pt>
                <c:pt idx="2771">
                  <c:v>2.1627108925685889</c:v>
                </c:pt>
                <c:pt idx="2772">
                  <c:v>2.1150591628585826</c:v>
                </c:pt>
                <c:pt idx="2773">
                  <c:v>2.1956891908327978</c:v>
                </c:pt>
                <c:pt idx="2774">
                  <c:v>2.2934251906937955</c:v>
                </c:pt>
                <c:pt idx="2775">
                  <c:v>2.2867791427032476</c:v>
                </c:pt>
                <c:pt idx="2776">
                  <c:v>2.2531058328844717</c:v>
                </c:pt>
                <c:pt idx="2777">
                  <c:v>2.1620071933695897</c:v>
                </c:pt>
                <c:pt idx="2778">
                  <c:v>2.138315987003284</c:v>
                </c:pt>
                <c:pt idx="2779">
                  <c:v>2.1178565843657156</c:v>
                </c:pt>
                <c:pt idx="2780">
                  <c:v>2.1075964762914188</c:v>
                </c:pt>
                <c:pt idx="2781">
                  <c:v>2.1882873177766582</c:v>
                </c:pt>
                <c:pt idx="2782">
                  <c:v>2.1128438135284</c:v>
                </c:pt>
                <c:pt idx="2783">
                  <c:v>2.1952721839000575</c:v>
                </c:pt>
                <c:pt idx="2784">
                  <c:v>2.2317863534481264</c:v>
                </c:pt>
                <c:pt idx="2785">
                  <c:v>2.2102236199676821</c:v>
                </c:pt>
                <c:pt idx="2786">
                  <c:v>2.1846993206262058</c:v>
                </c:pt>
                <c:pt idx="2787">
                  <c:v>2.2602557642520806</c:v>
                </c:pt>
                <c:pt idx="2788">
                  <c:v>2.2989939707747644</c:v>
                </c:pt>
                <c:pt idx="2789">
                  <c:v>2.3526575504317764</c:v>
                </c:pt>
                <c:pt idx="2790">
                  <c:v>2.3278890761558912</c:v>
                </c:pt>
                <c:pt idx="2791">
                  <c:v>2.3076468646291248</c:v>
                </c:pt>
                <c:pt idx="2792">
                  <c:v>2.3891022188243882</c:v>
                </c:pt>
                <c:pt idx="2793">
                  <c:v>2.3638385488158744</c:v>
                </c:pt>
                <c:pt idx="2794">
                  <c:v>2.3500425694577172</c:v>
                </c:pt>
                <c:pt idx="2795">
                  <c:v>2.2662849894879504</c:v>
                </c:pt>
                <c:pt idx="2796">
                  <c:v>2.2317081646482375</c:v>
                </c:pt>
                <c:pt idx="2797">
                  <c:v>2.275719771341199</c:v>
                </c:pt>
                <c:pt idx="2798">
                  <c:v>2.3072124824075204</c:v>
                </c:pt>
                <c:pt idx="2799">
                  <c:v>2.3257258526923015</c:v>
                </c:pt>
                <c:pt idx="2800">
                  <c:v>2.2566243288794681</c:v>
                </c:pt>
                <c:pt idx="2801">
                  <c:v>2.4371535801782707</c:v>
                </c:pt>
                <c:pt idx="2802">
                  <c:v>2.4689156082219865</c:v>
                </c:pt>
                <c:pt idx="2803">
                  <c:v>2.4379180928882946</c:v>
                </c:pt>
                <c:pt idx="2804">
                  <c:v>2.4678730908901363</c:v>
                </c:pt>
                <c:pt idx="2805">
                  <c:v>2.4392559901308362</c:v>
                </c:pt>
                <c:pt idx="2806">
                  <c:v>2.4286310009903915</c:v>
                </c:pt>
                <c:pt idx="2807">
                  <c:v>2.4449463972338541</c:v>
                </c:pt>
                <c:pt idx="2808">
                  <c:v>2.4315674248084376</c:v>
                </c:pt>
                <c:pt idx="2809">
                  <c:v>2.4781679495421614</c:v>
                </c:pt>
                <c:pt idx="2810">
                  <c:v>2.4987402915573473</c:v>
                </c:pt>
                <c:pt idx="2811">
                  <c:v>2.4977499000920891</c:v>
                </c:pt>
                <c:pt idx="2812">
                  <c:v>2.443730127013362</c:v>
                </c:pt>
                <c:pt idx="2813">
                  <c:v>2.4382482233767138</c:v>
                </c:pt>
                <c:pt idx="2814">
                  <c:v>2.544654492380936</c:v>
                </c:pt>
                <c:pt idx="2815">
                  <c:v>2.5415790662519768</c:v>
                </c:pt>
                <c:pt idx="2816">
                  <c:v>2.5373481834135494</c:v>
                </c:pt>
                <c:pt idx="2817">
                  <c:v>2.4740500060813515</c:v>
                </c:pt>
                <c:pt idx="2818">
                  <c:v>2.4240265494413848</c:v>
                </c:pt>
                <c:pt idx="2819">
                  <c:v>2.4176498184282318</c:v>
                </c:pt>
                <c:pt idx="2820">
                  <c:v>2.4433565583027823</c:v>
                </c:pt>
                <c:pt idx="2821">
                  <c:v>2.4180494500721079</c:v>
                </c:pt>
                <c:pt idx="2822">
                  <c:v>2.4668566364915816</c:v>
                </c:pt>
                <c:pt idx="2823">
                  <c:v>2.4921289941445277</c:v>
                </c:pt>
                <c:pt idx="2824">
                  <c:v>2.470991955241256</c:v>
                </c:pt>
                <c:pt idx="2825">
                  <c:v>2.3844890796309488</c:v>
                </c:pt>
                <c:pt idx="2826">
                  <c:v>2.3467933904401161</c:v>
                </c:pt>
                <c:pt idx="2827">
                  <c:v>2.3166472642607685</c:v>
                </c:pt>
                <c:pt idx="2828">
                  <c:v>2.3200875714558755</c:v>
                </c:pt>
                <c:pt idx="2829">
                  <c:v>2.3694507671190035</c:v>
                </c:pt>
                <c:pt idx="2830">
                  <c:v>2.3207565200771465</c:v>
                </c:pt>
                <c:pt idx="2831">
                  <c:v>2.3402429065383217</c:v>
                </c:pt>
                <c:pt idx="2832">
                  <c:v>2.3267162441575593</c:v>
                </c:pt>
                <c:pt idx="2833">
                  <c:v>2.2867270168366547</c:v>
                </c:pt>
                <c:pt idx="2834">
                  <c:v>2.3441175959550331</c:v>
                </c:pt>
                <c:pt idx="2835">
                  <c:v>2.33562107970045</c:v>
                </c:pt>
                <c:pt idx="2836">
                  <c:v>2.33562107970045</c:v>
                </c:pt>
                <c:pt idx="2837">
                  <c:v>2.3222768578527617</c:v>
                </c:pt>
                <c:pt idx="2838">
                  <c:v>2.3473233367504736</c:v>
                </c:pt>
                <c:pt idx="2839">
                  <c:v>2.3083418761836918</c:v>
                </c:pt>
                <c:pt idx="2840">
                  <c:v>2.383907007453999</c:v>
                </c:pt>
                <c:pt idx="2841">
                  <c:v>2.3813094017688048</c:v>
                </c:pt>
                <c:pt idx="2842">
                  <c:v>2.4049050440463575</c:v>
                </c:pt>
                <c:pt idx="2843">
                  <c:v>2.448656021406356</c:v>
                </c:pt>
                <c:pt idx="2844">
                  <c:v>2.4604364672562684</c:v>
                </c:pt>
                <c:pt idx="2845">
                  <c:v>2.4742671971921535</c:v>
                </c:pt>
                <c:pt idx="2846">
                  <c:v>2.4672128299132972</c:v>
                </c:pt>
                <c:pt idx="2847">
                  <c:v>2.4132538703455948</c:v>
                </c:pt>
                <c:pt idx="2848">
                  <c:v>2.3871822494048964</c:v>
                </c:pt>
                <c:pt idx="2849">
                  <c:v>2.4512623147359829</c:v>
                </c:pt>
                <c:pt idx="2850">
                  <c:v>2.4922679964554413</c:v>
                </c:pt>
                <c:pt idx="2851">
                  <c:v>2.4897833301478638</c:v>
                </c:pt>
                <c:pt idx="2852">
                  <c:v>2.4891491321043211</c:v>
                </c:pt>
                <c:pt idx="2853">
                  <c:v>2.5275572081385853</c:v>
                </c:pt>
                <c:pt idx="2854">
                  <c:v>2.5363577919482911</c:v>
                </c:pt>
                <c:pt idx="2855">
                  <c:v>2.4904957169912953</c:v>
                </c:pt>
                <c:pt idx="2856">
                  <c:v>2.5416051291852728</c:v>
                </c:pt>
                <c:pt idx="2857">
                  <c:v>2.5786231821104026</c:v>
                </c:pt>
                <c:pt idx="2858">
                  <c:v>2.6312268691466998</c:v>
                </c:pt>
                <c:pt idx="2859">
                  <c:v>2.5936267440446197</c:v>
                </c:pt>
                <c:pt idx="2860">
                  <c:v>2.5715601271871145</c:v>
                </c:pt>
                <c:pt idx="2861">
                  <c:v>2.6175351415217278</c:v>
                </c:pt>
                <c:pt idx="2862">
                  <c:v>2.5774503501120707</c:v>
                </c:pt>
                <c:pt idx="2863">
                  <c:v>2.5458620749569962</c:v>
                </c:pt>
                <c:pt idx="2864">
                  <c:v>2.5536462043681478</c:v>
                </c:pt>
                <c:pt idx="2865">
                  <c:v>2.5943304432436189</c:v>
                </c:pt>
                <c:pt idx="2866">
                  <c:v>2.593322676489497</c:v>
                </c:pt>
                <c:pt idx="2867">
                  <c:v>2.6032874046531029</c:v>
                </c:pt>
                <c:pt idx="2868">
                  <c:v>2.5536027661459872</c:v>
                </c:pt>
                <c:pt idx="2869">
                  <c:v>2.543768352648863</c:v>
                </c:pt>
                <c:pt idx="2870">
                  <c:v>2.4727468594165383</c:v>
                </c:pt>
                <c:pt idx="2871">
                  <c:v>2.4672823310687542</c:v>
                </c:pt>
                <c:pt idx="2872">
                  <c:v>2.4857609507758069</c:v>
                </c:pt>
                <c:pt idx="2873">
                  <c:v>2.4490295901169357</c:v>
                </c:pt>
                <c:pt idx="2874">
                  <c:v>2.4596285163240839</c:v>
                </c:pt>
                <c:pt idx="2875">
                  <c:v>2.4491251542056891</c:v>
                </c:pt>
                <c:pt idx="2876">
                  <c:v>2.4328271332510902</c:v>
                </c:pt>
                <c:pt idx="2877">
                  <c:v>2.458855315969628</c:v>
                </c:pt>
                <c:pt idx="2878">
                  <c:v>2.5147081820235262</c:v>
                </c:pt>
                <c:pt idx="2879">
                  <c:v>2.5171233471756471</c:v>
                </c:pt>
                <c:pt idx="2880">
                  <c:v>2.4632165134745367</c:v>
                </c:pt>
                <c:pt idx="2881">
                  <c:v>2.4681163449342347</c:v>
                </c:pt>
                <c:pt idx="2882">
                  <c:v>2.4040970931141734</c:v>
                </c:pt>
                <c:pt idx="2883">
                  <c:v>2.3548120862509343</c:v>
                </c:pt>
                <c:pt idx="2884">
                  <c:v>2.3497471895470268</c:v>
                </c:pt>
                <c:pt idx="2885">
                  <c:v>2.4049397946240858</c:v>
                </c:pt>
                <c:pt idx="2886">
                  <c:v>2.3811703994578912</c:v>
                </c:pt>
                <c:pt idx="2887">
                  <c:v>2.4405504491512175</c:v>
                </c:pt>
                <c:pt idx="2888">
                  <c:v>2.402637568849582</c:v>
                </c:pt>
                <c:pt idx="2889">
                  <c:v>2.4329835108508684</c:v>
                </c:pt>
                <c:pt idx="2890">
                  <c:v>2.4775511267874828</c:v>
                </c:pt>
                <c:pt idx="2891">
                  <c:v>2.4202995499800184</c:v>
                </c:pt>
                <c:pt idx="2892">
                  <c:v>2.4305075321877228</c:v>
                </c:pt>
                <c:pt idx="2893">
                  <c:v>2.4498549163379839</c:v>
                </c:pt>
                <c:pt idx="2894">
                  <c:v>2.4555366357965704</c:v>
                </c:pt>
                <c:pt idx="2895">
                  <c:v>2.4500981703820828</c:v>
                </c:pt>
                <c:pt idx="2896">
                  <c:v>2.4992181120011123</c:v>
                </c:pt>
                <c:pt idx="2897">
                  <c:v>2.5192170694837803</c:v>
                </c:pt>
                <c:pt idx="2898">
                  <c:v>2.5700224141226351</c:v>
                </c:pt>
                <c:pt idx="2899">
                  <c:v>2.5832276336594098</c:v>
                </c:pt>
                <c:pt idx="2900">
                  <c:v>2.5624554758222859</c:v>
                </c:pt>
                <c:pt idx="2901">
                  <c:v>2.5535767032126913</c:v>
                </c:pt>
                <c:pt idx="2902">
                  <c:v>2.5662954146612691</c:v>
                </c:pt>
                <c:pt idx="2903">
                  <c:v>2.5698486612339928</c:v>
                </c:pt>
                <c:pt idx="2904">
                  <c:v>2.5697009712786474</c:v>
                </c:pt>
                <c:pt idx="2905">
                  <c:v>2.5549406633885288</c:v>
                </c:pt>
                <c:pt idx="2906">
                  <c:v>2.6020885097214745</c:v>
                </c:pt>
                <c:pt idx="2907">
                  <c:v>2.5946345107987425</c:v>
                </c:pt>
                <c:pt idx="2908">
                  <c:v>2.6065192083818394</c:v>
                </c:pt>
                <c:pt idx="2909">
                  <c:v>2.6096033221552308</c:v>
                </c:pt>
                <c:pt idx="2910">
                  <c:v>2.6092992546001081</c:v>
                </c:pt>
                <c:pt idx="2911">
                  <c:v>2.5878147099195528</c:v>
                </c:pt>
                <c:pt idx="2912">
                  <c:v>2.5910552012927219</c:v>
                </c:pt>
                <c:pt idx="2913">
                  <c:v>2.594113252132817</c:v>
                </c:pt>
                <c:pt idx="2914">
                  <c:v>2.5372873699025247</c:v>
                </c:pt>
                <c:pt idx="2915">
                  <c:v>2.523699894010738</c:v>
                </c:pt>
                <c:pt idx="2916">
                  <c:v>2.5926450402237942</c:v>
                </c:pt>
                <c:pt idx="2917">
                  <c:v>2.6222959706705122</c:v>
                </c:pt>
                <c:pt idx="2918">
                  <c:v>2.620897259916946</c:v>
                </c:pt>
                <c:pt idx="2919">
                  <c:v>2.5789446249543899</c:v>
                </c:pt>
                <c:pt idx="2920">
                  <c:v>2.5538981460566785</c:v>
                </c:pt>
                <c:pt idx="2921">
                  <c:v>2.5282435320487204</c:v>
                </c:pt>
                <c:pt idx="2922">
                  <c:v>2.5934269282226818</c:v>
                </c:pt>
                <c:pt idx="2923">
                  <c:v>2.5950515177314823</c:v>
                </c:pt>
                <c:pt idx="2924">
                  <c:v>2.5785884315326744</c:v>
                </c:pt>
                <c:pt idx="2925">
                  <c:v>2.5946345107987425</c:v>
                </c:pt>
                <c:pt idx="2926">
                  <c:v>2.5885357844074157</c:v>
                </c:pt>
                <c:pt idx="2927">
                  <c:v>2.5828540649488301</c:v>
                </c:pt>
                <c:pt idx="2928">
                  <c:v>2.5934529911559778</c:v>
                </c:pt>
                <c:pt idx="2929">
                  <c:v>2.5705349851441279</c:v>
                </c:pt>
                <c:pt idx="2930">
                  <c:v>2.6129915034837459</c:v>
                </c:pt>
                <c:pt idx="2931">
                  <c:v>2.6471165708129902</c:v>
                </c:pt>
                <c:pt idx="2932">
                  <c:v>2.6418431706427117</c:v>
                </c:pt>
                <c:pt idx="2933">
                  <c:v>2.6424078675307978</c:v>
                </c:pt>
                <c:pt idx="2934">
                  <c:v>2.6015325004778207</c:v>
                </c:pt>
                <c:pt idx="2935">
                  <c:v>2.5751741872708633</c:v>
                </c:pt>
                <c:pt idx="2936">
                  <c:v>2.6064844578041111</c:v>
                </c:pt>
                <c:pt idx="2937">
                  <c:v>2.6535454276927353</c:v>
                </c:pt>
                <c:pt idx="2938">
                  <c:v>2.6536062412037604</c:v>
                </c:pt>
                <c:pt idx="2939">
                  <c:v>2.6312876826577245</c:v>
                </c:pt>
                <c:pt idx="2940">
                  <c:v>2.6670720900734981</c:v>
                </c:pt>
                <c:pt idx="2941">
                  <c:v>2.7203707886643618</c:v>
                </c:pt>
                <c:pt idx="2942">
                  <c:v>2.7129167897416298</c:v>
                </c:pt>
                <c:pt idx="2943">
                  <c:v>2.7216565600403113</c:v>
                </c:pt>
                <c:pt idx="2944">
                  <c:v>2.7074696366827102</c:v>
                </c:pt>
                <c:pt idx="2945">
                  <c:v>2.7304137056278566</c:v>
                </c:pt>
                <c:pt idx="2946">
                  <c:v>2.7346967143328755</c:v>
                </c:pt>
                <c:pt idx="2947">
                  <c:v>2.7695081055722555</c:v>
                </c:pt>
                <c:pt idx="2948">
                  <c:v>2.7956405400239781</c:v>
                </c:pt>
                <c:pt idx="2949">
                  <c:v>2.798750716730666</c:v>
                </c:pt>
                <c:pt idx="2950">
                  <c:v>2.8450124233315384</c:v>
                </c:pt>
                <c:pt idx="2951">
                  <c:v>2.8308950011293943</c:v>
                </c:pt>
                <c:pt idx="2952">
                  <c:v>2.8127551995551929</c:v>
                </c:pt>
                <c:pt idx="2953">
                  <c:v>2.7927562420725245</c:v>
                </c:pt>
                <c:pt idx="2954">
                  <c:v>2.8068302260525084</c:v>
                </c:pt>
                <c:pt idx="2955">
                  <c:v>2.7776744913384186</c:v>
                </c:pt>
                <c:pt idx="2956">
                  <c:v>2.7607248970514133</c:v>
                </c:pt>
                <c:pt idx="2957">
                  <c:v>2.8038069257901412</c:v>
                </c:pt>
                <c:pt idx="2958">
                  <c:v>2.8024603409031674</c:v>
                </c:pt>
                <c:pt idx="2959">
                  <c:v>2.819470748701197</c:v>
                </c:pt>
                <c:pt idx="2960">
                  <c:v>2.8663319027678837</c:v>
                </c:pt>
                <c:pt idx="2961">
                  <c:v>2.870858165517002</c:v>
                </c:pt>
                <c:pt idx="2962">
                  <c:v>2.86323910135006</c:v>
                </c:pt>
                <c:pt idx="2963">
                  <c:v>2.8326325300158119</c:v>
                </c:pt>
                <c:pt idx="2964">
                  <c:v>2.8216513474536513</c:v>
                </c:pt>
                <c:pt idx="2965">
                  <c:v>2.830842875262801</c:v>
                </c:pt>
                <c:pt idx="2966">
                  <c:v>2.8566712421594014</c:v>
                </c:pt>
                <c:pt idx="2967">
                  <c:v>2.8852535923409728</c:v>
                </c:pt>
                <c:pt idx="2968">
                  <c:v>2.9181623894497246</c:v>
                </c:pt>
                <c:pt idx="2969">
                  <c:v>2.9141486977221001</c:v>
                </c:pt>
                <c:pt idx="2970">
                  <c:v>2.9292391361006378</c:v>
                </c:pt>
                <c:pt idx="2971">
                  <c:v>2.9572046635275311</c:v>
                </c:pt>
                <c:pt idx="2972">
                  <c:v>2.9665351936475948</c:v>
                </c:pt>
                <c:pt idx="2973">
                  <c:v>2.9397338105746007</c:v>
                </c:pt>
                <c:pt idx="2974">
                  <c:v>2.941010894306118</c:v>
                </c:pt>
                <c:pt idx="2975">
                  <c:v>2.9569092836168407</c:v>
                </c:pt>
                <c:pt idx="2976">
                  <c:v>2.9680468437787781</c:v>
                </c:pt>
                <c:pt idx="2977">
                  <c:v>2.9674300210240996</c:v>
                </c:pt>
                <c:pt idx="2978">
                  <c:v>2.9419404722603515</c:v>
                </c:pt>
                <c:pt idx="2979">
                  <c:v>2.9808784946049727</c:v>
                </c:pt>
                <c:pt idx="2980">
                  <c:v>2.9867252793077688</c:v>
                </c:pt>
                <c:pt idx="2981">
                  <c:v>2.9761002901673237</c:v>
                </c:pt>
                <c:pt idx="2982">
                  <c:v>2.9210727503344747</c:v>
                </c:pt>
                <c:pt idx="2983">
                  <c:v>2.9110819592375727</c:v>
                </c:pt>
                <c:pt idx="2984">
                  <c:v>2.8903532396226086</c:v>
                </c:pt>
                <c:pt idx="2985">
                  <c:v>2.9254600107726789</c:v>
                </c:pt>
                <c:pt idx="2986">
                  <c:v>2.9089013604851184</c:v>
                </c:pt>
                <c:pt idx="2987">
                  <c:v>2.8813875905686932</c:v>
                </c:pt>
                <c:pt idx="2988">
                  <c:v>2.8823606067450873</c:v>
                </c:pt>
                <c:pt idx="2989">
                  <c:v>2.8782079127065492</c:v>
                </c:pt>
                <c:pt idx="2990">
                  <c:v>2.900509095963721</c:v>
                </c:pt>
                <c:pt idx="2991">
                  <c:v>2.8554549719389084</c:v>
                </c:pt>
                <c:pt idx="2992">
                  <c:v>2.8263253001581154</c:v>
                </c:pt>
                <c:pt idx="2993">
                  <c:v>2.7968133720223096</c:v>
                </c:pt>
                <c:pt idx="2994">
                  <c:v>2.7962486751342244</c:v>
                </c:pt>
                <c:pt idx="2995">
                  <c:v>2.8223637342970833</c:v>
                </c:pt>
                <c:pt idx="2996">
                  <c:v>2.8117474328010705</c:v>
                </c:pt>
                <c:pt idx="2997">
                  <c:v>2.8538477577189725</c:v>
                </c:pt>
                <c:pt idx="2998">
                  <c:v>2.8019825204594033</c:v>
                </c:pt>
                <c:pt idx="2999">
                  <c:v>2.8275241950897434</c:v>
                </c:pt>
                <c:pt idx="3000">
                  <c:v>2.8515020937223086</c:v>
                </c:pt>
                <c:pt idx="3001">
                  <c:v>2.9073810227095027</c:v>
                </c:pt>
                <c:pt idx="3002">
                  <c:v>2.9223585217104233</c:v>
                </c:pt>
                <c:pt idx="3003">
                  <c:v>2.9160947300748874</c:v>
                </c:pt>
                <c:pt idx="3004">
                  <c:v>2.9231404097093119</c:v>
                </c:pt>
                <c:pt idx="3005">
                  <c:v>2.9066860111549357</c:v>
                </c:pt>
                <c:pt idx="3006">
                  <c:v>2.8794502458603373</c:v>
                </c:pt>
                <c:pt idx="3007">
                  <c:v>2.8669921637447229</c:v>
                </c:pt>
                <c:pt idx="3008">
                  <c:v>2.8725088179590985</c:v>
                </c:pt>
                <c:pt idx="3009">
                  <c:v>2.8985456883220686</c:v>
                </c:pt>
                <c:pt idx="3010">
                  <c:v>2.8763400691536494</c:v>
                </c:pt>
                <c:pt idx="3011">
                  <c:v>2.8811530241690266</c:v>
                </c:pt>
                <c:pt idx="3012">
                  <c:v>2.9138706931002734</c:v>
                </c:pt>
                <c:pt idx="3013">
                  <c:v>2.8662797769012909</c:v>
                </c:pt>
                <c:pt idx="3014">
                  <c:v>2.8690685107639915</c:v>
                </c:pt>
                <c:pt idx="3015">
                  <c:v>2.8607457473980507</c:v>
                </c:pt>
                <c:pt idx="3016">
                  <c:v>2.8244748318940802</c:v>
                </c:pt>
                <c:pt idx="3017">
                  <c:v>2.7617500390944003</c:v>
                </c:pt>
                <c:pt idx="3018">
                  <c:v>2.7531145205289045</c:v>
                </c:pt>
                <c:pt idx="3019">
                  <c:v>2.7682136465518736</c:v>
                </c:pt>
                <c:pt idx="3020">
                  <c:v>2.712690910986395</c:v>
                </c:pt>
                <c:pt idx="3021">
                  <c:v>2.7135423001407402</c:v>
                </c:pt>
                <c:pt idx="3022">
                  <c:v>2.7354264764651712</c:v>
                </c:pt>
                <c:pt idx="3023">
                  <c:v>2.7253053707017885</c:v>
                </c:pt>
                <c:pt idx="3024">
                  <c:v>2.7256007506124793</c:v>
                </c:pt>
                <c:pt idx="3025">
                  <c:v>2.6743957743297484</c:v>
                </c:pt>
                <c:pt idx="3026">
                  <c:v>2.7041943947318128</c:v>
                </c:pt>
                <c:pt idx="3027">
                  <c:v>2.6993640644275709</c:v>
                </c:pt>
                <c:pt idx="3028">
                  <c:v>2.7430716035654092</c:v>
                </c:pt>
                <c:pt idx="3029">
                  <c:v>2.766667245842962</c:v>
                </c:pt>
                <c:pt idx="3030">
                  <c:v>2.7862839469706184</c:v>
                </c:pt>
                <c:pt idx="3031">
                  <c:v>2.8025385297030563</c:v>
                </c:pt>
                <c:pt idx="3032">
                  <c:v>2.7787865098257258</c:v>
                </c:pt>
                <c:pt idx="3033">
                  <c:v>2.7598213820304762</c:v>
                </c:pt>
                <c:pt idx="3034">
                  <c:v>2.7996542317516031</c:v>
                </c:pt>
                <c:pt idx="3035">
                  <c:v>2.799280663041023</c:v>
                </c:pt>
                <c:pt idx="3036">
                  <c:v>2.7483710666689838</c:v>
                </c:pt>
                <c:pt idx="3037">
                  <c:v>2.7165742880475388</c:v>
                </c:pt>
                <c:pt idx="3038">
                  <c:v>2.6698000104251736</c:v>
                </c:pt>
                <c:pt idx="3039">
                  <c:v>2.6636144075895265</c:v>
                </c:pt>
                <c:pt idx="3040">
                  <c:v>2.6902333501294464</c:v>
                </c:pt>
                <c:pt idx="3041">
                  <c:v>2.6373169078935943</c:v>
                </c:pt>
                <c:pt idx="3042">
                  <c:v>2.5942783173770261</c:v>
                </c:pt>
                <c:pt idx="3043">
                  <c:v>2.5770246555348981</c:v>
                </c:pt>
                <c:pt idx="3044">
                  <c:v>2.6199850572515766</c:v>
                </c:pt>
                <c:pt idx="3045">
                  <c:v>2.6434243219293525</c:v>
                </c:pt>
                <c:pt idx="3046">
                  <c:v>2.6817020832971346</c:v>
                </c:pt>
                <c:pt idx="3047">
                  <c:v>2.7511337375983875</c:v>
                </c:pt>
                <c:pt idx="3048">
                  <c:v>2.7863708234149396</c:v>
                </c:pt>
                <c:pt idx="3049">
                  <c:v>2.7930081837610548</c:v>
                </c:pt>
                <c:pt idx="3050">
                  <c:v>2.8037808628568452</c:v>
                </c:pt>
                <c:pt idx="3051">
                  <c:v>2.8076034264069638</c:v>
                </c:pt>
                <c:pt idx="3052">
                  <c:v>2.7768231021840744</c:v>
                </c:pt>
                <c:pt idx="3053">
                  <c:v>2.8358035202335237</c:v>
                </c:pt>
                <c:pt idx="3054">
                  <c:v>2.8325977794380837</c:v>
                </c:pt>
                <c:pt idx="3055">
                  <c:v>2.9057043073341093</c:v>
                </c:pt>
                <c:pt idx="3056">
                  <c:v>2.9119420360363493</c:v>
                </c:pt>
                <c:pt idx="3057">
                  <c:v>2.9165986134519488</c:v>
                </c:pt>
                <c:pt idx="3058">
                  <c:v>2.9216200719336967</c:v>
                </c:pt>
                <c:pt idx="3059">
                  <c:v>2.9506020537591442</c:v>
                </c:pt>
                <c:pt idx="3060">
                  <c:v>2.9426181085260539</c:v>
                </c:pt>
                <c:pt idx="3061">
                  <c:v>2.9586294372143938</c:v>
                </c:pt>
                <c:pt idx="3062">
                  <c:v>2.9609924764999223</c:v>
                </c:pt>
                <c:pt idx="3063">
                  <c:v>2.9532517853109312</c:v>
                </c:pt>
                <c:pt idx="3064">
                  <c:v>2.9571264747276427</c:v>
                </c:pt>
                <c:pt idx="3065">
                  <c:v>2.9533820999774121</c:v>
                </c:pt>
                <c:pt idx="3066">
                  <c:v>2.968342223689469</c:v>
                </c:pt>
                <c:pt idx="3067">
                  <c:v>2.9916511737007632</c:v>
                </c:pt>
                <c:pt idx="3068">
                  <c:v>2.9700623772870225</c:v>
                </c:pt>
                <c:pt idx="3069">
                  <c:v>2.9678035897346797</c:v>
                </c:pt>
                <c:pt idx="3070">
                  <c:v>2.9523048320678336</c:v>
                </c:pt>
                <c:pt idx="3071">
                  <c:v>2.983797543134155</c:v>
                </c:pt>
                <c:pt idx="3072">
                  <c:v>3.0001129393776171</c:v>
                </c:pt>
                <c:pt idx="3073">
                  <c:v>3.0158115128664011</c:v>
                </c:pt>
                <c:pt idx="3074">
                  <c:v>3.0342814449290221</c:v>
                </c:pt>
                <c:pt idx="3075">
                  <c:v>3.0893524229840326</c:v>
                </c:pt>
                <c:pt idx="3076">
                  <c:v>3.100177227946415</c:v>
                </c:pt>
                <c:pt idx="3077">
                  <c:v>3.0998644727468592</c:v>
                </c:pt>
                <c:pt idx="3078">
                  <c:v>3.1184299688982335</c:v>
                </c:pt>
                <c:pt idx="3079">
                  <c:v>3.1425903080638715</c:v>
                </c:pt>
                <c:pt idx="3080">
                  <c:v>3.081759421750387</c:v>
                </c:pt>
                <c:pt idx="3081">
                  <c:v>3.123807620801696</c:v>
                </c:pt>
                <c:pt idx="3082">
                  <c:v>3.1306534846141818</c:v>
                </c:pt>
                <c:pt idx="3083">
                  <c:v>3.1481330252115445</c:v>
                </c:pt>
                <c:pt idx="3084">
                  <c:v>3.1540666863586608</c:v>
                </c:pt>
                <c:pt idx="3085">
                  <c:v>3.1556043994231411</c:v>
                </c:pt>
                <c:pt idx="3086">
                  <c:v>3.1438587041509565</c:v>
                </c:pt>
                <c:pt idx="3087">
                  <c:v>3.1204020641843173</c:v>
                </c:pt>
                <c:pt idx="3088">
                  <c:v>3.0873716400535165</c:v>
                </c:pt>
                <c:pt idx="3089">
                  <c:v>3.0733584695845573</c:v>
                </c:pt>
                <c:pt idx="3090">
                  <c:v>3.0807950932184247</c:v>
                </c:pt>
                <c:pt idx="3091">
                  <c:v>3.1383941758031728</c:v>
                </c:pt>
                <c:pt idx="3092">
                  <c:v>3.1322780741229823</c:v>
                </c:pt>
                <c:pt idx="3093">
                  <c:v>3.1556912758674613</c:v>
                </c:pt>
                <c:pt idx="3094">
                  <c:v>3.1529025420047607</c:v>
                </c:pt>
                <c:pt idx="3095">
                  <c:v>3.1560214063558809</c:v>
                </c:pt>
                <c:pt idx="3096">
                  <c:v>3.140513961044602</c:v>
                </c:pt>
                <c:pt idx="3097">
                  <c:v>3.1172571368999011</c:v>
                </c:pt>
                <c:pt idx="3098">
                  <c:v>3.153510677115007</c:v>
                </c:pt>
                <c:pt idx="3099">
                  <c:v>3.2046548398867136</c:v>
                </c:pt>
                <c:pt idx="3100">
                  <c:v>3.2138811182735916</c:v>
                </c:pt>
                <c:pt idx="3101">
                  <c:v>3.2261915104338614</c:v>
                </c:pt>
                <c:pt idx="3102">
                  <c:v>3.2296231299845362</c:v>
                </c:pt>
                <c:pt idx="3103">
                  <c:v>3.2518721873751151</c:v>
                </c:pt>
                <c:pt idx="3104">
                  <c:v>3.249100828801279</c:v>
                </c:pt>
                <c:pt idx="3105">
                  <c:v>3.2812103626222791</c:v>
                </c:pt>
                <c:pt idx="3106">
                  <c:v>3.2786388198703809</c:v>
                </c:pt>
                <c:pt idx="3107">
                  <c:v>3.209728424235053</c:v>
                </c:pt>
                <c:pt idx="3108">
                  <c:v>3.2623234236269179</c:v>
                </c:pt>
                <c:pt idx="3109">
                  <c:v>3.3078640557399268</c:v>
                </c:pt>
                <c:pt idx="3110">
                  <c:v>3.294137577537227</c:v>
                </c:pt>
                <c:pt idx="3111">
                  <c:v>3.3040588674786715</c:v>
                </c:pt>
                <c:pt idx="3112">
                  <c:v>3.3395305196948906</c:v>
                </c:pt>
                <c:pt idx="3113">
                  <c:v>3.3420064983580353</c:v>
                </c:pt>
                <c:pt idx="3114">
                  <c:v>3.3669400378781296</c:v>
                </c:pt>
                <c:pt idx="3115">
                  <c:v>3.3627960314840237</c:v>
                </c:pt>
                <c:pt idx="3116">
                  <c:v>3.3031379771688707</c:v>
                </c:pt>
                <c:pt idx="3117">
                  <c:v>3.3443608499991315</c:v>
                </c:pt>
                <c:pt idx="3118">
                  <c:v>3.3696505829409413</c:v>
                </c:pt>
                <c:pt idx="3119">
                  <c:v>3.3486612339930151</c:v>
                </c:pt>
                <c:pt idx="3120">
                  <c:v>3.322546174830157</c:v>
                </c:pt>
                <c:pt idx="3121">
                  <c:v>3.3280107031779407</c:v>
                </c:pt>
                <c:pt idx="3122">
                  <c:v>3.4194307855368096</c:v>
                </c:pt>
                <c:pt idx="3123">
                  <c:v>3.4209684986012898</c:v>
                </c:pt>
                <c:pt idx="3124">
                  <c:v>3.4042274077806542</c:v>
                </c:pt>
                <c:pt idx="3125">
                  <c:v>3.4117422202144114</c:v>
                </c:pt>
                <c:pt idx="3126">
                  <c:v>3.404427223602593</c:v>
                </c:pt>
                <c:pt idx="3127">
                  <c:v>3.42745816899206</c:v>
                </c:pt>
                <c:pt idx="3128">
                  <c:v>3.4629124459194136</c:v>
                </c:pt>
                <c:pt idx="3129">
                  <c:v>3.4575869198825431</c:v>
                </c:pt>
                <c:pt idx="3130">
                  <c:v>3.412150539502719</c:v>
                </c:pt>
                <c:pt idx="3131">
                  <c:v>3.4348339791149032</c:v>
                </c:pt>
                <c:pt idx="3132">
                  <c:v>3.4805309888276894</c:v>
                </c:pt>
                <c:pt idx="3133">
                  <c:v>3.4512796900248466</c:v>
                </c:pt>
                <c:pt idx="3134">
                  <c:v>3.4462842944763956</c:v>
                </c:pt>
                <c:pt idx="3135">
                  <c:v>3.4960905600055607</c:v>
                </c:pt>
                <c:pt idx="3136">
                  <c:v>3.4874376661512003</c:v>
                </c:pt>
                <c:pt idx="3137">
                  <c:v>3.474553889458412</c:v>
                </c:pt>
                <c:pt idx="3138">
                  <c:v>3.4455458446996685</c:v>
                </c:pt>
                <c:pt idx="3139">
                  <c:v>3.4736329991486112</c:v>
                </c:pt>
                <c:pt idx="3140">
                  <c:v>3.4989053568015573</c:v>
                </c:pt>
                <c:pt idx="3141">
                  <c:v>3.5389640852779181</c:v>
                </c:pt>
                <c:pt idx="3142">
                  <c:v>3.5536548920125797</c:v>
                </c:pt>
                <c:pt idx="3143">
                  <c:v>3.5472694733549952</c:v>
                </c:pt>
                <c:pt idx="3144">
                  <c:v>3.5333779299080845</c:v>
                </c:pt>
                <c:pt idx="3145">
                  <c:v>3.5206852813928031</c:v>
                </c:pt>
                <c:pt idx="3146">
                  <c:v>3.559701492537314</c:v>
                </c:pt>
                <c:pt idx="3147">
                  <c:v>3.5647924521745185</c:v>
                </c:pt>
                <c:pt idx="3148">
                  <c:v>3.5556009243653683</c:v>
                </c:pt>
                <c:pt idx="3149">
                  <c:v>3.5226226261011595</c:v>
                </c:pt>
                <c:pt idx="3150">
                  <c:v>3.5275572081385853</c:v>
                </c:pt>
                <c:pt idx="3151">
                  <c:v>3.4717130297291194</c:v>
                </c:pt>
                <c:pt idx="3152">
                  <c:v>3.5213455423696423</c:v>
                </c:pt>
                <c:pt idx="3153">
                  <c:v>3.5196514517053852</c:v>
                </c:pt>
                <c:pt idx="3154">
                  <c:v>3.5261845603183155</c:v>
                </c:pt>
                <c:pt idx="3155">
                  <c:v>3.4833805362014147</c:v>
                </c:pt>
                <c:pt idx="3156">
                  <c:v>3.5167584661094997</c:v>
                </c:pt>
                <c:pt idx="3157">
                  <c:v>3.4510364359807482</c:v>
                </c:pt>
                <c:pt idx="3158">
                  <c:v>3.3975292339235139</c:v>
                </c:pt>
                <c:pt idx="3159">
                  <c:v>3.3884853960697097</c:v>
                </c:pt>
                <c:pt idx="3160">
                  <c:v>3.363117474328011</c:v>
                </c:pt>
                <c:pt idx="3161">
                  <c:v>3.3534828766528246</c:v>
                </c:pt>
                <c:pt idx="3162">
                  <c:v>3.3153528052403871</c:v>
                </c:pt>
                <c:pt idx="3163">
                  <c:v>3.3530311191423561</c:v>
                </c:pt>
                <c:pt idx="3164">
                  <c:v>3.4051135475127277</c:v>
                </c:pt>
                <c:pt idx="3165">
                  <c:v>3.4060518131113935</c:v>
                </c:pt>
                <c:pt idx="3166">
                  <c:v>3.3858877903845155</c:v>
                </c:pt>
                <c:pt idx="3167">
                  <c:v>3.4306639097875005</c:v>
                </c:pt>
                <c:pt idx="3168">
                  <c:v>3.4447465814119163</c:v>
                </c:pt>
                <c:pt idx="3169">
                  <c:v>3.374828419022466</c:v>
                </c:pt>
                <c:pt idx="3170">
                  <c:v>3.3597987941549534</c:v>
                </c:pt>
                <c:pt idx="3171">
                  <c:v>3.3995968932983511</c:v>
                </c:pt>
                <c:pt idx="3172">
                  <c:v>3.454841624242003</c:v>
                </c:pt>
                <c:pt idx="3173">
                  <c:v>3.5008427015099128</c:v>
                </c:pt>
                <c:pt idx="3174">
                  <c:v>3.5068893020346463</c:v>
                </c:pt>
                <c:pt idx="3175">
                  <c:v>3.5068632391013503</c:v>
                </c:pt>
                <c:pt idx="3176">
                  <c:v>3.5298073080464962</c:v>
                </c:pt>
                <c:pt idx="3177">
                  <c:v>3.5372786822580928</c:v>
                </c:pt>
                <c:pt idx="3178">
                  <c:v>3.5361840390596497</c:v>
                </c:pt>
                <c:pt idx="3179">
                  <c:v>3.558129028895106</c:v>
                </c:pt>
                <c:pt idx="3180">
                  <c:v>3.6115319792191549</c:v>
                </c:pt>
                <c:pt idx="3181">
                  <c:v>3.6019321321216973</c:v>
                </c:pt>
                <c:pt idx="3182">
                  <c:v>3.6072924087362961</c:v>
                </c:pt>
                <c:pt idx="3183">
                  <c:v>3.6115146039302903</c:v>
                </c:pt>
                <c:pt idx="3184">
                  <c:v>3.6230517957361048</c:v>
                </c:pt>
                <c:pt idx="3185">
                  <c:v>3.6105415877538971</c:v>
                </c:pt>
                <c:pt idx="3186">
                  <c:v>3.5765120845134057</c:v>
                </c:pt>
                <c:pt idx="3187">
                  <c:v>3.6085521171789483</c:v>
                </c:pt>
                <c:pt idx="3188">
                  <c:v>3.6096988862439834</c:v>
                </c:pt>
                <c:pt idx="3189">
                  <c:v>3.575738884158949</c:v>
                </c:pt>
                <c:pt idx="3190">
                  <c:v>3.5483988671311657</c:v>
                </c:pt>
                <c:pt idx="3191">
                  <c:v>3.5849130366792354</c:v>
                </c:pt>
                <c:pt idx="3192">
                  <c:v>3.5900300592497354</c:v>
                </c:pt>
                <c:pt idx="3193">
                  <c:v>3.596928048928814</c:v>
                </c:pt>
                <c:pt idx="3194">
                  <c:v>3.6513908918735769</c:v>
                </c:pt>
                <c:pt idx="3195">
                  <c:v>3.6504613139193438</c:v>
                </c:pt>
                <c:pt idx="3196">
                  <c:v>3.6452747901933873</c:v>
                </c:pt>
                <c:pt idx="3197">
                  <c:v>3.657263739509669</c:v>
                </c:pt>
                <c:pt idx="3198">
                  <c:v>3.6698868868694947</c:v>
                </c:pt>
                <c:pt idx="3199">
                  <c:v>3.7095981095685713</c:v>
                </c:pt>
                <c:pt idx="3200">
                  <c:v>3.7206401056417566</c:v>
                </c:pt>
                <c:pt idx="3201">
                  <c:v>3.7187809497332904</c:v>
                </c:pt>
                <c:pt idx="3202">
                  <c:v>3.7549476135040747</c:v>
                </c:pt>
                <c:pt idx="3203">
                  <c:v>3.7669365628203564</c:v>
                </c:pt>
                <c:pt idx="3204">
                  <c:v>3.7548954876374827</c:v>
                </c:pt>
                <c:pt idx="3205">
                  <c:v>3.7474675516480458</c:v>
                </c:pt>
                <c:pt idx="3206">
                  <c:v>3.7329157472242973</c:v>
                </c:pt>
                <c:pt idx="3207">
                  <c:v>3.7515333692422637</c:v>
                </c:pt>
                <c:pt idx="3208">
                  <c:v>3.7590047434538603</c:v>
                </c:pt>
                <c:pt idx="3209">
                  <c:v>3.7633225027366075</c:v>
                </c:pt>
                <c:pt idx="3210">
                  <c:v>3.7438708668531615</c:v>
                </c:pt>
                <c:pt idx="3211">
                  <c:v>3.7565635153684438</c:v>
                </c:pt>
                <c:pt idx="3212">
                  <c:v>3.7860320052820886</c:v>
                </c:pt>
                <c:pt idx="3213">
                  <c:v>3.8103660973363693</c:v>
                </c:pt>
                <c:pt idx="3214">
                  <c:v>3.8365767205879791</c:v>
                </c:pt>
                <c:pt idx="3215">
                  <c:v>3.8414939273365429</c:v>
                </c:pt>
                <c:pt idx="3216">
                  <c:v>3.8450819244869949</c:v>
                </c:pt>
                <c:pt idx="3217">
                  <c:v>3.8945406842388759</c:v>
                </c:pt>
                <c:pt idx="3218">
                  <c:v>3.8516497836776535</c:v>
                </c:pt>
                <c:pt idx="3219">
                  <c:v>3.8784164161729198</c:v>
                </c:pt>
                <c:pt idx="3220">
                  <c:v>3.8922037078866438</c:v>
                </c:pt>
                <c:pt idx="3221">
                  <c:v>3.9234618525532983</c:v>
                </c:pt>
                <c:pt idx="3222">
                  <c:v>3.8548902750508236</c:v>
                </c:pt>
                <c:pt idx="3223">
                  <c:v>3.8169426441714602</c:v>
                </c:pt>
                <c:pt idx="3224">
                  <c:v>3.782548259864821</c:v>
                </c:pt>
                <c:pt idx="3225">
                  <c:v>3.8341615554358595</c:v>
                </c:pt>
                <c:pt idx="3226">
                  <c:v>3.8266293677132386</c:v>
                </c:pt>
                <c:pt idx="3227">
                  <c:v>3.7148975726721454</c:v>
                </c:pt>
                <c:pt idx="3228">
                  <c:v>3.6906503570621862</c:v>
                </c:pt>
                <c:pt idx="3229">
                  <c:v>3.742671971921534</c:v>
                </c:pt>
                <c:pt idx="3230">
                  <c:v>3.7465292860493804</c:v>
                </c:pt>
                <c:pt idx="3231">
                  <c:v>3.7229857696384197</c:v>
                </c:pt>
                <c:pt idx="3232">
                  <c:v>3.7975778847323336</c:v>
                </c:pt>
                <c:pt idx="3233">
                  <c:v>3.7318819175368798</c:v>
                </c:pt>
                <c:pt idx="3234">
                  <c:v>3.6449012214828072</c:v>
                </c:pt>
                <c:pt idx="3235">
                  <c:v>3.5056990947474502</c:v>
                </c:pt>
                <c:pt idx="3236">
                  <c:v>3.5523517453477664</c:v>
                </c:pt>
                <c:pt idx="3237">
                  <c:v>3.5171407224645113</c:v>
                </c:pt>
                <c:pt idx="3238">
                  <c:v>3.6212273904053656</c:v>
                </c:pt>
                <c:pt idx="3239">
                  <c:v>3.6428161868191062</c:v>
                </c:pt>
                <c:pt idx="3240">
                  <c:v>3.6430160026410441</c:v>
                </c:pt>
                <c:pt idx="3241">
                  <c:v>3.7212395531075715</c:v>
                </c:pt>
                <c:pt idx="3242">
                  <c:v>3.7392924782374504</c:v>
                </c:pt>
                <c:pt idx="3243">
                  <c:v>3.8157524368842632</c:v>
                </c:pt>
                <c:pt idx="3244">
                  <c:v>3.8253349086928576</c:v>
                </c:pt>
                <c:pt idx="3245">
                  <c:v>3.8722481886261364</c:v>
                </c:pt>
                <c:pt idx="3246">
                  <c:v>3.8625788403732209</c:v>
                </c:pt>
                <c:pt idx="3247">
                  <c:v>3.8831946206105687</c:v>
                </c:pt>
                <c:pt idx="3248">
                  <c:v>3.8395739579170507</c:v>
                </c:pt>
                <c:pt idx="3249">
                  <c:v>3.8951488193491213</c:v>
                </c:pt>
                <c:pt idx="3250">
                  <c:v>3.8797108751933007</c:v>
                </c:pt>
                <c:pt idx="3251">
                  <c:v>3.8874950046044514</c:v>
                </c:pt>
                <c:pt idx="3252">
                  <c:v>3.8582871440237705</c:v>
                </c:pt>
                <c:pt idx="3253">
                  <c:v>3.8580960158462632</c:v>
                </c:pt>
                <c:pt idx="3254">
                  <c:v>3.9071290810209724</c:v>
                </c:pt>
                <c:pt idx="3255">
                  <c:v>3.8033377929908094</c:v>
                </c:pt>
                <c:pt idx="3256">
                  <c:v>3.7956405400239781</c:v>
                </c:pt>
                <c:pt idx="3257">
                  <c:v>3.7811669244001185</c:v>
                </c:pt>
                <c:pt idx="3258">
                  <c:v>3.6986429899397084</c:v>
                </c:pt>
                <c:pt idx="3259">
                  <c:v>3.7530537070178793</c:v>
                </c:pt>
                <c:pt idx="3260">
                  <c:v>3.7743123729432013</c:v>
                </c:pt>
                <c:pt idx="3261">
                  <c:v>3.8252306569596719</c:v>
                </c:pt>
                <c:pt idx="3262">
                  <c:v>3.8613973207304579</c:v>
                </c:pt>
                <c:pt idx="3263">
                  <c:v>3.8876861327819583</c:v>
                </c:pt>
                <c:pt idx="3264">
                  <c:v>3.8938282973954448</c:v>
                </c:pt>
                <c:pt idx="3265">
                  <c:v>3.8951227564158262</c:v>
                </c:pt>
                <c:pt idx="3266">
                  <c:v>3.8809445207026574</c:v>
                </c:pt>
                <c:pt idx="3267">
                  <c:v>3.9638072732959189</c:v>
                </c:pt>
                <c:pt idx="3268">
                  <c:v>3.954172675620732</c:v>
                </c:pt>
                <c:pt idx="3269">
                  <c:v>3.9680902820009387</c:v>
                </c:pt>
              </c:numCache>
            </c:numRef>
          </c:val>
          <c:smooth val="0"/>
          <c:extLst>
            <c:ext xmlns:c16="http://schemas.microsoft.com/office/drawing/2014/chart" uri="{C3380CC4-5D6E-409C-BE32-E72D297353CC}">
              <c16:uniqueId val="{00000001-447C-43E9-8225-0A8E928EE725}"/>
            </c:ext>
          </c:extLst>
        </c:ser>
        <c:ser>
          <c:idx val="2"/>
          <c:order val="2"/>
          <c:tx>
            <c:strRef>
              <c:f>'Stock Prices'!$H$1</c:f>
              <c:strCache>
                <c:ptCount val="1"/>
                <c:pt idx="0">
                  <c:v>DowJones</c:v>
                </c:pt>
              </c:strCache>
            </c:strRef>
          </c:tx>
          <c:spPr>
            <a:ln w="28575" cap="rnd">
              <a:solidFill>
                <a:schemeClr val="accent3"/>
              </a:solidFill>
              <a:round/>
            </a:ln>
            <a:effectLst/>
          </c:spPr>
          <c:marker>
            <c:symbol val="none"/>
          </c:marker>
          <c:cat>
            <c:numLit>
              <c:formatCode>General</c:formatCod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numLit>
          </c:cat>
          <c:val>
            <c:numRef>
              <c:f>'Stock Prices'!$H$2:$H$3271</c:f>
              <c:numCache>
                <c:formatCode>0.00%</c:formatCode>
                <c:ptCount val="3270"/>
                <c:pt idx="0">
                  <c:v>0</c:v>
                </c:pt>
                <c:pt idx="1">
                  <c:v>1.2994396461687957E-2</c:v>
                </c:pt>
                <c:pt idx="2">
                  <c:v>-8.8566783823302766E-3</c:v>
                </c:pt>
                <c:pt idx="3">
                  <c:v>-3.2295271049596341E-2</c:v>
                </c:pt>
                <c:pt idx="4">
                  <c:v>-1.836271331135516E-2</c:v>
                </c:pt>
                <c:pt idx="5">
                  <c:v>-6.4436149633543957E-3</c:v>
                </c:pt>
                <c:pt idx="6">
                  <c:v>1.0210791125157825E-2</c:v>
                </c:pt>
                <c:pt idx="7">
                  <c:v>8.3753371658993516E-3</c:v>
                </c:pt>
                <c:pt idx="8">
                  <c:v>3.8351088466882878E-2</c:v>
                </c:pt>
                <c:pt idx="9">
                  <c:v>3.68180621020988E-2</c:v>
                </c:pt>
                <c:pt idx="10">
                  <c:v>4.6131560544551378E-2</c:v>
                </c:pt>
                <c:pt idx="11">
                  <c:v>4.2433406896802223E-2</c:v>
                </c:pt>
                <c:pt idx="12">
                  <c:v>5.7542071946889005E-2</c:v>
                </c:pt>
                <c:pt idx="13">
                  <c:v>3.5065253521510541E-2</c:v>
                </c:pt>
                <c:pt idx="14">
                  <c:v>5.1417232015548195E-2</c:v>
                </c:pt>
                <c:pt idx="15">
                  <c:v>4.4839204787982923E-2</c:v>
                </c:pt>
                <c:pt idx="16">
                  <c:v>4.8214042448846237E-2</c:v>
                </c:pt>
                <c:pt idx="17">
                  <c:v>7.2463649656249837E-2</c:v>
                </c:pt>
                <c:pt idx="18">
                  <c:v>8.1984215640865069E-2</c:v>
                </c:pt>
                <c:pt idx="19">
                  <c:v>6.3184662470824479E-2</c:v>
                </c:pt>
                <c:pt idx="20">
                  <c:v>7.793550027699836E-2</c:v>
                </c:pt>
                <c:pt idx="21">
                  <c:v>0.10876949204878798</c:v>
                </c:pt>
                <c:pt idx="22">
                  <c:v>0.11081837088703021</c:v>
                </c:pt>
                <c:pt idx="23">
                  <c:v>8.5743218083898731E-2</c:v>
                </c:pt>
                <c:pt idx="24">
                  <c:v>5.876540518940318E-2</c:v>
                </c:pt>
                <c:pt idx="25">
                  <c:v>7.4938470061484644E-2</c:v>
                </c:pt>
                <c:pt idx="26">
                  <c:v>9.3867894540864028E-2</c:v>
                </c:pt>
                <c:pt idx="27">
                  <c:v>8.8307041204624528E-2</c:v>
                </c:pt>
                <c:pt idx="28">
                  <c:v>9.6040287351624287E-2</c:v>
                </c:pt>
                <c:pt idx="29">
                  <c:v>0.10528476328002259</c:v>
                </c:pt>
                <c:pt idx="30">
                  <c:v>6.9934337792551093E-2</c:v>
                </c:pt>
                <c:pt idx="31">
                  <c:v>8.0189630275454407E-2</c:v>
                </c:pt>
                <c:pt idx="32">
                  <c:v>0.10378624817226573</c:v>
                </c:pt>
                <c:pt idx="33">
                  <c:v>9.7002061593511879E-2</c:v>
                </c:pt>
                <c:pt idx="34">
                  <c:v>9.8562333687527842E-2</c:v>
                </c:pt>
                <c:pt idx="35">
                  <c:v>8.125493828842334E-2</c:v>
                </c:pt>
                <c:pt idx="36">
                  <c:v>6.9007074807690555E-2</c:v>
                </c:pt>
                <c:pt idx="37">
                  <c:v>7.1316604455584937E-2</c:v>
                </c:pt>
                <c:pt idx="38">
                  <c:v>4.8716272057688276E-2</c:v>
                </c:pt>
                <c:pt idx="39">
                  <c:v>4.3849276625888868E-2</c:v>
                </c:pt>
                <c:pt idx="40">
                  <c:v>2.2400530383529016E-2</c:v>
                </c:pt>
                <c:pt idx="41">
                  <c:v>2.0048315759837978E-2</c:v>
                </c:pt>
                <c:pt idx="42">
                  <c:v>4.650936798990097E-2</c:v>
                </c:pt>
                <c:pt idx="43">
                  <c:v>4.9471886948387472E-2</c:v>
                </c:pt>
                <c:pt idx="44">
                  <c:v>9.3977785648766285E-2</c:v>
                </c:pt>
                <c:pt idx="45">
                  <c:v>9.16482757994352E-2</c:v>
                </c:pt>
                <c:pt idx="46">
                  <c:v>9.1592876149996866E-2</c:v>
                </c:pt>
                <c:pt idx="47">
                  <c:v>9.8714001580252328E-2</c:v>
                </c:pt>
                <c:pt idx="48">
                  <c:v>0.10346384037635431</c:v>
                </c:pt>
                <c:pt idx="49">
                  <c:v>0.10766331544197125</c:v>
                </c:pt>
                <c:pt idx="50">
                  <c:v>8.9620285353604265E-2</c:v>
                </c:pt>
                <c:pt idx="51">
                  <c:v>0.10656349617197509</c:v>
                </c:pt>
                <c:pt idx="52">
                  <c:v>9.177178977195323E-2</c:v>
                </c:pt>
                <c:pt idx="53">
                  <c:v>8.5736860747077981E-2</c:v>
                </c:pt>
                <c:pt idx="54">
                  <c:v>7.3797782197640521E-2</c:v>
                </c:pt>
                <c:pt idx="55">
                  <c:v>7.7914611884587079E-2</c:v>
                </c:pt>
                <c:pt idx="56">
                  <c:v>7.7694829668782731E-2</c:v>
                </c:pt>
                <c:pt idx="57">
                  <c:v>6.8601113442134667E-2</c:v>
                </c:pt>
                <c:pt idx="58">
                  <c:v>9.9236211390531237E-2</c:v>
                </c:pt>
                <c:pt idx="59">
                  <c:v>9.9614018835880822E-2</c:v>
                </c:pt>
                <c:pt idx="60">
                  <c:v>0.10523662915837943</c:v>
                </c:pt>
                <c:pt idx="61">
                  <c:v>0.11652998392501979</c:v>
                </c:pt>
                <c:pt idx="62">
                  <c:v>0.11628931331680432</c:v>
                </c:pt>
                <c:pt idx="63">
                  <c:v>0.10358008882107732</c:v>
                </c:pt>
                <c:pt idx="64">
                  <c:v>0.1158978830068388</c:v>
                </c:pt>
                <c:pt idx="65">
                  <c:v>0.10958777211672069</c:v>
                </c:pt>
                <c:pt idx="66">
                  <c:v>0.12591886221834725</c:v>
                </c:pt>
                <c:pt idx="67">
                  <c:v>0.1278296960284809</c:v>
                </c:pt>
                <c:pt idx="68">
                  <c:v>0.12758266808344468</c:v>
                </c:pt>
                <c:pt idx="69">
                  <c:v>0.12251677882825204</c:v>
                </c:pt>
                <c:pt idx="70">
                  <c:v>0.12549292065135464</c:v>
                </c:pt>
                <c:pt idx="71">
                  <c:v>0.13183027727070445</c:v>
                </c:pt>
                <c:pt idx="72">
                  <c:v>0.13064781262203826</c:v>
                </c:pt>
                <c:pt idx="73">
                  <c:v>0.13260678055381495</c:v>
                </c:pt>
                <c:pt idx="74">
                  <c:v>0.12816027754316175</c:v>
                </c:pt>
                <c:pt idx="75">
                  <c:v>0.13361033158052477</c:v>
                </c:pt>
                <c:pt idx="76">
                  <c:v>0.14240888574049362</c:v>
                </c:pt>
                <c:pt idx="77">
                  <c:v>0.14649846969820815</c:v>
                </c:pt>
                <c:pt idx="78">
                  <c:v>0.15526251260114976</c:v>
                </c:pt>
                <c:pt idx="79">
                  <c:v>0.15420356192500159</c:v>
                </c:pt>
                <c:pt idx="80">
                  <c:v>0.15120017437266711</c:v>
                </c:pt>
                <c:pt idx="81">
                  <c:v>0.15874724136991533</c:v>
                </c:pt>
                <c:pt idx="82">
                  <c:v>0.15654760282992305</c:v>
                </c:pt>
                <c:pt idx="83">
                  <c:v>0.14981155037281235</c:v>
                </c:pt>
                <c:pt idx="84">
                  <c:v>0.14919942965606806</c:v>
                </c:pt>
                <c:pt idx="85">
                  <c:v>0.14730948423834567</c:v>
                </c:pt>
                <c:pt idx="86">
                  <c:v>0.15489741982944169</c:v>
                </c:pt>
                <c:pt idx="87">
                  <c:v>0.15389386880273187</c:v>
                </c:pt>
                <c:pt idx="88">
                  <c:v>0.16813611966324279</c:v>
                </c:pt>
                <c:pt idx="89">
                  <c:v>0.16658311309702201</c:v>
                </c:pt>
                <c:pt idx="90">
                  <c:v>0.16958650064935665</c:v>
                </c:pt>
                <c:pt idx="91">
                  <c:v>0.17010871045963555</c:v>
                </c:pt>
                <c:pt idx="92">
                  <c:v>0.17069994278396858</c:v>
                </c:pt>
                <c:pt idx="93">
                  <c:v>0.16259615471941441</c:v>
                </c:pt>
                <c:pt idx="94">
                  <c:v>0.16920869320400705</c:v>
                </c:pt>
                <c:pt idx="95">
                  <c:v>0.16959376617715183</c:v>
                </c:pt>
                <c:pt idx="96">
                  <c:v>0.16075434342333517</c:v>
                </c:pt>
                <c:pt idx="97">
                  <c:v>0.17193689889109887</c:v>
                </c:pt>
                <c:pt idx="98">
                  <c:v>0.1760955053628678</c:v>
                </c:pt>
                <c:pt idx="99">
                  <c:v>0.17753226348436557</c:v>
                </c:pt>
                <c:pt idx="100">
                  <c:v>0.17507833147154189</c:v>
                </c:pt>
                <c:pt idx="101">
                  <c:v>0.17925782633572196</c:v>
                </c:pt>
                <c:pt idx="102">
                  <c:v>0.17909980110617671</c:v>
                </c:pt>
                <c:pt idx="103">
                  <c:v>0.17896902160586334</c:v>
                </c:pt>
                <c:pt idx="104">
                  <c:v>0.18111326049641729</c:v>
                </c:pt>
                <c:pt idx="105">
                  <c:v>0.17629530737723531</c:v>
                </c:pt>
                <c:pt idx="106">
                  <c:v>0.17885913049796109</c:v>
                </c:pt>
                <c:pt idx="107">
                  <c:v>0.17861119436195044</c:v>
                </c:pt>
                <c:pt idx="108">
                  <c:v>0.17727070448373883</c:v>
                </c:pt>
                <c:pt idx="109">
                  <c:v>0.15877448709914721</c:v>
                </c:pt>
                <c:pt idx="110">
                  <c:v>0.16587472413699156</c:v>
                </c:pt>
                <c:pt idx="111">
                  <c:v>0.17228746060721656</c:v>
                </c:pt>
                <c:pt idx="112">
                  <c:v>0.17356619349916907</c:v>
                </c:pt>
                <c:pt idx="113">
                  <c:v>0.17698916528167538</c:v>
                </c:pt>
                <c:pt idx="114">
                  <c:v>0.19678500395063081</c:v>
                </c:pt>
                <c:pt idx="115">
                  <c:v>0.19827625353059247</c:v>
                </c:pt>
                <c:pt idx="116">
                  <c:v>0.20360370178641171</c:v>
                </c:pt>
                <c:pt idx="117">
                  <c:v>0.201774605163974</c:v>
                </c:pt>
                <c:pt idx="118">
                  <c:v>0.202365837488307</c:v>
                </c:pt>
                <c:pt idx="119">
                  <c:v>0.19610476891080664</c:v>
                </c:pt>
                <c:pt idx="120">
                  <c:v>0.19196614264047454</c:v>
                </c:pt>
                <c:pt idx="121">
                  <c:v>0.18483865987339818</c:v>
                </c:pt>
                <c:pt idx="122">
                  <c:v>0.1879800924538412</c:v>
                </c:pt>
                <c:pt idx="123">
                  <c:v>0.20259288523190652</c:v>
                </c:pt>
                <c:pt idx="124">
                  <c:v>0.19860592685429893</c:v>
                </c:pt>
                <c:pt idx="125">
                  <c:v>0.1921105450054037</c:v>
                </c:pt>
                <c:pt idx="126">
                  <c:v>0.19389150750619841</c:v>
                </c:pt>
                <c:pt idx="127">
                  <c:v>0.19990554813866271</c:v>
                </c:pt>
                <c:pt idx="128">
                  <c:v>0.20466900979938063</c:v>
                </c:pt>
                <c:pt idx="129">
                  <c:v>0.19877121761163935</c:v>
                </c:pt>
                <c:pt idx="130">
                  <c:v>0.18743699425115118</c:v>
                </c:pt>
                <c:pt idx="131">
                  <c:v>0.18611012723755549</c:v>
                </c:pt>
                <c:pt idx="132">
                  <c:v>0.17425369406678842</c:v>
                </c:pt>
                <c:pt idx="133">
                  <c:v>0.15484928570779871</c:v>
                </c:pt>
                <c:pt idx="134">
                  <c:v>0.16297396216476398</c:v>
                </c:pt>
                <c:pt idx="135">
                  <c:v>0.17942947442988313</c:v>
                </c:pt>
                <c:pt idx="136">
                  <c:v>0.16698816627160365</c:v>
                </c:pt>
                <c:pt idx="137">
                  <c:v>0.17351079384973075</c:v>
                </c:pt>
                <c:pt idx="138">
                  <c:v>0.1911415052357211</c:v>
                </c:pt>
                <c:pt idx="139">
                  <c:v>0.18362259215867915</c:v>
                </c:pt>
                <c:pt idx="140">
                  <c:v>0.17738786111943627</c:v>
                </c:pt>
                <c:pt idx="141">
                  <c:v>0.18330563350861426</c:v>
                </c:pt>
                <c:pt idx="142">
                  <c:v>0.17403391185098407</c:v>
                </c:pt>
                <c:pt idx="143">
                  <c:v>0.18078994450953145</c:v>
                </c:pt>
                <c:pt idx="144">
                  <c:v>0.18888737523726487</c:v>
                </c:pt>
                <c:pt idx="145">
                  <c:v>0.19923167043565931</c:v>
                </c:pt>
                <c:pt idx="146">
                  <c:v>0.20138317485400831</c:v>
                </c:pt>
                <c:pt idx="147">
                  <c:v>0.20004995050359187</c:v>
                </c:pt>
                <c:pt idx="148">
                  <c:v>0.206015857014413</c:v>
                </c:pt>
                <c:pt idx="149">
                  <c:v>0.20503955171693505</c:v>
                </c:pt>
                <c:pt idx="150">
                  <c:v>0.19941058405761569</c:v>
                </c:pt>
                <c:pt idx="151">
                  <c:v>0.18412391357654695</c:v>
                </c:pt>
                <c:pt idx="152">
                  <c:v>0.18142295361868704</c:v>
                </c:pt>
                <c:pt idx="153">
                  <c:v>0.17448074181038795</c:v>
                </c:pt>
                <c:pt idx="154">
                  <c:v>0.16566856478580316</c:v>
                </c:pt>
                <c:pt idx="155">
                  <c:v>0.16748313035265067</c:v>
                </c:pt>
                <c:pt idx="156">
                  <c:v>0.16435532063682359</c:v>
                </c:pt>
                <c:pt idx="157">
                  <c:v>0.15298022868248742</c:v>
                </c:pt>
                <c:pt idx="158">
                  <c:v>0.14722683885967544</c:v>
                </c:pt>
                <c:pt idx="159">
                  <c:v>0.14418894005031374</c:v>
                </c:pt>
                <c:pt idx="160">
                  <c:v>0.13001571170385712</c:v>
                </c:pt>
                <c:pt idx="161">
                  <c:v>0.12337592749003257</c:v>
                </c:pt>
                <c:pt idx="162">
                  <c:v>0.13564558755415088</c:v>
                </c:pt>
                <c:pt idx="163">
                  <c:v>0.1354939196614264</c:v>
                </c:pt>
                <c:pt idx="164">
                  <c:v>0.13488906447247728</c:v>
                </c:pt>
                <c:pt idx="165">
                  <c:v>0.13794058614645491</c:v>
                </c:pt>
                <c:pt idx="166">
                  <c:v>0.13113641936626436</c:v>
                </c:pt>
                <c:pt idx="167">
                  <c:v>0.14256691097003887</c:v>
                </c:pt>
                <c:pt idx="168">
                  <c:v>0.12796047552879428</c:v>
                </c:pt>
                <c:pt idx="169">
                  <c:v>0.12556194316540892</c:v>
                </c:pt>
                <c:pt idx="170">
                  <c:v>0.10059758966115395</c:v>
                </c:pt>
                <c:pt idx="171">
                  <c:v>9.9043674903958767E-2</c:v>
                </c:pt>
                <c:pt idx="172">
                  <c:v>0.10144947279513947</c:v>
                </c:pt>
                <c:pt idx="173">
                  <c:v>0.12750002270477448</c:v>
                </c:pt>
                <c:pt idx="174">
                  <c:v>0.13169314043357033</c:v>
                </c:pt>
                <c:pt idx="175">
                  <c:v>0.14016111307885831</c:v>
                </c:pt>
                <c:pt idx="176">
                  <c:v>0.12717670671788864</c:v>
                </c:pt>
                <c:pt idx="177">
                  <c:v>0.14194116738867846</c:v>
                </c:pt>
                <c:pt idx="178">
                  <c:v>0.13490995286488838</c:v>
                </c:pt>
                <c:pt idx="179">
                  <c:v>0.14903504708970206</c:v>
                </c:pt>
                <c:pt idx="180">
                  <c:v>0.15950285626061453</c:v>
                </c:pt>
                <c:pt idx="181">
                  <c:v>0.15720059214051532</c:v>
                </c:pt>
                <c:pt idx="182">
                  <c:v>0.16587472413699156</c:v>
                </c:pt>
                <c:pt idx="183">
                  <c:v>0.16469952501612037</c:v>
                </c:pt>
                <c:pt idx="184">
                  <c:v>0.14192027899626736</c:v>
                </c:pt>
                <c:pt idx="185">
                  <c:v>0.14802423053519703</c:v>
                </c:pt>
                <c:pt idx="186">
                  <c:v>0.13548029679681045</c:v>
                </c:pt>
                <c:pt idx="187">
                  <c:v>0.13838741610585878</c:v>
                </c:pt>
                <c:pt idx="188">
                  <c:v>0.14677365156345082</c:v>
                </c:pt>
                <c:pt idx="189">
                  <c:v>0.14452587890181554</c:v>
                </c:pt>
                <c:pt idx="190">
                  <c:v>0.16975814874351783</c:v>
                </c:pt>
                <c:pt idx="191">
                  <c:v>0.16896802259579144</c:v>
                </c:pt>
                <c:pt idx="192">
                  <c:v>0.17553151876776651</c:v>
                </c:pt>
                <c:pt idx="193">
                  <c:v>0.17126392937906987</c:v>
                </c:pt>
                <c:pt idx="194">
                  <c:v>0.15998419747704545</c:v>
                </c:pt>
                <c:pt idx="195">
                  <c:v>0.15669836253167327</c:v>
                </c:pt>
                <c:pt idx="196">
                  <c:v>0.1491449381976043</c:v>
                </c:pt>
                <c:pt idx="197">
                  <c:v>0.14473203825300393</c:v>
                </c:pt>
                <c:pt idx="198">
                  <c:v>0.14189303326703548</c:v>
                </c:pt>
                <c:pt idx="199">
                  <c:v>0.16040378170721745</c:v>
                </c:pt>
                <c:pt idx="200">
                  <c:v>0.15587372512691966</c:v>
                </c:pt>
                <c:pt idx="201">
                  <c:v>0.1629875850293801</c:v>
                </c:pt>
                <c:pt idx="202">
                  <c:v>0.17235648312127086</c:v>
                </c:pt>
                <c:pt idx="203">
                  <c:v>0.17550427303853464</c:v>
                </c:pt>
                <c:pt idx="204">
                  <c:v>0.16453423425877994</c:v>
                </c:pt>
                <c:pt idx="205">
                  <c:v>0.15535151531664074</c:v>
                </c:pt>
                <c:pt idx="206">
                  <c:v>0.14589361450925903</c:v>
                </c:pt>
                <c:pt idx="207">
                  <c:v>0.15122742010189899</c:v>
                </c:pt>
                <c:pt idx="208">
                  <c:v>0.17047017046744595</c:v>
                </c:pt>
                <c:pt idx="209">
                  <c:v>0.18751963962982138</c:v>
                </c:pt>
                <c:pt idx="210">
                  <c:v>0.18727896902160593</c:v>
                </c:pt>
                <c:pt idx="211">
                  <c:v>0.18143657648330297</c:v>
                </c:pt>
                <c:pt idx="212">
                  <c:v>0.17848041486163707</c:v>
                </c:pt>
                <c:pt idx="213">
                  <c:v>0.16964825763561558</c:v>
                </c:pt>
                <c:pt idx="214">
                  <c:v>0.18938233931831189</c:v>
                </c:pt>
                <c:pt idx="215">
                  <c:v>0.19132041885767745</c:v>
                </c:pt>
                <c:pt idx="216">
                  <c:v>0.19596036654587734</c:v>
                </c:pt>
                <c:pt idx="217">
                  <c:v>0.19659973299185352</c:v>
                </c:pt>
                <c:pt idx="218">
                  <c:v>0.19565067342360759</c:v>
                </c:pt>
                <c:pt idx="219">
                  <c:v>0.19953409803013389</c:v>
                </c:pt>
                <c:pt idx="220">
                  <c:v>0.19603574639675236</c:v>
                </c:pt>
                <c:pt idx="221">
                  <c:v>0.19628186615081417</c:v>
                </c:pt>
                <c:pt idx="222">
                  <c:v>0.19561343759365729</c:v>
                </c:pt>
                <c:pt idx="223">
                  <c:v>0.20336303117819624</c:v>
                </c:pt>
                <c:pt idx="224">
                  <c:v>0.20564168233296107</c:v>
                </c:pt>
                <c:pt idx="225">
                  <c:v>0.20531836634607523</c:v>
                </c:pt>
                <c:pt idx="226">
                  <c:v>0.19913721857432184</c:v>
                </c:pt>
                <c:pt idx="227">
                  <c:v>0.19633817399122694</c:v>
                </c:pt>
                <c:pt idx="228">
                  <c:v>0.18586673205641679</c:v>
                </c:pt>
                <c:pt idx="229">
                  <c:v>0.19499495954009208</c:v>
                </c:pt>
                <c:pt idx="230">
                  <c:v>0.19197068359534647</c:v>
                </c:pt>
                <c:pt idx="231">
                  <c:v>0.19000172556285139</c:v>
                </c:pt>
                <c:pt idx="232">
                  <c:v>0.19040950331035611</c:v>
                </c:pt>
                <c:pt idx="233">
                  <c:v>0.18071274827670758</c:v>
                </c:pt>
                <c:pt idx="234">
                  <c:v>0.18889827352895772</c:v>
                </c:pt>
                <c:pt idx="235">
                  <c:v>0.1839123050795122</c:v>
                </c:pt>
                <c:pt idx="236">
                  <c:v>0.18496035746396752</c:v>
                </c:pt>
                <c:pt idx="237">
                  <c:v>0.20716744316994981</c:v>
                </c:pt>
                <c:pt idx="238">
                  <c:v>0.20849703475646858</c:v>
                </c:pt>
                <c:pt idx="239">
                  <c:v>0.20374265500549468</c:v>
                </c:pt>
                <c:pt idx="240">
                  <c:v>0.21001553006566229</c:v>
                </c:pt>
                <c:pt idx="241">
                  <c:v>0.21092281284908598</c:v>
                </c:pt>
                <c:pt idx="242">
                  <c:v>0.2296778646613811</c:v>
                </c:pt>
                <c:pt idx="243">
                  <c:v>0.23453759456538531</c:v>
                </c:pt>
                <c:pt idx="244">
                  <c:v>0.23088030951148414</c:v>
                </c:pt>
                <c:pt idx="245">
                  <c:v>0.23192836189593946</c:v>
                </c:pt>
                <c:pt idx="246">
                  <c:v>0.2331380722738377</c:v>
                </c:pt>
                <c:pt idx="247">
                  <c:v>0.23486091055227099</c:v>
                </c:pt>
                <c:pt idx="248">
                  <c:v>0.23327520911097183</c:v>
                </c:pt>
                <c:pt idx="249">
                  <c:v>0.23140887665858381</c:v>
                </c:pt>
                <c:pt idx="250">
                  <c:v>0.22220254475111023</c:v>
                </c:pt>
                <c:pt idx="251">
                  <c:v>0.21820287169986111</c:v>
                </c:pt>
                <c:pt idx="252">
                  <c:v>0.22478362350034964</c:v>
                </c:pt>
                <c:pt idx="253">
                  <c:v>0.22034801878138932</c:v>
                </c:pt>
                <c:pt idx="254">
                  <c:v>0.22743009199974579</c:v>
                </c:pt>
                <c:pt idx="255">
                  <c:v>0.22445576655859203</c:v>
                </c:pt>
                <c:pt idx="256">
                  <c:v>0.2255683005022297</c:v>
                </c:pt>
                <c:pt idx="257">
                  <c:v>0.23290194262049432</c:v>
                </c:pt>
                <c:pt idx="258">
                  <c:v>0.23606153902042523</c:v>
                </c:pt>
                <c:pt idx="259">
                  <c:v>0.23365483293827027</c:v>
                </c:pt>
                <c:pt idx="260">
                  <c:v>0.22365383392819851</c:v>
                </c:pt>
                <c:pt idx="261">
                  <c:v>0.21197813076133648</c:v>
                </c:pt>
                <c:pt idx="262">
                  <c:v>0.21029071193090482</c:v>
                </c:pt>
                <c:pt idx="263">
                  <c:v>0.21051412691060684</c:v>
                </c:pt>
                <c:pt idx="264">
                  <c:v>0.2191764524244158</c:v>
                </c:pt>
                <c:pt idx="265">
                  <c:v>0.23076042830286361</c:v>
                </c:pt>
                <c:pt idx="266">
                  <c:v>0.23123450399149936</c:v>
                </c:pt>
                <c:pt idx="267">
                  <c:v>0.23050250206613454</c:v>
                </c:pt>
                <c:pt idx="268">
                  <c:v>0.21184553487907443</c:v>
                </c:pt>
                <c:pt idx="269">
                  <c:v>0.2120616843309811</c:v>
                </c:pt>
                <c:pt idx="270">
                  <c:v>0.18995994877802913</c:v>
                </c:pt>
                <c:pt idx="271">
                  <c:v>0.1876722157135203</c:v>
                </c:pt>
                <c:pt idx="272">
                  <c:v>0.19006439074008488</c:v>
                </c:pt>
                <c:pt idx="273">
                  <c:v>0.19038498215404731</c:v>
                </c:pt>
                <c:pt idx="274">
                  <c:v>0.19038498215404731</c:v>
                </c:pt>
                <c:pt idx="275">
                  <c:v>0.19038498215404731</c:v>
                </c:pt>
                <c:pt idx="276">
                  <c:v>0.18940867685656937</c:v>
                </c:pt>
                <c:pt idx="277">
                  <c:v>0.201774605163974</c:v>
                </c:pt>
                <c:pt idx="278">
                  <c:v>0.18910897383501804</c:v>
                </c:pt>
                <c:pt idx="279">
                  <c:v>0.19085996603365765</c:v>
                </c:pt>
                <c:pt idx="280">
                  <c:v>0.20296070257653787</c:v>
                </c:pt>
                <c:pt idx="281">
                  <c:v>0.17453886603274937</c:v>
                </c:pt>
                <c:pt idx="282">
                  <c:v>0.1635125194125821</c:v>
                </c:pt>
                <c:pt idx="283">
                  <c:v>0.1638821531391621</c:v>
                </c:pt>
                <c:pt idx="284">
                  <c:v>0.1638539992189558</c:v>
                </c:pt>
                <c:pt idx="285">
                  <c:v>0.15850475437975103</c:v>
                </c:pt>
                <c:pt idx="286">
                  <c:v>0.14168233296097513</c:v>
                </c:pt>
                <c:pt idx="287">
                  <c:v>0.13908763134711963</c:v>
                </c:pt>
                <c:pt idx="288">
                  <c:v>0.14325895249253012</c:v>
                </c:pt>
                <c:pt idx="289">
                  <c:v>0.16211753807590656</c:v>
                </c:pt>
                <c:pt idx="290">
                  <c:v>0.16144093579998009</c:v>
                </c:pt>
                <c:pt idx="291">
                  <c:v>0.16583476373411798</c:v>
                </c:pt>
                <c:pt idx="292">
                  <c:v>0.18151377271612684</c:v>
                </c:pt>
                <c:pt idx="293">
                  <c:v>0.1776848395680645</c:v>
                </c:pt>
                <c:pt idx="294">
                  <c:v>0.16958014331253574</c:v>
                </c:pt>
                <c:pt idx="295">
                  <c:v>0.17929597035664668</c:v>
                </c:pt>
                <c:pt idx="296">
                  <c:v>0.18262993942366201</c:v>
                </c:pt>
                <c:pt idx="297">
                  <c:v>0.18297141923003574</c:v>
                </c:pt>
                <c:pt idx="298">
                  <c:v>0.17752408976559597</c:v>
                </c:pt>
                <c:pt idx="299">
                  <c:v>0.17626896983897783</c:v>
                </c:pt>
                <c:pt idx="300">
                  <c:v>0.1837806173882244</c:v>
                </c:pt>
                <c:pt idx="301">
                  <c:v>0.18737251269196897</c:v>
                </c:pt>
                <c:pt idx="302">
                  <c:v>0.19473703330336301</c:v>
                </c:pt>
                <c:pt idx="303">
                  <c:v>0.1960766149906002</c:v>
                </c:pt>
                <c:pt idx="304">
                  <c:v>0.20321136328547176</c:v>
                </c:pt>
                <c:pt idx="305">
                  <c:v>0.20293981418412674</c:v>
                </c:pt>
                <c:pt idx="306">
                  <c:v>0.19615290303244964</c:v>
                </c:pt>
                <c:pt idx="307">
                  <c:v>0.19290975306287411</c:v>
                </c:pt>
                <c:pt idx="308">
                  <c:v>0.20202617406388215</c:v>
                </c:pt>
                <c:pt idx="309">
                  <c:v>0.2125221371550009</c:v>
                </c:pt>
                <c:pt idx="310">
                  <c:v>0.20353195469943416</c:v>
                </c:pt>
                <c:pt idx="311">
                  <c:v>0.2089583957714628</c:v>
                </c:pt>
                <c:pt idx="312">
                  <c:v>0.19798018327293868</c:v>
                </c:pt>
                <c:pt idx="313">
                  <c:v>0.19326576392483819</c:v>
                </c:pt>
                <c:pt idx="314">
                  <c:v>0.1910552270931532</c:v>
                </c:pt>
                <c:pt idx="315">
                  <c:v>0.18939505399195342</c:v>
                </c:pt>
                <c:pt idx="316">
                  <c:v>0.17502747277697564</c:v>
                </c:pt>
                <c:pt idx="317">
                  <c:v>0.19010616752490711</c:v>
                </c:pt>
                <c:pt idx="318">
                  <c:v>0.21811568536631881</c:v>
                </c:pt>
                <c:pt idx="319">
                  <c:v>0.21619122869156934</c:v>
                </c:pt>
                <c:pt idx="320">
                  <c:v>0.22017364611430487</c:v>
                </c:pt>
                <c:pt idx="321">
                  <c:v>0.21554913767266992</c:v>
                </c:pt>
                <c:pt idx="322">
                  <c:v>0.21051412691060684</c:v>
                </c:pt>
                <c:pt idx="323">
                  <c:v>0.2161140324587455</c:v>
                </c:pt>
                <c:pt idx="324">
                  <c:v>0.22344404181311245</c:v>
                </c:pt>
                <c:pt idx="325">
                  <c:v>0.22500703848005166</c:v>
                </c:pt>
                <c:pt idx="326">
                  <c:v>0.2267226112306896</c:v>
                </c:pt>
                <c:pt idx="327">
                  <c:v>0.22922649374710513</c:v>
                </c:pt>
                <c:pt idx="328">
                  <c:v>0.22707771390167925</c:v>
                </c:pt>
                <c:pt idx="329">
                  <c:v>0.23477826517360079</c:v>
                </c:pt>
                <c:pt idx="330">
                  <c:v>0.2396534343241698</c:v>
                </c:pt>
                <c:pt idx="331">
                  <c:v>0.24533053610513214</c:v>
                </c:pt>
                <c:pt idx="332">
                  <c:v>0.25142631392529224</c:v>
                </c:pt>
                <c:pt idx="333">
                  <c:v>0.25560399240752346</c:v>
                </c:pt>
                <c:pt idx="334">
                  <c:v>0.26202036164164599</c:v>
                </c:pt>
                <c:pt idx="335">
                  <c:v>0.26074435332261675</c:v>
                </c:pt>
                <c:pt idx="336">
                  <c:v>0.26732782969602853</c:v>
                </c:pt>
                <c:pt idx="337">
                  <c:v>0.26333178940867691</c:v>
                </c:pt>
                <c:pt idx="338">
                  <c:v>0.25880536559227679</c:v>
                </c:pt>
                <c:pt idx="339">
                  <c:v>0.27235648312127086</c:v>
                </c:pt>
                <c:pt idx="340">
                  <c:v>0.26057633799235308</c:v>
                </c:pt>
                <c:pt idx="341">
                  <c:v>0.26958740884033094</c:v>
                </c:pt>
                <c:pt idx="342">
                  <c:v>0.27024312272384643</c:v>
                </c:pt>
                <c:pt idx="343">
                  <c:v>0.26638603565557761</c:v>
                </c:pt>
                <c:pt idx="344">
                  <c:v>0.27082890590233311</c:v>
                </c:pt>
                <c:pt idx="345">
                  <c:v>0.26885540691496612</c:v>
                </c:pt>
                <c:pt idx="346">
                  <c:v>0.27316568127945956</c:v>
                </c:pt>
                <c:pt idx="347">
                  <c:v>0.26991526578208869</c:v>
                </c:pt>
                <c:pt idx="348">
                  <c:v>0.26905066797446164</c:v>
                </c:pt>
                <c:pt idx="349">
                  <c:v>0.26981082382003296</c:v>
                </c:pt>
                <c:pt idx="350">
                  <c:v>0.27470688136301308</c:v>
                </c:pt>
                <c:pt idx="351">
                  <c:v>0.26488661235684652</c:v>
                </c:pt>
                <c:pt idx="352">
                  <c:v>0.26062538030497062</c:v>
                </c:pt>
                <c:pt idx="353">
                  <c:v>0.27151913104287573</c:v>
                </c:pt>
                <c:pt idx="354">
                  <c:v>0.25186587835690094</c:v>
                </c:pt>
                <c:pt idx="355">
                  <c:v>0.26239726089602117</c:v>
                </c:pt>
                <c:pt idx="356">
                  <c:v>0.27831239953137354</c:v>
                </c:pt>
                <c:pt idx="357">
                  <c:v>0.27641609677683027</c:v>
                </c:pt>
                <c:pt idx="358">
                  <c:v>0.27961020443378837</c:v>
                </c:pt>
                <c:pt idx="359">
                  <c:v>0.28307586119209149</c:v>
                </c:pt>
                <c:pt idx="360">
                  <c:v>0.29451452651463556</c:v>
                </c:pt>
                <c:pt idx="361">
                  <c:v>0.29837161358290426</c:v>
                </c:pt>
                <c:pt idx="362">
                  <c:v>0.30139134857277788</c:v>
                </c:pt>
                <c:pt idx="363">
                  <c:v>0.30752890317776022</c:v>
                </c:pt>
                <c:pt idx="364">
                  <c:v>0.31208983825118758</c:v>
                </c:pt>
                <c:pt idx="365">
                  <c:v>0.31234140715109571</c:v>
                </c:pt>
                <c:pt idx="366">
                  <c:v>0.31281548283973165</c:v>
                </c:pt>
                <c:pt idx="367">
                  <c:v>0.32043157235103398</c:v>
                </c:pt>
                <c:pt idx="368">
                  <c:v>0.31815837034211564</c:v>
                </c:pt>
                <c:pt idx="369">
                  <c:v>0.31252304534597536</c:v>
                </c:pt>
                <c:pt idx="370">
                  <c:v>0.31286452515234903</c:v>
                </c:pt>
                <c:pt idx="371">
                  <c:v>0.31794222089020879</c:v>
                </c:pt>
                <c:pt idx="372">
                  <c:v>0.30974670553724037</c:v>
                </c:pt>
                <c:pt idx="373">
                  <c:v>0.31796946661944087</c:v>
                </c:pt>
                <c:pt idx="374">
                  <c:v>0.31213161503600984</c:v>
                </c:pt>
                <c:pt idx="375">
                  <c:v>0.32229427203952449</c:v>
                </c:pt>
                <c:pt idx="376">
                  <c:v>0.31925274046626528</c:v>
                </c:pt>
                <c:pt idx="377">
                  <c:v>0.32400984479016259</c:v>
                </c:pt>
                <c:pt idx="378">
                  <c:v>0.32349308412573002</c:v>
                </c:pt>
                <c:pt idx="379">
                  <c:v>0.33159051485346347</c:v>
                </c:pt>
                <c:pt idx="380">
                  <c:v>0.32144965443333434</c:v>
                </c:pt>
                <c:pt idx="381">
                  <c:v>0.32651372730657813</c:v>
                </c:pt>
                <c:pt idx="382">
                  <c:v>0.32280285898518746</c:v>
                </c:pt>
                <c:pt idx="383">
                  <c:v>0.32718306405470943</c:v>
                </c:pt>
                <c:pt idx="384">
                  <c:v>0.33263039351914919</c:v>
                </c:pt>
                <c:pt idx="385">
                  <c:v>0.34432607688744793</c:v>
                </c:pt>
                <c:pt idx="386">
                  <c:v>0.35003859811641191</c:v>
                </c:pt>
                <c:pt idx="387">
                  <c:v>0.35003133258861674</c:v>
                </c:pt>
                <c:pt idx="388">
                  <c:v>0.32588616734326903</c:v>
                </c:pt>
                <c:pt idx="389">
                  <c:v>0.34019744071783425</c:v>
                </c:pt>
                <c:pt idx="390">
                  <c:v>0.32764714964262692</c:v>
                </c:pt>
                <c:pt idx="391">
                  <c:v>0.32024993415615433</c:v>
                </c:pt>
                <c:pt idx="392">
                  <c:v>0.32119172819660524</c:v>
                </c:pt>
                <c:pt idx="393">
                  <c:v>0.32297723165227188</c:v>
                </c:pt>
                <c:pt idx="394">
                  <c:v>0.33680807200138041</c:v>
                </c:pt>
                <c:pt idx="395">
                  <c:v>0.33288831975587824</c:v>
                </c:pt>
                <c:pt idx="396">
                  <c:v>0.33511338764315357</c:v>
                </c:pt>
                <c:pt idx="397">
                  <c:v>0.33618051203807137</c:v>
                </c:pt>
                <c:pt idx="398">
                  <c:v>0.34582550018617919</c:v>
                </c:pt>
                <c:pt idx="399">
                  <c:v>0.34773724218728713</c:v>
                </c:pt>
                <c:pt idx="400">
                  <c:v>0.33512701050776966</c:v>
                </c:pt>
                <c:pt idx="401">
                  <c:v>0.34699070920633196</c:v>
                </c:pt>
                <c:pt idx="402">
                  <c:v>0.359921532299812</c:v>
                </c:pt>
                <c:pt idx="403">
                  <c:v>0.35946107947579214</c:v>
                </c:pt>
                <c:pt idx="404">
                  <c:v>0.36739049487326209</c:v>
                </c:pt>
                <c:pt idx="405">
                  <c:v>0.37183336512001758</c:v>
                </c:pt>
                <c:pt idx="406">
                  <c:v>0.36978993542762184</c:v>
                </c:pt>
                <c:pt idx="407">
                  <c:v>0.37304761645278772</c:v>
                </c:pt>
                <c:pt idx="408">
                  <c:v>0.37061275645042646</c:v>
                </c:pt>
                <c:pt idx="409">
                  <c:v>0.38183527232106373</c:v>
                </c:pt>
                <c:pt idx="410">
                  <c:v>0.38732437857032587</c:v>
                </c:pt>
                <c:pt idx="411">
                  <c:v>0.38346729150205705</c:v>
                </c:pt>
                <c:pt idx="412">
                  <c:v>0.39447274972981322</c:v>
                </c:pt>
                <c:pt idx="413">
                  <c:v>0.39273628858676413</c:v>
                </c:pt>
                <c:pt idx="414">
                  <c:v>0.39748612738286609</c:v>
                </c:pt>
                <c:pt idx="415">
                  <c:v>0.39018336375773105</c:v>
                </c:pt>
                <c:pt idx="416">
                  <c:v>0.38903268579316863</c:v>
                </c:pt>
                <c:pt idx="417">
                  <c:v>0.38981373003115105</c:v>
                </c:pt>
                <c:pt idx="418">
                  <c:v>0.39946689189802831</c:v>
                </c:pt>
                <c:pt idx="419">
                  <c:v>0.38978648430191898</c:v>
                </c:pt>
                <c:pt idx="420">
                  <c:v>0.39175998328928618</c:v>
                </c:pt>
                <c:pt idx="421">
                  <c:v>0.37278242468826345</c:v>
                </c:pt>
                <c:pt idx="422">
                  <c:v>0.38535723691977958</c:v>
                </c:pt>
                <c:pt idx="423">
                  <c:v>0.37841048415660855</c:v>
                </c:pt>
                <c:pt idx="424">
                  <c:v>0.3587072809670418</c:v>
                </c:pt>
                <c:pt idx="425">
                  <c:v>0.36597553333514982</c:v>
                </c:pt>
                <c:pt idx="426">
                  <c:v>0.38482049605391033</c:v>
                </c:pt>
                <c:pt idx="427">
                  <c:v>0.38395499005530886</c:v>
                </c:pt>
                <c:pt idx="428">
                  <c:v>0.37336820786675029</c:v>
                </c:pt>
                <c:pt idx="429">
                  <c:v>0.36185325450235678</c:v>
                </c:pt>
                <c:pt idx="430">
                  <c:v>0.37827788827434639</c:v>
                </c:pt>
                <c:pt idx="431">
                  <c:v>0.36866014585547058</c:v>
                </c:pt>
                <c:pt idx="432">
                  <c:v>0.37862027627169448</c:v>
                </c:pt>
                <c:pt idx="433">
                  <c:v>0.39118782297541527</c:v>
                </c:pt>
                <c:pt idx="434">
                  <c:v>0.37247545613891697</c:v>
                </c:pt>
                <c:pt idx="435">
                  <c:v>0.34033730212789148</c:v>
                </c:pt>
                <c:pt idx="436">
                  <c:v>0.34406815065071883</c:v>
                </c:pt>
                <c:pt idx="437">
                  <c:v>0.33136800806473587</c:v>
                </c:pt>
                <c:pt idx="438">
                  <c:v>0.34051803213179666</c:v>
                </c:pt>
                <c:pt idx="439">
                  <c:v>0.35412545750120333</c:v>
                </c:pt>
                <c:pt idx="440">
                  <c:v>0.36451062129344564</c:v>
                </c:pt>
                <c:pt idx="441">
                  <c:v>0.35407641518858596</c:v>
                </c:pt>
                <c:pt idx="442">
                  <c:v>0.3600123513972518</c:v>
                </c:pt>
                <c:pt idx="443">
                  <c:v>0.35614799880118797</c:v>
                </c:pt>
                <c:pt idx="444">
                  <c:v>0.3612302354939198</c:v>
                </c:pt>
                <c:pt idx="445">
                  <c:v>0.37462332779336843</c:v>
                </c:pt>
                <c:pt idx="446">
                  <c:v>0.38269260460089555</c:v>
                </c:pt>
                <c:pt idx="447">
                  <c:v>0.38956306932221713</c:v>
                </c:pt>
                <c:pt idx="448">
                  <c:v>0.38877475955643959</c:v>
                </c:pt>
                <c:pt idx="449">
                  <c:v>0.40414679998910175</c:v>
                </c:pt>
                <c:pt idx="450">
                  <c:v>0.40445376853844822</c:v>
                </c:pt>
                <c:pt idx="451">
                  <c:v>0.40626651772334693</c:v>
                </c:pt>
                <c:pt idx="452">
                  <c:v>0.4033230707753227</c:v>
                </c:pt>
                <c:pt idx="453">
                  <c:v>0.40501866332452396</c:v>
                </c:pt>
                <c:pt idx="454">
                  <c:v>0.41210436930677796</c:v>
                </c:pt>
                <c:pt idx="455">
                  <c:v>0.41166843763906674</c:v>
                </c:pt>
                <c:pt idx="456">
                  <c:v>0.41183282020543277</c:v>
                </c:pt>
                <c:pt idx="457">
                  <c:v>0.41384809597762218</c:v>
                </c:pt>
                <c:pt idx="458">
                  <c:v>0.41153220899290704</c:v>
                </c:pt>
                <c:pt idx="459">
                  <c:v>0.41274646032567736</c:v>
                </c:pt>
                <c:pt idx="460">
                  <c:v>0.41303889781943354</c:v>
                </c:pt>
                <c:pt idx="461">
                  <c:v>0.40969130588780206</c:v>
                </c:pt>
                <c:pt idx="462">
                  <c:v>0.40956597553333524</c:v>
                </c:pt>
                <c:pt idx="463">
                  <c:v>0.40765423353222729</c:v>
                </c:pt>
                <c:pt idx="464">
                  <c:v>0.41932267117129396</c:v>
                </c:pt>
                <c:pt idx="465">
                  <c:v>0.42207812258761784</c:v>
                </c:pt>
                <c:pt idx="466">
                  <c:v>0.4178795557129753</c:v>
                </c:pt>
                <c:pt idx="467">
                  <c:v>0.40939796020307151</c:v>
                </c:pt>
                <c:pt idx="468">
                  <c:v>0.40503228618913989</c:v>
                </c:pt>
                <c:pt idx="469">
                  <c:v>0.4075434342333506</c:v>
                </c:pt>
                <c:pt idx="470">
                  <c:v>0.40093089574875812</c:v>
                </c:pt>
                <c:pt idx="471">
                  <c:v>0.40040142041068405</c:v>
                </c:pt>
                <c:pt idx="472">
                  <c:v>0.40324678273347325</c:v>
                </c:pt>
                <c:pt idx="473">
                  <c:v>0.3929524380386708</c:v>
                </c:pt>
                <c:pt idx="474">
                  <c:v>0.37247545613891697</c:v>
                </c:pt>
                <c:pt idx="475">
                  <c:v>0.36968549346556595</c:v>
                </c:pt>
                <c:pt idx="476">
                  <c:v>0.36326185870364824</c:v>
                </c:pt>
                <c:pt idx="477">
                  <c:v>0.3625580106984897</c:v>
                </c:pt>
                <c:pt idx="478">
                  <c:v>0.35298204506443615</c:v>
                </c:pt>
                <c:pt idx="479">
                  <c:v>0.35899336112397717</c:v>
                </c:pt>
                <c:pt idx="480">
                  <c:v>0.36324097031123709</c:v>
                </c:pt>
                <c:pt idx="481">
                  <c:v>0.35742400712021721</c:v>
                </c:pt>
                <c:pt idx="482">
                  <c:v>0.34195479025329445</c:v>
                </c:pt>
                <c:pt idx="483">
                  <c:v>0.34634861818743251</c:v>
                </c:pt>
                <c:pt idx="484">
                  <c:v>0.34784168414934302</c:v>
                </c:pt>
                <c:pt idx="485">
                  <c:v>0.34505898700378718</c:v>
                </c:pt>
                <c:pt idx="486">
                  <c:v>0.34720685865823864</c:v>
                </c:pt>
                <c:pt idx="487">
                  <c:v>0.35600813739113074</c:v>
                </c:pt>
                <c:pt idx="488">
                  <c:v>0.35660845162520777</c:v>
                </c:pt>
                <c:pt idx="489">
                  <c:v>0.35524798154555942</c:v>
                </c:pt>
                <c:pt idx="490">
                  <c:v>0.36801896302754555</c:v>
                </c:pt>
                <c:pt idx="491">
                  <c:v>0.37963835835399468</c:v>
                </c:pt>
                <c:pt idx="492">
                  <c:v>0.39194797882098653</c:v>
                </c:pt>
                <c:pt idx="493">
                  <c:v>0.38959031505144903</c:v>
                </c:pt>
                <c:pt idx="494">
                  <c:v>0.39643989138035945</c:v>
                </c:pt>
                <c:pt idx="495">
                  <c:v>0.40722193462841377</c:v>
                </c:pt>
                <c:pt idx="496">
                  <c:v>0.41039606208393503</c:v>
                </c:pt>
                <c:pt idx="497">
                  <c:v>0.42376554141804951</c:v>
                </c:pt>
                <c:pt idx="498">
                  <c:v>0.42009735807245546</c:v>
                </c:pt>
                <c:pt idx="499">
                  <c:v>0.40325404826126843</c:v>
                </c:pt>
                <c:pt idx="500">
                  <c:v>0.39873943092753544</c:v>
                </c:pt>
                <c:pt idx="501">
                  <c:v>0.3926736234095306</c:v>
                </c:pt>
                <c:pt idx="502">
                  <c:v>0.38710368816354712</c:v>
                </c:pt>
                <c:pt idx="503">
                  <c:v>0.39210237128663411</c:v>
                </c:pt>
                <c:pt idx="504">
                  <c:v>0.38573958532000113</c:v>
                </c:pt>
                <c:pt idx="505">
                  <c:v>0.37406297396216481</c:v>
                </c:pt>
                <c:pt idx="506">
                  <c:v>0.37969648257635624</c:v>
                </c:pt>
                <c:pt idx="507">
                  <c:v>0.37437811623028089</c:v>
                </c:pt>
                <c:pt idx="508">
                  <c:v>0.36196677837415653</c:v>
                </c:pt>
                <c:pt idx="509">
                  <c:v>0.36887811168932605</c:v>
                </c:pt>
                <c:pt idx="510">
                  <c:v>0.35649583594438239</c:v>
                </c:pt>
                <c:pt idx="511">
                  <c:v>0.34199111789227049</c:v>
                </c:pt>
                <c:pt idx="512">
                  <c:v>0.34439328301955335</c:v>
                </c:pt>
                <c:pt idx="513">
                  <c:v>0.3737360252113815</c:v>
                </c:pt>
                <c:pt idx="514">
                  <c:v>0.38382057779109802</c:v>
                </c:pt>
                <c:pt idx="515">
                  <c:v>0.38964662289186175</c:v>
                </c:pt>
                <c:pt idx="516">
                  <c:v>0.37754497815800714</c:v>
                </c:pt>
                <c:pt idx="517">
                  <c:v>0.3962373647930687</c:v>
                </c:pt>
                <c:pt idx="518">
                  <c:v>0.39603937916064991</c:v>
                </c:pt>
                <c:pt idx="519">
                  <c:v>0.39858231388896459</c:v>
                </c:pt>
                <c:pt idx="520">
                  <c:v>0.39790571161303812</c:v>
                </c:pt>
                <c:pt idx="521">
                  <c:v>0.40475892070584607</c:v>
                </c:pt>
                <c:pt idx="522">
                  <c:v>0.39982471914194123</c:v>
                </c:pt>
                <c:pt idx="523">
                  <c:v>0.4085324542044701</c:v>
                </c:pt>
                <c:pt idx="524">
                  <c:v>0.41407877648511937</c:v>
                </c:pt>
                <c:pt idx="525">
                  <c:v>0.4139561707035756</c:v>
                </c:pt>
                <c:pt idx="526">
                  <c:v>0.4240752345403192</c:v>
                </c:pt>
                <c:pt idx="527">
                  <c:v>0.41848168632900135</c:v>
                </c:pt>
                <c:pt idx="528">
                  <c:v>0.41185098402492082</c:v>
                </c:pt>
                <c:pt idx="529">
                  <c:v>0.41819015702621948</c:v>
                </c:pt>
                <c:pt idx="530">
                  <c:v>0.42033076315287593</c:v>
                </c:pt>
                <c:pt idx="531">
                  <c:v>0.41843264401638375</c:v>
                </c:pt>
                <c:pt idx="532">
                  <c:v>0.43011742909298967</c:v>
                </c:pt>
                <c:pt idx="533">
                  <c:v>0.41623118909444279</c:v>
                </c:pt>
                <c:pt idx="534">
                  <c:v>0.43147063364484295</c:v>
                </c:pt>
                <c:pt idx="535">
                  <c:v>0.43340689680225963</c:v>
                </c:pt>
                <c:pt idx="536">
                  <c:v>0.43046163347228661</c:v>
                </c:pt>
                <c:pt idx="537">
                  <c:v>0.43690615662661542</c:v>
                </c:pt>
                <c:pt idx="538">
                  <c:v>0.44186397115585463</c:v>
                </c:pt>
                <c:pt idx="539">
                  <c:v>0.44962718760500969</c:v>
                </c:pt>
                <c:pt idx="540">
                  <c:v>0.45092771708034773</c:v>
                </c:pt>
                <c:pt idx="541">
                  <c:v>0.45011125339436386</c:v>
                </c:pt>
                <c:pt idx="542">
                  <c:v>0.44409812095287399</c:v>
                </c:pt>
                <c:pt idx="543">
                  <c:v>0.45401284182037804</c:v>
                </c:pt>
                <c:pt idx="544">
                  <c:v>0.45898791197813082</c:v>
                </c:pt>
                <c:pt idx="545">
                  <c:v>0.45969357636523822</c:v>
                </c:pt>
                <c:pt idx="546">
                  <c:v>0.45971718933057243</c:v>
                </c:pt>
                <c:pt idx="547">
                  <c:v>0.46194498179077098</c:v>
                </c:pt>
                <c:pt idx="548">
                  <c:v>0.46095323724672826</c:v>
                </c:pt>
                <c:pt idx="549">
                  <c:v>0.45390204252150151</c:v>
                </c:pt>
                <c:pt idx="550">
                  <c:v>0.44535142449754345</c:v>
                </c:pt>
                <c:pt idx="551">
                  <c:v>0.44309456992616414</c:v>
                </c:pt>
                <c:pt idx="552">
                  <c:v>0.43689525833492271</c:v>
                </c:pt>
                <c:pt idx="553">
                  <c:v>0.45494010480523855</c:v>
                </c:pt>
                <c:pt idx="554">
                  <c:v>0.45542417059459273</c:v>
                </c:pt>
                <c:pt idx="555">
                  <c:v>0.45066524988874657</c:v>
                </c:pt>
                <c:pt idx="556">
                  <c:v>0.4388950948605474</c:v>
                </c:pt>
                <c:pt idx="557">
                  <c:v>0.42944082681706319</c:v>
                </c:pt>
                <c:pt idx="558">
                  <c:v>0.43088757503927938</c:v>
                </c:pt>
                <c:pt idx="559">
                  <c:v>0.4426223106194771</c:v>
                </c:pt>
                <c:pt idx="560">
                  <c:v>0.44177678482231253</c:v>
                </c:pt>
                <c:pt idx="561">
                  <c:v>0.46836044283391909</c:v>
                </c:pt>
                <c:pt idx="562">
                  <c:v>0.46936944300647543</c:v>
                </c:pt>
                <c:pt idx="563">
                  <c:v>0.47318929424479378</c:v>
                </c:pt>
                <c:pt idx="564">
                  <c:v>0.47986177333369673</c:v>
                </c:pt>
                <c:pt idx="565">
                  <c:v>0.48557792732655819</c:v>
                </c:pt>
                <c:pt idx="566">
                  <c:v>0.49668782751637031</c:v>
                </c:pt>
                <c:pt idx="567">
                  <c:v>0.49655432344313366</c:v>
                </c:pt>
                <c:pt idx="568">
                  <c:v>0.49890472168487604</c:v>
                </c:pt>
                <c:pt idx="569">
                  <c:v>0.50547729976659495</c:v>
                </c:pt>
                <c:pt idx="570">
                  <c:v>0.49318856769201419</c:v>
                </c:pt>
                <c:pt idx="571">
                  <c:v>0.49578962664269061</c:v>
                </c:pt>
                <c:pt idx="572">
                  <c:v>0.4917127573586173</c:v>
                </c:pt>
                <c:pt idx="573">
                  <c:v>0.50132505063164678</c:v>
                </c:pt>
                <c:pt idx="574">
                  <c:v>0.49513118818625201</c:v>
                </c:pt>
                <c:pt idx="575">
                  <c:v>0.49349826081428394</c:v>
                </c:pt>
                <c:pt idx="576">
                  <c:v>0.49279804557302309</c:v>
                </c:pt>
                <c:pt idx="577">
                  <c:v>0.47653143703057887</c:v>
                </c:pt>
                <c:pt idx="578">
                  <c:v>0.48705918680580162</c:v>
                </c:pt>
                <c:pt idx="579">
                  <c:v>0.49687491485709606</c:v>
                </c:pt>
                <c:pt idx="580">
                  <c:v>0.49097803086032921</c:v>
                </c:pt>
                <c:pt idx="581">
                  <c:v>0.49475156435895357</c:v>
                </c:pt>
                <c:pt idx="582">
                  <c:v>0.49074462577990891</c:v>
                </c:pt>
                <c:pt idx="583">
                  <c:v>0.48701196087513288</c:v>
                </c:pt>
                <c:pt idx="584">
                  <c:v>0.47102870791670082</c:v>
                </c:pt>
                <c:pt idx="585">
                  <c:v>0.4421264383474558</c:v>
                </c:pt>
                <c:pt idx="586">
                  <c:v>0.4383819669600123</c:v>
                </c:pt>
                <c:pt idx="587">
                  <c:v>0.4466174427158543</c:v>
                </c:pt>
                <c:pt idx="588">
                  <c:v>0.42938270259470174</c:v>
                </c:pt>
                <c:pt idx="589">
                  <c:v>0.43935645587554162</c:v>
                </c:pt>
                <c:pt idx="590">
                  <c:v>0.42575538784295569</c:v>
                </c:pt>
                <c:pt idx="591">
                  <c:v>0.39614382112270569</c:v>
                </c:pt>
                <c:pt idx="592">
                  <c:v>0.40272275654124551</c:v>
                </c:pt>
                <c:pt idx="593">
                  <c:v>0.40226775286307204</c:v>
                </c:pt>
                <c:pt idx="594">
                  <c:v>0.41936898891098828</c:v>
                </c:pt>
                <c:pt idx="595">
                  <c:v>0.43440409049214873</c:v>
                </c:pt>
                <c:pt idx="596">
                  <c:v>0.43510430573340975</c:v>
                </c:pt>
                <c:pt idx="597">
                  <c:v>0.45263057515734417</c:v>
                </c:pt>
                <c:pt idx="598">
                  <c:v>0.44983062238327487</c:v>
                </c:pt>
                <c:pt idx="599">
                  <c:v>0.4556112579353187</c:v>
                </c:pt>
                <c:pt idx="600">
                  <c:v>0.46712711949068647</c:v>
                </c:pt>
                <c:pt idx="601">
                  <c:v>0.46494836934310546</c:v>
                </c:pt>
                <c:pt idx="602">
                  <c:v>0.45678918162911297</c:v>
                </c:pt>
                <c:pt idx="603">
                  <c:v>0.46520538738886014</c:v>
                </c:pt>
                <c:pt idx="604">
                  <c:v>0.46248717180248661</c:v>
                </c:pt>
                <c:pt idx="605">
                  <c:v>0.47191782688063644</c:v>
                </c:pt>
                <c:pt idx="606">
                  <c:v>0.4694221180829905</c:v>
                </c:pt>
                <c:pt idx="607">
                  <c:v>0.47112497615998694</c:v>
                </c:pt>
                <c:pt idx="608">
                  <c:v>0.47786738595391842</c:v>
                </c:pt>
                <c:pt idx="609">
                  <c:v>0.48232297087431542</c:v>
                </c:pt>
                <c:pt idx="610">
                  <c:v>0.46836589197976564</c:v>
                </c:pt>
                <c:pt idx="611">
                  <c:v>0.48905902333142626</c:v>
                </c:pt>
                <c:pt idx="612">
                  <c:v>0.48581678155282498</c:v>
                </c:pt>
                <c:pt idx="613">
                  <c:v>0.4914212280558356</c:v>
                </c:pt>
                <c:pt idx="614">
                  <c:v>0.49422118082990507</c:v>
                </c:pt>
                <c:pt idx="615">
                  <c:v>0.49112969875305384</c:v>
                </c:pt>
                <c:pt idx="616">
                  <c:v>0.48500576701268749</c:v>
                </c:pt>
                <c:pt idx="617">
                  <c:v>0.48399131769428477</c:v>
                </c:pt>
                <c:pt idx="618">
                  <c:v>0.46299485055717515</c:v>
                </c:pt>
                <c:pt idx="619">
                  <c:v>0.45906964916582665</c:v>
                </c:pt>
                <c:pt idx="620">
                  <c:v>0.47555785630602404</c:v>
                </c:pt>
                <c:pt idx="621">
                  <c:v>0.48363803140524397</c:v>
                </c:pt>
                <c:pt idx="622">
                  <c:v>0.47328283791515685</c:v>
                </c:pt>
                <c:pt idx="623">
                  <c:v>0.48317122124440326</c:v>
                </c:pt>
                <c:pt idx="624">
                  <c:v>0.48060285716880552</c:v>
                </c:pt>
                <c:pt idx="625">
                  <c:v>0.47823429510757531</c:v>
                </c:pt>
                <c:pt idx="626">
                  <c:v>0.48651608860311146</c:v>
                </c:pt>
                <c:pt idx="627">
                  <c:v>0.47753498805728872</c:v>
                </c:pt>
                <c:pt idx="628">
                  <c:v>0.4771026891534752</c:v>
                </c:pt>
                <c:pt idx="629">
                  <c:v>0.48244557665585919</c:v>
                </c:pt>
                <c:pt idx="630">
                  <c:v>0.49466982717125763</c:v>
                </c:pt>
                <c:pt idx="631">
                  <c:v>0.50147671852437137</c:v>
                </c:pt>
                <c:pt idx="632">
                  <c:v>0.5051449018699653</c:v>
                </c:pt>
                <c:pt idx="633">
                  <c:v>0.5051040332761173</c:v>
                </c:pt>
                <c:pt idx="634">
                  <c:v>0.49058750874133811</c:v>
                </c:pt>
                <c:pt idx="635">
                  <c:v>0.47543525052448043</c:v>
                </c:pt>
                <c:pt idx="636">
                  <c:v>0.4763679626551871</c:v>
                </c:pt>
                <c:pt idx="637">
                  <c:v>0.49280985205569033</c:v>
                </c:pt>
                <c:pt idx="638">
                  <c:v>0.46856478580315869</c:v>
                </c:pt>
                <c:pt idx="639">
                  <c:v>0.45553496989346925</c:v>
                </c:pt>
                <c:pt idx="640">
                  <c:v>0.46883905947742693</c:v>
                </c:pt>
                <c:pt idx="641">
                  <c:v>0.47695102126075073</c:v>
                </c:pt>
                <c:pt idx="642">
                  <c:v>0.49169005258425735</c:v>
                </c:pt>
                <c:pt idx="643">
                  <c:v>0.49020879310501425</c:v>
                </c:pt>
                <c:pt idx="644">
                  <c:v>0.49390603856178883</c:v>
                </c:pt>
                <c:pt idx="645">
                  <c:v>0.49982017818706914</c:v>
                </c:pt>
                <c:pt idx="646">
                  <c:v>0.49866495926763499</c:v>
                </c:pt>
                <c:pt idx="647">
                  <c:v>0.49866495926763499</c:v>
                </c:pt>
                <c:pt idx="648">
                  <c:v>0.48593302999754784</c:v>
                </c:pt>
                <c:pt idx="649">
                  <c:v>0.49385972082209467</c:v>
                </c:pt>
                <c:pt idx="650">
                  <c:v>0.50172737923330513</c:v>
                </c:pt>
                <c:pt idx="651">
                  <c:v>0.50585692359389334</c:v>
                </c:pt>
                <c:pt idx="652">
                  <c:v>0.50386162802314072</c:v>
                </c:pt>
                <c:pt idx="653">
                  <c:v>0.49968576592285824</c:v>
                </c:pt>
                <c:pt idx="654">
                  <c:v>0.50128963118364533</c:v>
                </c:pt>
                <c:pt idx="655">
                  <c:v>0.48952583349226686</c:v>
                </c:pt>
                <c:pt idx="656">
                  <c:v>0.50019889382339333</c:v>
                </c:pt>
                <c:pt idx="657">
                  <c:v>0.50314415715336636</c:v>
                </c:pt>
                <c:pt idx="658">
                  <c:v>0.50608397133749294</c:v>
                </c:pt>
                <c:pt idx="659">
                  <c:v>0.51626751673341886</c:v>
                </c:pt>
                <c:pt idx="660">
                  <c:v>0.51808117410929166</c:v>
                </c:pt>
                <c:pt idx="661">
                  <c:v>0.50886576029207442</c:v>
                </c:pt>
                <c:pt idx="662">
                  <c:v>0.49368443996403583</c:v>
                </c:pt>
                <c:pt idx="663">
                  <c:v>0.49772588980010735</c:v>
                </c:pt>
                <c:pt idx="664">
                  <c:v>0.49959222225249533</c:v>
                </c:pt>
                <c:pt idx="665">
                  <c:v>0.48710005539964946</c:v>
                </c:pt>
                <c:pt idx="666">
                  <c:v>0.50151758711821937</c:v>
                </c:pt>
                <c:pt idx="667">
                  <c:v>0.50242759447456631</c:v>
                </c:pt>
                <c:pt idx="668">
                  <c:v>0.50816645324178777</c:v>
                </c:pt>
                <c:pt idx="669">
                  <c:v>0.51445385935754573</c:v>
                </c:pt>
                <c:pt idx="670">
                  <c:v>0.51061039515389306</c:v>
                </c:pt>
                <c:pt idx="671">
                  <c:v>0.51656449518204706</c:v>
                </c:pt>
                <c:pt idx="672">
                  <c:v>0.51823829114786246</c:v>
                </c:pt>
                <c:pt idx="673">
                  <c:v>0.52064136446612008</c:v>
                </c:pt>
                <c:pt idx="674">
                  <c:v>0.51870782588162645</c:v>
                </c:pt>
                <c:pt idx="675">
                  <c:v>0.52008736797173705</c:v>
                </c:pt>
                <c:pt idx="676">
                  <c:v>0.52904031459735368</c:v>
                </c:pt>
                <c:pt idx="677">
                  <c:v>0.53704783441862147</c:v>
                </c:pt>
                <c:pt idx="678">
                  <c:v>0.53875704983243866</c:v>
                </c:pt>
                <c:pt idx="679">
                  <c:v>0.53901315968721897</c:v>
                </c:pt>
                <c:pt idx="680">
                  <c:v>0.52974597898446096</c:v>
                </c:pt>
                <c:pt idx="681">
                  <c:v>0.5197840321862881</c:v>
                </c:pt>
                <c:pt idx="682">
                  <c:v>0.52355756568491241</c:v>
                </c:pt>
                <c:pt idx="683">
                  <c:v>0.52403618232841997</c:v>
                </c:pt>
                <c:pt idx="684">
                  <c:v>0.52653189112606613</c:v>
                </c:pt>
                <c:pt idx="685">
                  <c:v>0.53544396915783443</c:v>
                </c:pt>
                <c:pt idx="686">
                  <c:v>0.53679172456384128</c:v>
                </c:pt>
                <c:pt idx="687">
                  <c:v>0.53911850984024945</c:v>
                </c:pt>
                <c:pt idx="688">
                  <c:v>0.53822666630339022</c:v>
                </c:pt>
                <c:pt idx="689">
                  <c:v>0.52740738722538594</c:v>
                </c:pt>
                <c:pt idx="690">
                  <c:v>0.53189203425696341</c:v>
                </c:pt>
                <c:pt idx="691">
                  <c:v>0.52995032195370062</c:v>
                </c:pt>
                <c:pt idx="692">
                  <c:v>0.53046889900008176</c:v>
                </c:pt>
                <c:pt idx="693">
                  <c:v>0.52817662498070084</c:v>
                </c:pt>
                <c:pt idx="694">
                  <c:v>0.5399349735262331</c:v>
                </c:pt>
                <c:pt idx="695">
                  <c:v>0.54176679472159428</c:v>
                </c:pt>
                <c:pt idx="696">
                  <c:v>0.55012396806800523</c:v>
                </c:pt>
                <c:pt idx="697">
                  <c:v>0.54612338682578165</c:v>
                </c:pt>
                <c:pt idx="698">
                  <c:v>0.53544396915783443</c:v>
                </c:pt>
                <c:pt idx="699">
                  <c:v>0.54261776966460518</c:v>
                </c:pt>
                <c:pt idx="700">
                  <c:v>0.53621139053120093</c:v>
                </c:pt>
                <c:pt idx="701">
                  <c:v>0.53882153139162114</c:v>
                </c:pt>
                <c:pt idx="702">
                  <c:v>0.54895785085687809</c:v>
                </c:pt>
                <c:pt idx="703">
                  <c:v>0.54943555930941168</c:v>
                </c:pt>
                <c:pt idx="704">
                  <c:v>0.55647585574294578</c:v>
                </c:pt>
                <c:pt idx="705">
                  <c:v>0.54181856160713493</c:v>
                </c:pt>
                <c:pt idx="706">
                  <c:v>0.55302291365828415</c:v>
                </c:pt>
                <c:pt idx="707">
                  <c:v>0.54862272838732529</c:v>
                </c:pt>
                <c:pt idx="708">
                  <c:v>0.55423625680008004</c:v>
                </c:pt>
                <c:pt idx="709">
                  <c:v>0.55179231488797476</c:v>
                </c:pt>
                <c:pt idx="710">
                  <c:v>0.55153529684221991</c:v>
                </c:pt>
                <c:pt idx="711">
                  <c:v>0.5403436594647123</c:v>
                </c:pt>
                <c:pt idx="712">
                  <c:v>0.54234349599033693</c:v>
                </c:pt>
                <c:pt idx="713">
                  <c:v>0.53594256600277912</c:v>
                </c:pt>
                <c:pt idx="714">
                  <c:v>0.53305905965906519</c:v>
                </c:pt>
                <c:pt idx="715">
                  <c:v>0.50426395662479906</c:v>
                </c:pt>
                <c:pt idx="716">
                  <c:v>0.49791297714083316</c:v>
                </c:pt>
                <c:pt idx="717">
                  <c:v>0.50480705482748911</c:v>
                </c:pt>
                <c:pt idx="718">
                  <c:v>0.49210963681442949</c:v>
                </c:pt>
                <c:pt idx="719">
                  <c:v>0.49336929769591958</c:v>
                </c:pt>
                <c:pt idx="720">
                  <c:v>0.48655150805111308</c:v>
                </c:pt>
                <c:pt idx="721">
                  <c:v>0.50341298168178816</c:v>
                </c:pt>
                <c:pt idx="722">
                  <c:v>0.50487062819569695</c:v>
                </c:pt>
                <c:pt idx="723">
                  <c:v>0.5040132959158653</c:v>
                </c:pt>
                <c:pt idx="724">
                  <c:v>0.5123014467482222</c:v>
                </c:pt>
                <c:pt idx="725">
                  <c:v>0.5179122505880539</c:v>
                </c:pt>
                <c:pt idx="726">
                  <c:v>0.51331044692077854</c:v>
                </c:pt>
                <c:pt idx="727">
                  <c:v>0.52927916882362047</c:v>
                </c:pt>
                <c:pt idx="728">
                  <c:v>0.53662189285162887</c:v>
                </c:pt>
                <c:pt idx="729">
                  <c:v>0.54202926191319523</c:v>
                </c:pt>
                <c:pt idx="730">
                  <c:v>0.54751110263466218</c:v>
                </c:pt>
                <c:pt idx="731">
                  <c:v>0.54403545577564061</c:v>
                </c:pt>
                <c:pt idx="732">
                  <c:v>0.55090592049696208</c:v>
                </c:pt>
                <c:pt idx="733">
                  <c:v>0.55361505417359169</c:v>
                </c:pt>
                <c:pt idx="734">
                  <c:v>0.55500549455539505</c:v>
                </c:pt>
                <c:pt idx="735">
                  <c:v>0.55115113206004962</c:v>
                </c:pt>
                <c:pt idx="736">
                  <c:v>0.55286579661971336</c:v>
                </c:pt>
                <c:pt idx="737">
                  <c:v>0.55006039469979762</c:v>
                </c:pt>
                <c:pt idx="738">
                  <c:v>0.55103397542435217</c:v>
                </c:pt>
                <c:pt idx="739">
                  <c:v>0.55024384927662606</c:v>
                </c:pt>
                <c:pt idx="740">
                  <c:v>0.55639956770109633</c:v>
                </c:pt>
                <c:pt idx="741">
                  <c:v>0.55404372031350746</c:v>
                </c:pt>
                <c:pt idx="742">
                  <c:v>0.54518431735825401</c:v>
                </c:pt>
                <c:pt idx="743">
                  <c:v>0.55016483666185323</c:v>
                </c:pt>
                <c:pt idx="744">
                  <c:v>0.54837479225131469</c:v>
                </c:pt>
                <c:pt idx="745">
                  <c:v>0.54279032594974064</c:v>
                </c:pt>
                <c:pt idx="746">
                  <c:v>0.5467527631710396</c:v>
                </c:pt>
                <c:pt idx="747">
                  <c:v>0.55591005276589578</c:v>
                </c:pt>
                <c:pt idx="748">
                  <c:v>0.55816963191019797</c:v>
                </c:pt>
                <c:pt idx="749">
                  <c:v>0.56808162820477914</c:v>
                </c:pt>
                <c:pt idx="750">
                  <c:v>0.56933039079457648</c:v>
                </c:pt>
                <c:pt idx="751">
                  <c:v>0.5596072982226703</c:v>
                </c:pt>
                <c:pt idx="752">
                  <c:v>0.54899871945072609</c:v>
                </c:pt>
                <c:pt idx="753">
                  <c:v>0.56300211608497053</c:v>
                </c:pt>
                <c:pt idx="754">
                  <c:v>0.53900226139552621</c:v>
                </c:pt>
                <c:pt idx="755">
                  <c:v>0.55420083735207859</c:v>
                </c:pt>
                <c:pt idx="756">
                  <c:v>0.55039279259642737</c:v>
                </c:pt>
                <c:pt idx="757">
                  <c:v>0.54782079575693199</c:v>
                </c:pt>
                <c:pt idx="758">
                  <c:v>0.5261885949377435</c:v>
                </c:pt>
                <c:pt idx="759">
                  <c:v>0.52585619704111375</c:v>
                </c:pt>
                <c:pt idx="760">
                  <c:v>0.54480469353095562</c:v>
                </c:pt>
                <c:pt idx="761">
                  <c:v>0.54318992997847593</c:v>
                </c:pt>
                <c:pt idx="762">
                  <c:v>0.51843990954417896</c:v>
                </c:pt>
                <c:pt idx="763">
                  <c:v>0.54339972209356202</c:v>
                </c:pt>
                <c:pt idx="764">
                  <c:v>0.5129780490241489</c:v>
                </c:pt>
                <c:pt idx="765">
                  <c:v>0.50252022995395462</c:v>
                </c:pt>
                <c:pt idx="766">
                  <c:v>0.48226484665195402</c:v>
                </c:pt>
                <c:pt idx="767">
                  <c:v>0.48173083035900799</c:v>
                </c:pt>
                <c:pt idx="768">
                  <c:v>0.46597825790807296</c:v>
                </c:pt>
                <c:pt idx="769">
                  <c:v>0.46375319002079762</c:v>
                </c:pt>
                <c:pt idx="770">
                  <c:v>0.48765405189403233</c:v>
                </c:pt>
                <c:pt idx="771">
                  <c:v>0.48940322771072292</c:v>
                </c:pt>
                <c:pt idx="772">
                  <c:v>0.50894204833392387</c:v>
                </c:pt>
                <c:pt idx="773">
                  <c:v>0.49500222506788732</c:v>
                </c:pt>
                <c:pt idx="774">
                  <c:v>0.51467182519140142</c:v>
                </c:pt>
                <c:pt idx="775">
                  <c:v>0.52625216830595145</c:v>
                </c:pt>
                <c:pt idx="776">
                  <c:v>0.52739013159687209</c:v>
                </c:pt>
                <c:pt idx="777">
                  <c:v>0.54444686628704286</c:v>
                </c:pt>
                <c:pt idx="778">
                  <c:v>0.54159151386353543</c:v>
                </c:pt>
                <c:pt idx="779">
                  <c:v>0.5616725244984514</c:v>
                </c:pt>
                <c:pt idx="780">
                  <c:v>0.57939133040895852</c:v>
                </c:pt>
                <c:pt idx="781">
                  <c:v>0.57718624272312002</c:v>
                </c:pt>
                <c:pt idx="782">
                  <c:v>0.57878465883806052</c:v>
                </c:pt>
                <c:pt idx="783">
                  <c:v>0.58792923375927486</c:v>
                </c:pt>
                <c:pt idx="784">
                  <c:v>0.5942811214342153</c:v>
                </c:pt>
                <c:pt idx="785">
                  <c:v>0.596048461070394</c:v>
                </c:pt>
                <c:pt idx="786">
                  <c:v>0.59966396933947286</c:v>
                </c:pt>
                <c:pt idx="787">
                  <c:v>0.59976931949250312</c:v>
                </c:pt>
                <c:pt idx="788">
                  <c:v>0.59952410792941546</c:v>
                </c:pt>
                <c:pt idx="789">
                  <c:v>0.60321045509449744</c:v>
                </c:pt>
                <c:pt idx="790">
                  <c:v>0.60157117038570895</c:v>
                </c:pt>
                <c:pt idx="791">
                  <c:v>0.60275272684340064</c:v>
                </c:pt>
                <c:pt idx="792">
                  <c:v>0.60639184807781388</c:v>
                </c:pt>
                <c:pt idx="793">
                  <c:v>0.60620203616416457</c:v>
                </c:pt>
                <c:pt idx="794">
                  <c:v>0.60922358753598715</c:v>
                </c:pt>
                <c:pt idx="795">
                  <c:v>0.61749357454885634</c:v>
                </c:pt>
                <c:pt idx="796">
                  <c:v>0.61820559627278437</c:v>
                </c:pt>
                <c:pt idx="797">
                  <c:v>0.61793677174436235</c:v>
                </c:pt>
                <c:pt idx="798">
                  <c:v>0.61910016438256643</c:v>
                </c:pt>
                <c:pt idx="799">
                  <c:v>0.61914466574031202</c:v>
                </c:pt>
                <c:pt idx="800">
                  <c:v>0.61447293136800807</c:v>
                </c:pt>
                <c:pt idx="801">
                  <c:v>0.62380459362994845</c:v>
                </c:pt>
                <c:pt idx="802">
                  <c:v>0.62680798118228298</c:v>
                </c:pt>
                <c:pt idx="803">
                  <c:v>0.62567092608233654</c:v>
                </c:pt>
                <c:pt idx="804">
                  <c:v>0.63100109891107914</c:v>
                </c:pt>
                <c:pt idx="805">
                  <c:v>0.62134612066225292</c:v>
                </c:pt>
                <c:pt idx="806">
                  <c:v>0.61668891734553954</c:v>
                </c:pt>
                <c:pt idx="807">
                  <c:v>0.59234485827679861</c:v>
                </c:pt>
                <c:pt idx="808">
                  <c:v>0.59808371704402008</c:v>
                </c:pt>
                <c:pt idx="809">
                  <c:v>0.56942938361078588</c:v>
                </c:pt>
                <c:pt idx="810">
                  <c:v>0.56034838205777915</c:v>
                </c:pt>
                <c:pt idx="811">
                  <c:v>0.55017936771744358</c:v>
                </c:pt>
                <c:pt idx="812">
                  <c:v>0.5763352677801088</c:v>
                </c:pt>
                <c:pt idx="813">
                  <c:v>0.61459553714955195</c:v>
                </c:pt>
                <c:pt idx="814">
                  <c:v>0.61701586609632275</c:v>
                </c:pt>
                <c:pt idx="815">
                  <c:v>0.63106013132441485</c:v>
                </c:pt>
                <c:pt idx="816">
                  <c:v>0.63693885150169371</c:v>
                </c:pt>
                <c:pt idx="817">
                  <c:v>0.6374873988502302</c:v>
                </c:pt>
                <c:pt idx="818">
                  <c:v>0.63962164764006568</c:v>
                </c:pt>
                <c:pt idx="819">
                  <c:v>0.63821576801169755</c:v>
                </c:pt>
                <c:pt idx="820">
                  <c:v>0.63320618659691763</c:v>
                </c:pt>
                <c:pt idx="821">
                  <c:v>0.61867513100654803</c:v>
                </c:pt>
                <c:pt idx="822">
                  <c:v>0.61957605645315117</c:v>
                </c:pt>
                <c:pt idx="823">
                  <c:v>0.58948405670744464</c:v>
                </c:pt>
                <c:pt idx="824">
                  <c:v>0.57767666584929478</c:v>
                </c:pt>
                <c:pt idx="825">
                  <c:v>0.59701023531228159</c:v>
                </c:pt>
                <c:pt idx="826">
                  <c:v>0.62637659046944383</c:v>
                </c:pt>
                <c:pt idx="827">
                  <c:v>0.61089193435595635</c:v>
                </c:pt>
                <c:pt idx="828">
                  <c:v>0.60212516688009166</c:v>
                </c:pt>
                <c:pt idx="829">
                  <c:v>0.59965852019362642</c:v>
                </c:pt>
                <c:pt idx="830">
                  <c:v>0.58271258480233235</c:v>
                </c:pt>
                <c:pt idx="831">
                  <c:v>0.57305124921668527</c:v>
                </c:pt>
                <c:pt idx="832">
                  <c:v>0.59038498215404733</c:v>
                </c:pt>
                <c:pt idx="833">
                  <c:v>0.59071738005067709</c:v>
                </c:pt>
                <c:pt idx="834">
                  <c:v>0.59426386580570156</c:v>
                </c:pt>
                <c:pt idx="835">
                  <c:v>0.61784958541082025</c:v>
                </c:pt>
                <c:pt idx="836">
                  <c:v>0.60500958141477978</c:v>
                </c:pt>
                <c:pt idx="837">
                  <c:v>0.60556357790916282</c:v>
                </c:pt>
                <c:pt idx="838">
                  <c:v>0.57909071919643262</c:v>
                </c:pt>
                <c:pt idx="839">
                  <c:v>0.5613047071538203</c:v>
                </c:pt>
                <c:pt idx="840">
                  <c:v>0.5817825972445485</c:v>
                </c:pt>
                <c:pt idx="841">
                  <c:v>0.5589052665994606</c:v>
                </c:pt>
                <c:pt idx="842">
                  <c:v>0.57671398341643298</c:v>
                </c:pt>
                <c:pt idx="843">
                  <c:v>0.60444650301065328</c:v>
                </c:pt>
                <c:pt idx="844">
                  <c:v>0.60504772543570473</c:v>
                </c:pt>
                <c:pt idx="845">
                  <c:v>0.62428865941930278</c:v>
                </c:pt>
                <c:pt idx="846">
                  <c:v>0.61878593030542473</c:v>
                </c:pt>
                <c:pt idx="847">
                  <c:v>0.6101508505208475</c:v>
                </c:pt>
                <c:pt idx="848">
                  <c:v>0.62282465556857292</c:v>
                </c:pt>
                <c:pt idx="849">
                  <c:v>0.62222343314352146</c:v>
                </c:pt>
                <c:pt idx="850">
                  <c:v>0.63223533044528624</c:v>
                </c:pt>
                <c:pt idx="851">
                  <c:v>0.63650110345203381</c:v>
                </c:pt>
                <c:pt idx="852">
                  <c:v>0.63906492657275993</c:v>
                </c:pt>
                <c:pt idx="853">
                  <c:v>0.6374547039751518</c:v>
                </c:pt>
                <c:pt idx="854">
                  <c:v>0.63345139816000517</c:v>
                </c:pt>
                <c:pt idx="855">
                  <c:v>0.64749838796102033</c:v>
                </c:pt>
                <c:pt idx="856">
                  <c:v>0.64535505726144105</c:v>
                </c:pt>
                <c:pt idx="857">
                  <c:v>0.65374220091000734</c:v>
                </c:pt>
                <c:pt idx="858">
                  <c:v>0.65513899862863167</c:v>
                </c:pt>
                <c:pt idx="859">
                  <c:v>0.65421718478961743</c:v>
                </c:pt>
                <c:pt idx="860">
                  <c:v>0.64679544814683643</c:v>
                </c:pt>
                <c:pt idx="861">
                  <c:v>0.66095687001062597</c:v>
                </c:pt>
                <c:pt idx="862">
                  <c:v>0.65321363376290764</c:v>
                </c:pt>
                <c:pt idx="863">
                  <c:v>0.6435441244584913</c:v>
                </c:pt>
                <c:pt idx="864">
                  <c:v>0.64706972182110467</c:v>
                </c:pt>
                <c:pt idx="865">
                  <c:v>0.62173664278124396</c:v>
                </c:pt>
                <c:pt idx="866">
                  <c:v>0.63435504817953137</c:v>
                </c:pt>
                <c:pt idx="867">
                  <c:v>0.60413226893351124</c:v>
                </c:pt>
                <c:pt idx="868">
                  <c:v>0.60163020279904456</c:v>
                </c:pt>
                <c:pt idx="869">
                  <c:v>0.62522772888683054</c:v>
                </c:pt>
                <c:pt idx="870">
                  <c:v>0.61197631437938782</c:v>
                </c:pt>
                <c:pt idx="871">
                  <c:v>0.63269305869638259</c:v>
                </c:pt>
                <c:pt idx="872">
                  <c:v>0.62103733573095776</c:v>
                </c:pt>
                <c:pt idx="873">
                  <c:v>0.64166326095051263</c:v>
                </c:pt>
                <c:pt idx="874">
                  <c:v>0.63102289549446455</c:v>
                </c:pt>
                <c:pt idx="875">
                  <c:v>0.64633681170476542</c:v>
                </c:pt>
                <c:pt idx="876">
                  <c:v>0.64528240198348918</c:v>
                </c:pt>
                <c:pt idx="877">
                  <c:v>0.63575547866205306</c:v>
                </c:pt>
                <c:pt idx="878">
                  <c:v>0.60918181075116484</c:v>
                </c:pt>
                <c:pt idx="879">
                  <c:v>0.60552089293336608</c:v>
                </c:pt>
                <c:pt idx="880">
                  <c:v>0.6086477944582187</c:v>
                </c:pt>
                <c:pt idx="881">
                  <c:v>0.63259224949822468</c:v>
                </c:pt>
                <c:pt idx="882">
                  <c:v>0.61441117438174897</c:v>
                </c:pt>
                <c:pt idx="883">
                  <c:v>0.60733273392729026</c:v>
                </c:pt>
                <c:pt idx="884">
                  <c:v>0.61324142440672447</c:v>
                </c:pt>
                <c:pt idx="885">
                  <c:v>0.6239226584566202</c:v>
                </c:pt>
                <c:pt idx="886">
                  <c:v>0.62342951075752195</c:v>
                </c:pt>
                <c:pt idx="887">
                  <c:v>0.62588980010716644</c:v>
                </c:pt>
                <c:pt idx="888">
                  <c:v>0.6309956497652327</c:v>
                </c:pt>
                <c:pt idx="889">
                  <c:v>0.63997947488397877</c:v>
                </c:pt>
                <c:pt idx="890">
                  <c:v>0.63265854743935568</c:v>
                </c:pt>
                <c:pt idx="891">
                  <c:v>0.63807681479261469</c:v>
                </c:pt>
                <c:pt idx="892">
                  <c:v>0.64497089247927064</c:v>
                </c:pt>
                <c:pt idx="893">
                  <c:v>0.64434968985278229</c:v>
                </c:pt>
                <c:pt idx="894">
                  <c:v>0.61896847669127864</c:v>
                </c:pt>
                <c:pt idx="895">
                  <c:v>0.63791606499014619</c:v>
                </c:pt>
                <c:pt idx="896">
                  <c:v>0.6301655632146328</c:v>
                </c:pt>
                <c:pt idx="897">
                  <c:v>0.63821940077559514</c:v>
                </c:pt>
                <c:pt idx="898">
                  <c:v>0.64007392674531594</c:v>
                </c:pt>
                <c:pt idx="899">
                  <c:v>0.64202199638539992</c:v>
                </c:pt>
                <c:pt idx="900">
                  <c:v>0.63819215504636329</c:v>
                </c:pt>
                <c:pt idx="901">
                  <c:v>0.6447465693085942</c:v>
                </c:pt>
                <c:pt idx="902">
                  <c:v>0.63797055644861</c:v>
                </c:pt>
                <c:pt idx="903">
                  <c:v>0.62025992425687282</c:v>
                </c:pt>
                <c:pt idx="904">
                  <c:v>0.6369288614009756</c:v>
                </c:pt>
                <c:pt idx="905">
                  <c:v>0.64113741837633631</c:v>
                </c:pt>
                <c:pt idx="906">
                  <c:v>0.62822294272039536</c:v>
                </c:pt>
                <c:pt idx="907">
                  <c:v>0.62039252013913482</c:v>
                </c:pt>
                <c:pt idx="908">
                  <c:v>0.62784695165699456</c:v>
                </c:pt>
                <c:pt idx="909">
                  <c:v>0.65210019162829569</c:v>
                </c:pt>
                <c:pt idx="910">
                  <c:v>0.64429519839431826</c:v>
                </c:pt>
                <c:pt idx="911">
                  <c:v>0.64094034093489183</c:v>
                </c:pt>
                <c:pt idx="912">
                  <c:v>0.64023740112070782</c:v>
                </c:pt>
                <c:pt idx="913">
                  <c:v>0.65765196305479134</c:v>
                </c:pt>
                <c:pt idx="914">
                  <c:v>0.65949740711476823</c:v>
                </c:pt>
                <c:pt idx="915">
                  <c:v>0.66188776575938402</c:v>
                </c:pt>
                <c:pt idx="916">
                  <c:v>0.66311473176579572</c:v>
                </c:pt>
                <c:pt idx="917">
                  <c:v>0.66066352432589548</c:v>
                </c:pt>
                <c:pt idx="918">
                  <c:v>0.66069440281902503</c:v>
                </c:pt>
                <c:pt idx="919">
                  <c:v>0.65581560090455826</c:v>
                </c:pt>
                <c:pt idx="920">
                  <c:v>0.63851637922422344</c:v>
                </c:pt>
                <c:pt idx="921">
                  <c:v>0.64954635860828835</c:v>
                </c:pt>
                <c:pt idx="922">
                  <c:v>0.64619785848568234</c:v>
                </c:pt>
                <c:pt idx="923">
                  <c:v>0.63571370187723086</c:v>
                </c:pt>
                <c:pt idx="924">
                  <c:v>0.63841012088021865</c:v>
                </c:pt>
                <c:pt idx="925">
                  <c:v>0.63582813394000481</c:v>
                </c:pt>
                <c:pt idx="926">
                  <c:v>0.64167052647830791</c:v>
                </c:pt>
                <c:pt idx="927">
                  <c:v>0.62616861473630692</c:v>
                </c:pt>
                <c:pt idx="928">
                  <c:v>0.62107184698798457</c:v>
                </c:pt>
                <c:pt idx="929">
                  <c:v>0.61354203561925003</c:v>
                </c:pt>
                <c:pt idx="930">
                  <c:v>0.61331407968467622</c:v>
                </c:pt>
                <c:pt idx="931">
                  <c:v>0.63478008155554966</c:v>
                </c:pt>
                <c:pt idx="932">
                  <c:v>0.63831930178277885</c:v>
                </c:pt>
                <c:pt idx="933">
                  <c:v>0.62555649401956248</c:v>
                </c:pt>
                <c:pt idx="934">
                  <c:v>0.61577800179821807</c:v>
                </c:pt>
                <c:pt idx="935">
                  <c:v>0.62606871372912298</c:v>
                </c:pt>
                <c:pt idx="936">
                  <c:v>0.62890771871509166</c:v>
                </c:pt>
                <c:pt idx="937">
                  <c:v>0.64526423816400125</c:v>
                </c:pt>
                <c:pt idx="938">
                  <c:v>0.63619231852073865</c:v>
                </c:pt>
                <c:pt idx="939">
                  <c:v>0.64562206540791389</c:v>
                </c:pt>
                <c:pt idx="940">
                  <c:v>0.64782806128472703</c:v>
                </c:pt>
                <c:pt idx="941">
                  <c:v>0.63166226194044084</c:v>
                </c:pt>
                <c:pt idx="942">
                  <c:v>0.62478634807327293</c:v>
                </c:pt>
                <c:pt idx="943">
                  <c:v>0.629901279641083</c:v>
                </c:pt>
                <c:pt idx="944">
                  <c:v>0.59808462523499428</c:v>
                </c:pt>
                <c:pt idx="945">
                  <c:v>0.60018799553170032</c:v>
                </c:pt>
                <c:pt idx="946">
                  <c:v>0.61275735861737013</c:v>
                </c:pt>
                <c:pt idx="947">
                  <c:v>0.61023258770854349</c:v>
                </c:pt>
                <c:pt idx="948">
                  <c:v>0.60600677510466927</c:v>
                </c:pt>
                <c:pt idx="949">
                  <c:v>0.61448292146872652</c:v>
                </c:pt>
                <c:pt idx="950">
                  <c:v>0.59073463567919049</c:v>
                </c:pt>
                <c:pt idx="951">
                  <c:v>0.59374982971419221</c:v>
                </c:pt>
                <c:pt idx="952">
                  <c:v>0.61298440636096962</c:v>
                </c:pt>
                <c:pt idx="953">
                  <c:v>0.63271667166171708</c:v>
                </c:pt>
                <c:pt idx="954">
                  <c:v>0.63960984115739883</c:v>
                </c:pt>
                <c:pt idx="955">
                  <c:v>0.63930014803512869</c:v>
                </c:pt>
                <c:pt idx="956">
                  <c:v>0.64566475038371074</c:v>
                </c:pt>
                <c:pt idx="957">
                  <c:v>0.6425950648902452</c:v>
                </c:pt>
                <c:pt idx="958">
                  <c:v>0.6438628994905049</c:v>
                </c:pt>
                <c:pt idx="959">
                  <c:v>0.62741374456220667</c:v>
                </c:pt>
                <c:pt idx="960">
                  <c:v>0.62121534116193966</c:v>
                </c:pt>
                <c:pt idx="961">
                  <c:v>0.61039697027490936</c:v>
                </c:pt>
                <c:pt idx="962">
                  <c:v>0.59555803794421891</c:v>
                </c:pt>
                <c:pt idx="963">
                  <c:v>0.58393864261776973</c:v>
                </c:pt>
                <c:pt idx="964">
                  <c:v>0.6011652090201528</c:v>
                </c:pt>
                <c:pt idx="965">
                  <c:v>0.61216521810206248</c:v>
                </c:pt>
                <c:pt idx="966">
                  <c:v>0.61167388678491319</c:v>
                </c:pt>
                <c:pt idx="967">
                  <c:v>0.60657711903659117</c:v>
                </c:pt>
                <c:pt idx="968">
                  <c:v>0.59825264056525818</c:v>
                </c:pt>
                <c:pt idx="969">
                  <c:v>0.59393782524589267</c:v>
                </c:pt>
                <c:pt idx="970">
                  <c:v>0.59300965407005801</c:v>
                </c:pt>
                <c:pt idx="971">
                  <c:v>0.5820459726271241</c:v>
                </c:pt>
                <c:pt idx="972">
                  <c:v>0.57783469107884022</c:v>
                </c:pt>
                <c:pt idx="973">
                  <c:v>0.59979384064881147</c:v>
                </c:pt>
                <c:pt idx="974">
                  <c:v>0.58051022168941691</c:v>
                </c:pt>
                <c:pt idx="975">
                  <c:v>0.58048025138726167</c:v>
                </c:pt>
                <c:pt idx="976">
                  <c:v>0.58100155300656631</c:v>
                </c:pt>
                <c:pt idx="977">
                  <c:v>0.5872816935945292</c:v>
                </c:pt>
                <c:pt idx="978">
                  <c:v>0.59343741201899947</c:v>
                </c:pt>
                <c:pt idx="979">
                  <c:v>0.59036409376163623</c:v>
                </c:pt>
                <c:pt idx="980">
                  <c:v>0.5755960003269488</c:v>
                </c:pt>
                <c:pt idx="981">
                  <c:v>0.54307913067959923</c:v>
                </c:pt>
                <c:pt idx="982">
                  <c:v>0.49485963908490682</c:v>
                </c:pt>
                <c:pt idx="983">
                  <c:v>0.44142168215132288</c:v>
                </c:pt>
                <c:pt idx="984">
                  <c:v>0.42281194089493146</c:v>
                </c:pt>
                <c:pt idx="985">
                  <c:v>0.47903531954699441</c:v>
                </c:pt>
                <c:pt idx="986">
                  <c:v>0.51257117946761854</c:v>
                </c:pt>
                <c:pt idx="987">
                  <c:v>0.51150314688172616</c:v>
                </c:pt>
                <c:pt idx="988">
                  <c:v>0.50106076705809688</c:v>
                </c:pt>
                <c:pt idx="989">
                  <c:v>0.45840485337256726</c:v>
                </c:pt>
                <c:pt idx="990">
                  <c:v>0.48501757349535457</c:v>
                </c:pt>
                <c:pt idx="991">
                  <c:v>0.4871409239934974</c:v>
                </c:pt>
                <c:pt idx="992">
                  <c:v>0.46240361823284198</c:v>
                </c:pt>
                <c:pt idx="993">
                  <c:v>0.4978503119635998</c:v>
                </c:pt>
                <c:pt idx="994">
                  <c:v>0.47613455757476686</c:v>
                </c:pt>
                <c:pt idx="995">
                  <c:v>0.48311218883106744</c:v>
                </c:pt>
                <c:pt idx="996">
                  <c:v>0.49243840194716149</c:v>
                </c:pt>
                <c:pt idx="997">
                  <c:v>0.48679581142322603</c:v>
                </c:pt>
                <c:pt idx="998">
                  <c:v>0.50758339463622404</c:v>
                </c:pt>
                <c:pt idx="999">
                  <c:v>0.52030715018754159</c:v>
                </c:pt>
                <c:pt idx="1000">
                  <c:v>0.51438483684349168</c:v>
                </c:pt>
                <c:pt idx="1001">
                  <c:v>0.48803276753035651</c:v>
                </c:pt>
                <c:pt idx="1002">
                  <c:v>0.49944055435977069</c:v>
                </c:pt>
                <c:pt idx="1003">
                  <c:v>0.48311854616788819</c:v>
                </c:pt>
                <c:pt idx="1004">
                  <c:v>0.47852491621938259</c:v>
                </c:pt>
                <c:pt idx="1005">
                  <c:v>0.47138925973353679</c:v>
                </c:pt>
                <c:pt idx="1006">
                  <c:v>0.48168360442833924</c:v>
                </c:pt>
                <c:pt idx="1007">
                  <c:v>0.45327720713111552</c:v>
                </c:pt>
                <c:pt idx="1008">
                  <c:v>0.45756750129417212</c:v>
                </c:pt>
                <c:pt idx="1009">
                  <c:v>0.47896175607806823</c:v>
                </c:pt>
                <c:pt idx="1010">
                  <c:v>0.47780926173155697</c:v>
                </c:pt>
                <c:pt idx="1011">
                  <c:v>0.49600577609459712</c:v>
                </c:pt>
                <c:pt idx="1012">
                  <c:v>0.52362023086214582</c:v>
                </c:pt>
                <c:pt idx="1013">
                  <c:v>0.52486990164291736</c:v>
                </c:pt>
                <c:pt idx="1014">
                  <c:v>0.53595891344031832</c:v>
                </c:pt>
                <c:pt idx="1015">
                  <c:v>0.54853372567183434</c:v>
                </c:pt>
                <c:pt idx="1016">
                  <c:v>0.55159796201945366</c:v>
                </c:pt>
                <c:pt idx="1017">
                  <c:v>0.55590006266517733</c:v>
                </c:pt>
                <c:pt idx="1018">
                  <c:v>0.55136183236610992</c:v>
                </c:pt>
                <c:pt idx="1019">
                  <c:v>0.53709051939441832</c:v>
                </c:pt>
                <c:pt idx="1020">
                  <c:v>0.55679826353885697</c:v>
                </c:pt>
                <c:pt idx="1021">
                  <c:v>0.56353885695083983</c:v>
                </c:pt>
                <c:pt idx="1022">
                  <c:v>0.56486209120053776</c:v>
                </c:pt>
                <c:pt idx="1023">
                  <c:v>0.56364239072192113</c:v>
                </c:pt>
                <c:pt idx="1024">
                  <c:v>0.55923766449609036</c:v>
                </c:pt>
                <c:pt idx="1025">
                  <c:v>0.58834972618042125</c:v>
                </c:pt>
                <c:pt idx="1026">
                  <c:v>0.60265736679108894</c:v>
                </c:pt>
                <c:pt idx="1027">
                  <c:v>0.60050949513663732</c:v>
                </c:pt>
                <c:pt idx="1028">
                  <c:v>0.59672960430119248</c:v>
                </c:pt>
                <c:pt idx="1029">
                  <c:v>0.61471995931304446</c:v>
                </c:pt>
                <c:pt idx="1030">
                  <c:v>0.61256573032177208</c:v>
                </c:pt>
                <c:pt idx="1031">
                  <c:v>0.60418676039197539</c:v>
                </c:pt>
                <c:pt idx="1032">
                  <c:v>0.61919189167098043</c:v>
                </c:pt>
                <c:pt idx="1033">
                  <c:v>0.62731021079112537</c:v>
                </c:pt>
                <c:pt idx="1034">
                  <c:v>0.62271748903359425</c:v>
                </c:pt>
                <c:pt idx="1035">
                  <c:v>0.6223405897792188</c:v>
                </c:pt>
                <c:pt idx="1036">
                  <c:v>0.62660000544914607</c:v>
                </c:pt>
                <c:pt idx="1037">
                  <c:v>0.6102661907745961</c:v>
                </c:pt>
                <c:pt idx="1038">
                  <c:v>0.61278460434660198</c:v>
                </c:pt>
                <c:pt idx="1039">
                  <c:v>0.60769964308094726</c:v>
                </c:pt>
                <c:pt idx="1040">
                  <c:v>0.58461796946661948</c:v>
                </c:pt>
                <c:pt idx="1041">
                  <c:v>0.566197131932903</c:v>
                </c:pt>
                <c:pt idx="1042">
                  <c:v>0.58779118873116631</c:v>
                </c:pt>
                <c:pt idx="1043">
                  <c:v>0.5883806046735508</c:v>
                </c:pt>
                <c:pt idx="1044">
                  <c:v>0.61087286234549409</c:v>
                </c:pt>
                <c:pt idx="1045">
                  <c:v>0.61047235012578449</c:v>
                </c:pt>
                <c:pt idx="1046">
                  <c:v>0.61874233713865368</c:v>
                </c:pt>
                <c:pt idx="1047">
                  <c:v>0.6159151386353523</c:v>
                </c:pt>
                <c:pt idx="1048">
                  <c:v>0.6176870192264029</c:v>
                </c:pt>
                <c:pt idx="1049">
                  <c:v>0.61779600214333075</c:v>
                </c:pt>
                <c:pt idx="1050">
                  <c:v>0.61644279759147769</c:v>
                </c:pt>
                <c:pt idx="1051">
                  <c:v>0.60930714110563156</c:v>
                </c:pt>
                <c:pt idx="1052">
                  <c:v>0.6246038016874188</c:v>
                </c:pt>
                <c:pt idx="1053">
                  <c:v>0.61019353549664435</c:v>
                </c:pt>
                <c:pt idx="1054">
                  <c:v>0.58730621475083766</c:v>
                </c:pt>
                <c:pt idx="1055">
                  <c:v>0.62090564803966997</c:v>
                </c:pt>
                <c:pt idx="1056">
                  <c:v>0.61026891534751915</c:v>
                </c:pt>
                <c:pt idx="1057">
                  <c:v>0.59550990382257585</c:v>
                </c:pt>
                <c:pt idx="1058">
                  <c:v>0.58863489814638226</c:v>
                </c:pt>
                <c:pt idx="1059">
                  <c:v>0.5961229327302946</c:v>
                </c:pt>
                <c:pt idx="1060">
                  <c:v>0.5680107893087758</c:v>
                </c:pt>
                <c:pt idx="1061">
                  <c:v>0.57739149388333388</c:v>
                </c:pt>
                <c:pt idx="1062">
                  <c:v>0.59159650891389448</c:v>
                </c:pt>
                <c:pt idx="1063">
                  <c:v>0.61195633417795103</c:v>
                </c:pt>
                <c:pt idx="1064">
                  <c:v>0.58895639775131925</c:v>
                </c:pt>
                <c:pt idx="1065">
                  <c:v>0.55559945145265144</c:v>
                </c:pt>
                <c:pt idx="1066">
                  <c:v>0.56677655777456881</c:v>
                </c:pt>
                <c:pt idx="1067">
                  <c:v>0.58182074126547345</c:v>
                </c:pt>
                <c:pt idx="1068">
                  <c:v>0.59865315278496778</c:v>
                </c:pt>
                <c:pt idx="1069">
                  <c:v>0.59407223751010352</c:v>
                </c:pt>
                <c:pt idx="1070">
                  <c:v>0.59190166108129227</c:v>
                </c:pt>
                <c:pt idx="1071">
                  <c:v>0.6094034093489179</c:v>
                </c:pt>
                <c:pt idx="1072">
                  <c:v>0.59876758484774173</c:v>
                </c:pt>
                <c:pt idx="1073">
                  <c:v>0.5825254974616062</c:v>
                </c:pt>
                <c:pt idx="1074">
                  <c:v>0.55745125284944907</c:v>
                </c:pt>
                <c:pt idx="1075">
                  <c:v>0.55833401447656417</c:v>
                </c:pt>
                <c:pt idx="1076">
                  <c:v>0.53543397905711598</c:v>
                </c:pt>
                <c:pt idx="1077">
                  <c:v>0.49979565703076034</c:v>
                </c:pt>
                <c:pt idx="1078">
                  <c:v>0.48456983534497644</c:v>
                </c:pt>
                <c:pt idx="1079">
                  <c:v>0.48930332670353927</c:v>
                </c:pt>
                <c:pt idx="1080">
                  <c:v>0.49998819351733298</c:v>
                </c:pt>
                <c:pt idx="1081">
                  <c:v>0.46685647858031593</c:v>
                </c:pt>
                <c:pt idx="1082">
                  <c:v>0.48753053792151413</c:v>
                </c:pt>
                <c:pt idx="1083">
                  <c:v>0.4520229953954718</c:v>
                </c:pt>
                <c:pt idx="1084">
                  <c:v>0.45456048097794011</c:v>
                </c:pt>
                <c:pt idx="1085">
                  <c:v>0.4319210963681443</c:v>
                </c:pt>
                <c:pt idx="1086">
                  <c:v>0.4424506625253159</c:v>
                </c:pt>
                <c:pt idx="1087">
                  <c:v>0.46159805283855093</c:v>
                </c:pt>
                <c:pt idx="1088">
                  <c:v>0.44268134303281292</c:v>
                </c:pt>
                <c:pt idx="1089">
                  <c:v>0.46829323670181366</c:v>
                </c:pt>
                <c:pt idx="1090">
                  <c:v>0.44806146636514721</c:v>
                </c:pt>
                <c:pt idx="1091">
                  <c:v>0.45943020098266263</c:v>
                </c:pt>
                <c:pt idx="1092">
                  <c:v>0.49545450417313752</c:v>
                </c:pt>
                <c:pt idx="1093">
                  <c:v>0.49389968122496808</c:v>
                </c:pt>
                <c:pt idx="1094">
                  <c:v>0.46704992325786276</c:v>
                </c:pt>
                <c:pt idx="1095">
                  <c:v>0.48368071638104065</c:v>
                </c:pt>
                <c:pt idx="1096">
                  <c:v>0.49093897864843039</c:v>
                </c:pt>
                <c:pt idx="1097">
                  <c:v>0.47172074943919207</c:v>
                </c:pt>
                <c:pt idx="1098">
                  <c:v>0.45556221562270111</c:v>
                </c:pt>
                <c:pt idx="1099">
                  <c:v>0.45441153765813874</c:v>
                </c:pt>
                <c:pt idx="1100">
                  <c:v>0.44536232278923615</c:v>
                </c:pt>
                <c:pt idx="1101">
                  <c:v>0.42224341334495824</c:v>
                </c:pt>
                <c:pt idx="1102">
                  <c:v>0.45072973144792894</c:v>
                </c:pt>
                <c:pt idx="1103">
                  <c:v>0.47094333796510734</c:v>
                </c:pt>
                <c:pt idx="1104">
                  <c:v>0.49432199002806332</c:v>
                </c:pt>
                <c:pt idx="1105">
                  <c:v>0.49065289849149485</c:v>
                </c:pt>
                <c:pt idx="1106">
                  <c:v>0.48870573704238546</c:v>
                </c:pt>
                <c:pt idx="1107">
                  <c:v>0.50947334005394662</c:v>
                </c:pt>
                <c:pt idx="1108">
                  <c:v>0.49231942892951525</c:v>
                </c:pt>
                <c:pt idx="1109">
                  <c:v>0.49715191310428775</c:v>
                </c:pt>
                <c:pt idx="1110">
                  <c:v>0.51643280749075926</c:v>
                </c:pt>
                <c:pt idx="1111">
                  <c:v>0.5112270568255094</c:v>
                </c:pt>
                <c:pt idx="1112">
                  <c:v>0.50001362286461604</c:v>
                </c:pt>
                <c:pt idx="1113">
                  <c:v>0.531671343850185</c:v>
                </c:pt>
                <c:pt idx="1114">
                  <c:v>0.53478098974652388</c:v>
                </c:pt>
                <c:pt idx="1115">
                  <c:v>0.53882970511039074</c:v>
                </c:pt>
                <c:pt idx="1116">
                  <c:v>0.54453950176643151</c:v>
                </c:pt>
                <c:pt idx="1117">
                  <c:v>0.55064072873243797</c:v>
                </c:pt>
                <c:pt idx="1118">
                  <c:v>0.54066425087867465</c:v>
                </c:pt>
                <c:pt idx="1119">
                  <c:v>0.54395735135184242</c:v>
                </c:pt>
                <c:pt idx="1120">
                  <c:v>0.54348236747223222</c:v>
                </c:pt>
                <c:pt idx="1121">
                  <c:v>0.56329727815164987</c:v>
                </c:pt>
                <c:pt idx="1122">
                  <c:v>0.56473403627314767</c:v>
                </c:pt>
                <c:pt idx="1123">
                  <c:v>0.56676838405579921</c:v>
                </c:pt>
                <c:pt idx="1124">
                  <c:v>0.57350988565875627</c:v>
                </c:pt>
                <c:pt idx="1125">
                  <c:v>0.5876531437030581</c:v>
                </c:pt>
                <c:pt idx="1126">
                  <c:v>0.59862499886476128</c:v>
                </c:pt>
                <c:pt idx="1127">
                  <c:v>0.60058396679653792</c:v>
                </c:pt>
                <c:pt idx="1128">
                  <c:v>0.59683313807227389</c:v>
                </c:pt>
                <c:pt idx="1129">
                  <c:v>0.58956942665903789</c:v>
                </c:pt>
                <c:pt idx="1130">
                  <c:v>0.59076278959939699</c:v>
                </c:pt>
                <c:pt idx="1131">
                  <c:v>0.59254829305506362</c:v>
                </c:pt>
                <c:pt idx="1132">
                  <c:v>0.60142313525688196</c:v>
                </c:pt>
                <c:pt idx="1133">
                  <c:v>0.6090110708479779</c:v>
                </c:pt>
                <c:pt idx="1134">
                  <c:v>0.60614391194180317</c:v>
                </c:pt>
                <c:pt idx="1135">
                  <c:v>0.61592149597217305</c:v>
                </c:pt>
                <c:pt idx="1136">
                  <c:v>0.61085833128990374</c:v>
                </c:pt>
                <c:pt idx="1137">
                  <c:v>0.59871763434414993</c:v>
                </c:pt>
                <c:pt idx="1138">
                  <c:v>0.60895567119853966</c:v>
                </c:pt>
                <c:pt idx="1139">
                  <c:v>0.59314497452524317</c:v>
                </c:pt>
                <c:pt idx="1140">
                  <c:v>0.59632364293563644</c:v>
                </c:pt>
                <c:pt idx="1141">
                  <c:v>0.59445731048324846</c:v>
                </c:pt>
                <c:pt idx="1142">
                  <c:v>0.6094279305052267</c:v>
                </c:pt>
                <c:pt idx="1143">
                  <c:v>0.62641382629939424</c:v>
                </c:pt>
                <c:pt idx="1144">
                  <c:v>0.62806219291792686</c:v>
                </c:pt>
                <c:pt idx="1145">
                  <c:v>0.62543116366509544</c:v>
                </c:pt>
                <c:pt idx="1146">
                  <c:v>0.63512156136192321</c:v>
                </c:pt>
                <c:pt idx="1147">
                  <c:v>0.63961165753934734</c:v>
                </c:pt>
                <c:pt idx="1148">
                  <c:v>0.6434869084271041</c:v>
                </c:pt>
                <c:pt idx="1149">
                  <c:v>0.63315623609332583</c:v>
                </c:pt>
                <c:pt idx="1150">
                  <c:v>0.63508432553197292</c:v>
                </c:pt>
                <c:pt idx="1151">
                  <c:v>0.63267671125884373</c:v>
                </c:pt>
                <c:pt idx="1152">
                  <c:v>0.63386462505335628</c:v>
                </c:pt>
                <c:pt idx="1153">
                  <c:v>0.63851728741519764</c:v>
                </c:pt>
                <c:pt idx="1154">
                  <c:v>0.61937352986586014</c:v>
                </c:pt>
                <c:pt idx="1155">
                  <c:v>0.61418594302009821</c:v>
                </c:pt>
                <c:pt idx="1156">
                  <c:v>0.62485900335122468</c:v>
                </c:pt>
                <c:pt idx="1157">
                  <c:v>0.61212162493529143</c:v>
                </c:pt>
                <c:pt idx="1158">
                  <c:v>0.60307150187541425</c:v>
                </c:pt>
                <c:pt idx="1159">
                  <c:v>0.60392974234622054</c:v>
                </c:pt>
                <c:pt idx="1160">
                  <c:v>0.61118800461361034</c:v>
                </c:pt>
                <c:pt idx="1161">
                  <c:v>0.60803476555049996</c:v>
                </c:pt>
                <c:pt idx="1162">
                  <c:v>0.62823656558501118</c:v>
                </c:pt>
                <c:pt idx="1163">
                  <c:v>0.60850793304816131</c:v>
                </c:pt>
                <c:pt idx="1164">
                  <c:v>0.60935981618214685</c:v>
                </c:pt>
                <c:pt idx="1165">
                  <c:v>0.59254193571824287</c:v>
                </c:pt>
                <c:pt idx="1166">
                  <c:v>0.60847069721821101</c:v>
                </c:pt>
                <c:pt idx="1167">
                  <c:v>0.59205696173791422</c:v>
                </c:pt>
                <c:pt idx="1168">
                  <c:v>0.59175180957051643</c:v>
                </c:pt>
                <c:pt idx="1169">
                  <c:v>0.58346729150205723</c:v>
                </c:pt>
                <c:pt idx="1170">
                  <c:v>0.58941957514826215</c:v>
                </c:pt>
                <c:pt idx="1171">
                  <c:v>0.58869211417776934</c:v>
                </c:pt>
                <c:pt idx="1172">
                  <c:v>0.60804748022414157</c:v>
                </c:pt>
                <c:pt idx="1173">
                  <c:v>0.62125802613773617</c:v>
                </c:pt>
                <c:pt idx="1174">
                  <c:v>0.61914920669518403</c:v>
                </c:pt>
                <c:pt idx="1175">
                  <c:v>0.62322970874315464</c:v>
                </c:pt>
                <c:pt idx="1176">
                  <c:v>0.61541744998138226</c:v>
                </c:pt>
                <c:pt idx="1177">
                  <c:v>0.61564177315205826</c:v>
                </c:pt>
                <c:pt idx="1178">
                  <c:v>0.62008191882589092</c:v>
                </c:pt>
                <c:pt idx="1179">
                  <c:v>0.61722111725653683</c:v>
                </c:pt>
                <c:pt idx="1180">
                  <c:v>0.62750819642354416</c:v>
                </c:pt>
                <c:pt idx="1181">
                  <c:v>0.62913839922258852</c:v>
                </c:pt>
                <c:pt idx="1182">
                  <c:v>0.63520239035864456</c:v>
                </c:pt>
                <c:pt idx="1183">
                  <c:v>0.63339872308348988</c:v>
                </c:pt>
                <c:pt idx="1184">
                  <c:v>0.62251405425532891</c:v>
                </c:pt>
                <c:pt idx="1185">
                  <c:v>0.61044782896947569</c:v>
                </c:pt>
                <c:pt idx="1186">
                  <c:v>0.60521119981109628</c:v>
                </c:pt>
                <c:pt idx="1187">
                  <c:v>0.60206431808480676</c:v>
                </c:pt>
                <c:pt idx="1188">
                  <c:v>0.61050413680988835</c:v>
                </c:pt>
                <c:pt idx="1189">
                  <c:v>0.60524207830422583</c:v>
                </c:pt>
                <c:pt idx="1190">
                  <c:v>0.6170222234331435</c:v>
                </c:pt>
                <c:pt idx="1191">
                  <c:v>0.61927998619549718</c:v>
                </c:pt>
                <c:pt idx="1192">
                  <c:v>0.61483893233069076</c:v>
                </c:pt>
                <c:pt idx="1193">
                  <c:v>0.63574912132523231</c:v>
                </c:pt>
                <c:pt idx="1194">
                  <c:v>0.58032040977576771</c:v>
                </c:pt>
                <c:pt idx="1195">
                  <c:v>0.55666112670172307</c:v>
                </c:pt>
                <c:pt idx="1196">
                  <c:v>0.58113505707980295</c:v>
                </c:pt>
                <c:pt idx="1197">
                  <c:v>0.60701486708625096</c:v>
                </c:pt>
                <c:pt idx="1198">
                  <c:v>0.62838550890481271</c:v>
                </c:pt>
                <c:pt idx="1199">
                  <c:v>0.63014558301319601</c:v>
                </c:pt>
                <c:pt idx="1200">
                  <c:v>0.62026900616661673</c:v>
                </c:pt>
                <c:pt idx="1201">
                  <c:v>0.62735289576692188</c:v>
                </c:pt>
                <c:pt idx="1202">
                  <c:v>0.62528766949114079</c:v>
                </c:pt>
                <c:pt idx="1203">
                  <c:v>0.64807054827489141</c:v>
                </c:pt>
                <c:pt idx="1204">
                  <c:v>0.65535333169858967</c:v>
                </c:pt>
                <c:pt idx="1205">
                  <c:v>0.6663188295234721</c:v>
                </c:pt>
                <c:pt idx="1206">
                  <c:v>0.66853935645587548</c:v>
                </c:pt>
                <c:pt idx="1207">
                  <c:v>0.68073545305106764</c:v>
                </c:pt>
                <c:pt idx="1208">
                  <c:v>0.68165635869910723</c:v>
                </c:pt>
                <c:pt idx="1209">
                  <c:v>0.68315487380686413</c:v>
                </c:pt>
                <c:pt idx="1210">
                  <c:v>0.68551253757640151</c:v>
                </c:pt>
                <c:pt idx="1211">
                  <c:v>0.68878384146618343</c:v>
                </c:pt>
                <c:pt idx="1212">
                  <c:v>0.68171811568536633</c:v>
                </c:pt>
                <c:pt idx="1213">
                  <c:v>0.68658783569008885</c:v>
                </c:pt>
                <c:pt idx="1214">
                  <c:v>0.67952301810024629</c:v>
                </c:pt>
                <c:pt idx="1215">
                  <c:v>0.6777693013286834</c:v>
                </c:pt>
                <c:pt idx="1216">
                  <c:v>0.67762580715472842</c:v>
                </c:pt>
                <c:pt idx="1217">
                  <c:v>0.67618904903323063</c:v>
                </c:pt>
                <c:pt idx="1218">
                  <c:v>0.67399940059395713</c:v>
                </c:pt>
                <c:pt idx="1219">
                  <c:v>0.67148098702195091</c:v>
                </c:pt>
                <c:pt idx="1220">
                  <c:v>0.66324006212026276</c:v>
                </c:pt>
                <c:pt idx="1221">
                  <c:v>0.66698453350770603</c:v>
                </c:pt>
                <c:pt idx="1222">
                  <c:v>0.66671661717025854</c:v>
                </c:pt>
                <c:pt idx="1223">
                  <c:v>0.68410665794803327</c:v>
                </c:pt>
                <c:pt idx="1224">
                  <c:v>0.68281339400049057</c:v>
                </c:pt>
                <c:pt idx="1225">
                  <c:v>0.68315487380686413</c:v>
                </c:pt>
                <c:pt idx="1226">
                  <c:v>0.6797591477535897</c:v>
                </c:pt>
                <c:pt idx="1227">
                  <c:v>0.69046308657784572</c:v>
                </c:pt>
                <c:pt idx="1228">
                  <c:v>0.68709823901770084</c:v>
                </c:pt>
                <c:pt idx="1229">
                  <c:v>0.69250924084316445</c:v>
                </c:pt>
                <c:pt idx="1230">
                  <c:v>0.68487771208529735</c:v>
                </c:pt>
                <c:pt idx="1231">
                  <c:v>0.68686846670117785</c:v>
                </c:pt>
                <c:pt idx="1232">
                  <c:v>0.68902632845634793</c:v>
                </c:pt>
                <c:pt idx="1233">
                  <c:v>0.68492766258888926</c:v>
                </c:pt>
                <c:pt idx="1234">
                  <c:v>0.68282520048315754</c:v>
                </c:pt>
                <c:pt idx="1235">
                  <c:v>0.68444904594538136</c:v>
                </c:pt>
                <c:pt idx="1236">
                  <c:v>0.6784713329518931</c:v>
                </c:pt>
                <c:pt idx="1237">
                  <c:v>0.67546794539955868</c:v>
                </c:pt>
                <c:pt idx="1238">
                  <c:v>0.6706536250442745</c:v>
                </c:pt>
                <c:pt idx="1239">
                  <c:v>0.68042485173782363</c:v>
                </c:pt>
                <c:pt idx="1240">
                  <c:v>0.67600286988347913</c:v>
                </c:pt>
                <c:pt idx="1241">
                  <c:v>0.67115131369824466</c:v>
                </c:pt>
                <c:pt idx="1242">
                  <c:v>0.67282420147308575</c:v>
                </c:pt>
                <c:pt idx="1243">
                  <c:v>0.67942311709306236</c:v>
                </c:pt>
                <c:pt idx="1244">
                  <c:v>0.68361532663088387</c:v>
                </c:pt>
                <c:pt idx="1245">
                  <c:v>0.68252731384355503</c:v>
                </c:pt>
                <c:pt idx="1246">
                  <c:v>0.67832874696891265</c:v>
                </c:pt>
                <c:pt idx="1247">
                  <c:v>0.64250424579280541</c:v>
                </c:pt>
                <c:pt idx="1248">
                  <c:v>0.66426631792133251</c:v>
                </c:pt>
                <c:pt idx="1249">
                  <c:v>0.64080592867068098</c:v>
                </c:pt>
                <c:pt idx="1250">
                  <c:v>0.63790153393455584</c:v>
                </c:pt>
                <c:pt idx="1251">
                  <c:v>0.65404099574058439</c:v>
                </c:pt>
                <c:pt idx="1252">
                  <c:v>0.64598715817962205</c:v>
                </c:pt>
                <c:pt idx="1253">
                  <c:v>0.64565748485591534</c:v>
                </c:pt>
                <c:pt idx="1254">
                  <c:v>0.64654660381985118</c:v>
                </c:pt>
                <c:pt idx="1255">
                  <c:v>0.66141732283464583</c:v>
                </c:pt>
                <c:pt idx="1256">
                  <c:v>0.67038661689780121</c:v>
                </c:pt>
                <c:pt idx="1257">
                  <c:v>0.65848840694221189</c:v>
                </c:pt>
                <c:pt idx="1258">
                  <c:v>0.64335612892679095</c:v>
                </c:pt>
                <c:pt idx="1259">
                  <c:v>0.65547775386208207</c:v>
                </c:pt>
                <c:pt idx="1260">
                  <c:v>0.66555322453205479</c:v>
                </c:pt>
                <c:pt idx="1261">
                  <c:v>0.64777175344431437</c:v>
                </c:pt>
                <c:pt idx="1262">
                  <c:v>0.66272965879265111</c:v>
                </c:pt>
                <c:pt idx="1263">
                  <c:v>0.65779818180166916</c:v>
                </c:pt>
                <c:pt idx="1264">
                  <c:v>0.65004223088030966</c:v>
                </c:pt>
                <c:pt idx="1265">
                  <c:v>0.66026664487008324</c:v>
                </c:pt>
                <c:pt idx="1266">
                  <c:v>0.65912868157916249</c:v>
                </c:pt>
                <c:pt idx="1267">
                  <c:v>0.6565848386598736</c:v>
                </c:pt>
                <c:pt idx="1268">
                  <c:v>0.66462686973816865</c:v>
                </c:pt>
                <c:pt idx="1269">
                  <c:v>0.64642853899317954</c:v>
                </c:pt>
                <c:pt idx="1270">
                  <c:v>0.64783986776739422</c:v>
                </c:pt>
                <c:pt idx="1271">
                  <c:v>0.64372939541726826</c:v>
                </c:pt>
                <c:pt idx="1272">
                  <c:v>0.64731130062029463</c:v>
                </c:pt>
                <c:pt idx="1273">
                  <c:v>0.6425905239353733</c:v>
                </c:pt>
                <c:pt idx="1274">
                  <c:v>0.64945099855597632</c:v>
                </c:pt>
                <c:pt idx="1275">
                  <c:v>0.65314551943982779</c:v>
                </c:pt>
                <c:pt idx="1276">
                  <c:v>0.64948823438592662</c:v>
                </c:pt>
                <c:pt idx="1277">
                  <c:v>0.64797700460452823</c:v>
                </c:pt>
                <c:pt idx="1278">
                  <c:v>0.65499913721857428</c:v>
                </c:pt>
                <c:pt idx="1279">
                  <c:v>0.65011670254021026</c:v>
                </c:pt>
                <c:pt idx="1280">
                  <c:v>0.65284672460925108</c:v>
                </c:pt>
                <c:pt idx="1281">
                  <c:v>0.65015393837016056</c:v>
                </c:pt>
                <c:pt idx="1282">
                  <c:v>0.64938288423289647</c:v>
                </c:pt>
                <c:pt idx="1283">
                  <c:v>0.64767820977395119</c:v>
                </c:pt>
                <c:pt idx="1284">
                  <c:v>0.63811314243159045</c:v>
                </c:pt>
                <c:pt idx="1285">
                  <c:v>0.6310782951439029</c:v>
                </c:pt>
                <c:pt idx="1286">
                  <c:v>0.62844726589107147</c:v>
                </c:pt>
                <c:pt idx="1287">
                  <c:v>0.62459744435059794</c:v>
                </c:pt>
                <c:pt idx="1288">
                  <c:v>0.65832039161194811</c:v>
                </c:pt>
                <c:pt idx="1289">
                  <c:v>0.66496290039869599</c:v>
                </c:pt>
                <c:pt idx="1290">
                  <c:v>0.68829886748585489</c:v>
                </c:pt>
                <c:pt idx="1291">
                  <c:v>0.70811468635624719</c:v>
                </c:pt>
                <c:pt idx="1292">
                  <c:v>0.71172747005240267</c:v>
                </c:pt>
                <c:pt idx="1293">
                  <c:v>0.7136373956715617</c:v>
                </c:pt>
                <c:pt idx="1294">
                  <c:v>0.71857522999936441</c:v>
                </c:pt>
                <c:pt idx="1295">
                  <c:v>0.7135874451679699</c:v>
                </c:pt>
                <c:pt idx="1296">
                  <c:v>0.71682787056462238</c:v>
                </c:pt>
                <c:pt idx="1297">
                  <c:v>0.71356837315750765</c:v>
                </c:pt>
                <c:pt idx="1298">
                  <c:v>0.72162947624626506</c:v>
                </c:pt>
                <c:pt idx="1299">
                  <c:v>0.7277307032122714</c:v>
                </c:pt>
                <c:pt idx="1300">
                  <c:v>0.73311718388142666</c:v>
                </c:pt>
                <c:pt idx="1301">
                  <c:v>0.73938006884087581</c:v>
                </c:pt>
                <c:pt idx="1302">
                  <c:v>0.73445404099574074</c:v>
                </c:pt>
                <c:pt idx="1303">
                  <c:v>0.73660645360506405</c:v>
                </c:pt>
                <c:pt idx="1304">
                  <c:v>0.73678627541799513</c:v>
                </c:pt>
                <c:pt idx="1305">
                  <c:v>0.74299376072800594</c:v>
                </c:pt>
                <c:pt idx="1306">
                  <c:v>0.74104024194207552</c:v>
                </c:pt>
                <c:pt idx="1307">
                  <c:v>0.74520157298676781</c:v>
                </c:pt>
                <c:pt idx="1308">
                  <c:v>0.74842928370977846</c:v>
                </c:pt>
                <c:pt idx="1309">
                  <c:v>0.77547884369125131</c:v>
                </c:pt>
                <c:pt idx="1310">
                  <c:v>0.78139934065335281</c:v>
                </c:pt>
                <c:pt idx="1311">
                  <c:v>0.79429928525370308</c:v>
                </c:pt>
                <c:pt idx="1312">
                  <c:v>0.79789390513037095</c:v>
                </c:pt>
                <c:pt idx="1313">
                  <c:v>0.80831812113451218</c:v>
                </c:pt>
                <c:pt idx="1314">
                  <c:v>0.79753971065035556</c:v>
                </c:pt>
                <c:pt idx="1315">
                  <c:v>0.8029625189584868</c:v>
                </c:pt>
                <c:pt idx="1316">
                  <c:v>0.80216058632809317</c:v>
                </c:pt>
                <c:pt idx="1317">
                  <c:v>0.80576156354158168</c:v>
                </c:pt>
                <c:pt idx="1318">
                  <c:v>0.81407696010317043</c:v>
                </c:pt>
                <c:pt idx="1319">
                  <c:v>0.81111080838078631</c:v>
                </c:pt>
                <c:pt idx="1320">
                  <c:v>0.80901470361187566</c:v>
                </c:pt>
                <c:pt idx="1321">
                  <c:v>0.810370632736652</c:v>
                </c:pt>
                <c:pt idx="1322">
                  <c:v>0.8113905312009011</c:v>
                </c:pt>
                <c:pt idx="1323">
                  <c:v>0.80127691651000377</c:v>
                </c:pt>
                <c:pt idx="1324">
                  <c:v>0.80001453105559028</c:v>
                </c:pt>
                <c:pt idx="1325">
                  <c:v>0.79482149506398203</c:v>
                </c:pt>
                <c:pt idx="1326">
                  <c:v>0.8056434987149097</c:v>
                </c:pt>
                <c:pt idx="1327">
                  <c:v>0.81112897220027436</c:v>
                </c:pt>
                <c:pt idx="1328">
                  <c:v>0.80723555749302978</c:v>
                </c:pt>
                <c:pt idx="1329">
                  <c:v>0.81309429746887174</c:v>
                </c:pt>
                <c:pt idx="1330">
                  <c:v>0.80615390204252169</c:v>
                </c:pt>
                <c:pt idx="1331">
                  <c:v>0.80326131378906351</c:v>
                </c:pt>
                <c:pt idx="1332">
                  <c:v>0.8122296996612447</c:v>
                </c:pt>
                <c:pt idx="1333">
                  <c:v>0.80648266717525363</c:v>
                </c:pt>
                <c:pt idx="1334">
                  <c:v>0.80600405053174584</c:v>
                </c:pt>
                <c:pt idx="1335">
                  <c:v>0.80064935654669478</c:v>
                </c:pt>
                <c:pt idx="1336">
                  <c:v>0.79864679544814698</c:v>
                </c:pt>
                <c:pt idx="1337">
                  <c:v>0.79207875832130004</c:v>
                </c:pt>
                <c:pt idx="1338">
                  <c:v>0.80069294971346583</c:v>
                </c:pt>
                <c:pt idx="1339">
                  <c:v>0.79820450644361485</c:v>
                </c:pt>
                <c:pt idx="1340">
                  <c:v>0.80845434978067188</c:v>
                </c:pt>
                <c:pt idx="1341">
                  <c:v>0.82260396516179413</c:v>
                </c:pt>
                <c:pt idx="1342">
                  <c:v>0.8255465039188441</c:v>
                </c:pt>
                <c:pt idx="1343">
                  <c:v>0.82489896375409821</c:v>
                </c:pt>
                <c:pt idx="1344">
                  <c:v>0.81376000145310567</c:v>
                </c:pt>
                <c:pt idx="1345">
                  <c:v>0.80403872526314846</c:v>
                </c:pt>
                <c:pt idx="1346">
                  <c:v>0.80647721802940719</c:v>
                </c:pt>
                <c:pt idx="1347">
                  <c:v>0.80592957887184524</c:v>
                </c:pt>
                <c:pt idx="1348">
                  <c:v>0.82287188149924162</c:v>
                </c:pt>
                <c:pt idx="1349">
                  <c:v>0.82114268588398753</c:v>
                </c:pt>
                <c:pt idx="1350">
                  <c:v>0.82458200510403346</c:v>
                </c:pt>
                <c:pt idx="1351">
                  <c:v>0.82131705855107218</c:v>
                </c:pt>
                <c:pt idx="1352">
                  <c:v>0.83203916119481625</c:v>
                </c:pt>
                <c:pt idx="1353">
                  <c:v>0.8408458890735544</c:v>
                </c:pt>
                <c:pt idx="1354">
                  <c:v>0.85381394799698485</c:v>
                </c:pt>
                <c:pt idx="1355">
                  <c:v>0.86219200973580734</c:v>
                </c:pt>
                <c:pt idx="1356">
                  <c:v>0.87195052175571486</c:v>
                </c:pt>
                <c:pt idx="1357">
                  <c:v>0.87266890081646376</c:v>
                </c:pt>
                <c:pt idx="1358">
                  <c:v>0.87305760655350606</c:v>
                </c:pt>
                <c:pt idx="1359">
                  <c:v>0.88386053819397148</c:v>
                </c:pt>
                <c:pt idx="1360">
                  <c:v>0.88682124077050917</c:v>
                </c:pt>
                <c:pt idx="1361">
                  <c:v>0.88997447983361944</c:v>
                </c:pt>
                <c:pt idx="1362">
                  <c:v>0.89101345030833079</c:v>
                </c:pt>
                <c:pt idx="1363">
                  <c:v>0.89243749375618697</c:v>
                </c:pt>
                <c:pt idx="1364">
                  <c:v>0.89014885250070408</c:v>
                </c:pt>
                <c:pt idx="1365">
                  <c:v>0.91769519294517254</c:v>
                </c:pt>
                <c:pt idx="1366">
                  <c:v>0.90747077895539896</c:v>
                </c:pt>
                <c:pt idx="1367">
                  <c:v>0.90771962328238376</c:v>
                </c:pt>
                <c:pt idx="1368">
                  <c:v>0.90305424624690089</c:v>
                </c:pt>
                <c:pt idx="1369">
                  <c:v>0.90036781734463112</c:v>
                </c:pt>
                <c:pt idx="1370">
                  <c:v>0.89409857504836121</c:v>
                </c:pt>
                <c:pt idx="1371">
                  <c:v>0.89432199002806301</c:v>
                </c:pt>
                <c:pt idx="1372">
                  <c:v>0.89838977740239223</c:v>
                </c:pt>
                <c:pt idx="1373">
                  <c:v>0.89643716680743624</c:v>
                </c:pt>
                <c:pt idx="1374">
                  <c:v>0.89243113641936622</c:v>
                </c:pt>
                <c:pt idx="1375">
                  <c:v>0.90266917327375595</c:v>
                </c:pt>
                <c:pt idx="1376">
                  <c:v>0.90125693630856696</c:v>
                </c:pt>
                <c:pt idx="1377">
                  <c:v>0.89944691169659152</c:v>
                </c:pt>
                <c:pt idx="1378">
                  <c:v>0.89865133640301897</c:v>
                </c:pt>
                <c:pt idx="1379">
                  <c:v>0.87705001407696004</c:v>
                </c:pt>
                <c:pt idx="1380">
                  <c:v>0.87644061793313899</c:v>
                </c:pt>
                <c:pt idx="1381">
                  <c:v>0.87601195179322333</c:v>
                </c:pt>
                <c:pt idx="1382">
                  <c:v>0.87057552062047627</c:v>
                </c:pt>
                <c:pt idx="1383">
                  <c:v>0.86642145510357915</c:v>
                </c:pt>
                <c:pt idx="1384">
                  <c:v>0.88009154565021941</c:v>
                </c:pt>
                <c:pt idx="1385">
                  <c:v>0.87626079612020824</c:v>
                </c:pt>
                <c:pt idx="1386">
                  <c:v>0.88254275309011998</c:v>
                </c:pt>
                <c:pt idx="1387">
                  <c:v>0.87661499060022363</c:v>
                </c:pt>
                <c:pt idx="1388">
                  <c:v>0.8754334341425315</c:v>
                </c:pt>
                <c:pt idx="1389">
                  <c:v>0.87897810351560746</c:v>
                </c:pt>
                <c:pt idx="1390">
                  <c:v>0.87524634680180569</c:v>
                </c:pt>
                <c:pt idx="1391">
                  <c:v>0.87659046944391483</c:v>
                </c:pt>
                <c:pt idx="1392">
                  <c:v>0.87596835862645195</c:v>
                </c:pt>
                <c:pt idx="1393">
                  <c:v>0.87614273129353648</c:v>
                </c:pt>
                <c:pt idx="1394">
                  <c:v>0.87553242695874089</c:v>
                </c:pt>
                <c:pt idx="1395">
                  <c:v>0.87013413980691867</c:v>
                </c:pt>
                <c:pt idx="1396">
                  <c:v>0.85754570471078662</c:v>
                </c:pt>
                <c:pt idx="1397">
                  <c:v>0.87422644833755636</c:v>
                </c:pt>
                <c:pt idx="1398">
                  <c:v>0.86390576610449643</c:v>
                </c:pt>
                <c:pt idx="1399">
                  <c:v>0.8531173655196217</c:v>
                </c:pt>
                <c:pt idx="1400">
                  <c:v>0.86893986867558504</c:v>
                </c:pt>
                <c:pt idx="1401">
                  <c:v>0.86612901760982286</c:v>
                </c:pt>
                <c:pt idx="1402">
                  <c:v>0.88575774913948901</c:v>
                </c:pt>
                <c:pt idx="1403">
                  <c:v>0.90684866813793596</c:v>
                </c:pt>
                <c:pt idx="1404">
                  <c:v>0.90493874251877693</c:v>
                </c:pt>
                <c:pt idx="1405">
                  <c:v>0.90550545368680146</c:v>
                </c:pt>
                <c:pt idx="1406">
                  <c:v>0.90179821812930816</c:v>
                </c:pt>
                <c:pt idx="1407">
                  <c:v>0.89934156154356137</c:v>
                </c:pt>
                <c:pt idx="1408">
                  <c:v>0.9026501012632937</c:v>
                </c:pt>
                <c:pt idx="1409">
                  <c:v>0.90337756223378674</c:v>
                </c:pt>
                <c:pt idx="1410">
                  <c:v>0.90279359543724869</c:v>
                </c:pt>
                <c:pt idx="1411">
                  <c:v>0.90783133077223477</c:v>
                </c:pt>
                <c:pt idx="1412">
                  <c:v>0.90831630475256331</c:v>
                </c:pt>
                <c:pt idx="1413">
                  <c:v>0.90500140769601023</c:v>
                </c:pt>
                <c:pt idx="1414">
                  <c:v>0.9020343477826519</c:v>
                </c:pt>
                <c:pt idx="1415">
                  <c:v>0.89988284336430258</c:v>
                </c:pt>
                <c:pt idx="1416">
                  <c:v>0.89781125975170073</c:v>
                </c:pt>
                <c:pt idx="1417">
                  <c:v>0.90556085333623948</c:v>
                </c:pt>
                <c:pt idx="1418">
                  <c:v>0.90536195951284637</c:v>
                </c:pt>
                <c:pt idx="1419">
                  <c:v>0.87150278360533662</c:v>
                </c:pt>
                <c:pt idx="1420">
                  <c:v>0.87659682678073558</c:v>
                </c:pt>
                <c:pt idx="1421">
                  <c:v>0.88947679117964928</c:v>
                </c:pt>
                <c:pt idx="1422">
                  <c:v>0.89764960175825792</c:v>
                </c:pt>
                <c:pt idx="1423">
                  <c:v>0.90156208847596475</c:v>
                </c:pt>
                <c:pt idx="1424">
                  <c:v>0.90832901942620481</c:v>
                </c:pt>
                <c:pt idx="1425">
                  <c:v>0.91473449036863486</c:v>
                </c:pt>
                <c:pt idx="1426">
                  <c:v>0.91449200337847036</c:v>
                </c:pt>
                <c:pt idx="1427">
                  <c:v>0.90987748503755383</c:v>
                </c:pt>
                <c:pt idx="1428">
                  <c:v>0.90798663142885705</c:v>
                </c:pt>
                <c:pt idx="1429">
                  <c:v>0.92029534370487431</c:v>
                </c:pt>
                <c:pt idx="1430">
                  <c:v>0.92593611784686103</c:v>
                </c:pt>
                <c:pt idx="1431">
                  <c:v>0.92391539292882519</c:v>
                </c:pt>
                <c:pt idx="1432">
                  <c:v>0.91957333188022783</c:v>
                </c:pt>
                <c:pt idx="1433">
                  <c:v>0.92297541527032301</c:v>
                </c:pt>
                <c:pt idx="1434">
                  <c:v>0.92377825609169095</c:v>
                </c:pt>
                <c:pt idx="1435">
                  <c:v>0.93190111616670768</c:v>
                </c:pt>
                <c:pt idx="1436">
                  <c:v>0.92860438292964231</c:v>
                </c:pt>
                <c:pt idx="1437">
                  <c:v>0.93703239517205694</c:v>
                </c:pt>
                <c:pt idx="1438">
                  <c:v>0.94121824737305781</c:v>
                </c:pt>
                <c:pt idx="1439">
                  <c:v>0.93988683940459017</c:v>
                </c:pt>
                <c:pt idx="1440">
                  <c:v>0.94210100900017246</c:v>
                </c:pt>
                <c:pt idx="1441">
                  <c:v>0.95524344059068766</c:v>
                </c:pt>
                <c:pt idx="1442">
                  <c:v>0.94962627941403521</c:v>
                </c:pt>
                <c:pt idx="1443">
                  <c:v>0.9444396007592476</c:v>
                </c:pt>
                <c:pt idx="1444">
                  <c:v>0.9432825654578646</c:v>
                </c:pt>
                <c:pt idx="1445">
                  <c:v>0.94305279314134172</c:v>
                </c:pt>
                <c:pt idx="1446">
                  <c:v>0.94439600759247655</c:v>
                </c:pt>
                <c:pt idx="1447">
                  <c:v>0.93541490704665387</c:v>
                </c:pt>
                <c:pt idx="1448">
                  <c:v>0.94848831612311446</c:v>
                </c:pt>
                <c:pt idx="1449">
                  <c:v>0.93326885177415098</c:v>
                </c:pt>
                <c:pt idx="1450">
                  <c:v>0.93895412727388328</c:v>
                </c:pt>
                <c:pt idx="1451">
                  <c:v>0.9507279150659802</c:v>
                </c:pt>
                <c:pt idx="1452">
                  <c:v>0.95062801405879616</c:v>
                </c:pt>
                <c:pt idx="1453">
                  <c:v>0.9362667901806393</c:v>
                </c:pt>
                <c:pt idx="1454">
                  <c:v>0.94483103106921329</c:v>
                </c:pt>
                <c:pt idx="1455">
                  <c:v>0.9443024639221137</c:v>
                </c:pt>
                <c:pt idx="1456">
                  <c:v>0.9443524144257055</c:v>
                </c:pt>
                <c:pt idx="1457">
                  <c:v>0.95552952074762287</c:v>
                </c:pt>
                <c:pt idx="1458">
                  <c:v>0.95743218083898685</c:v>
                </c:pt>
                <c:pt idx="1459">
                  <c:v>0.96512001743726694</c:v>
                </c:pt>
                <c:pt idx="1460">
                  <c:v>0.9643916482757996</c:v>
                </c:pt>
                <c:pt idx="1461">
                  <c:v>0.95939750610758434</c:v>
                </c:pt>
                <c:pt idx="1462">
                  <c:v>0.96539338292056065</c:v>
                </c:pt>
                <c:pt idx="1463">
                  <c:v>0.96276235366772922</c:v>
                </c:pt>
                <c:pt idx="1464">
                  <c:v>0.95988248008791288</c:v>
                </c:pt>
                <c:pt idx="1465">
                  <c:v>0.95380668246918954</c:v>
                </c:pt>
                <c:pt idx="1466">
                  <c:v>0.96291220517850507</c:v>
                </c:pt>
                <c:pt idx="1467">
                  <c:v>0.97177433270668145</c:v>
                </c:pt>
                <c:pt idx="1468">
                  <c:v>0.9795429983016829</c:v>
                </c:pt>
                <c:pt idx="1469">
                  <c:v>0.98260905103125107</c:v>
                </c:pt>
                <c:pt idx="1470">
                  <c:v>0.98813176034656569</c:v>
                </c:pt>
                <c:pt idx="1471">
                  <c:v>0.99474339064018369</c:v>
                </c:pt>
                <c:pt idx="1472">
                  <c:v>0.9994950458182349</c:v>
                </c:pt>
                <c:pt idx="1473">
                  <c:v>1.000390522118991</c:v>
                </c:pt>
                <c:pt idx="1474">
                  <c:v>1.006449064109201</c:v>
                </c:pt>
                <c:pt idx="1475">
                  <c:v>1.0087749411946343</c:v>
                </c:pt>
                <c:pt idx="1476">
                  <c:v>1.0057706454513256</c:v>
                </c:pt>
                <c:pt idx="1477">
                  <c:v>1.002443033721131</c:v>
                </c:pt>
                <c:pt idx="1478">
                  <c:v>0.98385327266617617</c:v>
                </c:pt>
                <c:pt idx="1479">
                  <c:v>0.98515289395053995</c:v>
                </c:pt>
                <c:pt idx="1480">
                  <c:v>0.99744889155291572</c:v>
                </c:pt>
                <c:pt idx="1481">
                  <c:v>0.99792841638739815</c:v>
                </c:pt>
                <c:pt idx="1482">
                  <c:v>1.0002788146291401</c:v>
                </c:pt>
                <c:pt idx="1483">
                  <c:v>0.97538166725699083</c:v>
                </c:pt>
                <c:pt idx="1484">
                  <c:v>0.96845943565012838</c:v>
                </c:pt>
                <c:pt idx="1485">
                  <c:v>0.9711149860592686</c:v>
                </c:pt>
                <c:pt idx="1486">
                  <c:v>0.98892824383111277</c:v>
                </c:pt>
                <c:pt idx="1487">
                  <c:v>0.98095432707589758</c:v>
                </c:pt>
                <c:pt idx="1488">
                  <c:v>0.9783487271703496</c:v>
                </c:pt>
                <c:pt idx="1489">
                  <c:v>0.98109782124985234</c:v>
                </c:pt>
                <c:pt idx="1490">
                  <c:v>0.98061920460634477</c:v>
                </c:pt>
                <c:pt idx="1491">
                  <c:v>0.98579316858749055</c:v>
                </c:pt>
                <c:pt idx="1492">
                  <c:v>0.98825073336421188</c:v>
                </c:pt>
                <c:pt idx="1493">
                  <c:v>0.99330663251868601</c:v>
                </c:pt>
                <c:pt idx="1494">
                  <c:v>0.99689035410366111</c:v>
                </c:pt>
                <c:pt idx="1495">
                  <c:v>0.97561598052838572</c:v>
                </c:pt>
                <c:pt idx="1496">
                  <c:v>0.98055018209229039</c:v>
                </c:pt>
                <c:pt idx="1497">
                  <c:v>0.97847405752481631</c:v>
                </c:pt>
                <c:pt idx="1498">
                  <c:v>0.97965561398250833</c:v>
                </c:pt>
                <c:pt idx="1499">
                  <c:v>1.003230435295934</c:v>
                </c:pt>
                <c:pt idx="1500">
                  <c:v>1.0088149015975081</c:v>
                </c:pt>
                <c:pt idx="1501">
                  <c:v>1.0123859085088414</c:v>
                </c:pt>
                <c:pt idx="1502">
                  <c:v>1.0165000136228646</c:v>
                </c:pt>
                <c:pt idx="1503">
                  <c:v>1.0223905402828108</c:v>
                </c:pt>
                <c:pt idx="1504">
                  <c:v>1.028113051612493</c:v>
                </c:pt>
                <c:pt idx="1505">
                  <c:v>1.0316958650064936</c:v>
                </c:pt>
                <c:pt idx="1506">
                  <c:v>1.0354911950885033</c:v>
                </c:pt>
                <c:pt idx="1507">
                  <c:v>1.0306450880491149</c:v>
                </c:pt>
                <c:pt idx="1508">
                  <c:v>1.0297695919497953</c:v>
                </c:pt>
                <c:pt idx="1509">
                  <c:v>1.0249107702367655</c:v>
                </c:pt>
                <c:pt idx="1510">
                  <c:v>1.0238418294598988</c:v>
                </c:pt>
                <c:pt idx="1511">
                  <c:v>1.0289631183645296</c:v>
                </c:pt>
                <c:pt idx="1512">
                  <c:v>1.0326403836198677</c:v>
                </c:pt>
                <c:pt idx="1513">
                  <c:v>1.0348100518577048</c:v>
                </c:pt>
                <c:pt idx="1514">
                  <c:v>1.04866087240825</c:v>
                </c:pt>
                <c:pt idx="1515">
                  <c:v>1.0562960339300147</c:v>
                </c:pt>
                <c:pt idx="1516">
                  <c:v>1.0581096913058878</c:v>
                </c:pt>
                <c:pt idx="1517">
                  <c:v>1.0684403636396662</c:v>
                </c:pt>
                <c:pt idx="1518">
                  <c:v>1.0682841547920696</c:v>
                </c:pt>
                <c:pt idx="1519">
                  <c:v>1.0671398341643281</c:v>
                </c:pt>
                <c:pt idx="1520">
                  <c:v>1.0734617515371134</c:v>
                </c:pt>
                <c:pt idx="1521">
                  <c:v>1.0772952256400476</c:v>
                </c:pt>
                <c:pt idx="1522">
                  <c:v>1.0743999128136663</c:v>
                </c:pt>
                <c:pt idx="1523">
                  <c:v>1.0771889672960431</c:v>
                </c:pt>
                <c:pt idx="1524">
                  <c:v>1.0849303871618123</c:v>
                </c:pt>
                <c:pt idx="1525">
                  <c:v>1.0886067442261758</c:v>
                </c:pt>
                <c:pt idx="1526">
                  <c:v>1.1031523308721358</c:v>
                </c:pt>
                <c:pt idx="1527">
                  <c:v>1.1036463867622086</c:v>
                </c:pt>
                <c:pt idx="1528">
                  <c:v>1.1186851211072666</c:v>
                </c:pt>
                <c:pt idx="1529">
                  <c:v>1.1137200410502319</c:v>
                </c:pt>
                <c:pt idx="1530">
                  <c:v>1.128959485600632</c:v>
                </c:pt>
                <c:pt idx="1531">
                  <c:v>1.1187605009581414</c:v>
                </c:pt>
                <c:pt idx="1532">
                  <c:v>1.125244984515344</c:v>
                </c:pt>
                <c:pt idx="1533">
                  <c:v>1.1282719850330127</c:v>
                </c:pt>
                <c:pt idx="1534">
                  <c:v>1.1205114931567812</c:v>
                </c:pt>
                <c:pt idx="1535">
                  <c:v>1.1230998374338157</c:v>
                </c:pt>
                <c:pt idx="1536">
                  <c:v>1.1283464566929133</c:v>
                </c:pt>
                <c:pt idx="1537">
                  <c:v>1.1357255083598978</c:v>
                </c:pt>
                <c:pt idx="1538">
                  <c:v>1.1378079902641927</c:v>
                </c:pt>
                <c:pt idx="1539">
                  <c:v>1.1386462505335622</c:v>
                </c:pt>
                <c:pt idx="1540">
                  <c:v>1.1394463667820069</c:v>
                </c:pt>
                <c:pt idx="1541">
                  <c:v>1.140003087849313</c:v>
                </c:pt>
                <c:pt idx="1542">
                  <c:v>1.1307922149869674</c:v>
                </c:pt>
                <c:pt idx="1543">
                  <c:v>1.1271839722456838</c:v>
                </c:pt>
                <c:pt idx="1544">
                  <c:v>1.1287723982599063</c:v>
                </c:pt>
                <c:pt idx="1545">
                  <c:v>1.1260269369443008</c:v>
                </c:pt>
                <c:pt idx="1546">
                  <c:v>1.1134766458690932</c:v>
                </c:pt>
                <c:pt idx="1547">
                  <c:v>1.1304670826181331</c:v>
                </c:pt>
                <c:pt idx="1548">
                  <c:v>1.1213742745824593</c:v>
                </c:pt>
                <c:pt idx="1549">
                  <c:v>1.1279214233168953</c:v>
                </c:pt>
                <c:pt idx="1550">
                  <c:v>1.1424978884559847</c:v>
                </c:pt>
                <c:pt idx="1551">
                  <c:v>1.1366264338065009</c:v>
                </c:pt>
                <c:pt idx="1552">
                  <c:v>1.1395153892960614</c:v>
                </c:pt>
                <c:pt idx="1553">
                  <c:v>1.1415851565267143</c:v>
                </c:pt>
                <c:pt idx="1554">
                  <c:v>1.1648284881344848</c:v>
                </c:pt>
                <c:pt idx="1555">
                  <c:v>1.1742709496953021</c:v>
                </c:pt>
                <c:pt idx="1556">
                  <c:v>1.2043929197431635</c:v>
                </c:pt>
                <c:pt idx="1557">
                  <c:v>1.2006911333315171</c:v>
                </c:pt>
                <c:pt idx="1558">
                  <c:v>1.2060004177678483</c:v>
                </c:pt>
                <c:pt idx="1559">
                  <c:v>1.1960639003169586</c:v>
                </c:pt>
                <c:pt idx="1560">
                  <c:v>1.1924556575756751</c:v>
                </c:pt>
                <c:pt idx="1561">
                  <c:v>1.1988647612820025</c:v>
                </c:pt>
                <c:pt idx="1562">
                  <c:v>1.2095523526687193</c:v>
                </c:pt>
                <c:pt idx="1563">
                  <c:v>1.2147172347401212</c:v>
                </c:pt>
                <c:pt idx="1564">
                  <c:v>1.2255038189430474</c:v>
                </c:pt>
                <c:pt idx="1565">
                  <c:v>1.2328265627696193</c:v>
                </c:pt>
                <c:pt idx="1566">
                  <c:v>1.2258543806591651</c:v>
                </c:pt>
                <c:pt idx="1567">
                  <c:v>1.2388487771208532</c:v>
                </c:pt>
                <c:pt idx="1568">
                  <c:v>1.2516052275472487</c:v>
                </c:pt>
                <c:pt idx="1569">
                  <c:v>1.2482040523481279</c:v>
                </c:pt>
                <c:pt idx="1570">
                  <c:v>1.2456520357100693</c:v>
                </c:pt>
                <c:pt idx="1571">
                  <c:v>1.2507052102916203</c:v>
                </c:pt>
                <c:pt idx="1572">
                  <c:v>1.2481413871708944</c:v>
                </c:pt>
                <c:pt idx="1573">
                  <c:v>1.2474284572559917</c:v>
                </c:pt>
                <c:pt idx="1574">
                  <c:v>1.2499795657030761</c:v>
                </c:pt>
                <c:pt idx="1575">
                  <c:v>1.2557202408522463</c:v>
                </c:pt>
                <c:pt idx="1576">
                  <c:v>1.2449772498160916</c:v>
                </c:pt>
                <c:pt idx="1577">
                  <c:v>1.2544941830368088</c:v>
                </c:pt>
                <c:pt idx="1578">
                  <c:v>1.263455303381195</c:v>
                </c:pt>
                <c:pt idx="1579">
                  <c:v>1.2773006747858942</c:v>
                </c:pt>
                <c:pt idx="1580">
                  <c:v>1.2973480823547576</c:v>
                </c:pt>
                <c:pt idx="1581">
                  <c:v>1.2961792405707073</c:v>
                </c:pt>
                <c:pt idx="1582">
                  <c:v>1.3055154437875196</c:v>
                </c:pt>
                <c:pt idx="1583">
                  <c:v>1.3040014894331982</c:v>
                </c:pt>
                <c:pt idx="1584">
                  <c:v>1.3226738958668229</c:v>
                </c:pt>
                <c:pt idx="1585">
                  <c:v>1.3434224268679218</c:v>
                </c:pt>
                <c:pt idx="1586">
                  <c:v>1.3424842655913687</c:v>
                </c:pt>
                <c:pt idx="1587">
                  <c:v>1.3717997620539648</c:v>
                </c:pt>
                <c:pt idx="1588">
                  <c:v>1.3629140215604538</c:v>
                </c:pt>
                <c:pt idx="1589">
                  <c:v>1.367810079103434</c:v>
                </c:pt>
                <c:pt idx="1590">
                  <c:v>1.3807863117456338</c:v>
                </c:pt>
                <c:pt idx="1591">
                  <c:v>1.3804421073663371</c:v>
                </c:pt>
                <c:pt idx="1592">
                  <c:v>1.3841938442815755</c:v>
                </c:pt>
                <c:pt idx="1593">
                  <c:v>1.3969693667184337</c:v>
                </c:pt>
                <c:pt idx="1594">
                  <c:v>1.4173055790171558</c:v>
                </c:pt>
                <c:pt idx="1595">
                  <c:v>1.4012097103778982</c:v>
                </c:pt>
                <c:pt idx="1596">
                  <c:v>1.3682796138371978</c:v>
                </c:pt>
                <c:pt idx="1597">
                  <c:v>1.374863998401584</c:v>
                </c:pt>
                <c:pt idx="1598">
                  <c:v>1.3782533671180375</c:v>
                </c:pt>
                <c:pt idx="1599">
                  <c:v>1.3177905529974843</c:v>
                </c:pt>
                <c:pt idx="1600">
                  <c:v>1.2110590414952458</c:v>
                </c:pt>
                <c:pt idx="1601">
                  <c:v>1.2625552861255667</c:v>
                </c:pt>
                <c:pt idx="1602">
                  <c:v>1.2607915792532853</c:v>
                </c:pt>
                <c:pt idx="1603">
                  <c:v>1.1669854416986805</c:v>
                </c:pt>
                <c:pt idx="1604">
                  <c:v>1.1969957042566912</c:v>
                </c:pt>
                <c:pt idx="1605">
                  <c:v>1.234265137273066</c:v>
                </c:pt>
                <c:pt idx="1606">
                  <c:v>1.2378234295107577</c:v>
                </c:pt>
                <c:pt idx="1607">
                  <c:v>1.2608042939269273</c:v>
                </c:pt>
                <c:pt idx="1608">
                  <c:v>1.2886748585492558</c:v>
                </c:pt>
                <c:pt idx="1609">
                  <c:v>1.2904013295915866</c:v>
                </c:pt>
                <c:pt idx="1610">
                  <c:v>1.2672760628104878</c:v>
                </c:pt>
                <c:pt idx="1611">
                  <c:v>1.2521119981109627</c:v>
                </c:pt>
                <c:pt idx="1612">
                  <c:v>1.2670699034592994</c:v>
                </c:pt>
                <c:pt idx="1613">
                  <c:v>1.2986304480106079</c:v>
                </c:pt>
                <c:pt idx="1614">
                  <c:v>1.334892697236375</c:v>
                </c:pt>
                <c:pt idx="1615">
                  <c:v>1.3077159905184863</c:v>
                </c:pt>
                <c:pt idx="1616">
                  <c:v>1.2731293536404837</c:v>
                </c:pt>
                <c:pt idx="1617">
                  <c:v>1.2349653525143267</c:v>
                </c:pt>
                <c:pt idx="1618">
                  <c:v>1.2285244621238955</c:v>
                </c:pt>
                <c:pt idx="1619">
                  <c:v>1.2591032522318792</c:v>
                </c:pt>
                <c:pt idx="1620">
                  <c:v>1.2599533189839158</c:v>
                </c:pt>
                <c:pt idx="1621">
                  <c:v>1.2524371304797974</c:v>
                </c:pt>
                <c:pt idx="1622">
                  <c:v>1.2609605027745234</c:v>
                </c:pt>
                <c:pt idx="1623">
                  <c:v>1.3009690397696829</c:v>
                </c:pt>
                <c:pt idx="1624">
                  <c:v>1.2866986349889655</c:v>
                </c:pt>
                <c:pt idx="1625">
                  <c:v>1.271115894250243</c:v>
                </c:pt>
                <c:pt idx="1626">
                  <c:v>1.2485101127064999</c:v>
                </c:pt>
                <c:pt idx="1627">
                  <c:v>1.2590033512246956</c:v>
                </c:pt>
                <c:pt idx="1628">
                  <c:v>1.2656195224731857</c:v>
                </c:pt>
                <c:pt idx="1629">
                  <c:v>1.2351406333723856</c:v>
                </c:pt>
                <c:pt idx="1630">
                  <c:v>1.2457083435504819</c:v>
                </c:pt>
                <c:pt idx="1631">
                  <c:v>1.2416251169295882</c:v>
                </c:pt>
                <c:pt idx="1632">
                  <c:v>1.1758339463622411</c:v>
                </c:pt>
                <c:pt idx="1633">
                  <c:v>1.1372639838705285</c:v>
                </c:pt>
                <c:pt idx="1634">
                  <c:v>1.1980582876967367</c:v>
                </c:pt>
                <c:pt idx="1635">
                  <c:v>1.166735689180721</c:v>
                </c:pt>
                <c:pt idx="1636">
                  <c:v>1.165891979765505</c:v>
                </c:pt>
                <c:pt idx="1637">
                  <c:v>1.1890226956924503</c:v>
                </c:pt>
                <c:pt idx="1638">
                  <c:v>1.1473439954953728</c:v>
                </c:pt>
                <c:pt idx="1639">
                  <c:v>1.1826880636460235</c:v>
                </c:pt>
                <c:pt idx="1640">
                  <c:v>1.203661826008773</c:v>
                </c:pt>
                <c:pt idx="1641">
                  <c:v>1.2255419629639723</c:v>
                </c:pt>
                <c:pt idx="1642">
                  <c:v>1.1735516624435787</c:v>
                </c:pt>
                <c:pt idx="1643">
                  <c:v>1.1777602194189394</c:v>
                </c:pt>
                <c:pt idx="1644">
                  <c:v>1.2167125303108739</c:v>
                </c:pt>
                <c:pt idx="1645">
                  <c:v>1.1968640165654034</c:v>
                </c:pt>
                <c:pt idx="1646">
                  <c:v>1.2235285035737316</c:v>
                </c:pt>
                <c:pt idx="1647">
                  <c:v>1.2123659283074044</c:v>
                </c:pt>
                <c:pt idx="1648">
                  <c:v>1.2317013141523401</c:v>
                </c:pt>
                <c:pt idx="1649">
                  <c:v>1.251099365174509</c:v>
                </c:pt>
                <c:pt idx="1650">
                  <c:v>1.2475973807772298</c:v>
                </c:pt>
                <c:pt idx="1651">
                  <c:v>1.2400430482521865</c:v>
                </c:pt>
                <c:pt idx="1652">
                  <c:v>1.2217021315242169</c:v>
                </c:pt>
                <c:pt idx="1653">
                  <c:v>1.2204079593856996</c:v>
                </c:pt>
                <c:pt idx="1654">
                  <c:v>1.1818498033766542</c:v>
                </c:pt>
                <c:pt idx="1655">
                  <c:v>1.1872717034938109</c:v>
                </c:pt>
                <c:pt idx="1656">
                  <c:v>1.2089329664241797</c:v>
                </c:pt>
                <c:pt idx="1657">
                  <c:v>1.2079203334877258</c:v>
                </c:pt>
                <c:pt idx="1658">
                  <c:v>1.1944754743027366</c:v>
                </c:pt>
                <c:pt idx="1659">
                  <c:v>1.1886539701568446</c:v>
                </c:pt>
                <c:pt idx="1660">
                  <c:v>1.172845089865497</c:v>
                </c:pt>
                <c:pt idx="1661">
                  <c:v>1.1733146245992609</c:v>
                </c:pt>
                <c:pt idx="1662">
                  <c:v>1.2034992598243557</c:v>
                </c:pt>
                <c:pt idx="1663">
                  <c:v>1.2121098184526242</c:v>
                </c:pt>
                <c:pt idx="1664">
                  <c:v>1.2123722856442252</c:v>
                </c:pt>
                <c:pt idx="1665">
                  <c:v>1.228931331680426</c:v>
                </c:pt>
                <c:pt idx="1666">
                  <c:v>1.2468217856850938</c:v>
                </c:pt>
                <c:pt idx="1667">
                  <c:v>1.255144447774478</c:v>
                </c:pt>
                <c:pt idx="1668">
                  <c:v>1.2613419429837707</c:v>
                </c:pt>
                <c:pt idx="1669">
                  <c:v>1.2438138571778874</c:v>
                </c:pt>
                <c:pt idx="1670">
                  <c:v>1.2494918671498243</c:v>
                </c:pt>
                <c:pt idx="1671">
                  <c:v>1.2445013577455069</c:v>
                </c:pt>
                <c:pt idx="1672">
                  <c:v>1.2446021669436651</c:v>
                </c:pt>
                <c:pt idx="1673">
                  <c:v>1.2716844218002163</c:v>
                </c:pt>
                <c:pt idx="1674">
                  <c:v>1.2554387016501831</c:v>
                </c:pt>
                <c:pt idx="1675">
                  <c:v>1.2601976223560292</c:v>
                </c:pt>
                <c:pt idx="1676">
                  <c:v>1.2533816490931713</c:v>
                </c:pt>
                <c:pt idx="1677">
                  <c:v>1.2480532926463779</c:v>
                </c:pt>
                <c:pt idx="1678">
                  <c:v>1.2124849013250507</c:v>
                </c:pt>
                <c:pt idx="1679">
                  <c:v>1.2403055154437874</c:v>
                </c:pt>
                <c:pt idx="1680">
                  <c:v>1.2174245520348019</c:v>
                </c:pt>
                <c:pt idx="1681">
                  <c:v>1.237347537440173</c:v>
                </c:pt>
                <c:pt idx="1682">
                  <c:v>1.2535569299512301</c:v>
                </c:pt>
                <c:pt idx="1683">
                  <c:v>1.2523118001253304</c:v>
                </c:pt>
                <c:pt idx="1684">
                  <c:v>1.2837724436694549</c:v>
                </c:pt>
                <c:pt idx="1685">
                  <c:v>1.2924020743081857</c:v>
                </c:pt>
                <c:pt idx="1686">
                  <c:v>1.2992244049078641</c:v>
                </c:pt>
                <c:pt idx="1687">
                  <c:v>1.2997493392910664</c:v>
                </c:pt>
                <c:pt idx="1688">
                  <c:v>1.2996058451171113</c:v>
                </c:pt>
                <c:pt idx="1689">
                  <c:v>1.288750238400131</c:v>
                </c:pt>
                <c:pt idx="1690">
                  <c:v>1.2863989319674143</c:v>
                </c:pt>
                <c:pt idx="1691">
                  <c:v>1.2786947479315951</c:v>
                </c:pt>
                <c:pt idx="1692">
                  <c:v>1.2693394727043203</c:v>
                </c:pt>
                <c:pt idx="1693">
                  <c:v>1.2432507787737606</c:v>
                </c:pt>
                <c:pt idx="1694">
                  <c:v>1.2393991408513383</c:v>
                </c:pt>
                <c:pt idx="1695">
                  <c:v>1.2215895158433916</c:v>
                </c:pt>
                <c:pt idx="1696">
                  <c:v>1.2324142440672425</c:v>
                </c:pt>
                <c:pt idx="1697">
                  <c:v>1.2026174063882153</c:v>
                </c:pt>
                <c:pt idx="1698">
                  <c:v>1.205370133231616</c:v>
                </c:pt>
                <c:pt idx="1699">
                  <c:v>1.1903377562233788</c:v>
                </c:pt>
                <c:pt idx="1700">
                  <c:v>1.1992798045573023</c:v>
                </c:pt>
                <c:pt idx="1701">
                  <c:v>1.2043075497915703</c:v>
                </c:pt>
                <c:pt idx="1702">
                  <c:v>1.2075561489069924</c:v>
                </c:pt>
                <c:pt idx="1703">
                  <c:v>1.195535333169859</c:v>
                </c:pt>
                <c:pt idx="1704">
                  <c:v>1.2120571433761094</c:v>
                </c:pt>
                <c:pt idx="1705">
                  <c:v>1.2211154401547557</c:v>
                </c:pt>
                <c:pt idx="1706">
                  <c:v>1.2501875414362134</c:v>
                </c:pt>
                <c:pt idx="1707">
                  <c:v>1.2631810297069268</c:v>
                </c:pt>
                <c:pt idx="1708">
                  <c:v>1.2432725753571463</c:v>
                </c:pt>
                <c:pt idx="1709">
                  <c:v>1.2636560135865369</c:v>
                </c:pt>
                <c:pt idx="1710">
                  <c:v>1.2722402346765478</c:v>
                </c:pt>
                <c:pt idx="1711">
                  <c:v>1.2763225531064673</c:v>
                </c:pt>
                <c:pt idx="1712">
                  <c:v>1.2813657375872998</c:v>
                </c:pt>
                <c:pt idx="1713">
                  <c:v>1.2885767739240208</c:v>
                </c:pt>
                <c:pt idx="1714">
                  <c:v>1.276335267780109</c:v>
                </c:pt>
                <c:pt idx="1715">
                  <c:v>1.2757558419384427</c:v>
                </c:pt>
                <c:pt idx="1716">
                  <c:v>1.2744998138208503</c:v>
                </c:pt>
                <c:pt idx="1717">
                  <c:v>1.2924502084298286</c:v>
                </c:pt>
                <c:pt idx="1718">
                  <c:v>1.3080856242450662</c:v>
                </c:pt>
                <c:pt idx="1719">
                  <c:v>1.3183454576828415</c:v>
                </c:pt>
                <c:pt idx="1720">
                  <c:v>1.3114422980864417</c:v>
                </c:pt>
                <c:pt idx="1721">
                  <c:v>1.2983434596626982</c:v>
                </c:pt>
                <c:pt idx="1722">
                  <c:v>1.3081846170612756</c:v>
                </c:pt>
                <c:pt idx="1723">
                  <c:v>1.3007946671025983</c:v>
                </c:pt>
                <c:pt idx="1724">
                  <c:v>1.3000989928162094</c:v>
                </c:pt>
                <c:pt idx="1725">
                  <c:v>1.3124885340889485</c:v>
                </c:pt>
                <c:pt idx="1726">
                  <c:v>1.3160849703475648</c:v>
                </c:pt>
                <c:pt idx="1727">
                  <c:v>1.3275944745661119</c:v>
                </c:pt>
                <c:pt idx="1728">
                  <c:v>1.32349308412573</c:v>
                </c:pt>
                <c:pt idx="1729">
                  <c:v>1.3167252449845155</c:v>
                </c:pt>
                <c:pt idx="1730">
                  <c:v>1.298916528167543</c:v>
                </c:pt>
                <c:pt idx="1731">
                  <c:v>1.2875241805846935</c:v>
                </c:pt>
                <c:pt idx="1732">
                  <c:v>1.2977158996993887</c:v>
                </c:pt>
                <c:pt idx="1733">
                  <c:v>1.2852273656104407</c:v>
                </c:pt>
                <c:pt idx="1734">
                  <c:v>1.3212207903077859</c:v>
                </c:pt>
                <c:pt idx="1735">
                  <c:v>1.3312644742936546</c:v>
                </c:pt>
                <c:pt idx="1736">
                  <c:v>1.3393809770318501</c:v>
                </c:pt>
                <c:pt idx="1737">
                  <c:v>1.3451570716290222</c:v>
                </c:pt>
                <c:pt idx="1738">
                  <c:v>1.3371023258770853</c:v>
                </c:pt>
                <c:pt idx="1739">
                  <c:v>1.3301437666312472</c:v>
                </c:pt>
                <c:pt idx="1740">
                  <c:v>1.3422563096567945</c:v>
                </c:pt>
                <c:pt idx="1741">
                  <c:v>1.3658047934319628</c:v>
                </c:pt>
                <c:pt idx="1742">
                  <c:v>1.3671107720531475</c:v>
                </c:pt>
                <c:pt idx="1743">
                  <c:v>1.3726098684031278</c:v>
                </c:pt>
                <c:pt idx="1744">
                  <c:v>1.3601086196405379</c:v>
                </c:pt>
                <c:pt idx="1745">
                  <c:v>1.3581015175871183</c:v>
                </c:pt>
                <c:pt idx="1746">
                  <c:v>1.3569808099247109</c:v>
                </c:pt>
                <c:pt idx="1747">
                  <c:v>1.3590251478080813</c:v>
                </c:pt>
                <c:pt idx="1748">
                  <c:v>1.3609214505626244</c:v>
                </c:pt>
                <c:pt idx="1749">
                  <c:v>1.3537167715627243</c:v>
                </c:pt>
                <c:pt idx="1750">
                  <c:v>1.3483157598379787</c:v>
                </c:pt>
                <c:pt idx="1751">
                  <c:v>1.3586682287551428</c:v>
                </c:pt>
                <c:pt idx="1752">
                  <c:v>1.3611984488098157</c:v>
                </c:pt>
                <c:pt idx="1753">
                  <c:v>1.3745552134702888</c:v>
                </c:pt>
                <c:pt idx="1754">
                  <c:v>1.375343523236066</c:v>
                </c:pt>
                <c:pt idx="1755">
                  <c:v>1.3669382157680117</c:v>
                </c:pt>
                <c:pt idx="1756">
                  <c:v>1.3837252177387862</c:v>
                </c:pt>
                <c:pt idx="1757">
                  <c:v>1.3981472904122278</c:v>
                </c:pt>
                <c:pt idx="1758">
                  <c:v>1.420962864071057</c:v>
                </c:pt>
                <c:pt idx="1759">
                  <c:v>1.4288205323815493</c:v>
                </c:pt>
                <c:pt idx="1760">
                  <c:v>1.4123414071510958</c:v>
                </c:pt>
                <c:pt idx="1761">
                  <c:v>1.4059986013858994</c:v>
                </c:pt>
                <c:pt idx="1762">
                  <c:v>1.3962873152966606</c:v>
                </c:pt>
                <c:pt idx="1763">
                  <c:v>1.4012505789717462</c:v>
                </c:pt>
                <c:pt idx="1764">
                  <c:v>1.40291983398269</c:v>
                </c:pt>
                <c:pt idx="1765">
                  <c:v>1.4204388378788291</c:v>
                </c:pt>
                <c:pt idx="1766">
                  <c:v>1.431585065707617</c:v>
                </c:pt>
                <c:pt idx="1767">
                  <c:v>1.4365301655632146</c:v>
                </c:pt>
                <c:pt idx="1768">
                  <c:v>1.4182837006965825</c:v>
                </c:pt>
                <c:pt idx="1769">
                  <c:v>1.4018972109455177</c:v>
                </c:pt>
                <c:pt idx="1770">
                  <c:v>1.4004005122197096</c:v>
                </c:pt>
                <c:pt idx="1771">
                  <c:v>1.324854462396353</c:v>
                </c:pt>
                <c:pt idx="1772">
                  <c:v>1.2752754089129865</c:v>
                </c:pt>
                <c:pt idx="1773">
                  <c:v>1.3013550209338023</c:v>
                </c:pt>
                <c:pt idx="1774">
                  <c:v>1.2932321608587853</c:v>
                </c:pt>
                <c:pt idx="1775">
                  <c:v>1.3429892197731339</c:v>
                </c:pt>
                <c:pt idx="1776">
                  <c:v>1.334657475774006</c:v>
                </c:pt>
                <c:pt idx="1777">
                  <c:v>1.3049387425187771</c:v>
                </c:pt>
                <c:pt idx="1778">
                  <c:v>1.3108319937516462</c:v>
                </c:pt>
                <c:pt idx="1779">
                  <c:v>1.2993043257136112</c:v>
                </c:pt>
                <c:pt idx="1780">
                  <c:v>1.2878629358181439</c:v>
                </c:pt>
                <c:pt idx="1781">
                  <c:v>1.2326440163837651</c:v>
                </c:pt>
                <c:pt idx="1782">
                  <c:v>1.2690742809397961</c:v>
                </c:pt>
                <c:pt idx="1783">
                  <c:v>1.242170031514227</c:v>
                </c:pt>
                <c:pt idx="1784">
                  <c:v>1.2198839331934719</c:v>
                </c:pt>
                <c:pt idx="1785">
                  <c:v>1.2590923539401866</c:v>
                </c:pt>
                <c:pt idx="1786">
                  <c:v>1.2809906547148733</c:v>
                </c:pt>
                <c:pt idx="1787">
                  <c:v>1.3050558991544745</c:v>
                </c:pt>
                <c:pt idx="1788">
                  <c:v>1.295073972154865</c:v>
                </c:pt>
                <c:pt idx="1789">
                  <c:v>1.3124086132832014</c:v>
                </c:pt>
                <c:pt idx="1790">
                  <c:v>1.3281484710604945</c:v>
                </c:pt>
                <c:pt idx="1791">
                  <c:v>1.3776712167034484</c:v>
                </c:pt>
                <c:pt idx="1792">
                  <c:v>1.3786629612474912</c:v>
                </c:pt>
                <c:pt idx="1793">
                  <c:v>1.3603247690924447</c:v>
                </c:pt>
                <c:pt idx="1794">
                  <c:v>1.2964961992207724</c:v>
                </c:pt>
                <c:pt idx="1795">
                  <c:v>1.2777883733391457</c:v>
                </c:pt>
                <c:pt idx="1796">
                  <c:v>1.2967486763116549</c:v>
                </c:pt>
                <c:pt idx="1797">
                  <c:v>1.3080057034393193</c:v>
                </c:pt>
                <c:pt idx="1798">
                  <c:v>1.2720613210545912</c:v>
                </c:pt>
                <c:pt idx="1799">
                  <c:v>1.2219473430873045</c:v>
                </c:pt>
                <c:pt idx="1800">
                  <c:v>1.2218610649447366</c:v>
                </c:pt>
                <c:pt idx="1801">
                  <c:v>1.2056280594683451</c:v>
                </c:pt>
                <c:pt idx="1802">
                  <c:v>1.2378043575002953</c:v>
                </c:pt>
                <c:pt idx="1803">
                  <c:v>1.2476573213815401</c:v>
                </c:pt>
                <c:pt idx="1804">
                  <c:v>1.3037562778701106</c:v>
                </c:pt>
                <c:pt idx="1805">
                  <c:v>1.3012505789717463</c:v>
                </c:pt>
                <c:pt idx="1806">
                  <c:v>1.319379887202681</c:v>
                </c:pt>
                <c:pt idx="1807">
                  <c:v>1.3455330626924231</c:v>
                </c:pt>
                <c:pt idx="1808">
                  <c:v>1.2729359089629368</c:v>
                </c:pt>
                <c:pt idx="1809">
                  <c:v>1.2657248726262158</c:v>
                </c:pt>
                <c:pt idx="1810">
                  <c:v>1.2149824265046456</c:v>
                </c:pt>
                <c:pt idx="1811">
                  <c:v>1.2180984297378052</c:v>
                </c:pt>
                <c:pt idx="1812">
                  <c:v>1.2132832011915469</c:v>
                </c:pt>
                <c:pt idx="1813">
                  <c:v>1.22754452406252</c:v>
                </c:pt>
                <c:pt idx="1814">
                  <c:v>1.233911850984025</c:v>
                </c:pt>
                <c:pt idx="1815">
                  <c:v>1.1887865660391066</c:v>
                </c:pt>
                <c:pt idx="1816">
                  <c:v>1.1426931495154802</c:v>
                </c:pt>
                <c:pt idx="1817">
                  <c:v>1.1502002561098548</c:v>
                </c:pt>
                <c:pt idx="1818">
                  <c:v>1.1182337501929906</c:v>
                </c:pt>
                <c:pt idx="1819">
                  <c:v>1.0760882398350724</c:v>
                </c:pt>
                <c:pt idx="1820">
                  <c:v>1.0384682451025802</c:v>
                </c:pt>
                <c:pt idx="1821">
                  <c:v>0.97914793522781984</c:v>
                </c:pt>
                <c:pt idx="1822">
                  <c:v>1.0778001798218131</c:v>
                </c:pt>
                <c:pt idx="1823">
                  <c:v>1.1014467482222161</c:v>
                </c:pt>
                <c:pt idx="1824">
                  <c:v>1.0945063527958661</c:v>
                </c:pt>
                <c:pt idx="1825">
                  <c:v>1.1185788627632618</c:v>
                </c:pt>
                <c:pt idx="1826">
                  <c:v>1.1202844454131817</c:v>
                </c:pt>
                <c:pt idx="1827">
                  <c:v>1.0603420247209585</c:v>
                </c:pt>
                <c:pt idx="1828">
                  <c:v>1.1281784413626499</c:v>
                </c:pt>
                <c:pt idx="1829">
                  <c:v>1.1370959685402646</c:v>
                </c:pt>
                <c:pt idx="1830">
                  <c:v>1.1603547393946001</c:v>
                </c:pt>
                <c:pt idx="1831">
                  <c:v>1.1686801260569073</c:v>
                </c:pt>
                <c:pt idx="1832">
                  <c:v>1.1798327112225158</c:v>
                </c:pt>
                <c:pt idx="1833">
                  <c:v>1.1792905212108002</c:v>
                </c:pt>
                <c:pt idx="1834">
                  <c:v>1.1714700887302583</c:v>
                </c:pt>
                <c:pt idx="1835">
                  <c:v>1.1856151631565086</c:v>
                </c:pt>
                <c:pt idx="1836">
                  <c:v>1.1984724227810624</c:v>
                </c:pt>
                <c:pt idx="1837">
                  <c:v>1.2132704865179049</c:v>
                </c:pt>
                <c:pt idx="1838">
                  <c:v>1.2438084080320408</c:v>
                </c:pt>
                <c:pt idx="1839">
                  <c:v>1.2163928470878858</c:v>
                </c:pt>
                <c:pt idx="1840">
                  <c:v>1.2319356274237347</c:v>
                </c:pt>
                <c:pt idx="1841">
                  <c:v>1.2299030960230319</c:v>
                </c:pt>
                <c:pt idx="1842">
                  <c:v>1.2466101771880593</c:v>
                </c:pt>
                <c:pt idx="1843">
                  <c:v>1.2276308022050879</c:v>
                </c:pt>
                <c:pt idx="1844">
                  <c:v>1.2323297823066235</c:v>
                </c:pt>
                <c:pt idx="1845">
                  <c:v>1.2718270077831968</c:v>
                </c:pt>
                <c:pt idx="1846">
                  <c:v>1.2704474656930858</c:v>
                </c:pt>
                <c:pt idx="1847">
                  <c:v>1.2762798681306706</c:v>
                </c:pt>
                <c:pt idx="1848">
                  <c:v>1.2922168033494084</c:v>
                </c:pt>
                <c:pt idx="1849">
                  <c:v>1.3078513109736716</c:v>
                </c:pt>
                <c:pt idx="1850">
                  <c:v>1.3059241297259987</c:v>
                </c:pt>
                <c:pt idx="1851">
                  <c:v>1.2858739975842119</c:v>
                </c:pt>
                <c:pt idx="1852">
                  <c:v>1.2801342306260162</c:v>
                </c:pt>
                <c:pt idx="1853">
                  <c:v>1.2753008382602695</c:v>
                </c:pt>
                <c:pt idx="1854">
                  <c:v>1.3091445749212143</c:v>
                </c:pt>
                <c:pt idx="1855">
                  <c:v>1.3198167270613665</c:v>
                </c:pt>
                <c:pt idx="1856">
                  <c:v>1.3103824392193191</c:v>
                </c:pt>
                <c:pt idx="1857">
                  <c:v>1.3506934038089531</c:v>
                </c:pt>
                <c:pt idx="1858">
                  <c:v>1.3514263139252922</c:v>
                </c:pt>
                <c:pt idx="1859">
                  <c:v>1.357158815355693</c:v>
                </c:pt>
                <c:pt idx="1860">
                  <c:v>1.3477308848504665</c:v>
                </c:pt>
                <c:pt idx="1861">
                  <c:v>1.3641854889246112</c:v>
                </c:pt>
                <c:pt idx="1862">
                  <c:v>1.3696473494446413</c:v>
                </c:pt>
                <c:pt idx="1863">
                  <c:v>1.366562224704611</c:v>
                </c:pt>
                <c:pt idx="1864">
                  <c:v>1.359948778029044</c:v>
                </c:pt>
                <c:pt idx="1865">
                  <c:v>1.3536677292501067</c:v>
                </c:pt>
                <c:pt idx="1866">
                  <c:v>1.3636868920796665</c:v>
                </c:pt>
                <c:pt idx="1867">
                  <c:v>1.3449173092117812</c:v>
                </c:pt>
                <c:pt idx="1868">
                  <c:v>1.343734844563115</c:v>
                </c:pt>
                <c:pt idx="1869">
                  <c:v>1.3316404653570553</c:v>
                </c:pt>
                <c:pt idx="1870">
                  <c:v>1.3134557574766823</c:v>
                </c:pt>
                <c:pt idx="1871">
                  <c:v>1.3113678264265411</c:v>
                </c:pt>
                <c:pt idx="1872">
                  <c:v>1.3295897701368646</c:v>
                </c:pt>
                <c:pt idx="1873">
                  <c:v>1.320851156581206</c:v>
                </c:pt>
                <c:pt idx="1874">
                  <c:v>1.334313271394709</c:v>
                </c:pt>
                <c:pt idx="1875">
                  <c:v>1.3349535460316595</c:v>
                </c:pt>
                <c:pt idx="1876">
                  <c:v>1.3475710432389723</c:v>
                </c:pt>
                <c:pt idx="1877">
                  <c:v>1.3534951729649711</c:v>
                </c:pt>
                <c:pt idx="1878">
                  <c:v>1.3510684866813796</c:v>
                </c:pt>
                <c:pt idx="1879">
                  <c:v>1.3381985123831839</c:v>
                </c:pt>
                <c:pt idx="1880">
                  <c:v>1.3578917254720322</c:v>
                </c:pt>
                <c:pt idx="1881">
                  <c:v>1.3160976850212063</c:v>
                </c:pt>
                <c:pt idx="1882">
                  <c:v>1.3174154701250582</c:v>
                </c:pt>
                <c:pt idx="1883">
                  <c:v>1.3302118809543271</c:v>
                </c:pt>
                <c:pt idx="1884">
                  <c:v>1.3272929551626116</c:v>
                </c:pt>
                <c:pt idx="1885">
                  <c:v>1.3356365056444068</c:v>
                </c:pt>
                <c:pt idx="1886">
                  <c:v>1.3548193154056436</c:v>
                </c:pt>
                <c:pt idx="1887">
                  <c:v>1.3847660045954462</c:v>
                </c:pt>
                <c:pt idx="1888">
                  <c:v>1.377564958359444</c:v>
                </c:pt>
                <c:pt idx="1889">
                  <c:v>1.3811069031595966</c:v>
                </c:pt>
                <c:pt idx="1890">
                  <c:v>1.3962282828833248</c:v>
                </c:pt>
                <c:pt idx="1891">
                  <c:v>1.3998937416559956</c:v>
                </c:pt>
                <c:pt idx="1892">
                  <c:v>1.3922676620439747</c:v>
                </c:pt>
                <c:pt idx="1893">
                  <c:v>1.3749720731275374</c:v>
                </c:pt>
                <c:pt idx="1894">
                  <c:v>1.3755696627886913</c:v>
                </c:pt>
                <c:pt idx="1895">
                  <c:v>1.3742882053238155</c:v>
                </c:pt>
                <c:pt idx="1896">
                  <c:v>1.3987412473094842</c:v>
                </c:pt>
                <c:pt idx="1897">
                  <c:v>1.3962409975569663</c:v>
                </c:pt>
                <c:pt idx="1898">
                  <c:v>1.402406706082155</c:v>
                </c:pt>
                <c:pt idx="1899">
                  <c:v>1.402123350498143</c:v>
                </c:pt>
                <c:pt idx="1900">
                  <c:v>1.4121134512165219</c:v>
                </c:pt>
                <c:pt idx="1901">
                  <c:v>1.4077096331816654</c:v>
                </c:pt>
                <c:pt idx="1902">
                  <c:v>1.4209092808035675</c:v>
                </c:pt>
                <c:pt idx="1903">
                  <c:v>1.4155200755614892</c:v>
                </c:pt>
                <c:pt idx="1904">
                  <c:v>1.4032622219800381</c:v>
                </c:pt>
                <c:pt idx="1905">
                  <c:v>1.4106412736470226</c:v>
                </c:pt>
                <c:pt idx="1906">
                  <c:v>1.4116457328647067</c:v>
                </c:pt>
                <c:pt idx="1907">
                  <c:v>1.4151440844980883</c:v>
                </c:pt>
                <c:pt idx="1908">
                  <c:v>1.4003614600078105</c:v>
                </c:pt>
                <c:pt idx="1909">
                  <c:v>1.3892497434360498</c:v>
                </c:pt>
                <c:pt idx="1910">
                  <c:v>1.4071556366872828</c:v>
                </c:pt>
                <c:pt idx="1911">
                  <c:v>1.4011188912804584</c:v>
                </c:pt>
                <c:pt idx="1912">
                  <c:v>1.3581260387434271</c:v>
                </c:pt>
                <c:pt idx="1913">
                  <c:v>1.3583294735216924</c:v>
                </c:pt>
                <c:pt idx="1914">
                  <c:v>1.345708343550482</c:v>
                </c:pt>
                <c:pt idx="1915">
                  <c:v>1.3560626288495945</c:v>
                </c:pt>
                <c:pt idx="1916">
                  <c:v>1.2999927344722051</c:v>
                </c:pt>
                <c:pt idx="1917">
                  <c:v>1.3187977367880919</c:v>
                </c:pt>
                <c:pt idx="1918">
                  <c:v>1.3293300275181867</c:v>
                </c:pt>
                <c:pt idx="1919">
                  <c:v>1.3488252549746163</c:v>
                </c:pt>
                <c:pt idx="1920">
                  <c:v>1.3398632264392558</c:v>
                </c:pt>
                <c:pt idx="1921">
                  <c:v>1.3322253403445679</c:v>
                </c:pt>
                <c:pt idx="1922">
                  <c:v>1.3501557547521095</c:v>
                </c:pt>
                <c:pt idx="1923">
                  <c:v>1.3410084552579717</c:v>
                </c:pt>
                <c:pt idx="1924">
                  <c:v>1.3150214787165446</c:v>
                </c:pt>
                <c:pt idx="1925">
                  <c:v>1.3236692731747632</c:v>
                </c:pt>
                <c:pt idx="1926">
                  <c:v>1.3020615935118838</c:v>
                </c:pt>
                <c:pt idx="1927">
                  <c:v>1.2819578781026075</c:v>
                </c:pt>
                <c:pt idx="1928">
                  <c:v>1.2859057842683161</c:v>
                </c:pt>
                <c:pt idx="1929">
                  <c:v>1.2536795357327741</c:v>
                </c:pt>
                <c:pt idx="1930">
                  <c:v>1.2541100182546385</c:v>
                </c:pt>
                <c:pt idx="1931">
                  <c:v>1.3006457237827971</c:v>
                </c:pt>
                <c:pt idx="1932">
                  <c:v>1.3194806964008392</c:v>
                </c:pt>
                <c:pt idx="1933">
                  <c:v>1.3359271267562143</c:v>
                </c:pt>
                <c:pt idx="1934">
                  <c:v>1.3598379787301673</c:v>
                </c:pt>
                <c:pt idx="1935">
                  <c:v>1.3669890744625781</c:v>
                </c:pt>
                <c:pt idx="1936">
                  <c:v>1.3657021678518557</c:v>
                </c:pt>
                <c:pt idx="1937">
                  <c:v>1.3617351896756853</c:v>
                </c:pt>
                <c:pt idx="1938">
                  <c:v>1.3709932884686993</c:v>
                </c:pt>
                <c:pt idx="1939">
                  <c:v>1.3694348327566321</c:v>
                </c:pt>
                <c:pt idx="1940">
                  <c:v>1.3715164064699525</c:v>
                </c:pt>
                <c:pt idx="1941">
                  <c:v>1.40357645605718</c:v>
                </c:pt>
                <c:pt idx="1942">
                  <c:v>1.4070693585447149</c:v>
                </c:pt>
                <c:pt idx="1943">
                  <c:v>1.4296987530537921</c:v>
                </c:pt>
                <c:pt idx="1944">
                  <c:v>1.4266072709769413</c:v>
                </c:pt>
                <c:pt idx="1945">
                  <c:v>1.42737105958641</c:v>
                </c:pt>
                <c:pt idx="1946">
                  <c:v>1.4110853790335034</c:v>
                </c:pt>
                <c:pt idx="1947">
                  <c:v>1.4100500413226893</c:v>
                </c:pt>
                <c:pt idx="1948">
                  <c:v>1.409120053764906</c:v>
                </c:pt>
                <c:pt idx="1949">
                  <c:v>1.415784359135039</c:v>
                </c:pt>
                <c:pt idx="1950">
                  <c:v>1.4264528785112935</c:v>
                </c:pt>
                <c:pt idx="1951">
                  <c:v>1.4327421010090002</c:v>
                </c:pt>
                <c:pt idx="1952">
                  <c:v>1.4490277815619068</c:v>
                </c:pt>
                <c:pt idx="1953">
                  <c:v>1.4450426395662479</c:v>
                </c:pt>
                <c:pt idx="1954">
                  <c:v>1.4345094406451788</c:v>
                </c:pt>
                <c:pt idx="1955">
                  <c:v>1.4324523880881674</c:v>
                </c:pt>
                <c:pt idx="1956">
                  <c:v>1.4394191210527751</c:v>
                </c:pt>
                <c:pt idx="1957">
                  <c:v>1.4601149769773591</c:v>
                </c:pt>
                <c:pt idx="1958">
                  <c:v>1.4822702957978002</c:v>
                </c:pt>
                <c:pt idx="1959">
                  <c:v>1.4847342179113425</c:v>
                </c:pt>
                <c:pt idx="1960">
                  <c:v>1.4825972445485838</c:v>
                </c:pt>
                <c:pt idx="1961">
                  <c:v>1.4720822094470025</c:v>
                </c:pt>
                <c:pt idx="1962">
                  <c:v>1.472365565031015</c:v>
                </c:pt>
                <c:pt idx="1963">
                  <c:v>1.4661199357000791</c:v>
                </c:pt>
                <c:pt idx="1964">
                  <c:v>1.4677274337247639</c:v>
                </c:pt>
                <c:pt idx="1965">
                  <c:v>1.4838287515098674</c:v>
                </c:pt>
                <c:pt idx="1966">
                  <c:v>1.476634062610686</c:v>
                </c:pt>
                <c:pt idx="1967">
                  <c:v>1.4649193072319249</c:v>
                </c:pt>
                <c:pt idx="1968">
                  <c:v>1.4695937661771519</c:v>
                </c:pt>
                <c:pt idx="1969">
                  <c:v>1.4722184380931622</c:v>
                </c:pt>
                <c:pt idx="1970">
                  <c:v>1.4700996285498915</c:v>
                </c:pt>
                <c:pt idx="1971">
                  <c:v>1.4397887547793551</c:v>
                </c:pt>
                <c:pt idx="1972">
                  <c:v>1.4142822112633844</c:v>
                </c:pt>
                <c:pt idx="1973">
                  <c:v>1.4053447038843327</c:v>
                </c:pt>
                <c:pt idx="1974">
                  <c:v>1.3356619349916903</c:v>
                </c:pt>
                <c:pt idx="1975">
                  <c:v>1.363977513191474</c:v>
                </c:pt>
                <c:pt idx="1976">
                  <c:v>1.3619386244539502</c:v>
                </c:pt>
                <c:pt idx="1977">
                  <c:v>1.3956434078958122</c:v>
                </c:pt>
                <c:pt idx="1978">
                  <c:v>1.3874015748031496</c:v>
                </c:pt>
                <c:pt idx="1979">
                  <c:v>1.3528839604392011</c:v>
                </c:pt>
                <c:pt idx="1980">
                  <c:v>1.3867177069994279</c:v>
                </c:pt>
                <c:pt idx="1981">
                  <c:v>1.3140179276898345</c:v>
                </c:pt>
                <c:pt idx="1982">
                  <c:v>1.3230971128608924</c:v>
                </c:pt>
                <c:pt idx="1983">
                  <c:v>1.3509440645178867</c:v>
                </c:pt>
                <c:pt idx="1984">
                  <c:v>1.3736288586764027</c:v>
                </c:pt>
                <c:pt idx="1985">
                  <c:v>1.3578853681352114</c:v>
                </c:pt>
                <c:pt idx="1986">
                  <c:v>1.3797082890590233</c:v>
                </c:pt>
                <c:pt idx="1987">
                  <c:v>1.3842047425732684</c:v>
                </c:pt>
                <c:pt idx="1988">
                  <c:v>1.3275935663751375</c:v>
                </c:pt>
                <c:pt idx="1989">
                  <c:v>1.3521083653470654</c:v>
                </c:pt>
                <c:pt idx="1990">
                  <c:v>1.3411256118936692</c:v>
                </c:pt>
                <c:pt idx="1991">
                  <c:v>1.3645751028526278</c:v>
                </c:pt>
                <c:pt idx="1992">
                  <c:v>1.3941957514826218</c:v>
                </c:pt>
                <c:pt idx="1993">
                  <c:v>1.3979220590505772</c:v>
                </c:pt>
                <c:pt idx="1994">
                  <c:v>1.3720150033148972</c:v>
                </c:pt>
                <c:pt idx="1995">
                  <c:v>1.3935799980019801</c:v>
                </c:pt>
                <c:pt idx="1996">
                  <c:v>1.4274264592358483</c:v>
                </c:pt>
                <c:pt idx="1997">
                  <c:v>1.4337211308794013</c:v>
                </c:pt>
                <c:pt idx="1998">
                  <c:v>1.437176797536986</c:v>
                </c:pt>
                <c:pt idx="1999">
                  <c:v>1.443890145219737</c:v>
                </c:pt>
                <c:pt idx="2000">
                  <c:v>1.464561479988012</c:v>
                </c:pt>
                <c:pt idx="2001">
                  <c:v>1.4686855752027539</c:v>
                </c:pt>
                <c:pt idx="2002">
                  <c:v>1.4720522391448474</c:v>
                </c:pt>
                <c:pt idx="2003">
                  <c:v>1.4590923539401865</c:v>
                </c:pt>
                <c:pt idx="2004">
                  <c:v>1.4621783868711913</c:v>
                </c:pt>
                <c:pt idx="2005">
                  <c:v>1.4654733037263079</c:v>
                </c:pt>
                <c:pt idx="2006">
                  <c:v>1.4607243731211801</c:v>
                </c:pt>
                <c:pt idx="2007">
                  <c:v>1.4462187468780936</c:v>
                </c:pt>
                <c:pt idx="2008">
                  <c:v>1.4475737678118956</c:v>
                </c:pt>
                <c:pt idx="2009">
                  <c:v>1.4346574757740058</c:v>
                </c:pt>
                <c:pt idx="2010">
                  <c:v>1.4494555395108484</c:v>
                </c:pt>
                <c:pt idx="2011">
                  <c:v>1.4422272475456139</c:v>
                </c:pt>
                <c:pt idx="2012">
                  <c:v>1.4357908981100547</c:v>
                </c:pt>
                <c:pt idx="2013">
                  <c:v>1.4445622065407917</c:v>
                </c:pt>
                <c:pt idx="2014">
                  <c:v>1.4133395090319594</c:v>
                </c:pt>
                <c:pt idx="2015">
                  <c:v>1.3684367308757686</c:v>
                </c:pt>
                <c:pt idx="2016">
                  <c:v>1.3795548047843502</c:v>
                </c:pt>
                <c:pt idx="2017">
                  <c:v>1.4134012660182185</c:v>
                </c:pt>
                <c:pt idx="2018">
                  <c:v>1.4047098783932286</c:v>
                </c:pt>
                <c:pt idx="2019">
                  <c:v>1.3761944981790772</c:v>
                </c:pt>
                <c:pt idx="2020">
                  <c:v>1.3927208493401992</c:v>
                </c:pt>
                <c:pt idx="2021">
                  <c:v>1.406403654560481</c:v>
                </c:pt>
                <c:pt idx="2022">
                  <c:v>1.435458500213425</c:v>
                </c:pt>
                <c:pt idx="2023">
                  <c:v>1.4328038579952593</c:v>
                </c:pt>
                <c:pt idx="2024">
                  <c:v>1.4543679444913677</c:v>
                </c:pt>
                <c:pt idx="2025">
                  <c:v>1.4522954526877911</c:v>
                </c:pt>
                <c:pt idx="2026">
                  <c:v>1.4544660291166027</c:v>
                </c:pt>
                <c:pt idx="2027">
                  <c:v>1.4312454022831922</c:v>
                </c:pt>
                <c:pt idx="2028">
                  <c:v>1.4364620512401347</c:v>
                </c:pt>
                <c:pt idx="2029">
                  <c:v>1.4328710641273648</c:v>
                </c:pt>
                <c:pt idx="2030">
                  <c:v>1.4370351197449802</c:v>
                </c:pt>
                <c:pt idx="2031">
                  <c:v>1.4344540409957405</c:v>
                </c:pt>
                <c:pt idx="2032">
                  <c:v>1.448306677928235</c:v>
                </c:pt>
                <c:pt idx="2033">
                  <c:v>1.4603547393946001</c:v>
                </c:pt>
                <c:pt idx="2034">
                  <c:v>1.4586019308140115</c:v>
                </c:pt>
                <c:pt idx="2035">
                  <c:v>1.4690706481758984</c:v>
                </c:pt>
                <c:pt idx="2036">
                  <c:v>1.4563141977495029</c:v>
                </c:pt>
                <c:pt idx="2037">
                  <c:v>1.4836625525615528</c:v>
                </c:pt>
                <c:pt idx="2038">
                  <c:v>1.4940840439927707</c:v>
                </c:pt>
                <c:pt idx="2039">
                  <c:v>1.4968558428466341</c:v>
                </c:pt>
                <c:pt idx="2040">
                  <c:v>1.4968494855098133</c:v>
                </c:pt>
                <c:pt idx="2041">
                  <c:v>1.5134003578272441</c:v>
                </c:pt>
                <c:pt idx="2042">
                  <c:v>1.5139852328147567</c:v>
                </c:pt>
                <c:pt idx="2043">
                  <c:v>1.5149161285635147</c:v>
                </c:pt>
                <c:pt idx="2044">
                  <c:v>1.5149161285635147</c:v>
                </c:pt>
                <c:pt idx="2045">
                  <c:v>1.523280567437721</c:v>
                </c:pt>
                <c:pt idx="2046">
                  <c:v>1.5231325323088938</c:v>
                </c:pt>
                <c:pt idx="2047">
                  <c:v>1.5433788337011505</c:v>
                </c:pt>
                <c:pt idx="2048">
                  <c:v>1.54622419602394</c:v>
                </c:pt>
                <c:pt idx="2049">
                  <c:v>1.5369424842655917</c:v>
                </c:pt>
                <c:pt idx="2050">
                  <c:v>1.5266862835917139</c:v>
                </c:pt>
                <c:pt idx="2051">
                  <c:v>1.5217093970520121</c:v>
                </c:pt>
                <c:pt idx="2052">
                  <c:v>1.5316386489751066</c:v>
                </c:pt>
                <c:pt idx="2053">
                  <c:v>1.5489714737214941</c:v>
                </c:pt>
                <c:pt idx="2054">
                  <c:v>1.5539855960911459</c:v>
                </c:pt>
                <c:pt idx="2055">
                  <c:v>1.5578290602947986</c:v>
                </c:pt>
                <c:pt idx="2056">
                  <c:v>1.5476037381140508</c:v>
                </c:pt>
                <c:pt idx="2057">
                  <c:v>1.523230616934129</c:v>
                </c:pt>
                <c:pt idx="2058">
                  <c:v>1.4977803812585715</c:v>
                </c:pt>
                <c:pt idx="2059">
                  <c:v>1.5111280640092997</c:v>
                </c:pt>
                <c:pt idx="2060">
                  <c:v>1.5136719069285889</c:v>
                </c:pt>
                <c:pt idx="2061">
                  <c:v>1.5443024639221139</c:v>
                </c:pt>
                <c:pt idx="2062">
                  <c:v>1.5347246819061111</c:v>
                </c:pt>
                <c:pt idx="2063">
                  <c:v>1.5321926454694894</c:v>
                </c:pt>
                <c:pt idx="2064">
                  <c:v>1.5348790743717591</c:v>
                </c:pt>
                <c:pt idx="2065">
                  <c:v>1.554927390131597</c:v>
                </c:pt>
                <c:pt idx="2066">
                  <c:v>1.5552298177260717</c:v>
                </c:pt>
                <c:pt idx="2067">
                  <c:v>1.5643580452097465</c:v>
                </c:pt>
                <c:pt idx="2068">
                  <c:v>1.5671979583866897</c:v>
                </c:pt>
                <c:pt idx="2069">
                  <c:v>1.5646659219500674</c:v>
                </c:pt>
                <c:pt idx="2070">
                  <c:v>1.5771698952855806</c:v>
                </c:pt>
                <c:pt idx="2071">
                  <c:v>1.5842655913685533</c:v>
                </c:pt>
                <c:pt idx="2072">
                  <c:v>1.5930241851256481</c:v>
                </c:pt>
                <c:pt idx="2073">
                  <c:v>1.5897474320900202</c:v>
                </c:pt>
                <c:pt idx="2074">
                  <c:v>1.5993688072727932</c:v>
                </c:pt>
                <c:pt idx="2075">
                  <c:v>1.6015366591286817</c:v>
                </c:pt>
                <c:pt idx="2076">
                  <c:v>1.5849058660055035</c:v>
                </c:pt>
                <c:pt idx="2077">
                  <c:v>1.5918353631401612</c:v>
                </c:pt>
                <c:pt idx="2078">
                  <c:v>1.6218383601703767</c:v>
                </c:pt>
                <c:pt idx="2079">
                  <c:v>1.6005939568972567</c:v>
                </c:pt>
                <c:pt idx="2080">
                  <c:v>1.6068150650718838</c:v>
                </c:pt>
                <c:pt idx="2081">
                  <c:v>1.5959440191083381</c:v>
                </c:pt>
                <c:pt idx="2082">
                  <c:v>1.6106031296260981</c:v>
                </c:pt>
                <c:pt idx="2083">
                  <c:v>1.6298395226548239</c:v>
                </c:pt>
                <c:pt idx="2084">
                  <c:v>1.6177487762126623</c:v>
                </c:pt>
                <c:pt idx="2085">
                  <c:v>1.6253121906474495</c:v>
                </c:pt>
                <c:pt idx="2086">
                  <c:v>1.6282747096059358</c:v>
                </c:pt>
                <c:pt idx="2087">
                  <c:v>1.6364983788791108</c:v>
                </c:pt>
                <c:pt idx="2088">
                  <c:v>1.6607852219164645</c:v>
                </c:pt>
                <c:pt idx="2089">
                  <c:v>1.6653679535732773</c:v>
                </c:pt>
                <c:pt idx="2090">
                  <c:v>1.6515580016165798</c:v>
                </c:pt>
                <c:pt idx="2091">
                  <c:v>1.6506706990345932</c:v>
                </c:pt>
                <c:pt idx="2092">
                  <c:v>1.648293055063619</c:v>
                </c:pt>
                <c:pt idx="2093">
                  <c:v>1.6328211136237729</c:v>
                </c:pt>
                <c:pt idx="2094">
                  <c:v>1.5915956007229202</c:v>
                </c:pt>
                <c:pt idx="2095">
                  <c:v>1.6085833128990361</c:v>
                </c:pt>
                <c:pt idx="2096">
                  <c:v>1.6096368144293385</c:v>
                </c:pt>
                <c:pt idx="2097">
                  <c:v>1.6209882934183402</c:v>
                </c:pt>
                <c:pt idx="2098">
                  <c:v>1.5661871418321842</c:v>
                </c:pt>
                <c:pt idx="2099">
                  <c:v>1.5792451116620807</c:v>
                </c:pt>
                <c:pt idx="2100">
                  <c:v>1.6162829559799838</c:v>
                </c:pt>
                <c:pt idx="2101">
                  <c:v>1.6601685602448482</c:v>
                </c:pt>
                <c:pt idx="2102">
                  <c:v>1.6682441943891964</c:v>
                </c:pt>
                <c:pt idx="2103">
                  <c:v>1.6430636914330345</c:v>
                </c:pt>
                <c:pt idx="2104">
                  <c:v>1.6588943683077677</c:v>
                </c:pt>
                <c:pt idx="2105">
                  <c:v>1.6588507751409969</c:v>
                </c:pt>
                <c:pt idx="2106">
                  <c:v>1.6838332924647392</c:v>
                </c:pt>
                <c:pt idx="2107">
                  <c:v>1.6721984578917259</c:v>
                </c:pt>
                <c:pt idx="2108">
                  <c:v>1.6699070920633192</c:v>
                </c:pt>
                <c:pt idx="2109">
                  <c:v>1.6548411119890292</c:v>
                </c:pt>
                <c:pt idx="2110">
                  <c:v>1.6653615962364565</c:v>
                </c:pt>
                <c:pt idx="2111">
                  <c:v>1.6537322108092891</c:v>
                </c:pt>
                <c:pt idx="2112">
                  <c:v>1.6330645088049118</c:v>
                </c:pt>
                <c:pt idx="2113">
                  <c:v>1.5393746196950298</c:v>
                </c:pt>
                <c:pt idx="2114">
                  <c:v>1.4595046726425633</c:v>
                </c:pt>
                <c:pt idx="2115">
                  <c:v>1.4482639929524381</c:v>
                </c:pt>
                <c:pt idx="2116">
                  <c:v>1.3401029888564968</c:v>
                </c:pt>
                <c:pt idx="2117">
                  <c:v>1.3076551417232016</c:v>
                </c:pt>
                <c:pt idx="2118">
                  <c:v>1.4251714210464177</c:v>
                </c:pt>
                <c:pt idx="2119">
                  <c:v>1.353795784177497</c:v>
                </c:pt>
                <c:pt idx="2120">
                  <c:v>1.4603674540682416</c:v>
                </c:pt>
                <c:pt idx="2121">
                  <c:v>1.3723110735725508</c:v>
                </c:pt>
                <c:pt idx="2122">
                  <c:v>1.3490159750792396</c:v>
                </c:pt>
                <c:pt idx="2123">
                  <c:v>1.1661281094188487</c:v>
                </c:pt>
                <c:pt idx="2124">
                  <c:v>1.272126710804748</c:v>
                </c:pt>
                <c:pt idx="2125">
                  <c:v>1.1390821822012736</c:v>
                </c:pt>
                <c:pt idx="2126">
                  <c:v>0.92542117356437714</c:v>
                </c:pt>
                <c:pt idx="2127">
                  <c:v>1.1056970819823992</c:v>
                </c:pt>
                <c:pt idx="2128">
                  <c:v>0.83350316504554589</c:v>
                </c:pt>
                <c:pt idx="2129">
                  <c:v>0.92875968358626471</c:v>
                </c:pt>
                <c:pt idx="2130">
                  <c:v>0.80720195442697684</c:v>
                </c:pt>
                <c:pt idx="2131">
                  <c:v>0.82430046590196981</c:v>
                </c:pt>
                <c:pt idx="2132">
                  <c:v>0.74136355792896136</c:v>
                </c:pt>
                <c:pt idx="2133">
                  <c:v>0.68850230226412024</c:v>
                </c:pt>
                <c:pt idx="2134">
                  <c:v>0.8804012387724891</c:v>
                </c:pt>
                <c:pt idx="2135">
                  <c:v>0.92541481622755628</c:v>
                </c:pt>
                <c:pt idx="2136">
                  <c:v>1.0481677247091516</c:v>
                </c:pt>
                <c:pt idx="2137">
                  <c:v>0.9650328311037244</c:v>
                </c:pt>
                <c:pt idx="2138">
                  <c:v>1.0277615817054011</c:v>
                </c:pt>
                <c:pt idx="2139">
                  <c:v>0.99049668964389836</c:v>
                </c:pt>
                <c:pt idx="2140">
                  <c:v>0.90207067542162755</c:v>
                </c:pt>
                <c:pt idx="2141">
                  <c:v>0.9447492938815174</c:v>
                </c:pt>
                <c:pt idx="2142">
                  <c:v>0.91197177342451563</c:v>
                </c:pt>
                <c:pt idx="2143">
                  <c:v>1.0597762217439086</c:v>
                </c:pt>
                <c:pt idx="2144">
                  <c:v>1.0574031187278061</c:v>
                </c:pt>
                <c:pt idx="2145">
                  <c:v>1.1282156771926002</c:v>
                </c:pt>
                <c:pt idx="2146">
                  <c:v>1.1541717752408975</c:v>
                </c:pt>
                <c:pt idx="2147">
                  <c:v>1.1243286198221762</c:v>
                </c:pt>
                <c:pt idx="2148">
                  <c:v>1.1750955871000552</c:v>
                </c:pt>
                <c:pt idx="2149">
                  <c:v>1.1346438529093896</c:v>
                </c:pt>
                <c:pt idx="2150">
                  <c:v>1.1376708534270588</c:v>
                </c:pt>
                <c:pt idx="2151">
                  <c:v>1.2016810614936111</c:v>
                </c:pt>
                <c:pt idx="2152">
                  <c:v>1.1479116148543715</c:v>
                </c:pt>
                <c:pt idx="2153">
                  <c:v>1.0905539056752855</c:v>
                </c:pt>
                <c:pt idx="2154">
                  <c:v>1.1320527840594321</c:v>
                </c:pt>
                <c:pt idx="2155">
                  <c:v>1.135634689262458</c:v>
                </c:pt>
                <c:pt idx="2156">
                  <c:v>1.1592485627877831</c:v>
                </c:pt>
                <c:pt idx="2157">
                  <c:v>1.1918081174109292</c:v>
                </c:pt>
                <c:pt idx="2158">
                  <c:v>1.1888810179004441</c:v>
                </c:pt>
                <c:pt idx="2159">
                  <c:v>1.2372249316586292</c:v>
                </c:pt>
                <c:pt idx="2160">
                  <c:v>1.2110563169223225</c:v>
                </c:pt>
                <c:pt idx="2161">
                  <c:v>1.1545641137418376</c:v>
                </c:pt>
                <c:pt idx="2162">
                  <c:v>1.1569317676120934</c:v>
                </c:pt>
                <c:pt idx="2163">
                  <c:v>1.1690406778737434</c:v>
                </c:pt>
                <c:pt idx="2164">
                  <c:v>1.149201246038017</c:v>
                </c:pt>
                <c:pt idx="2165">
                  <c:v>1.1683867803721766</c:v>
                </c:pt>
                <c:pt idx="2166">
                  <c:v>1.2097485219191892</c:v>
                </c:pt>
                <c:pt idx="2167">
                  <c:v>1.199819269996095</c:v>
                </c:pt>
                <c:pt idx="2168">
                  <c:v>1.1582958704556394</c:v>
                </c:pt>
                <c:pt idx="2169">
                  <c:v>1.1113596527077716</c:v>
                </c:pt>
                <c:pt idx="2170">
                  <c:v>1.1456320555086323</c:v>
                </c:pt>
                <c:pt idx="2171">
                  <c:v>1.1510884668828161</c:v>
                </c:pt>
                <c:pt idx="2172">
                  <c:v>1.2339109427930506</c:v>
                </c:pt>
                <c:pt idx="2173">
                  <c:v>1.1984451770518305</c:v>
                </c:pt>
                <c:pt idx="2174">
                  <c:v>1.231961056771018</c:v>
                </c:pt>
                <c:pt idx="2175">
                  <c:v>1.2227174890335939</c:v>
                </c:pt>
                <c:pt idx="2176">
                  <c:v>1.2219037499205334</c:v>
                </c:pt>
                <c:pt idx="2177">
                  <c:v>1.2700333306087606</c:v>
                </c:pt>
                <c:pt idx="2178">
                  <c:v>1.3202708225485655</c:v>
                </c:pt>
                <c:pt idx="2179">
                  <c:v>1.3068631991935264</c:v>
                </c:pt>
                <c:pt idx="2180">
                  <c:v>1.3052711404154067</c:v>
                </c:pt>
                <c:pt idx="2181">
                  <c:v>1.3136183236610997</c:v>
                </c:pt>
                <c:pt idx="2182">
                  <c:v>1.3379242387089159</c:v>
                </c:pt>
                <c:pt idx="2183">
                  <c:v>1.385807699643081</c:v>
                </c:pt>
                <c:pt idx="2184">
                  <c:v>1.3868911714755379</c:v>
                </c:pt>
                <c:pt idx="2185">
                  <c:v>1.4621947343087305</c:v>
                </c:pt>
                <c:pt idx="2186">
                  <c:v>1.5041041150133052</c:v>
                </c:pt>
                <c:pt idx="2187">
                  <c:v>1.4768456711077205</c:v>
                </c:pt>
                <c:pt idx="2188">
                  <c:v>1.451206531709488</c:v>
                </c:pt>
                <c:pt idx="2189">
                  <c:v>1.2821177197141014</c:v>
                </c:pt>
                <c:pt idx="2190">
                  <c:v>1.3254720322589435</c:v>
                </c:pt>
                <c:pt idx="2191">
                  <c:v>1.3397869383974064</c:v>
                </c:pt>
                <c:pt idx="2192">
                  <c:v>1.3876322553106468</c:v>
                </c:pt>
                <c:pt idx="2193">
                  <c:v>1.3721594056798265</c:v>
                </c:pt>
                <c:pt idx="2194">
                  <c:v>1.3685711431399794</c:v>
                </c:pt>
                <c:pt idx="2195">
                  <c:v>1.3496226466501375</c:v>
                </c:pt>
                <c:pt idx="2196">
                  <c:v>1.3635633781071483</c:v>
                </c:pt>
                <c:pt idx="2197">
                  <c:v>1.375473394545405</c:v>
                </c:pt>
                <c:pt idx="2198">
                  <c:v>1.3109773043075497</c:v>
                </c:pt>
                <c:pt idx="2199">
                  <c:v>1.3381921550463631</c:v>
                </c:pt>
                <c:pt idx="2200">
                  <c:v>1.2718896729604301</c:v>
                </c:pt>
                <c:pt idx="2201">
                  <c:v>1.3245874542498797</c:v>
                </c:pt>
                <c:pt idx="2202">
                  <c:v>1.3443024639221137</c:v>
                </c:pt>
                <c:pt idx="2203">
                  <c:v>1.3372267480405782</c:v>
                </c:pt>
                <c:pt idx="2204">
                  <c:v>1.3456175244530422</c:v>
                </c:pt>
                <c:pt idx="2205">
                  <c:v>1.3873643389731993</c:v>
                </c:pt>
                <c:pt idx="2206">
                  <c:v>1.3513227801542109</c:v>
                </c:pt>
                <c:pt idx="2207">
                  <c:v>1.367406842310801</c:v>
                </c:pt>
                <c:pt idx="2208">
                  <c:v>1.3346038925065165</c:v>
                </c:pt>
                <c:pt idx="2209">
                  <c:v>1.3681352114722685</c:v>
                </c:pt>
                <c:pt idx="2210">
                  <c:v>1.3690888119953863</c:v>
                </c:pt>
                <c:pt idx="2211">
                  <c:v>1.4196559772588981</c:v>
                </c:pt>
                <c:pt idx="2212">
                  <c:v>1.4403182301174291</c:v>
                </c:pt>
                <c:pt idx="2213">
                  <c:v>1.4280222325150533</c:v>
                </c:pt>
                <c:pt idx="2214">
                  <c:v>1.4223224259597309</c:v>
                </c:pt>
                <c:pt idx="2215">
                  <c:v>1.4231325323088939</c:v>
                </c:pt>
                <c:pt idx="2216">
                  <c:v>1.437620902923467</c:v>
                </c:pt>
                <c:pt idx="2217">
                  <c:v>1.4526460144039091</c:v>
                </c:pt>
                <c:pt idx="2218">
                  <c:v>1.420540555267962</c:v>
                </c:pt>
                <c:pt idx="2219">
                  <c:v>1.4039715191310429</c:v>
                </c:pt>
                <c:pt idx="2220">
                  <c:v>1.4144048170449284</c:v>
                </c:pt>
                <c:pt idx="2221">
                  <c:v>1.3957424007120216</c:v>
                </c:pt>
                <c:pt idx="2222">
                  <c:v>1.410299793840649</c:v>
                </c:pt>
                <c:pt idx="2223">
                  <c:v>1.3897819433470473</c:v>
                </c:pt>
                <c:pt idx="2224">
                  <c:v>1.4001961692504701</c:v>
                </c:pt>
                <c:pt idx="2225">
                  <c:v>1.4216367417740605</c:v>
                </c:pt>
                <c:pt idx="2226">
                  <c:v>1.43653743109101</c:v>
                </c:pt>
                <c:pt idx="2227">
                  <c:v>1.470417495390931</c:v>
                </c:pt>
                <c:pt idx="2228">
                  <c:v>1.4872608052021179</c:v>
                </c:pt>
                <c:pt idx="2229">
                  <c:v>1.4914838932330692</c:v>
                </c:pt>
                <c:pt idx="2230">
                  <c:v>1.5239934973526235</c:v>
                </c:pt>
                <c:pt idx="2231">
                  <c:v>1.5145001770972402</c:v>
                </c:pt>
                <c:pt idx="2232">
                  <c:v>1.5408313580179642</c:v>
                </c:pt>
                <c:pt idx="2233">
                  <c:v>1.5335549319310864</c:v>
                </c:pt>
                <c:pt idx="2234">
                  <c:v>1.5366700269732723</c:v>
                </c:pt>
                <c:pt idx="2235">
                  <c:v>1.5288495944927301</c:v>
                </c:pt>
                <c:pt idx="2236">
                  <c:v>1.522779246019853</c:v>
                </c:pt>
                <c:pt idx="2237">
                  <c:v>1.5150423671089561</c:v>
                </c:pt>
                <c:pt idx="2238">
                  <c:v>1.5192972418240109</c:v>
                </c:pt>
                <c:pt idx="2239">
                  <c:v>1.5366073617960385</c:v>
                </c:pt>
                <c:pt idx="2240">
                  <c:v>1.5709487871109535</c:v>
                </c:pt>
                <c:pt idx="2241">
                  <c:v>1.5654978248826164</c:v>
                </c:pt>
                <c:pt idx="2242">
                  <c:v>1.5730794031368913</c:v>
                </c:pt>
                <c:pt idx="2243">
                  <c:v>1.5876422454113654</c:v>
                </c:pt>
                <c:pt idx="2244">
                  <c:v>1.6023186115576384</c:v>
                </c:pt>
                <c:pt idx="2245">
                  <c:v>1.5819914811686604</c:v>
                </c:pt>
                <c:pt idx="2246">
                  <c:v>1.6015729867676578</c:v>
                </c:pt>
                <c:pt idx="2247">
                  <c:v>1.6428811450471805</c:v>
                </c:pt>
                <c:pt idx="2248">
                  <c:v>1.5695202027082258</c:v>
                </c:pt>
                <c:pt idx="2249">
                  <c:v>1.5550418221943714</c:v>
                </c:pt>
                <c:pt idx="2250">
                  <c:v>1.4976060085914864</c:v>
                </c:pt>
                <c:pt idx="2251">
                  <c:v>1.5375282674440782</c:v>
                </c:pt>
                <c:pt idx="2252">
                  <c:v>1.5006657039842339</c:v>
                </c:pt>
                <c:pt idx="2253">
                  <c:v>1.5125684548946952</c:v>
                </c:pt>
                <c:pt idx="2254">
                  <c:v>1.5423289649347465</c:v>
                </c:pt>
                <c:pt idx="2255">
                  <c:v>1.5425351242859346</c:v>
                </c:pt>
                <c:pt idx="2256">
                  <c:v>1.5458754506897714</c:v>
                </c:pt>
                <c:pt idx="2257">
                  <c:v>1.53403264038362</c:v>
                </c:pt>
                <c:pt idx="2258">
                  <c:v>1.5118219219137399</c:v>
                </c:pt>
                <c:pt idx="2259">
                  <c:v>1.4655296115667205</c:v>
                </c:pt>
                <c:pt idx="2260">
                  <c:v>1.4782878783750648</c:v>
                </c:pt>
                <c:pt idx="2261">
                  <c:v>1.4306033112642929</c:v>
                </c:pt>
                <c:pt idx="2262">
                  <c:v>1.4353540582513691</c:v>
                </c:pt>
                <c:pt idx="2263">
                  <c:v>1.4679145210654896</c:v>
                </c:pt>
                <c:pt idx="2264">
                  <c:v>1.505159432925556</c:v>
                </c:pt>
                <c:pt idx="2265">
                  <c:v>1.4932258035219648</c:v>
                </c:pt>
                <c:pt idx="2266">
                  <c:v>1.5231089193435599</c:v>
                </c:pt>
                <c:pt idx="2267">
                  <c:v>1.5263057515734408</c:v>
                </c:pt>
                <c:pt idx="2268">
                  <c:v>1.5141278187977372</c:v>
                </c:pt>
                <c:pt idx="2269">
                  <c:v>1.5564340789581232</c:v>
                </c:pt>
                <c:pt idx="2270">
                  <c:v>1.5222969966124478</c:v>
                </c:pt>
                <c:pt idx="2271">
                  <c:v>1.5704946916237545</c:v>
                </c:pt>
                <c:pt idx="2272">
                  <c:v>1.5815791624662836</c:v>
                </c:pt>
                <c:pt idx="2273">
                  <c:v>1.5962364566020943</c:v>
                </c:pt>
                <c:pt idx="2274">
                  <c:v>1.6189975388024598</c:v>
                </c:pt>
                <c:pt idx="2275">
                  <c:v>1.6046744589452273</c:v>
                </c:pt>
                <c:pt idx="2276">
                  <c:v>1.589615744398732</c:v>
                </c:pt>
                <c:pt idx="2277">
                  <c:v>1.5878175262694243</c:v>
                </c:pt>
                <c:pt idx="2278">
                  <c:v>1.5979992552834013</c:v>
                </c:pt>
                <c:pt idx="2279">
                  <c:v>1.5606825963363573</c:v>
                </c:pt>
                <c:pt idx="2280">
                  <c:v>1.5709787574131089</c:v>
                </c:pt>
                <c:pt idx="2281">
                  <c:v>1.5620812104369306</c:v>
                </c:pt>
                <c:pt idx="2282">
                  <c:v>1.5759620012896314</c:v>
                </c:pt>
                <c:pt idx="2283">
                  <c:v>1.5734108928425468</c:v>
                </c:pt>
                <c:pt idx="2284">
                  <c:v>1.5143612238781574</c:v>
                </c:pt>
                <c:pt idx="2285">
                  <c:v>1.4941821286180059</c:v>
                </c:pt>
                <c:pt idx="2286">
                  <c:v>1.4085179231488798</c:v>
                </c:pt>
                <c:pt idx="2287">
                  <c:v>1.4211563087486039</c:v>
                </c:pt>
                <c:pt idx="2288">
                  <c:v>1.4068513927108592</c:v>
                </c:pt>
                <c:pt idx="2289">
                  <c:v>1.4453087395217465</c:v>
                </c:pt>
                <c:pt idx="2290">
                  <c:v>1.4957115222188919</c:v>
                </c:pt>
                <c:pt idx="2291">
                  <c:v>1.5290993470106897</c:v>
                </c:pt>
                <c:pt idx="2292">
                  <c:v>1.5783705237537349</c:v>
                </c:pt>
                <c:pt idx="2293">
                  <c:v>1.5723056244267044</c:v>
                </c:pt>
                <c:pt idx="2294">
                  <c:v>1.6481005185770463</c:v>
                </c:pt>
                <c:pt idx="2295">
                  <c:v>1.671981400248844</c:v>
                </c:pt>
                <c:pt idx="2296">
                  <c:v>1.6698662234694714</c:v>
                </c:pt>
                <c:pt idx="2297">
                  <c:v>1.641034792796229</c:v>
                </c:pt>
                <c:pt idx="2298">
                  <c:v>1.677329736897075</c:v>
                </c:pt>
                <c:pt idx="2299">
                  <c:v>1.7200719287251724</c:v>
                </c:pt>
                <c:pt idx="2300">
                  <c:v>1.7048969657339543</c:v>
                </c:pt>
                <c:pt idx="2301">
                  <c:v>1.6735707344540407</c:v>
                </c:pt>
                <c:pt idx="2302">
                  <c:v>1.6776403382103191</c:v>
                </c:pt>
                <c:pt idx="2303">
                  <c:v>1.657682841547921</c:v>
                </c:pt>
                <c:pt idx="2304">
                  <c:v>1.6874524334977161</c:v>
                </c:pt>
                <c:pt idx="2305">
                  <c:v>1.7287723982599066</c:v>
                </c:pt>
                <c:pt idx="2306">
                  <c:v>1.7129907636977904</c:v>
                </c:pt>
                <c:pt idx="2307">
                  <c:v>1.7164328074907593</c:v>
                </c:pt>
                <c:pt idx="2308">
                  <c:v>1.6917545341434395</c:v>
                </c:pt>
                <c:pt idx="2309">
                  <c:v>1.7085814965170874</c:v>
                </c:pt>
                <c:pt idx="2310">
                  <c:v>1.7140188358808091</c:v>
                </c:pt>
                <c:pt idx="2311">
                  <c:v>1.7218047571043242</c:v>
                </c:pt>
                <c:pt idx="2312">
                  <c:v>1.7443950994015023</c:v>
                </c:pt>
                <c:pt idx="2313">
                  <c:v>1.7309111880046135</c:v>
                </c:pt>
                <c:pt idx="2314">
                  <c:v>1.7403645478571237</c:v>
                </c:pt>
                <c:pt idx="2315">
                  <c:v>1.730822185289123</c:v>
                </c:pt>
                <c:pt idx="2316">
                  <c:v>1.724505717062184</c:v>
                </c:pt>
                <c:pt idx="2317">
                  <c:v>1.7287842047425734</c:v>
                </c:pt>
                <c:pt idx="2318">
                  <c:v>1.7119990191537477</c:v>
                </c:pt>
                <c:pt idx="2319">
                  <c:v>1.7426740775050182</c:v>
                </c:pt>
                <c:pt idx="2320">
                  <c:v>1.7386081065126375</c:v>
                </c:pt>
                <c:pt idx="2321">
                  <c:v>1.7521247127846045</c:v>
                </c:pt>
                <c:pt idx="2322">
                  <c:v>1.7408340825908875</c:v>
                </c:pt>
                <c:pt idx="2323">
                  <c:v>1.7442307168351363</c:v>
                </c:pt>
                <c:pt idx="2324">
                  <c:v>1.7259815273955808</c:v>
                </c:pt>
                <c:pt idx="2325">
                  <c:v>1.7363639666148998</c:v>
                </c:pt>
                <c:pt idx="2326">
                  <c:v>1.7427249361995842</c:v>
                </c:pt>
                <c:pt idx="2327">
                  <c:v>1.7612611139870493</c:v>
                </c:pt>
                <c:pt idx="2328">
                  <c:v>1.7550581696319099</c:v>
                </c:pt>
                <c:pt idx="2329">
                  <c:v>1.761768792741738</c:v>
                </c:pt>
                <c:pt idx="2330">
                  <c:v>1.7796528894095853</c:v>
                </c:pt>
                <c:pt idx="2331">
                  <c:v>1.7449064109200882</c:v>
                </c:pt>
                <c:pt idx="2332">
                  <c:v>1.7601376817517185</c:v>
                </c:pt>
                <c:pt idx="2333">
                  <c:v>1.7998982826108674</c:v>
                </c:pt>
                <c:pt idx="2334">
                  <c:v>1.8191274101117987</c:v>
                </c:pt>
                <c:pt idx="2335">
                  <c:v>1.8242895676102771</c:v>
                </c:pt>
                <c:pt idx="2336">
                  <c:v>1.8161812385908511</c:v>
                </c:pt>
                <c:pt idx="2337">
                  <c:v>1.8216303844372397</c:v>
                </c:pt>
                <c:pt idx="2338">
                  <c:v>1.8208838514562842</c:v>
                </c:pt>
                <c:pt idx="2339">
                  <c:v>1.8146218746878096</c:v>
                </c:pt>
                <c:pt idx="2340">
                  <c:v>1.7985232814756289</c:v>
                </c:pt>
                <c:pt idx="2341">
                  <c:v>1.8090819097439812</c:v>
                </c:pt>
                <c:pt idx="2342">
                  <c:v>1.8325005222098105</c:v>
                </c:pt>
                <c:pt idx="2343">
                  <c:v>1.8313770899744799</c:v>
                </c:pt>
                <c:pt idx="2344">
                  <c:v>1.815117746959831</c:v>
                </c:pt>
                <c:pt idx="2345">
                  <c:v>1.8117592567365064</c:v>
                </c:pt>
                <c:pt idx="2346">
                  <c:v>1.8096740502592885</c:v>
                </c:pt>
                <c:pt idx="2347">
                  <c:v>1.7521065489651162</c:v>
                </c:pt>
                <c:pt idx="2348">
                  <c:v>1.7793695338255728</c:v>
                </c:pt>
                <c:pt idx="2349">
                  <c:v>1.7229944872807856</c:v>
                </c:pt>
                <c:pt idx="2350">
                  <c:v>1.7438183981327595</c:v>
                </c:pt>
                <c:pt idx="2351">
                  <c:v>1.7870092363022099</c:v>
                </c:pt>
                <c:pt idx="2352">
                  <c:v>1.7902896221017353</c:v>
                </c:pt>
                <c:pt idx="2353">
                  <c:v>1.8204651754170866</c:v>
                </c:pt>
                <c:pt idx="2354">
                  <c:v>1.8288550436385766</c:v>
                </c:pt>
                <c:pt idx="2355">
                  <c:v>1.85042639566248</c:v>
                </c:pt>
                <c:pt idx="2356">
                  <c:v>1.8495245620249028</c:v>
                </c:pt>
                <c:pt idx="2357">
                  <c:v>1.8551526214932479</c:v>
                </c:pt>
                <c:pt idx="2358">
                  <c:v>1.8545078059014253</c:v>
                </c:pt>
                <c:pt idx="2359">
                  <c:v>1.8570234949005078</c:v>
                </c:pt>
                <c:pt idx="2360">
                  <c:v>1.8628677038207593</c:v>
                </c:pt>
                <c:pt idx="2361">
                  <c:v>1.8710659437466513</c:v>
                </c:pt>
                <c:pt idx="2362">
                  <c:v>1.8601967141650548</c:v>
                </c:pt>
                <c:pt idx="2363">
                  <c:v>1.8602857168805456</c:v>
                </c:pt>
                <c:pt idx="2364">
                  <c:v>1.8627714355774734</c:v>
                </c:pt>
                <c:pt idx="2365">
                  <c:v>1.8641936626433804</c:v>
                </c:pt>
                <c:pt idx="2366">
                  <c:v>1.9027472776975543</c:v>
                </c:pt>
                <c:pt idx="2367">
                  <c:v>1.851902205995877</c:v>
                </c:pt>
                <c:pt idx="2368">
                  <c:v>1.8092499250742449</c:v>
                </c:pt>
                <c:pt idx="2369">
                  <c:v>1.8640265555040916</c:v>
                </c:pt>
                <c:pt idx="2370">
                  <c:v>1.8509495136637335</c:v>
                </c:pt>
                <c:pt idx="2371">
                  <c:v>1.8399213506616174</c:v>
                </c:pt>
                <c:pt idx="2372">
                  <c:v>1.8085024839023149</c:v>
                </c:pt>
                <c:pt idx="2373">
                  <c:v>1.8604655386934768</c:v>
                </c:pt>
                <c:pt idx="2374">
                  <c:v>1.8882688971836998</c:v>
                </c:pt>
                <c:pt idx="2375">
                  <c:v>1.8910207158361265</c:v>
                </c:pt>
                <c:pt idx="2376">
                  <c:v>1.9331862063954812</c:v>
                </c:pt>
                <c:pt idx="2377">
                  <c:v>1.9503119635997059</c:v>
                </c:pt>
                <c:pt idx="2378">
                  <c:v>1.9769265001044418</c:v>
                </c:pt>
                <c:pt idx="2379">
                  <c:v>1.9928034947188693</c:v>
                </c:pt>
                <c:pt idx="2380">
                  <c:v>1.9812231516043191</c:v>
                </c:pt>
                <c:pt idx="2381">
                  <c:v>1.9984261050413683</c:v>
                </c:pt>
                <c:pt idx="2382">
                  <c:v>1.9845244257962567</c:v>
                </c:pt>
                <c:pt idx="2383">
                  <c:v>1.9632427866931859</c:v>
                </c:pt>
                <c:pt idx="2384">
                  <c:v>1.9726180421218977</c:v>
                </c:pt>
                <c:pt idx="2385">
                  <c:v>1.9446412191555642</c:v>
                </c:pt>
                <c:pt idx="2386">
                  <c:v>1.9443605881444754</c:v>
                </c:pt>
                <c:pt idx="2387">
                  <c:v>1.962471732555922</c:v>
                </c:pt>
                <c:pt idx="2388">
                  <c:v>2.0036491113351311</c:v>
                </c:pt>
                <c:pt idx="2389">
                  <c:v>2.0125938842419786</c:v>
                </c:pt>
                <c:pt idx="2390">
                  <c:v>2.0031114622782877</c:v>
                </c:pt>
                <c:pt idx="2391">
                  <c:v>1.9953546031659539</c:v>
                </c:pt>
                <c:pt idx="2392">
                  <c:v>2.0109446094324714</c:v>
                </c:pt>
                <c:pt idx="2393">
                  <c:v>2.0449091354930116</c:v>
                </c:pt>
                <c:pt idx="2394">
                  <c:v>2.0361042239962215</c:v>
                </c:pt>
                <c:pt idx="2395">
                  <c:v>2.037559145937208</c:v>
                </c:pt>
                <c:pt idx="2396">
                  <c:v>2.0427639884114832</c:v>
                </c:pt>
                <c:pt idx="2397">
                  <c:v>2.0697399849240297</c:v>
                </c:pt>
                <c:pt idx="2398">
                  <c:v>2.0647267707453523</c:v>
                </c:pt>
                <c:pt idx="2399">
                  <c:v>2.0585392656367776</c:v>
                </c:pt>
                <c:pt idx="2400">
                  <c:v>2.0634089856415008</c:v>
                </c:pt>
                <c:pt idx="2401">
                  <c:v>2.0911178922703866</c:v>
                </c:pt>
                <c:pt idx="2402">
                  <c:v>2.1060739812367744</c:v>
                </c:pt>
                <c:pt idx="2403">
                  <c:v>2.0948995994877802</c:v>
                </c:pt>
                <c:pt idx="2404">
                  <c:v>2.071619940241034</c:v>
                </c:pt>
                <c:pt idx="2405">
                  <c:v>2.1003196832229878</c:v>
                </c:pt>
                <c:pt idx="2406">
                  <c:v>2.0711295171148589</c:v>
                </c:pt>
                <c:pt idx="2407">
                  <c:v>2.0917990355011851</c:v>
                </c:pt>
                <c:pt idx="2408">
                  <c:v>2.0861755169877121</c:v>
                </c:pt>
                <c:pt idx="2409">
                  <c:v>2.0864806691551099</c:v>
                </c:pt>
                <c:pt idx="2410">
                  <c:v>2.0715363866713892</c:v>
                </c:pt>
                <c:pt idx="2411">
                  <c:v>2.0933311536749946</c:v>
                </c:pt>
                <c:pt idx="2412">
                  <c:v>2.0764833029089353</c:v>
                </c:pt>
                <c:pt idx="2413">
                  <c:v>2.0981327593566377</c:v>
                </c:pt>
                <c:pt idx="2414">
                  <c:v>2.0999309774859456</c:v>
                </c:pt>
                <c:pt idx="2415">
                  <c:v>2.1087685838578132</c:v>
                </c:pt>
                <c:pt idx="2416">
                  <c:v>2.1376663124721866</c:v>
                </c:pt>
                <c:pt idx="2417">
                  <c:v>2.1584847741783144</c:v>
                </c:pt>
                <c:pt idx="2418">
                  <c:v>2.1553115549137671</c:v>
                </c:pt>
                <c:pt idx="2419">
                  <c:v>2.1122941812204274</c:v>
                </c:pt>
                <c:pt idx="2420">
                  <c:v>2.050400966315197</c:v>
                </c:pt>
                <c:pt idx="2421">
                  <c:v>2.0897973825936114</c:v>
                </c:pt>
                <c:pt idx="2422">
                  <c:v>2.1225540146582018</c:v>
                </c:pt>
                <c:pt idx="2423">
                  <c:v>2.1176189049033232</c:v>
                </c:pt>
                <c:pt idx="2424">
                  <c:v>2.0933583994042269</c:v>
                </c:pt>
                <c:pt idx="2425">
                  <c:v>2.0784077595836852</c:v>
                </c:pt>
                <c:pt idx="2426">
                  <c:v>2.0954917400030881</c:v>
                </c:pt>
                <c:pt idx="2427">
                  <c:v>2.1067251541654177</c:v>
                </c:pt>
                <c:pt idx="2428">
                  <c:v>2.1236302209628644</c:v>
                </c:pt>
                <c:pt idx="2429">
                  <c:v>2.1162266481395706</c:v>
                </c:pt>
                <c:pt idx="2430">
                  <c:v>2.1171884223814588</c:v>
                </c:pt>
                <c:pt idx="2431">
                  <c:v>2.1300474983879609</c:v>
                </c:pt>
                <c:pt idx="2432">
                  <c:v>2.1359334840930346</c:v>
                </c:pt>
                <c:pt idx="2433">
                  <c:v>2.1400984479016243</c:v>
                </c:pt>
                <c:pt idx="2434">
                  <c:v>2.1423752826744407</c:v>
                </c:pt>
                <c:pt idx="2435">
                  <c:v>2.1402555649401958</c:v>
                </c:pt>
                <c:pt idx="2436">
                  <c:v>2.1565439700660254</c:v>
                </c:pt>
                <c:pt idx="2437">
                  <c:v>2.1450871409239931</c:v>
                </c:pt>
                <c:pt idx="2438">
                  <c:v>2.1423244239798742</c:v>
                </c:pt>
                <c:pt idx="2439">
                  <c:v>2.1284581641827645</c:v>
                </c:pt>
                <c:pt idx="2440">
                  <c:v>2.1301928089438644</c:v>
                </c:pt>
                <c:pt idx="2441">
                  <c:v>2.1314061520856602</c:v>
                </c:pt>
                <c:pt idx="2442">
                  <c:v>2.123609332570453</c:v>
                </c:pt>
                <c:pt idx="2443">
                  <c:v>2.1150341933901862</c:v>
                </c:pt>
                <c:pt idx="2444">
                  <c:v>2.0909071919643258</c:v>
                </c:pt>
                <c:pt idx="2445">
                  <c:v>2.0718152013005291</c:v>
                </c:pt>
                <c:pt idx="2446">
                  <c:v>2.0233750192990585</c:v>
                </c:pt>
                <c:pt idx="2447">
                  <c:v>2.076675839395508</c:v>
                </c:pt>
                <c:pt idx="2448">
                  <c:v>2.0829069376708533</c:v>
                </c:pt>
                <c:pt idx="2449">
                  <c:v>2.0764279032594972</c:v>
                </c:pt>
                <c:pt idx="2450">
                  <c:v>2.1057243277116311</c:v>
                </c:pt>
                <c:pt idx="2451">
                  <c:v>2.1272502701868143</c:v>
                </c:pt>
                <c:pt idx="2452">
                  <c:v>2.1135756386853024</c:v>
                </c:pt>
                <c:pt idx="2453">
                  <c:v>2.1143948269442099</c:v>
                </c:pt>
                <c:pt idx="2454">
                  <c:v>2.1334868176080066</c:v>
                </c:pt>
                <c:pt idx="2455">
                  <c:v>2.1453859357545704</c:v>
                </c:pt>
                <c:pt idx="2456">
                  <c:v>2.1592649102253221</c:v>
                </c:pt>
                <c:pt idx="2457">
                  <c:v>2.1402855352423509</c:v>
                </c:pt>
                <c:pt idx="2458">
                  <c:v>2.1497688653970157</c:v>
                </c:pt>
                <c:pt idx="2459">
                  <c:v>2.1261686147363066</c:v>
                </c:pt>
                <c:pt idx="2460">
                  <c:v>2.1668764587817528</c:v>
                </c:pt>
                <c:pt idx="2461">
                  <c:v>2.1783214814411176</c:v>
                </c:pt>
                <c:pt idx="2462">
                  <c:v>2.1685684185670562</c:v>
                </c:pt>
                <c:pt idx="2463">
                  <c:v>2.1726044192572815</c:v>
                </c:pt>
                <c:pt idx="2464">
                  <c:v>2.1774895785085686</c:v>
                </c:pt>
                <c:pt idx="2465">
                  <c:v>2.1503192291275006</c:v>
                </c:pt>
                <c:pt idx="2466">
                  <c:v>2.0844018200147127</c:v>
                </c:pt>
                <c:pt idx="2467">
                  <c:v>2.1343477826517359</c:v>
                </c:pt>
                <c:pt idx="2468">
                  <c:v>2.1603229527104957</c:v>
                </c:pt>
                <c:pt idx="2469">
                  <c:v>2.1626252168305951</c:v>
                </c:pt>
                <c:pt idx="2470">
                  <c:v>2.1842583258407582</c:v>
                </c:pt>
                <c:pt idx="2471">
                  <c:v>2.1917745143448761</c:v>
                </c:pt>
                <c:pt idx="2472">
                  <c:v>2.1839831439755146</c:v>
                </c:pt>
                <c:pt idx="2473">
                  <c:v>2.1723955353331696</c:v>
                </c:pt>
                <c:pt idx="2474">
                  <c:v>2.1863453486999243</c:v>
                </c:pt>
                <c:pt idx="2475">
                  <c:v>2.1728078540355464</c:v>
                </c:pt>
                <c:pt idx="2476">
                  <c:v>2.1639702476636788</c:v>
                </c:pt>
                <c:pt idx="2477">
                  <c:v>2.1892397533353316</c:v>
                </c:pt>
                <c:pt idx="2478">
                  <c:v>2.1598388869211416</c:v>
                </c:pt>
                <c:pt idx="2479">
                  <c:v>2.1845035374038453</c:v>
                </c:pt>
                <c:pt idx="2480">
                  <c:v>2.1976051004005122</c:v>
                </c:pt>
                <c:pt idx="2481">
                  <c:v>2.187918335467582</c:v>
                </c:pt>
                <c:pt idx="2482">
                  <c:v>2.2027055009127317</c:v>
                </c:pt>
                <c:pt idx="2483">
                  <c:v>2.2227129480787222</c:v>
                </c:pt>
                <c:pt idx="2484">
                  <c:v>2.2240643362486261</c:v>
                </c:pt>
                <c:pt idx="2485">
                  <c:v>2.2254747568318662</c:v>
                </c:pt>
                <c:pt idx="2486">
                  <c:v>2.2354666739321947</c:v>
                </c:pt>
                <c:pt idx="2487">
                  <c:v>2.2098447901624754</c:v>
                </c:pt>
                <c:pt idx="2488">
                  <c:v>2.1750983116729787</c:v>
                </c:pt>
                <c:pt idx="2489">
                  <c:v>2.1690524843564107</c:v>
                </c:pt>
                <c:pt idx="2490">
                  <c:v>2.1895739676139101</c:v>
                </c:pt>
                <c:pt idx="2491">
                  <c:v>2.2091572895948559</c:v>
                </c:pt>
                <c:pt idx="2492">
                  <c:v>2.2119318130216423</c:v>
                </c:pt>
                <c:pt idx="2493">
                  <c:v>2.2154955544051802</c:v>
                </c:pt>
                <c:pt idx="2494">
                  <c:v>2.1980237764397099</c:v>
                </c:pt>
                <c:pt idx="2495">
                  <c:v>2.2200637550064029</c:v>
                </c:pt>
                <c:pt idx="2496">
                  <c:v>2.2149815183136705</c:v>
                </c:pt>
                <c:pt idx="2497">
                  <c:v>2.2114295834128002</c:v>
                </c:pt>
                <c:pt idx="2498">
                  <c:v>2.2070521029162009</c:v>
                </c:pt>
                <c:pt idx="2499">
                  <c:v>2.2189757422190737</c:v>
                </c:pt>
                <c:pt idx="2500">
                  <c:v>2.2121888310673965</c:v>
                </c:pt>
                <c:pt idx="2501">
                  <c:v>2.1877503201373183</c:v>
                </c:pt>
                <c:pt idx="2502">
                  <c:v>2.1814901597507923</c:v>
                </c:pt>
                <c:pt idx="2503">
                  <c:v>2.1677138108601475</c:v>
                </c:pt>
                <c:pt idx="2504">
                  <c:v>2.1430418948496492</c:v>
                </c:pt>
                <c:pt idx="2505">
                  <c:v>2.1668283246601092</c:v>
                </c:pt>
                <c:pt idx="2506">
                  <c:v>2.1403036990618385</c:v>
                </c:pt>
                <c:pt idx="2507">
                  <c:v>2.1618114777175341</c:v>
                </c:pt>
                <c:pt idx="2508">
                  <c:v>2.1560835172420054</c:v>
                </c:pt>
                <c:pt idx="2509">
                  <c:v>2.1409675866641233</c:v>
                </c:pt>
                <c:pt idx="2510">
                  <c:v>2.0851674250061305</c:v>
                </c:pt>
                <c:pt idx="2511">
                  <c:v>2.0805692541027523</c:v>
                </c:pt>
                <c:pt idx="2512">
                  <c:v>2.1113097022041796</c:v>
                </c:pt>
                <c:pt idx="2513">
                  <c:v>2.1573095750574431</c:v>
                </c:pt>
                <c:pt idx="2514">
                  <c:v>2.1603229527104957</c:v>
                </c:pt>
                <c:pt idx="2515">
                  <c:v>2.1668047116947755</c:v>
                </c:pt>
                <c:pt idx="2516">
                  <c:v>2.115094133994496</c:v>
                </c:pt>
                <c:pt idx="2517">
                  <c:v>2.1233341507052104</c:v>
                </c:pt>
                <c:pt idx="2518">
                  <c:v>2.0736742682251221</c:v>
                </c:pt>
                <c:pt idx="2519">
                  <c:v>2.1174981155037278</c:v>
                </c:pt>
                <c:pt idx="2520">
                  <c:v>2.0881145047180518</c:v>
                </c:pt>
                <c:pt idx="2521">
                  <c:v>2.1164273583449127</c:v>
                </c:pt>
                <c:pt idx="2522">
                  <c:v>2.1257199683949537</c:v>
                </c:pt>
                <c:pt idx="2523">
                  <c:v>2.1564122823747378</c:v>
                </c:pt>
                <c:pt idx="2524">
                  <c:v>2.1556230644179859</c:v>
                </c:pt>
                <c:pt idx="2525">
                  <c:v>2.1329010344295196</c:v>
                </c:pt>
                <c:pt idx="2526">
                  <c:v>2.1222098102789051</c:v>
                </c:pt>
                <c:pt idx="2527">
                  <c:v>2.1221616761572619</c:v>
                </c:pt>
                <c:pt idx="2528">
                  <c:v>2.1707271885132005</c:v>
                </c:pt>
                <c:pt idx="2529">
                  <c:v>2.2054382475546959</c:v>
                </c:pt>
                <c:pt idx="2530">
                  <c:v>2.2021551371822468</c:v>
                </c:pt>
                <c:pt idx="2531">
                  <c:v>2.2202008918435365</c:v>
                </c:pt>
                <c:pt idx="2532">
                  <c:v>2.2340081192273109</c:v>
                </c:pt>
                <c:pt idx="2533">
                  <c:v>2.233439591677338</c:v>
                </c:pt>
                <c:pt idx="2534">
                  <c:v>2.2401547557420369</c:v>
                </c:pt>
                <c:pt idx="2535">
                  <c:v>2.2459789844608524</c:v>
                </c:pt>
                <c:pt idx="2536">
                  <c:v>2.2474075688635802</c:v>
                </c:pt>
                <c:pt idx="2537">
                  <c:v>2.223232433316078</c:v>
                </c:pt>
                <c:pt idx="2538">
                  <c:v>2.2450099446911698</c:v>
                </c:pt>
                <c:pt idx="2539">
                  <c:v>2.2531001098911076</c:v>
                </c:pt>
                <c:pt idx="2540">
                  <c:v>2.2616625343977326</c:v>
                </c:pt>
                <c:pt idx="2541">
                  <c:v>2.2742673169314038</c:v>
                </c:pt>
                <c:pt idx="2542">
                  <c:v>2.2837987812077123</c:v>
                </c:pt>
                <c:pt idx="2543">
                  <c:v>2.280769964308095</c:v>
                </c:pt>
                <c:pt idx="2544">
                  <c:v>2.2992716308385326</c:v>
                </c:pt>
                <c:pt idx="2545">
                  <c:v>2.3087413381285815</c:v>
                </c:pt>
                <c:pt idx="2546">
                  <c:v>2.2985478026319375</c:v>
                </c:pt>
                <c:pt idx="2547">
                  <c:v>2.2767475864824855</c:v>
                </c:pt>
                <c:pt idx="2548">
                  <c:v>2.2623336875278137</c:v>
                </c:pt>
                <c:pt idx="2549">
                  <c:v>2.2785975714973343</c:v>
                </c:pt>
                <c:pt idx="2550">
                  <c:v>2.277429637904258</c:v>
                </c:pt>
                <c:pt idx="2551">
                  <c:v>2.2824037998710369</c:v>
                </c:pt>
                <c:pt idx="2552">
                  <c:v>2.2632255310646725</c:v>
                </c:pt>
                <c:pt idx="2553">
                  <c:v>2.2577673033085395</c:v>
                </c:pt>
                <c:pt idx="2554">
                  <c:v>2.2333396906701544</c:v>
                </c:pt>
                <c:pt idx="2555">
                  <c:v>2.2349081364829395</c:v>
                </c:pt>
                <c:pt idx="2556">
                  <c:v>2.2525769918898546</c:v>
                </c:pt>
                <c:pt idx="2557">
                  <c:v>2.2517214759919715</c:v>
                </c:pt>
                <c:pt idx="2558">
                  <c:v>2.1695265600450457</c:v>
                </c:pt>
                <c:pt idx="2559">
                  <c:v>2.1910143584993054</c:v>
                </c:pt>
                <c:pt idx="2560">
                  <c:v>2.1317803267671125</c:v>
                </c:pt>
                <c:pt idx="2561">
                  <c:v>2.0898509658611011</c:v>
                </c:pt>
                <c:pt idx="2562">
                  <c:v>2.1459544633045438</c:v>
                </c:pt>
                <c:pt idx="2563">
                  <c:v>2.1405316549964128</c:v>
                </c:pt>
                <c:pt idx="2564">
                  <c:v>2.1992870700850973</c:v>
                </c:pt>
                <c:pt idx="2565">
                  <c:v>2.2440063936644599</c:v>
                </c:pt>
                <c:pt idx="2566">
                  <c:v>2.2472141241860339</c:v>
                </c:pt>
                <c:pt idx="2567">
                  <c:v>2.2472086750401874</c:v>
                </c:pt>
                <c:pt idx="2568">
                  <c:v>2.2668528458164179</c:v>
                </c:pt>
                <c:pt idx="2569">
                  <c:v>2.2377871018717812</c:v>
                </c:pt>
                <c:pt idx="2570">
                  <c:v>2.2280903468381332</c:v>
                </c:pt>
                <c:pt idx="2571">
                  <c:v>2.2628967659319401</c:v>
                </c:pt>
                <c:pt idx="2572">
                  <c:v>2.2601912650192082</c:v>
                </c:pt>
                <c:pt idx="2573">
                  <c:v>2.2118573413617417</c:v>
                </c:pt>
                <c:pt idx="2574">
                  <c:v>2.1725072428230212</c:v>
                </c:pt>
                <c:pt idx="2575">
                  <c:v>2.2234149797019316</c:v>
                </c:pt>
                <c:pt idx="2576">
                  <c:v>2.2471360197622356</c:v>
                </c:pt>
                <c:pt idx="2577">
                  <c:v>2.2649974116557225</c:v>
                </c:pt>
                <c:pt idx="2578">
                  <c:v>2.2969493865169963</c:v>
                </c:pt>
                <c:pt idx="2579">
                  <c:v>2.3056525806246535</c:v>
                </c:pt>
                <c:pt idx="2580">
                  <c:v>2.3138644434151612</c:v>
                </c:pt>
                <c:pt idx="2581">
                  <c:v>2.3056407741419869</c:v>
                </c:pt>
                <c:pt idx="2582">
                  <c:v>2.300211608497035</c:v>
                </c:pt>
                <c:pt idx="2583">
                  <c:v>2.3226221289812821</c:v>
                </c:pt>
                <c:pt idx="2584">
                  <c:v>2.3421109991008908</c:v>
                </c:pt>
                <c:pt idx="2585">
                  <c:v>2.3064608705918679</c:v>
                </c:pt>
                <c:pt idx="2586">
                  <c:v>2.290963499804739</c:v>
                </c:pt>
                <c:pt idx="2587">
                  <c:v>2.2905266599460536</c:v>
                </c:pt>
                <c:pt idx="2588">
                  <c:v>2.2757422190738272</c:v>
                </c:pt>
                <c:pt idx="2589">
                  <c:v>2.2923757367699276</c:v>
                </c:pt>
                <c:pt idx="2590">
                  <c:v>2.2958541082018726</c:v>
                </c:pt>
                <c:pt idx="2591">
                  <c:v>2.2798063736842584</c:v>
                </c:pt>
                <c:pt idx="2592">
                  <c:v>2.2614781716299301</c:v>
                </c:pt>
                <c:pt idx="2593">
                  <c:v>2.2121325232269844</c:v>
                </c:pt>
                <c:pt idx="2594">
                  <c:v>2.1812703775349882</c:v>
                </c:pt>
                <c:pt idx="2595">
                  <c:v>2.1528203870709932</c:v>
                </c:pt>
                <c:pt idx="2596">
                  <c:v>2.1119499768411303</c:v>
                </c:pt>
                <c:pt idx="2597">
                  <c:v>2.1209528739703383</c:v>
                </c:pt>
                <c:pt idx="2598">
                  <c:v>2.1148888828342827</c:v>
                </c:pt>
                <c:pt idx="2599">
                  <c:v>2.1031150950421851</c:v>
                </c:pt>
                <c:pt idx="2600">
                  <c:v>2.1024512074399002</c:v>
                </c:pt>
                <c:pt idx="2601">
                  <c:v>2.1537358435731866</c:v>
                </c:pt>
                <c:pt idx="2602">
                  <c:v>2.1906438165817508</c:v>
                </c:pt>
                <c:pt idx="2603">
                  <c:v>2.2154719414398456</c:v>
                </c:pt>
                <c:pt idx="2604">
                  <c:v>2.2358235929851329</c:v>
                </c:pt>
                <c:pt idx="2605">
                  <c:v>2.1887638612647469</c:v>
                </c:pt>
                <c:pt idx="2606">
                  <c:v>2.1868185161975857</c:v>
                </c:pt>
                <c:pt idx="2607">
                  <c:v>2.1869447547430272</c:v>
                </c:pt>
                <c:pt idx="2608">
                  <c:v>2.2206976723065326</c:v>
                </c:pt>
                <c:pt idx="2609">
                  <c:v>2.2484229263729576</c:v>
                </c:pt>
                <c:pt idx="2610">
                  <c:v>2.2006093961438209</c:v>
                </c:pt>
                <c:pt idx="2611">
                  <c:v>2.1548792560099534</c:v>
                </c:pt>
                <c:pt idx="2612">
                  <c:v>2.1392683613510246</c:v>
                </c:pt>
                <c:pt idx="2613">
                  <c:v>2.177654869265909</c:v>
                </c:pt>
                <c:pt idx="2614">
                  <c:v>2.1726988711186186</c:v>
                </c:pt>
                <c:pt idx="2615">
                  <c:v>2.1161875959276717</c:v>
                </c:pt>
                <c:pt idx="2616">
                  <c:v>2.095040369088812</c:v>
                </c:pt>
                <c:pt idx="2617">
                  <c:v>2.051213797237283</c:v>
                </c:pt>
                <c:pt idx="2618">
                  <c:v>2.0089965397923875</c:v>
                </c:pt>
                <c:pt idx="2619">
                  <c:v>2.0173582540936708</c:v>
                </c:pt>
                <c:pt idx="2620">
                  <c:v>2.0931849349281166</c:v>
                </c:pt>
                <c:pt idx="2621">
                  <c:v>2.078095341888492</c:v>
                </c:pt>
                <c:pt idx="2622">
                  <c:v>2.02381730830359</c:v>
                </c:pt>
                <c:pt idx="2623">
                  <c:v>2.0779818180166925</c:v>
                </c:pt>
                <c:pt idx="2624">
                  <c:v>2.0692005194852374</c:v>
                </c:pt>
                <c:pt idx="2625">
                  <c:v>2.0528657966197135</c:v>
                </c:pt>
                <c:pt idx="2626">
                  <c:v>1.9804448319392598</c:v>
                </c:pt>
                <c:pt idx="2627">
                  <c:v>1.9636669118782297</c:v>
                </c:pt>
                <c:pt idx="2628">
                  <c:v>2.0230271821558636</c:v>
                </c:pt>
                <c:pt idx="2629">
                  <c:v>2.0128390958050657</c:v>
                </c:pt>
                <c:pt idx="2630">
                  <c:v>1.9919616016856025</c:v>
                </c:pt>
                <c:pt idx="2631">
                  <c:v>1.992056961737914</c:v>
                </c:pt>
                <c:pt idx="2632">
                  <c:v>2.0464666830141036</c:v>
                </c:pt>
                <c:pt idx="2633">
                  <c:v>2.0935799980019798</c:v>
                </c:pt>
                <c:pt idx="2634">
                  <c:v>2.1315115022386908</c:v>
                </c:pt>
                <c:pt idx="2635">
                  <c:v>2.1564113741837634</c:v>
                </c:pt>
                <c:pt idx="2636">
                  <c:v>2.138071365646768</c:v>
                </c:pt>
                <c:pt idx="2637">
                  <c:v>2.1611821013722765</c:v>
                </c:pt>
                <c:pt idx="2638">
                  <c:v>2.1204079593856995</c:v>
                </c:pt>
                <c:pt idx="2639">
                  <c:v>2.1521437847950668</c:v>
                </c:pt>
                <c:pt idx="2640">
                  <c:v>2.1660663524325892</c:v>
                </c:pt>
                <c:pt idx="2641">
                  <c:v>2.1746623800052673</c:v>
                </c:pt>
                <c:pt idx="2642">
                  <c:v>2.2053864806691554</c:v>
                </c:pt>
                <c:pt idx="2643">
                  <c:v>2.19944872807854</c:v>
                </c:pt>
                <c:pt idx="2644">
                  <c:v>2.1494564477018225</c:v>
                </c:pt>
                <c:pt idx="2645">
                  <c:v>2.1621638558156007</c:v>
                </c:pt>
                <c:pt idx="2646">
                  <c:v>2.1715736225013393</c:v>
                </c:pt>
                <c:pt idx="2647">
                  <c:v>2.1460807018499848</c:v>
                </c:pt>
                <c:pt idx="2648">
                  <c:v>2.1329419030233678</c:v>
                </c:pt>
                <c:pt idx="2649">
                  <c:v>2.1408486136464773</c:v>
                </c:pt>
                <c:pt idx="2650">
                  <c:v>2.1533407804993234</c:v>
                </c:pt>
                <c:pt idx="2651">
                  <c:v>2.1158288604927846</c:v>
                </c:pt>
                <c:pt idx="2652">
                  <c:v>2.1078622092653645</c:v>
                </c:pt>
                <c:pt idx="2653">
                  <c:v>2.1391248671770695</c:v>
                </c:pt>
                <c:pt idx="2654">
                  <c:v>2.1288296142912935</c:v>
                </c:pt>
                <c:pt idx="2655">
                  <c:v>2.1252386271785233</c:v>
                </c:pt>
                <c:pt idx="2656">
                  <c:v>2.1706036745406823</c:v>
                </c:pt>
                <c:pt idx="2657">
                  <c:v>2.1932712130706844</c:v>
                </c:pt>
                <c:pt idx="2658">
                  <c:v>2.1598470606399114</c:v>
                </c:pt>
                <c:pt idx="2659">
                  <c:v>2.0707208311763798</c:v>
                </c:pt>
                <c:pt idx="2660">
                  <c:v>2.0923412255129006</c:v>
                </c:pt>
                <c:pt idx="2661">
                  <c:v>2.0188431463368115</c:v>
                </c:pt>
                <c:pt idx="2662">
                  <c:v>2.0244512256037197</c:v>
                </c:pt>
                <c:pt idx="2663">
                  <c:v>2.0802559282165851</c:v>
                </c:pt>
                <c:pt idx="2664">
                  <c:v>1.9949604482830647</c:v>
                </c:pt>
                <c:pt idx="2665">
                  <c:v>2.0026155900062665</c:v>
                </c:pt>
                <c:pt idx="2666">
                  <c:v>2.0087268070729913</c:v>
                </c:pt>
                <c:pt idx="2667">
                  <c:v>2.0933947270432025</c:v>
                </c:pt>
                <c:pt idx="2668">
                  <c:v>1.9968458527459154</c:v>
                </c:pt>
                <c:pt idx="2669">
                  <c:v>1.9878910897383504</c:v>
                </c:pt>
                <c:pt idx="2670">
                  <c:v>1.9285253703148701</c:v>
                </c:pt>
                <c:pt idx="2671">
                  <c:v>1.9208093797963839</c:v>
                </c:pt>
                <c:pt idx="2672">
                  <c:v>1.8911451379996185</c:v>
                </c:pt>
                <c:pt idx="2673">
                  <c:v>1.8817172074943922</c:v>
                </c:pt>
                <c:pt idx="2674">
                  <c:v>1.9240716017764219</c:v>
                </c:pt>
                <c:pt idx="2675">
                  <c:v>1.9265019208239107</c:v>
                </c:pt>
                <c:pt idx="2676">
                  <c:v>1.9656603910670338</c:v>
                </c:pt>
                <c:pt idx="2677">
                  <c:v>1.8598997357164264</c:v>
                </c:pt>
                <c:pt idx="2678">
                  <c:v>1.8383810587690383</c:v>
                </c:pt>
                <c:pt idx="2679">
                  <c:v>1.8391775422535852</c:v>
                </c:pt>
                <c:pt idx="2680">
                  <c:v>1.8953346229645174</c:v>
                </c:pt>
                <c:pt idx="2681">
                  <c:v>1.8997284508986552</c:v>
                </c:pt>
                <c:pt idx="2682">
                  <c:v>1.9171348391139686</c:v>
                </c:pt>
                <c:pt idx="2683">
                  <c:v>1.9640801387715809</c:v>
                </c:pt>
                <c:pt idx="2684">
                  <c:v>2.0163710505045001</c:v>
                </c:pt>
                <c:pt idx="2685">
                  <c:v>1.9961329228310132</c:v>
                </c:pt>
                <c:pt idx="2686">
                  <c:v>1.9800679326848851</c:v>
                </c:pt>
                <c:pt idx="2687">
                  <c:v>2.0195787810260741</c:v>
                </c:pt>
                <c:pt idx="2688">
                  <c:v>1.9879210600405051</c:v>
                </c:pt>
                <c:pt idx="2689">
                  <c:v>1.9893814311273372</c:v>
                </c:pt>
                <c:pt idx="2690">
                  <c:v>2.0133903677265255</c:v>
                </c:pt>
                <c:pt idx="2691">
                  <c:v>1.9889382339318313</c:v>
                </c:pt>
                <c:pt idx="2692">
                  <c:v>1.9309856596645143</c:v>
                </c:pt>
                <c:pt idx="2693">
                  <c:v>1.8510648539174819</c:v>
                </c:pt>
                <c:pt idx="2694">
                  <c:v>1.771502783605337</c:v>
                </c:pt>
                <c:pt idx="2695">
                  <c:v>1.757706454513255</c:v>
                </c:pt>
                <c:pt idx="2696">
                  <c:v>1.7852882144057252</c:v>
                </c:pt>
                <c:pt idx="2697">
                  <c:v>1.7179494864180038</c:v>
                </c:pt>
                <c:pt idx="2698">
                  <c:v>1.7144720231770334</c:v>
                </c:pt>
                <c:pt idx="2699">
                  <c:v>1.7727297496117482</c:v>
                </c:pt>
                <c:pt idx="2700">
                  <c:v>1.7684503537403848</c:v>
                </c:pt>
                <c:pt idx="2701">
                  <c:v>1.7860901470361188</c:v>
                </c:pt>
                <c:pt idx="2702">
                  <c:v>1.8608633263402627</c:v>
                </c:pt>
                <c:pt idx="2703">
                  <c:v>1.8551943982780701</c:v>
                </c:pt>
                <c:pt idx="2704">
                  <c:v>1.810577700278815</c:v>
                </c:pt>
                <c:pt idx="2705">
                  <c:v>1.8180539283800601</c:v>
                </c:pt>
                <c:pt idx="2706">
                  <c:v>1.7949967759220409</c:v>
                </c:pt>
                <c:pt idx="2707">
                  <c:v>1.8242250860510949</c:v>
                </c:pt>
                <c:pt idx="2708">
                  <c:v>1.8124694620784858</c:v>
                </c:pt>
                <c:pt idx="2709">
                  <c:v>1.8188140842256308</c:v>
                </c:pt>
                <c:pt idx="2710">
                  <c:v>1.850316504554578</c:v>
                </c:pt>
                <c:pt idx="2711">
                  <c:v>1.8461024984333707</c:v>
                </c:pt>
                <c:pt idx="2712">
                  <c:v>1.8311800125330358</c:v>
                </c:pt>
                <c:pt idx="2713">
                  <c:v>1.8136964280848977</c:v>
                </c:pt>
                <c:pt idx="2714">
                  <c:v>1.7947570135047999</c:v>
                </c:pt>
                <c:pt idx="2715">
                  <c:v>1.781804393827934</c:v>
                </c:pt>
                <c:pt idx="2716">
                  <c:v>1.8415715336620986</c:v>
                </c:pt>
                <c:pt idx="2717">
                  <c:v>1.8219863952992035</c:v>
                </c:pt>
                <c:pt idx="2718">
                  <c:v>1.8905039551716938</c:v>
                </c:pt>
                <c:pt idx="2719">
                  <c:v>1.8948441998383423</c:v>
                </c:pt>
                <c:pt idx="2720">
                  <c:v>1.9095623427694377</c:v>
                </c:pt>
                <c:pt idx="2721">
                  <c:v>1.8970647267707454</c:v>
                </c:pt>
                <c:pt idx="2722">
                  <c:v>1.905306559863408</c:v>
                </c:pt>
                <c:pt idx="2723">
                  <c:v>1.8845543960984117</c:v>
                </c:pt>
                <c:pt idx="2724">
                  <c:v>1.9241560635370409</c:v>
                </c:pt>
                <c:pt idx="2725">
                  <c:v>1.9543116366509554</c:v>
                </c:pt>
                <c:pt idx="2726">
                  <c:v>1.9829650618932146</c:v>
                </c:pt>
                <c:pt idx="2727">
                  <c:v>1.9787210854698527</c:v>
                </c:pt>
                <c:pt idx="2728">
                  <c:v>1.9421909199066378</c:v>
                </c:pt>
                <c:pt idx="2729">
                  <c:v>1.9800016347437539</c:v>
                </c:pt>
                <c:pt idx="2730">
                  <c:v>1.9722202544751108</c:v>
                </c:pt>
                <c:pt idx="2731">
                  <c:v>1.9791815382938724</c:v>
                </c:pt>
                <c:pt idx="2732">
                  <c:v>1.9818216494564478</c:v>
                </c:pt>
                <c:pt idx="2733">
                  <c:v>1.9765423353222717</c:v>
                </c:pt>
                <c:pt idx="2734">
                  <c:v>2.025139634362314</c:v>
                </c:pt>
                <c:pt idx="2735">
                  <c:v>2.0276062810487785</c:v>
                </c:pt>
                <c:pt idx="2736">
                  <c:v>2.0661480896202855</c:v>
                </c:pt>
                <c:pt idx="2737">
                  <c:v>2.0798971927816985</c:v>
                </c:pt>
                <c:pt idx="2738">
                  <c:v>2.1016547239553534</c:v>
                </c:pt>
                <c:pt idx="2739">
                  <c:v>2.0860619931159121</c:v>
                </c:pt>
                <c:pt idx="2740">
                  <c:v>2.0877621266199857</c:v>
                </c:pt>
                <c:pt idx="2741">
                  <c:v>2.0612157044383292</c:v>
                </c:pt>
                <c:pt idx="2742">
                  <c:v>2.0028072183018644</c:v>
                </c:pt>
                <c:pt idx="2743">
                  <c:v>1.9888192609141846</c:v>
                </c:pt>
                <c:pt idx="2744">
                  <c:v>1.9942357118854954</c:v>
                </c:pt>
                <c:pt idx="2745">
                  <c:v>2.0235294117647058</c:v>
                </c:pt>
                <c:pt idx="2746">
                  <c:v>1.9319492502883506</c:v>
                </c:pt>
                <c:pt idx="2747">
                  <c:v>1.9152013005294757</c:v>
                </c:pt>
                <c:pt idx="2748">
                  <c:v>1.8872181202263214</c:v>
                </c:pt>
                <c:pt idx="2749">
                  <c:v>1.861748812540301</c:v>
                </c:pt>
                <c:pt idx="2750">
                  <c:v>1.8750074925755384</c:v>
                </c:pt>
                <c:pt idx="2751">
                  <c:v>1.8443124540228322</c:v>
                </c:pt>
                <c:pt idx="2752">
                  <c:v>1.8285880354921036</c:v>
                </c:pt>
                <c:pt idx="2753">
                  <c:v>1.8681833455939114</c:v>
                </c:pt>
                <c:pt idx="2754">
                  <c:v>1.8857332279831807</c:v>
                </c:pt>
                <c:pt idx="2755">
                  <c:v>1.919989283346502</c:v>
                </c:pt>
                <c:pt idx="2756">
                  <c:v>1.9408440726916059</c:v>
                </c:pt>
                <c:pt idx="2757">
                  <c:v>1.8249253012923559</c:v>
                </c:pt>
                <c:pt idx="2758">
                  <c:v>1.8276607725072431</c:v>
                </c:pt>
                <c:pt idx="2759">
                  <c:v>1.811924547493847</c:v>
                </c:pt>
                <c:pt idx="2760">
                  <c:v>1.7992643653107374</c:v>
                </c:pt>
                <c:pt idx="2761">
                  <c:v>1.8171793404717143</c:v>
                </c:pt>
                <c:pt idx="2762">
                  <c:v>1.7887120943792063</c:v>
                </c:pt>
                <c:pt idx="2763">
                  <c:v>1.7412636569217774</c:v>
                </c:pt>
                <c:pt idx="2764">
                  <c:v>1.7315369315859739</c:v>
                </c:pt>
                <c:pt idx="2765">
                  <c:v>1.6873743290739178</c:v>
                </c:pt>
                <c:pt idx="2766">
                  <c:v>1.6574403545577567</c:v>
                </c:pt>
                <c:pt idx="2767">
                  <c:v>1.64601349571788</c:v>
                </c:pt>
                <c:pt idx="2768">
                  <c:v>1.6958504754379755</c:v>
                </c:pt>
                <c:pt idx="2769">
                  <c:v>1.6542435223278751</c:v>
                </c:pt>
                <c:pt idx="2770">
                  <c:v>1.6088248916982264</c:v>
                </c:pt>
                <c:pt idx="2771">
                  <c:v>1.6783360124967077</c:v>
                </c:pt>
                <c:pt idx="2772">
                  <c:v>1.7533008200964497</c:v>
                </c:pt>
                <c:pt idx="2773">
                  <c:v>1.7494455494101302</c:v>
                </c:pt>
                <c:pt idx="2774">
                  <c:v>1.717937679935337</c:v>
                </c:pt>
                <c:pt idx="2775">
                  <c:v>1.6607080256836408</c:v>
                </c:pt>
                <c:pt idx="2776">
                  <c:v>1.6521792042430685</c:v>
                </c:pt>
                <c:pt idx="2777">
                  <c:v>1.6554768456711078</c:v>
                </c:pt>
                <c:pt idx="2778">
                  <c:v>1.6529030324496634</c:v>
                </c:pt>
                <c:pt idx="2779">
                  <c:v>1.7280894386471588</c:v>
                </c:pt>
                <c:pt idx="2780">
                  <c:v>1.6914085133821941</c:v>
                </c:pt>
                <c:pt idx="2781">
                  <c:v>1.7414489278805547</c:v>
                </c:pt>
                <c:pt idx="2782">
                  <c:v>1.7721439664332619</c:v>
                </c:pt>
                <c:pt idx="2783">
                  <c:v>1.7630629648802554</c:v>
                </c:pt>
                <c:pt idx="2784">
                  <c:v>1.7548692659092358</c:v>
                </c:pt>
                <c:pt idx="2785">
                  <c:v>1.82289004531873</c:v>
                </c:pt>
                <c:pt idx="2786">
                  <c:v>1.8607670580969768</c:v>
                </c:pt>
                <c:pt idx="2787">
                  <c:v>1.8913839922258857</c:v>
                </c:pt>
                <c:pt idx="2788">
                  <c:v>1.8915992334868177</c:v>
                </c:pt>
                <c:pt idx="2789">
                  <c:v>1.9092335776367053</c:v>
                </c:pt>
                <c:pt idx="2790">
                  <c:v>1.9844790162475368</c:v>
                </c:pt>
                <c:pt idx="2791">
                  <c:v>1.9727769755424174</c:v>
                </c:pt>
                <c:pt idx="2792">
                  <c:v>1.9655341525215926</c:v>
                </c:pt>
                <c:pt idx="2793">
                  <c:v>1.9196305479116149</c:v>
                </c:pt>
                <c:pt idx="2794">
                  <c:v>1.9063246419457083</c:v>
                </c:pt>
                <c:pt idx="2795">
                  <c:v>1.9428311945435888</c:v>
                </c:pt>
                <c:pt idx="2796">
                  <c:v>1.9813185116566312</c:v>
                </c:pt>
                <c:pt idx="2797">
                  <c:v>2.011636650954963</c:v>
                </c:pt>
                <c:pt idx="2798">
                  <c:v>1.9528866850121245</c:v>
                </c:pt>
                <c:pt idx="2799">
                  <c:v>2.061999473249235</c:v>
                </c:pt>
                <c:pt idx="2800">
                  <c:v>2.0649501857250541</c:v>
                </c:pt>
                <c:pt idx="2801">
                  <c:v>2.0457728251096636</c:v>
                </c:pt>
                <c:pt idx="2802">
                  <c:v>2.0508786747677301</c:v>
                </c:pt>
                <c:pt idx="2803">
                  <c:v>2.0473285562488082</c:v>
                </c:pt>
                <c:pt idx="2804">
                  <c:v>2.0466465048270348</c:v>
                </c:pt>
                <c:pt idx="2805">
                  <c:v>2.0647531082836101</c:v>
                </c:pt>
                <c:pt idx="2806">
                  <c:v>2.0606290130688678</c:v>
                </c:pt>
                <c:pt idx="2807">
                  <c:v>2.0967586664123732</c:v>
                </c:pt>
                <c:pt idx="2808">
                  <c:v>2.105473667002697</c:v>
                </c:pt>
                <c:pt idx="2809">
                  <c:v>2.1193662643380646</c:v>
                </c:pt>
                <c:pt idx="2810">
                  <c:v>2.0741774060249387</c:v>
                </c:pt>
                <c:pt idx="2811">
                  <c:v>2.0744562206540791</c:v>
                </c:pt>
                <c:pt idx="2812">
                  <c:v>2.1414116920506041</c:v>
                </c:pt>
                <c:pt idx="2813">
                  <c:v>2.123723764633227</c:v>
                </c:pt>
                <c:pt idx="2814">
                  <c:v>2.1268906265609528</c:v>
                </c:pt>
                <c:pt idx="2815">
                  <c:v>2.0830449826989619</c:v>
                </c:pt>
                <c:pt idx="2816">
                  <c:v>2.051189276080974</c:v>
                </c:pt>
                <c:pt idx="2817">
                  <c:v>2.0513327702549291</c:v>
                </c:pt>
                <c:pt idx="2818">
                  <c:v>2.0680035237809808</c:v>
                </c:pt>
                <c:pt idx="2819">
                  <c:v>2.04030188267989</c:v>
                </c:pt>
                <c:pt idx="2820">
                  <c:v>2.0883070412046245</c:v>
                </c:pt>
                <c:pt idx="2821">
                  <c:v>2.0977158996993888</c:v>
                </c:pt>
                <c:pt idx="2822">
                  <c:v>2.0847932503246782</c:v>
                </c:pt>
                <c:pt idx="2823">
                  <c:v>2.0153956533979964</c:v>
                </c:pt>
                <c:pt idx="2824">
                  <c:v>1.9898064645033555</c:v>
                </c:pt>
                <c:pt idx="2825">
                  <c:v>1.975010217148462</c:v>
                </c:pt>
                <c:pt idx="2826">
                  <c:v>1.9833837379324122</c:v>
                </c:pt>
                <c:pt idx="2827">
                  <c:v>2.0312217893178581</c:v>
                </c:pt>
                <c:pt idx="2828">
                  <c:v>1.9995268325023383</c:v>
                </c:pt>
                <c:pt idx="2829">
                  <c:v>2.0155509540546186</c:v>
                </c:pt>
                <c:pt idx="2830">
                  <c:v>2.0189684766912785</c:v>
                </c:pt>
                <c:pt idx="2831">
                  <c:v>1.9857423098929241</c:v>
                </c:pt>
                <c:pt idx="2832">
                  <c:v>2.0170830722284285</c:v>
                </c:pt>
                <c:pt idx="2833">
                  <c:v>2.0104033276117304</c:v>
                </c:pt>
                <c:pt idx="2834">
                  <c:v>2.0104033276117304</c:v>
                </c:pt>
                <c:pt idx="2835">
                  <c:v>2.0094152158315852</c:v>
                </c:pt>
                <c:pt idx="2836">
                  <c:v>2.0215304834300554</c:v>
                </c:pt>
                <c:pt idx="2837">
                  <c:v>1.9906801442207269</c:v>
                </c:pt>
                <c:pt idx="2838">
                  <c:v>2.0543016465502366</c:v>
                </c:pt>
                <c:pt idx="2839">
                  <c:v>2.0440427213034358</c:v>
                </c:pt>
                <c:pt idx="2840">
                  <c:v>2.0609759420210878</c:v>
                </c:pt>
                <c:pt idx="2841">
                  <c:v>2.0853981055136277</c:v>
                </c:pt>
                <c:pt idx="2842">
                  <c:v>2.1051022168941684</c:v>
                </c:pt>
                <c:pt idx="2843">
                  <c:v>2.1153320800297886</c:v>
                </c:pt>
                <c:pt idx="2844">
                  <c:v>2.0797527904167685</c:v>
                </c:pt>
                <c:pt idx="2845">
                  <c:v>2.023999854689444</c:v>
                </c:pt>
                <c:pt idx="2846">
                  <c:v>2.0010771144956361</c:v>
                </c:pt>
                <c:pt idx="2847">
                  <c:v>2.0311318784113923</c:v>
                </c:pt>
                <c:pt idx="2848">
                  <c:v>2.0542062864979247</c:v>
                </c:pt>
                <c:pt idx="2849">
                  <c:v>2.0636878002706407</c:v>
                </c:pt>
                <c:pt idx="2850">
                  <c:v>2.064585092953346</c:v>
                </c:pt>
                <c:pt idx="2851">
                  <c:v>2.0832547748140482</c:v>
                </c:pt>
                <c:pt idx="2852">
                  <c:v>2.0858585583376472</c:v>
                </c:pt>
                <c:pt idx="2853">
                  <c:v>2.0621556820968308</c:v>
                </c:pt>
                <c:pt idx="2854">
                  <c:v>2.0956633880972491</c:v>
                </c:pt>
                <c:pt idx="2855">
                  <c:v>2.0962918562515322</c:v>
                </c:pt>
                <c:pt idx="2856">
                  <c:v>2.0927480950694313</c:v>
                </c:pt>
                <c:pt idx="2857">
                  <c:v>2.0811296079339563</c:v>
                </c:pt>
                <c:pt idx="2858">
                  <c:v>2.0779518477145369</c:v>
                </c:pt>
                <c:pt idx="2859">
                  <c:v>2.1020797573313716</c:v>
                </c:pt>
                <c:pt idx="2860">
                  <c:v>2.0832184471750721</c:v>
                </c:pt>
                <c:pt idx="2861">
                  <c:v>2.0605926854298917</c:v>
                </c:pt>
                <c:pt idx="2862">
                  <c:v>2.0759765323452211</c:v>
                </c:pt>
                <c:pt idx="2863">
                  <c:v>2.1101844535869003</c:v>
                </c:pt>
                <c:pt idx="2864">
                  <c:v>2.0959567337819793</c:v>
                </c:pt>
                <c:pt idx="2865">
                  <c:v>2.0994786983806959</c:v>
                </c:pt>
                <c:pt idx="2866">
                  <c:v>2.0603175035646495</c:v>
                </c:pt>
                <c:pt idx="2867">
                  <c:v>2.0721094551762347</c:v>
                </c:pt>
                <c:pt idx="2868">
                  <c:v>2.0087994623509426</c:v>
                </c:pt>
                <c:pt idx="2869">
                  <c:v>2.0011252486172788</c:v>
                </c:pt>
                <c:pt idx="2870">
                  <c:v>2.0110081828006794</c:v>
                </c:pt>
                <c:pt idx="2871">
                  <c:v>1.9804030551544376</c:v>
                </c:pt>
                <c:pt idx="2872">
                  <c:v>1.9869574694166685</c:v>
                </c:pt>
                <c:pt idx="2873">
                  <c:v>1.9658520193626319</c:v>
                </c:pt>
                <c:pt idx="2874">
                  <c:v>1.9663188295234724</c:v>
                </c:pt>
                <c:pt idx="2875">
                  <c:v>1.9973544396915783</c:v>
                </c:pt>
                <c:pt idx="2876">
                  <c:v>2.0325377580397608</c:v>
                </c:pt>
                <c:pt idx="2877">
                  <c:v>2.0362132069131498</c:v>
                </c:pt>
                <c:pt idx="2878">
                  <c:v>1.9839940422672078</c:v>
                </c:pt>
                <c:pt idx="2879">
                  <c:v>1.9787210854698527</c:v>
                </c:pt>
                <c:pt idx="2880">
                  <c:v>1.9293572732474185</c:v>
                </c:pt>
                <c:pt idx="2881">
                  <c:v>1.8980047044292472</c:v>
                </c:pt>
                <c:pt idx="2882">
                  <c:v>1.8897855761109446</c:v>
                </c:pt>
                <c:pt idx="2883">
                  <c:v>1.9203244058160551</c:v>
                </c:pt>
                <c:pt idx="2884">
                  <c:v>1.8948196786820333</c:v>
                </c:pt>
                <c:pt idx="2885">
                  <c:v>1.9286025665476938</c:v>
                </c:pt>
                <c:pt idx="2886">
                  <c:v>1.8936762662452662</c:v>
                </c:pt>
                <c:pt idx="2887">
                  <c:v>1.9284236529257373</c:v>
                </c:pt>
                <c:pt idx="2888">
                  <c:v>1.9571243040986657</c:v>
                </c:pt>
                <c:pt idx="2889">
                  <c:v>1.9089456810978211</c:v>
                </c:pt>
                <c:pt idx="2890">
                  <c:v>1.9157698280794484</c:v>
                </c:pt>
                <c:pt idx="2891">
                  <c:v>1.9277833782887863</c:v>
                </c:pt>
                <c:pt idx="2892">
                  <c:v>1.9454522336957016</c:v>
                </c:pt>
                <c:pt idx="2893">
                  <c:v>1.9420165472395534</c:v>
                </c:pt>
                <c:pt idx="2894">
                  <c:v>1.9713829023967158</c:v>
                </c:pt>
                <c:pt idx="2895">
                  <c:v>1.984227447347628</c:v>
                </c:pt>
                <c:pt idx="2896">
                  <c:v>2.0219282710768423</c:v>
                </c:pt>
                <c:pt idx="2897">
                  <c:v>2.0516261159396598</c:v>
                </c:pt>
                <c:pt idx="2898">
                  <c:v>2.0335740039415486</c:v>
                </c:pt>
                <c:pt idx="2899">
                  <c:v>2.0408704102298634</c:v>
                </c:pt>
                <c:pt idx="2900">
                  <c:v>2.0411038153102834</c:v>
                </c:pt>
                <c:pt idx="2901">
                  <c:v>2.0502974325441152</c:v>
                </c:pt>
                <c:pt idx="2902">
                  <c:v>2.0592222252495254</c:v>
                </c:pt>
                <c:pt idx="2903">
                  <c:v>2.0557447620085552</c:v>
                </c:pt>
                <c:pt idx="2904">
                  <c:v>2.0905457319565159</c:v>
                </c:pt>
                <c:pt idx="2905">
                  <c:v>2.0775386208211861</c:v>
                </c:pt>
                <c:pt idx="2906">
                  <c:v>2.0866850121243496</c:v>
                </c:pt>
                <c:pt idx="2907">
                  <c:v>2.0857268706463592</c:v>
                </c:pt>
                <c:pt idx="2908">
                  <c:v>2.0784958541082021</c:v>
                </c:pt>
                <c:pt idx="2909">
                  <c:v>2.0684703339418213</c:v>
                </c:pt>
                <c:pt idx="2910">
                  <c:v>2.0704992325786264</c:v>
                </c:pt>
                <c:pt idx="2911">
                  <c:v>2.0765332534125278</c:v>
                </c:pt>
                <c:pt idx="2912">
                  <c:v>2.0452397170076924</c:v>
                </c:pt>
                <c:pt idx="2913">
                  <c:v>2.0244457764578736</c:v>
                </c:pt>
                <c:pt idx="2914">
                  <c:v>2.0720613210545915</c:v>
                </c:pt>
                <c:pt idx="2915">
                  <c:v>2.0967641155582197</c:v>
                </c:pt>
                <c:pt idx="2916">
                  <c:v>2.0925446602911655</c:v>
                </c:pt>
                <c:pt idx="2917">
                  <c:v>2.0591986122841908</c:v>
                </c:pt>
                <c:pt idx="2918">
                  <c:v>2.0346511184371847</c:v>
                </c:pt>
                <c:pt idx="2919">
                  <c:v>2.0086314470206794</c:v>
                </c:pt>
                <c:pt idx="2920">
                  <c:v>2.0582767984451769</c:v>
                </c:pt>
                <c:pt idx="2921">
                  <c:v>2.053219082908754</c:v>
                </c:pt>
                <c:pt idx="2922">
                  <c:v>2.0480532926463773</c:v>
                </c:pt>
                <c:pt idx="2923">
                  <c:v>2.0452851265564123</c:v>
                </c:pt>
                <c:pt idx="2924">
                  <c:v>2.025139634362314</c:v>
                </c:pt>
                <c:pt idx="2925">
                  <c:v>2.0243322525860741</c:v>
                </c:pt>
                <c:pt idx="2926">
                  <c:v>2.0286897528812355</c:v>
                </c:pt>
                <c:pt idx="2927">
                  <c:v>1.9981327593566374</c:v>
                </c:pt>
                <c:pt idx="2928">
                  <c:v>2.0352441671434667</c:v>
                </c:pt>
                <c:pt idx="2929">
                  <c:v>2.0457010780226867</c:v>
                </c:pt>
                <c:pt idx="2930">
                  <c:v>2.035776367054464</c:v>
                </c:pt>
                <c:pt idx="2931">
                  <c:v>2.0230571524580188</c:v>
                </c:pt>
                <c:pt idx="2932">
                  <c:v>2.0020715836126022</c:v>
                </c:pt>
                <c:pt idx="2933">
                  <c:v>1.9788591304979608</c:v>
                </c:pt>
                <c:pt idx="2934">
                  <c:v>1.9756559409312591</c:v>
                </c:pt>
                <c:pt idx="2935">
                  <c:v>2.0055072700687497</c:v>
                </c:pt>
                <c:pt idx="2936">
                  <c:v>2.0009154565021929</c:v>
                </c:pt>
                <c:pt idx="2937">
                  <c:v>1.9886993797055641</c:v>
                </c:pt>
                <c:pt idx="2938">
                  <c:v>2.0026219473430871</c:v>
                </c:pt>
                <c:pt idx="2939">
                  <c:v>2.0663033902769077</c:v>
                </c:pt>
                <c:pt idx="2940">
                  <c:v>2.0481486526986896</c:v>
                </c:pt>
                <c:pt idx="2941">
                  <c:v>2.0490949876940121</c:v>
                </c:pt>
                <c:pt idx="2942">
                  <c:v>2.0574267316931403</c:v>
                </c:pt>
                <c:pt idx="2943">
                  <c:v>2.0727379233305179</c:v>
                </c:pt>
                <c:pt idx="2944">
                  <c:v>2.0766585837669944</c:v>
                </c:pt>
                <c:pt idx="2945">
                  <c:v>2.0938733436867105</c:v>
                </c:pt>
                <c:pt idx="2946">
                  <c:v>2.1071138599024604</c:v>
                </c:pt>
                <c:pt idx="2947">
                  <c:v>2.0859720822094472</c:v>
                </c:pt>
                <c:pt idx="2948">
                  <c:v>2.1249089538548165</c:v>
                </c:pt>
                <c:pt idx="2949">
                  <c:v>2.1150151213797237</c:v>
                </c:pt>
                <c:pt idx="2950">
                  <c:v>2.0927417377326107</c:v>
                </c:pt>
                <c:pt idx="2951">
                  <c:v>2.0834464031096456</c:v>
                </c:pt>
                <c:pt idx="2952">
                  <c:v>2.0830095632509602</c:v>
                </c:pt>
                <c:pt idx="2953">
                  <c:v>2.0630947515643587</c:v>
                </c:pt>
                <c:pt idx="2954">
                  <c:v>2.0619395326449244</c:v>
                </c:pt>
                <c:pt idx="2955">
                  <c:v>2.0811959058750871</c:v>
                </c:pt>
                <c:pt idx="2956">
                  <c:v>2.0744680271367466</c:v>
                </c:pt>
                <c:pt idx="2957">
                  <c:v>2.098967386862109</c:v>
                </c:pt>
                <c:pt idx="2958">
                  <c:v>2.1248671770699943</c:v>
                </c:pt>
                <c:pt idx="2959">
                  <c:v>2.125854380659165</c:v>
                </c:pt>
                <c:pt idx="2960">
                  <c:v>2.1140633372385542</c:v>
                </c:pt>
                <c:pt idx="2961">
                  <c:v>2.0807890363185573</c:v>
                </c:pt>
                <c:pt idx="2962">
                  <c:v>2.0637713538402851</c:v>
                </c:pt>
                <c:pt idx="2963">
                  <c:v>2.0827997711358743</c:v>
                </c:pt>
                <c:pt idx="2964">
                  <c:v>2.1115912414062428</c:v>
                </c:pt>
                <c:pt idx="2965">
                  <c:v>2.1194025919770407</c:v>
                </c:pt>
                <c:pt idx="2966">
                  <c:v>2.1237355711158941</c:v>
                </c:pt>
                <c:pt idx="2967">
                  <c:v>2.1340789581233142</c:v>
                </c:pt>
                <c:pt idx="2968">
                  <c:v>2.1410102716399204</c:v>
                </c:pt>
                <c:pt idx="2969">
                  <c:v>2.1743027363794059</c:v>
                </c:pt>
                <c:pt idx="2970">
                  <c:v>2.1842274473476282</c:v>
                </c:pt>
                <c:pt idx="2971">
                  <c:v>2.1991190547548336</c:v>
                </c:pt>
                <c:pt idx="2972">
                  <c:v>2.199347010689408</c:v>
                </c:pt>
                <c:pt idx="2973">
                  <c:v>2.2160168560244844</c:v>
                </c:pt>
                <c:pt idx="2974">
                  <c:v>2.2184535324087946</c:v>
                </c:pt>
                <c:pt idx="2975">
                  <c:v>2.2259052393537315</c:v>
                </c:pt>
                <c:pt idx="2976">
                  <c:v>2.2043447856215206</c:v>
                </c:pt>
                <c:pt idx="2977">
                  <c:v>2.2203807136564677</c:v>
                </c:pt>
                <c:pt idx="2978">
                  <c:v>2.2294844199838342</c:v>
                </c:pt>
                <c:pt idx="2979">
                  <c:v>2.2359461987666767</c:v>
                </c:pt>
                <c:pt idx="2980">
                  <c:v>2.2043266218020321</c:v>
                </c:pt>
                <c:pt idx="2981">
                  <c:v>2.198275345339618</c:v>
                </c:pt>
                <c:pt idx="2982">
                  <c:v>2.1846279595673379</c:v>
                </c:pt>
                <c:pt idx="2983">
                  <c:v>2.2216376499650345</c:v>
                </c:pt>
                <c:pt idx="2984">
                  <c:v>2.2072301083471828</c:v>
                </c:pt>
                <c:pt idx="2985">
                  <c:v>2.1898718542535125</c:v>
                </c:pt>
                <c:pt idx="2986">
                  <c:v>2.1946661944073602</c:v>
                </c:pt>
                <c:pt idx="2987">
                  <c:v>2.2042249044129001</c:v>
                </c:pt>
                <c:pt idx="2988">
                  <c:v>2.2066070893387457</c:v>
                </c:pt>
                <c:pt idx="2989">
                  <c:v>2.1737995985795893</c:v>
                </c:pt>
                <c:pt idx="2990">
                  <c:v>2.1573931286270875</c:v>
                </c:pt>
                <c:pt idx="2991">
                  <c:v>2.130972944990873</c:v>
                </c:pt>
                <c:pt idx="2992">
                  <c:v>2.1333188022777434</c:v>
                </c:pt>
                <c:pt idx="2993">
                  <c:v>2.1299612202453932</c:v>
                </c:pt>
                <c:pt idx="2994">
                  <c:v>2.1140805928670683</c:v>
                </c:pt>
                <c:pt idx="2995">
                  <c:v>2.1308049296606093</c:v>
                </c:pt>
                <c:pt idx="2996">
                  <c:v>2.0968785476209937</c:v>
                </c:pt>
                <c:pt idx="2997">
                  <c:v>2.119354457855398</c:v>
                </c:pt>
                <c:pt idx="2998">
                  <c:v>2.1387061911378726</c:v>
                </c:pt>
                <c:pt idx="2999">
                  <c:v>2.1652880327675303</c:v>
                </c:pt>
                <c:pt idx="3000">
                  <c:v>2.1687001062583438</c:v>
                </c:pt>
                <c:pt idx="3001">
                  <c:v>2.1534125275863012</c:v>
                </c:pt>
                <c:pt idx="3002">
                  <c:v>2.1639293790698306</c:v>
                </c:pt>
                <c:pt idx="3003">
                  <c:v>2.1461524489369626</c:v>
                </c:pt>
                <c:pt idx="3004">
                  <c:v>2.1280994287478774</c:v>
                </c:pt>
                <c:pt idx="3005">
                  <c:v>2.1333251596145639</c:v>
                </c:pt>
                <c:pt idx="3006">
                  <c:v>2.1402146963463475</c:v>
                </c:pt>
                <c:pt idx="3007">
                  <c:v>2.1481277643062784</c:v>
                </c:pt>
                <c:pt idx="3008">
                  <c:v>2.1465175417086702</c:v>
                </c:pt>
                <c:pt idx="3009">
                  <c:v>2.1401184281030612</c:v>
                </c:pt>
                <c:pt idx="3010">
                  <c:v>2.1702322244321537</c:v>
                </c:pt>
                <c:pt idx="3011">
                  <c:v>2.1439973117547155</c:v>
                </c:pt>
                <c:pt idx="3012">
                  <c:v>2.1445476754852013</c:v>
                </c:pt>
                <c:pt idx="3013">
                  <c:v>2.1348690842710409</c:v>
                </c:pt>
                <c:pt idx="3014">
                  <c:v>2.1278896366327906</c:v>
                </c:pt>
                <c:pt idx="3015">
                  <c:v>2.0942447937952391</c:v>
                </c:pt>
                <c:pt idx="3016">
                  <c:v>2.0845652943901039</c:v>
                </c:pt>
                <c:pt idx="3017">
                  <c:v>2.0884741483439133</c:v>
                </c:pt>
                <c:pt idx="3018">
                  <c:v>2.0532363385372672</c:v>
                </c:pt>
                <c:pt idx="3019">
                  <c:v>2.0470052402619219</c:v>
                </c:pt>
                <c:pt idx="3020">
                  <c:v>2.0575466129017608</c:v>
                </c:pt>
                <c:pt idx="3021">
                  <c:v>2.0431209074644214</c:v>
                </c:pt>
                <c:pt idx="3022">
                  <c:v>2.0363866713892596</c:v>
                </c:pt>
                <c:pt idx="3023">
                  <c:v>1.9972463649656247</c:v>
                </c:pt>
                <c:pt idx="3024">
                  <c:v>2.0087958295870458</c:v>
                </c:pt>
                <c:pt idx="3025">
                  <c:v>2.0078894549945963</c:v>
                </c:pt>
                <c:pt idx="3026">
                  <c:v>2.0340462632482361</c:v>
                </c:pt>
                <c:pt idx="3027">
                  <c:v>2.0519439827806991</c:v>
                </c:pt>
                <c:pt idx="3028">
                  <c:v>2.0641727742509697</c:v>
                </c:pt>
                <c:pt idx="3029">
                  <c:v>2.0701277824700979</c:v>
                </c:pt>
                <c:pt idx="3030">
                  <c:v>2.0543497806718793</c:v>
                </c:pt>
                <c:pt idx="3031">
                  <c:v>2.0579053483366483</c:v>
                </c:pt>
                <c:pt idx="3032">
                  <c:v>2.0864452497071082</c:v>
                </c:pt>
                <c:pt idx="3033">
                  <c:v>2.0876358880745443</c:v>
                </c:pt>
                <c:pt idx="3034">
                  <c:v>2.0574321808389868</c:v>
                </c:pt>
                <c:pt idx="3035">
                  <c:v>2.0346447611003637</c:v>
                </c:pt>
                <c:pt idx="3036">
                  <c:v>2.0085896702358572</c:v>
                </c:pt>
                <c:pt idx="3037">
                  <c:v>1.9912550291075211</c:v>
                </c:pt>
                <c:pt idx="3038">
                  <c:v>2.0098702195097582</c:v>
                </c:pt>
                <c:pt idx="3039">
                  <c:v>2.0002933456847307</c:v>
                </c:pt>
                <c:pt idx="3040">
                  <c:v>1.9774405361959515</c:v>
                </c:pt>
                <c:pt idx="3041">
                  <c:v>1.944136264973799</c:v>
                </c:pt>
                <c:pt idx="3042">
                  <c:v>1.990578426831594</c:v>
                </c:pt>
                <c:pt idx="3043">
                  <c:v>2.0018318211953612</c:v>
                </c:pt>
                <c:pt idx="3044">
                  <c:v>2.0219673232887412</c:v>
                </c:pt>
                <c:pt idx="3045">
                  <c:v>2.0732347037935139</c:v>
                </c:pt>
                <c:pt idx="3046">
                  <c:v>2.0934183400085371</c:v>
                </c:pt>
                <c:pt idx="3047">
                  <c:v>2.0965552316341078</c:v>
                </c:pt>
                <c:pt idx="3048">
                  <c:v>2.1017083072228426</c:v>
                </c:pt>
                <c:pt idx="3049">
                  <c:v>2.0980455730230951</c:v>
                </c:pt>
                <c:pt idx="3050">
                  <c:v>2.0780354012841822</c:v>
                </c:pt>
                <c:pt idx="3051">
                  <c:v>2.1135601994387376</c:v>
                </c:pt>
                <c:pt idx="3052">
                  <c:v>2.1185343614055165</c:v>
                </c:pt>
                <c:pt idx="3053">
                  <c:v>2.1630202799044578</c:v>
                </c:pt>
                <c:pt idx="3054">
                  <c:v>2.1778701105268414</c:v>
                </c:pt>
                <c:pt idx="3055">
                  <c:v>2.1737160450099449</c:v>
                </c:pt>
                <c:pt idx="3056">
                  <c:v>2.1738804275763104</c:v>
                </c:pt>
                <c:pt idx="3057">
                  <c:v>2.1923857268706466</c:v>
                </c:pt>
                <c:pt idx="3058">
                  <c:v>2.1866868285062981</c:v>
                </c:pt>
                <c:pt idx="3059">
                  <c:v>2.2034647485673284</c:v>
                </c:pt>
                <c:pt idx="3060">
                  <c:v>2.2141014812594793</c:v>
                </c:pt>
                <c:pt idx="3061">
                  <c:v>2.208953854816591</c:v>
                </c:pt>
                <c:pt idx="3062">
                  <c:v>2.2165381576437895</c:v>
                </c:pt>
                <c:pt idx="3063">
                  <c:v>2.2177587663133802</c:v>
                </c:pt>
                <c:pt idx="3064">
                  <c:v>2.2650273819578781</c:v>
                </c:pt>
                <c:pt idx="3065">
                  <c:v>2.2917835962546205</c:v>
                </c:pt>
                <c:pt idx="3066">
                  <c:v>2.2880545641137422</c:v>
                </c:pt>
                <c:pt idx="3067">
                  <c:v>2.2807999346102497</c:v>
                </c:pt>
                <c:pt idx="3068">
                  <c:v>2.2744307913067958</c:v>
                </c:pt>
                <c:pt idx="3069">
                  <c:v>2.2801478534906319</c:v>
                </c:pt>
                <c:pt idx="3070">
                  <c:v>2.2919988375155529</c:v>
                </c:pt>
                <c:pt idx="3071">
                  <c:v>2.3062628849594491</c:v>
                </c:pt>
                <c:pt idx="3072">
                  <c:v>2.3219754970075108</c:v>
                </c:pt>
                <c:pt idx="3073">
                  <c:v>2.3685021206259251</c:v>
                </c:pt>
                <c:pt idx="3074">
                  <c:v>2.3828615281221333</c:v>
                </c:pt>
                <c:pt idx="3075">
                  <c:v>2.3880209610476895</c:v>
                </c:pt>
                <c:pt idx="3076">
                  <c:v>2.3880990654714869</c:v>
                </c:pt>
                <c:pt idx="3077">
                  <c:v>2.4109763961165753</c:v>
                </c:pt>
                <c:pt idx="3078">
                  <c:v>2.367753771263021</c:v>
                </c:pt>
                <c:pt idx="3079">
                  <c:v>2.3970293073227436</c:v>
                </c:pt>
                <c:pt idx="3080">
                  <c:v>2.3953600523118004</c:v>
                </c:pt>
                <c:pt idx="3081">
                  <c:v>2.4098329836798085</c:v>
                </c:pt>
                <c:pt idx="3082">
                  <c:v>2.4199311591241401</c:v>
                </c:pt>
                <c:pt idx="3083">
                  <c:v>2.4247972463649656</c:v>
                </c:pt>
                <c:pt idx="3084">
                  <c:v>2.4229300057216032</c:v>
                </c:pt>
                <c:pt idx="3085">
                  <c:v>2.4252458927063185</c:v>
                </c:pt>
                <c:pt idx="3086">
                  <c:v>2.3993760728005888</c:v>
                </c:pt>
                <c:pt idx="3087">
                  <c:v>2.4002978866396023</c:v>
                </c:pt>
                <c:pt idx="3088">
                  <c:v>2.4026382947806266</c:v>
                </c:pt>
                <c:pt idx="3089">
                  <c:v>2.4223369570153213</c:v>
                </c:pt>
                <c:pt idx="3090">
                  <c:v>2.4080011624844473</c:v>
                </c:pt>
                <c:pt idx="3091">
                  <c:v>2.4234921759347556</c:v>
                </c:pt>
                <c:pt idx="3092">
                  <c:v>2.42488079993461</c:v>
                </c:pt>
                <c:pt idx="3093">
                  <c:v>2.4141605136728153</c:v>
                </c:pt>
                <c:pt idx="3094">
                  <c:v>2.3931031977404209</c:v>
                </c:pt>
                <c:pt idx="3095">
                  <c:v>2.3845253339872308</c:v>
                </c:pt>
                <c:pt idx="3096">
                  <c:v>2.4028653425242261</c:v>
                </c:pt>
                <c:pt idx="3097">
                  <c:v>2.4387561416414645</c:v>
                </c:pt>
                <c:pt idx="3098">
                  <c:v>2.4512900852791324</c:v>
                </c:pt>
                <c:pt idx="3099">
                  <c:v>2.442538757049832</c:v>
                </c:pt>
                <c:pt idx="3100">
                  <c:v>2.4335422172574446</c:v>
                </c:pt>
                <c:pt idx="3101">
                  <c:v>2.4555876449699841</c:v>
                </c:pt>
                <c:pt idx="3102">
                  <c:v>2.4610640365456047</c:v>
                </c:pt>
                <c:pt idx="3103">
                  <c:v>2.4814093307540706</c:v>
                </c:pt>
                <c:pt idx="3104">
                  <c:v>2.4935663751373638</c:v>
                </c:pt>
                <c:pt idx="3105">
                  <c:v>2.4647758130579702</c:v>
                </c:pt>
                <c:pt idx="3106">
                  <c:v>2.4983371023258769</c:v>
                </c:pt>
                <c:pt idx="3107">
                  <c:v>2.5105595364593265</c:v>
                </c:pt>
                <c:pt idx="3108">
                  <c:v>2.4856478580315873</c:v>
                </c:pt>
                <c:pt idx="3109">
                  <c:v>2.4984751473539855</c:v>
                </c:pt>
                <c:pt idx="3110">
                  <c:v>2.5126429265545958</c:v>
                </c:pt>
                <c:pt idx="3111">
                  <c:v>2.5170903377562235</c:v>
                </c:pt>
                <c:pt idx="3112">
                  <c:v>2.5121279822721125</c:v>
                </c:pt>
                <c:pt idx="3113">
                  <c:v>2.5235430346293217</c:v>
                </c:pt>
                <c:pt idx="3114">
                  <c:v>2.4758966115394743</c:v>
                </c:pt>
                <c:pt idx="3115">
                  <c:v>2.4896575211835543</c:v>
                </c:pt>
                <c:pt idx="3116">
                  <c:v>2.5213397633254324</c:v>
                </c:pt>
                <c:pt idx="3117">
                  <c:v>2.5081591877139924</c:v>
                </c:pt>
                <c:pt idx="3118">
                  <c:v>2.5023295098493312</c:v>
                </c:pt>
                <c:pt idx="3119">
                  <c:v>2.5067287869293153</c:v>
                </c:pt>
                <c:pt idx="3120">
                  <c:v>2.5482213079766414</c:v>
                </c:pt>
                <c:pt idx="3121">
                  <c:v>2.5538902360388342</c:v>
                </c:pt>
                <c:pt idx="3122">
                  <c:v>2.5482322062683345</c:v>
                </c:pt>
                <c:pt idx="3123">
                  <c:v>2.5394391012542119</c:v>
                </c:pt>
                <c:pt idx="3124">
                  <c:v>2.5373148425650944</c:v>
                </c:pt>
                <c:pt idx="3125">
                  <c:v>2.5416169432108182</c:v>
                </c:pt>
                <c:pt idx="3126">
                  <c:v>2.5498805728868663</c:v>
                </c:pt>
                <c:pt idx="3127">
                  <c:v>2.5410211699316134</c:v>
                </c:pt>
                <c:pt idx="3128">
                  <c:v>2.5042721303435687</c:v>
                </c:pt>
                <c:pt idx="3129">
                  <c:v>2.5111616670753527</c:v>
                </c:pt>
                <c:pt idx="3130">
                  <c:v>2.5229953954717597</c:v>
                </c:pt>
                <c:pt idx="3131">
                  <c:v>2.5167597562415427</c:v>
                </c:pt>
                <c:pt idx="3132">
                  <c:v>2.5210255292482908</c:v>
                </c:pt>
                <c:pt idx="3133">
                  <c:v>2.5424433969975202</c:v>
                </c:pt>
                <c:pt idx="3134">
                  <c:v>2.5458790834536686</c:v>
                </c:pt>
                <c:pt idx="3135">
                  <c:v>2.5333769265001047</c:v>
                </c:pt>
                <c:pt idx="3136">
                  <c:v>2.5160404689898188</c:v>
                </c:pt>
                <c:pt idx="3137">
                  <c:v>2.5229118419021153</c:v>
                </c:pt>
                <c:pt idx="3138">
                  <c:v>2.5520039233850094</c:v>
                </c:pt>
                <c:pt idx="3139">
                  <c:v>2.5884559845244257</c:v>
                </c:pt>
                <c:pt idx="3140">
                  <c:v>2.6129081183191203</c:v>
                </c:pt>
                <c:pt idx="3141">
                  <c:v>2.5851656086241817</c:v>
                </c:pt>
                <c:pt idx="3142">
                  <c:v>2.570429301873598</c:v>
                </c:pt>
                <c:pt idx="3143">
                  <c:v>2.5675857559327575</c:v>
                </c:pt>
                <c:pt idx="3144">
                  <c:v>2.6109745797346267</c:v>
                </c:pt>
                <c:pt idx="3145">
                  <c:v>2.6152694148525555</c:v>
                </c:pt>
                <c:pt idx="3146">
                  <c:v>2.5934256055363321</c:v>
                </c:pt>
                <c:pt idx="3147">
                  <c:v>2.557405843300729</c:v>
                </c:pt>
                <c:pt idx="3148">
                  <c:v>2.5534915402010734</c:v>
                </c:pt>
                <c:pt idx="3149">
                  <c:v>2.5053428875023842</c:v>
                </c:pt>
                <c:pt idx="3150">
                  <c:v>2.5332297995622519</c:v>
                </c:pt>
                <c:pt idx="3151">
                  <c:v>2.5322089929070288</c:v>
                </c:pt>
                <c:pt idx="3152">
                  <c:v>2.5313798145474027</c:v>
                </c:pt>
                <c:pt idx="3153">
                  <c:v>2.493039624372213</c:v>
                </c:pt>
                <c:pt idx="3154">
                  <c:v>2.4928189339654345</c:v>
                </c:pt>
                <c:pt idx="3155">
                  <c:v>2.4496035746396752</c:v>
                </c:pt>
                <c:pt idx="3156">
                  <c:v>2.4270686319919355</c:v>
                </c:pt>
                <c:pt idx="3157">
                  <c:v>2.4328683395544415</c:v>
                </c:pt>
                <c:pt idx="3158">
                  <c:v>2.4287215395653394</c:v>
                </c:pt>
                <c:pt idx="3159">
                  <c:v>2.430725917045836</c:v>
                </c:pt>
                <c:pt idx="3160">
                  <c:v>2.4498905629875849</c:v>
                </c:pt>
                <c:pt idx="3161">
                  <c:v>2.4729204697163722</c:v>
                </c:pt>
                <c:pt idx="3162">
                  <c:v>2.4968703739022242</c:v>
                </c:pt>
                <c:pt idx="3163">
                  <c:v>2.4929860411047233</c:v>
                </c:pt>
                <c:pt idx="3164">
                  <c:v>2.4589179812731023</c:v>
                </c:pt>
                <c:pt idx="3165">
                  <c:v>2.4728914076051915</c:v>
                </c:pt>
                <c:pt idx="3166">
                  <c:v>2.4861900480433023</c:v>
                </c:pt>
                <c:pt idx="3167">
                  <c:v>2.4344077232560459</c:v>
                </c:pt>
                <c:pt idx="3168">
                  <c:v>2.4423425877993625</c:v>
                </c:pt>
                <c:pt idx="3169">
                  <c:v>2.4716199402410339</c:v>
                </c:pt>
                <c:pt idx="3170">
                  <c:v>2.5124903504708969</c:v>
                </c:pt>
                <c:pt idx="3171">
                  <c:v>2.5285280948877928</c:v>
                </c:pt>
                <c:pt idx="3172">
                  <c:v>2.5314333978148928</c:v>
                </c:pt>
                <c:pt idx="3173">
                  <c:v>2.547066089057207</c:v>
                </c:pt>
                <c:pt idx="3174">
                  <c:v>2.577160813375837</c:v>
                </c:pt>
                <c:pt idx="3175">
                  <c:v>2.5885204660836076</c:v>
                </c:pt>
                <c:pt idx="3176">
                  <c:v>2.5811341488888284</c:v>
                </c:pt>
                <c:pt idx="3177">
                  <c:v>2.5926318466247085</c:v>
                </c:pt>
                <c:pt idx="3178">
                  <c:v>2.6244085406279232</c:v>
                </c:pt>
                <c:pt idx="3179">
                  <c:v>2.6209011070847974</c:v>
                </c:pt>
                <c:pt idx="3180">
                  <c:v>2.6330899381521942</c:v>
                </c:pt>
                <c:pt idx="3181">
                  <c:v>2.6152149233940909</c:v>
                </c:pt>
                <c:pt idx="3182">
                  <c:v>2.6212289640265554</c:v>
                </c:pt>
                <c:pt idx="3183">
                  <c:v>2.602888047298586</c:v>
                </c:pt>
                <c:pt idx="3184">
                  <c:v>2.5478716544514981</c:v>
                </c:pt>
                <c:pt idx="3185">
                  <c:v>2.548264901143412</c:v>
                </c:pt>
                <c:pt idx="3186">
                  <c:v>2.5285816781552826</c:v>
                </c:pt>
                <c:pt idx="3187">
                  <c:v>2.4912259669963399</c:v>
                </c:pt>
                <c:pt idx="3188">
                  <c:v>2.4612502156953568</c:v>
                </c:pt>
                <c:pt idx="3189">
                  <c:v>2.5134566656676567</c:v>
                </c:pt>
                <c:pt idx="3190">
                  <c:v>2.5029861319238207</c:v>
                </c:pt>
                <c:pt idx="3191">
                  <c:v>2.5157244185307288</c:v>
                </c:pt>
                <c:pt idx="3192">
                  <c:v>2.524446684648848</c:v>
                </c:pt>
                <c:pt idx="3193">
                  <c:v>2.5316068622910022</c:v>
                </c:pt>
                <c:pt idx="3194">
                  <c:v>2.5236892533761996</c:v>
                </c:pt>
                <c:pt idx="3195">
                  <c:v>2.5299603120544187</c:v>
                </c:pt>
                <c:pt idx="3196">
                  <c:v>2.5190057125212286</c:v>
                </c:pt>
                <c:pt idx="3197">
                  <c:v>2.5158079721003732</c:v>
                </c:pt>
                <c:pt idx="3198">
                  <c:v>2.5098947406660672</c:v>
                </c:pt>
                <c:pt idx="3199">
                  <c:v>2.504632682160405</c:v>
                </c:pt>
                <c:pt idx="3200">
                  <c:v>2.5217920424306821</c:v>
                </c:pt>
                <c:pt idx="3201">
                  <c:v>2.5269469344013658</c:v>
                </c:pt>
                <c:pt idx="3202">
                  <c:v>2.554183581723565</c:v>
                </c:pt>
                <c:pt idx="3203">
                  <c:v>2.5555976350707028</c:v>
                </c:pt>
                <c:pt idx="3204">
                  <c:v>2.5792905212108002</c:v>
                </c:pt>
                <c:pt idx="3205">
                  <c:v>2.5521310701214253</c:v>
                </c:pt>
                <c:pt idx="3206">
                  <c:v>2.5535514808053841</c:v>
                </c:pt>
                <c:pt idx="3207">
                  <c:v>2.556844581278551</c:v>
                </c:pt>
                <c:pt idx="3208">
                  <c:v>2.552739558074272</c:v>
                </c:pt>
                <c:pt idx="3209">
                  <c:v>2.5573404535505722</c:v>
                </c:pt>
                <c:pt idx="3210">
                  <c:v>2.5720831176379768</c:v>
                </c:pt>
                <c:pt idx="3211">
                  <c:v>2.5699170821640376</c:v>
                </c:pt>
                <c:pt idx="3212">
                  <c:v>2.5760809743072777</c:v>
                </c:pt>
                <c:pt idx="3213">
                  <c:v>2.5732583167588481</c:v>
                </c:pt>
                <c:pt idx="3214">
                  <c:v>2.5684612520320775</c:v>
                </c:pt>
                <c:pt idx="3215">
                  <c:v>2.6074580642817571</c:v>
                </c:pt>
                <c:pt idx="3216">
                  <c:v>2.6103996948478327</c:v>
                </c:pt>
                <c:pt idx="3217">
                  <c:v>2.6328456347800815</c:v>
                </c:pt>
                <c:pt idx="3218">
                  <c:v>2.6519921169023424</c:v>
                </c:pt>
                <c:pt idx="3219">
                  <c:v>2.7194489097167356</c:v>
                </c:pt>
                <c:pt idx="3220">
                  <c:v>2.7415724418530729</c:v>
                </c:pt>
                <c:pt idx="3221">
                  <c:v>2.6931604137718077</c:v>
                </c:pt>
                <c:pt idx="3222">
                  <c:v>2.6588771126792539</c:v>
                </c:pt>
                <c:pt idx="3223">
                  <c:v>2.6704937834327804</c:v>
                </c:pt>
                <c:pt idx="3224">
                  <c:v>2.6652853081946066</c:v>
                </c:pt>
                <c:pt idx="3225">
                  <c:v>2.6194925028835065</c:v>
                </c:pt>
                <c:pt idx="3226">
                  <c:v>2.6268670135956187</c:v>
                </c:pt>
                <c:pt idx="3227">
                  <c:v>2.6862872244775629</c:v>
                </c:pt>
                <c:pt idx="3228">
                  <c:v>2.6817998528730622</c:v>
                </c:pt>
                <c:pt idx="3229">
                  <c:v>2.7002724572923196</c:v>
                </c:pt>
                <c:pt idx="3230">
                  <c:v>2.7093053247236831</c:v>
                </c:pt>
                <c:pt idx="3231">
                  <c:v>2.6643662189285164</c:v>
                </c:pt>
                <c:pt idx="3232">
                  <c:v>2.6089020879310505</c:v>
                </c:pt>
                <c:pt idx="3233">
                  <c:v>2.5149960493692611</c:v>
                </c:pt>
                <c:pt idx="3234">
                  <c:v>2.541732283464567</c:v>
                </c:pt>
                <c:pt idx="3235">
                  <c:v>2.5204615426531887</c:v>
                </c:pt>
                <c:pt idx="3236">
                  <c:v>2.5824946189684765</c:v>
                </c:pt>
                <c:pt idx="3237">
                  <c:v>2.5871309338927788</c:v>
                </c:pt>
                <c:pt idx="3238">
                  <c:v>2.5743681261295626</c:v>
                </c:pt>
                <c:pt idx="3239">
                  <c:v>2.6114795339163916</c:v>
                </c:pt>
                <c:pt idx="3240">
                  <c:v>2.6335258698199056</c:v>
                </c:pt>
                <c:pt idx="3241">
                  <c:v>2.6839004985968447</c:v>
                </c:pt>
                <c:pt idx="3242">
                  <c:v>2.6926827053192746</c:v>
                </c:pt>
                <c:pt idx="3243">
                  <c:v>2.7141859430200981</c:v>
                </c:pt>
                <c:pt idx="3244">
                  <c:v>2.7085951193817035</c:v>
                </c:pt>
                <c:pt idx="3245">
                  <c:v>2.7136373956715616</c:v>
                </c:pt>
                <c:pt idx="3246">
                  <c:v>2.6974979338655332</c:v>
                </c:pt>
                <c:pt idx="3247">
                  <c:v>2.7394836026119576</c:v>
                </c:pt>
                <c:pt idx="3248">
                  <c:v>2.7454268043484182</c:v>
                </c:pt>
                <c:pt idx="3249">
                  <c:v>2.7463331789408678</c:v>
                </c:pt>
                <c:pt idx="3250">
                  <c:v>2.7318856769201427</c:v>
                </c:pt>
                <c:pt idx="3251">
                  <c:v>2.7540119336294038</c:v>
                </c:pt>
                <c:pt idx="3252">
                  <c:v>2.7747214124186037</c:v>
                </c:pt>
                <c:pt idx="3253">
                  <c:v>2.7178550345566665</c:v>
                </c:pt>
                <c:pt idx="3254">
                  <c:v>2.721309793023277</c:v>
                </c:pt>
                <c:pt idx="3255">
                  <c:v>2.7014004304825217</c:v>
                </c:pt>
                <c:pt idx="3256">
                  <c:v>2.6641337220390708</c:v>
                </c:pt>
                <c:pt idx="3257">
                  <c:v>2.7081065126374773</c:v>
                </c:pt>
                <c:pt idx="3258">
                  <c:v>2.6996939396416275</c:v>
                </c:pt>
                <c:pt idx="3259">
                  <c:v>2.7110236220472439</c:v>
                </c:pt>
                <c:pt idx="3260">
                  <c:v>2.7323715590914452</c:v>
                </c:pt>
                <c:pt idx="3261">
                  <c:v>2.7593457392220433</c:v>
                </c:pt>
                <c:pt idx="3262">
                  <c:v>2.7800797391675522</c:v>
                </c:pt>
                <c:pt idx="3263">
                  <c:v>2.7786357155182593</c:v>
                </c:pt>
                <c:pt idx="3264">
                  <c:v>2.7692740829541633</c:v>
                </c:pt>
                <c:pt idx="3265">
                  <c:v>2.816689825536514</c:v>
                </c:pt>
                <c:pt idx="3266">
                  <c:v>2.8201563904857916</c:v>
                </c:pt>
                <c:pt idx="3267">
                  <c:v>2.8257226929678776</c:v>
                </c:pt>
                <c:pt idx="3268">
                  <c:v>2.8333124449409222</c:v>
                </c:pt>
                <c:pt idx="3269">
                  <c:v>2.8066597644152611</c:v>
                </c:pt>
              </c:numCache>
            </c:numRef>
          </c:val>
          <c:smooth val="0"/>
          <c:extLst>
            <c:ext xmlns:c16="http://schemas.microsoft.com/office/drawing/2014/chart" uri="{C3380CC4-5D6E-409C-BE32-E72D297353CC}">
              <c16:uniqueId val="{00000002-447C-43E9-8225-0A8E928EE725}"/>
            </c:ext>
          </c:extLst>
        </c:ser>
        <c:dLbls>
          <c:showLegendKey val="0"/>
          <c:showVal val="0"/>
          <c:showCatName val="0"/>
          <c:showSerName val="0"/>
          <c:showPercent val="0"/>
          <c:showBubbleSize val="0"/>
        </c:dLbls>
        <c:smooth val="0"/>
        <c:axId val="1946114959"/>
        <c:axId val="1946117839"/>
      </c:lineChart>
      <c:catAx>
        <c:axId val="1946114959"/>
        <c:scaling>
          <c:orientation val="minMax"/>
        </c:scaling>
        <c:delete val="0"/>
        <c:axPos val="b"/>
        <c:numFmt formatCode="m/d/yyyy" sourceLinked="0"/>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117839"/>
        <c:crosses val="autoZero"/>
        <c:auto val="1"/>
        <c:lblAlgn val="ctr"/>
        <c:lblOffset val="100"/>
        <c:noMultiLvlLbl val="0"/>
      </c:catAx>
      <c:valAx>
        <c:axId val="1946117839"/>
        <c:scaling>
          <c:orientation val="minMax"/>
          <c:max val="6"/>
          <c:min val="0"/>
        </c:scaling>
        <c:delete val="0"/>
        <c:axPos val="l"/>
        <c:majorGridlines>
          <c:spPr>
            <a:ln w="9525" cap="flat" cmpd="sng" algn="ctr">
              <a:solidFill>
                <a:schemeClr val="tx1">
                  <a:lumMod val="15000"/>
                  <a:lumOff val="85000"/>
                </a:schemeClr>
              </a:solidFill>
              <a:round/>
            </a:ln>
            <a:effectLst/>
          </c:spPr>
        </c:majorGridlines>
        <c:numFmt formatCode="#%"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1149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Amex - Income Statement Analysis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'Income Statement'!$A$33</c:f>
              <c:strCache>
                <c:ptCount val="1"/>
                <c:pt idx="0">
                  <c:v>Total Revenue</c:v>
                </c:pt>
              </c:strCache>
            </c:strRef>
          </c:tx>
          <c:spPr>
            <a:solidFill>
              <a:schemeClr val="accent1"/>
            </a:solidFill>
            <a:ln>
              <a:noFill/>
            </a:ln>
            <a:effectLst/>
          </c:spPr>
          <c:invertIfNegative val="0"/>
          <c:cat>
            <c:numRef>
              <c:f>'Income Statement'!$B$24:$K$24</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'Income Statement'!$B$33:$K$33</c:f>
              <c:numCache>
                <c:formatCode>_(* #,##0.00_);_(* \(#,##0.00\);_(* "-"??_);_(@_)</c:formatCode>
                <c:ptCount val="10"/>
                <c:pt idx="0">
                  <c:v>35999000</c:v>
                </c:pt>
                <c:pt idx="1">
                  <c:v>34441000</c:v>
                </c:pt>
                <c:pt idx="2">
                  <c:v>33823000</c:v>
                </c:pt>
                <c:pt idx="3">
                  <c:v>35583000</c:v>
                </c:pt>
                <c:pt idx="4">
                  <c:v>43281000</c:v>
                </c:pt>
                <c:pt idx="5">
                  <c:v>47020000</c:v>
                </c:pt>
                <c:pt idx="6">
                  <c:v>38185000</c:v>
                </c:pt>
                <c:pt idx="7">
                  <c:v>43663000</c:v>
                </c:pt>
                <c:pt idx="8">
                  <c:v>55625000</c:v>
                </c:pt>
                <c:pt idx="9">
                  <c:v>67364000</c:v>
                </c:pt>
              </c:numCache>
            </c:numRef>
          </c:val>
          <c:extLst>
            <c:ext xmlns:c16="http://schemas.microsoft.com/office/drawing/2014/chart" uri="{C3380CC4-5D6E-409C-BE32-E72D297353CC}">
              <c16:uniqueId val="{00000000-2737-4468-9259-6C741195B1CB}"/>
            </c:ext>
          </c:extLst>
        </c:ser>
        <c:ser>
          <c:idx val="1"/>
          <c:order val="1"/>
          <c:tx>
            <c:strRef>
              <c:f>'Income Statement'!$A$34</c:f>
              <c:strCache>
                <c:ptCount val="1"/>
                <c:pt idx="0">
                  <c:v>Interest Income</c:v>
                </c:pt>
              </c:strCache>
            </c:strRef>
          </c:tx>
          <c:spPr>
            <a:solidFill>
              <a:schemeClr val="accent2"/>
            </a:solidFill>
            <a:ln>
              <a:noFill/>
            </a:ln>
            <a:effectLst/>
          </c:spPr>
          <c:invertIfNegative val="0"/>
          <c:cat>
            <c:numRef>
              <c:f>'Income Statement'!$B$24:$K$24</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'Income Statement'!$B$34:$K$34</c:f>
              <c:numCache>
                <c:formatCode>_(* #,##0.00_);_(* \(#,##0.00\);_(* "-"??_);_(@_)</c:formatCode>
                <c:ptCount val="10"/>
                <c:pt idx="0">
                  <c:v>7179000</c:v>
                </c:pt>
                <c:pt idx="1">
                  <c:v>7545000</c:v>
                </c:pt>
                <c:pt idx="2">
                  <c:v>7475000</c:v>
                </c:pt>
                <c:pt idx="3">
                  <c:v>8553000</c:v>
                </c:pt>
                <c:pt idx="4">
                  <c:v>10606000</c:v>
                </c:pt>
                <c:pt idx="5">
                  <c:v>12084000</c:v>
                </c:pt>
                <c:pt idx="6">
                  <c:v>10083000</c:v>
                </c:pt>
                <c:pt idx="7">
                  <c:v>9033000</c:v>
                </c:pt>
                <c:pt idx="8">
                  <c:v>12658000</c:v>
                </c:pt>
                <c:pt idx="9">
                  <c:v>19983000</c:v>
                </c:pt>
              </c:numCache>
            </c:numRef>
          </c:val>
          <c:extLst>
            <c:ext xmlns:c16="http://schemas.microsoft.com/office/drawing/2014/chart" uri="{C3380CC4-5D6E-409C-BE32-E72D297353CC}">
              <c16:uniqueId val="{00000001-2737-4468-9259-6C741195B1CB}"/>
            </c:ext>
          </c:extLst>
        </c:ser>
        <c:ser>
          <c:idx val="2"/>
          <c:order val="2"/>
          <c:tx>
            <c:strRef>
              <c:f>'Income Statement'!$A$39</c:f>
              <c:strCache>
                <c:ptCount val="1"/>
                <c:pt idx="0">
                  <c:v>Non-Interest Income</c:v>
                </c:pt>
              </c:strCache>
            </c:strRef>
          </c:tx>
          <c:spPr>
            <a:solidFill>
              <a:schemeClr val="accent3"/>
            </a:solidFill>
            <a:ln>
              <a:noFill/>
            </a:ln>
            <a:effectLst/>
          </c:spPr>
          <c:invertIfNegative val="0"/>
          <c:cat>
            <c:numRef>
              <c:f>'Income Statement'!$B$24:$K$24</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'Income Statement'!$B$39:$K$39</c:f>
              <c:numCache>
                <c:formatCode>_(* #,##0.00_);_(* \(#,##0.00\);_(* "-"??_);_(@_)</c:formatCode>
                <c:ptCount val="10"/>
                <c:pt idx="0">
                  <c:v>28820000</c:v>
                </c:pt>
                <c:pt idx="1">
                  <c:v>26896000</c:v>
                </c:pt>
                <c:pt idx="2">
                  <c:v>26348000</c:v>
                </c:pt>
                <c:pt idx="3">
                  <c:v>27030000</c:v>
                </c:pt>
                <c:pt idx="4">
                  <c:v>32675000</c:v>
                </c:pt>
                <c:pt idx="5">
                  <c:v>34936000</c:v>
                </c:pt>
                <c:pt idx="6">
                  <c:v>28102000</c:v>
                </c:pt>
                <c:pt idx="7">
                  <c:v>34630000</c:v>
                </c:pt>
                <c:pt idx="8">
                  <c:v>42967000</c:v>
                </c:pt>
                <c:pt idx="9">
                  <c:v>47381000</c:v>
                </c:pt>
              </c:numCache>
            </c:numRef>
          </c:val>
          <c:extLst>
            <c:ext xmlns:c16="http://schemas.microsoft.com/office/drawing/2014/chart" uri="{C3380CC4-5D6E-409C-BE32-E72D297353CC}">
              <c16:uniqueId val="{00000002-2737-4468-9259-6C741195B1CB}"/>
            </c:ext>
          </c:extLst>
        </c:ser>
        <c:ser>
          <c:idx val="3"/>
          <c:order val="3"/>
          <c:tx>
            <c:strRef>
              <c:f>'Income Statement'!$A$48</c:f>
              <c:strCache>
                <c:ptCount val="1"/>
                <c:pt idx="0">
                  <c:v>Net Income</c:v>
                </c:pt>
              </c:strCache>
            </c:strRef>
          </c:tx>
          <c:spPr>
            <a:solidFill>
              <a:schemeClr val="accent4"/>
            </a:solidFill>
            <a:ln>
              <a:noFill/>
            </a:ln>
            <a:effectLst/>
          </c:spPr>
          <c:invertIfNegative val="0"/>
          <c:cat>
            <c:numRef>
              <c:f>'Income Statement'!$B$24:$K$24</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'Income Statement'!$B$48:$K$48</c:f>
              <c:numCache>
                <c:formatCode>_(* #,##0.00_);_(* \(#,##0.00\);_(* "-"??_);_(@_)</c:formatCode>
                <c:ptCount val="10"/>
                <c:pt idx="0">
                  <c:v>5885000</c:v>
                </c:pt>
                <c:pt idx="1">
                  <c:v>5163000</c:v>
                </c:pt>
                <c:pt idx="2">
                  <c:v>5408000</c:v>
                </c:pt>
                <c:pt idx="3">
                  <c:v>2736000</c:v>
                </c:pt>
                <c:pt idx="4">
                  <c:v>6921000</c:v>
                </c:pt>
                <c:pt idx="5">
                  <c:v>6759000</c:v>
                </c:pt>
                <c:pt idx="6">
                  <c:v>3135000</c:v>
                </c:pt>
                <c:pt idx="7">
                  <c:v>8060000</c:v>
                </c:pt>
                <c:pt idx="8">
                  <c:v>7514000</c:v>
                </c:pt>
                <c:pt idx="9">
                  <c:v>8374000</c:v>
                </c:pt>
              </c:numCache>
            </c:numRef>
          </c:val>
          <c:extLst>
            <c:ext xmlns:c16="http://schemas.microsoft.com/office/drawing/2014/chart" uri="{C3380CC4-5D6E-409C-BE32-E72D297353CC}">
              <c16:uniqueId val="{00000003-2737-4468-9259-6C741195B1CB}"/>
            </c:ext>
          </c:extLst>
        </c:ser>
        <c:dLbls>
          <c:showLegendKey val="0"/>
          <c:showVal val="0"/>
          <c:showCatName val="0"/>
          <c:showSerName val="0"/>
          <c:showPercent val="0"/>
          <c:showBubbleSize val="0"/>
        </c:dLbls>
        <c:gapWidth val="219"/>
        <c:overlap val="-27"/>
        <c:axId val="651794896"/>
        <c:axId val="651775696"/>
      </c:barChart>
      <c:catAx>
        <c:axId val="65179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775696"/>
        <c:crosses val="autoZero"/>
        <c:auto val="1"/>
        <c:lblAlgn val="ctr"/>
        <c:lblOffset val="100"/>
        <c:noMultiLvlLbl val="0"/>
      </c:catAx>
      <c:valAx>
        <c:axId val="651775696"/>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794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'Income Statement'!$A$66</c:f>
              <c:strCache>
                <c:ptCount val="1"/>
                <c:pt idx="0">
                  <c:v>Interest expense/ interest income AXP</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Statement'!$B$24:$K$24</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'Income Statement'!$B$66:$K$66</c:f>
              <c:numCache>
                <c:formatCode>0.00%</c:formatCode>
                <c:ptCount val="10"/>
                <c:pt idx="0">
                  <c:v>0.23777684914333472</c:v>
                </c:pt>
                <c:pt idx="1">
                  <c:v>0.2151093439363817</c:v>
                </c:pt>
                <c:pt idx="2">
                  <c:v>0.22795986622073577</c:v>
                </c:pt>
                <c:pt idx="3">
                  <c:v>0.2469309014380919</c:v>
                </c:pt>
                <c:pt idx="4">
                  <c:v>0.27748444276824441</c:v>
                </c:pt>
                <c:pt idx="5">
                  <c:v>0.28666004634227077</c:v>
                </c:pt>
                <c:pt idx="6">
                  <c:v>0.20807299414856689</c:v>
                </c:pt>
                <c:pt idx="7">
                  <c:v>0.14203476143031107</c:v>
                </c:pt>
                <c:pt idx="8">
                  <c:v>0.21828092905672303</c:v>
                </c:pt>
                <c:pt idx="9">
                  <c:v>0.34274133013061103</c:v>
                </c:pt>
              </c:numCache>
            </c:numRef>
          </c:val>
          <c:smooth val="0"/>
          <c:extLst>
            <c:ext xmlns:c16="http://schemas.microsoft.com/office/drawing/2014/chart" uri="{C3380CC4-5D6E-409C-BE32-E72D297353CC}">
              <c16:uniqueId val="{00000000-036F-4A8B-A4C4-6B4556442B88}"/>
            </c:ext>
          </c:extLst>
        </c:ser>
        <c:ser>
          <c:idx val="1"/>
          <c:order val="1"/>
          <c:tx>
            <c:strRef>
              <c:f>'Income Statement'!$A$67</c:f>
              <c:strCache>
                <c:ptCount val="1"/>
                <c:pt idx="0">
                  <c:v>Interest expense/ interest income DFS</c:v>
                </c:pt>
              </c:strCache>
            </c:strRef>
          </c:tx>
          <c:spPr>
            <a:ln w="2222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Statement'!$B$24:$K$24</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'Income Statement'!$B$67:$K$67</c:f>
              <c:numCache>
                <c:formatCode>0.00%</c:formatCode>
                <c:ptCount val="10"/>
                <c:pt idx="0">
                  <c:v>0.14928909952606634</c:v>
                </c:pt>
                <c:pt idx="1">
                  <c:v>0.15896790434235369</c:v>
                </c:pt>
                <c:pt idx="2">
                  <c:v>0.16225626740947074</c:v>
                </c:pt>
                <c:pt idx="3">
                  <c:v>0.17081260364842454</c:v>
                </c:pt>
                <c:pt idx="4">
                  <c:v>0.1963646378408152</c:v>
                </c:pt>
                <c:pt idx="5">
                  <c:v>0.21095639122821647</c:v>
                </c:pt>
                <c:pt idx="6">
                  <c:v>0.16809373591707977</c:v>
                </c:pt>
                <c:pt idx="7">
                  <c:v>0.10646887616186274</c:v>
                </c:pt>
                <c:pt idx="8">
                  <c:v>0.14497823383084577</c:v>
                </c:pt>
                <c:pt idx="9">
                  <c:v>0.26595685065844776</c:v>
                </c:pt>
              </c:numCache>
            </c:numRef>
          </c:val>
          <c:smooth val="0"/>
          <c:extLst>
            <c:ext xmlns:c16="http://schemas.microsoft.com/office/drawing/2014/chart" uri="{C3380CC4-5D6E-409C-BE32-E72D297353CC}">
              <c16:uniqueId val="{00000001-036F-4A8B-A4C4-6B4556442B88}"/>
            </c:ext>
          </c:extLst>
        </c:ser>
        <c:ser>
          <c:idx val="2"/>
          <c:order val="2"/>
          <c:tx>
            <c:strRef>
              <c:f>'Income Statement'!$A$68</c:f>
              <c:strCache>
                <c:ptCount val="1"/>
                <c:pt idx="0">
                  <c:v>Interest expense/ interest income COF</c:v>
                </c:pt>
              </c:strCache>
            </c:strRef>
          </c:tx>
          <c:spPr>
            <a:ln w="2222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Statement'!$B$24:$K$24</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'Income Statement'!$B$68:$K$68</c:f>
              <c:numCache>
                <c:formatCode>0.00%</c:formatCode>
                <c:ptCount val="10"/>
                <c:pt idx="0">
                  <c:v>8.1404340877455281E-2</c:v>
                </c:pt>
                <c:pt idx="1">
                  <c:v>7.9427146976880594E-2</c:v>
                </c:pt>
                <c:pt idx="2">
                  <c:v>8.8156917565855572E-2</c:v>
                </c:pt>
                <c:pt idx="3">
                  <c:v>0.10950757275394497</c:v>
                </c:pt>
                <c:pt idx="4">
                  <c:v>0.15826464527524287</c:v>
                </c:pt>
                <c:pt idx="5">
                  <c:v>0.18142601620313542</c:v>
                </c:pt>
                <c:pt idx="6">
                  <c:v>0.11984788537625321</c:v>
                </c:pt>
                <c:pt idx="7">
                  <c:v>6.2012495634289261E-2</c:v>
                </c:pt>
                <c:pt idx="8">
                  <c:v>0.13199090821781861</c:v>
                </c:pt>
                <c:pt idx="9">
                  <c:v>0.30275644999761553</c:v>
                </c:pt>
              </c:numCache>
            </c:numRef>
          </c:val>
          <c:smooth val="0"/>
          <c:extLst>
            <c:ext xmlns:c16="http://schemas.microsoft.com/office/drawing/2014/chart" uri="{C3380CC4-5D6E-409C-BE32-E72D297353CC}">
              <c16:uniqueId val="{00000002-036F-4A8B-A4C4-6B4556442B88}"/>
            </c:ext>
          </c:extLst>
        </c:ser>
        <c:dLbls>
          <c:dLblPos val="t"/>
          <c:showLegendKey val="0"/>
          <c:showVal val="1"/>
          <c:showCatName val="0"/>
          <c:showSerName val="0"/>
          <c:showPercent val="0"/>
          <c:showBubbleSize val="0"/>
        </c:dLbls>
        <c:smooth val="0"/>
        <c:axId val="519060064"/>
        <c:axId val="519056224"/>
      </c:lineChart>
      <c:catAx>
        <c:axId val="519060064"/>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519056224"/>
        <c:crosses val="autoZero"/>
        <c:auto val="1"/>
        <c:lblAlgn val="ctr"/>
        <c:lblOffset val="100"/>
        <c:noMultiLvlLbl val="0"/>
      </c:catAx>
      <c:valAx>
        <c:axId val="519056224"/>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519060064"/>
        <c:crosses val="autoZero"/>
        <c:crossBetween val="between"/>
      </c:valAx>
      <c:spPr>
        <a:pattFill prst="ltDnDiag">
          <a:fgClr>
            <a:srgbClr val="000000">
              <a:alpha val="0"/>
            </a:srgbClr>
          </a:fgClr>
          <a:bgClr>
            <a:srgbClr val="FFFFFF"/>
          </a:bgClr>
        </a:patt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A024A9-BFA6-AD4F-938A-F2F3F17ECBC9}"/>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pitchFamily="34" charset="0"/>
            </a:endParaRPr>
          </a:p>
        </p:txBody>
      </p:sp>
      <p:sp>
        <p:nvSpPr>
          <p:cNvPr id="3" name="Date Placeholder 2">
            <a:extLst>
              <a:ext uri="{FF2B5EF4-FFF2-40B4-BE49-F238E27FC236}">
                <a16:creationId xmlns:a16="http://schemas.microsoft.com/office/drawing/2014/main" id="{28F77665-9EE1-E848-B93A-EEDACBB8BCB7}"/>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DF55F57-EA8A-164D-9550-113257393508}" type="datetimeFigureOut">
              <a:rPr lang="en-US" smtClean="0">
                <a:latin typeface="Arial" pitchFamily="34" charset="0"/>
              </a:rPr>
              <a:t>10/9/2024</a:t>
            </a:fld>
            <a:endParaRPr lang="en-US" dirty="0">
              <a:latin typeface="Arial" pitchFamily="34" charset="0"/>
            </a:endParaRPr>
          </a:p>
        </p:txBody>
      </p:sp>
      <p:sp>
        <p:nvSpPr>
          <p:cNvPr id="4" name="Footer Placeholder 3">
            <a:extLst>
              <a:ext uri="{FF2B5EF4-FFF2-40B4-BE49-F238E27FC236}">
                <a16:creationId xmlns:a16="http://schemas.microsoft.com/office/drawing/2014/main" id="{77CD095A-A179-0F4C-BD7E-A9918AFDF677}"/>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pitchFamily="34" charset="0"/>
            </a:endParaRPr>
          </a:p>
        </p:txBody>
      </p:sp>
      <p:sp>
        <p:nvSpPr>
          <p:cNvPr id="5" name="Slide Number Placeholder 4">
            <a:extLst>
              <a:ext uri="{FF2B5EF4-FFF2-40B4-BE49-F238E27FC236}">
                <a16:creationId xmlns:a16="http://schemas.microsoft.com/office/drawing/2014/main" id="{46C484DB-4C3B-2E4F-BFF5-D7B1B63AC8CE}"/>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C971E74-7C25-064A-A62E-E3EB940DB188}" type="slidenum">
              <a:rPr lang="en-US" smtClean="0">
                <a:latin typeface="Arial" pitchFamily="34" charset="0"/>
              </a:rPr>
              <a:t>‹#›</a:t>
            </a:fld>
            <a:endParaRPr lang="en-US" dirty="0">
              <a:latin typeface="Arial" pitchFamily="34" charset="0"/>
            </a:endParaRPr>
          </a:p>
        </p:txBody>
      </p:sp>
    </p:spTree>
    <p:extLst>
      <p:ext uri="{BB962C8B-B14F-4D97-AF65-F5344CB8AC3E}">
        <p14:creationId xmlns:p14="http://schemas.microsoft.com/office/powerpoint/2010/main" val="3738317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pitchFamily="34" charset="0"/>
              </a:defRPr>
            </a:lvl1pPr>
          </a:lstStyle>
          <a:p>
            <a:fld id="{11C6CBF5-2F6C-474C-924B-3785A9C3D985}" type="datetimeFigureOut">
              <a:rPr lang="en-US" smtClean="0"/>
              <a:pPr/>
              <a:t>10/9/2024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pitchFamily="34" charset="0"/>
              </a:defRPr>
            </a:lvl1pPr>
          </a:lstStyle>
          <a:p>
            <a:fld id="{3E42A818-9AB2-D645-83B9-FA6BBE713B82}" type="slidenum">
              <a:rPr lang="en-US" smtClean="0"/>
              <a:pPr/>
              <a:t>‹#›</a:t>
            </a:fld>
            <a:endParaRPr lang="en-US" dirty="0"/>
          </a:p>
        </p:txBody>
      </p:sp>
    </p:spTree>
    <p:extLst>
      <p:ext uri="{BB962C8B-B14F-4D97-AF65-F5344CB8AC3E}">
        <p14:creationId xmlns:p14="http://schemas.microsoft.com/office/powerpoint/2010/main" val="43362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228600" algn="l" defTabSz="914400" rtl="0" eaLnBrk="1" latinLnBrk="0" hangingPunct="1">
      <a:defRPr sz="1200" kern="1200">
        <a:solidFill>
          <a:schemeClr val="tx1"/>
        </a:solidFill>
        <a:latin typeface="Arial" pitchFamily="34" charset="0"/>
        <a:ea typeface="+mn-ea"/>
        <a:cs typeface="+mn-cs"/>
      </a:defRPr>
    </a:lvl2pPr>
    <a:lvl3pPr marL="457200" algn="l" defTabSz="914400" rtl="0" eaLnBrk="1" latinLnBrk="0" hangingPunct="1">
      <a:defRPr sz="1200" kern="1200">
        <a:solidFill>
          <a:schemeClr val="tx1"/>
        </a:solidFill>
        <a:latin typeface="Arial" pitchFamily="34" charset="0"/>
        <a:ea typeface="+mn-ea"/>
        <a:cs typeface="+mn-cs"/>
      </a:defRPr>
    </a:lvl3pPr>
    <a:lvl4pPr marL="685800" algn="l" defTabSz="914400" rtl="0" eaLnBrk="1" latinLnBrk="0" hangingPunct="1">
      <a:defRPr sz="1200" kern="1200">
        <a:solidFill>
          <a:schemeClr val="tx1"/>
        </a:solidFill>
        <a:latin typeface="Arial" pitchFamily="34" charset="0"/>
        <a:ea typeface="+mn-ea"/>
        <a:cs typeface="+mn-cs"/>
      </a:defRPr>
    </a:lvl4pPr>
    <a:lvl5pPr marL="914400" algn="l" defTabSz="914400" rtl="0" eaLnBrk="1" latinLnBrk="0" hangingPunct="1">
      <a:defRPr sz="1200" kern="1200">
        <a:solidFill>
          <a:schemeClr val="tx1"/>
        </a:solidFill>
        <a:latin typeface="Arial" pitchFamily="34" charset="0"/>
        <a:ea typeface="+mn-ea"/>
        <a:cs typeface="+mn-cs"/>
      </a:defRPr>
    </a:lvl5pPr>
    <a:lvl6pPr marL="1143000" algn="l" defTabSz="914400" rtl="0" eaLnBrk="1" latinLnBrk="0" hangingPunct="1">
      <a:defRPr sz="1200" kern="1200">
        <a:solidFill>
          <a:schemeClr val="tx1"/>
        </a:solidFill>
        <a:latin typeface="Arial" pitchFamily="34" charset="0"/>
        <a:ea typeface="+mn-ea"/>
        <a:cs typeface="+mn-cs"/>
      </a:defRPr>
    </a:lvl6pPr>
    <a:lvl7pPr marL="1371600" algn="l" defTabSz="914400" rtl="0" eaLnBrk="1" latinLnBrk="0" hangingPunct="1">
      <a:defRPr sz="1200" kern="1200">
        <a:solidFill>
          <a:schemeClr val="tx1"/>
        </a:solidFill>
        <a:latin typeface="Arial" pitchFamily="34" charset="0"/>
        <a:ea typeface="+mn-ea"/>
        <a:cs typeface="+mn-cs"/>
      </a:defRPr>
    </a:lvl7pPr>
    <a:lvl8pPr marL="1600200" algn="l" defTabSz="914400" rtl="0" eaLnBrk="1" latinLnBrk="0" hangingPunct="1">
      <a:defRPr sz="1200" kern="1200">
        <a:solidFill>
          <a:schemeClr val="tx1"/>
        </a:solidFill>
        <a:latin typeface="Arial" pitchFamily="34" charset="0"/>
        <a:ea typeface="+mn-ea"/>
        <a:cs typeface="+mn-cs"/>
      </a:defRPr>
    </a:lvl8pPr>
    <a:lvl9pPr marL="1828800" algn="l" defTabSz="914400" rtl="0" eaLnBrk="1" latinLnBrk="0" hangingPunct="1">
      <a:defRPr sz="1200" kern="1200">
        <a:solidFill>
          <a:schemeClr val="tx1"/>
        </a:solidFill>
        <a:latin typeface="Arial" pitchFamily="34" charset="0"/>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2A818-9AB2-D645-83B9-FA6BBE713B8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64384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Freeform 5"/>
          <p:cNvSpPr>
            <a:spLocks noChangeAspect="1" noEditPoints="1"/>
          </p:cNvSpPr>
          <p:nvPr userDrawn="1"/>
        </p:nvSpPr>
        <p:spPr bwMode="hidden">
          <a:xfrm>
            <a:off x="0" y="1077561"/>
            <a:ext cx="9144000" cy="4065939"/>
          </a:xfrm>
          <a:custGeom>
            <a:avLst/>
            <a:gdLst>
              <a:gd name="T0" fmla="*/ 946 w 19199"/>
              <a:gd name="T1" fmla="*/ 4165 h 8543"/>
              <a:gd name="T2" fmla="*/ 0 w 19199"/>
              <a:gd name="T3" fmla="*/ 5101 h 8543"/>
              <a:gd name="T4" fmla="*/ 285 w 19199"/>
              <a:gd name="T5" fmla="*/ 5150 h 8543"/>
              <a:gd name="T6" fmla="*/ 5087 w 19199"/>
              <a:gd name="T7" fmla="*/ 5007 h 8543"/>
              <a:gd name="T8" fmla="*/ 5087 w 19199"/>
              <a:gd name="T9" fmla="*/ 5242 h 8543"/>
              <a:gd name="T10" fmla="*/ 18942 w 19199"/>
              <a:gd name="T11" fmla="*/ 8543 h 8543"/>
              <a:gd name="T12" fmla="*/ 13742 w 19199"/>
              <a:gd name="T13" fmla="*/ 6947 h 8543"/>
              <a:gd name="T14" fmla="*/ 5087 w 19199"/>
              <a:gd name="T15" fmla="*/ 5604 h 8543"/>
              <a:gd name="T16" fmla="*/ 5087 w 19199"/>
              <a:gd name="T17" fmla="*/ 5839 h 8543"/>
              <a:gd name="T18" fmla="*/ 18041 w 19199"/>
              <a:gd name="T19" fmla="*/ 8543 h 8543"/>
              <a:gd name="T20" fmla="*/ 13742 w 19199"/>
              <a:gd name="T21" fmla="*/ 7544 h 8543"/>
              <a:gd name="T22" fmla="*/ 10691 w 19199"/>
              <a:gd name="T23" fmla="*/ 5474 h 8543"/>
              <a:gd name="T24" fmla="*/ 9229 w 19199"/>
              <a:gd name="T25" fmla="*/ 4165 h 8543"/>
              <a:gd name="T26" fmla="*/ 15758 w 19199"/>
              <a:gd name="T27" fmla="*/ 5619 h 8543"/>
              <a:gd name="T28" fmla="*/ 17025 w 19199"/>
              <a:gd name="T29" fmla="*/ 595 h 8543"/>
              <a:gd name="T30" fmla="*/ 17143 w 19199"/>
              <a:gd name="T31" fmla="*/ 1907 h 8543"/>
              <a:gd name="T32" fmla="*/ 16908 w 19199"/>
              <a:gd name="T33" fmla="*/ 1907 h 8543"/>
              <a:gd name="T34" fmla="*/ 17025 w 19199"/>
              <a:gd name="T35" fmla="*/ 831 h 8543"/>
              <a:gd name="T36" fmla="*/ 12144 w 19199"/>
              <a:gd name="T37" fmla="*/ 4880 h 8543"/>
              <a:gd name="T38" fmla="*/ 11681 w 19199"/>
              <a:gd name="T39" fmla="*/ 4709 h 8543"/>
              <a:gd name="T40" fmla="*/ 9929 w 19199"/>
              <a:gd name="T41" fmla="*/ 5452 h 8543"/>
              <a:gd name="T42" fmla="*/ 18698 w 19199"/>
              <a:gd name="T43" fmla="*/ 1907 h 8543"/>
              <a:gd name="T44" fmla="*/ 16729 w 19199"/>
              <a:gd name="T45" fmla="*/ 2940 h 8543"/>
              <a:gd name="T46" fmla="*/ 15402 w 19199"/>
              <a:gd name="T47" fmla="*/ 4122 h 8543"/>
              <a:gd name="T48" fmla="*/ 15608 w 19199"/>
              <a:gd name="T49" fmla="*/ 5049 h 8543"/>
              <a:gd name="T50" fmla="*/ 12290 w 19199"/>
              <a:gd name="T51" fmla="*/ 5696 h 8543"/>
              <a:gd name="T52" fmla="*/ 8973 w 19199"/>
              <a:gd name="T53" fmla="*/ 3745 h 8543"/>
              <a:gd name="T54" fmla="*/ 0 w 19199"/>
              <a:gd name="T55" fmla="*/ 4176 h 8543"/>
              <a:gd name="T56" fmla="*/ 1437 w 19199"/>
              <a:gd name="T57" fmla="*/ 3623 h 8543"/>
              <a:gd name="T58" fmla="*/ 9064 w 19199"/>
              <a:gd name="T59" fmla="*/ 5106 h 8543"/>
              <a:gd name="T60" fmla="*/ 8855 w 19199"/>
              <a:gd name="T61" fmla="*/ 3505 h 8543"/>
              <a:gd name="T62" fmla="*/ 11200 w 19199"/>
              <a:gd name="T63" fmla="*/ 4212 h 8543"/>
              <a:gd name="T64" fmla="*/ 13476 w 19199"/>
              <a:gd name="T65" fmla="*/ 3772 h 8543"/>
              <a:gd name="T66" fmla="*/ 15402 w 19199"/>
              <a:gd name="T67" fmla="*/ 3887 h 8543"/>
              <a:gd name="T68" fmla="*/ 17025 w 19199"/>
              <a:gd name="T69" fmla="*/ 0 h 8543"/>
              <a:gd name="T70" fmla="*/ 18934 w 19199"/>
              <a:gd name="T71" fmla="*/ 1907 h 8543"/>
              <a:gd name="T72" fmla="*/ 19199 w 19199"/>
              <a:gd name="T73" fmla="*/ 6150 h 8543"/>
              <a:gd name="T74" fmla="*/ 13742 w 19199"/>
              <a:gd name="T75" fmla="*/ 6575 h 8543"/>
              <a:gd name="T76" fmla="*/ 0 w 19199"/>
              <a:gd name="T77" fmla="*/ 5553 h 8543"/>
              <a:gd name="T78" fmla="*/ 0 w 19199"/>
              <a:gd name="T79" fmla="*/ 4528 h 8543"/>
              <a:gd name="T80" fmla="*/ 16631 w 19199"/>
              <a:gd name="T81" fmla="*/ 4282 h 8543"/>
              <a:gd name="T82" fmla="*/ 14059 w 19199"/>
              <a:gd name="T83" fmla="*/ 4151 h 8543"/>
              <a:gd name="T84" fmla="*/ 17025 w 19199"/>
              <a:gd name="T85" fmla="*/ 1427 h 8543"/>
              <a:gd name="T86" fmla="*/ 16311 w 19199"/>
              <a:gd name="T87" fmla="*/ 2024 h 8543"/>
              <a:gd name="T88" fmla="*/ 17740 w 19199"/>
              <a:gd name="T89" fmla="*/ 1907 h 8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99" h="8543">
                <a:moveTo>
                  <a:pt x="285" y="5150"/>
                </a:moveTo>
                <a:lnTo>
                  <a:pt x="285" y="5150"/>
                </a:lnTo>
                <a:cubicBezTo>
                  <a:pt x="565" y="4868"/>
                  <a:pt x="792" y="4537"/>
                  <a:pt x="946" y="4165"/>
                </a:cubicBezTo>
                <a:cubicBezTo>
                  <a:pt x="950" y="4123"/>
                  <a:pt x="954" y="4080"/>
                  <a:pt x="957" y="4036"/>
                </a:cubicBezTo>
                <a:cubicBezTo>
                  <a:pt x="860" y="4071"/>
                  <a:pt x="770" y="4123"/>
                  <a:pt x="681" y="4188"/>
                </a:cubicBezTo>
                <a:cubicBezTo>
                  <a:pt x="518" y="4537"/>
                  <a:pt x="284" y="4845"/>
                  <a:pt x="0" y="5101"/>
                </a:cubicBezTo>
                <a:lnTo>
                  <a:pt x="0" y="5267"/>
                </a:lnTo>
                <a:cubicBezTo>
                  <a:pt x="48" y="5247"/>
                  <a:pt x="96" y="5227"/>
                  <a:pt x="145" y="5207"/>
                </a:cubicBezTo>
                <a:cubicBezTo>
                  <a:pt x="191" y="5188"/>
                  <a:pt x="239" y="5169"/>
                  <a:pt x="285" y="5150"/>
                </a:cubicBezTo>
                <a:close/>
                <a:moveTo>
                  <a:pt x="13742" y="6947"/>
                </a:moveTo>
                <a:lnTo>
                  <a:pt x="13742" y="6947"/>
                </a:lnTo>
                <a:cubicBezTo>
                  <a:pt x="10070" y="6947"/>
                  <a:pt x="9296" y="5007"/>
                  <a:pt x="5087" y="5007"/>
                </a:cubicBezTo>
                <a:cubicBezTo>
                  <a:pt x="2649" y="5007"/>
                  <a:pt x="1364" y="5658"/>
                  <a:pt x="0" y="6206"/>
                </a:cubicBezTo>
                <a:lnTo>
                  <a:pt x="0" y="6459"/>
                </a:lnTo>
                <a:cubicBezTo>
                  <a:pt x="1385" y="5908"/>
                  <a:pt x="2654" y="5242"/>
                  <a:pt x="5087" y="5242"/>
                </a:cubicBezTo>
                <a:cubicBezTo>
                  <a:pt x="9241" y="5242"/>
                  <a:pt x="10001" y="7182"/>
                  <a:pt x="13742" y="7182"/>
                </a:cubicBezTo>
                <a:cubicBezTo>
                  <a:pt x="15262" y="7182"/>
                  <a:pt x="16685" y="6655"/>
                  <a:pt x="17770" y="5695"/>
                </a:cubicBezTo>
                <a:lnTo>
                  <a:pt x="18942" y="8543"/>
                </a:lnTo>
                <a:lnTo>
                  <a:pt x="19196" y="8543"/>
                </a:lnTo>
                <a:lnTo>
                  <a:pt x="17859" y="5293"/>
                </a:lnTo>
                <a:cubicBezTo>
                  <a:pt x="16659" y="6419"/>
                  <a:pt x="15293" y="6947"/>
                  <a:pt x="13742" y="6947"/>
                </a:cubicBezTo>
                <a:close/>
                <a:moveTo>
                  <a:pt x="13742" y="7544"/>
                </a:moveTo>
                <a:lnTo>
                  <a:pt x="13742" y="7544"/>
                </a:lnTo>
                <a:cubicBezTo>
                  <a:pt x="9914" y="7544"/>
                  <a:pt x="9144" y="5604"/>
                  <a:pt x="5087" y="5604"/>
                </a:cubicBezTo>
                <a:cubicBezTo>
                  <a:pt x="2673" y="5604"/>
                  <a:pt x="1423" y="6291"/>
                  <a:pt x="0" y="6847"/>
                </a:cubicBezTo>
                <a:lnTo>
                  <a:pt x="0" y="7099"/>
                </a:lnTo>
                <a:cubicBezTo>
                  <a:pt x="1450" y="6540"/>
                  <a:pt x="2690" y="5839"/>
                  <a:pt x="5087" y="5839"/>
                </a:cubicBezTo>
                <a:cubicBezTo>
                  <a:pt x="9078" y="5839"/>
                  <a:pt x="9860" y="7779"/>
                  <a:pt x="13742" y="7779"/>
                </a:cubicBezTo>
                <a:cubicBezTo>
                  <a:pt x="15003" y="7779"/>
                  <a:pt x="16217" y="7443"/>
                  <a:pt x="17262" y="6807"/>
                </a:cubicBezTo>
                <a:lnTo>
                  <a:pt x="18041" y="8543"/>
                </a:lnTo>
                <a:lnTo>
                  <a:pt x="18298" y="8543"/>
                </a:lnTo>
                <a:lnTo>
                  <a:pt x="17365" y="6463"/>
                </a:lnTo>
                <a:cubicBezTo>
                  <a:pt x="16290" y="7150"/>
                  <a:pt x="15133" y="7544"/>
                  <a:pt x="13742" y="7544"/>
                </a:cubicBezTo>
                <a:close/>
                <a:moveTo>
                  <a:pt x="10030" y="5207"/>
                </a:moveTo>
                <a:lnTo>
                  <a:pt x="10030" y="5207"/>
                </a:lnTo>
                <a:cubicBezTo>
                  <a:pt x="10251" y="5298"/>
                  <a:pt x="10470" y="5388"/>
                  <a:pt x="10691" y="5474"/>
                </a:cubicBezTo>
                <a:cubicBezTo>
                  <a:pt x="10170" y="5175"/>
                  <a:pt x="9747" y="4730"/>
                  <a:pt x="9494" y="4188"/>
                </a:cubicBezTo>
                <a:cubicBezTo>
                  <a:pt x="9405" y="4123"/>
                  <a:pt x="9315" y="4071"/>
                  <a:pt x="9218" y="4036"/>
                </a:cubicBezTo>
                <a:cubicBezTo>
                  <a:pt x="9221" y="4080"/>
                  <a:pt x="9225" y="4123"/>
                  <a:pt x="9229" y="4165"/>
                </a:cubicBezTo>
                <a:cubicBezTo>
                  <a:pt x="9383" y="4537"/>
                  <a:pt x="9610" y="4868"/>
                  <a:pt x="9889" y="5150"/>
                </a:cubicBezTo>
                <a:cubicBezTo>
                  <a:pt x="9936" y="5169"/>
                  <a:pt x="9984" y="5188"/>
                  <a:pt x="10030" y="5207"/>
                </a:cubicBezTo>
                <a:close/>
                <a:moveTo>
                  <a:pt x="15758" y="5619"/>
                </a:moveTo>
                <a:lnTo>
                  <a:pt x="15758" y="5619"/>
                </a:lnTo>
                <a:cubicBezTo>
                  <a:pt x="17300" y="4956"/>
                  <a:pt x="18337" y="3465"/>
                  <a:pt x="18337" y="1906"/>
                </a:cubicBezTo>
                <a:cubicBezTo>
                  <a:pt x="18337" y="1184"/>
                  <a:pt x="17748" y="595"/>
                  <a:pt x="17025" y="595"/>
                </a:cubicBezTo>
                <a:cubicBezTo>
                  <a:pt x="16302" y="595"/>
                  <a:pt x="15714" y="1184"/>
                  <a:pt x="15714" y="1907"/>
                </a:cubicBezTo>
                <a:cubicBezTo>
                  <a:pt x="15714" y="2301"/>
                  <a:pt x="16034" y="2621"/>
                  <a:pt x="16428" y="2621"/>
                </a:cubicBezTo>
                <a:cubicBezTo>
                  <a:pt x="16822" y="2621"/>
                  <a:pt x="17143" y="2301"/>
                  <a:pt x="17143" y="1907"/>
                </a:cubicBezTo>
                <a:lnTo>
                  <a:pt x="17143" y="1789"/>
                </a:lnTo>
                <a:lnTo>
                  <a:pt x="16908" y="1789"/>
                </a:lnTo>
                <a:lnTo>
                  <a:pt x="16908" y="1907"/>
                </a:lnTo>
                <a:cubicBezTo>
                  <a:pt x="16908" y="2171"/>
                  <a:pt x="16693" y="2386"/>
                  <a:pt x="16428" y="2386"/>
                </a:cubicBezTo>
                <a:cubicBezTo>
                  <a:pt x="16164" y="2386"/>
                  <a:pt x="15949" y="2171"/>
                  <a:pt x="15949" y="1907"/>
                </a:cubicBezTo>
                <a:cubicBezTo>
                  <a:pt x="15949" y="1313"/>
                  <a:pt x="16432" y="831"/>
                  <a:pt x="17025" y="831"/>
                </a:cubicBezTo>
                <a:cubicBezTo>
                  <a:pt x="17619" y="831"/>
                  <a:pt x="18101" y="1313"/>
                  <a:pt x="18101" y="1907"/>
                </a:cubicBezTo>
                <a:cubicBezTo>
                  <a:pt x="18101" y="3372"/>
                  <a:pt x="17122" y="4777"/>
                  <a:pt x="15665" y="5402"/>
                </a:cubicBezTo>
                <a:cubicBezTo>
                  <a:pt x="14383" y="5953"/>
                  <a:pt x="13067" y="5757"/>
                  <a:pt x="12144" y="4880"/>
                </a:cubicBezTo>
                <a:cubicBezTo>
                  <a:pt x="12122" y="4859"/>
                  <a:pt x="12090" y="4827"/>
                  <a:pt x="12055" y="4789"/>
                </a:cubicBezTo>
                <a:cubicBezTo>
                  <a:pt x="11944" y="4753"/>
                  <a:pt x="11822" y="4724"/>
                  <a:pt x="11681" y="4706"/>
                </a:cubicBezTo>
                <a:cubicBezTo>
                  <a:pt x="11681" y="4707"/>
                  <a:pt x="11681" y="4708"/>
                  <a:pt x="11681" y="4709"/>
                </a:cubicBezTo>
                <a:cubicBezTo>
                  <a:pt x="11809" y="4884"/>
                  <a:pt x="11957" y="5027"/>
                  <a:pt x="11982" y="5051"/>
                </a:cubicBezTo>
                <a:cubicBezTo>
                  <a:pt x="12967" y="5987"/>
                  <a:pt x="14376" y="6212"/>
                  <a:pt x="15758" y="5619"/>
                </a:cubicBezTo>
                <a:close/>
                <a:moveTo>
                  <a:pt x="9929" y="5452"/>
                </a:moveTo>
                <a:lnTo>
                  <a:pt x="9929" y="5452"/>
                </a:lnTo>
                <a:cubicBezTo>
                  <a:pt x="11036" y="5909"/>
                  <a:pt x="12082" y="6340"/>
                  <a:pt x="13742" y="6340"/>
                </a:cubicBezTo>
                <a:cubicBezTo>
                  <a:pt x="16475" y="6340"/>
                  <a:pt x="18698" y="4351"/>
                  <a:pt x="18698" y="1907"/>
                </a:cubicBezTo>
                <a:cubicBezTo>
                  <a:pt x="18698" y="984"/>
                  <a:pt x="17948" y="234"/>
                  <a:pt x="17025" y="234"/>
                </a:cubicBezTo>
                <a:cubicBezTo>
                  <a:pt x="16103" y="234"/>
                  <a:pt x="15352" y="984"/>
                  <a:pt x="15352" y="1907"/>
                </a:cubicBezTo>
                <a:cubicBezTo>
                  <a:pt x="15352" y="2621"/>
                  <a:pt x="16039" y="3140"/>
                  <a:pt x="16729" y="2940"/>
                </a:cubicBezTo>
                <a:lnTo>
                  <a:pt x="16989" y="2865"/>
                </a:lnTo>
                <a:lnTo>
                  <a:pt x="16867" y="3106"/>
                </a:lnTo>
                <a:cubicBezTo>
                  <a:pt x="16545" y="3743"/>
                  <a:pt x="15997" y="4122"/>
                  <a:pt x="15402" y="4122"/>
                </a:cubicBezTo>
                <a:cubicBezTo>
                  <a:pt x="14796" y="4122"/>
                  <a:pt x="14501" y="3910"/>
                  <a:pt x="13713" y="3891"/>
                </a:cubicBezTo>
                <a:cubicBezTo>
                  <a:pt x="13743" y="4648"/>
                  <a:pt x="14043" y="5144"/>
                  <a:pt x="14795" y="5028"/>
                </a:cubicBezTo>
                <a:cubicBezTo>
                  <a:pt x="15114" y="5082"/>
                  <a:pt x="15357" y="5079"/>
                  <a:pt x="15608" y="5049"/>
                </a:cubicBezTo>
                <a:cubicBezTo>
                  <a:pt x="15205" y="5214"/>
                  <a:pt x="14764" y="5305"/>
                  <a:pt x="14302" y="5305"/>
                </a:cubicBezTo>
                <a:cubicBezTo>
                  <a:pt x="12815" y="5305"/>
                  <a:pt x="12763" y="4493"/>
                  <a:pt x="11435" y="4449"/>
                </a:cubicBezTo>
                <a:cubicBezTo>
                  <a:pt x="11449" y="5468"/>
                  <a:pt x="11748" y="5575"/>
                  <a:pt x="12290" y="5696"/>
                </a:cubicBezTo>
                <a:cubicBezTo>
                  <a:pt x="12495" y="5830"/>
                  <a:pt x="12711" y="5942"/>
                  <a:pt x="12936" y="6030"/>
                </a:cubicBezTo>
                <a:cubicBezTo>
                  <a:pt x="12521" y="5997"/>
                  <a:pt x="12072" y="5921"/>
                  <a:pt x="11653" y="5747"/>
                </a:cubicBezTo>
                <a:cubicBezTo>
                  <a:pt x="10325" y="5235"/>
                  <a:pt x="10073" y="3837"/>
                  <a:pt x="8973" y="3745"/>
                </a:cubicBezTo>
                <a:cubicBezTo>
                  <a:pt x="8977" y="4614"/>
                  <a:pt x="9131" y="5122"/>
                  <a:pt x="9929" y="5452"/>
                </a:cubicBezTo>
                <a:close/>
                <a:moveTo>
                  <a:pt x="0" y="4176"/>
                </a:moveTo>
                <a:lnTo>
                  <a:pt x="0" y="4176"/>
                </a:lnTo>
                <a:cubicBezTo>
                  <a:pt x="347" y="3802"/>
                  <a:pt x="724" y="3505"/>
                  <a:pt x="1320" y="3505"/>
                </a:cubicBezTo>
                <a:lnTo>
                  <a:pt x="1437" y="3505"/>
                </a:lnTo>
                <a:lnTo>
                  <a:pt x="1437" y="3623"/>
                </a:lnTo>
                <a:cubicBezTo>
                  <a:pt x="1437" y="4083"/>
                  <a:pt x="1436" y="4655"/>
                  <a:pt x="1111" y="5106"/>
                </a:cubicBezTo>
                <a:cubicBezTo>
                  <a:pt x="2134" y="4721"/>
                  <a:pt x="3310" y="4400"/>
                  <a:pt x="5087" y="4400"/>
                </a:cubicBezTo>
                <a:cubicBezTo>
                  <a:pt x="6865" y="4400"/>
                  <a:pt x="8041" y="4721"/>
                  <a:pt x="9064" y="5106"/>
                </a:cubicBezTo>
                <a:cubicBezTo>
                  <a:pt x="8739" y="4655"/>
                  <a:pt x="8737" y="4083"/>
                  <a:pt x="8737" y="3623"/>
                </a:cubicBezTo>
                <a:lnTo>
                  <a:pt x="8737" y="3505"/>
                </a:lnTo>
                <a:lnTo>
                  <a:pt x="8855" y="3505"/>
                </a:lnTo>
                <a:cubicBezTo>
                  <a:pt x="10057" y="3505"/>
                  <a:pt x="10370" y="4714"/>
                  <a:pt x="11344" y="5329"/>
                </a:cubicBezTo>
                <a:cubicBezTo>
                  <a:pt x="11217" y="5043"/>
                  <a:pt x="11200" y="4685"/>
                  <a:pt x="11200" y="4329"/>
                </a:cubicBezTo>
                <a:lnTo>
                  <a:pt x="11200" y="4212"/>
                </a:lnTo>
                <a:lnTo>
                  <a:pt x="11317" y="4212"/>
                </a:lnTo>
                <a:cubicBezTo>
                  <a:pt x="12696" y="4212"/>
                  <a:pt x="12844" y="4912"/>
                  <a:pt x="13911" y="5046"/>
                </a:cubicBezTo>
                <a:cubicBezTo>
                  <a:pt x="13626" y="4796"/>
                  <a:pt x="13476" y="4355"/>
                  <a:pt x="13476" y="3772"/>
                </a:cubicBezTo>
                <a:lnTo>
                  <a:pt x="13476" y="3654"/>
                </a:lnTo>
                <a:lnTo>
                  <a:pt x="13593" y="3654"/>
                </a:lnTo>
                <a:cubicBezTo>
                  <a:pt x="14501" y="3654"/>
                  <a:pt x="14809" y="3887"/>
                  <a:pt x="15402" y="3887"/>
                </a:cubicBezTo>
                <a:cubicBezTo>
                  <a:pt x="15838" y="3887"/>
                  <a:pt x="16248" y="3640"/>
                  <a:pt x="16532" y="3214"/>
                </a:cubicBezTo>
                <a:cubicBezTo>
                  <a:pt x="15766" y="3274"/>
                  <a:pt x="15117" y="2667"/>
                  <a:pt x="15117" y="1907"/>
                </a:cubicBezTo>
                <a:cubicBezTo>
                  <a:pt x="15117" y="855"/>
                  <a:pt x="15973" y="0"/>
                  <a:pt x="17025" y="0"/>
                </a:cubicBezTo>
                <a:cubicBezTo>
                  <a:pt x="18077" y="0"/>
                  <a:pt x="18933" y="854"/>
                  <a:pt x="18934" y="1906"/>
                </a:cubicBezTo>
                <a:lnTo>
                  <a:pt x="18934" y="1906"/>
                </a:lnTo>
                <a:lnTo>
                  <a:pt x="18934" y="1907"/>
                </a:lnTo>
                <a:lnTo>
                  <a:pt x="18934" y="1907"/>
                </a:lnTo>
                <a:cubicBezTo>
                  <a:pt x="18933" y="2653"/>
                  <a:pt x="18737" y="3358"/>
                  <a:pt x="18390" y="3984"/>
                </a:cubicBezTo>
                <a:lnTo>
                  <a:pt x="19199" y="6150"/>
                </a:lnTo>
                <a:lnTo>
                  <a:pt x="19199" y="6821"/>
                </a:lnTo>
                <a:lnTo>
                  <a:pt x="18235" y="4241"/>
                </a:lnTo>
                <a:cubicBezTo>
                  <a:pt x="17336" y="5635"/>
                  <a:pt x="15659" y="6575"/>
                  <a:pt x="13742" y="6575"/>
                </a:cubicBezTo>
                <a:cubicBezTo>
                  <a:pt x="10162" y="6575"/>
                  <a:pt x="9391" y="4635"/>
                  <a:pt x="5087" y="4635"/>
                </a:cubicBezTo>
                <a:cubicBezTo>
                  <a:pt x="2636" y="4635"/>
                  <a:pt x="1331" y="5265"/>
                  <a:pt x="0" y="5807"/>
                </a:cubicBezTo>
                <a:lnTo>
                  <a:pt x="0" y="5553"/>
                </a:lnTo>
                <a:cubicBezTo>
                  <a:pt x="81" y="5519"/>
                  <a:pt x="163" y="5486"/>
                  <a:pt x="245" y="5452"/>
                </a:cubicBezTo>
                <a:cubicBezTo>
                  <a:pt x="1044" y="5122"/>
                  <a:pt x="1197" y="4613"/>
                  <a:pt x="1202" y="3745"/>
                </a:cubicBezTo>
                <a:cubicBezTo>
                  <a:pt x="678" y="3789"/>
                  <a:pt x="346" y="4129"/>
                  <a:pt x="0" y="4528"/>
                </a:cubicBezTo>
                <a:lnTo>
                  <a:pt x="0" y="4176"/>
                </a:lnTo>
                <a:close/>
                <a:moveTo>
                  <a:pt x="16631" y="4282"/>
                </a:moveTo>
                <a:lnTo>
                  <a:pt x="16631" y="4282"/>
                </a:lnTo>
                <a:cubicBezTo>
                  <a:pt x="15835" y="4866"/>
                  <a:pt x="14797" y="4817"/>
                  <a:pt x="14044" y="4413"/>
                </a:cubicBezTo>
                <a:cubicBezTo>
                  <a:pt x="14014" y="4333"/>
                  <a:pt x="13990" y="4243"/>
                  <a:pt x="13973" y="4141"/>
                </a:cubicBezTo>
                <a:cubicBezTo>
                  <a:pt x="14004" y="4144"/>
                  <a:pt x="14031" y="4148"/>
                  <a:pt x="14059" y="4151"/>
                </a:cubicBezTo>
                <a:cubicBezTo>
                  <a:pt x="14580" y="4470"/>
                  <a:pt x="15623" y="4730"/>
                  <a:pt x="16492" y="4092"/>
                </a:cubicBezTo>
                <a:cubicBezTo>
                  <a:pt x="17126" y="3628"/>
                  <a:pt x="17505" y="2811"/>
                  <a:pt x="17505" y="1907"/>
                </a:cubicBezTo>
                <a:cubicBezTo>
                  <a:pt x="17505" y="1643"/>
                  <a:pt x="17290" y="1427"/>
                  <a:pt x="17025" y="1427"/>
                </a:cubicBezTo>
                <a:cubicBezTo>
                  <a:pt x="16761" y="1427"/>
                  <a:pt x="16546" y="1643"/>
                  <a:pt x="16546" y="1907"/>
                </a:cubicBezTo>
                <a:lnTo>
                  <a:pt x="16546" y="2024"/>
                </a:lnTo>
                <a:lnTo>
                  <a:pt x="16311" y="2024"/>
                </a:lnTo>
                <a:lnTo>
                  <a:pt x="16311" y="1907"/>
                </a:lnTo>
                <a:cubicBezTo>
                  <a:pt x="16311" y="1513"/>
                  <a:pt x="16631" y="1192"/>
                  <a:pt x="17025" y="1192"/>
                </a:cubicBezTo>
                <a:cubicBezTo>
                  <a:pt x="17419" y="1192"/>
                  <a:pt x="17740" y="1513"/>
                  <a:pt x="17740" y="1907"/>
                </a:cubicBezTo>
                <a:cubicBezTo>
                  <a:pt x="17740" y="2885"/>
                  <a:pt x="17325" y="3773"/>
                  <a:pt x="16631" y="4282"/>
                </a:cubicBezTo>
                <a:close/>
              </a:path>
            </a:pathLst>
          </a:custGeom>
          <a:solidFill>
            <a:srgbClr val="006F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40423F-B7EF-7848-8C6C-5503B745FE29}"/>
              </a:ext>
            </a:extLst>
          </p:cNvPr>
          <p:cNvSpPr>
            <a:spLocks noGrp="1"/>
          </p:cNvSpPr>
          <p:nvPr>
            <p:ph type="ctrTitle" hasCustomPrompt="1"/>
          </p:nvPr>
        </p:nvSpPr>
        <p:spPr>
          <a:xfrm>
            <a:off x="457200" y="415212"/>
            <a:ext cx="6309043" cy="1459308"/>
          </a:xfrm>
        </p:spPr>
        <p:txBody>
          <a:bodyPr anchor="b">
            <a:noAutofit/>
          </a:bodyPr>
          <a:lstStyle>
            <a:lvl1pPr algn="l">
              <a:defRPr sz="4000" spc="-80" baseline="0"/>
            </a:lvl1pPr>
          </a:lstStyle>
          <a:p>
            <a:r>
              <a:rPr lang="en-US" dirty="0"/>
              <a:t>Presentation title</a:t>
            </a:r>
          </a:p>
        </p:txBody>
      </p:sp>
      <p:sp>
        <p:nvSpPr>
          <p:cNvPr id="3" name="Subtitle 2">
            <a:extLst>
              <a:ext uri="{FF2B5EF4-FFF2-40B4-BE49-F238E27FC236}">
                <a16:creationId xmlns:a16="http://schemas.microsoft.com/office/drawing/2014/main" id="{802CC53A-60A0-F740-8E06-61421EAF572A}"/>
              </a:ext>
            </a:extLst>
          </p:cNvPr>
          <p:cNvSpPr>
            <a:spLocks noGrp="1"/>
          </p:cNvSpPr>
          <p:nvPr>
            <p:ph type="subTitle" idx="1" hasCustomPrompt="1"/>
          </p:nvPr>
        </p:nvSpPr>
        <p:spPr>
          <a:xfrm>
            <a:off x="457200" y="2011680"/>
            <a:ext cx="6309043" cy="457200"/>
          </a:xfrm>
        </p:spPr>
        <p:txBody>
          <a:bodyPr>
            <a:noAutofit/>
          </a:bodyPr>
          <a:lstStyle>
            <a:lvl1pPr marL="0" indent="0" algn="l">
              <a:spcBef>
                <a:spcPts val="0"/>
              </a:spcBef>
              <a:buNone/>
              <a:defRPr sz="1000" cap="all" baseline="0">
                <a:solidFill>
                  <a:schemeClr val="tx1"/>
                </a:solidFill>
                <a:latin typeface="+mn-lt"/>
              </a:defRPr>
            </a:lvl1pPr>
            <a:lvl2pPr marL="0" indent="0" algn="l">
              <a:spcBef>
                <a:spcPts val="0"/>
              </a:spcBef>
              <a:buNone/>
              <a:defRPr sz="1000" cap="all" baseline="0">
                <a:solidFill>
                  <a:schemeClr val="tx1"/>
                </a:solidFill>
                <a:latin typeface="+mn-lt"/>
              </a:defRPr>
            </a:lvl2pPr>
            <a:lvl3pPr marL="0" indent="0" algn="l">
              <a:spcBef>
                <a:spcPts val="0"/>
              </a:spcBef>
              <a:buNone/>
              <a:defRPr sz="1000" cap="all" baseline="0">
                <a:solidFill>
                  <a:schemeClr val="tx1"/>
                </a:solidFill>
                <a:latin typeface="+mn-lt"/>
              </a:defRPr>
            </a:lvl3pPr>
            <a:lvl4pPr marL="0" indent="0" algn="l">
              <a:spcBef>
                <a:spcPts val="0"/>
              </a:spcBef>
              <a:buNone/>
              <a:defRPr sz="1000" cap="all" baseline="0">
                <a:solidFill>
                  <a:schemeClr val="tx1"/>
                </a:solidFill>
                <a:latin typeface="+mn-lt"/>
              </a:defRPr>
            </a:lvl4pPr>
            <a:lvl5pPr marL="0" indent="0" algn="l">
              <a:spcBef>
                <a:spcPts val="0"/>
              </a:spcBef>
              <a:buNone/>
              <a:defRPr sz="1000" cap="all" baseline="0">
                <a:solidFill>
                  <a:schemeClr val="tx1"/>
                </a:solidFill>
                <a:latin typeface="+mn-lt"/>
              </a:defRPr>
            </a:lvl5pPr>
            <a:lvl6pPr marL="0" indent="0" algn="l">
              <a:spcBef>
                <a:spcPts val="0"/>
              </a:spcBef>
              <a:buNone/>
              <a:defRPr sz="1000" cap="all" baseline="0">
                <a:solidFill>
                  <a:schemeClr val="tx1"/>
                </a:solidFill>
                <a:latin typeface="+mn-lt"/>
              </a:defRPr>
            </a:lvl6pPr>
            <a:lvl7pPr marL="0" indent="0" algn="l">
              <a:spcBef>
                <a:spcPts val="0"/>
              </a:spcBef>
              <a:buNone/>
              <a:defRPr sz="1000" cap="all" baseline="0">
                <a:solidFill>
                  <a:schemeClr val="tx1"/>
                </a:solidFill>
                <a:latin typeface="+mn-lt"/>
              </a:defRPr>
            </a:lvl7pPr>
            <a:lvl8pPr marL="0" indent="0" algn="l">
              <a:spcBef>
                <a:spcPts val="0"/>
              </a:spcBef>
              <a:buNone/>
              <a:defRPr sz="1000" cap="all" baseline="0">
                <a:solidFill>
                  <a:schemeClr val="tx1"/>
                </a:solidFill>
                <a:latin typeface="+mn-lt"/>
              </a:defRPr>
            </a:lvl8pPr>
            <a:lvl9pPr marL="0" indent="0" algn="l">
              <a:spcBef>
                <a:spcPts val="0"/>
              </a:spcBef>
              <a:buNone/>
              <a:defRPr sz="1000" cap="all" baseline="0">
                <a:solidFill>
                  <a:schemeClr val="tx1"/>
                </a:solidFill>
                <a:latin typeface="+mn-lt"/>
              </a:defRPr>
            </a:lvl9pPr>
          </a:lstStyle>
          <a:p>
            <a:r>
              <a:rPr lang="en-US" dirty="0"/>
              <a:t>MONTH 00, 0000  |  PRESENTER NAME</a:t>
            </a:r>
          </a:p>
        </p:txBody>
      </p:sp>
      <p:pic>
        <p:nvPicPr>
          <p:cNvPr id="5" name="Picture 4">
            <a:extLst>
              <a:ext uri="{FF2B5EF4-FFF2-40B4-BE49-F238E27FC236}">
                <a16:creationId xmlns:a16="http://schemas.microsoft.com/office/drawing/2014/main" id="{C035A740-0F78-404E-8D2B-CA4E32C87F7B}"/>
              </a:ext>
            </a:extLst>
          </p:cNvPr>
          <p:cNvPicPr>
            <a:picLocks noChangeAspect="1"/>
          </p:cNvPicPr>
          <p:nvPr userDrawn="1"/>
        </p:nvPicPr>
        <p:blipFill>
          <a:blip r:embed="rId2"/>
          <a:stretch>
            <a:fillRect/>
          </a:stretch>
        </p:blipFill>
        <p:spPr>
          <a:xfrm>
            <a:off x="869315" y="4531770"/>
            <a:ext cx="2002536" cy="347931"/>
          </a:xfrm>
          <a:prstGeom prst="rect">
            <a:avLst/>
          </a:prstGeom>
        </p:spPr>
      </p:pic>
      <p:pic>
        <p:nvPicPr>
          <p:cNvPr id="6" name="Picture 5">
            <a:extLst>
              <a:ext uri="{FF2B5EF4-FFF2-40B4-BE49-F238E27FC236}">
                <a16:creationId xmlns:a16="http://schemas.microsoft.com/office/drawing/2014/main" id="{C87D1B5C-558A-7A43-A7F3-CC5277A30BC2}"/>
              </a:ext>
            </a:extLst>
          </p:cNvPr>
          <p:cNvPicPr>
            <a:picLocks noChangeAspect="1"/>
          </p:cNvPicPr>
          <p:nvPr userDrawn="1"/>
        </p:nvPicPr>
        <p:blipFill>
          <a:blip r:embed="rId3"/>
          <a:stretch>
            <a:fillRect/>
          </a:stretch>
        </p:blipFill>
        <p:spPr>
          <a:xfrm>
            <a:off x="389255" y="4430395"/>
            <a:ext cx="550683" cy="550683"/>
          </a:xfrm>
          <a:prstGeom prst="rect">
            <a:avLst/>
          </a:prstGeom>
        </p:spPr>
      </p:pic>
    </p:spTree>
    <p:extLst>
      <p:ext uri="{BB962C8B-B14F-4D97-AF65-F5344CB8AC3E}">
        <p14:creationId xmlns:p14="http://schemas.microsoft.com/office/powerpoint/2010/main" val="346918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Lef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a:xfrm>
            <a:off x="457200" y="411481"/>
            <a:ext cx="8229600" cy="409616"/>
          </a:xfrm>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457201" y="1231900"/>
            <a:ext cx="2560637"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3292476" y="1231900"/>
            <a:ext cx="5394324"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6" name="Subtitle 2">
            <a:extLst>
              <a:ext uri="{FF2B5EF4-FFF2-40B4-BE49-F238E27FC236}">
                <a16:creationId xmlns:a16="http://schemas.microsoft.com/office/drawing/2014/main" id="{859B34E4-1128-6E4F-A42E-FF25BFC2E1DE}"/>
              </a:ext>
            </a:extLst>
          </p:cNvPr>
          <p:cNvSpPr>
            <a:spLocks noGrp="1"/>
          </p:cNvSpPr>
          <p:nvPr>
            <p:ph type="subTitle" idx="11" hasCustomPrompt="1"/>
          </p:nvPr>
        </p:nvSpPr>
        <p:spPr>
          <a:xfrm>
            <a:off x="457200" y="821096"/>
            <a:ext cx="8229600" cy="274280"/>
          </a:xfrm>
        </p:spPr>
        <p:txBody>
          <a:bodyPr tIns="18288">
            <a:noAutofit/>
          </a:bodyPr>
          <a:lstStyle>
            <a:lvl1pPr marL="0" indent="0" algn="l">
              <a:lnSpc>
                <a:spcPct val="100000"/>
              </a:lnSpc>
              <a:spcBef>
                <a:spcPts val="0"/>
              </a:spcBef>
              <a:buNone/>
              <a:defRPr sz="1000" cap="none" spc="0" baseline="0">
                <a:solidFill>
                  <a:schemeClr val="tx1"/>
                </a:solidFill>
                <a:latin typeface="+mn-lt"/>
              </a:defRPr>
            </a:lvl1pPr>
            <a:lvl2pPr marL="0" indent="0" algn="l">
              <a:lnSpc>
                <a:spcPct val="100000"/>
              </a:lnSpc>
              <a:spcBef>
                <a:spcPts val="0"/>
              </a:spcBef>
              <a:buNone/>
              <a:defRPr sz="1000" cap="all" spc="0" baseline="0">
                <a:solidFill>
                  <a:schemeClr val="tx1"/>
                </a:solidFill>
                <a:latin typeface="+mn-lt"/>
              </a:defRPr>
            </a:lvl2pPr>
            <a:lvl3pPr marL="0" indent="0" algn="l">
              <a:lnSpc>
                <a:spcPct val="100000"/>
              </a:lnSpc>
              <a:spcBef>
                <a:spcPts val="0"/>
              </a:spcBef>
              <a:buNone/>
              <a:defRPr sz="1000" cap="all" spc="0" baseline="0">
                <a:solidFill>
                  <a:schemeClr val="tx1"/>
                </a:solidFill>
                <a:latin typeface="+mn-lt"/>
              </a:defRPr>
            </a:lvl3pPr>
            <a:lvl4pPr marL="0" indent="0" algn="l">
              <a:lnSpc>
                <a:spcPct val="100000"/>
              </a:lnSpc>
              <a:spcBef>
                <a:spcPts val="0"/>
              </a:spcBef>
              <a:buNone/>
              <a:defRPr sz="1000" cap="all" spc="0" baseline="0">
                <a:solidFill>
                  <a:schemeClr val="tx1"/>
                </a:solidFill>
                <a:latin typeface="+mn-lt"/>
              </a:defRPr>
            </a:lvl4pPr>
            <a:lvl5pPr marL="0" indent="0" algn="l">
              <a:lnSpc>
                <a:spcPct val="100000"/>
              </a:lnSpc>
              <a:spcBef>
                <a:spcPts val="0"/>
              </a:spcBef>
              <a:buNone/>
              <a:defRPr sz="1000" cap="all" spc="0" baseline="0">
                <a:solidFill>
                  <a:schemeClr val="tx1"/>
                </a:solidFill>
                <a:latin typeface="+mn-lt"/>
              </a:defRPr>
            </a:lvl5pPr>
            <a:lvl6pPr marL="0" indent="0" algn="l">
              <a:lnSpc>
                <a:spcPct val="100000"/>
              </a:lnSpc>
              <a:spcBef>
                <a:spcPts val="0"/>
              </a:spcBef>
              <a:buNone/>
              <a:defRPr sz="1000" cap="all" spc="0" baseline="0">
                <a:solidFill>
                  <a:schemeClr val="tx1"/>
                </a:solidFill>
                <a:latin typeface="+mn-lt"/>
              </a:defRPr>
            </a:lvl6pPr>
            <a:lvl7pPr marL="0" indent="0" algn="l">
              <a:lnSpc>
                <a:spcPct val="100000"/>
              </a:lnSpc>
              <a:spcBef>
                <a:spcPts val="0"/>
              </a:spcBef>
              <a:buNone/>
              <a:defRPr sz="1000" cap="all" spc="0" baseline="0">
                <a:solidFill>
                  <a:schemeClr val="tx1"/>
                </a:solidFill>
                <a:latin typeface="+mn-lt"/>
              </a:defRPr>
            </a:lvl7pPr>
            <a:lvl8pPr marL="0" indent="0" algn="l">
              <a:lnSpc>
                <a:spcPct val="100000"/>
              </a:lnSpc>
              <a:spcBef>
                <a:spcPts val="0"/>
              </a:spcBef>
              <a:buNone/>
              <a:defRPr sz="1000" cap="all" spc="0" baseline="0">
                <a:solidFill>
                  <a:schemeClr val="tx1"/>
                </a:solidFill>
                <a:latin typeface="+mn-lt"/>
              </a:defRPr>
            </a:lvl8pPr>
            <a:lvl9pPr marL="0" indent="0" algn="l">
              <a:lnSpc>
                <a:spcPct val="100000"/>
              </a:lnSpc>
              <a:spcBef>
                <a:spcPts val="0"/>
              </a:spcBef>
              <a:buNone/>
              <a:defRPr sz="1000" cap="all" spc="0" baseline="0">
                <a:solidFill>
                  <a:schemeClr val="tx1"/>
                </a:solidFill>
                <a:latin typeface="+mn-lt"/>
              </a:defRPr>
            </a:lvl9pPr>
          </a:lstStyle>
          <a:p>
            <a:r>
              <a:rPr lang="en-US" dirty="0"/>
              <a:t>Slide subtitle</a:t>
            </a:r>
          </a:p>
        </p:txBody>
      </p:sp>
    </p:spTree>
    <p:extLst>
      <p:ext uri="{BB962C8B-B14F-4D97-AF65-F5344CB8AC3E}">
        <p14:creationId xmlns:p14="http://schemas.microsoft.com/office/powerpoint/2010/main" val="31803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457201" y="1231900"/>
            <a:ext cx="5394324"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6126162" y="1231900"/>
            <a:ext cx="2560637"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Tree>
    <p:extLst>
      <p:ext uri="{BB962C8B-B14F-4D97-AF65-F5344CB8AC3E}">
        <p14:creationId xmlns:p14="http://schemas.microsoft.com/office/powerpoint/2010/main" val="240456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a:xfrm>
            <a:off x="457200" y="411481"/>
            <a:ext cx="8229600" cy="409616"/>
          </a:xfrm>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457201" y="1231900"/>
            <a:ext cx="5394324"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6126162" y="1231900"/>
            <a:ext cx="2560637"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6" name="Subtitle 2">
            <a:extLst>
              <a:ext uri="{FF2B5EF4-FFF2-40B4-BE49-F238E27FC236}">
                <a16:creationId xmlns:a16="http://schemas.microsoft.com/office/drawing/2014/main" id="{84140389-BD01-794D-86E4-AD478067964B}"/>
              </a:ext>
            </a:extLst>
          </p:cNvPr>
          <p:cNvSpPr>
            <a:spLocks noGrp="1"/>
          </p:cNvSpPr>
          <p:nvPr>
            <p:ph type="subTitle" idx="11" hasCustomPrompt="1"/>
          </p:nvPr>
        </p:nvSpPr>
        <p:spPr>
          <a:xfrm>
            <a:off x="457200" y="821096"/>
            <a:ext cx="8229600" cy="274280"/>
          </a:xfrm>
        </p:spPr>
        <p:txBody>
          <a:bodyPr tIns="18288">
            <a:noAutofit/>
          </a:bodyPr>
          <a:lstStyle>
            <a:lvl1pPr marL="0" indent="0" algn="l">
              <a:lnSpc>
                <a:spcPct val="100000"/>
              </a:lnSpc>
              <a:spcBef>
                <a:spcPts val="0"/>
              </a:spcBef>
              <a:buNone/>
              <a:defRPr sz="1000" cap="none" spc="0" baseline="0">
                <a:solidFill>
                  <a:schemeClr val="tx1"/>
                </a:solidFill>
                <a:latin typeface="+mn-lt"/>
              </a:defRPr>
            </a:lvl1pPr>
            <a:lvl2pPr marL="0" indent="0" algn="l">
              <a:lnSpc>
                <a:spcPct val="100000"/>
              </a:lnSpc>
              <a:spcBef>
                <a:spcPts val="0"/>
              </a:spcBef>
              <a:buNone/>
              <a:defRPr sz="1000" cap="all" spc="0" baseline="0">
                <a:solidFill>
                  <a:schemeClr val="tx1"/>
                </a:solidFill>
                <a:latin typeface="+mn-lt"/>
              </a:defRPr>
            </a:lvl2pPr>
            <a:lvl3pPr marL="0" indent="0" algn="l">
              <a:lnSpc>
                <a:spcPct val="100000"/>
              </a:lnSpc>
              <a:spcBef>
                <a:spcPts val="0"/>
              </a:spcBef>
              <a:buNone/>
              <a:defRPr sz="1000" cap="all" spc="0" baseline="0">
                <a:solidFill>
                  <a:schemeClr val="tx1"/>
                </a:solidFill>
                <a:latin typeface="+mn-lt"/>
              </a:defRPr>
            </a:lvl3pPr>
            <a:lvl4pPr marL="0" indent="0" algn="l">
              <a:lnSpc>
                <a:spcPct val="100000"/>
              </a:lnSpc>
              <a:spcBef>
                <a:spcPts val="0"/>
              </a:spcBef>
              <a:buNone/>
              <a:defRPr sz="1000" cap="all" spc="0" baseline="0">
                <a:solidFill>
                  <a:schemeClr val="tx1"/>
                </a:solidFill>
                <a:latin typeface="+mn-lt"/>
              </a:defRPr>
            </a:lvl4pPr>
            <a:lvl5pPr marL="0" indent="0" algn="l">
              <a:lnSpc>
                <a:spcPct val="100000"/>
              </a:lnSpc>
              <a:spcBef>
                <a:spcPts val="0"/>
              </a:spcBef>
              <a:buNone/>
              <a:defRPr sz="1000" cap="all" spc="0" baseline="0">
                <a:solidFill>
                  <a:schemeClr val="tx1"/>
                </a:solidFill>
                <a:latin typeface="+mn-lt"/>
              </a:defRPr>
            </a:lvl5pPr>
            <a:lvl6pPr marL="0" indent="0" algn="l">
              <a:lnSpc>
                <a:spcPct val="100000"/>
              </a:lnSpc>
              <a:spcBef>
                <a:spcPts val="0"/>
              </a:spcBef>
              <a:buNone/>
              <a:defRPr sz="1000" cap="all" spc="0" baseline="0">
                <a:solidFill>
                  <a:schemeClr val="tx1"/>
                </a:solidFill>
                <a:latin typeface="+mn-lt"/>
              </a:defRPr>
            </a:lvl6pPr>
            <a:lvl7pPr marL="0" indent="0" algn="l">
              <a:lnSpc>
                <a:spcPct val="100000"/>
              </a:lnSpc>
              <a:spcBef>
                <a:spcPts val="0"/>
              </a:spcBef>
              <a:buNone/>
              <a:defRPr sz="1000" cap="all" spc="0" baseline="0">
                <a:solidFill>
                  <a:schemeClr val="tx1"/>
                </a:solidFill>
                <a:latin typeface="+mn-lt"/>
              </a:defRPr>
            </a:lvl7pPr>
            <a:lvl8pPr marL="0" indent="0" algn="l">
              <a:lnSpc>
                <a:spcPct val="100000"/>
              </a:lnSpc>
              <a:spcBef>
                <a:spcPts val="0"/>
              </a:spcBef>
              <a:buNone/>
              <a:defRPr sz="1000" cap="all" spc="0" baseline="0">
                <a:solidFill>
                  <a:schemeClr val="tx1"/>
                </a:solidFill>
                <a:latin typeface="+mn-lt"/>
              </a:defRPr>
            </a:lvl8pPr>
            <a:lvl9pPr marL="0" indent="0" algn="l">
              <a:lnSpc>
                <a:spcPct val="100000"/>
              </a:lnSpc>
              <a:spcBef>
                <a:spcPts val="0"/>
              </a:spcBef>
              <a:buNone/>
              <a:defRPr sz="1000" cap="all" spc="0" baseline="0">
                <a:solidFill>
                  <a:schemeClr val="tx1"/>
                </a:solidFill>
                <a:latin typeface="+mn-lt"/>
              </a:defRPr>
            </a:lvl9pPr>
          </a:lstStyle>
          <a:p>
            <a:r>
              <a:rPr lang="en-US" dirty="0"/>
              <a:t>Slide subtitle</a:t>
            </a:r>
          </a:p>
        </p:txBody>
      </p:sp>
      <p:sp>
        <p:nvSpPr>
          <p:cNvPr id="5" name="TextBox 4">
            <a:extLst>
              <a:ext uri="{FF2B5EF4-FFF2-40B4-BE49-F238E27FC236}">
                <a16:creationId xmlns:a16="http://schemas.microsoft.com/office/drawing/2014/main" id="{DF28CE33-9527-7642-BB0E-6FDA3BC24ECF}"/>
              </a:ext>
            </a:extLst>
          </p:cNvPr>
          <p:cNvSpPr txBox="1"/>
          <p:nvPr userDrawn="1"/>
        </p:nvSpPr>
        <p:spPr>
          <a:xfrm>
            <a:off x="698643" y="996593"/>
            <a:ext cx="0" cy="0"/>
          </a:xfrm>
          <a:prstGeom prst="rect">
            <a:avLst/>
          </a:prstGeom>
          <a:noFill/>
        </p:spPr>
        <p:txBody>
          <a:bodyPr wrap="none" lIns="0" tIns="0" rIns="0" bIns="0" rtlCol="0">
            <a:noAutofit/>
          </a:bodyPr>
          <a:lstStyle/>
          <a:p>
            <a:pPr marL="171450" indent="-171450">
              <a:lnSpc>
                <a:spcPct val="120000"/>
              </a:lnSpc>
              <a:spcBef>
                <a:spcPts val="900"/>
              </a:spcBef>
              <a:buSzPct val="120000"/>
              <a:buFont typeface="Arial" pitchFamily="34" charset="0"/>
              <a:buChar char="▪"/>
            </a:pPr>
            <a:endParaRPr lang="en-US" sz="1200" dirty="0"/>
          </a:p>
        </p:txBody>
      </p:sp>
    </p:spTree>
    <p:extLst>
      <p:ext uri="{BB962C8B-B14F-4D97-AF65-F5344CB8AC3E}">
        <p14:creationId xmlns:p14="http://schemas.microsoft.com/office/powerpoint/2010/main" val="361768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p:txBody>
          <a:bodyPr/>
          <a:lstStyle/>
          <a:p>
            <a:r>
              <a:rPr lang="en-US" dirty="0"/>
              <a:t>Slide title</a:t>
            </a:r>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6" name="Picture Placeholder 5">
            <a:extLst>
              <a:ext uri="{FF2B5EF4-FFF2-40B4-BE49-F238E27FC236}">
                <a16:creationId xmlns:a16="http://schemas.microsoft.com/office/drawing/2014/main" id="{D36C46C2-A30D-174D-9851-D6AF87D93732}"/>
              </a:ext>
            </a:extLst>
          </p:cNvPr>
          <p:cNvSpPr>
            <a:spLocks noGrp="1"/>
          </p:cNvSpPr>
          <p:nvPr>
            <p:ph type="pic" sz="quarter" idx="11"/>
          </p:nvPr>
        </p:nvSpPr>
        <p:spPr>
          <a:xfrm>
            <a:off x="457200" y="1231900"/>
            <a:ext cx="8229600" cy="3203575"/>
          </a:xfrm>
          <a:solidFill>
            <a:srgbClr val="D9D9D6"/>
          </a:solidFill>
        </p:spPr>
        <p:txBody>
          <a:bodyPr anchor="ctr" anchorCtr="0">
            <a:normAutofit/>
          </a:bodyPr>
          <a:lstStyle>
            <a:lvl1pPr marL="0" indent="0" algn="ctr">
              <a:buNone/>
              <a:defRPr sz="800" cap="all" baseline="0"/>
            </a:lvl1pPr>
          </a:lstStyle>
          <a:p>
            <a:r>
              <a:rPr lang="en-US"/>
              <a:t>Click icon to add picture</a:t>
            </a:r>
          </a:p>
        </p:txBody>
      </p:sp>
    </p:spTree>
    <p:extLst>
      <p:ext uri="{BB962C8B-B14F-4D97-AF65-F5344CB8AC3E}">
        <p14:creationId xmlns:p14="http://schemas.microsoft.com/office/powerpoint/2010/main" val="109951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a:xfrm>
            <a:off x="457200" y="411481"/>
            <a:ext cx="8229600" cy="409616"/>
          </a:xfrm>
        </p:spPr>
        <p:txBody>
          <a:bodyPr/>
          <a:lstStyle/>
          <a:p>
            <a:r>
              <a:rPr lang="en-US" dirty="0"/>
              <a:t>Slide title</a:t>
            </a:r>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6" name="Picture Placeholder 5">
            <a:extLst>
              <a:ext uri="{FF2B5EF4-FFF2-40B4-BE49-F238E27FC236}">
                <a16:creationId xmlns:a16="http://schemas.microsoft.com/office/drawing/2014/main" id="{D36C46C2-A30D-174D-9851-D6AF87D93732}"/>
              </a:ext>
            </a:extLst>
          </p:cNvPr>
          <p:cNvSpPr>
            <a:spLocks noGrp="1"/>
          </p:cNvSpPr>
          <p:nvPr>
            <p:ph type="pic" sz="quarter" idx="11"/>
          </p:nvPr>
        </p:nvSpPr>
        <p:spPr>
          <a:xfrm>
            <a:off x="457200" y="1231900"/>
            <a:ext cx="8229600" cy="3203575"/>
          </a:xfrm>
          <a:solidFill>
            <a:srgbClr val="D9D9D6"/>
          </a:solidFill>
        </p:spPr>
        <p:txBody>
          <a:bodyPr anchor="ctr" anchorCtr="0">
            <a:normAutofit/>
          </a:bodyPr>
          <a:lstStyle>
            <a:lvl1pPr marL="0" indent="0" algn="ctr">
              <a:buNone/>
              <a:defRPr sz="800" cap="all" baseline="0"/>
            </a:lvl1pPr>
          </a:lstStyle>
          <a:p>
            <a:r>
              <a:rPr lang="en-US"/>
              <a:t>Click icon to add picture</a:t>
            </a:r>
          </a:p>
        </p:txBody>
      </p:sp>
      <p:sp>
        <p:nvSpPr>
          <p:cNvPr id="5" name="Subtitle 2">
            <a:extLst>
              <a:ext uri="{FF2B5EF4-FFF2-40B4-BE49-F238E27FC236}">
                <a16:creationId xmlns:a16="http://schemas.microsoft.com/office/drawing/2014/main" id="{C71F1BC6-8CCD-F34C-9AB4-02A7481BCEEC}"/>
              </a:ext>
            </a:extLst>
          </p:cNvPr>
          <p:cNvSpPr>
            <a:spLocks noGrp="1"/>
          </p:cNvSpPr>
          <p:nvPr>
            <p:ph type="subTitle" idx="12" hasCustomPrompt="1"/>
          </p:nvPr>
        </p:nvSpPr>
        <p:spPr>
          <a:xfrm>
            <a:off x="457200" y="821096"/>
            <a:ext cx="8229600" cy="274280"/>
          </a:xfrm>
        </p:spPr>
        <p:txBody>
          <a:bodyPr tIns="18288">
            <a:noAutofit/>
          </a:bodyPr>
          <a:lstStyle>
            <a:lvl1pPr marL="0" indent="0" algn="l">
              <a:lnSpc>
                <a:spcPct val="100000"/>
              </a:lnSpc>
              <a:spcBef>
                <a:spcPts val="0"/>
              </a:spcBef>
              <a:buNone/>
              <a:defRPr sz="1000" cap="none" spc="0" baseline="0">
                <a:solidFill>
                  <a:schemeClr val="tx1"/>
                </a:solidFill>
                <a:latin typeface="+mn-lt"/>
              </a:defRPr>
            </a:lvl1pPr>
            <a:lvl2pPr marL="0" indent="0" algn="l">
              <a:lnSpc>
                <a:spcPct val="100000"/>
              </a:lnSpc>
              <a:spcBef>
                <a:spcPts val="0"/>
              </a:spcBef>
              <a:buNone/>
              <a:defRPr sz="1000" cap="all" spc="0" baseline="0">
                <a:solidFill>
                  <a:schemeClr val="tx1"/>
                </a:solidFill>
                <a:latin typeface="+mn-lt"/>
              </a:defRPr>
            </a:lvl2pPr>
            <a:lvl3pPr marL="0" indent="0" algn="l">
              <a:lnSpc>
                <a:spcPct val="100000"/>
              </a:lnSpc>
              <a:spcBef>
                <a:spcPts val="0"/>
              </a:spcBef>
              <a:buNone/>
              <a:defRPr sz="1000" cap="all" spc="0" baseline="0">
                <a:solidFill>
                  <a:schemeClr val="tx1"/>
                </a:solidFill>
                <a:latin typeface="+mn-lt"/>
              </a:defRPr>
            </a:lvl3pPr>
            <a:lvl4pPr marL="0" indent="0" algn="l">
              <a:lnSpc>
                <a:spcPct val="100000"/>
              </a:lnSpc>
              <a:spcBef>
                <a:spcPts val="0"/>
              </a:spcBef>
              <a:buNone/>
              <a:defRPr sz="1000" cap="all" spc="0" baseline="0">
                <a:solidFill>
                  <a:schemeClr val="tx1"/>
                </a:solidFill>
                <a:latin typeface="+mn-lt"/>
              </a:defRPr>
            </a:lvl4pPr>
            <a:lvl5pPr marL="0" indent="0" algn="l">
              <a:lnSpc>
                <a:spcPct val="100000"/>
              </a:lnSpc>
              <a:spcBef>
                <a:spcPts val="0"/>
              </a:spcBef>
              <a:buNone/>
              <a:defRPr sz="1000" cap="all" spc="0" baseline="0">
                <a:solidFill>
                  <a:schemeClr val="tx1"/>
                </a:solidFill>
                <a:latin typeface="+mn-lt"/>
              </a:defRPr>
            </a:lvl5pPr>
            <a:lvl6pPr marL="0" indent="0" algn="l">
              <a:lnSpc>
                <a:spcPct val="100000"/>
              </a:lnSpc>
              <a:spcBef>
                <a:spcPts val="0"/>
              </a:spcBef>
              <a:buNone/>
              <a:defRPr sz="1000" cap="all" spc="0" baseline="0">
                <a:solidFill>
                  <a:schemeClr val="tx1"/>
                </a:solidFill>
                <a:latin typeface="+mn-lt"/>
              </a:defRPr>
            </a:lvl6pPr>
            <a:lvl7pPr marL="0" indent="0" algn="l">
              <a:lnSpc>
                <a:spcPct val="100000"/>
              </a:lnSpc>
              <a:spcBef>
                <a:spcPts val="0"/>
              </a:spcBef>
              <a:buNone/>
              <a:defRPr sz="1000" cap="all" spc="0" baseline="0">
                <a:solidFill>
                  <a:schemeClr val="tx1"/>
                </a:solidFill>
                <a:latin typeface="+mn-lt"/>
              </a:defRPr>
            </a:lvl7pPr>
            <a:lvl8pPr marL="0" indent="0" algn="l">
              <a:lnSpc>
                <a:spcPct val="100000"/>
              </a:lnSpc>
              <a:spcBef>
                <a:spcPts val="0"/>
              </a:spcBef>
              <a:buNone/>
              <a:defRPr sz="1000" cap="all" spc="0" baseline="0">
                <a:solidFill>
                  <a:schemeClr val="tx1"/>
                </a:solidFill>
                <a:latin typeface="+mn-lt"/>
              </a:defRPr>
            </a:lvl8pPr>
            <a:lvl9pPr marL="0" indent="0" algn="l">
              <a:lnSpc>
                <a:spcPct val="100000"/>
              </a:lnSpc>
              <a:spcBef>
                <a:spcPts val="0"/>
              </a:spcBef>
              <a:buNone/>
              <a:defRPr sz="1000" cap="all" spc="0" baseline="0">
                <a:solidFill>
                  <a:schemeClr val="tx1"/>
                </a:solidFill>
                <a:latin typeface="+mn-lt"/>
              </a:defRPr>
            </a:lvl9pPr>
          </a:lstStyle>
          <a:p>
            <a:r>
              <a:rPr lang="en-US" dirty="0"/>
              <a:t>Slide subtitle</a:t>
            </a:r>
          </a:p>
        </p:txBody>
      </p:sp>
    </p:spTree>
    <p:extLst>
      <p:ext uri="{BB962C8B-B14F-4D97-AF65-F5344CB8AC3E}">
        <p14:creationId xmlns:p14="http://schemas.microsoft.com/office/powerpoint/2010/main" val="35081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01 White">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E01E55ED-B9BC-124E-93D5-EC36F4D89B7C}"/>
              </a:ext>
            </a:extLst>
          </p:cNvPr>
          <p:cNvSpPr>
            <a:spLocks noEditPoints="1"/>
          </p:cNvSpPr>
          <p:nvPr userDrawn="1"/>
        </p:nvSpPr>
        <p:spPr bwMode="hidden">
          <a:xfrm>
            <a:off x="1328737" y="2783868"/>
            <a:ext cx="7815263" cy="1922463"/>
          </a:xfrm>
          <a:custGeom>
            <a:avLst/>
            <a:gdLst>
              <a:gd name="T0" fmla="*/ 8350 w 16415"/>
              <a:gd name="T1" fmla="*/ 1167 h 4031"/>
              <a:gd name="T2" fmla="*/ 8005 w 16415"/>
              <a:gd name="T3" fmla="*/ 2128 h 4031"/>
              <a:gd name="T4" fmla="*/ 8883 w 16415"/>
              <a:gd name="T5" fmla="*/ 1905 h 4031"/>
              <a:gd name="T6" fmla="*/ 9866 w 16415"/>
              <a:gd name="T7" fmla="*/ 1832 h 4031"/>
              <a:gd name="T8" fmla="*/ 9058 w 16415"/>
              <a:gd name="T9" fmla="*/ 1879 h 4031"/>
              <a:gd name="T10" fmla="*/ 9862 w 16415"/>
              <a:gd name="T11" fmla="*/ 874 h 4031"/>
              <a:gd name="T12" fmla="*/ 7008 w 16415"/>
              <a:gd name="T13" fmla="*/ 1972 h 4031"/>
              <a:gd name="T14" fmla="*/ 7710 w 16415"/>
              <a:gd name="T15" fmla="*/ 1980 h 4031"/>
              <a:gd name="T16" fmla="*/ 7709 w 16415"/>
              <a:gd name="T17" fmla="*/ 1539 h 4031"/>
              <a:gd name="T18" fmla="*/ 11031 w 16415"/>
              <a:gd name="T19" fmla="*/ 1143 h 4031"/>
              <a:gd name="T20" fmla="*/ 11528 w 16415"/>
              <a:gd name="T21" fmla="*/ 1674 h 4031"/>
              <a:gd name="T22" fmla="*/ 11634 w 16415"/>
              <a:gd name="T23" fmla="*/ 2145 h 4031"/>
              <a:gd name="T24" fmla="*/ 11610 w 16415"/>
              <a:gd name="T25" fmla="*/ 1286 h 4031"/>
              <a:gd name="T26" fmla="*/ 3823 w 16415"/>
              <a:gd name="T27" fmla="*/ 2319 h 4031"/>
              <a:gd name="T28" fmla="*/ 2928 w 16415"/>
              <a:gd name="T29" fmla="*/ 3077 h 4031"/>
              <a:gd name="T30" fmla="*/ 3382 w 16415"/>
              <a:gd name="T31" fmla="*/ 2972 h 4031"/>
              <a:gd name="T32" fmla="*/ 3985 w 16415"/>
              <a:gd name="T33" fmla="*/ 3154 h 4031"/>
              <a:gd name="T34" fmla="*/ 11751 w 16415"/>
              <a:gd name="T35" fmla="*/ 2186 h 4031"/>
              <a:gd name="T36" fmla="*/ 12295 w 16415"/>
              <a:gd name="T37" fmla="*/ 1743 h 4031"/>
              <a:gd name="T38" fmla="*/ 12772 w 16415"/>
              <a:gd name="T39" fmla="*/ 2579 h 4031"/>
              <a:gd name="T40" fmla="*/ 11751 w 16415"/>
              <a:gd name="T41" fmla="*/ 2186 h 4031"/>
              <a:gd name="T42" fmla="*/ 6622 w 16415"/>
              <a:gd name="T43" fmla="*/ 1639 h 4031"/>
              <a:gd name="T44" fmla="*/ 5804 w 16415"/>
              <a:gd name="T45" fmla="*/ 2360 h 4031"/>
              <a:gd name="T46" fmla="*/ 6031 w 16415"/>
              <a:gd name="T47" fmla="*/ 2165 h 4031"/>
              <a:gd name="T48" fmla="*/ 5815 w 16415"/>
              <a:gd name="T49" fmla="*/ 1939 h 4031"/>
              <a:gd name="T50" fmla="*/ 5536 w 16415"/>
              <a:gd name="T51" fmla="*/ 2582 h 4031"/>
              <a:gd name="T52" fmla="*/ 5970 w 16415"/>
              <a:gd name="T53" fmla="*/ 2455 h 4031"/>
              <a:gd name="T54" fmla="*/ 4451 w 16415"/>
              <a:gd name="T55" fmla="*/ 2582 h 4031"/>
              <a:gd name="T56" fmla="*/ 4451 w 16415"/>
              <a:gd name="T57" fmla="*/ 2976 h 4031"/>
              <a:gd name="T58" fmla="*/ 4285 w 16415"/>
              <a:gd name="T59" fmla="*/ 2187 h 4031"/>
              <a:gd name="T60" fmla="*/ 2248 w 16415"/>
              <a:gd name="T61" fmla="*/ 2518 h 4031"/>
              <a:gd name="T62" fmla="*/ 2248 w 16415"/>
              <a:gd name="T63" fmla="*/ 2518 h 4031"/>
              <a:gd name="T64" fmla="*/ 1817 w 16415"/>
              <a:gd name="T65" fmla="*/ 2513 h 4031"/>
              <a:gd name="T66" fmla="*/ 2201 w 16415"/>
              <a:gd name="T67" fmla="*/ 1906 h 4031"/>
              <a:gd name="T68" fmla="*/ 15998 w 16415"/>
              <a:gd name="T69" fmla="*/ 2936 h 4031"/>
              <a:gd name="T70" fmla="*/ 15998 w 16415"/>
              <a:gd name="T71" fmla="*/ 2936 h 4031"/>
              <a:gd name="T72" fmla="*/ 16415 w 16415"/>
              <a:gd name="T73" fmla="*/ 1837 h 4031"/>
              <a:gd name="T74" fmla="*/ 1484 w 16415"/>
              <a:gd name="T75" fmla="*/ 1228 h 4031"/>
              <a:gd name="T76" fmla="*/ 15705 w 16415"/>
              <a:gd name="T77" fmla="*/ 3462 h 4031"/>
              <a:gd name="T78" fmla="*/ 9796 w 16415"/>
              <a:gd name="T79" fmla="*/ 2299 h 4031"/>
              <a:gd name="T80" fmla="*/ 3887 w 16415"/>
              <a:gd name="T81" fmla="*/ 1730 h 4031"/>
              <a:gd name="T82" fmla="*/ 13550 w 16415"/>
              <a:gd name="T83" fmla="*/ 2146 h 4031"/>
              <a:gd name="T84" fmla="*/ 13270 w 16415"/>
              <a:gd name="T85" fmla="*/ 1920 h 4031"/>
              <a:gd name="T86" fmla="*/ 12918 w 16415"/>
              <a:gd name="T87" fmla="*/ 2639 h 4031"/>
              <a:gd name="T88" fmla="*/ 13714 w 16415"/>
              <a:gd name="T89" fmla="*/ 2174 h 4031"/>
              <a:gd name="T90" fmla="*/ 16415 w 16415"/>
              <a:gd name="T91" fmla="*/ 2110 h 4031"/>
              <a:gd name="T92" fmla="*/ 16415 w 16415"/>
              <a:gd name="T93" fmla="*/ 2691 h 4031"/>
              <a:gd name="T94" fmla="*/ 16415 w 16415"/>
              <a:gd name="T95" fmla="*/ 3995 h 4031"/>
              <a:gd name="T96" fmla="*/ 3887 w 16415"/>
              <a:gd name="T97" fmla="*/ 4031 h 4031"/>
              <a:gd name="T98" fmla="*/ 9796 w 16415"/>
              <a:gd name="T99" fmla="*/ 0 h 4031"/>
              <a:gd name="T100" fmla="*/ 15705 w 16415"/>
              <a:gd name="T101" fmla="*/ 1484 h 4031"/>
              <a:gd name="T102" fmla="*/ 197 w 16415"/>
              <a:gd name="T103" fmla="*/ 2751 h 4031"/>
              <a:gd name="T104" fmla="*/ 16415 w 16415"/>
              <a:gd name="T105" fmla="*/ 3833 h 4031"/>
              <a:gd name="T106" fmla="*/ 15166 w 16415"/>
              <a:gd name="T107" fmla="*/ 2576 h 4031"/>
              <a:gd name="T108" fmla="*/ 15166 w 16415"/>
              <a:gd name="T109" fmla="*/ 2977 h 4031"/>
              <a:gd name="T110" fmla="*/ 15000 w 16415"/>
              <a:gd name="T111" fmla="*/ 2165 h 4031"/>
              <a:gd name="T112" fmla="*/ 14324 w 16415"/>
              <a:gd name="T113" fmla="*/ 2477 h 4031"/>
              <a:gd name="T114" fmla="*/ 14315 w 16415"/>
              <a:gd name="T115" fmla="*/ 2230 h 4031"/>
              <a:gd name="T116" fmla="*/ 14727 w 16415"/>
              <a:gd name="T117" fmla="*/ 2415 h 4031"/>
              <a:gd name="T118" fmla="*/ 14065 w 16415"/>
              <a:gd name="T119" fmla="*/ 2991 h 4031"/>
              <a:gd name="T120" fmla="*/ 14760 w 16415"/>
              <a:gd name="T121" fmla="*/ 3104 h 4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15" h="4031">
                <a:moveTo>
                  <a:pt x="8553" y="1601"/>
                </a:moveTo>
                <a:lnTo>
                  <a:pt x="8553" y="1601"/>
                </a:lnTo>
                <a:cubicBezTo>
                  <a:pt x="8420" y="1626"/>
                  <a:pt x="8286" y="1662"/>
                  <a:pt x="8154" y="1710"/>
                </a:cubicBezTo>
                <a:cubicBezTo>
                  <a:pt x="8206" y="1564"/>
                  <a:pt x="8337" y="1201"/>
                  <a:pt x="8350" y="1167"/>
                </a:cubicBezTo>
                <a:cubicBezTo>
                  <a:pt x="8350" y="1167"/>
                  <a:pt x="8497" y="1482"/>
                  <a:pt x="8553" y="1601"/>
                </a:cubicBezTo>
                <a:close/>
                <a:moveTo>
                  <a:pt x="7806" y="2198"/>
                </a:moveTo>
                <a:lnTo>
                  <a:pt x="7806" y="2198"/>
                </a:lnTo>
                <a:cubicBezTo>
                  <a:pt x="7872" y="2174"/>
                  <a:pt x="7938" y="2151"/>
                  <a:pt x="8005" y="2128"/>
                </a:cubicBezTo>
                <a:cubicBezTo>
                  <a:pt x="8033" y="2050"/>
                  <a:pt x="8062" y="1969"/>
                  <a:pt x="8091" y="1889"/>
                </a:cubicBezTo>
                <a:cubicBezTo>
                  <a:pt x="8264" y="1820"/>
                  <a:pt x="8441" y="1769"/>
                  <a:pt x="8618" y="1739"/>
                </a:cubicBezTo>
                <a:cubicBezTo>
                  <a:pt x="8636" y="1778"/>
                  <a:pt x="8693" y="1899"/>
                  <a:pt x="8711" y="1938"/>
                </a:cubicBezTo>
                <a:cubicBezTo>
                  <a:pt x="8732" y="1932"/>
                  <a:pt x="8862" y="1909"/>
                  <a:pt x="8883" y="1905"/>
                </a:cubicBezTo>
                <a:cubicBezTo>
                  <a:pt x="8740" y="1608"/>
                  <a:pt x="8591" y="1306"/>
                  <a:pt x="8439" y="1007"/>
                </a:cubicBezTo>
                <a:cubicBezTo>
                  <a:pt x="8369" y="1022"/>
                  <a:pt x="8300" y="1038"/>
                  <a:pt x="8234" y="1055"/>
                </a:cubicBezTo>
                <a:cubicBezTo>
                  <a:pt x="8086" y="1440"/>
                  <a:pt x="7942" y="1825"/>
                  <a:pt x="7806" y="2198"/>
                </a:cubicBezTo>
                <a:close/>
                <a:moveTo>
                  <a:pt x="9866" y="1832"/>
                </a:moveTo>
                <a:lnTo>
                  <a:pt x="9866" y="1832"/>
                </a:lnTo>
                <a:cubicBezTo>
                  <a:pt x="9649" y="1579"/>
                  <a:pt x="9429" y="1337"/>
                  <a:pt x="9213" y="1102"/>
                </a:cubicBezTo>
                <a:cubicBezTo>
                  <a:pt x="9213" y="1355"/>
                  <a:pt x="9214" y="1608"/>
                  <a:pt x="9214" y="1860"/>
                </a:cubicBezTo>
                <a:cubicBezTo>
                  <a:pt x="9161" y="1866"/>
                  <a:pt x="9110" y="1872"/>
                  <a:pt x="9058" y="1879"/>
                </a:cubicBezTo>
                <a:lnTo>
                  <a:pt x="9058" y="910"/>
                </a:lnTo>
                <a:cubicBezTo>
                  <a:pt x="9119" y="904"/>
                  <a:pt x="9182" y="899"/>
                  <a:pt x="9245" y="894"/>
                </a:cubicBezTo>
                <a:cubicBezTo>
                  <a:pt x="9450" y="1114"/>
                  <a:pt x="9659" y="1340"/>
                  <a:pt x="9864" y="1576"/>
                </a:cubicBezTo>
                <a:cubicBezTo>
                  <a:pt x="9863" y="1342"/>
                  <a:pt x="9862" y="1108"/>
                  <a:pt x="9862" y="874"/>
                </a:cubicBezTo>
                <a:cubicBezTo>
                  <a:pt x="9914" y="875"/>
                  <a:pt x="9965" y="875"/>
                  <a:pt x="10016" y="877"/>
                </a:cubicBezTo>
                <a:lnTo>
                  <a:pt x="10016" y="1835"/>
                </a:lnTo>
                <a:cubicBezTo>
                  <a:pt x="9966" y="1833"/>
                  <a:pt x="9916" y="1832"/>
                  <a:pt x="9866" y="1832"/>
                </a:cubicBezTo>
                <a:close/>
                <a:moveTo>
                  <a:pt x="7008" y="1972"/>
                </a:moveTo>
                <a:lnTo>
                  <a:pt x="7008" y="1972"/>
                </a:lnTo>
                <a:cubicBezTo>
                  <a:pt x="7008" y="2193"/>
                  <a:pt x="7087" y="2335"/>
                  <a:pt x="7297" y="2266"/>
                </a:cubicBezTo>
                <a:cubicBezTo>
                  <a:pt x="7418" y="2227"/>
                  <a:pt x="7504" y="2140"/>
                  <a:pt x="7541" y="2023"/>
                </a:cubicBezTo>
                <a:lnTo>
                  <a:pt x="7710" y="1980"/>
                </a:lnTo>
                <a:cubicBezTo>
                  <a:pt x="7664" y="2186"/>
                  <a:pt x="7515" y="2350"/>
                  <a:pt x="7304" y="2418"/>
                </a:cubicBezTo>
                <a:cubicBezTo>
                  <a:pt x="7014" y="2512"/>
                  <a:pt x="6845" y="2339"/>
                  <a:pt x="6845" y="2023"/>
                </a:cubicBezTo>
                <a:cubicBezTo>
                  <a:pt x="6845" y="1700"/>
                  <a:pt x="7024" y="1433"/>
                  <a:pt x="7302" y="1343"/>
                </a:cubicBezTo>
                <a:cubicBezTo>
                  <a:pt x="7500" y="1279"/>
                  <a:pt x="7672" y="1333"/>
                  <a:pt x="7709" y="1539"/>
                </a:cubicBezTo>
                <a:lnTo>
                  <a:pt x="7553" y="1587"/>
                </a:lnTo>
                <a:cubicBezTo>
                  <a:pt x="7521" y="1476"/>
                  <a:pt x="7417" y="1467"/>
                  <a:pt x="7308" y="1503"/>
                </a:cubicBezTo>
                <a:cubicBezTo>
                  <a:pt x="7131" y="1560"/>
                  <a:pt x="7008" y="1796"/>
                  <a:pt x="7008" y="1972"/>
                </a:cubicBezTo>
                <a:close/>
                <a:moveTo>
                  <a:pt x="11031" y="1143"/>
                </a:moveTo>
                <a:lnTo>
                  <a:pt x="11031" y="1143"/>
                </a:lnTo>
                <a:lnTo>
                  <a:pt x="11031" y="1376"/>
                </a:lnTo>
                <a:cubicBezTo>
                  <a:pt x="11197" y="1415"/>
                  <a:pt x="11362" y="1461"/>
                  <a:pt x="11528" y="1514"/>
                </a:cubicBezTo>
                <a:lnTo>
                  <a:pt x="11528" y="1674"/>
                </a:lnTo>
                <a:cubicBezTo>
                  <a:pt x="11362" y="1621"/>
                  <a:pt x="11197" y="1575"/>
                  <a:pt x="11031" y="1536"/>
                </a:cubicBezTo>
                <a:lnTo>
                  <a:pt x="11031" y="1806"/>
                </a:lnTo>
                <a:cubicBezTo>
                  <a:pt x="11233" y="1854"/>
                  <a:pt x="11435" y="1912"/>
                  <a:pt x="11636" y="1980"/>
                </a:cubicBezTo>
                <a:cubicBezTo>
                  <a:pt x="11636" y="2035"/>
                  <a:pt x="11635" y="2090"/>
                  <a:pt x="11634" y="2145"/>
                </a:cubicBezTo>
                <a:cubicBezTo>
                  <a:pt x="11392" y="2062"/>
                  <a:pt x="11142" y="1990"/>
                  <a:pt x="10871" y="1936"/>
                </a:cubicBezTo>
                <a:lnTo>
                  <a:pt x="10871" y="954"/>
                </a:lnTo>
                <a:cubicBezTo>
                  <a:pt x="11138" y="997"/>
                  <a:pt x="11380" y="1055"/>
                  <a:pt x="11608" y="1122"/>
                </a:cubicBezTo>
                <a:cubicBezTo>
                  <a:pt x="11608" y="1177"/>
                  <a:pt x="11609" y="1231"/>
                  <a:pt x="11610" y="1286"/>
                </a:cubicBezTo>
                <a:cubicBezTo>
                  <a:pt x="11417" y="1229"/>
                  <a:pt x="11224" y="1181"/>
                  <a:pt x="11031" y="1143"/>
                </a:cubicBezTo>
                <a:close/>
                <a:moveTo>
                  <a:pt x="3820" y="3154"/>
                </a:moveTo>
                <a:lnTo>
                  <a:pt x="3820" y="3154"/>
                </a:lnTo>
                <a:cubicBezTo>
                  <a:pt x="3821" y="3005"/>
                  <a:pt x="3822" y="2436"/>
                  <a:pt x="3823" y="2319"/>
                </a:cubicBezTo>
                <a:cubicBezTo>
                  <a:pt x="3779" y="2440"/>
                  <a:pt x="3518" y="3024"/>
                  <a:pt x="3467" y="3139"/>
                </a:cubicBezTo>
                <a:cubicBezTo>
                  <a:pt x="3404" y="3135"/>
                  <a:pt x="3341" y="3129"/>
                  <a:pt x="3278" y="3123"/>
                </a:cubicBezTo>
                <a:cubicBezTo>
                  <a:pt x="3219" y="2981"/>
                  <a:pt x="2968" y="2379"/>
                  <a:pt x="2925" y="2260"/>
                </a:cubicBezTo>
                <a:cubicBezTo>
                  <a:pt x="2926" y="2373"/>
                  <a:pt x="2928" y="2905"/>
                  <a:pt x="2928" y="3077"/>
                </a:cubicBezTo>
                <a:cubicBezTo>
                  <a:pt x="2873" y="3068"/>
                  <a:pt x="2819" y="3058"/>
                  <a:pt x="2764" y="3047"/>
                </a:cubicBezTo>
                <a:lnTo>
                  <a:pt x="2771" y="2072"/>
                </a:lnTo>
                <a:cubicBezTo>
                  <a:pt x="2865" y="2093"/>
                  <a:pt x="2960" y="2112"/>
                  <a:pt x="3055" y="2128"/>
                </a:cubicBezTo>
                <a:cubicBezTo>
                  <a:pt x="3112" y="2273"/>
                  <a:pt x="3340" y="2856"/>
                  <a:pt x="3382" y="2972"/>
                </a:cubicBezTo>
                <a:lnTo>
                  <a:pt x="3694" y="2192"/>
                </a:lnTo>
                <a:cubicBezTo>
                  <a:pt x="3759" y="2195"/>
                  <a:pt x="3823" y="2198"/>
                  <a:pt x="3887" y="2198"/>
                </a:cubicBezTo>
                <a:cubicBezTo>
                  <a:pt x="3920" y="2198"/>
                  <a:pt x="3952" y="2197"/>
                  <a:pt x="3985" y="2196"/>
                </a:cubicBezTo>
                <a:lnTo>
                  <a:pt x="3985" y="3154"/>
                </a:lnTo>
                <a:cubicBezTo>
                  <a:pt x="3952" y="3154"/>
                  <a:pt x="3920" y="3156"/>
                  <a:pt x="3887" y="3156"/>
                </a:cubicBezTo>
                <a:cubicBezTo>
                  <a:pt x="3865" y="3156"/>
                  <a:pt x="3843" y="3154"/>
                  <a:pt x="3820" y="3154"/>
                </a:cubicBezTo>
                <a:close/>
                <a:moveTo>
                  <a:pt x="11751" y="2186"/>
                </a:moveTo>
                <a:lnTo>
                  <a:pt x="11751" y="2186"/>
                </a:lnTo>
                <a:lnTo>
                  <a:pt x="12156" y="1826"/>
                </a:lnTo>
                <a:lnTo>
                  <a:pt x="11783" y="1177"/>
                </a:lnTo>
                <a:cubicBezTo>
                  <a:pt x="11863" y="1204"/>
                  <a:pt x="11942" y="1231"/>
                  <a:pt x="12019" y="1259"/>
                </a:cubicBezTo>
                <a:lnTo>
                  <a:pt x="12295" y="1743"/>
                </a:lnTo>
                <a:lnTo>
                  <a:pt x="12562" y="1502"/>
                </a:lnTo>
                <a:lnTo>
                  <a:pt x="12738" y="1574"/>
                </a:lnTo>
                <a:lnTo>
                  <a:pt x="12378" y="1889"/>
                </a:lnTo>
                <a:lnTo>
                  <a:pt x="12772" y="2579"/>
                </a:lnTo>
                <a:lnTo>
                  <a:pt x="12529" y="2475"/>
                </a:lnTo>
                <a:lnTo>
                  <a:pt x="12241" y="1974"/>
                </a:lnTo>
                <a:lnTo>
                  <a:pt x="11923" y="2249"/>
                </a:lnTo>
                <a:cubicBezTo>
                  <a:pt x="11866" y="2228"/>
                  <a:pt x="11809" y="2207"/>
                  <a:pt x="11751" y="2186"/>
                </a:cubicBezTo>
                <a:close/>
                <a:moveTo>
                  <a:pt x="6466" y="2721"/>
                </a:moveTo>
                <a:lnTo>
                  <a:pt x="6466" y="2721"/>
                </a:lnTo>
                <a:lnTo>
                  <a:pt x="6466" y="1701"/>
                </a:lnTo>
                <a:cubicBezTo>
                  <a:pt x="6518" y="1680"/>
                  <a:pt x="6571" y="1660"/>
                  <a:pt x="6622" y="1639"/>
                </a:cubicBezTo>
                <a:lnTo>
                  <a:pt x="6622" y="2664"/>
                </a:lnTo>
                <a:cubicBezTo>
                  <a:pt x="6571" y="2683"/>
                  <a:pt x="6519" y="2702"/>
                  <a:pt x="6466" y="2721"/>
                </a:cubicBezTo>
                <a:close/>
                <a:moveTo>
                  <a:pt x="5804" y="2360"/>
                </a:moveTo>
                <a:lnTo>
                  <a:pt x="5804" y="2360"/>
                </a:lnTo>
                <a:cubicBezTo>
                  <a:pt x="5714" y="2381"/>
                  <a:pt x="5625" y="2400"/>
                  <a:pt x="5536" y="2418"/>
                </a:cubicBezTo>
                <a:lnTo>
                  <a:pt x="5536" y="2167"/>
                </a:lnTo>
                <a:cubicBezTo>
                  <a:pt x="5628" y="2146"/>
                  <a:pt x="5720" y="2124"/>
                  <a:pt x="5813" y="2099"/>
                </a:cubicBezTo>
                <a:cubicBezTo>
                  <a:pt x="5972" y="2056"/>
                  <a:pt x="6031" y="2049"/>
                  <a:pt x="6031" y="2165"/>
                </a:cubicBezTo>
                <a:cubicBezTo>
                  <a:pt x="6031" y="2216"/>
                  <a:pt x="5968" y="2316"/>
                  <a:pt x="5804" y="2360"/>
                </a:cubicBezTo>
                <a:close/>
                <a:moveTo>
                  <a:pt x="6212" y="2104"/>
                </a:moveTo>
                <a:lnTo>
                  <a:pt x="6212" y="2104"/>
                </a:lnTo>
                <a:cubicBezTo>
                  <a:pt x="6212" y="1919"/>
                  <a:pt x="6085" y="1866"/>
                  <a:pt x="5815" y="1939"/>
                </a:cubicBezTo>
                <a:cubicBezTo>
                  <a:pt x="5617" y="1991"/>
                  <a:pt x="5470" y="2020"/>
                  <a:pt x="5368" y="2043"/>
                </a:cubicBezTo>
                <a:lnTo>
                  <a:pt x="5368" y="3025"/>
                </a:lnTo>
                <a:cubicBezTo>
                  <a:pt x="5425" y="3014"/>
                  <a:pt x="5481" y="3002"/>
                  <a:pt x="5536" y="2990"/>
                </a:cubicBezTo>
                <a:lnTo>
                  <a:pt x="5536" y="2582"/>
                </a:lnTo>
                <a:cubicBezTo>
                  <a:pt x="5623" y="2563"/>
                  <a:pt x="5710" y="2542"/>
                  <a:pt x="5798" y="2520"/>
                </a:cubicBezTo>
                <a:cubicBezTo>
                  <a:pt x="5899" y="2631"/>
                  <a:pt x="6000" y="2739"/>
                  <a:pt x="6101" y="2843"/>
                </a:cubicBezTo>
                <a:cubicBezTo>
                  <a:pt x="6161" y="2824"/>
                  <a:pt x="6221" y="2805"/>
                  <a:pt x="6279" y="2786"/>
                </a:cubicBezTo>
                <a:cubicBezTo>
                  <a:pt x="6176" y="2679"/>
                  <a:pt x="6073" y="2569"/>
                  <a:pt x="5970" y="2455"/>
                </a:cubicBezTo>
                <a:cubicBezTo>
                  <a:pt x="6082" y="2396"/>
                  <a:pt x="6212" y="2287"/>
                  <a:pt x="6212" y="2104"/>
                </a:cubicBezTo>
                <a:close/>
                <a:moveTo>
                  <a:pt x="4451" y="2341"/>
                </a:moveTo>
                <a:lnTo>
                  <a:pt x="4451" y="2341"/>
                </a:lnTo>
                <a:lnTo>
                  <a:pt x="4451" y="2582"/>
                </a:lnTo>
                <a:cubicBezTo>
                  <a:pt x="4632" y="2569"/>
                  <a:pt x="4813" y="2549"/>
                  <a:pt x="4993" y="2521"/>
                </a:cubicBezTo>
                <a:lnTo>
                  <a:pt x="4993" y="2682"/>
                </a:lnTo>
                <a:cubicBezTo>
                  <a:pt x="4813" y="2709"/>
                  <a:pt x="4632" y="2729"/>
                  <a:pt x="4451" y="2742"/>
                </a:cubicBezTo>
                <a:lnTo>
                  <a:pt x="4451" y="2976"/>
                </a:lnTo>
                <a:cubicBezTo>
                  <a:pt x="4671" y="2965"/>
                  <a:pt x="4892" y="2943"/>
                  <a:pt x="5112" y="2911"/>
                </a:cubicBezTo>
                <a:cubicBezTo>
                  <a:pt x="5111" y="2963"/>
                  <a:pt x="5110" y="3016"/>
                  <a:pt x="5109" y="3068"/>
                </a:cubicBezTo>
                <a:cubicBezTo>
                  <a:pt x="4857" y="3107"/>
                  <a:pt x="4584" y="3133"/>
                  <a:pt x="4285" y="3146"/>
                </a:cubicBezTo>
                <a:lnTo>
                  <a:pt x="4285" y="2187"/>
                </a:lnTo>
                <a:cubicBezTo>
                  <a:pt x="4572" y="2172"/>
                  <a:pt x="4836" y="2142"/>
                  <a:pt x="5080" y="2100"/>
                </a:cubicBezTo>
                <a:cubicBezTo>
                  <a:pt x="5081" y="2156"/>
                  <a:pt x="5082" y="2211"/>
                  <a:pt x="5083" y="2267"/>
                </a:cubicBezTo>
                <a:cubicBezTo>
                  <a:pt x="4872" y="2302"/>
                  <a:pt x="4662" y="2327"/>
                  <a:pt x="4451" y="2341"/>
                </a:cubicBezTo>
                <a:close/>
                <a:moveTo>
                  <a:pt x="2248" y="2518"/>
                </a:moveTo>
                <a:lnTo>
                  <a:pt x="2248" y="2518"/>
                </a:lnTo>
                <a:cubicBezTo>
                  <a:pt x="2125" y="2475"/>
                  <a:pt x="2002" y="2428"/>
                  <a:pt x="1879" y="2375"/>
                </a:cubicBezTo>
                <a:cubicBezTo>
                  <a:pt x="1961" y="2193"/>
                  <a:pt x="2043" y="2012"/>
                  <a:pt x="2054" y="1984"/>
                </a:cubicBezTo>
                <a:lnTo>
                  <a:pt x="2248" y="2518"/>
                </a:lnTo>
                <a:close/>
                <a:moveTo>
                  <a:pt x="1562" y="2684"/>
                </a:moveTo>
                <a:lnTo>
                  <a:pt x="1562" y="2684"/>
                </a:lnTo>
                <a:cubicBezTo>
                  <a:pt x="1611" y="2705"/>
                  <a:pt x="1662" y="2724"/>
                  <a:pt x="1713" y="2744"/>
                </a:cubicBezTo>
                <a:cubicBezTo>
                  <a:pt x="1733" y="2699"/>
                  <a:pt x="1772" y="2612"/>
                  <a:pt x="1817" y="2513"/>
                </a:cubicBezTo>
                <a:cubicBezTo>
                  <a:pt x="1982" y="2582"/>
                  <a:pt x="2148" y="2643"/>
                  <a:pt x="2313" y="2695"/>
                </a:cubicBezTo>
                <a:lnTo>
                  <a:pt x="2412" y="2969"/>
                </a:lnTo>
                <a:cubicBezTo>
                  <a:pt x="2475" y="2985"/>
                  <a:pt x="2538" y="3000"/>
                  <a:pt x="2601" y="3014"/>
                </a:cubicBezTo>
                <a:lnTo>
                  <a:pt x="2201" y="1906"/>
                </a:lnTo>
                <a:cubicBezTo>
                  <a:pt x="2120" y="1877"/>
                  <a:pt x="2041" y="1846"/>
                  <a:pt x="1962" y="1813"/>
                </a:cubicBezTo>
                <a:lnTo>
                  <a:pt x="1562" y="2684"/>
                </a:lnTo>
                <a:close/>
                <a:moveTo>
                  <a:pt x="15998" y="2936"/>
                </a:moveTo>
                <a:lnTo>
                  <a:pt x="15998" y="2936"/>
                </a:lnTo>
                <a:lnTo>
                  <a:pt x="16193" y="2913"/>
                </a:lnTo>
                <a:cubicBezTo>
                  <a:pt x="16239" y="2981"/>
                  <a:pt x="16333" y="2999"/>
                  <a:pt x="16415" y="2993"/>
                </a:cubicBezTo>
                <a:lnTo>
                  <a:pt x="16415" y="3143"/>
                </a:lnTo>
                <a:cubicBezTo>
                  <a:pt x="16214" y="3162"/>
                  <a:pt x="16047" y="3083"/>
                  <a:pt x="15998" y="2936"/>
                </a:cubicBezTo>
                <a:close/>
                <a:moveTo>
                  <a:pt x="15705" y="1730"/>
                </a:moveTo>
                <a:lnTo>
                  <a:pt x="15705" y="1730"/>
                </a:lnTo>
                <a:cubicBezTo>
                  <a:pt x="15952" y="1730"/>
                  <a:pt x="16188" y="1712"/>
                  <a:pt x="16415" y="1677"/>
                </a:cubicBezTo>
                <a:lnTo>
                  <a:pt x="16415" y="1837"/>
                </a:lnTo>
                <a:cubicBezTo>
                  <a:pt x="16182" y="1873"/>
                  <a:pt x="15945" y="1891"/>
                  <a:pt x="15705" y="1891"/>
                </a:cubicBezTo>
                <a:cubicBezTo>
                  <a:pt x="13054" y="1891"/>
                  <a:pt x="12520" y="567"/>
                  <a:pt x="9796" y="567"/>
                </a:cubicBezTo>
                <a:cubicBezTo>
                  <a:pt x="7072" y="567"/>
                  <a:pt x="6537" y="1891"/>
                  <a:pt x="3887" y="1891"/>
                </a:cubicBezTo>
                <a:cubicBezTo>
                  <a:pt x="3026" y="1891"/>
                  <a:pt x="2197" y="1662"/>
                  <a:pt x="1484" y="1228"/>
                </a:cubicBezTo>
                <a:lnTo>
                  <a:pt x="837" y="2669"/>
                </a:lnTo>
                <a:cubicBezTo>
                  <a:pt x="1756" y="3188"/>
                  <a:pt x="2809" y="3462"/>
                  <a:pt x="3887" y="3462"/>
                </a:cubicBezTo>
                <a:cubicBezTo>
                  <a:pt x="6867" y="3462"/>
                  <a:pt x="7544" y="2138"/>
                  <a:pt x="9796" y="2138"/>
                </a:cubicBezTo>
                <a:cubicBezTo>
                  <a:pt x="12046" y="2138"/>
                  <a:pt x="12725" y="3462"/>
                  <a:pt x="15705" y="3462"/>
                </a:cubicBezTo>
                <a:cubicBezTo>
                  <a:pt x="15943" y="3462"/>
                  <a:pt x="16181" y="3449"/>
                  <a:pt x="16415" y="3422"/>
                </a:cubicBezTo>
                <a:lnTo>
                  <a:pt x="16415" y="3585"/>
                </a:lnTo>
                <a:cubicBezTo>
                  <a:pt x="16181" y="3610"/>
                  <a:pt x="15945" y="3623"/>
                  <a:pt x="15705" y="3623"/>
                </a:cubicBezTo>
                <a:cubicBezTo>
                  <a:pt x="12701" y="3623"/>
                  <a:pt x="11992" y="2299"/>
                  <a:pt x="9796" y="2299"/>
                </a:cubicBezTo>
                <a:cubicBezTo>
                  <a:pt x="7599" y="2299"/>
                  <a:pt x="6891" y="3623"/>
                  <a:pt x="3887" y="3623"/>
                </a:cubicBezTo>
                <a:cubicBezTo>
                  <a:pt x="2737" y="3623"/>
                  <a:pt x="1658" y="3332"/>
                  <a:pt x="631" y="2735"/>
                </a:cubicBezTo>
                <a:lnTo>
                  <a:pt x="1413" y="993"/>
                </a:lnTo>
                <a:cubicBezTo>
                  <a:pt x="2150" y="1463"/>
                  <a:pt x="2940" y="1730"/>
                  <a:pt x="3887" y="1730"/>
                </a:cubicBezTo>
                <a:cubicBezTo>
                  <a:pt x="6501" y="1730"/>
                  <a:pt x="7026" y="406"/>
                  <a:pt x="9796" y="406"/>
                </a:cubicBezTo>
                <a:cubicBezTo>
                  <a:pt x="12565" y="406"/>
                  <a:pt x="13091" y="1730"/>
                  <a:pt x="15705" y="1730"/>
                </a:cubicBezTo>
                <a:close/>
                <a:moveTo>
                  <a:pt x="13550" y="2146"/>
                </a:moveTo>
                <a:lnTo>
                  <a:pt x="13550" y="2146"/>
                </a:lnTo>
                <a:cubicBezTo>
                  <a:pt x="13550" y="2288"/>
                  <a:pt x="13439" y="2270"/>
                  <a:pt x="13270" y="2214"/>
                </a:cubicBezTo>
                <a:lnTo>
                  <a:pt x="13082" y="2155"/>
                </a:lnTo>
                <a:lnTo>
                  <a:pt x="13082" y="1861"/>
                </a:lnTo>
                <a:lnTo>
                  <a:pt x="13270" y="1920"/>
                </a:lnTo>
                <a:cubicBezTo>
                  <a:pt x="13443" y="1977"/>
                  <a:pt x="13550" y="2031"/>
                  <a:pt x="13550" y="2146"/>
                </a:cubicBezTo>
                <a:close/>
                <a:moveTo>
                  <a:pt x="12918" y="1640"/>
                </a:moveTo>
                <a:lnTo>
                  <a:pt x="12918" y="1640"/>
                </a:lnTo>
                <a:lnTo>
                  <a:pt x="12918" y="2639"/>
                </a:lnTo>
                <a:lnTo>
                  <a:pt x="13082" y="2701"/>
                </a:lnTo>
                <a:lnTo>
                  <a:pt x="13082" y="2310"/>
                </a:lnTo>
                <a:lnTo>
                  <a:pt x="13285" y="2375"/>
                </a:lnTo>
                <a:cubicBezTo>
                  <a:pt x="13582" y="2473"/>
                  <a:pt x="13714" y="2326"/>
                  <a:pt x="13714" y="2174"/>
                </a:cubicBezTo>
                <a:cubicBezTo>
                  <a:pt x="13714" y="2003"/>
                  <a:pt x="13620" y="1896"/>
                  <a:pt x="13414" y="1808"/>
                </a:cubicBezTo>
                <a:cubicBezTo>
                  <a:pt x="13356" y="1785"/>
                  <a:pt x="13252" y="1744"/>
                  <a:pt x="12918" y="1640"/>
                </a:cubicBezTo>
                <a:close/>
                <a:moveTo>
                  <a:pt x="16415" y="2110"/>
                </a:moveTo>
                <a:lnTo>
                  <a:pt x="16415" y="2110"/>
                </a:lnTo>
                <a:lnTo>
                  <a:pt x="16415" y="2253"/>
                </a:lnTo>
                <a:cubicBezTo>
                  <a:pt x="16278" y="2269"/>
                  <a:pt x="16193" y="2332"/>
                  <a:pt x="16193" y="2417"/>
                </a:cubicBezTo>
                <a:cubicBezTo>
                  <a:pt x="16193" y="2507"/>
                  <a:pt x="16292" y="2525"/>
                  <a:pt x="16415" y="2535"/>
                </a:cubicBezTo>
                <a:lnTo>
                  <a:pt x="16415" y="2691"/>
                </a:lnTo>
                <a:cubicBezTo>
                  <a:pt x="16410" y="2691"/>
                  <a:pt x="16404" y="2690"/>
                  <a:pt x="16398" y="2690"/>
                </a:cubicBezTo>
                <a:cubicBezTo>
                  <a:pt x="16285" y="2683"/>
                  <a:pt x="16003" y="2673"/>
                  <a:pt x="16003" y="2432"/>
                </a:cubicBezTo>
                <a:cubicBezTo>
                  <a:pt x="16003" y="2265"/>
                  <a:pt x="16165" y="2139"/>
                  <a:pt x="16415" y="2110"/>
                </a:cubicBezTo>
                <a:close/>
                <a:moveTo>
                  <a:pt x="16415" y="3995"/>
                </a:moveTo>
                <a:lnTo>
                  <a:pt x="16415" y="3995"/>
                </a:lnTo>
                <a:cubicBezTo>
                  <a:pt x="16181" y="4018"/>
                  <a:pt x="15944" y="4030"/>
                  <a:pt x="15705" y="4031"/>
                </a:cubicBezTo>
                <a:cubicBezTo>
                  <a:pt x="12676" y="4031"/>
                  <a:pt x="11815" y="2706"/>
                  <a:pt x="9796" y="2706"/>
                </a:cubicBezTo>
                <a:cubicBezTo>
                  <a:pt x="7775" y="2706"/>
                  <a:pt x="6915" y="4031"/>
                  <a:pt x="3887" y="4031"/>
                </a:cubicBezTo>
                <a:cubicBezTo>
                  <a:pt x="2504" y="4030"/>
                  <a:pt x="1193" y="3637"/>
                  <a:pt x="0" y="2810"/>
                </a:cubicBezTo>
                <a:lnTo>
                  <a:pt x="1076" y="194"/>
                </a:lnTo>
                <a:cubicBezTo>
                  <a:pt x="1895" y="963"/>
                  <a:pt x="2828" y="1323"/>
                  <a:pt x="3887" y="1323"/>
                </a:cubicBezTo>
                <a:cubicBezTo>
                  <a:pt x="6394" y="1323"/>
                  <a:pt x="6922" y="0"/>
                  <a:pt x="9796" y="0"/>
                </a:cubicBezTo>
                <a:cubicBezTo>
                  <a:pt x="12669" y="0"/>
                  <a:pt x="13197" y="1323"/>
                  <a:pt x="15705" y="1323"/>
                </a:cubicBezTo>
                <a:cubicBezTo>
                  <a:pt x="15948" y="1323"/>
                  <a:pt x="16185" y="1304"/>
                  <a:pt x="16415" y="1265"/>
                </a:cubicBezTo>
                <a:lnTo>
                  <a:pt x="16415" y="1426"/>
                </a:lnTo>
                <a:cubicBezTo>
                  <a:pt x="16183" y="1464"/>
                  <a:pt x="15946" y="1484"/>
                  <a:pt x="15705" y="1484"/>
                </a:cubicBezTo>
                <a:cubicBezTo>
                  <a:pt x="13151" y="1484"/>
                  <a:pt x="12632" y="159"/>
                  <a:pt x="9796" y="159"/>
                </a:cubicBezTo>
                <a:cubicBezTo>
                  <a:pt x="6959" y="159"/>
                  <a:pt x="6441" y="1484"/>
                  <a:pt x="3887" y="1484"/>
                </a:cubicBezTo>
                <a:cubicBezTo>
                  <a:pt x="2849" y="1484"/>
                  <a:pt x="1877" y="1124"/>
                  <a:pt x="1137" y="468"/>
                </a:cubicBezTo>
                <a:lnTo>
                  <a:pt x="197" y="2751"/>
                </a:lnTo>
                <a:cubicBezTo>
                  <a:pt x="1277" y="3483"/>
                  <a:pt x="2552" y="3870"/>
                  <a:pt x="3887" y="3870"/>
                </a:cubicBezTo>
                <a:cubicBezTo>
                  <a:pt x="6879" y="3870"/>
                  <a:pt x="7731" y="2545"/>
                  <a:pt x="9796" y="2545"/>
                </a:cubicBezTo>
                <a:cubicBezTo>
                  <a:pt x="11861" y="2545"/>
                  <a:pt x="12712" y="3870"/>
                  <a:pt x="15705" y="3870"/>
                </a:cubicBezTo>
                <a:cubicBezTo>
                  <a:pt x="15944" y="3870"/>
                  <a:pt x="16181" y="3857"/>
                  <a:pt x="16415" y="3833"/>
                </a:cubicBezTo>
                <a:lnTo>
                  <a:pt x="16415" y="3995"/>
                </a:lnTo>
                <a:close/>
                <a:moveTo>
                  <a:pt x="15166" y="2346"/>
                </a:moveTo>
                <a:lnTo>
                  <a:pt x="15166" y="2346"/>
                </a:lnTo>
                <a:lnTo>
                  <a:pt x="15166" y="2576"/>
                </a:lnTo>
                <a:cubicBezTo>
                  <a:pt x="15343" y="2590"/>
                  <a:pt x="15521" y="2597"/>
                  <a:pt x="15696" y="2597"/>
                </a:cubicBezTo>
                <a:lnTo>
                  <a:pt x="15696" y="2753"/>
                </a:lnTo>
                <a:cubicBezTo>
                  <a:pt x="15514" y="2753"/>
                  <a:pt x="15338" y="2746"/>
                  <a:pt x="15166" y="2732"/>
                </a:cubicBezTo>
                <a:lnTo>
                  <a:pt x="15166" y="2977"/>
                </a:lnTo>
                <a:cubicBezTo>
                  <a:pt x="15380" y="2995"/>
                  <a:pt x="15598" y="3002"/>
                  <a:pt x="15812" y="2998"/>
                </a:cubicBezTo>
                <a:cubicBezTo>
                  <a:pt x="15812" y="3010"/>
                  <a:pt x="15810" y="3140"/>
                  <a:pt x="15810" y="3152"/>
                </a:cubicBezTo>
                <a:cubicBezTo>
                  <a:pt x="15541" y="3157"/>
                  <a:pt x="15309" y="3152"/>
                  <a:pt x="15000" y="3127"/>
                </a:cubicBezTo>
                <a:lnTo>
                  <a:pt x="15000" y="2165"/>
                </a:lnTo>
                <a:cubicBezTo>
                  <a:pt x="15248" y="2189"/>
                  <a:pt x="15489" y="2200"/>
                  <a:pt x="15781" y="2196"/>
                </a:cubicBezTo>
                <a:cubicBezTo>
                  <a:pt x="15783" y="2308"/>
                  <a:pt x="15783" y="2332"/>
                  <a:pt x="15784" y="2359"/>
                </a:cubicBezTo>
                <a:cubicBezTo>
                  <a:pt x="15578" y="2363"/>
                  <a:pt x="15390" y="2361"/>
                  <a:pt x="15166" y="2346"/>
                </a:cubicBezTo>
                <a:close/>
                <a:moveTo>
                  <a:pt x="14324" y="2477"/>
                </a:moveTo>
                <a:lnTo>
                  <a:pt x="14324" y="2477"/>
                </a:lnTo>
                <a:lnTo>
                  <a:pt x="14065" y="2421"/>
                </a:lnTo>
                <a:lnTo>
                  <a:pt x="14065" y="2180"/>
                </a:lnTo>
                <a:lnTo>
                  <a:pt x="14315" y="2230"/>
                </a:lnTo>
                <a:cubicBezTo>
                  <a:pt x="14477" y="2261"/>
                  <a:pt x="14554" y="2281"/>
                  <a:pt x="14554" y="2389"/>
                </a:cubicBezTo>
                <a:cubicBezTo>
                  <a:pt x="14554" y="2504"/>
                  <a:pt x="14441" y="2499"/>
                  <a:pt x="14324" y="2477"/>
                </a:cubicBezTo>
                <a:close/>
                <a:moveTo>
                  <a:pt x="14727" y="2415"/>
                </a:moveTo>
                <a:lnTo>
                  <a:pt x="14727" y="2415"/>
                </a:lnTo>
                <a:cubicBezTo>
                  <a:pt x="14727" y="2230"/>
                  <a:pt x="14602" y="2120"/>
                  <a:pt x="14335" y="2069"/>
                </a:cubicBezTo>
                <a:cubicBezTo>
                  <a:pt x="14335" y="2069"/>
                  <a:pt x="14087" y="2014"/>
                  <a:pt x="13898" y="1961"/>
                </a:cubicBezTo>
                <a:lnTo>
                  <a:pt x="13898" y="2953"/>
                </a:lnTo>
                <a:cubicBezTo>
                  <a:pt x="13953" y="2966"/>
                  <a:pt x="14009" y="2979"/>
                  <a:pt x="14065" y="2991"/>
                </a:cubicBezTo>
                <a:lnTo>
                  <a:pt x="14065" y="2587"/>
                </a:lnTo>
                <a:lnTo>
                  <a:pt x="14279" y="2628"/>
                </a:lnTo>
                <a:lnTo>
                  <a:pt x="14546" y="3077"/>
                </a:lnTo>
                <a:cubicBezTo>
                  <a:pt x="14616" y="3087"/>
                  <a:pt x="14687" y="3096"/>
                  <a:pt x="14760" y="3104"/>
                </a:cubicBezTo>
                <a:lnTo>
                  <a:pt x="14485" y="2642"/>
                </a:lnTo>
                <a:cubicBezTo>
                  <a:pt x="14627" y="2629"/>
                  <a:pt x="14727" y="2561"/>
                  <a:pt x="14727" y="2415"/>
                </a:cubicBezTo>
                <a:close/>
              </a:path>
            </a:pathLst>
          </a:custGeom>
          <a:solidFill>
            <a:srgbClr val="006F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9AC90E9-8548-4F44-A404-4532EB3B482D}"/>
              </a:ext>
            </a:extLst>
          </p:cNvPr>
          <p:cNvSpPr>
            <a:spLocks noGrp="1"/>
          </p:cNvSpPr>
          <p:nvPr>
            <p:ph type="title" hasCustomPrompt="1"/>
          </p:nvPr>
        </p:nvSpPr>
        <p:spPr>
          <a:xfrm>
            <a:off x="457200" y="409575"/>
            <a:ext cx="6950075" cy="1691639"/>
          </a:xfrm>
        </p:spPr>
        <p:txBody>
          <a:bodyPr anchor="b" anchorCtr="0"/>
          <a:lstStyle>
            <a:lvl1pPr>
              <a:defRPr sz="3200" spc="-60" baseline="0"/>
            </a:lvl1pPr>
          </a:lstStyle>
          <a:p>
            <a:r>
              <a:rPr lang="en-US" dirty="0"/>
              <a:t>Section header title</a:t>
            </a:r>
          </a:p>
        </p:txBody>
      </p:sp>
      <p:sp>
        <p:nvSpPr>
          <p:cNvPr id="3" name="Text Placeholder 2">
            <a:extLst>
              <a:ext uri="{FF2B5EF4-FFF2-40B4-BE49-F238E27FC236}">
                <a16:creationId xmlns:a16="http://schemas.microsoft.com/office/drawing/2014/main" id="{0E07319C-9A3D-6A49-8F17-E79484E38275}"/>
              </a:ext>
            </a:extLst>
          </p:cNvPr>
          <p:cNvSpPr>
            <a:spLocks noGrp="1"/>
          </p:cNvSpPr>
          <p:nvPr>
            <p:ph type="body" idx="1" hasCustomPrompt="1"/>
          </p:nvPr>
        </p:nvSpPr>
        <p:spPr>
          <a:xfrm>
            <a:off x="457200" y="2240280"/>
            <a:ext cx="3978275" cy="456267"/>
          </a:xfrm>
        </p:spPr>
        <p:txBody>
          <a:bodyPr>
            <a:noAutofit/>
          </a:bodyPr>
          <a:lstStyle>
            <a:lvl1pPr marL="0" indent="0">
              <a:spcBef>
                <a:spcPts val="0"/>
              </a:spcBef>
              <a:buNone/>
              <a:defRPr sz="1000" cap="none" baseline="0">
                <a:solidFill>
                  <a:schemeClr val="tx1"/>
                </a:solidFill>
              </a:defRPr>
            </a:lvl1pPr>
            <a:lvl2pPr marL="0" indent="0">
              <a:spcBef>
                <a:spcPts val="0"/>
              </a:spcBef>
              <a:buNone/>
              <a:defRPr sz="1000" cap="all" baseline="0">
                <a:solidFill>
                  <a:schemeClr val="tx1"/>
                </a:solidFill>
              </a:defRPr>
            </a:lvl2pPr>
            <a:lvl3pPr marL="0" indent="0">
              <a:spcBef>
                <a:spcPts val="0"/>
              </a:spcBef>
              <a:buNone/>
              <a:defRPr sz="1000" cap="all" baseline="0">
                <a:solidFill>
                  <a:schemeClr val="tx1"/>
                </a:solidFill>
              </a:defRPr>
            </a:lvl3pPr>
            <a:lvl4pPr marL="0" indent="0">
              <a:spcBef>
                <a:spcPts val="0"/>
              </a:spcBef>
              <a:buNone/>
              <a:defRPr sz="1000" cap="all" baseline="0">
                <a:solidFill>
                  <a:schemeClr val="tx1"/>
                </a:solidFill>
              </a:defRPr>
            </a:lvl4pPr>
            <a:lvl5pPr marL="0" indent="0">
              <a:spcBef>
                <a:spcPts val="0"/>
              </a:spcBef>
              <a:buNone/>
              <a:defRPr sz="1000" cap="all" baseline="0">
                <a:solidFill>
                  <a:schemeClr val="tx1"/>
                </a:solidFill>
              </a:defRPr>
            </a:lvl5pPr>
            <a:lvl6pPr marL="0" indent="0">
              <a:spcBef>
                <a:spcPts val="0"/>
              </a:spcBef>
              <a:buNone/>
              <a:defRPr sz="1000" cap="all" baseline="0">
                <a:solidFill>
                  <a:schemeClr val="tx1"/>
                </a:solidFill>
              </a:defRPr>
            </a:lvl6pPr>
            <a:lvl7pPr marL="0" indent="0">
              <a:spcBef>
                <a:spcPts val="0"/>
              </a:spcBef>
              <a:buNone/>
              <a:defRPr sz="1000" cap="all" baseline="0">
                <a:solidFill>
                  <a:schemeClr val="tx1"/>
                </a:solidFill>
              </a:defRPr>
            </a:lvl7pPr>
            <a:lvl8pPr marL="0" indent="0">
              <a:spcBef>
                <a:spcPts val="0"/>
              </a:spcBef>
              <a:buNone/>
              <a:defRPr sz="1000" cap="all" baseline="0">
                <a:solidFill>
                  <a:schemeClr val="tx1"/>
                </a:solidFill>
              </a:defRPr>
            </a:lvl8pPr>
            <a:lvl9pPr marL="0" indent="0">
              <a:spcBef>
                <a:spcPts val="0"/>
              </a:spcBef>
              <a:buNone/>
              <a:defRPr sz="1000" cap="all" baseline="0">
                <a:solidFill>
                  <a:schemeClr val="tx1"/>
                </a:solidFill>
              </a:defRPr>
            </a:lvl9pPr>
          </a:lstStyle>
          <a:p>
            <a:pPr lvl="0"/>
            <a:r>
              <a:rPr lang="en-US" dirty="0"/>
              <a:t>Optional subtitle</a:t>
            </a:r>
          </a:p>
        </p:txBody>
      </p:sp>
    </p:spTree>
    <p:extLst>
      <p:ext uri="{BB962C8B-B14F-4D97-AF65-F5344CB8AC3E}">
        <p14:creationId xmlns:p14="http://schemas.microsoft.com/office/powerpoint/2010/main" val="249238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01 Blue">
    <p:bg>
      <p:bgPr>
        <a:solidFill>
          <a:srgbClr val="00175A"/>
        </a:solidFill>
        <a:effectLst/>
      </p:bgPr>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E01E55ED-B9BC-124E-93D5-EC36F4D89B7C}"/>
              </a:ext>
            </a:extLst>
          </p:cNvPr>
          <p:cNvSpPr>
            <a:spLocks noEditPoints="1"/>
          </p:cNvSpPr>
          <p:nvPr userDrawn="1"/>
        </p:nvSpPr>
        <p:spPr bwMode="hidden">
          <a:xfrm>
            <a:off x="1328737" y="2783868"/>
            <a:ext cx="7815263" cy="1922463"/>
          </a:xfrm>
          <a:custGeom>
            <a:avLst/>
            <a:gdLst>
              <a:gd name="T0" fmla="*/ 8350 w 16415"/>
              <a:gd name="T1" fmla="*/ 1167 h 4031"/>
              <a:gd name="T2" fmla="*/ 8005 w 16415"/>
              <a:gd name="T3" fmla="*/ 2128 h 4031"/>
              <a:gd name="T4" fmla="*/ 8883 w 16415"/>
              <a:gd name="T5" fmla="*/ 1905 h 4031"/>
              <a:gd name="T6" fmla="*/ 9866 w 16415"/>
              <a:gd name="T7" fmla="*/ 1832 h 4031"/>
              <a:gd name="T8" fmla="*/ 9058 w 16415"/>
              <a:gd name="T9" fmla="*/ 1879 h 4031"/>
              <a:gd name="T10" fmla="*/ 9862 w 16415"/>
              <a:gd name="T11" fmla="*/ 874 h 4031"/>
              <a:gd name="T12" fmla="*/ 7008 w 16415"/>
              <a:gd name="T13" fmla="*/ 1972 h 4031"/>
              <a:gd name="T14" fmla="*/ 7710 w 16415"/>
              <a:gd name="T15" fmla="*/ 1980 h 4031"/>
              <a:gd name="T16" fmla="*/ 7709 w 16415"/>
              <a:gd name="T17" fmla="*/ 1539 h 4031"/>
              <a:gd name="T18" fmla="*/ 11031 w 16415"/>
              <a:gd name="T19" fmla="*/ 1143 h 4031"/>
              <a:gd name="T20" fmla="*/ 11528 w 16415"/>
              <a:gd name="T21" fmla="*/ 1674 h 4031"/>
              <a:gd name="T22" fmla="*/ 11634 w 16415"/>
              <a:gd name="T23" fmla="*/ 2145 h 4031"/>
              <a:gd name="T24" fmla="*/ 11610 w 16415"/>
              <a:gd name="T25" fmla="*/ 1286 h 4031"/>
              <a:gd name="T26" fmla="*/ 3823 w 16415"/>
              <a:gd name="T27" fmla="*/ 2319 h 4031"/>
              <a:gd name="T28" fmla="*/ 2928 w 16415"/>
              <a:gd name="T29" fmla="*/ 3077 h 4031"/>
              <a:gd name="T30" fmla="*/ 3382 w 16415"/>
              <a:gd name="T31" fmla="*/ 2972 h 4031"/>
              <a:gd name="T32" fmla="*/ 3985 w 16415"/>
              <a:gd name="T33" fmla="*/ 3154 h 4031"/>
              <a:gd name="T34" fmla="*/ 11751 w 16415"/>
              <a:gd name="T35" fmla="*/ 2186 h 4031"/>
              <a:gd name="T36" fmla="*/ 12295 w 16415"/>
              <a:gd name="T37" fmla="*/ 1743 h 4031"/>
              <a:gd name="T38" fmla="*/ 12772 w 16415"/>
              <a:gd name="T39" fmla="*/ 2579 h 4031"/>
              <a:gd name="T40" fmla="*/ 11751 w 16415"/>
              <a:gd name="T41" fmla="*/ 2186 h 4031"/>
              <a:gd name="T42" fmla="*/ 6622 w 16415"/>
              <a:gd name="T43" fmla="*/ 1639 h 4031"/>
              <a:gd name="T44" fmla="*/ 5804 w 16415"/>
              <a:gd name="T45" fmla="*/ 2360 h 4031"/>
              <a:gd name="T46" fmla="*/ 6031 w 16415"/>
              <a:gd name="T47" fmla="*/ 2165 h 4031"/>
              <a:gd name="T48" fmla="*/ 5815 w 16415"/>
              <a:gd name="T49" fmla="*/ 1939 h 4031"/>
              <a:gd name="T50" fmla="*/ 5536 w 16415"/>
              <a:gd name="T51" fmla="*/ 2582 h 4031"/>
              <a:gd name="T52" fmla="*/ 5970 w 16415"/>
              <a:gd name="T53" fmla="*/ 2455 h 4031"/>
              <a:gd name="T54" fmla="*/ 4451 w 16415"/>
              <a:gd name="T55" fmla="*/ 2582 h 4031"/>
              <a:gd name="T56" fmla="*/ 4451 w 16415"/>
              <a:gd name="T57" fmla="*/ 2976 h 4031"/>
              <a:gd name="T58" fmla="*/ 4285 w 16415"/>
              <a:gd name="T59" fmla="*/ 2187 h 4031"/>
              <a:gd name="T60" fmla="*/ 2248 w 16415"/>
              <a:gd name="T61" fmla="*/ 2518 h 4031"/>
              <a:gd name="T62" fmla="*/ 2248 w 16415"/>
              <a:gd name="T63" fmla="*/ 2518 h 4031"/>
              <a:gd name="T64" fmla="*/ 1817 w 16415"/>
              <a:gd name="T65" fmla="*/ 2513 h 4031"/>
              <a:gd name="T66" fmla="*/ 2201 w 16415"/>
              <a:gd name="T67" fmla="*/ 1906 h 4031"/>
              <a:gd name="T68" fmla="*/ 15998 w 16415"/>
              <a:gd name="T69" fmla="*/ 2936 h 4031"/>
              <a:gd name="T70" fmla="*/ 15998 w 16415"/>
              <a:gd name="T71" fmla="*/ 2936 h 4031"/>
              <a:gd name="T72" fmla="*/ 16415 w 16415"/>
              <a:gd name="T73" fmla="*/ 1837 h 4031"/>
              <a:gd name="T74" fmla="*/ 1484 w 16415"/>
              <a:gd name="T75" fmla="*/ 1228 h 4031"/>
              <a:gd name="T76" fmla="*/ 15705 w 16415"/>
              <a:gd name="T77" fmla="*/ 3462 h 4031"/>
              <a:gd name="T78" fmla="*/ 9796 w 16415"/>
              <a:gd name="T79" fmla="*/ 2299 h 4031"/>
              <a:gd name="T80" fmla="*/ 3887 w 16415"/>
              <a:gd name="T81" fmla="*/ 1730 h 4031"/>
              <a:gd name="T82" fmla="*/ 13550 w 16415"/>
              <a:gd name="T83" fmla="*/ 2146 h 4031"/>
              <a:gd name="T84" fmla="*/ 13270 w 16415"/>
              <a:gd name="T85" fmla="*/ 1920 h 4031"/>
              <a:gd name="T86" fmla="*/ 12918 w 16415"/>
              <a:gd name="T87" fmla="*/ 2639 h 4031"/>
              <a:gd name="T88" fmla="*/ 13714 w 16415"/>
              <a:gd name="T89" fmla="*/ 2174 h 4031"/>
              <a:gd name="T90" fmla="*/ 16415 w 16415"/>
              <a:gd name="T91" fmla="*/ 2110 h 4031"/>
              <a:gd name="T92" fmla="*/ 16415 w 16415"/>
              <a:gd name="T93" fmla="*/ 2691 h 4031"/>
              <a:gd name="T94" fmla="*/ 16415 w 16415"/>
              <a:gd name="T95" fmla="*/ 3995 h 4031"/>
              <a:gd name="T96" fmla="*/ 3887 w 16415"/>
              <a:gd name="T97" fmla="*/ 4031 h 4031"/>
              <a:gd name="T98" fmla="*/ 9796 w 16415"/>
              <a:gd name="T99" fmla="*/ 0 h 4031"/>
              <a:gd name="T100" fmla="*/ 15705 w 16415"/>
              <a:gd name="T101" fmla="*/ 1484 h 4031"/>
              <a:gd name="T102" fmla="*/ 197 w 16415"/>
              <a:gd name="T103" fmla="*/ 2751 h 4031"/>
              <a:gd name="T104" fmla="*/ 16415 w 16415"/>
              <a:gd name="T105" fmla="*/ 3833 h 4031"/>
              <a:gd name="T106" fmla="*/ 15166 w 16415"/>
              <a:gd name="T107" fmla="*/ 2576 h 4031"/>
              <a:gd name="T108" fmla="*/ 15166 w 16415"/>
              <a:gd name="T109" fmla="*/ 2977 h 4031"/>
              <a:gd name="T110" fmla="*/ 15000 w 16415"/>
              <a:gd name="T111" fmla="*/ 2165 h 4031"/>
              <a:gd name="T112" fmla="*/ 14324 w 16415"/>
              <a:gd name="T113" fmla="*/ 2477 h 4031"/>
              <a:gd name="T114" fmla="*/ 14315 w 16415"/>
              <a:gd name="T115" fmla="*/ 2230 h 4031"/>
              <a:gd name="T116" fmla="*/ 14727 w 16415"/>
              <a:gd name="T117" fmla="*/ 2415 h 4031"/>
              <a:gd name="T118" fmla="*/ 14065 w 16415"/>
              <a:gd name="T119" fmla="*/ 2991 h 4031"/>
              <a:gd name="T120" fmla="*/ 14760 w 16415"/>
              <a:gd name="T121" fmla="*/ 3104 h 4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15" h="4031">
                <a:moveTo>
                  <a:pt x="8553" y="1601"/>
                </a:moveTo>
                <a:lnTo>
                  <a:pt x="8553" y="1601"/>
                </a:lnTo>
                <a:cubicBezTo>
                  <a:pt x="8420" y="1626"/>
                  <a:pt x="8286" y="1662"/>
                  <a:pt x="8154" y="1710"/>
                </a:cubicBezTo>
                <a:cubicBezTo>
                  <a:pt x="8206" y="1564"/>
                  <a:pt x="8337" y="1201"/>
                  <a:pt x="8350" y="1167"/>
                </a:cubicBezTo>
                <a:cubicBezTo>
                  <a:pt x="8350" y="1167"/>
                  <a:pt x="8497" y="1482"/>
                  <a:pt x="8553" y="1601"/>
                </a:cubicBezTo>
                <a:close/>
                <a:moveTo>
                  <a:pt x="7806" y="2198"/>
                </a:moveTo>
                <a:lnTo>
                  <a:pt x="7806" y="2198"/>
                </a:lnTo>
                <a:cubicBezTo>
                  <a:pt x="7872" y="2174"/>
                  <a:pt x="7938" y="2151"/>
                  <a:pt x="8005" y="2128"/>
                </a:cubicBezTo>
                <a:cubicBezTo>
                  <a:pt x="8033" y="2050"/>
                  <a:pt x="8062" y="1969"/>
                  <a:pt x="8091" y="1889"/>
                </a:cubicBezTo>
                <a:cubicBezTo>
                  <a:pt x="8264" y="1820"/>
                  <a:pt x="8441" y="1769"/>
                  <a:pt x="8618" y="1739"/>
                </a:cubicBezTo>
                <a:cubicBezTo>
                  <a:pt x="8636" y="1778"/>
                  <a:pt x="8693" y="1899"/>
                  <a:pt x="8711" y="1938"/>
                </a:cubicBezTo>
                <a:cubicBezTo>
                  <a:pt x="8732" y="1932"/>
                  <a:pt x="8862" y="1909"/>
                  <a:pt x="8883" y="1905"/>
                </a:cubicBezTo>
                <a:cubicBezTo>
                  <a:pt x="8740" y="1608"/>
                  <a:pt x="8591" y="1306"/>
                  <a:pt x="8439" y="1007"/>
                </a:cubicBezTo>
                <a:cubicBezTo>
                  <a:pt x="8369" y="1022"/>
                  <a:pt x="8300" y="1038"/>
                  <a:pt x="8234" y="1055"/>
                </a:cubicBezTo>
                <a:cubicBezTo>
                  <a:pt x="8086" y="1440"/>
                  <a:pt x="7942" y="1825"/>
                  <a:pt x="7806" y="2198"/>
                </a:cubicBezTo>
                <a:close/>
                <a:moveTo>
                  <a:pt x="9866" y="1832"/>
                </a:moveTo>
                <a:lnTo>
                  <a:pt x="9866" y="1832"/>
                </a:lnTo>
                <a:cubicBezTo>
                  <a:pt x="9649" y="1579"/>
                  <a:pt x="9429" y="1337"/>
                  <a:pt x="9213" y="1102"/>
                </a:cubicBezTo>
                <a:cubicBezTo>
                  <a:pt x="9213" y="1355"/>
                  <a:pt x="9214" y="1608"/>
                  <a:pt x="9214" y="1860"/>
                </a:cubicBezTo>
                <a:cubicBezTo>
                  <a:pt x="9161" y="1866"/>
                  <a:pt x="9110" y="1872"/>
                  <a:pt x="9058" y="1879"/>
                </a:cubicBezTo>
                <a:lnTo>
                  <a:pt x="9058" y="910"/>
                </a:lnTo>
                <a:cubicBezTo>
                  <a:pt x="9119" y="904"/>
                  <a:pt x="9182" y="899"/>
                  <a:pt x="9245" y="894"/>
                </a:cubicBezTo>
                <a:cubicBezTo>
                  <a:pt x="9450" y="1114"/>
                  <a:pt x="9659" y="1340"/>
                  <a:pt x="9864" y="1576"/>
                </a:cubicBezTo>
                <a:cubicBezTo>
                  <a:pt x="9863" y="1342"/>
                  <a:pt x="9862" y="1108"/>
                  <a:pt x="9862" y="874"/>
                </a:cubicBezTo>
                <a:cubicBezTo>
                  <a:pt x="9914" y="875"/>
                  <a:pt x="9965" y="875"/>
                  <a:pt x="10016" y="877"/>
                </a:cubicBezTo>
                <a:lnTo>
                  <a:pt x="10016" y="1835"/>
                </a:lnTo>
                <a:cubicBezTo>
                  <a:pt x="9966" y="1833"/>
                  <a:pt x="9916" y="1832"/>
                  <a:pt x="9866" y="1832"/>
                </a:cubicBezTo>
                <a:close/>
                <a:moveTo>
                  <a:pt x="7008" y="1972"/>
                </a:moveTo>
                <a:lnTo>
                  <a:pt x="7008" y="1972"/>
                </a:lnTo>
                <a:cubicBezTo>
                  <a:pt x="7008" y="2193"/>
                  <a:pt x="7087" y="2335"/>
                  <a:pt x="7297" y="2266"/>
                </a:cubicBezTo>
                <a:cubicBezTo>
                  <a:pt x="7418" y="2227"/>
                  <a:pt x="7504" y="2140"/>
                  <a:pt x="7541" y="2023"/>
                </a:cubicBezTo>
                <a:lnTo>
                  <a:pt x="7710" y="1980"/>
                </a:lnTo>
                <a:cubicBezTo>
                  <a:pt x="7664" y="2186"/>
                  <a:pt x="7515" y="2350"/>
                  <a:pt x="7304" y="2418"/>
                </a:cubicBezTo>
                <a:cubicBezTo>
                  <a:pt x="7014" y="2512"/>
                  <a:pt x="6845" y="2339"/>
                  <a:pt x="6845" y="2023"/>
                </a:cubicBezTo>
                <a:cubicBezTo>
                  <a:pt x="6845" y="1700"/>
                  <a:pt x="7024" y="1433"/>
                  <a:pt x="7302" y="1343"/>
                </a:cubicBezTo>
                <a:cubicBezTo>
                  <a:pt x="7500" y="1279"/>
                  <a:pt x="7672" y="1333"/>
                  <a:pt x="7709" y="1539"/>
                </a:cubicBezTo>
                <a:lnTo>
                  <a:pt x="7553" y="1587"/>
                </a:lnTo>
                <a:cubicBezTo>
                  <a:pt x="7521" y="1476"/>
                  <a:pt x="7417" y="1467"/>
                  <a:pt x="7308" y="1503"/>
                </a:cubicBezTo>
                <a:cubicBezTo>
                  <a:pt x="7131" y="1560"/>
                  <a:pt x="7008" y="1796"/>
                  <a:pt x="7008" y="1972"/>
                </a:cubicBezTo>
                <a:close/>
                <a:moveTo>
                  <a:pt x="11031" y="1143"/>
                </a:moveTo>
                <a:lnTo>
                  <a:pt x="11031" y="1143"/>
                </a:lnTo>
                <a:lnTo>
                  <a:pt x="11031" y="1376"/>
                </a:lnTo>
                <a:cubicBezTo>
                  <a:pt x="11197" y="1415"/>
                  <a:pt x="11362" y="1461"/>
                  <a:pt x="11528" y="1514"/>
                </a:cubicBezTo>
                <a:lnTo>
                  <a:pt x="11528" y="1674"/>
                </a:lnTo>
                <a:cubicBezTo>
                  <a:pt x="11362" y="1621"/>
                  <a:pt x="11197" y="1575"/>
                  <a:pt x="11031" y="1536"/>
                </a:cubicBezTo>
                <a:lnTo>
                  <a:pt x="11031" y="1806"/>
                </a:lnTo>
                <a:cubicBezTo>
                  <a:pt x="11233" y="1854"/>
                  <a:pt x="11435" y="1912"/>
                  <a:pt x="11636" y="1980"/>
                </a:cubicBezTo>
                <a:cubicBezTo>
                  <a:pt x="11636" y="2035"/>
                  <a:pt x="11635" y="2090"/>
                  <a:pt x="11634" y="2145"/>
                </a:cubicBezTo>
                <a:cubicBezTo>
                  <a:pt x="11392" y="2062"/>
                  <a:pt x="11142" y="1990"/>
                  <a:pt x="10871" y="1936"/>
                </a:cubicBezTo>
                <a:lnTo>
                  <a:pt x="10871" y="954"/>
                </a:lnTo>
                <a:cubicBezTo>
                  <a:pt x="11138" y="997"/>
                  <a:pt x="11380" y="1055"/>
                  <a:pt x="11608" y="1122"/>
                </a:cubicBezTo>
                <a:cubicBezTo>
                  <a:pt x="11608" y="1177"/>
                  <a:pt x="11609" y="1231"/>
                  <a:pt x="11610" y="1286"/>
                </a:cubicBezTo>
                <a:cubicBezTo>
                  <a:pt x="11417" y="1229"/>
                  <a:pt x="11224" y="1181"/>
                  <a:pt x="11031" y="1143"/>
                </a:cubicBezTo>
                <a:close/>
                <a:moveTo>
                  <a:pt x="3820" y="3154"/>
                </a:moveTo>
                <a:lnTo>
                  <a:pt x="3820" y="3154"/>
                </a:lnTo>
                <a:cubicBezTo>
                  <a:pt x="3821" y="3005"/>
                  <a:pt x="3822" y="2436"/>
                  <a:pt x="3823" y="2319"/>
                </a:cubicBezTo>
                <a:cubicBezTo>
                  <a:pt x="3779" y="2440"/>
                  <a:pt x="3518" y="3024"/>
                  <a:pt x="3467" y="3139"/>
                </a:cubicBezTo>
                <a:cubicBezTo>
                  <a:pt x="3404" y="3135"/>
                  <a:pt x="3341" y="3129"/>
                  <a:pt x="3278" y="3123"/>
                </a:cubicBezTo>
                <a:cubicBezTo>
                  <a:pt x="3219" y="2981"/>
                  <a:pt x="2968" y="2379"/>
                  <a:pt x="2925" y="2260"/>
                </a:cubicBezTo>
                <a:cubicBezTo>
                  <a:pt x="2926" y="2373"/>
                  <a:pt x="2928" y="2905"/>
                  <a:pt x="2928" y="3077"/>
                </a:cubicBezTo>
                <a:cubicBezTo>
                  <a:pt x="2873" y="3068"/>
                  <a:pt x="2819" y="3058"/>
                  <a:pt x="2764" y="3047"/>
                </a:cubicBezTo>
                <a:lnTo>
                  <a:pt x="2771" y="2072"/>
                </a:lnTo>
                <a:cubicBezTo>
                  <a:pt x="2865" y="2093"/>
                  <a:pt x="2960" y="2112"/>
                  <a:pt x="3055" y="2128"/>
                </a:cubicBezTo>
                <a:cubicBezTo>
                  <a:pt x="3112" y="2273"/>
                  <a:pt x="3340" y="2856"/>
                  <a:pt x="3382" y="2972"/>
                </a:cubicBezTo>
                <a:lnTo>
                  <a:pt x="3694" y="2192"/>
                </a:lnTo>
                <a:cubicBezTo>
                  <a:pt x="3759" y="2195"/>
                  <a:pt x="3823" y="2198"/>
                  <a:pt x="3887" y="2198"/>
                </a:cubicBezTo>
                <a:cubicBezTo>
                  <a:pt x="3920" y="2198"/>
                  <a:pt x="3952" y="2197"/>
                  <a:pt x="3985" y="2196"/>
                </a:cubicBezTo>
                <a:lnTo>
                  <a:pt x="3985" y="3154"/>
                </a:lnTo>
                <a:cubicBezTo>
                  <a:pt x="3952" y="3154"/>
                  <a:pt x="3920" y="3156"/>
                  <a:pt x="3887" y="3156"/>
                </a:cubicBezTo>
                <a:cubicBezTo>
                  <a:pt x="3865" y="3156"/>
                  <a:pt x="3843" y="3154"/>
                  <a:pt x="3820" y="3154"/>
                </a:cubicBezTo>
                <a:close/>
                <a:moveTo>
                  <a:pt x="11751" y="2186"/>
                </a:moveTo>
                <a:lnTo>
                  <a:pt x="11751" y="2186"/>
                </a:lnTo>
                <a:lnTo>
                  <a:pt x="12156" y="1826"/>
                </a:lnTo>
                <a:lnTo>
                  <a:pt x="11783" y="1177"/>
                </a:lnTo>
                <a:cubicBezTo>
                  <a:pt x="11863" y="1204"/>
                  <a:pt x="11942" y="1231"/>
                  <a:pt x="12019" y="1259"/>
                </a:cubicBezTo>
                <a:lnTo>
                  <a:pt x="12295" y="1743"/>
                </a:lnTo>
                <a:lnTo>
                  <a:pt x="12562" y="1502"/>
                </a:lnTo>
                <a:lnTo>
                  <a:pt x="12738" y="1574"/>
                </a:lnTo>
                <a:lnTo>
                  <a:pt x="12378" y="1889"/>
                </a:lnTo>
                <a:lnTo>
                  <a:pt x="12772" y="2579"/>
                </a:lnTo>
                <a:lnTo>
                  <a:pt x="12529" y="2475"/>
                </a:lnTo>
                <a:lnTo>
                  <a:pt x="12241" y="1974"/>
                </a:lnTo>
                <a:lnTo>
                  <a:pt x="11923" y="2249"/>
                </a:lnTo>
                <a:cubicBezTo>
                  <a:pt x="11866" y="2228"/>
                  <a:pt x="11809" y="2207"/>
                  <a:pt x="11751" y="2186"/>
                </a:cubicBezTo>
                <a:close/>
                <a:moveTo>
                  <a:pt x="6466" y="2721"/>
                </a:moveTo>
                <a:lnTo>
                  <a:pt x="6466" y="2721"/>
                </a:lnTo>
                <a:lnTo>
                  <a:pt x="6466" y="1701"/>
                </a:lnTo>
                <a:cubicBezTo>
                  <a:pt x="6518" y="1680"/>
                  <a:pt x="6571" y="1660"/>
                  <a:pt x="6622" y="1639"/>
                </a:cubicBezTo>
                <a:lnTo>
                  <a:pt x="6622" y="2664"/>
                </a:lnTo>
                <a:cubicBezTo>
                  <a:pt x="6571" y="2683"/>
                  <a:pt x="6519" y="2702"/>
                  <a:pt x="6466" y="2721"/>
                </a:cubicBezTo>
                <a:close/>
                <a:moveTo>
                  <a:pt x="5804" y="2360"/>
                </a:moveTo>
                <a:lnTo>
                  <a:pt x="5804" y="2360"/>
                </a:lnTo>
                <a:cubicBezTo>
                  <a:pt x="5714" y="2381"/>
                  <a:pt x="5625" y="2400"/>
                  <a:pt x="5536" y="2418"/>
                </a:cubicBezTo>
                <a:lnTo>
                  <a:pt x="5536" y="2167"/>
                </a:lnTo>
                <a:cubicBezTo>
                  <a:pt x="5628" y="2146"/>
                  <a:pt x="5720" y="2124"/>
                  <a:pt x="5813" y="2099"/>
                </a:cubicBezTo>
                <a:cubicBezTo>
                  <a:pt x="5972" y="2056"/>
                  <a:pt x="6031" y="2049"/>
                  <a:pt x="6031" y="2165"/>
                </a:cubicBezTo>
                <a:cubicBezTo>
                  <a:pt x="6031" y="2216"/>
                  <a:pt x="5968" y="2316"/>
                  <a:pt x="5804" y="2360"/>
                </a:cubicBezTo>
                <a:close/>
                <a:moveTo>
                  <a:pt x="6212" y="2104"/>
                </a:moveTo>
                <a:lnTo>
                  <a:pt x="6212" y="2104"/>
                </a:lnTo>
                <a:cubicBezTo>
                  <a:pt x="6212" y="1919"/>
                  <a:pt x="6085" y="1866"/>
                  <a:pt x="5815" y="1939"/>
                </a:cubicBezTo>
                <a:cubicBezTo>
                  <a:pt x="5617" y="1991"/>
                  <a:pt x="5470" y="2020"/>
                  <a:pt x="5368" y="2043"/>
                </a:cubicBezTo>
                <a:lnTo>
                  <a:pt x="5368" y="3025"/>
                </a:lnTo>
                <a:cubicBezTo>
                  <a:pt x="5425" y="3014"/>
                  <a:pt x="5481" y="3002"/>
                  <a:pt x="5536" y="2990"/>
                </a:cubicBezTo>
                <a:lnTo>
                  <a:pt x="5536" y="2582"/>
                </a:lnTo>
                <a:cubicBezTo>
                  <a:pt x="5623" y="2563"/>
                  <a:pt x="5710" y="2542"/>
                  <a:pt x="5798" y="2520"/>
                </a:cubicBezTo>
                <a:cubicBezTo>
                  <a:pt x="5899" y="2631"/>
                  <a:pt x="6000" y="2739"/>
                  <a:pt x="6101" y="2843"/>
                </a:cubicBezTo>
                <a:cubicBezTo>
                  <a:pt x="6161" y="2824"/>
                  <a:pt x="6221" y="2805"/>
                  <a:pt x="6279" y="2786"/>
                </a:cubicBezTo>
                <a:cubicBezTo>
                  <a:pt x="6176" y="2679"/>
                  <a:pt x="6073" y="2569"/>
                  <a:pt x="5970" y="2455"/>
                </a:cubicBezTo>
                <a:cubicBezTo>
                  <a:pt x="6082" y="2396"/>
                  <a:pt x="6212" y="2287"/>
                  <a:pt x="6212" y="2104"/>
                </a:cubicBezTo>
                <a:close/>
                <a:moveTo>
                  <a:pt x="4451" y="2341"/>
                </a:moveTo>
                <a:lnTo>
                  <a:pt x="4451" y="2341"/>
                </a:lnTo>
                <a:lnTo>
                  <a:pt x="4451" y="2582"/>
                </a:lnTo>
                <a:cubicBezTo>
                  <a:pt x="4632" y="2569"/>
                  <a:pt x="4813" y="2549"/>
                  <a:pt x="4993" y="2521"/>
                </a:cubicBezTo>
                <a:lnTo>
                  <a:pt x="4993" y="2682"/>
                </a:lnTo>
                <a:cubicBezTo>
                  <a:pt x="4813" y="2709"/>
                  <a:pt x="4632" y="2729"/>
                  <a:pt x="4451" y="2742"/>
                </a:cubicBezTo>
                <a:lnTo>
                  <a:pt x="4451" y="2976"/>
                </a:lnTo>
                <a:cubicBezTo>
                  <a:pt x="4671" y="2965"/>
                  <a:pt x="4892" y="2943"/>
                  <a:pt x="5112" y="2911"/>
                </a:cubicBezTo>
                <a:cubicBezTo>
                  <a:pt x="5111" y="2963"/>
                  <a:pt x="5110" y="3016"/>
                  <a:pt x="5109" y="3068"/>
                </a:cubicBezTo>
                <a:cubicBezTo>
                  <a:pt x="4857" y="3107"/>
                  <a:pt x="4584" y="3133"/>
                  <a:pt x="4285" y="3146"/>
                </a:cubicBezTo>
                <a:lnTo>
                  <a:pt x="4285" y="2187"/>
                </a:lnTo>
                <a:cubicBezTo>
                  <a:pt x="4572" y="2172"/>
                  <a:pt x="4836" y="2142"/>
                  <a:pt x="5080" y="2100"/>
                </a:cubicBezTo>
                <a:cubicBezTo>
                  <a:pt x="5081" y="2156"/>
                  <a:pt x="5082" y="2211"/>
                  <a:pt x="5083" y="2267"/>
                </a:cubicBezTo>
                <a:cubicBezTo>
                  <a:pt x="4872" y="2302"/>
                  <a:pt x="4662" y="2327"/>
                  <a:pt x="4451" y="2341"/>
                </a:cubicBezTo>
                <a:close/>
                <a:moveTo>
                  <a:pt x="2248" y="2518"/>
                </a:moveTo>
                <a:lnTo>
                  <a:pt x="2248" y="2518"/>
                </a:lnTo>
                <a:cubicBezTo>
                  <a:pt x="2125" y="2475"/>
                  <a:pt x="2002" y="2428"/>
                  <a:pt x="1879" y="2375"/>
                </a:cubicBezTo>
                <a:cubicBezTo>
                  <a:pt x="1961" y="2193"/>
                  <a:pt x="2043" y="2012"/>
                  <a:pt x="2054" y="1984"/>
                </a:cubicBezTo>
                <a:lnTo>
                  <a:pt x="2248" y="2518"/>
                </a:lnTo>
                <a:close/>
                <a:moveTo>
                  <a:pt x="1562" y="2684"/>
                </a:moveTo>
                <a:lnTo>
                  <a:pt x="1562" y="2684"/>
                </a:lnTo>
                <a:cubicBezTo>
                  <a:pt x="1611" y="2705"/>
                  <a:pt x="1662" y="2724"/>
                  <a:pt x="1713" y="2744"/>
                </a:cubicBezTo>
                <a:cubicBezTo>
                  <a:pt x="1733" y="2699"/>
                  <a:pt x="1772" y="2612"/>
                  <a:pt x="1817" y="2513"/>
                </a:cubicBezTo>
                <a:cubicBezTo>
                  <a:pt x="1982" y="2582"/>
                  <a:pt x="2148" y="2643"/>
                  <a:pt x="2313" y="2695"/>
                </a:cubicBezTo>
                <a:lnTo>
                  <a:pt x="2412" y="2969"/>
                </a:lnTo>
                <a:cubicBezTo>
                  <a:pt x="2475" y="2985"/>
                  <a:pt x="2538" y="3000"/>
                  <a:pt x="2601" y="3014"/>
                </a:cubicBezTo>
                <a:lnTo>
                  <a:pt x="2201" y="1906"/>
                </a:lnTo>
                <a:cubicBezTo>
                  <a:pt x="2120" y="1877"/>
                  <a:pt x="2041" y="1846"/>
                  <a:pt x="1962" y="1813"/>
                </a:cubicBezTo>
                <a:lnTo>
                  <a:pt x="1562" y="2684"/>
                </a:lnTo>
                <a:close/>
                <a:moveTo>
                  <a:pt x="15998" y="2936"/>
                </a:moveTo>
                <a:lnTo>
                  <a:pt x="15998" y="2936"/>
                </a:lnTo>
                <a:lnTo>
                  <a:pt x="16193" y="2913"/>
                </a:lnTo>
                <a:cubicBezTo>
                  <a:pt x="16239" y="2981"/>
                  <a:pt x="16333" y="2999"/>
                  <a:pt x="16415" y="2993"/>
                </a:cubicBezTo>
                <a:lnTo>
                  <a:pt x="16415" y="3143"/>
                </a:lnTo>
                <a:cubicBezTo>
                  <a:pt x="16214" y="3162"/>
                  <a:pt x="16047" y="3083"/>
                  <a:pt x="15998" y="2936"/>
                </a:cubicBezTo>
                <a:close/>
                <a:moveTo>
                  <a:pt x="15705" y="1730"/>
                </a:moveTo>
                <a:lnTo>
                  <a:pt x="15705" y="1730"/>
                </a:lnTo>
                <a:cubicBezTo>
                  <a:pt x="15952" y="1730"/>
                  <a:pt x="16188" y="1712"/>
                  <a:pt x="16415" y="1677"/>
                </a:cubicBezTo>
                <a:lnTo>
                  <a:pt x="16415" y="1837"/>
                </a:lnTo>
                <a:cubicBezTo>
                  <a:pt x="16182" y="1873"/>
                  <a:pt x="15945" y="1891"/>
                  <a:pt x="15705" y="1891"/>
                </a:cubicBezTo>
                <a:cubicBezTo>
                  <a:pt x="13054" y="1891"/>
                  <a:pt x="12520" y="567"/>
                  <a:pt x="9796" y="567"/>
                </a:cubicBezTo>
                <a:cubicBezTo>
                  <a:pt x="7072" y="567"/>
                  <a:pt x="6537" y="1891"/>
                  <a:pt x="3887" y="1891"/>
                </a:cubicBezTo>
                <a:cubicBezTo>
                  <a:pt x="3026" y="1891"/>
                  <a:pt x="2197" y="1662"/>
                  <a:pt x="1484" y="1228"/>
                </a:cubicBezTo>
                <a:lnTo>
                  <a:pt x="837" y="2669"/>
                </a:lnTo>
                <a:cubicBezTo>
                  <a:pt x="1756" y="3188"/>
                  <a:pt x="2809" y="3462"/>
                  <a:pt x="3887" y="3462"/>
                </a:cubicBezTo>
                <a:cubicBezTo>
                  <a:pt x="6867" y="3462"/>
                  <a:pt x="7544" y="2138"/>
                  <a:pt x="9796" y="2138"/>
                </a:cubicBezTo>
                <a:cubicBezTo>
                  <a:pt x="12046" y="2138"/>
                  <a:pt x="12725" y="3462"/>
                  <a:pt x="15705" y="3462"/>
                </a:cubicBezTo>
                <a:cubicBezTo>
                  <a:pt x="15943" y="3462"/>
                  <a:pt x="16181" y="3449"/>
                  <a:pt x="16415" y="3422"/>
                </a:cubicBezTo>
                <a:lnTo>
                  <a:pt x="16415" y="3585"/>
                </a:lnTo>
                <a:cubicBezTo>
                  <a:pt x="16181" y="3610"/>
                  <a:pt x="15945" y="3623"/>
                  <a:pt x="15705" y="3623"/>
                </a:cubicBezTo>
                <a:cubicBezTo>
                  <a:pt x="12701" y="3623"/>
                  <a:pt x="11992" y="2299"/>
                  <a:pt x="9796" y="2299"/>
                </a:cubicBezTo>
                <a:cubicBezTo>
                  <a:pt x="7599" y="2299"/>
                  <a:pt x="6891" y="3623"/>
                  <a:pt x="3887" y="3623"/>
                </a:cubicBezTo>
                <a:cubicBezTo>
                  <a:pt x="2737" y="3623"/>
                  <a:pt x="1658" y="3332"/>
                  <a:pt x="631" y="2735"/>
                </a:cubicBezTo>
                <a:lnTo>
                  <a:pt x="1413" y="993"/>
                </a:lnTo>
                <a:cubicBezTo>
                  <a:pt x="2150" y="1463"/>
                  <a:pt x="2940" y="1730"/>
                  <a:pt x="3887" y="1730"/>
                </a:cubicBezTo>
                <a:cubicBezTo>
                  <a:pt x="6501" y="1730"/>
                  <a:pt x="7026" y="406"/>
                  <a:pt x="9796" y="406"/>
                </a:cubicBezTo>
                <a:cubicBezTo>
                  <a:pt x="12565" y="406"/>
                  <a:pt x="13091" y="1730"/>
                  <a:pt x="15705" y="1730"/>
                </a:cubicBezTo>
                <a:close/>
                <a:moveTo>
                  <a:pt x="13550" y="2146"/>
                </a:moveTo>
                <a:lnTo>
                  <a:pt x="13550" y="2146"/>
                </a:lnTo>
                <a:cubicBezTo>
                  <a:pt x="13550" y="2288"/>
                  <a:pt x="13439" y="2270"/>
                  <a:pt x="13270" y="2214"/>
                </a:cubicBezTo>
                <a:lnTo>
                  <a:pt x="13082" y="2155"/>
                </a:lnTo>
                <a:lnTo>
                  <a:pt x="13082" y="1861"/>
                </a:lnTo>
                <a:lnTo>
                  <a:pt x="13270" y="1920"/>
                </a:lnTo>
                <a:cubicBezTo>
                  <a:pt x="13443" y="1977"/>
                  <a:pt x="13550" y="2031"/>
                  <a:pt x="13550" y="2146"/>
                </a:cubicBezTo>
                <a:close/>
                <a:moveTo>
                  <a:pt x="12918" y="1640"/>
                </a:moveTo>
                <a:lnTo>
                  <a:pt x="12918" y="1640"/>
                </a:lnTo>
                <a:lnTo>
                  <a:pt x="12918" y="2639"/>
                </a:lnTo>
                <a:lnTo>
                  <a:pt x="13082" y="2701"/>
                </a:lnTo>
                <a:lnTo>
                  <a:pt x="13082" y="2310"/>
                </a:lnTo>
                <a:lnTo>
                  <a:pt x="13285" y="2375"/>
                </a:lnTo>
                <a:cubicBezTo>
                  <a:pt x="13582" y="2473"/>
                  <a:pt x="13714" y="2326"/>
                  <a:pt x="13714" y="2174"/>
                </a:cubicBezTo>
                <a:cubicBezTo>
                  <a:pt x="13714" y="2003"/>
                  <a:pt x="13620" y="1896"/>
                  <a:pt x="13414" y="1808"/>
                </a:cubicBezTo>
                <a:cubicBezTo>
                  <a:pt x="13356" y="1785"/>
                  <a:pt x="13252" y="1744"/>
                  <a:pt x="12918" y="1640"/>
                </a:cubicBezTo>
                <a:close/>
                <a:moveTo>
                  <a:pt x="16415" y="2110"/>
                </a:moveTo>
                <a:lnTo>
                  <a:pt x="16415" y="2110"/>
                </a:lnTo>
                <a:lnTo>
                  <a:pt x="16415" y="2253"/>
                </a:lnTo>
                <a:cubicBezTo>
                  <a:pt x="16278" y="2269"/>
                  <a:pt x="16193" y="2332"/>
                  <a:pt x="16193" y="2417"/>
                </a:cubicBezTo>
                <a:cubicBezTo>
                  <a:pt x="16193" y="2507"/>
                  <a:pt x="16292" y="2525"/>
                  <a:pt x="16415" y="2535"/>
                </a:cubicBezTo>
                <a:lnTo>
                  <a:pt x="16415" y="2691"/>
                </a:lnTo>
                <a:cubicBezTo>
                  <a:pt x="16410" y="2691"/>
                  <a:pt x="16404" y="2690"/>
                  <a:pt x="16398" y="2690"/>
                </a:cubicBezTo>
                <a:cubicBezTo>
                  <a:pt x="16285" y="2683"/>
                  <a:pt x="16003" y="2673"/>
                  <a:pt x="16003" y="2432"/>
                </a:cubicBezTo>
                <a:cubicBezTo>
                  <a:pt x="16003" y="2265"/>
                  <a:pt x="16165" y="2139"/>
                  <a:pt x="16415" y="2110"/>
                </a:cubicBezTo>
                <a:close/>
                <a:moveTo>
                  <a:pt x="16415" y="3995"/>
                </a:moveTo>
                <a:lnTo>
                  <a:pt x="16415" y="3995"/>
                </a:lnTo>
                <a:cubicBezTo>
                  <a:pt x="16181" y="4018"/>
                  <a:pt x="15944" y="4030"/>
                  <a:pt x="15705" y="4031"/>
                </a:cubicBezTo>
                <a:cubicBezTo>
                  <a:pt x="12676" y="4031"/>
                  <a:pt x="11815" y="2706"/>
                  <a:pt x="9796" y="2706"/>
                </a:cubicBezTo>
                <a:cubicBezTo>
                  <a:pt x="7775" y="2706"/>
                  <a:pt x="6915" y="4031"/>
                  <a:pt x="3887" y="4031"/>
                </a:cubicBezTo>
                <a:cubicBezTo>
                  <a:pt x="2504" y="4030"/>
                  <a:pt x="1193" y="3637"/>
                  <a:pt x="0" y="2810"/>
                </a:cubicBezTo>
                <a:lnTo>
                  <a:pt x="1076" y="194"/>
                </a:lnTo>
                <a:cubicBezTo>
                  <a:pt x="1895" y="963"/>
                  <a:pt x="2828" y="1323"/>
                  <a:pt x="3887" y="1323"/>
                </a:cubicBezTo>
                <a:cubicBezTo>
                  <a:pt x="6394" y="1323"/>
                  <a:pt x="6922" y="0"/>
                  <a:pt x="9796" y="0"/>
                </a:cubicBezTo>
                <a:cubicBezTo>
                  <a:pt x="12669" y="0"/>
                  <a:pt x="13197" y="1323"/>
                  <a:pt x="15705" y="1323"/>
                </a:cubicBezTo>
                <a:cubicBezTo>
                  <a:pt x="15948" y="1323"/>
                  <a:pt x="16185" y="1304"/>
                  <a:pt x="16415" y="1265"/>
                </a:cubicBezTo>
                <a:lnTo>
                  <a:pt x="16415" y="1426"/>
                </a:lnTo>
                <a:cubicBezTo>
                  <a:pt x="16183" y="1464"/>
                  <a:pt x="15946" y="1484"/>
                  <a:pt x="15705" y="1484"/>
                </a:cubicBezTo>
                <a:cubicBezTo>
                  <a:pt x="13151" y="1484"/>
                  <a:pt x="12632" y="159"/>
                  <a:pt x="9796" y="159"/>
                </a:cubicBezTo>
                <a:cubicBezTo>
                  <a:pt x="6959" y="159"/>
                  <a:pt x="6441" y="1484"/>
                  <a:pt x="3887" y="1484"/>
                </a:cubicBezTo>
                <a:cubicBezTo>
                  <a:pt x="2849" y="1484"/>
                  <a:pt x="1877" y="1124"/>
                  <a:pt x="1137" y="468"/>
                </a:cubicBezTo>
                <a:lnTo>
                  <a:pt x="197" y="2751"/>
                </a:lnTo>
                <a:cubicBezTo>
                  <a:pt x="1277" y="3483"/>
                  <a:pt x="2552" y="3870"/>
                  <a:pt x="3887" y="3870"/>
                </a:cubicBezTo>
                <a:cubicBezTo>
                  <a:pt x="6879" y="3870"/>
                  <a:pt x="7731" y="2545"/>
                  <a:pt x="9796" y="2545"/>
                </a:cubicBezTo>
                <a:cubicBezTo>
                  <a:pt x="11861" y="2545"/>
                  <a:pt x="12712" y="3870"/>
                  <a:pt x="15705" y="3870"/>
                </a:cubicBezTo>
                <a:cubicBezTo>
                  <a:pt x="15944" y="3870"/>
                  <a:pt x="16181" y="3857"/>
                  <a:pt x="16415" y="3833"/>
                </a:cubicBezTo>
                <a:lnTo>
                  <a:pt x="16415" y="3995"/>
                </a:lnTo>
                <a:close/>
                <a:moveTo>
                  <a:pt x="15166" y="2346"/>
                </a:moveTo>
                <a:lnTo>
                  <a:pt x="15166" y="2346"/>
                </a:lnTo>
                <a:lnTo>
                  <a:pt x="15166" y="2576"/>
                </a:lnTo>
                <a:cubicBezTo>
                  <a:pt x="15343" y="2590"/>
                  <a:pt x="15521" y="2597"/>
                  <a:pt x="15696" y="2597"/>
                </a:cubicBezTo>
                <a:lnTo>
                  <a:pt x="15696" y="2753"/>
                </a:lnTo>
                <a:cubicBezTo>
                  <a:pt x="15514" y="2753"/>
                  <a:pt x="15338" y="2746"/>
                  <a:pt x="15166" y="2732"/>
                </a:cubicBezTo>
                <a:lnTo>
                  <a:pt x="15166" y="2977"/>
                </a:lnTo>
                <a:cubicBezTo>
                  <a:pt x="15380" y="2995"/>
                  <a:pt x="15598" y="3002"/>
                  <a:pt x="15812" y="2998"/>
                </a:cubicBezTo>
                <a:cubicBezTo>
                  <a:pt x="15812" y="3010"/>
                  <a:pt x="15810" y="3140"/>
                  <a:pt x="15810" y="3152"/>
                </a:cubicBezTo>
                <a:cubicBezTo>
                  <a:pt x="15541" y="3157"/>
                  <a:pt x="15309" y="3152"/>
                  <a:pt x="15000" y="3127"/>
                </a:cubicBezTo>
                <a:lnTo>
                  <a:pt x="15000" y="2165"/>
                </a:lnTo>
                <a:cubicBezTo>
                  <a:pt x="15248" y="2189"/>
                  <a:pt x="15489" y="2200"/>
                  <a:pt x="15781" y="2196"/>
                </a:cubicBezTo>
                <a:cubicBezTo>
                  <a:pt x="15783" y="2308"/>
                  <a:pt x="15783" y="2332"/>
                  <a:pt x="15784" y="2359"/>
                </a:cubicBezTo>
                <a:cubicBezTo>
                  <a:pt x="15578" y="2363"/>
                  <a:pt x="15390" y="2361"/>
                  <a:pt x="15166" y="2346"/>
                </a:cubicBezTo>
                <a:close/>
                <a:moveTo>
                  <a:pt x="14324" y="2477"/>
                </a:moveTo>
                <a:lnTo>
                  <a:pt x="14324" y="2477"/>
                </a:lnTo>
                <a:lnTo>
                  <a:pt x="14065" y="2421"/>
                </a:lnTo>
                <a:lnTo>
                  <a:pt x="14065" y="2180"/>
                </a:lnTo>
                <a:lnTo>
                  <a:pt x="14315" y="2230"/>
                </a:lnTo>
                <a:cubicBezTo>
                  <a:pt x="14477" y="2261"/>
                  <a:pt x="14554" y="2281"/>
                  <a:pt x="14554" y="2389"/>
                </a:cubicBezTo>
                <a:cubicBezTo>
                  <a:pt x="14554" y="2504"/>
                  <a:pt x="14441" y="2499"/>
                  <a:pt x="14324" y="2477"/>
                </a:cubicBezTo>
                <a:close/>
                <a:moveTo>
                  <a:pt x="14727" y="2415"/>
                </a:moveTo>
                <a:lnTo>
                  <a:pt x="14727" y="2415"/>
                </a:lnTo>
                <a:cubicBezTo>
                  <a:pt x="14727" y="2230"/>
                  <a:pt x="14602" y="2120"/>
                  <a:pt x="14335" y="2069"/>
                </a:cubicBezTo>
                <a:cubicBezTo>
                  <a:pt x="14335" y="2069"/>
                  <a:pt x="14087" y="2014"/>
                  <a:pt x="13898" y="1961"/>
                </a:cubicBezTo>
                <a:lnTo>
                  <a:pt x="13898" y="2953"/>
                </a:lnTo>
                <a:cubicBezTo>
                  <a:pt x="13953" y="2966"/>
                  <a:pt x="14009" y="2979"/>
                  <a:pt x="14065" y="2991"/>
                </a:cubicBezTo>
                <a:lnTo>
                  <a:pt x="14065" y="2587"/>
                </a:lnTo>
                <a:lnTo>
                  <a:pt x="14279" y="2628"/>
                </a:lnTo>
                <a:lnTo>
                  <a:pt x="14546" y="3077"/>
                </a:lnTo>
                <a:cubicBezTo>
                  <a:pt x="14616" y="3087"/>
                  <a:pt x="14687" y="3096"/>
                  <a:pt x="14760" y="3104"/>
                </a:cubicBezTo>
                <a:lnTo>
                  <a:pt x="14485" y="2642"/>
                </a:lnTo>
                <a:cubicBezTo>
                  <a:pt x="14627" y="2629"/>
                  <a:pt x="14727" y="2561"/>
                  <a:pt x="14727" y="2415"/>
                </a:cubicBezTo>
                <a:close/>
              </a:path>
            </a:pathLst>
          </a:custGeom>
          <a:solidFill>
            <a:srgbClr val="006F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9AC90E9-8548-4F44-A404-4532EB3B482D}"/>
              </a:ext>
            </a:extLst>
          </p:cNvPr>
          <p:cNvSpPr>
            <a:spLocks noGrp="1"/>
          </p:cNvSpPr>
          <p:nvPr>
            <p:ph type="title" hasCustomPrompt="1"/>
          </p:nvPr>
        </p:nvSpPr>
        <p:spPr>
          <a:xfrm>
            <a:off x="457200" y="409575"/>
            <a:ext cx="6950075" cy="1691639"/>
          </a:xfrm>
        </p:spPr>
        <p:txBody>
          <a:bodyPr anchor="b" anchorCtr="0"/>
          <a:lstStyle>
            <a:lvl1pPr>
              <a:defRPr sz="3200" spc="-60" baseline="0">
                <a:solidFill>
                  <a:schemeClr val="bg1"/>
                </a:solidFill>
              </a:defRPr>
            </a:lvl1pPr>
          </a:lstStyle>
          <a:p>
            <a:r>
              <a:rPr lang="en-US" dirty="0"/>
              <a:t>Section header title</a:t>
            </a:r>
          </a:p>
        </p:txBody>
      </p:sp>
      <p:sp>
        <p:nvSpPr>
          <p:cNvPr id="3" name="Text Placeholder 2">
            <a:extLst>
              <a:ext uri="{FF2B5EF4-FFF2-40B4-BE49-F238E27FC236}">
                <a16:creationId xmlns:a16="http://schemas.microsoft.com/office/drawing/2014/main" id="{0E07319C-9A3D-6A49-8F17-E79484E38275}"/>
              </a:ext>
            </a:extLst>
          </p:cNvPr>
          <p:cNvSpPr>
            <a:spLocks noGrp="1"/>
          </p:cNvSpPr>
          <p:nvPr>
            <p:ph type="body" idx="1" hasCustomPrompt="1"/>
          </p:nvPr>
        </p:nvSpPr>
        <p:spPr>
          <a:xfrm>
            <a:off x="457200" y="2240280"/>
            <a:ext cx="3978275" cy="456267"/>
          </a:xfrm>
        </p:spPr>
        <p:txBody>
          <a:bodyPr>
            <a:noAutofit/>
          </a:bodyPr>
          <a:lstStyle>
            <a:lvl1pPr marL="0" indent="0">
              <a:spcBef>
                <a:spcPts val="0"/>
              </a:spcBef>
              <a:buNone/>
              <a:defRPr sz="1000" cap="none" baseline="0">
                <a:solidFill>
                  <a:schemeClr val="bg2"/>
                </a:solidFill>
              </a:defRPr>
            </a:lvl1pPr>
            <a:lvl2pPr marL="0" indent="0">
              <a:spcBef>
                <a:spcPts val="0"/>
              </a:spcBef>
              <a:buNone/>
              <a:defRPr sz="1000" cap="all" baseline="0">
                <a:solidFill>
                  <a:schemeClr val="bg2"/>
                </a:solidFill>
              </a:defRPr>
            </a:lvl2pPr>
            <a:lvl3pPr marL="0" indent="0">
              <a:spcBef>
                <a:spcPts val="0"/>
              </a:spcBef>
              <a:buNone/>
              <a:defRPr sz="1000" cap="all" baseline="0">
                <a:solidFill>
                  <a:schemeClr val="bg2"/>
                </a:solidFill>
              </a:defRPr>
            </a:lvl3pPr>
            <a:lvl4pPr marL="0" indent="0">
              <a:spcBef>
                <a:spcPts val="0"/>
              </a:spcBef>
              <a:buNone/>
              <a:defRPr sz="1000" cap="all" baseline="0">
                <a:solidFill>
                  <a:schemeClr val="bg2"/>
                </a:solidFill>
              </a:defRPr>
            </a:lvl4pPr>
            <a:lvl5pPr marL="0" indent="0">
              <a:spcBef>
                <a:spcPts val="0"/>
              </a:spcBef>
              <a:buNone/>
              <a:defRPr sz="1000" cap="all" baseline="0">
                <a:solidFill>
                  <a:schemeClr val="bg2"/>
                </a:solidFill>
              </a:defRPr>
            </a:lvl5pPr>
            <a:lvl6pPr marL="0" indent="0">
              <a:spcBef>
                <a:spcPts val="0"/>
              </a:spcBef>
              <a:buNone/>
              <a:defRPr sz="1000" cap="all" baseline="0">
                <a:solidFill>
                  <a:schemeClr val="bg2"/>
                </a:solidFill>
              </a:defRPr>
            </a:lvl6pPr>
            <a:lvl7pPr marL="0" indent="0">
              <a:spcBef>
                <a:spcPts val="0"/>
              </a:spcBef>
              <a:buNone/>
              <a:defRPr sz="1000" cap="all" baseline="0">
                <a:solidFill>
                  <a:schemeClr val="bg2"/>
                </a:solidFill>
              </a:defRPr>
            </a:lvl7pPr>
            <a:lvl8pPr marL="0" indent="0">
              <a:spcBef>
                <a:spcPts val="0"/>
              </a:spcBef>
              <a:buNone/>
              <a:defRPr sz="1000" cap="all" baseline="0">
                <a:solidFill>
                  <a:schemeClr val="bg2"/>
                </a:solidFill>
              </a:defRPr>
            </a:lvl8pPr>
            <a:lvl9pPr marL="0" indent="0">
              <a:spcBef>
                <a:spcPts val="0"/>
              </a:spcBef>
              <a:buNone/>
              <a:defRPr sz="1000" cap="all" baseline="0">
                <a:solidFill>
                  <a:schemeClr val="bg2"/>
                </a:solidFill>
              </a:defRPr>
            </a:lvl9pPr>
          </a:lstStyle>
          <a:p>
            <a:pPr lvl="0"/>
            <a:r>
              <a:rPr lang="en-US" dirty="0"/>
              <a:t>Optional subtitle</a:t>
            </a:r>
          </a:p>
        </p:txBody>
      </p:sp>
    </p:spTree>
    <p:extLst>
      <p:ext uri="{BB962C8B-B14F-4D97-AF65-F5344CB8AC3E}">
        <p14:creationId xmlns:p14="http://schemas.microsoft.com/office/powerpoint/2010/main" val="161287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02 White">
    <p:spTree>
      <p:nvGrpSpPr>
        <p:cNvPr id="1" name=""/>
        <p:cNvGrpSpPr/>
        <p:nvPr/>
      </p:nvGrpSpPr>
      <p:grpSpPr>
        <a:xfrm>
          <a:off x="0" y="0"/>
          <a:ext cx="0" cy="0"/>
          <a:chOff x="0" y="0"/>
          <a:chExt cx="0" cy="0"/>
        </a:xfrm>
      </p:grpSpPr>
      <p:sp>
        <p:nvSpPr>
          <p:cNvPr id="7" name="Freeform 5"/>
          <p:cNvSpPr>
            <a:spLocks noEditPoints="1"/>
          </p:cNvSpPr>
          <p:nvPr userDrawn="1"/>
        </p:nvSpPr>
        <p:spPr bwMode="hidden">
          <a:xfrm>
            <a:off x="2455862" y="1566862"/>
            <a:ext cx="6688138" cy="3576638"/>
          </a:xfrm>
          <a:custGeom>
            <a:avLst/>
            <a:gdLst>
              <a:gd name="T0" fmla="*/ 8637 w 14020"/>
              <a:gd name="T1" fmla="*/ 1280 h 7492"/>
              <a:gd name="T2" fmla="*/ 8503 w 14020"/>
              <a:gd name="T3" fmla="*/ 4342 h 7492"/>
              <a:gd name="T4" fmla="*/ 10437 w 14020"/>
              <a:gd name="T5" fmla="*/ 7492 h 7492"/>
              <a:gd name="T6" fmla="*/ 7332 w 14020"/>
              <a:gd name="T7" fmla="*/ 6003 h 7492"/>
              <a:gd name="T8" fmla="*/ 9570 w 14020"/>
              <a:gd name="T9" fmla="*/ 6003 h 7492"/>
              <a:gd name="T10" fmla="*/ 9570 w 14020"/>
              <a:gd name="T11" fmla="*/ 6003 h 7492"/>
              <a:gd name="T12" fmla="*/ 11060 w 14020"/>
              <a:gd name="T13" fmla="*/ 4342 h 7492"/>
              <a:gd name="T14" fmla="*/ 10697 w 14020"/>
              <a:gd name="T15" fmla="*/ 5671 h 7492"/>
              <a:gd name="T16" fmla="*/ 10511 w 14020"/>
              <a:gd name="T17" fmla="*/ 4676 h 7492"/>
              <a:gd name="T18" fmla="*/ 12601 w 14020"/>
              <a:gd name="T19" fmla="*/ 5515 h 7492"/>
              <a:gd name="T20" fmla="*/ 12605 w 14020"/>
              <a:gd name="T21" fmla="*/ 4657 h 7492"/>
              <a:gd name="T22" fmla="*/ 12139 w 14020"/>
              <a:gd name="T23" fmla="*/ 6003 h 7492"/>
              <a:gd name="T24" fmla="*/ 14020 w 14020"/>
              <a:gd name="T25" fmla="*/ 5486 h 7492"/>
              <a:gd name="T26" fmla="*/ 13558 w 14020"/>
              <a:gd name="T27" fmla="*/ 5072 h 7492"/>
              <a:gd name="T28" fmla="*/ 13344 w 14020"/>
              <a:gd name="T29" fmla="*/ 5671 h 7492"/>
              <a:gd name="T30" fmla="*/ 7227 w 14020"/>
              <a:gd name="T31" fmla="*/ 0 h 7492"/>
              <a:gd name="T32" fmla="*/ 12347 w 14020"/>
              <a:gd name="T33" fmla="*/ 4342 h 7492"/>
              <a:gd name="T34" fmla="*/ 2813 w 14020"/>
              <a:gd name="T35" fmla="*/ 7492 h 7492"/>
              <a:gd name="T36" fmla="*/ 11619 w 14020"/>
              <a:gd name="T37" fmla="*/ 5671 h 7492"/>
              <a:gd name="T38" fmla="*/ 759 w 14020"/>
              <a:gd name="T39" fmla="*/ 4877 h 7492"/>
              <a:gd name="T40" fmla="*/ 1300 w 14020"/>
              <a:gd name="T41" fmla="*/ 4676 h 7492"/>
              <a:gd name="T42" fmla="*/ 454 w 14020"/>
              <a:gd name="T43" fmla="*/ 5449 h 7492"/>
              <a:gd name="T44" fmla="*/ 596 w 14020"/>
              <a:gd name="T45" fmla="*/ 5669 h 7492"/>
              <a:gd name="T46" fmla="*/ 2512 w 14020"/>
              <a:gd name="T47" fmla="*/ 5175 h 7492"/>
              <a:gd name="T48" fmla="*/ 2208 w 14020"/>
              <a:gd name="T49" fmla="*/ 5694 h 7492"/>
              <a:gd name="T50" fmla="*/ 9693 w 14020"/>
              <a:gd name="T51" fmla="*/ 4861 h 7492"/>
              <a:gd name="T52" fmla="*/ 9882 w 14020"/>
              <a:gd name="T53" fmla="*/ 5290 h 7492"/>
              <a:gd name="T54" fmla="*/ 9454 w 14020"/>
              <a:gd name="T55" fmla="*/ 5316 h 7492"/>
              <a:gd name="T56" fmla="*/ 10111 w 14020"/>
              <a:gd name="T57" fmla="*/ 4992 h 7492"/>
              <a:gd name="T58" fmla="*/ 5368 w 14020"/>
              <a:gd name="T59" fmla="*/ 1122 h 7492"/>
              <a:gd name="T60" fmla="*/ 4237 w 14020"/>
              <a:gd name="T61" fmla="*/ 5671 h 7492"/>
              <a:gd name="T62" fmla="*/ 4237 w 14020"/>
              <a:gd name="T63" fmla="*/ 4676 h 7492"/>
              <a:gd name="T64" fmla="*/ 3473 w 14020"/>
              <a:gd name="T65" fmla="*/ 4861 h 7492"/>
              <a:gd name="T66" fmla="*/ 3475 w 14020"/>
              <a:gd name="T67" fmla="*/ 4676 h 7492"/>
              <a:gd name="T68" fmla="*/ 3439 w 14020"/>
              <a:gd name="T69" fmla="*/ 5316 h 7492"/>
              <a:gd name="T70" fmla="*/ 4675 w 14020"/>
              <a:gd name="T71" fmla="*/ 4342 h 7492"/>
              <a:gd name="T72" fmla="*/ 4675 w 14020"/>
              <a:gd name="T73" fmla="*/ 4342 h 7492"/>
              <a:gd name="T74" fmla="*/ 5584 w 14020"/>
              <a:gd name="T75" fmla="*/ 5479 h 7492"/>
              <a:gd name="T76" fmla="*/ 6146 w 14020"/>
              <a:gd name="T77" fmla="*/ 5175 h 7492"/>
              <a:gd name="T78" fmla="*/ 5949 w 14020"/>
              <a:gd name="T79" fmla="*/ 6003 h 7492"/>
              <a:gd name="T80" fmla="*/ 5949 w 14020"/>
              <a:gd name="T81" fmla="*/ 6003 h 7492"/>
              <a:gd name="T82" fmla="*/ 6161 w 14020"/>
              <a:gd name="T83" fmla="*/ 4342 h 7492"/>
              <a:gd name="T84" fmla="*/ 3787 w 14020"/>
              <a:gd name="T85" fmla="*/ 7492 h 7492"/>
              <a:gd name="T86" fmla="*/ 7230 w 14020"/>
              <a:gd name="T87" fmla="*/ 5391 h 7492"/>
              <a:gd name="T88" fmla="*/ 7252 w 14020"/>
              <a:gd name="T89" fmla="*/ 4910 h 7492"/>
              <a:gd name="T90" fmla="*/ 7030 w 14020"/>
              <a:gd name="T91" fmla="*/ 4926 h 7492"/>
              <a:gd name="T92" fmla="*/ 7122 w 14020"/>
              <a:gd name="T93" fmla="*/ 1461 h 7492"/>
              <a:gd name="T94" fmla="*/ 8911 w 14020"/>
              <a:gd name="T95" fmla="*/ 4865 h 7492"/>
              <a:gd name="T96" fmla="*/ 8935 w 14020"/>
              <a:gd name="T97" fmla="*/ 5671 h 7492"/>
              <a:gd name="T98" fmla="*/ 8823 w 14020"/>
              <a:gd name="T99" fmla="*/ 5072 h 7492"/>
              <a:gd name="T100" fmla="*/ 8294 w 14020"/>
              <a:gd name="T101" fmla="*/ 6003 h 7492"/>
              <a:gd name="T102" fmla="*/ 4883 w 14020"/>
              <a:gd name="T103" fmla="*/ 6003 h 7492"/>
              <a:gd name="T104" fmla="*/ 4883 w 14020"/>
              <a:gd name="T105" fmla="*/ 6003 h 7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20" h="7492">
                <a:moveTo>
                  <a:pt x="8409" y="1337"/>
                </a:moveTo>
                <a:lnTo>
                  <a:pt x="8409" y="1337"/>
                </a:lnTo>
                <a:cubicBezTo>
                  <a:pt x="9112" y="2098"/>
                  <a:pt x="9460" y="3312"/>
                  <a:pt x="9567" y="4342"/>
                </a:cubicBezTo>
                <a:lnTo>
                  <a:pt x="9778" y="4342"/>
                </a:lnTo>
                <a:cubicBezTo>
                  <a:pt x="9647" y="3061"/>
                  <a:pt x="9224" y="1963"/>
                  <a:pt x="8637" y="1280"/>
                </a:cubicBezTo>
                <a:cubicBezTo>
                  <a:pt x="8563" y="1301"/>
                  <a:pt x="8487" y="1320"/>
                  <a:pt x="8409" y="1337"/>
                </a:cubicBezTo>
                <a:close/>
                <a:moveTo>
                  <a:pt x="7771" y="1438"/>
                </a:moveTo>
                <a:lnTo>
                  <a:pt x="7771" y="1438"/>
                </a:lnTo>
                <a:cubicBezTo>
                  <a:pt x="8104" y="2268"/>
                  <a:pt x="8246" y="3445"/>
                  <a:pt x="8292" y="4342"/>
                </a:cubicBezTo>
                <a:lnTo>
                  <a:pt x="8503" y="4342"/>
                </a:lnTo>
                <a:cubicBezTo>
                  <a:pt x="8441" y="3141"/>
                  <a:pt x="8251" y="2102"/>
                  <a:pt x="7986" y="1413"/>
                </a:cubicBezTo>
                <a:cubicBezTo>
                  <a:pt x="7915" y="1423"/>
                  <a:pt x="7844" y="1431"/>
                  <a:pt x="7771" y="1438"/>
                </a:cubicBezTo>
                <a:close/>
                <a:moveTo>
                  <a:pt x="10853" y="6003"/>
                </a:moveTo>
                <a:lnTo>
                  <a:pt x="10853" y="6003"/>
                </a:lnTo>
                <a:cubicBezTo>
                  <a:pt x="10780" y="6535"/>
                  <a:pt x="10637" y="7036"/>
                  <a:pt x="10437" y="7492"/>
                </a:cubicBezTo>
                <a:lnTo>
                  <a:pt x="10666" y="7492"/>
                </a:lnTo>
                <a:cubicBezTo>
                  <a:pt x="10858" y="7033"/>
                  <a:pt x="10995" y="6532"/>
                  <a:pt x="11064" y="6003"/>
                </a:cubicBezTo>
                <a:lnTo>
                  <a:pt x="10853" y="6003"/>
                </a:lnTo>
                <a:close/>
                <a:moveTo>
                  <a:pt x="7332" y="6003"/>
                </a:moveTo>
                <a:lnTo>
                  <a:pt x="7332" y="6003"/>
                </a:lnTo>
                <a:lnTo>
                  <a:pt x="7122" y="6003"/>
                </a:lnTo>
                <a:lnTo>
                  <a:pt x="7122" y="7492"/>
                </a:lnTo>
                <a:lnTo>
                  <a:pt x="7332" y="7492"/>
                </a:lnTo>
                <a:lnTo>
                  <a:pt x="7332" y="6003"/>
                </a:lnTo>
                <a:close/>
                <a:moveTo>
                  <a:pt x="9570" y="6003"/>
                </a:moveTo>
                <a:lnTo>
                  <a:pt x="9570" y="6003"/>
                </a:lnTo>
                <a:cubicBezTo>
                  <a:pt x="9522" y="6484"/>
                  <a:pt x="9423" y="7000"/>
                  <a:pt x="9262" y="7492"/>
                </a:cubicBezTo>
                <a:lnTo>
                  <a:pt x="9482" y="7492"/>
                </a:lnTo>
                <a:cubicBezTo>
                  <a:pt x="9626" y="7038"/>
                  <a:pt x="9729" y="6536"/>
                  <a:pt x="9781" y="6003"/>
                </a:cubicBezTo>
                <a:lnTo>
                  <a:pt x="9570" y="6003"/>
                </a:lnTo>
                <a:close/>
                <a:moveTo>
                  <a:pt x="9295" y="1019"/>
                </a:moveTo>
                <a:lnTo>
                  <a:pt x="9295" y="1019"/>
                </a:lnTo>
                <a:cubicBezTo>
                  <a:pt x="9230" y="1055"/>
                  <a:pt x="9159" y="1089"/>
                  <a:pt x="9085" y="1122"/>
                </a:cubicBezTo>
                <a:cubicBezTo>
                  <a:pt x="9993" y="1805"/>
                  <a:pt x="10653" y="2971"/>
                  <a:pt x="10848" y="4342"/>
                </a:cubicBezTo>
                <a:lnTo>
                  <a:pt x="11060" y="4342"/>
                </a:lnTo>
                <a:cubicBezTo>
                  <a:pt x="10868" y="2943"/>
                  <a:pt x="10210" y="1747"/>
                  <a:pt x="9295" y="1019"/>
                </a:cubicBezTo>
                <a:close/>
                <a:moveTo>
                  <a:pt x="10511" y="4676"/>
                </a:moveTo>
                <a:lnTo>
                  <a:pt x="10511" y="4676"/>
                </a:lnTo>
                <a:lnTo>
                  <a:pt x="10279" y="4676"/>
                </a:lnTo>
                <a:lnTo>
                  <a:pt x="10697" y="5671"/>
                </a:lnTo>
                <a:lnTo>
                  <a:pt x="10960" y="5671"/>
                </a:lnTo>
                <a:lnTo>
                  <a:pt x="11378" y="4676"/>
                </a:lnTo>
                <a:lnTo>
                  <a:pt x="11143" y="4676"/>
                </a:lnTo>
                <a:lnTo>
                  <a:pt x="10834" y="5443"/>
                </a:lnTo>
                <a:lnTo>
                  <a:pt x="10511" y="4676"/>
                </a:lnTo>
                <a:close/>
                <a:moveTo>
                  <a:pt x="12601" y="5694"/>
                </a:moveTo>
                <a:lnTo>
                  <a:pt x="12601" y="5694"/>
                </a:lnTo>
                <a:cubicBezTo>
                  <a:pt x="12843" y="5694"/>
                  <a:pt x="13029" y="5573"/>
                  <a:pt x="13054" y="5330"/>
                </a:cubicBezTo>
                <a:lnTo>
                  <a:pt x="12823" y="5330"/>
                </a:lnTo>
                <a:cubicBezTo>
                  <a:pt x="12804" y="5447"/>
                  <a:pt x="12724" y="5515"/>
                  <a:pt x="12601" y="5515"/>
                </a:cubicBezTo>
                <a:cubicBezTo>
                  <a:pt x="12420" y="5515"/>
                  <a:pt x="12346" y="5355"/>
                  <a:pt x="12346" y="5175"/>
                </a:cubicBezTo>
                <a:cubicBezTo>
                  <a:pt x="12346" y="4966"/>
                  <a:pt x="12445" y="4836"/>
                  <a:pt x="12605" y="4836"/>
                </a:cubicBezTo>
                <a:cubicBezTo>
                  <a:pt x="12715" y="4836"/>
                  <a:pt x="12789" y="4893"/>
                  <a:pt x="12814" y="4988"/>
                </a:cubicBezTo>
                <a:lnTo>
                  <a:pt x="13045" y="4988"/>
                </a:lnTo>
                <a:cubicBezTo>
                  <a:pt x="13018" y="4789"/>
                  <a:pt x="12847" y="4657"/>
                  <a:pt x="12605" y="4657"/>
                </a:cubicBezTo>
                <a:cubicBezTo>
                  <a:pt x="12310" y="4657"/>
                  <a:pt x="12133" y="4851"/>
                  <a:pt x="12133" y="5175"/>
                </a:cubicBezTo>
                <a:cubicBezTo>
                  <a:pt x="12133" y="5500"/>
                  <a:pt x="12308" y="5694"/>
                  <a:pt x="12601" y="5694"/>
                </a:cubicBezTo>
                <a:close/>
                <a:moveTo>
                  <a:pt x="12353" y="6003"/>
                </a:moveTo>
                <a:lnTo>
                  <a:pt x="12353" y="6003"/>
                </a:lnTo>
                <a:lnTo>
                  <a:pt x="12139" y="6003"/>
                </a:lnTo>
                <a:cubicBezTo>
                  <a:pt x="12052" y="6532"/>
                  <a:pt x="11881" y="7032"/>
                  <a:pt x="11641" y="7492"/>
                </a:cubicBezTo>
                <a:lnTo>
                  <a:pt x="11879" y="7492"/>
                </a:lnTo>
                <a:cubicBezTo>
                  <a:pt x="12107" y="7030"/>
                  <a:pt x="12270" y="6530"/>
                  <a:pt x="12353" y="6003"/>
                </a:cubicBezTo>
                <a:close/>
                <a:moveTo>
                  <a:pt x="14020" y="5486"/>
                </a:moveTo>
                <a:lnTo>
                  <a:pt x="14020" y="5486"/>
                </a:lnTo>
                <a:lnTo>
                  <a:pt x="13558" y="5486"/>
                </a:lnTo>
                <a:lnTo>
                  <a:pt x="13558" y="5254"/>
                </a:lnTo>
                <a:lnTo>
                  <a:pt x="14020" y="5254"/>
                </a:lnTo>
                <a:lnTo>
                  <a:pt x="14020" y="5072"/>
                </a:lnTo>
                <a:lnTo>
                  <a:pt x="13558" y="5072"/>
                </a:lnTo>
                <a:lnTo>
                  <a:pt x="13558" y="4865"/>
                </a:lnTo>
                <a:lnTo>
                  <a:pt x="14020" y="4865"/>
                </a:lnTo>
                <a:lnTo>
                  <a:pt x="14020" y="4676"/>
                </a:lnTo>
                <a:lnTo>
                  <a:pt x="13344" y="4676"/>
                </a:lnTo>
                <a:lnTo>
                  <a:pt x="13344" y="5671"/>
                </a:lnTo>
                <a:lnTo>
                  <a:pt x="14020" y="5671"/>
                </a:lnTo>
                <a:lnTo>
                  <a:pt x="14020" y="5486"/>
                </a:lnTo>
                <a:close/>
                <a:moveTo>
                  <a:pt x="12347" y="4342"/>
                </a:moveTo>
                <a:lnTo>
                  <a:pt x="12347" y="4342"/>
                </a:lnTo>
                <a:cubicBezTo>
                  <a:pt x="11942" y="1879"/>
                  <a:pt x="9805" y="0"/>
                  <a:pt x="7227" y="0"/>
                </a:cubicBezTo>
                <a:cubicBezTo>
                  <a:pt x="4649" y="0"/>
                  <a:pt x="2511" y="1879"/>
                  <a:pt x="2107" y="4342"/>
                </a:cubicBezTo>
                <a:lnTo>
                  <a:pt x="2320" y="4342"/>
                </a:lnTo>
                <a:cubicBezTo>
                  <a:pt x="2724" y="1998"/>
                  <a:pt x="4769" y="209"/>
                  <a:pt x="7227" y="209"/>
                </a:cubicBezTo>
                <a:cubicBezTo>
                  <a:pt x="9684" y="209"/>
                  <a:pt x="11730" y="1998"/>
                  <a:pt x="12134" y="4342"/>
                </a:cubicBezTo>
                <a:lnTo>
                  <a:pt x="12347" y="4342"/>
                </a:lnTo>
                <a:close/>
                <a:moveTo>
                  <a:pt x="2314" y="6003"/>
                </a:moveTo>
                <a:lnTo>
                  <a:pt x="2314" y="6003"/>
                </a:lnTo>
                <a:lnTo>
                  <a:pt x="2101" y="6003"/>
                </a:lnTo>
                <a:cubicBezTo>
                  <a:pt x="2184" y="6530"/>
                  <a:pt x="2346" y="7030"/>
                  <a:pt x="2575" y="7492"/>
                </a:cubicBezTo>
                <a:lnTo>
                  <a:pt x="2813" y="7492"/>
                </a:lnTo>
                <a:cubicBezTo>
                  <a:pt x="2572" y="7032"/>
                  <a:pt x="2401" y="6532"/>
                  <a:pt x="2314" y="6003"/>
                </a:cubicBezTo>
                <a:close/>
                <a:moveTo>
                  <a:pt x="11829" y="4676"/>
                </a:moveTo>
                <a:lnTo>
                  <a:pt x="11829" y="4676"/>
                </a:lnTo>
                <a:lnTo>
                  <a:pt x="11619" y="4676"/>
                </a:lnTo>
                <a:lnTo>
                  <a:pt x="11619" y="5671"/>
                </a:lnTo>
                <a:lnTo>
                  <a:pt x="11829" y="5671"/>
                </a:lnTo>
                <a:lnTo>
                  <a:pt x="11829" y="4676"/>
                </a:lnTo>
                <a:close/>
                <a:moveTo>
                  <a:pt x="596" y="5669"/>
                </a:moveTo>
                <a:lnTo>
                  <a:pt x="596" y="5669"/>
                </a:lnTo>
                <a:cubicBezTo>
                  <a:pt x="603" y="5636"/>
                  <a:pt x="759" y="4889"/>
                  <a:pt x="759" y="4877"/>
                </a:cubicBezTo>
                <a:lnTo>
                  <a:pt x="762" y="4877"/>
                </a:lnTo>
                <a:lnTo>
                  <a:pt x="952" y="5669"/>
                </a:lnTo>
                <a:lnTo>
                  <a:pt x="1233" y="5669"/>
                </a:lnTo>
                <a:lnTo>
                  <a:pt x="1511" y="4676"/>
                </a:lnTo>
                <a:lnTo>
                  <a:pt x="1300" y="4676"/>
                </a:lnTo>
                <a:cubicBezTo>
                  <a:pt x="1270" y="4779"/>
                  <a:pt x="1103" y="5343"/>
                  <a:pt x="1090" y="5449"/>
                </a:cubicBezTo>
                <a:lnTo>
                  <a:pt x="1086" y="5449"/>
                </a:lnTo>
                <a:cubicBezTo>
                  <a:pt x="1086" y="5437"/>
                  <a:pt x="923" y="4709"/>
                  <a:pt x="916" y="4676"/>
                </a:cubicBezTo>
                <a:lnTo>
                  <a:pt x="604" y="4676"/>
                </a:lnTo>
                <a:cubicBezTo>
                  <a:pt x="598" y="4703"/>
                  <a:pt x="459" y="5424"/>
                  <a:pt x="454" y="5449"/>
                </a:cubicBezTo>
                <a:lnTo>
                  <a:pt x="449" y="5449"/>
                </a:lnTo>
                <a:cubicBezTo>
                  <a:pt x="436" y="5340"/>
                  <a:pt x="246" y="4781"/>
                  <a:pt x="210" y="4676"/>
                </a:cubicBezTo>
                <a:lnTo>
                  <a:pt x="0" y="4676"/>
                </a:lnTo>
                <a:lnTo>
                  <a:pt x="315" y="5669"/>
                </a:lnTo>
                <a:lnTo>
                  <a:pt x="596" y="5669"/>
                </a:lnTo>
                <a:close/>
                <a:moveTo>
                  <a:pt x="2208" y="4836"/>
                </a:moveTo>
                <a:lnTo>
                  <a:pt x="2208" y="4836"/>
                </a:lnTo>
                <a:cubicBezTo>
                  <a:pt x="2029" y="4836"/>
                  <a:pt x="1904" y="4976"/>
                  <a:pt x="1904" y="5175"/>
                </a:cubicBezTo>
                <a:cubicBezTo>
                  <a:pt x="1904" y="5375"/>
                  <a:pt x="2029" y="5515"/>
                  <a:pt x="2208" y="5515"/>
                </a:cubicBezTo>
                <a:cubicBezTo>
                  <a:pt x="2387" y="5515"/>
                  <a:pt x="2512" y="5375"/>
                  <a:pt x="2512" y="5175"/>
                </a:cubicBezTo>
                <a:cubicBezTo>
                  <a:pt x="2512" y="4976"/>
                  <a:pt x="2387" y="4836"/>
                  <a:pt x="2208" y="4836"/>
                </a:cubicBezTo>
                <a:close/>
                <a:moveTo>
                  <a:pt x="2208" y="4657"/>
                </a:moveTo>
                <a:lnTo>
                  <a:pt x="2208" y="4657"/>
                </a:lnTo>
                <a:cubicBezTo>
                  <a:pt x="2516" y="4657"/>
                  <a:pt x="2706" y="4852"/>
                  <a:pt x="2706" y="5175"/>
                </a:cubicBezTo>
                <a:cubicBezTo>
                  <a:pt x="2706" y="5498"/>
                  <a:pt x="2516" y="5694"/>
                  <a:pt x="2208" y="5694"/>
                </a:cubicBezTo>
                <a:cubicBezTo>
                  <a:pt x="1900" y="5694"/>
                  <a:pt x="1710" y="5498"/>
                  <a:pt x="1710" y="5175"/>
                </a:cubicBezTo>
                <a:cubicBezTo>
                  <a:pt x="1710" y="4853"/>
                  <a:pt x="1900" y="4657"/>
                  <a:pt x="2208" y="4657"/>
                </a:cubicBezTo>
                <a:close/>
                <a:moveTo>
                  <a:pt x="9886" y="4993"/>
                </a:moveTo>
                <a:lnTo>
                  <a:pt x="9886" y="4993"/>
                </a:lnTo>
                <a:cubicBezTo>
                  <a:pt x="9886" y="4903"/>
                  <a:pt x="9825" y="4861"/>
                  <a:pt x="9693" y="4861"/>
                </a:cubicBezTo>
                <a:lnTo>
                  <a:pt x="9454" y="4861"/>
                </a:lnTo>
                <a:lnTo>
                  <a:pt x="9454" y="5123"/>
                </a:lnTo>
                <a:lnTo>
                  <a:pt x="9689" y="5123"/>
                </a:lnTo>
                <a:cubicBezTo>
                  <a:pt x="9791" y="5123"/>
                  <a:pt x="9886" y="5107"/>
                  <a:pt x="9886" y="4993"/>
                </a:cubicBezTo>
                <a:close/>
                <a:moveTo>
                  <a:pt x="9882" y="5290"/>
                </a:moveTo>
                <a:lnTo>
                  <a:pt x="9882" y="5290"/>
                </a:lnTo>
                <a:lnTo>
                  <a:pt x="10144" y="5671"/>
                </a:lnTo>
                <a:lnTo>
                  <a:pt x="9892" y="5671"/>
                </a:lnTo>
                <a:cubicBezTo>
                  <a:pt x="9889" y="5667"/>
                  <a:pt x="9662" y="5321"/>
                  <a:pt x="9658" y="5316"/>
                </a:cubicBezTo>
                <a:lnTo>
                  <a:pt x="9454" y="5316"/>
                </a:lnTo>
                <a:lnTo>
                  <a:pt x="9454" y="5671"/>
                </a:lnTo>
                <a:lnTo>
                  <a:pt x="9240" y="5671"/>
                </a:lnTo>
                <a:lnTo>
                  <a:pt x="9240" y="4676"/>
                </a:lnTo>
                <a:lnTo>
                  <a:pt x="9694" y="4676"/>
                </a:lnTo>
                <a:cubicBezTo>
                  <a:pt x="9926" y="4676"/>
                  <a:pt x="10111" y="4758"/>
                  <a:pt x="10111" y="4992"/>
                </a:cubicBezTo>
                <a:cubicBezTo>
                  <a:pt x="10111" y="5138"/>
                  <a:pt x="10036" y="5244"/>
                  <a:pt x="9882" y="5290"/>
                </a:cubicBezTo>
                <a:close/>
                <a:moveTo>
                  <a:pt x="3394" y="4342"/>
                </a:moveTo>
                <a:lnTo>
                  <a:pt x="3394" y="4342"/>
                </a:lnTo>
                <a:lnTo>
                  <a:pt x="3606" y="4342"/>
                </a:lnTo>
                <a:cubicBezTo>
                  <a:pt x="3801" y="2971"/>
                  <a:pt x="4460" y="1805"/>
                  <a:pt x="5368" y="1122"/>
                </a:cubicBezTo>
                <a:cubicBezTo>
                  <a:pt x="5294" y="1089"/>
                  <a:pt x="5224" y="1055"/>
                  <a:pt x="5159" y="1019"/>
                </a:cubicBezTo>
                <a:cubicBezTo>
                  <a:pt x="4243" y="1747"/>
                  <a:pt x="3586" y="2943"/>
                  <a:pt x="3394" y="4342"/>
                </a:cubicBezTo>
                <a:close/>
                <a:moveTo>
                  <a:pt x="4237" y="4676"/>
                </a:moveTo>
                <a:lnTo>
                  <a:pt x="4237" y="4676"/>
                </a:lnTo>
                <a:lnTo>
                  <a:pt x="4237" y="5671"/>
                </a:lnTo>
                <a:lnTo>
                  <a:pt x="4992" y="5671"/>
                </a:lnTo>
                <a:lnTo>
                  <a:pt x="4992" y="5482"/>
                </a:lnTo>
                <a:lnTo>
                  <a:pt x="4443" y="5482"/>
                </a:lnTo>
                <a:lnTo>
                  <a:pt x="4443" y="4676"/>
                </a:lnTo>
                <a:lnTo>
                  <a:pt x="4237" y="4676"/>
                </a:lnTo>
                <a:close/>
                <a:moveTo>
                  <a:pt x="3234" y="5123"/>
                </a:moveTo>
                <a:lnTo>
                  <a:pt x="3234" y="5123"/>
                </a:lnTo>
                <a:lnTo>
                  <a:pt x="3469" y="5123"/>
                </a:lnTo>
                <a:cubicBezTo>
                  <a:pt x="3572" y="5123"/>
                  <a:pt x="3667" y="5107"/>
                  <a:pt x="3667" y="4993"/>
                </a:cubicBezTo>
                <a:cubicBezTo>
                  <a:pt x="3667" y="4903"/>
                  <a:pt x="3605" y="4861"/>
                  <a:pt x="3473" y="4861"/>
                </a:cubicBezTo>
                <a:lnTo>
                  <a:pt x="3234" y="4861"/>
                </a:lnTo>
                <a:lnTo>
                  <a:pt x="3234" y="5123"/>
                </a:lnTo>
                <a:close/>
                <a:moveTo>
                  <a:pt x="3021" y="4676"/>
                </a:moveTo>
                <a:lnTo>
                  <a:pt x="3021" y="4676"/>
                </a:lnTo>
                <a:lnTo>
                  <a:pt x="3475" y="4676"/>
                </a:lnTo>
                <a:cubicBezTo>
                  <a:pt x="3714" y="4676"/>
                  <a:pt x="3892" y="4754"/>
                  <a:pt x="3892" y="4992"/>
                </a:cubicBezTo>
                <a:cubicBezTo>
                  <a:pt x="3892" y="5138"/>
                  <a:pt x="3816" y="5244"/>
                  <a:pt x="3662" y="5290"/>
                </a:cubicBezTo>
                <a:lnTo>
                  <a:pt x="3925" y="5671"/>
                </a:lnTo>
                <a:lnTo>
                  <a:pt x="3673" y="5671"/>
                </a:lnTo>
                <a:cubicBezTo>
                  <a:pt x="3670" y="5667"/>
                  <a:pt x="3442" y="5321"/>
                  <a:pt x="3439" y="5316"/>
                </a:cubicBezTo>
                <a:lnTo>
                  <a:pt x="3234" y="5316"/>
                </a:lnTo>
                <a:lnTo>
                  <a:pt x="3234" y="5671"/>
                </a:lnTo>
                <a:lnTo>
                  <a:pt x="3021" y="5671"/>
                </a:lnTo>
                <a:lnTo>
                  <a:pt x="3021" y="4676"/>
                </a:lnTo>
                <a:close/>
                <a:moveTo>
                  <a:pt x="4675" y="4342"/>
                </a:moveTo>
                <a:lnTo>
                  <a:pt x="4675" y="4342"/>
                </a:lnTo>
                <a:lnTo>
                  <a:pt x="4886" y="4342"/>
                </a:lnTo>
                <a:cubicBezTo>
                  <a:pt x="4994" y="3310"/>
                  <a:pt x="5343" y="2097"/>
                  <a:pt x="6044" y="1337"/>
                </a:cubicBezTo>
                <a:cubicBezTo>
                  <a:pt x="5966" y="1320"/>
                  <a:pt x="5890" y="1301"/>
                  <a:pt x="5817" y="1280"/>
                </a:cubicBezTo>
                <a:cubicBezTo>
                  <a:pt x="5230" y="1963"/>
                  <a:pt x="4807" y="3061"/>
                  <a:pt x="4675" y="4342"/>
                </a:cubicBezTo>
                <a:close/>
                <a:moveTo>
                  <a:pt x="5584" y="4872"/>
                </a:moveTo>
                <a:lnTo>
                  <a:pt x="5584" y="4872"/>
                </a:lnTo>
                <a:lnTo>
                  <a:pt x="5461" y="4872"/>
                </a:lnTo>
                <a:lnTo>
                  <a:pt x="5461" y="5479"/>
                </a:lnTo>
                <a:lnTo>
                  <a:pt x="5584" y="5479"/>
                </a:lnTo>
                <a:cubicBezTo>
                  <a:pt x="5819" y="5479"/>
                  <a:pt x="5924" y="5385"/>
                  <a:pt x="5924" y="5175"/>
                </a:cubicBezTo>
                <a:cubicBezTo>
                  <a:pt x="5924" y="4965"/>
                  <a:pt x="5819" y="4872"/>
                  <a:pt x="5584" y="4872"/>
                </a:cubicBezTo>
                <a:close/>
                <a:moveTo>
                  <a:pt x="5587" y="4679"/>
                </a:moveTo>
                <a:lnTo>
                  <a:pt x="5587" y="4679"/>
                </a:lnTo>
                <a:cubicBezTo>
                  <a:pt x="5924" y="4679"/>
                  <a:pt x="6146" y="4840"/>
                  <a:pt x="6146" y="5175"/>
                </a:cubicBezTo>
                <a:cubicBezTo>
                  <a:pt x="6146" y="5511"/>
                  <a:pt x="5924" y="5671"/>
                  <a:pt x="5587" y="5671"/>
                </a:cubicBezTo>
                <a:lnTo>
                  <a:pt x="5247" y="5671"/>
                </a:lnTo>
                <a:lnTo>
                  <a:pt x="5247" y="4679"/>
                </a:lnTo>
                <a:lnTo>
                  <a:pt x="5587" y="4679"/>
                </a:lnTo>
                <a:close/>
                <a:moveTo>
                  <a:pt x="5949" y="6003"/>
                </a:moveTo>
                <a:lnTo>
                  <a:pt x="5949" y="6003"/>
                </a:lnTo>
                <a:cubicBezTo>
                  <a:pt x="5976" y="6536"/>
                  <a:pt x="6027" y="7038"/>
                  <a:pt x="6099" y="7492"/>
                </a:cubicBezTo>
                <a:lnTo>
                  <a:pt x="6311" y="7492"/>
                </a:lnTo>
                <a:cubicBezTo>
                  <a:pt x="6229" y="6977"/>
                  <a:pt x="6182" y="6455"/>
                  <a:pt x="6160" y="6003"/>
                </a:cubicBezTo>
                <a:lnTo>
                  <a:pt x="5949" y="6003"/>
                </a:lnTo>
                <a:close/>
                <a:moveTo>
                  <a:pt x="6686" y="1438"/>
                </a:moveTo>
                <a:lnTo>
                  <a:pt x="6686" y="1438"/>
                </a:lnTo>
                <a:cubicBezTo>
                  <a:pt x="6612" y="1431"/>
                  <a:pt x="6539" y="1423"/>
                  <a:pt x="6468" y="1413"/>
                </a:cubicBezTo>
                <a:cubicBezTo>
                  <a:pt x="6202" y="2102"/>
                  <a:pt x="6012" y="3141"/>
                  <a:pt x="5951" y="4342"/>
                </a:cubicBezTo>
                <a:lnTo>
                  <a:pt x="6161" y="4342"/>
                </a:lnTo>
                <a:cubicBezTo>
                  <a:pt x="6228" y="3058"/>
                  <a:pt x="6441" y="2056"/>
                  <a:pt x="6686" y="1438"/>
                </a:cubicBezTo>
                <a:close/>
                <a:moveTo>
                  <a:pt x="3601" y="6003"/>
                </a:moveTo>
                <a:lnTo>
                  <a:pt x="3601" y="6003"/>
                </a:lnTo>
                <a:lnTo>
                  <a:pt x="3389" y="6003"/>
                </a:lnTo>
                <a:cubicBezTo>
                  <a:pt x="3459" y="6532"/>
                  <a:pt x="3595" y="7033"/>
                  <a:pt x="3787" y="7492"/>
                </a:cubicBezTo>
                <a:lnTo>
                  <a:pt x="4016" y="7492"/>
                </a:lnTo>
                <a:cubicBezTo>
                  <a:pt x="3816" y="7036"/>
                  <a:pt x="3674" y="6535"/>
                  <a:pt x="3601" y="6003"/>
                </a:cubicBezTo>
                <a:close/>
                <a:moveTo>
                  <a:pt x="7435" y="5549"/>
                </a:moveTo>
                <a:lnTo>
                  <a:pt x="7435" y="5549"/>
                </a:lnTo>
                <a:cubicBezTo>
                  <a:pt x="7325" y="5549"/>
                  <a:pt x="7245" y="5503"/>
                  <a:pt x="7230" y="5391"/>
                </a:cubicBezTo>
                <a:lnTo>
                  <a:pt x="7005" y="5391"/>
                </a:lnTo>
                <a:cubicBezTo>
                  <a:pt x="7022" y="5622"/>
                  <a:pt x="7207" y="5721"/>
                  <a:pt x="7438" y="5721"/>
                </a:cubicBezTo>
                <a:cubicBezTo>
                  <a:pt x="7648" y="5721"/>
                  <a:pt x="7830" y="5614"/>
                  <a:pt x="7837" y="5404"/>
                </a:cubicBezTo>
                <a:cubicBezTo>
                  <a:pt x="7844" y="5188"/>
                  <a:pt x="7686" y="5144"/>
                  <a:pt x="7503" y="5094"/>
                </a:cubicBezTo>
                <a:cubicBezTo>
                  <a:pt x="7393" y="5064"/>
                  <a:pt x="7248" y="5024"/>
                  <a:pt x="7252" y="4910"/>
                </a:cubicBezTo>
                <a:cubicBezTo>
                  <a:pt x="7255" y="4830"/>
                  <a:pt x="7339" y="4797"/>
                  <a:pt x="7419" y="4799"/>
                </a:cubicBezTo>
                <a:cubicBezTo>
                  <a:pt x="7537" y="4803"/>
                  <a:pt x="7588" y="4860"/>
                  <a:pt x="7595" y="4952"/>
                </a:cubicBezTo>
                <a:lnTo>
                  <a:pt x="7815" y="4952"/>
                </a:lnTo>
                <a:cubicBezTo>
                  <a:pt x="7806" y="4723"/>
                  <a:pt x="7638" y="4630"/>
                  <a:pt x="7408" y="4630"/>
                </a:cubicBezTo>
                <a:cubicBezTo>
                  <a:pt x="7211" y="4630"/>
                  <a:pt x="7037" y="4732"/>
                  <a:pt x="7030" y="4926"/>
                </a:cubicBezTo>
                <a:cubicBezTo>
                  <a:pt x="7023" y="5153"/>
                  <a:pt x="7198" y="5196"/>
                  <a:pt x="7399" y="5253"/>
                </a:cubicBezTo>
                <a:cubicBezTo>
                  <a:pt x="7495" y="5281"/>
                  <a:pt x="7607" y="5312"/>
                  <a:pt x="7610" y="5409"/>
                </a:cubicBezTo>
                <a:cubicBezTo>
                  <a:pt x="7608" y="5488"/>
                  <a:pt x="7541" y="5549"/>
                  <a:pt x="7435" y="5549"/>
                </a:cubicBezTo>
                <a:close/>
                <a:moveTo>
                  <a:pt x="7122" y="1461"/>
                </a:moveTo>
                <a:lnTo>
                  <a:pt x="7122" y="1461"/>
                </a:lnTo>
                <a:lnTo>
                  <a:pt x="7122" y="4342"/>
                </a:lnTo>
                <a:lnTo>
                  <a:pt x="7332" y="4342"/>
                </a:lnTo>
                <a:lnTo>
                  <a:pt x="7332" y="1461"/>
                </a:lnTo>
                <a:cubicBezTo>
                  <a:pt x="7151" y="1464"/>
                  <a:pt x="7316" y="1464"/>
                  <a:pt x="7122" y="1461"/>
                </a:cubicBezTo>
                <a:close/>
                <a:moveTo>
                  <a:pt x="8911" y="4865"/>
                </a:moveTo>
                <a:lnTo>
                  <a:pt x="8911" y="4865"/>
                </a:lnTo>
                <a:lnTo>
                  <a:pt x="8911" y="4676"/>
                </a:lnTo>
                <a:lnTo>
                  <a:pt x="8147" y="4676"/>
                </a:lnTo>
                <a:lnTo>
                  <a:pt x="8147" y="5671"/>
                </a:lnTo>
                <a:lnTo>
                  <a:pt x="8935" y="5671"/>
                </a:lnTo>
                <a:lnTo>
                  <a:pt x="8935" y="5486"/>
                </a:lnTo>
                <a:lnTo>
                  <a:pt x="8361" y="5486"/>
                </a:lnTo>
                <a:lnTo>
                  <a:pt x="8361" y="5254"/>
                </a:lnTo>
                <a:lnTo>
                  <a:pt x="8823" y="5254"/>
                </a:lnTo>
                <a:lnTo>
                  <a:pt x="8823" y="5072"/>
                </a:lnTo>
                <a:lnTo>
                  <a:pt x="8361" y="5072"/>
                </a:lnTo>
                <a:lnTo>
                  <a:pt x="8361" y="4865"/>
                </a:lnTo>
                <a:lnTo>
                  <a:pt x="8911" y="4865"/>
                </a:lnTo>
                <a:close/>
                <a:moveTo>
                  <a:pt x="8294" y="6003"/>
                </a:moveTo>
                <a:lnTo>
                  <a:pt x="8294" y="6003"/>
                </a:lnTo>
                <a:cubicBezTo>
                  <a:pt x="8267" y="6553"/>
                  <a:pt x="8212" y="7052"/>
                  <a:pt x="8140" y="7492"/>
                </a:cubicBezTo>
                <a:lnTo>
                  <a:pt x="8355" y="7492"/>
                </a:lnTo>
                <a:cubicBezTo>
                  <a:pt x="8427" y="7038"/>
                  <a:pt x="8478" y="6536"/>
                  <a:pt x="8504" y="6003"/>
                </a:cubicBezTo>
                <a:lnTo>
                  <a:pt x="8294" y="6003"/>
                </a:lnTo>
                <a:close/>
                <a:moveTo>
                  <a:pt x="4883" y="6003"/>
                </a:moveTo>
                <a:lnTo>
                  <a:pt x="4883" y="6003"/>
                </a:lnTo>
                <a:cubicBezTo>
                  <a:pt x="4932" y="6483"/>
                  <a:pt x="5031" y="6999"/>
                  <a:pt x="5192" y="7492"/>
                </a:cubicBezTo>
                <a:lnTo>
                  <a:pt x="4972" y="7492"/>
                </a:lnTo>
                <a:cubicBezTo>
                  <a:pt x="4828" y="7038"/>
                  <a:pt x="4725" y="6536"/>
                  <a:pt x="4672" y="6003"/>
                </a:cubicBezTo>
                <a:lnTo>
                  <a:pt x="4883" y="6003"/>
                </a:lnTo>
                <a:close/>
              </a:path>
            </a:pathLst>
          </a:custGeom>
          <a:solidFill>
            <a:srgbClr val="006F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9AC90E9-8548-4F44-A404-4532EB3B482D}"/>
              </a:ext>
            </a:extLst>
          </p:cNvPr>
          <p:cNvSpPr>
            <a:spLocks noGrp="1"/>
          </p:cNvSpPr>
          <p:nvPr>
            <p:ph type="title" hasCustomPrompt="1"/>
          </p:nvPr>
        </p:nvSpPr>
        <p:spPr>
          <a:xfrm>
            <a:off x="457200" y="409575"/>
            <a:ext cx="3978275" cy="1691639"/>
          </a:xfrm>
        </p:spPr>
        <p:txBody>
          <a:bodyPr rIns="137160" anchor="b" anchorCtr="0"/>
          <a:lstStyle>
            <a:lvl1pPr>
              <a:defRPr sz="3200" spc="-60" baseline="0"/>
            </a:lvl1pPr>
          </a:lstStyle>
          <a:p>
            <a:r>
              <a:rPr lang="en-US" dirty="0"/>
              <a:t>Section header title</a:t>
            </a:r>
          </a:p>
        </p:txBody>
      </p:sp>
      <p:sp>
        <p:nvSpPr>
          <p:cNvPr id="3" name="Text Placeholder 2">
            <a:extLst>
              <a:ext uri="{FF2B5EF4-FFF2-40B4-BE49-F238E27FC236}">
                <a16:creationId xmlns:a16="http://schemas.microsoft.com/office/drawing/2014/main" id="{0E07319C-9A3D-6A49-8F17-E79484E38275}"/>
              </a:ext>
            </a:extLst>
          </p:cNvPr>
          <p:cNvSpPr>
            <a:spLocks noGrp="1"/>
          </p:cNvSpPr>
          <p:nvPr>
            <p:ph type="body" idx="1" hasCustomPrompt="1"/>
          </p:nvPr>
        </p:nvSpPr>
        <p:spPr>
          <a:xfrm>
            <a:off x="457201" y="2240280"/>
            <a:ext cx="2835274" cy="456267"/>
          </a:xfrm>
        </p:spPr>
        <p:txBody>
          <a:bodyPr>
            <a:noAutofit/>
          </a:bodyPr>
          <a:lstStyle>
            <a:lvl1pPr marL="0" indent="0">
              <a:spcBef>
                <a:spcPts val="0"/>
              </a:spcBef>
              <a:buNone/>
              <a:defRPr sz="1000" cap="none" baseline="0">
                <a:solidFill>
                  <a:schemeClr val="tx1"/>
                </a:solidFill>
              </a:defRPr>
            </a:lvl1pPr>
            <a:lvl2pPr marL="0" indent="0">
              <a:spcBef>
                <a:spcPts val="0"/>
              </a:spcBef>
              <a:buNone/>
              <a:defRPr sz="1000" cap="all" baseline="0">
                <a:solidFill>
                  <a:schemeClr val="tx1"/>
                </a:solidFill>
              </a:defRPr>
            </a:lvl2pPr>
            <a:lvl3pPr marL="0" indent="0">
              <a:spcBef>
                <a:spcPts val="0"/>
              </a:spcBef>
              <a:buNone/>
              <a:defRPr sz="1000" cap="all" baseline="0">
                <a:solidFill>
                  <a:schemeClr val="tx1"/>
                </a:solidFill>
              </a:defRPr>
            </a:lvl3pPr>
            <a:lvl4pPr marL="0" indent="0">
              <a:spcBef>
                <a:spcPts val="0"/>
              </a:spcBef>
              <a:buNone/>
              <a:defRPr sz="1000" cap="all" baseline="0">
                <a:solidFill>
                  <a:schemeClr val="tx1"/>
                </a:solidFill>
              </a:defRPr>
            </a:lvl4pPr>
            <a:lvl5pPr marL="0" indent="0">
              <a:spcBef>
                <a:spcPts val="0"/>
              </a:spcBef>
              <a:buNone/>
              <a:defRPr sz="1000" cap="all" baseline="0">
                <a:solidFill>
                  <a:schemeClr val="tx1"/>
                </a:solidFill>
              </a:defRPr>
            </a:lvl5pPr>
            <a:lvl6pPr marL="0" indent="0">
              <a:spcBef>
                <a:spcPts val="0"/>
              </a:spcBef>
              <a:buNone/>
              <a:defRPr sz="1000" cap="all" baseline="0">
                <a:solidFill>
                  <a:schemeClr val="tx1"/>
                </a:solidFill>
              </a:defRPr>
            </a:lvl6pPr>
            <a:lvl7pPr marL="0" indent="0">
              <a:spcBef>
                <a:spcPts val="0"/>
              </a:spcBef>
              <a:buNone/>
              <a:defRPr sz="1000" cap="all" baseline="0">
                <a:solidFill>
                  <a:schemeClr val="tx1"/>
                </a:solidFill>
              </a:defRPr>
            </a:lvl7pPr>
            <a:lvl8pPr marL="0" indent="0">
              <a:spcBef>
                <a:spcPts val="0"/>
              </a:spcBef>
              <a:buNone/>
              <a:defRPr sz="1000" cap="all" baseline="0">
                <a:solidFill>
                  <a:schemeClr val="tx1"/>
                </a:solidFill>
              </a:defRPr>
            </a:lvl8pPr>
            <a:lvl9pPr marL="0" indent="0">
              <a:spcBef>
                <a:spcPts val="0"/>
              </a:spcBef>
              <a:buNone/>
              <a:defRPr sz="1000" cap="all" baseline="0">
                <a:solidFill>
                  <a:schemeClr val="tx1"/>
                </a:solidFill>
              </a:defRPr>
            </a:lvl9pPr>
          </a:lstStyle>
          <a:p>
            <a:pPr lvl="0"/>
            <a:r>
              <a:rPr lang="en-US" dirty="0"/>
              <a:t>Optional subtitle</a:t>
            </a:r>
          </a:p>
        </p:txBody>
      </p:sp>
    </p:spTree>
    <p:extLst>
      <p:ext uri="{BB962C8B-B14F-4D97-AF65-F5344CB8AC3E}">
        <p14:creationId xmlns:p14="http://schemas.microsoft.com/office/powerpoint/2010/main" val="378579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02 Blue">
    <p:bg>
      <p:bgPr>
        <a:solidFill>
          <a:srgbClr val="006FCF"/>
        </a:solidFill>
        <a:effectLst/>
      </p:bgPr>
    </p:bg>
    <p:spTree>
      <p:nvGrpSpPr>
        <p:cNvPr id="1" name=""/>
        <p:cNvGrpSpPr/>
        <p:nvPr/>
      </p:nvGrpSpPr>
      <p:grpSpPr>
        <a:xfrm>
          <a:off x="0" y="0"/>
          <a:ext cx="0" cy="0"/>
          <a:chOff x="0" y="0"/>
          <a:chExt cx="0" cy="0"/>
        </a:xfrm>
      </p:grpSpPr>
      <p:sp>
        <p:nvSpPr>
          <p:cNvPr id="7" name="Freeform 5"/>
          <p:cNvSpPr>
            <a:spLocks noEditPoints="1"/>
          </p:cNvSpPr>
          <p:nvPr userDrawn="1"/>
        </p:nvSpPr>
        <p:spPr bwMode="hidden">
          <a:xfrm>
            <a:off x="2455862" y="1566862"/>
            <a:ext cx="6688138" cy="3576638"/>
          </a:xfrm>
          <a:custGeom>
            <a:avLst/>
            <a:gdLst>
              <a:gd name="T0" fmla="*/ 8637 w 14020"/>
              <a:gd name="T1" fmla="*/ 1280 h 7492"/>
              <a:gd name="T2" fmla="*/ 8503 w 14020"/>
              <a:gd name="T3" fmla="*/ 4342 h 7492"/>
              <a:gd name="T4" fmla="*/ 10437 w 14020"/>
              <a:gd name="T5" fmla="*/ 7492 h 7492"/>
              <a:gd name="T6" fmla="*/ 7332 w 14020"/>
              <a:gd name="T7" fmla="*/ 6003 h 7492"/>
              <a:gd name="T8" fmla="*/ 9570 w 14020"/>
              <a:gd name="T9" fmla="*/ 6003 h 7492"/>
              <a:gd name="T10" fmla="*/ 9570 w 14020"/>
              <a:gd name="T11" fmla="*/ 6003 h 7492"/>
              <a:gd name="T12" fmla="*/ 11060 w 14020"/>
              <a:gd name="T13" fmla="*/ 4342 h 7492"/>
              <a:gd name="T14" fmla="*/ 10697 w 14020"/>
              <a:gd name="T15" fmla="*/ 5671 h 7492"/>
              <a:gd name="T16" fmla="*/ 10511 w 14020"/>
              <a:gd name="T17" fmla="*/ 4676 h 7492"/>
              <a:gd name="T18" fmla="*/ 12601 w 14020"/>
              <a:gd name="T19" fmla="*/ 5515 h 7492"/>
              <a:gd name="T20" fmla="*/ 12605 w 14020"/>
              <a:gd name="T21" fmla="*/ 4657 h 7492"/>
              <a:gd name="T22" fmla="*/ 12139 w 14020"/>
              <a:gd name="T23" fmla="*/ 6003 h 7492"/>
              <a:gd name="T24" fmla="*/ 14020 w 14020"/>
              <a:gd name="T25" fmla="*/ 5486 h 7492"/>
              <a:gd name="T26" fmla="*/ 13558 w 14020"/>
              <a:gd name="T27" fmla="*/ 5072 h 7492"/>
              <a:gd name="T28" fmla="*/ 13344 w 14020"/>
              <a:gd name="T29" fmla="*/ 5671 h 7492"/>
              <a:gd name="T30" fmla="*/ 7227 w 14020"/>
              <a:gd name="T31" fmla="*/ 0 h 7492"/>
              <a:gd name="T32" fmla="*/ 12347 w 14020"/>
              <a:gd name="T33" fmla="*/ 4342 h 7492"/>
              <a:gd name="T34" fmla="*/ 2813 w 14020"/>
              <a:gd name="T35" fmla="*/ 7492 h 7492"/>
              <a:gd name="T36" fmla="*/ 11619 w 14020"/>
              <a:gd name="T37" fmla="*/ 5671 h 7492"/>
              <a:gd name="T38" fmla="*/ 759 w 14020"/>
              <a:gd name="T39" fmla="*/ 4877 h 7492"/>
              <a:gd name="T40" fmla="*/ 1300 w 14020"/>
              <a:gd name="T41" fmla="*/ 4676 h 7492"/>
              <a:gd name="T42" fmla="*/ 454 w 14020"/>
              <a:gd name="T43" fmla="*/ 5449 h 7492"/>
              <a:gd name="T44" fmla="*/ 596 w 14020"/>
              <a:gd name="T45" fmla="*/ 5669 h 7492"/>
              <a:gd name="T46" fmla="*/ 2512 w 14020"/>
              <a:gd name="T47" fmla="*/ 5175 h 7492"/>
              <a:gd name="T48" fmla="*/ 2208 w 14020"/>
              <a:gd name="T49" fmla="*/ 5694 h 7492"/>
              <a:gd name="T50" fmla="*/ 9693 w 14020"/>
              <a:gd name="T51" fmla="*/ 4861 h 7492"/>
              <a:gd name="T52" fmla="*/ 9882 w 14020"/>
              <a:gd name="T53" fmla="*/ 5290 h 7492"/>
              <a:gd name="T54" fmla="*/ 9454 w 14020"/>
              <a:gd name="T55" fmla="*/ 5316 h 7492"/>
              <a:gd name="T56" fmla="*/ 10111 w 14020"/>
              <a:gd name="T57" fmla="*/ 4992 h 7492"/>
              <a:gd name="T58" fmla="*/ 5368 w 14020"/>
              <a:gd name="T59" fmla="*/ 1122 h 7492"/>
              <a:gd name="T60" fmla="*/ 4237 w 14020"/>
              <a:gd name="T61" fmla="*/ 5671 h 7492"/>
              <a:gd name="T62" fmla="*/ 4237 w 14020"/>
              <a:gd name="T63" fmla="*/ 4676 h 7492"/>
              <a:gd name="T64" fmla="*/ 3473 w 14020"/>
              <a:gd name="T65" fmla="*/ 4861 h 7492"/>
              <a:gd name="T66" fmla="*/ 3475 w 14020"/>
              <a:gd name="T67" fmla="*/ 4676 h 7492"/>
              <a:gd name="T68" fmla="*/ 3439 w 14020"/>
              <a:gd name="T69" fmla="*/ 5316 h 7492"/>
              <a:gd name="T70" fmla="*/ 4675 w 14020"/>
              <a:gd name="T71" fmla="*/ 4342 h 7492"/>
              <a:gd name="T72" fmla="*/ 4675 w 14020"/>
              <a:gd name="T73" fmla="*/ 4342 h 7492"/>
              <a:gd name="T74" fmla="*/ 5584 w 14020"/>
              <a:gd name="T75" fmla="*/ 5479 h 7492"/>
              <a:gd name="T76" fmla="*/ 6146 w 14020"/>
              <a:gd name="T77" fmla="*/ 5175 h 7492"/>
              <a:gd name="T78" fmla="*/ 5949 w 14020"/>
              <a:gd name="T79" fmla="*/ 6003 h 7492"/>
              <a:gd name="T80" fmla="*/ 5949 w 14020"/>
              <a:gd name="T81" fmla="*/ 6003 h 7492"/>
              <a:gd name="T82" fmla="*/ 6161 w 14020"/>
              <a:gd name="T83" fmla="*/ 4342 h 7492"/>
              <a:gd name="T84" fmla="*/ 3787 w 14020"/>
              <a:gd name="T85" fmla="*/ 7492 h 7492"/>
              <a:gd name="T86" fmla="*/ 7230 w 14020"/>
              <a:gd name="T87" fmla="*/ 5391 h 7492"/>
              <a:gd name="T88" fmla="*/ 7252 w 14020"/>
              <a:gd name="T89" fmla="*/ 4910 h 7492"/>
              <a:gd name="T90" fmla="*/ 7030 w 14020"/>
              <a:gd name="T91" fmla="*/ 4926 h 7492"/>
              <a:gd name="T92" fmla="*/ 7122 w 14020"/>
              <a:gd name="T93" fmla="*/ 1461 h 7492"/>
              <a:gd name="T94" fmla="*/ 8911 w 14020"/>
              <a:gd name="T95" fmla="*/ 4865 h 7492"/>
              <a:gd name="T96" fmla="*/ 8935 w 14020"/>
              <a:gd name="T97" fmla="*/ 5671 h 7492"/>
              <a:gd name="T98" fmla="*/ 8823 w 14020"/>
              <a:gd name="T99" fmla="*/ 5072 h 7492"/>
              <a:gd name="T100" fmla="*/ 8294 w 14020"/>
              <a:gd name="T101" fmla="*/ 6003 h 7492"/>
              <a:gd name="T102" fmla="*/ 4883 w 14020"/>
              <a:gd name="T103" fmla="*/ 6003 h 7492"/>
              <a:gd name="T104" fmla="*/ 4883 w 14020"/>
              <a:gd name="T105" fmla="*/ 6003 h 7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20" h="7492">
                <a:moveTo>
                  <a:pt x="8409" y="1337"/>
                </a:moveTo>
                <a:lnTo>
                  <a:pt x="8409" y="1337"/>
                </a:lnTo>
                <a:cubicBezTo>
                  <a:pt x="9112" y="2098"/>
                  <a:pt x="9460" y="3312"/>
                  <a:pt x="9567" y="4342"/>
                </a:cubicBezTo>
                <a:lnTo>
                  <a:pt x="9778" y="4342"/>
                </a:lnTo>
                <a:cubicBezTo>
                  <a:pt x="9647" y="3061"/>
                  <a:pt x="9224" y="1963"/>
                  <a:pt x="8637" y="1280"/>
                </a:cubicBezTo>
                <a:cubicBezTo>
                  <a:pt x="8563" y="1301"/>
                  <a:pt x="8487" y="1320"/>
                  <a:pt x="8409" y="1337"/>
                </a:cubicBezTo>
                <a:close/>
                <a:moveTo>
                  <a:pt x="7771" y="1438"/>
                </a:moveTo>
                <a:lnTo>
                  <a:pt x="7771" y="1438"/>
                </a:lnTo>
                <a:cubicBezTo>
                  <a:pt x="8104" y="2268"/>
                  <a:pt x="8246" y="3445"/>
                  <a:pt x="8292" y="4342"/>
                </a:cubicBezTo>
                <a:lnTo>
                  <a:pt x="8503" y="4342"/>
                </a:lnTo>
                <a:cubicBezTo>
                  <a:pt x="8441" y="3141"/>
                  <a:pt x="8251" y="2102"/>
                  <a:pt x="7986" y="1413"/>
                </a:cubicBezTo>
                <a:cubicBezTo>
                  <a:pt x="7915" y="1423"/>
                  <a:pt x="7844" y="1431"/>
                  <a:pt x="7771" y="1438"/>
                </a:cubicBezTo>
                <a:close/>
                <a:moveTo>
                  <a:pt x="10853" y="6003"/>
                </a:moveTo>
                <a:lnTo>
                  <a:pt x="10853" y="6003"/>
                </a:lnTo>
                <a:cubicBezTo>
                  <a:pt x="10780" y="6535"/>
                  <a:pt x="10637" y="7036"/>
                  <a:pt x="10437" y="7492"/>
                </a:cubicBezTo>
                <a:lnTo>
                  <a:pt x="10666" y="7492"/>
                </a:lnTo>
                <a:cubicBezTo>
                  <a:pt x="10858" y="7033"/>
                  <a:pt x="10995" y="6532"/>
                  <a:pt x="11064" y="6003"/>
                </a:cubicBezTo>
                <a:lnTo>
                  <a:pt x="10853" y="6003"/>
                </a:lnTo>
                <a:close/>
                <a:moveTo>
                  <a:pt x="7332" y="6003"/>
                </a:moveTo>
                <a:lnTo>
                  <a:pt x="7332" y="6003"/>
                </a:lnTo>
                <a:lnTo>
                  <a:pt x="7122" y="6003"/>
                </a:lnTo>
                <a:lnTo>
                  <a:pt x="7122" y="7492"/>
                </a:lnTo>
                <a:lnTo>
                  <a:pt x="7332" y="7492"/>
                </a:lnTo>
                <a:lnTo>
                  <a:pt x="7332" y="6003"/>
                </a:lnTo>
                <a:close/>
                <a:moveTo>
                  <a:pt x="9570" y="6003"/>
                </a:moveTo>
                <a:lnTo>
                  <a:pt x="9570" y="6003"/>
                </a:lnTo>
                <a:cubicBezTo>
                  <a:pt x="9522" y="6484"/>
                  <a:pt x="9423" y="7000"/>
                  <a:pt x="9262" y="7492"/>
                </a:cubicBezTo>
                <a:lnTo>
                  <a:pt x="9482" y="7492"/>
                </a:lnTo>
                <a:cubicBezTo>
                  <a:pt x="9626" y="7038"/>
                  <a:pt x="9729" y="6536"/>
                  <a:pt x="9781" y="6003"/>
                </a:cubicBezTo>
                <a:lnTo>
                  <a:pt x="9570" y="6003"/>
                </a:lnTo>
                <a:close/>
                <a:moveTo>
                  <a:pt x="9295" y="1019"/>
                </a:moveTo>
                <a:lnTo>
                  <a:pt x="9295" y="1019"/>
                </a:lnTo>
                <a:cubicBezTo>
                  <a:pt x="9230" y="1055"/>
                  <a:pt x="9159" y="1089"/>
                  <a:pt x="9085" y="1122"/>
                </a:cubicBezTo>
                <a:cubicBezTo>
                  <a:pt x="9993" y="1805"/>
                  <a:pt x="10653" y="2971"/>
                  <a:pt x="10848" y="4342"/>
                </a:cubicBezTo>
                <a:lnTo>
                  <a:pt x="11060" y="4342"/>
                </a:lnTo>
                <a:cubicBezTo>
                  <a:pt x="10868" y="2943"/>
                  <a:pt x="10210" y="1747"/>
                  <a:pt x="9295" y="1019"/>
                </a:cubicBezTo>
                <a:close/>
                <a:moveTo>
                  <a:pt x="10511" y="4676"/>
                </a:moveTo>
                <a:lnTo>
                  <a:pt x="10511" y="4676"/>
                </a:lnTo>
                <a:lnTo>
                  <a:pt x="10279" y="4676"/>
                </a:lnTo>
                <a:lnTo>
                  <a:pt x="10697" y="5671"/>
                </a:lnTo>
                <a:lnTo>
                  <a:pt x="10960" y="5671"/>
                </a:lnTo>
                <a:lnTo>
                  <a:pt x="11378" y="4676"/>
                </a:lnTo>
                <a:lnTo>
                  <a:pt x="11143" y="4676"/>
                </a:lnTo>
                <a:lnTo>
                  <a:pt x="10834" y="5443"/>
                </a:lnTo>
                <a:lnTo>
                  <a:pt x="10511" y="4676"/>
                </a:lnTo>
                <a:close/>
                <a:moveTo>
                  <a:pt x="12601" y="5694"/>
                </a:moveTo>
                <a:lnTo>
                  <a:pt x="12601" y="5694"/>
                </a:lnTo>
                <a:cubicBezTo>
                  <a:pt x="12843" y="5694"/>
                  <a:pt x="13029" y="5573"/>
                  <a:pt x="13054" y="5330"/>
                </a:cubicBezTo>
                <a:lnTo>
                  <a:pt x="12823" y="5330"/>
                </a:lnTo>
                <a:cubicBezTo>
                  <a:pt x="12804" y="5447"/>
                  <a:pt x="12724" y="5515"/>
                  <a:pt x="12601" y="5515"/>
                </a:cubicBezTo>
                <a:cubicBezTo>
                  <a:pt x="12420" y="5515"/>
                  <a:pt x="12346" y="5355"/>
                  <a:pt x="12346" y="5175"/>
                </a:cubicBezTo>
                <a:cubicBezTo>
                  <a:pt x="12346" y="4966"/>
                  <a:pt x="12445" y="4836"/>
                  <a:pt x="12605" y="4836"/>
                </a:cubicBezTo>
                <a:cubicBezTo>
                  <a:pt x="12715" y="4836"/>
                  <a:pt x="12789" y="4893"/>
                  <a:pt x="12814" y="4988"/>
                </a:cubicBezTo>
                <a:lnTo>
                  <a:pt x="13045" y="4988"/>
                </a:lnTo>
                <a:cubicBezTo>
                  <a:pt x="13018" y="4789"/>
                  <a:pt x="12847" y="4657"/>
                  <a:pt x="12605" y="4657"/>
                </a:cubicBezTo>
                <a:cubicBezTo>
                  <a:pt x="12310" y="4657"/>
                  <a:pt x="12133" y="4851"/>
                  <a:pt x="12133" y="5175"/>
                </a:cubicBezTo>
                <a:cubicBezTo>
                  <a:pt x="12133" y="5500"/>
                  <a:pt x="12308" y="5694"/>
                  <a:pt x="12601" y="5694"/>
                </a:cubicBezTo>
                <a:close/>
                <a:moveTo>
                  <a:pt x="12353" y="6003"/>
                </a:moveTo>
                <a:lnTo>
                  <a:pt x="12353" y="6003"/>
                </a:lnTo>
                <a:lnTo>
                  <a:pt x="12139" y="6003"/>
                </a:lnTo>
                <a:cubicBezTo>
                  <a:pt x="12052" y="6532"/>
                  <a:pt x="11881" y="7032"/>
                  <a:pt x="11641" y="7492"/>
                </a:cubicBezTo>
                <a:lnTo>
                  <a:pt x="11879" y="7492"/>
                </a:lnTo>
                <a:cubicBezTo>
                  <a:pt x="12107" y="7030"/>
                  <a:pt x="12270" y="6530"/>
                  <a:pt x="12353" y="6003"/>
                </a:cubicBezTo>
                <a:close/>
                <a:moveTo>
                  <a:pt x="14020" y="5486"/>
                </a:moveTo>
                <a:lnTo>
                  <a:pt x="14020" y="5486"/>
                </a:lnTo>
                <a:lnTo>
                  <a:pt x="13558" y="5486"/>
                </a:lnTo>
                <a:lnTo>
                  <a:pt x="13558" y="5254"/>
                </a:lnTo>
                <a:lnTo>
                  <a:pt x="14020" y="5254"/>
                </a:lnTo>
                <a:lnTo>
                  <a:pt x="14020" y="5072"/>
                </a:lnTo>
                <a:lnTo>
                  <a:pt x="13558" y="5072"/>
                </a:lnTo>
                <a:lnTo>
                  <a:pt x="13558" y="4865"/>
                </a:lnTo>
                <a:lnTo>
                  <a:pt x="14020" y="4865"/>
                </a:lnTo>
                <a:lnTo>
                  <a:pt x="14020" y="4676"/>
                </a:lnTo>
                <a:lnTo>
                  <a:pt x="13344" y="4676"/>
                </a:lnTo>
                <a:lnTo>
                  <a:pt x="13344" y="5671"/>
                </a:lnTo>
                <a:lnTo>
                  <a:pt x="14020" y="5671"/>
                </a:lnTo>
                <a:lnTo>
                  <a:pt x="14020" y="5486"/>
                </a:lnTo>
                <a:close/>
                <a:moveTo>
                  <a:pt x="12347" y="4342"/>
                </a:moveTo>
                <a:lnTo>
                  <a:pt x="12347" y="4342"/>
                </a:lnTo>
                <a:cubicBezTo>
                  <a:pt x="11942" y="1879"/>
                  <a:pt x="9805" y="0"/>
                  <a:pt x="7227" y="0"/>
                </a:cubicBezTo>
                <a:cubicBezTo>
                  <a:pt x="4649" y="0"/>
                  <a:pt x="2511" y="1879"/>
                  <a:pt x="2107" y="4342"/>
                </a:cubicBezTo>
                <a:lnTo>
                  <a:pt x="2320" y="4342"/>
                </a:lnTo>
                <a:cubicBezTo>
                  <a:pt x="2724" y="1998"/>
                  <a:pt x="4769" y="209"/>
                  <a:pt x="7227" y="209"/>
                </a:cubicBezTo>
                <a:cubicBezTo>
                  <a:pt x="9684" y="209"/>
                  <a:pt x="11730" y="1998"/>
                  <a:pt x="12134" y="4342"/>
                </a:cubicBezTo>
                <a:lnTo>
                  <a:pt x="12347" y="4342"/>
                </a:lnTo>
                <a:close/>
                <a:moveTo>
                  <a:pt x="2314" y="6003"/>
                </a:moveTo>
                <a:lnTo>
                  <a:pt x="2314" y="6003"/>
                </a:lnTo>
                <a:lnTo>
                  <a:pt x="2101" y="6003"/>
                </a:lnTo>
                <a:cubicBezTo>
                  <a:pt x="2184" y="6530"/>
                  <a:pt x="2346" y="7030"/>
                  <a:pt x="2575" y="7492"/>
                </a:cubicBezTo>
                <a:lnTo>
                  <a:pt x="2813" y="7492"/>
                </a:lnTo>
                <a:cubicBezTo>
                  <a:pt x="2572" y="7032"/>
                  <a:pt x="2401" y="6532"/>
                  <a:pt x="2314" y="6003"/>
                </a:cubicBezTo>
                <a:close/>
                <a:moveTo>
                  <a:pt x="11829" y="4676"/>
                </a:moveTo>
                <a:lnTo>
                  <a:pt x="11829" y="4676"/>
                </a:lnTo>
                <a:lnTo>
                  <a:pt x="11619" y="4676"/>
                </a:lnTo>
                <a:lnTo>
                  <a:pt x="11619" y="5671"/>
                </a:lnTo>
                <a:lnTo>
                  <a:pt x="11829" y="5671"/>
                </a:lnTo>
                <a:lnTo>
                  <a:pt x="11829" y="4676"/>
                </a:lnTo>
                <a:close/>
                <a:moveTo>
                  <a:pt x="596" y="5669"/>
                </a:moveTo>
                <a:lnTo>
                  <a:pt x="596" y="5669"/>
                </a:lnTo>
                <a:cubicBezTo>
                  <a:pt x="603" y="5636"/>
                  <a:pt x="759" y="4889"/>
                  <a:pt x="759" y="4877"/>
                </a:cubicBezTo>
                <a:lnTo>
                  <a:pt x="762" y="4877"/>
                </a:lnTo>
                <a:lnTo>
                  <a:pt x="952" y="5669"/>
                </a:lnTo>
                <a:lnTo>
                  <a:pt x="1233" y="5669"/>
                </a:lnTo>
                <a:lnTo>
                  <a:pt x="1511" y="4676"/>
                </a:lnTo>
                <a:lnTo>
                  <a:pt x="1300" y="4676"/>
                </a:lnTo>
                <a:cubicBezTo>
                  <a:pt x="1270" y="4779"/>
                  <a:pt x="1103" y="5343"/>
                  <a:pt x="1090" y="5449"/>
                </a:cubicBezTo>
                <a:lnTo>
                  <a:pt x="1086" y="5449"/>
                </a:lnTo>
                <a:cubicBezTo>
                  <a:pt x="1086" y="5437"/>
                  <a:pt x="923" y="4709"/>
                  <a:pt x="916" y="4676"/>
                </a:cubicBezTo>
                <a:lnTo>
                  <a:pt x="604" y="4676"/>
                </a:lnTo>
                <a:cubicBezTo>
                  <a:pt x="598" y="4703"/>
                  <a:pt x="459" y="5424"/>
                  <a:pt x="454" y="5449"/>
                </a:cubicBezTo>
                <a:lnTo>
                  <a:pt x="449" y="5449"/>
                </a:lnTo>
                <a:cubicBezTo>
                  <a:pt x="436" y="5340"/>
                  <a:pt x="246" y="4781"/>
                  <a:pt x="210" y="4676"/>
                </a:cubicBezTo>
                <a:lnTo>
                  <a:pt x="0" y="4676"/>
                </a:lnTo>
                <a:lnTo>
                  <a:pt x="315" y="5669"/>
                </a:lnTo>
                <a:lnTo>
                  <a:pt x="596" y="5669"/>
                </a:lnTo>
                <a:close/>
                <a:moveTo>
                  <a:pt x="2208" y="4836"/>
                </a:moveTo>
                <a:lnTo>
                  <a:pt x="2208" y="4836"/>
                </a:lnTo>
                <a:cubicBezTo>
                  <a:pt x="2029" y="4836"/>
                  <a:pt x="1904" y="4976"/>
                  <a:pt x="1904" y="5175"/>
                </a:cubicBezTo>
                <a:cubicBezTo>
                  <a:pt x="1904" y="5375"/>
                  <a:pt x="2029" y="5515"/>
                  <a:pt x="2208" y="5515"/>
                </a:cubicBezTo>
                <a:cubicBezTo>
                  <a:pt x="2387" y="5515"/>
                  <a:pt x="2512" y="5375"/>
                  <a:pt x="2512" y="5175"/>
                </a:cubicBezTo>
                <a:cubicBezTo>
                  <a:pt x="2512" y="4976"/>
                  <a:pt x="2387" y="4836"/>
                  <a:pt x="2208" y="4836"/>
                </a:cubicBezTo>
                <a:close/>
                <a:moveTo>
                  <a:pt x="2208" y="4657"/>
                </a:moveTo>
                <a:lnTo>
                  <a:pt x="2208" y="4657"/>
                </a:lnTo>
                <a:cubicBezTo>
                  <a:pt x="2516" y="4657"/>
                  <a:pt x="2706" y="4852"/>
                  <a:pt x="2706" y="5175"/>
                </a:cubicBezTo>
                <a:cubicBezTo>
                  <a:pt x="2706" y="5498"/>
                  <a:pt x="2516" y="5694"/>
                  <a:pt x="2208" y="5694"/>
                </a:cubicBezTo>
                <a:cubicBezTo>
                  <a:pt x="1900" y="5694"/>
                  <a:pt x="1710" y="5498"/>
                  <a:pt x="1710" y="5175"/>
                </a:cubicBezTo>
                <a:cubicBezTo>
                  <a:pt x="1710" y="4853"/>
                  <a:pt x="1900" y="4657"/>
                  <a:pt x="2208" y="4657"/>
                </a:cubicBezTo>
                <a:close/>
                <a:moveTo>
                  <a:pt x="9886" y="4993"/>
                </a:moveTo>
                <a:lnTo>
                  <a:pt x="9886" y="4993"/>
                </a:lnTo>
                <a:cubicBezTo>
                  <a:pt x="9886" y="4903"/>
                  <a:pt x="9825" y="4861"/>
                  <a:pt x="9693" y="4861"/>
                </a:cubicBezTo>
                <a:lnTo>
                  <a:pt x="9454" y="4861"/>
                </a:lnTo>
                <a:lnTo>
                  <a:pt x="9454" y="5123"/>
                </a:lnTo>
                <a:lnTo>
                  <a:pt x="9689" y="5123"/>
                </a:lnTo>
                <a:cubicBezTo>
                  <a:pt x="9791" y="5123"/>
                  <a:pt x="9886" y="5107"/>
                  <a:pt x="9886" y="4993"/>
                </a:cubicBezTo>
                <a:close/>
                <a:moveTo>
                  <a:pt x="9882" y="5290"/>
                </a:moveTo>
                <a:lnTo>
                  <a:pt x="9882" y="5290"/>
                </a:lnTo>
                <a:lnTo>
                  <a:pt x="10144" y="5671"/>
                </a:lnTo>
                <a:lnTo>
                  <a:pt x="9892" y="5671"/>
                </a:lnTo>
                <a:cubicBezTo>
                  <a:pt x="9889" y="5667"/>
                  <a:pt x="9662" y="5321"/>
                  <a:pt x="9658" y="5316"/>
                </a:cubicBezTo>
                <a:lnTo>
                  <a:pt x="9454" y="5316"/>
                </a:lnTo>
                <a:lnTo>
                  <a:pt x="9454" y="5671"/>
                </a:lnTo>
                <a:lnTo>
                  <a:pt x="9240" y="5671"/>
                </a:lnTo>
                <a:lnTo>
                  <a:pt x="9240" y="4676"/>
                </a:lnTo>
                <a:lnTo>
                  <a:pt x="9694" y="4676"/>
                </a:lnTo>
                <a:cubicBezTo>
                  <a:pt x="9926" y="4676"/>
                  <a:pt x="10111" y="4758"/>
                  <a:pt x="10111" y="4992"/>
                </a:cubicBezTo>
                <a:cubicBezTo>
                  <a:pt x="10111" y="5138"/>
                  <a:pt x="10036" y="5244"/>
                  <a:pt x="9882" y="5290"/>
                </a:cubicBezTo>
                <a:close/>
                <a:moveTo>
                  <a:pt x="3394" y="4342"/>
                </a:moveTo>
                <a:lnTo>
                  <a:pt x="3394" y="4342"/>
                </a:lnTo>
                <a:lnTo>
                  <a:pt x="3606" y="4342"/>
                </a:lnTo>
                <a:cubicBezTo>
                  <a:pt x="3801" y="2971"/>
                  <a:pt x="4460" y="1805"/>
                  <a:pt x="5368" y="1122"/>
                </a:cubicBezTo>
                <a:cubicBezTo>
                  <a:pt x="5294" y="1089"/>
                  <a:pt x="5224" y="1055"/>
                  <a:pt x="5159" y="1019"/>
                </a:cubicBezTo>
                <a:cubicBezTo>
                  <a:pt x="4243" y="1747"/>
                  <a:pt x="3586" y="2943"/>
                  <a:pt x="3394" y="4342"/>
                </a:cubicBezTo>
                <a:close/>
                <a:moveTo>
                  <a:pt x="4237" y="4676"/>
                </a:moveTo>
                <a:lnTo>
                  <a:pt x="4237" y="4676"/>
                </a:lnTo>
                <a:lnTo>
                  <a:pt x="4237" y="5671"/>
                </a:lnTo>
                <a:lnTo>
                  <a:pt x="4992" y="5671"/>
                </a:lnTo>
                <a:lnTo>
                  <a:pt x="4992" y="5482"/>
                </a:lnTo>
                <a:lnTo>
                  <a:pt x="4443" y="5482"/>
                </a:lnTo>
                <a:lnTo>
                  <a:pt x="4443" y="4676"/>
                </a:lnTo>
                <a:lnTo>
                  <a:pt x="4237" y="4676"/>
                </a:lnTo>
                <a:close/>
                <a:moveTo>
                  <a:pt x="3234" y="5123"/>
                </a:moveTo>
                <a:lnTo>
                  <a:pt x="3234" y="5123"/>
                </a:lnTo>
                <a:lnTo>
                  <a:pt x="3469" y="5123"/>
                </a:lnTo>
                <a:cubicBezTo>
                  <a:pt x="3572" y="5123"/>
                  <a:pt x="3667" y="5107"/>
                  <a:pt x="3667" y="4993"/>
                </a:cubicBezTo>
                <a:cubicBezTo>
                  <a:pt x="3667" y="4903"/>
                  <a:pt x="3605" y="4861"/>
                  <a:pt x="3473" y="4861"/>
                </a:cubicBezTo>
                <a:lnTo>
                  <a:pt x="3234" y="4861"/>
                </a:lnTo>
                <a:lnTo>
                  <a:pt x="3234" y="5123"/>
                </a:lnTo>
                <a:close/>
                <a:moveTo>
                  <a:pt x="3021" y="4676"/>
                </a:moveTo>
                <a:lnTo>
                  <a:pt x="3021" y="4676"/>
                </a:lnTo>
                <a:lnTo>
                  <a:pt x="3475" y="4676"/>
                </a:lnTo>
                <a:cubicBezTo>
                  <a:pt x="3714" y="4676"/>
                  <a:pt x="3892" y="4754"/>
                  <a:pt x="3892" y="4992"/>
                </a:cubicBezTo>
                <a:cubicBezTo>
                  <a:pt x="3892" y="5138"/>
                  <a:pt x="3816" y="5244"/>
                  <a:pt x="3662" y="5290"/>
                </a:cubicBezTo>
                <a:lnTo>
                  <a:pt x="3925" y="5671"/>
                </a:lnTo>
                <a:lnTo>
                  <a:pt x="3673" y="5671"/>
                </a:lnTo>
                <a:cubicBezTo>
                  <a:pt x="3670" y="5667"/>
                  <a:pt x="3442" y="5321"/>
                  <a:pt x="3439" y="5316"/>
                </a:cubicBezTo>
                <a:lnTo>
                  <a:pt x="3234" y="5316"/>
                </a:lnTo>
                <a:lnTo>
                  <a:pt x="3234" y="5671"/>
                </a:lnTo>
                <a:lnTo>
                  <a:pt x="3021" y="5671"/>
                </a:lnTo>
                <a:lnTo>
                  <a:pt x="3021" y="4676"/>
                </a:lnTo>
                <a:close/>
                <a:moveTo>
                  <a:pt x="4675" y="4342"/>
                </a:moveTo>
                <a:lnTo>
                  <a:pt x="4675" y="4342"/>
                </a:lnTo>
                <a:lnTo>
                  <a:pt x="4886" y="4342"/>
                </a:lnTo>
                <a:cubicBezTo>
                  <a:pt x="4994" y="3310"/>
                  <a:pt x="5343" y="2097"/>
                  <a:pt x="6044" y="1337"/>
                </a:cubicBezTo>
                <a:cubicBezTo>
                  <a:pt x="5966" y="1320"/>
                  <a:pt x="5890" y="1301"/>
                  <a:pt x="5817" y="1280"/>
                </a:cubicBezTo>
                <a:cubicBezTo>
                  <a:pt x="5230" y="1963"/>
                  <a:pt x="4807" y="3061"/>
                  <a:pt x="4675" y="4342"/>
                </a:cubicBezTo>
                <a:close/>
                <a:moveTo>
                  <a:pt x="5584" y="4872"/>
                </a:moveTo>
                <a:lnTo>
                  <a:pt x="5584" y="4872"/>
                </a:lnTo>
                <a:lnTo>
                  <a:pt x="5461" y="4872"/>
                </a:lnTo>
                <a:lnTo>
                  <a:pt x="5461" y="5479"/>
                </a:lnTo>
                <a:lnTo>
                  <a:pt x="5584" y="5479"/>
                </a:lnTo>
                <a:cubicBezTo>
                  <a:pt x="5819" y="5479"/>
                  <a:pt x="5924" y="5385"/>
                  <a:pt x="5924" y="5175"/>
                </a:cubicBezTo>
                <a:cubicBezTo>
                  <a:pt x="5924" y="4965"/>
                  <a:pt x="5819" y="4872"/>
                  <a:pt x="5584" y="4872"/>
                </a:cubicBezTo>
                <a:close/>
                <a:moveTo>
                  <a:pt x="5587" y="4679"/>
                </a:moveTo>
                <a:lnTo>
                  <a:pt x="5587" y="4679"/>
                </a:lnTo>
                <a:cubicBezTo>
                  <a:pt x="5924" y="4679"/>
                  <a:pt x="6146" y="4840"/>
                  <a:pt x="6146" y="5175"/>
                </a:cubicBezTo>
                <a:cubicBezTo>
                  <a:pt x="6146" y="5511"/>
                  <a:pt x="5924" y="5671"/>
                  <a:pt x="5587" y="5671"/>
                </a:cubicBezTo>
                <a:lnTo>
                  <a:pt x="5247" y="5671"/>
                </a:lnTo>
                <a:lnTo>
                  <a:pt x="5247" y="4679"/>
                </a:lnTo>
                <a:lnTo>
                  <a:pt x="5587" y="4679"/>
                </a:lnTo>
                <a:close/>
                <a:moveTo>
                  <a:pt x="5949" y="6003"/>
                </a:moveTo>
                <a:lnTo>
                  <a:pt x="5949" y="6003"/>
                </a:lnTo>
                <a:cubicBezTo>
                  <a:pt x="5976" y="6536"/>
                  <a:pt x="6027" y="7038"/>
                  <a:pt x="6099" y="7492"/>
                </a:cubicBezTo>
                <a:lnTo>
                  <a:pt x="6311" y="7492"/>
                </a:lnTo>
                <a:cubicBezTo>
                  <a:pt x="6229" y="6977"/>
                  <a:pt x="6182" y="6455"/>
                  <a:pt x="6160" y="6003"/>
                </a:cubicBezTo>
                <a:lnTo>
                  <a:pt x="5949" y="6003"/>
                </a:lnTo>
                <a:close/>
                <a:moveTo>
                  <a:pt x="6686" y="1438"/>
                </a:moveTo>
                <a:lnTo>
                  <a:pt x="6686" y="1438"/>
                </a:lnTo>
                <a:cubicBezTo>
                  <a:pt x="6612" y="1431"/>
                  <a:pt x="6539" y="1423"/>
                  <a:pt x="6468" y="1413"/>
                </a:cubicBezTo>
                <a:cubicBezTo>
                  <a:pt x="6202" y="2102"/>
                  <a:pt x="6012" y="3141"/>
                  <a:pt x="5951" y="4342"/>
                </a:cubicBezTo>
                <a:lnTo>
                  <a:pt x="6161" y="4342"/>
                </a:lnTo>
                <a:cubicBezTo>
                  <a:pt x="6228" y="3058"/>
                  <a:pt x="6441" y="2056"/>
                  <a:pt x="6686" y="1438"/>
                </a:cubicBezTo>
                <a:close/>
                <a:moveTo>
                  <a:pt x="3601" y="6003"/>
                </a:moveTo>
                <a:lnTo>
                  <a:pt x="3601" y="6003"/>
                </a:lnTo>
                <a:lnTo>
                  <a:pt x="3389" y="6003"/>
                </a:lnTo>
                <a:cubicBezTo>
                  <a:pt x="3459" y="6532"/>
                  <a:pt x="3595" y="7033"/>
                  <a:pt x="3787" y="7492"/>
                </a:cubicBezTo>
                <a:lnTo>
                  <a:pt x="4016" y="7492"/>
                </a:lnTo>
                <a:cubicBezTo>
                  <a:pt x="3816" y="7036"/>
                  <a:pt x="3674" y="6535"/>
                  <a:pt x="3601" y="6003"/>
                </a:cubicBezTo>
                <a:close/>
                <a:moveTo>
                  <a:pt x="7435" y="5549"/>
                </a:moveTo>
                <a:lnTo>
                  <a:pt x="7435" y="5549"/>
                </a:lnTo>
                <a:cubicBezTo>
                  <a:pt x="7325" y="5549"/>
                  <a:pt x="7245" y="5503"/>
                  <a:pt x="7230" y="5391"/>
                </a:cubicBezTo>
                <a:lnTo>
                  <a:pt x="7005" y="5391"/>
                </a:lnTo>
                <a:cubicBezTo>
                  <a:pt x="7022" y="5622"/>
                  <a:pt x="7207" y="5721"/>
                  <a:pt x="7438" y="5721"/>
                </a:cubicBezTo>
                <a:cubicBezTo>
                  <a:pt x="7648" y="5721"/>
                  <a:pt x="7830" y="5614"/>
                  <a:pt x="7837" y="5404"/>
                </a:cubicBezTo>
                <a:cubicBezTo>
                  <a:pt x="7844" y="5188"/>
                  <a:pt x="7686" y="5144"/>
                  <a:pt x="7503" y="5094"/>
                </a:cubicBezTo>
                <a:cubicBezTo>
                  <a:pt x="7393" y="5064"/>
                  <a:pt x="7248" y="5024"/>
                  <a:pt x="7252" y="4910"/>
                </a:cubicBezTo>
                <a:cubicBezTo>
                  <a:pt x="7255" y="4830"/>
                  <a:pt x="7339" y="4797"/>
                  <a:pt x="7419" y="4799"/>
                </a:cubicBezTo>
                <a:cubicBezTo>
                  <a:pt x="7537" y="4803"/>
                  <a:pt x="7588" y="4860"/>
                  <a:pt x="7595" y="4952"/>
                </a:cubicBezTo>
                <a:lnTo>
                  <a:pt x="7815" y="4952"/>
                </a:lnTo>
                <a:cubicBezTo>
                  <a:pt x="7806" y="4723"/>
                  <a:pt x="7638" y="4630"/>
                  <a:pt x="7408" y="4630"/>
                </a:cubicBezTo>
                <a:cubicBezTo>
                  <a:pt x="7211" y="4630"/>
                  <a:pt x="7037" y="4732"/>
                  <a:pt x="7030" y="4926"/>
                </a:cubicBezTo>
                <a:cubicBezTo>
                  <a:pt x="7023" y="5153"/>
                  <a:pt x="7198" y="5196"/>
                  <a:pt x="7399" y="5253"/>
                </a:cubicBezTo>
                <a:cubicBezTo>
                  <a:pt x="7495" y="5281"/>
                  <a:pt x="7607" y="5312"/>
                  <a:pt x="7610" y="5409"/>
                </a:cubicBezTo>
                <a:cubicBezTo>
                  <a:pt x="7608" y="5488"/>
                  <a:pt x="7541" y="5549"/>
                  <a:pt x="7435" y="5549"/>
                </a:cubicBezTo>
                <a:close/>
                <a:moveTo>
                  <a:pt x="7122" y="1461"/>
                </a:moveTo>
                <a:lnTo>
                  <a:pt x="7122" y="1461"/>
                </a:lnTo>
                <a:lnTo>
                  <a:pt x="7122" y="4342"/>
                </a:lnTo>
                <a:lnTo>
                  <a:pt x="7332" y="4342"/>
                </a:lnTo>
                <a:lnTo>
                  <a:pt x="7332" y="1461"/>
                </a:lnTo>
                <a:cubicBezTo>
                  <a:pt x="7151" y="1464"/>
                  <a:pt x="7316" y="1464"/>
                  <a:pt x="7122" y="1461"/>
                </a:cubicBezTo>
                <a:close/>
                <a:moveTo>
                  <a:pt x="8911" y="4865"/>
                </a:moveTo>
                <a:lnTo>
                  <a:pt x="8911" y="4865"/>
                </a:lnTo>
                <a:lnTo>
                  <a:pt x="8911" y="4676"/>
                </a:lnTo>
                <a:lnTo>
                  <a:pt x="8147" y="4676"/>
                </a:lnTo>
                <a:lnTo>
                  <a:pt x="8147" y="5671"/>
                </a:lnTo>
                <a:lnTo>
                  <a:pt x="8935" y="5671"/>
                </a:lnTo>
                <a:lnTo>
                  <a:pt x="8935" y="5486"/>
                </a:lnTo>
                <a:lnTo>
                  <a:pt x="8361" y="5486"/>
                </a:lnTo>
                <a:lnTo>
                  <a:pt x="8361" y="5254"/>
                </a:lnTo>
                <a:lnTo>
                  <a:pt x="8823" y="5254"/>
                </a:lnTo>
                <a:lnTo>
                  <a:pt x="8823" y="5072"/>
                </a:lnTo>
                <a:lnTo>
                  <a:pt x="8361" y="5072"/>
                </a:lnTo>
                <a:lnTo>
                  <a:pt x="8361" y="4865"/>
                </a:lnTo>
                <a:lnTo>
                  <a:pt x="8911" y="4865"/>
                </a:lnTo>
                <a:close/>
                <a:moveTo>
                  <a:pt x="8294" y="6003"/>
                </a:moveTo>
                <a:lnTo>
                  <a:pt x="8294" y="6003"/>
                </a:lnTo>
                <a:cubicBezTo>
                  <a:pt x="8267" y="6553"/>
                  <a:pt x="8212" y="7052"/>
                  <a:pt x="8140" y="7492"/>
                </a:cubicBezTo>
                <a:lnTo>
                  <a:pt x="8355" y="7492"/>
                </a:lnTo>
                <a:cubicBezTo>
                  <a:pt x="8427" y="7038"/>
                  <a:pt x="8478" y="6536"/>
                  <a:pt x="8504" y="6003"/>
                </a:cubicBezTo>
                <a:lnTo>
                  <a:pt x="8294" y="6003"/>
                </a:lnTo>
                <a:close/>
                <a:moveTo>
                  <a:pt x="4883" y="6003"/>
                </a:moveTo>
                <a:lnTo>
                  <a:pt x="4883" y="6003"/>
                </a:lnTo>
                <a:cubicBezTo>
                  <a:pt x="4932" y="6483"/>
                  <a:pt x="5031" y="6999"/>
                  <a:pt x="5192" y="7492"/>
                </a:cubicBezTo>
                <a:lnTo>
                  <a:pt x="4972" y="7492"/>
                </a:lnTo>
                <a:cubicBezTo>
                  <a:pt x="4828" y="7038"/>
                  <a:pt x="4725" y="6536"/>
                  <a:pt x="4672" y="6003"/>
                </a:cubicBezTo>
                <a:lnTo>
                  <a:pt x="4883" y="6003"/>
                </a:lnTo>
                <a:close/>
              </a:path>
            </a:pathLst>
          </a:custGeom>
          <a:solidFill>
            <a:srgbClr val="00175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9AC90E9-8548-4F44-A404-4532EB3B482D}"/>
              </a:ext>
            </a:extLst>
          </p:cNvPr>
          <p:cNvSpPr>
            <a:spLocks noGrp="1"/>
          </p:cNvSpPr>
          <p:nvPr>
            <p:ph type="title" hasCustomPrompt="1"/>
          </p:nvPr>
        </p:nvSpPr>
        <p:spPr>
          <a:xfrm>
            <a:off x="457200" y="409575"/>
            <a:ext cx="3978275" cy="1691639"/>
          </a:xfrm>
        </p:spPr>
        <p:txBody>
          <a:bodyPr rIns="137160" anchor="b" anchorCtr="0"/>
          <a:lstStyle>
            <a:lvl1pPr>
              <a:defRPr sz="3200" spc="-60" baseline="0">
                <a:solidFill>
                  <a:schemeClr val="bg1"/>
                </a:solidFill>
              </a:defRPr>
            </a:lvl1pPr>
          </a:lstStyle>
          <a:p>
            <a:r>
              <a:rPr lang="en-US" dirty="0"/>
              <a:t>Section header title</a:t>
            </a:r>
          </a:p>
        </p:txBody>
      </p:sp>
      <p:sp>
        <p:nvSpPr>
          <p:cNvPr id="3" name="Text Placeholder 2">
            <a:extLst>
              <a:ext uri="{FF2B5EF4-FFF2-40B4-BE49-F238E27FC236}">
                <a16:creationId xmlns:a16="http://schemas.microsoft.com/office/drawing/2014/main" id="{0E07319C-9A3D-6A49-8F17-E79484E38275}"/>
              </a:ext>
            </a:extLst>
          </p:cNvPr>
          <p:cNvSpPr>
            <a:spLocks noGrp="1"/>
          </p:cNvSpPr>
          <p:nvPr>
            <p:ph type="body" idx="1" hasCustomPrompt="1"/>
          </p:nvPr>
        </p:nvSpPr>
        <p:spPr>
          <a:xfrm>
            <a:off x="457201" y="2240280"/>
            <a:ext cx="2835274" cy="456267"/>
          </a:xfrm>
        </p:spPr>
        <p:txBody>
          <a:bodyPr>
            <a:noAutofit/>
          </a:bodyPr>
          <a:lstStyle>
            <a:lvl1pPr marL="0" indent="0">
              <a:spcBef>
                <a:spcPts val="0"/>
              </a:spcBef>
              <a:buNone/>
              <a:defRPr sz="1000" cap="none" baseline="0">
                <a:solidFill>
                  <a:schemeClr val="tx2"/>
                </a:solidFill>
              </a:defRPr>
            </a:lvl1pPr>
            <a:lvl2pPr marL="0" indent="0">
              <a:spcBef>
                <a:spcPts val="0"/>
              </a:spcBef>
              <a:buNone/>
              <a:defRPr sz="1000" cap="all" baseline="0">
                <a:solidFill>
                  <a:schemeClr val="tx2"/>
                </a:solidFill>
              </a:defRPr>
            </a:lvl2pPr>
            <a:lvl3pPr marL="0" indent="0">
              <a:spcBef>
                <a:spcPts val="0"/>
              </a:spcBef>
              <a:buNone/>
              <a:defRPr sz="1000" cap="all" baseline="0">
                <a:solidFill>
                  <a:schemeClr val="tx2"/>
                </a:solidFill>
              </a:defRPr>
            </a:lvl3pPr>
            <a:lvl4pPr marL="0" indent="0">
              <a:spcBef>
                <a:spcPts val="0"/>
              </a:spcBef>
              <a:buNone/>
              <a:defRPr sz="1000" cap="all" baseline="0">
                <a:solidFill>
                  <a:schemeClr val="tx2"/>
                </a:solidFill>
              </a:defRPr>
            </a:lvl4pPr>
            <a:lvl5pPr marL="0" indent="0">
              <a:spcBef>
                <a:spcPts val="0"/>
              </a:spcBef>
              <a:buNone/>
              <a:defRPr sz="1000" cap="all" baseline="0">
                <a:solidFill>
                  <a:schemeClr val="tx2"/>
                </a:solidFill>
              </a:defRPr>
            </a:lvl5pPr>
            <a:lvl6pPr marL="0" indent="0">
              <a:spcBef>
                <a:spcPts val="0"/>
              </a:spcBef>
              <a:buNone/>
              <a:defRPr sz="1000" cap="all" baseline="0">
                <a:solidFill>
                  <a:schemeClr val="tx2"/>
                </a:solidFill>
              </a:defRPr>
            </a:lvl6pPr>
            <a:lvl7pPr marL="0" indent="0">
              <a:spcBef>
                <a:spcPts val="0"/>
              </a:spcBef>
              <a:buNone/>
              <a:defRPr sz="1000" cap="all" baseline="0">
                <a:solidFill>
                  <a:schemeClr val="tx2"/>
                </a:solidFill>
              </a:defRPr>
            </a:lvl7pPr>
            <a:lvl8pPr marL="0" indent="0">
              <a:spcBef>
                <a:spcPts val="0"/>
              </a:spcBef>
              <a:buNone/>
              <a:defRPr sz="1000" cap="all" baseline="0">
                <a:solidFill>
                  <a:schemeClr val="tx2"/>
                </a:solidFill>
              </a:defRPr>
            </a:lvl8pPr>
            <a:lvl9pPr marL="0" indent="0">
              <a:spcBef>
                <a:spcPts val="0"/>
              </a:spcBef>
              <a:buNone/>
              <a:defRPr sz="1000" cap="all" baseline="0">
                <a:solidFill>
                  <a:schemeClr val="tx2"/>
                </a:solidFill>
              </a:defRPr>
            </a:lvl9pPr>
          </a:lstStyle>
          <a:p>
            <a:pPr lvl="0"/>
            <a:r>
              <a:rPr lang="en-US" dirty="0"/>
              <a:t>Optional subtitle</a:t>
            </a:r>
          </a:p>
        </p:txBody>
      </p:sp>
    </p:spTree>
    <p:extLst>
      <p:ext uri="{BB962C8B-B14F-4D97-AF65-F5344CB8AC3E}">
        <p14:creationId xmlns:p14="http://schemas.microsoft.com/office/powerpoint/2010/main" val="176616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03 White">
    <p:spTree>
      <p:nvGrpSpPr>
        <p:cNvPr id="1" name=""/>
        <p:cNvGrpSpPr/>
        <p:nvPr/>
      </p:nvGrpSpPr>
      <p:grpSpPr>
        <a:xfrm>
          <a:off x="0" y="0"/>
          <a:ext cx="0" cy="0"/>
          <a:chOff x="0" y="0"/>
          <a:chExt cx="0" cy="0"/>
        </a:xfrm>
      </p:grpSpPr>
      <p:sp>
        <p:nvSpPr>
          <p:cNvPr id="7" name="Freeform 5"/>
          <p:cNvSpPr>
            <a:spLocks noEditPoints="1"/>
          </p:cNvSpPr>
          <p:nvPr userDrawn="1"/>
        </p:nvSpPr>
        <p:spPr bwMode="hidden">
          <a:xfrm>
            <a:off x="0" y="0"/>
            <a:ext cx="9144000" cy="5143500"/>
          </a:xfrm>
          <a:custGeom>
            <a:avLst/>
            <a:gdLst>
              <a:gd name="T0" fmla="*/ 17163 w 19200"/>
              <a:gd name="T1" fmla="*/ 6575 h 10809"/>
              <a:gd name="T2" fmla="*/ 17052 w 19200"/>
              <a:gd name="T3" fmla="*/ 6382 h 10809"/>
              <a:gd name="T4" fmla="*/ 18502 w 19200"/>
              <a:gd name="T5" fmla="*/ 6504 h 10809"/>
              <a:gd name="T6" fmla="*/ 19080 w 19200"/>
              <a:gd name="T7" fmla="*/ 6835 h 10809"/>
              <a:gd name="T8" fmla="*/ 3072 w 19200"/>
              <a:gd name="T9" fmla="*/ 5298 h 10809"/>
              <a:gd name="T10" fmla="*/ 3164 w 19200"/>
              <a:gd name="T11" fmla="*/ 5603 h 10809"/>
              <a:gd name="T12" fmla="*/ 7795 w 19200"/>
              <a:gd name="T13" fmla="*/ 0 h 10809"/>
              <a:gd name="T14" fmla="*/ 10034 w 19200"/>
              <a:gd name="T15" fmla="*/ 0 h 10809"/>
              <a:gd name="T16" fmla="*/ 15218 w 19200"/>
              <a:gd name="T17" fmla="*/ 3216 h 10809"/>
              <a:gd name="T18" fmla="*/ 16154 w 19200"/>
              <a:gd name="T19" fmla="*/ 3362 h 10809"/>
              <a:gd name="T20" fmla="*/ 10633 w 19200"/>
              <a:gd name="T21" fmla="*/ 2356 h 10809"/>
              <a:gd name="T22" fmla="*/ 12001 w 19200"/>
              <a:gd name="T23" fmla="*/ 770 h 10809"/>
              <a:gd name="T24" fmla="*/ 13981 w 19200"/>
              <a:gd name="T25" fmla="*/ 827 h 10809"/>
              <a:gd name="T26" fmla="*/ 6291 w 19200"/>
              <a:gd name="T27" fmla="*/ 5727 h 10809"/>
              <a:gd name="T28" fmla="*/ 6291 w 19200"/>
              <a:gd name="T29" fmla="*/ 9042 h 10809"/>
              <a:gd name="T30" fmla="*/ 5190 w 19200"/>
              <a:gd name="T31" fmla="*/ 2655 h 10809"/>
              <a:gd name="T32" fmla="*/ 4159 w 19200"/>
              <a:gd name="T33" fmla="*/ 7282 h 10809"/>
              <a:gd name="T34" fmla="*/ 3462 w 19200"/>
              <a:gd name="T35" fmla="*/ 7576 h 10809"/>
              <a:gd name="T36" fmla="*/ 4973 w 19200"/>
              <a:gd name="T37" fmla="*/ 0 h 10809"/>
              <a:gd name="T38" fmla="*/ 15381 w 19200"/>
              <a:gd name="T39" fmla="*/ 6525 h 10809"/>
              <a:gd name="T40" fmla="*/ 16342 w 19200"/>
              <a:gd name="T41" fmla="*/ 5679 h 10809"/>
              <a:gd name="T42" fmla="*/ 12099 w 19200"/>
              <a:gd name="T43" fmla="*/ 5524 h 10809"/>
              <a:gd name="T44" fmla="*/ 12569 w 19200"/>
              <a:gd name="T45" fmla="*/ 6527 h 10809"/>
              <a:gd name="T46" fmla="*/ 6418 w 19200"/>
              <a:gd name="T47" fmla="*/ 6864 h 10809"/>
              <a:gd name="T48" fmla="*/ 5498 w 19200"/>
              <a:gd name="T49" fmla="*/ 8069 h 10809"/>
              <a:gd name="T50" fmla="*/ 10735 w 19200"/>
              <a:gd name="T51" fmla="*/ 5754 h 10809"/>
              <a:gd name="T52" fmla="*/ 14267 w 19200"/>
              <a:gd name="T53" fmla="*/ 6393 h 10809"/>
              <a:gd name="T54" fmla="*/ 14072 w 19200"/>
              <a:gd name="T55" fmla="*/ 6389 h 10809"/>
              <a:gd name="T56" fmla="*/ 7025 w 19200"/>
              <a:gd name="T57" fmla="*/ 7878 h 10809"/>
              <a:gd name="T58" fmla="*/ 8797 w 19200"/>
              <a:gd name="T59" fmla="*/ 6737 h 10809"/>
              <a:gd name="T60" fmla="*/ 8778 w 19200"/>
              <a:gd name="T61" fmla="*/ 7285 h 10809"/>
              <a:gd name="T62" fmla="*/ 9851 w 19200"/>
              <a:gd name="T63" fmla="*/ 7472 h 10809"/>
              <a:gd name="T64" fmla="*/ 1599 w 19200"/>
              <a:gd name="T65" fmla="*/ 2604 h 10809"/>
              <a:gd name="T66" fmla="*/ 6619 w 19200"/>
              <a:gd name="T67" fmla="*/ 10090 h 10809"/>
              <a:gd name="T68" fmla="*/ 3374 w 19200"/>
              <a:gd name="T69" fmla="*/ 9872 h 10809"/>
              <a:gd name="T70" fmla="*/ 0 w 19200"/>
              <a:gd name="T71" fmla="*/ 8877 h 10809"/>
              <a:gd name="T72" fmla="*/ 1259 w 19200"/>
              <a:gd name="T73" fmla="*/ 10809 h 10809"/>
              <a:gd name="T74" fmla="*/ 906 w 19200"/>
              <a:gd name="T75" fmla="*/ 8456 h 10809"/>
              <a:gd name="T76" fmla="*/ 6086 w 19200"/>
              <a:gd name="T77" fmla="*/ 3235 h 10809"/>
              <a:gd name="T78" fmla="*/ 3904 w 19200"/>
              <a:gd name="T79" fmla="*/ 1884 h 10809"/>
              <a:gd name="T80" fmla="*/ 7711 w 19200"/>
              <a:gd name="T81" fmla="*/ 3891 h 10809"/>
              <a:gd name="T82" fmla="*/ 3270 w 19200"/>
              <a:gd name="T83" fmla="*/ 1249 h 10809"/>
              <a:gd name="T84" fmla="*/ 3058 w 19200"/>
              <a:gd name="T85" fmla="*/ 10809 h 10809"/>
              <a:gd name="T86" fmla="*/ 13980 w 19200"/>
              <a:gd name="T87" fmla="*/ 8057 h 10809"/>
              <a:gd name="T88" fmla="*/ 19200 w 19200"/>
              <a:gd name="T89" fmla="*/ 4981 h 10809"/>
              <a:gd name="T90" fmla="*/ 17513 w 19200"/>
              <a:gd name="T91" fmla="*/ 4091 h 10809"/>
              <a:gd name="T92" fmla="*/ 8446 w 19200"/>
              <a:gd name="T93" fmla="*/ 3297 h 10809"/>
              <a:gd name="T94" fmla="*/ 4176 w 19200"/>
              <a:gd name="T95" fmla="*/ 0 h 10809"/>
              <a:gd name="T96" fmla="*/ 5794 w 19200"/>
              <a:gd name="T97" fmla="*/ 4268 h 10809"/>
              <a:gd name="T98" fmla="*/ 2572 w 19200"/>
              <a:gd name="T99" fmla="*/ 0 h 10809"/>
              <a:gd name="T100" fmla="*/ 4401 w 19200"/>
              <a:gd name="T101" fmla="*/ 10809 h 10809"/>
              <a:gd name="T102" fmla="*/ 10301 w 19200"/>
              <a:gd name="T103" fmla="*/ 3256 h 10809"/>
              <a:gd name="T104" fmla="*/ 16105 w 19200"/>
              <a:gd name="T105" fmla="*/ 8817 h 10809"/>
              <a:gd name="T106" fmla="*/ 13876 w 19200"/>
              <a:gd name="T107" fmla="*/ 10393 h 10809"/>
              <a:gd name="T108" fmla="*/ 17179 w 19200"/>
              <a:gd name="T109" fmla="*/ 2356 h 10809"/>
              <a:gd name="T110" fmla="*/ 12942 w 19200"/>
              <a:gd name="T111" fmla="*/ 10809 h 10809"/>
              <a:gd name="T112" fmla="*/ 14929 w 19200"/>
              <a:gd name="T113" fmla="*/ 10474 h 10809"/>
              <a:gd name="T114" fmla="*/ 17374 w 19200"/>
              <a:gd name="T115" fmla="*/ 9309 h 10809"/>
              <a:gd name="T116" fmla="*/ 8709 w 19200"/>
              <a:gd name="T117" fmla="*/ 9862 h 10809"/>
              <a:gd name="T118" fmla="*/ 10755 w 19200"/>
              <a:gd name="T119" fmla="*/ 10809 h 10809"/>
              <a:gd name="T120" fmla="*/ 12001 w 19200"/>
              <a:gd name="T121" fmla="*/ 10760 h 10809"/>
              <a:gd name="T122" fmla="*/ 12825 w 19200"/>
              <a:gd name="T123" fmla="*/ 10514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00" h="10809">
                <a:moveTo>
                  <a:pt x="9021" y="0"/>
                </a:moveTo>
                <a:lnTo>
                  <a:pt x="9021" y="0"/>
                </a:lnTo>
                <a:lnTo>
                  <a:pt x="8809" y="0"/>
                </a:lnTo>
                <a:lnTo>
                  <a:pt x="8249" y="2990"/>
                </a:lnTo>
                <a:cubicBezTo>
                  <a:pt x="8339" y="2985"/>
                  <a:pt x="8394" y="2984"/>
                  <a:pt x="8463" y="2984"/>
                </a:cubicBezTo>
                <a:lnTo>
                  <a:pt x="9021" y="0"/>
                </a:lnTo>
                <a:close/>
                <a:moveTo>
                  <a:pt x="16748" y="6933"/>
                </a:moveTo>
                <a:lnTo>
                  <a:pt x="16748" y="6933"/>
                </a:lnTo>
                <a:lnTo>
                  <a:pt x="17163" y="6575"/>
                </a:lnTo>
                <a:lnTo>
                  <a:pt x="17538" y="7226"/>
                </a:lnTo>
                <a:lnTo>
                  <a:pt x="17853" y="7362"/>
                </a:lnTo>
                <a:lnTo>
                  <a:pt x="17341" y="6464"/>
                </a:lnTo>
                <a:lnTo>
                  <a:pt x="17810" y="6054"/>
                </a:lnTo>
                <a:lnTo>
                  <a:pt x="17581" y="5960"/>
                </a:lnTo>
                <a:lnTo>
                  <a:pt x="17233" y="6274"/>
                </a:lnTo>
                <a:lnTo>
                  <a:pt x="16874" y="5644"/>
                </a:lnTo>
                <a:cubicBezTo>
                  <a:pt x="16773" y="5608"/>
                  <a:pt x="16671" y="5572"/>
                  <a:pt x="16566" y="5538"/>
                </a:cubicBezTo>
                <a:lnTo>
                  <a:pt x="17052" y="6382"/>
                </a:lnTo>
                <a:lnTo>
                  <a:pt x="16525" y="6851"/>
                </a:lnTo>
                <a:cubicBezTo>
                  <a:pt x="16600" y="6877"/>
                  <a:pt x="16675" y="6905"/>
                  <a:pt x="16748" y="6933"/>
                </a:cubicBezTo>
                <a:close/>
                <a:moveTo>
                  <a:pt x="19200" y="250"/>
                </a:moveTo>
                <a:lnTo>
                  <a:pt x="19200" y="250"/>
                </a:lnTo>
                <a:lnTo>
                  <a:pt x="19153" y="0"/>
                </a:lnTo>
                <a:lnTo>
                  <a:pt x="18940" y="0"/>
                </a:lnTo>
                <a:lnTo>
                  <a:pt x="19200" y="1387"/>
                </a:lnTo>
                <a:lnTo>
                  <a:pt x="19200" y="250"/>
                </a:lnTo>
                <a:close/>
                <a:moveTo>
                  <a:pt x="18502" y="6504"/>
                </a:moveTo>
                <a:lnTo>
                  <a:pt x="18502" y="6504"/>
                </a:lnTo>
                <a:lnTo>
                  <a:pt x="18257" y="6427"/>
                </a:lnTo>
                <a:lnTo>
                  <a:pt x="18257" y="6810"/>
                </a:lnTo>
                <a:lnTo>
                  <a:pt x="18502" y="6887"/>
                </a:lnTo>
                <a:cubicBezTo>
                  <a:pt x="18722" y="6959"/>
                  <a:pt x="18867" y="6983"/>
                  <a:pt x="18867" y="6798"/>
                </a:cubicBezTo>
                <a:cubicBezTo>
                  <a:pt x="18867" y="6649"/>
                  <a:pt x="18728" y="6578"/>
                  <a:pt x="18502" y="6504"/>
                </a:cubicBezTo>
                <a:close/>
                <a:moveTo>
                  <a:pt x="18689" y="6358"/>
                </a:moveTo>
                <a:lnTo>
                  <a:pt x="18689" y="6358"/>
                </a:lnTo>
                <a:cubicBezTo>
                  <a:pt x="18957" y="6473"/>
                  <a:pt x="19080" y="6612"/>
                  <a:pt x="19080" y="6835"/>
                </a:cubicBezTo>
                <a:cubicBezTo>
                  <a:pt x="19080" y="7033"/>
                  <a:pt x="18908" y="7224"/>
                  <a:pt x="18522" y="7097"/>
                </a:cubicBezTo>
                <a:lnTo>
                  <a:pt x="18257" y="7011"/>
                </a:lnTo>
                <a:lnTo>
                  <a:pt x="18257" y="7520"/>
                </a:lnTo>
                <a:lnTo>
                  <a:pt x="18044" y="7440"/>
                </a:lnTo>
                <a:lnTo>
                  <a:pt x="18044" y="6140"/>
                </a:lnTo>
                <a:cubicBezTo>
                  <a:pt x="18479" y="6275"/>
                  <a:pt x="18614" y="6328"/>
                  <a:pt x="18689" y="6358"/>
                </a:cubicBezTo>
                <a:close/>
                <a:moveTo>
                  <a:pt x="6291" y="6258"/>
                </a:moveTo>
                <a:lnTo>
                  <a:pt x="6291" y="6258"/>
                </a:lnTo>
                <a:cubicBezTo>
                  <a:pt x="5059" y="6257"/>
                  <a:pt x="4031" y="5910"/>
                  <a:pt x="3072" y="5298"/>
                </a:cubicBezTo>
                <a:lnTo>
                  <a:pt x="2054" y="7565"/>
                </a:lnTo>
                <a:cubicBezTo>
                  <a:pt x="3391" y="8342"/>
                  <a:pt x="4795" y="8720"/>
                  <a:pt x="6291" y="8720"/>
                </a:cubicBezTo>
                <a:cubicBezTo>
                  <a:pt x="10201" y="8720"/>
                  <a:pt x="11122" y="6997"/>
                  <a:pt x="13980" y="6997"/>
                </a:cubicBezTo>
                <a:cubicBezTo>
                  <a:pt x="16116" y="6997"/>
                  <a:pt x="17171" y="7959"/>
                  <a:pt x="19200" y="8446"/>
                </a:cubicBezTo>
                <a:lnTo>
                  <a:pt x="19200" y="8231"/>
                </a:lnTo>
                <a:cubicBezTo>
                  <a:pt x="17207" y="7743"/>
                  <a:pt x="16161" y="6788"/>
                  <a:pt x="13980" y="6788"/>
                </a:cubicBezTo>
                <a:cubicBezTo>
                  <a:pt x="11051" y="6788"/>
                  <a:pt x="10170" y="8511"/>
                  <a:pt x="6291" y="8511"/>
                </a:cubicBezTo>
                <a:cubicBezTo>
                  <a:pt x="4888" y="8511"/>
                  <a:pt x="3518" y="8155"/>
                  <a:pt x="2322" y="7479"/>
                </a:cubicBezTo>
                <a:lnTo>
                  <a:pt x="3164" y="5603"/>
                </a:lnTo>
                <a:cubicBezTo>
                  <a:pt x="4092" y="6168"/>
                  <a:pt x="5171" y="6466"/>
                  <a:pt x="6291" y="6466"/>
                </a:cubicBezTo>
                <a:cubicBezTo>
                  <a:pt x="9740" y="6466"/>
                  <a:pt x="10436" y="4743"/>
                  <a:pt x="13981" y="4743"/>
                </a:cubicBezTo>
                <a:cubicBezTo>
                  <a:pt x="16483" y="4743"/>
                  <a:pt x="17566" y="5602"/>
                  <a:pt x="19200" y="6107"/>
                </a:cubicBezTo>
                <a:lnTo>
                  <a:pt x="19200" y="5888"/>
                </a:lnTo>
                <a:cubicBezTo>
                  <a:pt x="17600" y="5382"/>
                  <a:pt x="16508" y="4534"/>
                  <a:pt x="13981" y="4534"/>
                </a:cubicBezTo>
                <a:cubicBezTo>
                  <a:pt x="10376" y="4534"/>
                  <a:pt x="9693" y="6258"/>
                  <a:pt x="6291" y="6258"/>
                </a:cubicBezTo>
                <a:close/>
                <a:moveTo>
                  <a:pt x="8009" y="0"/>
                </a:moveTo>
                <a:lnTo>
                  <a:pt x="8009" y="0"/>
                </a:lnTo>
                <a:lnTo>
                  <a:pt x="7795" y="0"/>
                </a:lnTo>
                <a:lnTo>
                  <a:pt x="7044" y="3345"/>
                </a:lnTo>
                <a:cubicBezTo>
                  <a:pt x="7120" y="3303"/>
                  <a:pt x="7200" y="3261"/>
                  <a:pt x="7286" y="3221"/>
                </a:cubicBezTo>
                <a:lnTo>
                  <a:pt x="8009" y="0"/>
                </a:lnTo>
                <a:close/>
                <a:moveTo>
                  <a:pt x="10034" y="0"/>
                </a:moveTo>
                <a:lnTo>
                  <a:pt x="10034" y="0"/>
                </a:lnTo>
                <a:lnTo>
                  <a:pt x="9822" y="0"/>
                </a:lnTo>
                <a:lnTo>
                  <a:pt x="9390" y="2891"/>
                </a:lnTo>
                <a:cubicBezTo>
                  <a:pt x="9466" y="2819"/>
                  <a:pt x="9546" y="2751"/>
                  <a:pt x="9631" y="2688"/>
                </a:cubicBezTo>
                <a:lnTo>
                  <a:pt x="10034" y="0"/>
                </a:lnTo>
                <a:close/>
                <a:moveTo>
                  <a:pt x="6997" y="0"/>
                </a:moveTo>
                <a:lnTo>
                  <a:pt x="6997" y="0"/>
                </a:lnTo>
                <a:lnTo>
                  <a:pt x="6780" y="0"/>
                </a:lnTo>
                <a:lnTo>
                  <a:pt x="6126" y="2498"/>
                </a:lnTo>
                <a:cubicBezTo>
                  <a:pt x="6194" y="2494"/>
                  <a:pt x="6267" y="2491"/>
                  <a:pt x="6344" y="2490"/>
                </a:cubicBezTo>
                <a:lnTo>
                  <a:pt x="6997" y="0"/>
                </a:lnTo>
                <a:close/>
                <a:moveTo>
                  <a:pt x="15009" y="3195"/>
                </a:moveTo>
                <a:lnTo>
                  <a:pt x="15009" y="3195"/>
                </a:lnTo>
                <a:cubicBezTo>
                  <a:pt x="15080" y="3201"/>
                  <a:pt x="15150" y="3208"/>
                  <a:pt x="15218" y="3216"/>
                </a:cubicBezTo>
                <a:lnTo>
                  <a:pt x="15136" y="1017"/>
                </a:lnTo>
                <a:cubicBezTo>
                  <a:pt x="15068" y="1032"/>
                  <a:pt x="14998" y="1045"/>
                  <a:pt x="14929" y="1057"/>
                </a:cubicBezTo>
                <a:lnTo>
                  <a:pt x="15009" y="3195"/>
                </a:lnTo>
                <a:close/>
                <a:moveTo>
                  <a:pt x="16154" y="3362"/>
                </a:moveTo>
                <a:lnTo>
                  <a:pt x="16154" y="3362"/>
                </a:lnTo>
                <a:cubicBezTo>
                  <a:pt x="16226" y="3377"/>
                  <a:pt x="16297" y="3393"/>
                  <a:pt x="16367" y="3409"/>
                </a:cubicBezTo>
                <a:lnTo>
                  <a:pt x="16163" y="687"/>
                </a:lnTo>
                <a:cubicBezTo>
                  <a:pt x="16096" y="717"/>
                  <a:pt x="16028" y="744"/>
                  <a:pt x="15960" y="770"/>
                </a:cubicBezTo>
                <a:lnTo>
                  <a:pt x="16154" y="3362"/>
                </a:lnTo>
                <a:close/>
                <a:moveTo>
                  <a:pt x="13876" y="1137"/>
                </a:moveTo>
                <a:lnTo>
                  <a:pt x="13876" y="1137"/>
                </a:lnTo>
                <a:lnTo>
                  <a:pt x="13876" y="3152"/>
                </a:lnTo>
                <a:cubicBezTo>
                  <a:pt x="13911" y="3152"/>
                  <a:pt x="13945" y="3151"/>
                  <a:pt x="13981" y="3151"/>
                </a:cubicBezTo>
                <a:cubicBezTo>
                  <a:pt x="14016" y="3151"/>
                  <a:pt x="14050" y="3152"/>
                  <a:pt x="14085" y="3152"/>
                </a:cubicBezTo>
                <a:lnTo>
                  <a:pt x="14085" y="1137"/>
                </a:lnTo>
                <a:cubicBezTo>
                  <a:pt x="14050" y="1138"/>
                  <a:pt x="14016" y="1140"/>
                  <a:pt x="13981" y="1140"/>
                </a:cubicBezTo>
                <a:cubicBezTo>
                  <a:pt x="13945" y="1140"/>
                  <a:pt x="13911" y="1138"/>
                  <a:pt x="13876" y="1137"/>
                </a:cubicBezTo>
                <a:close/>
                <a:moveTo>
                  <a:pt x="10633" y="2356"/>
                </a:moveTo>
                <a:lnTo>
                  <a:pt x="10633" y="2356"/>
                </a:lnTo>
                <a:lnTo>
                  <a:pt x="10782" y="2356"/>
                </a:lnTo>
                <a:lnTo>
                  <a:pt x="11016" y="269"/>
                </a:lnTo>
                <a:cubicBezTo>
                  <a:pt x="10950" y="226"/>
                  <a:pt x="10885" y="182"/>
                  <a:pt x="10821" y="137"/>
                </a:cubicBezTo>
                <a:lnTo>
                  <a:pt x="10571" y="2358"/>
                </a:lnTo>
                <a:cubicBezTo>
                  <a:pt x="10592" y="2358"/>
                  <a:pt x="10612" y="2356"/>
                  <a:pt x="10633" y="2356"/>
                </a:cubicBezTo>
                <a:close/>
                <a:moveTo>
                  <a:pt x="11807" y="3362"/>
                </a:moveTo>
                <a:lnTo>
                  <a:pt x="11807" y="3362"/>
                </a:lnTo>
                <a:lnTo>
                  <a:pt x="12001" y="770"/>
                </a:lnTo>
                <a:cubicBezTo>
                  <a:pt x="11933" y="744"/>
                  <a:pt x="11865" y="717"/>
                  <a:pt x="11798" y="687"/>
                </a:cubicBezTo>
                <a:lnTo>
                  <a:pt x="11594" y="3409"/>
                </a:lnTo>
                <a:cubicBezTo>
                  <a:pt x="11664" y="3393"/>
                  <a:pt x="11735" y="3378"/>
                  <a:pt x="11807" y="3362"/>
                </a:cubicBezTo>
                <a:close/>
                <a:moveTo>
                  <a:pt x="16377" y="0"/>
                </a:moveTo>
                <a:lnTo>
                  <a:pt x="16377" y="0"/>
                </a:lnTo>
                <a:cubicBezTo>
                  <a:pt x="15666" y="393"/>
                  <a:pt x="14849" y="618"/>
                  <a:pt x="13981" y="618"/>
                </a:cubicBezTo>
                <a:cubicBezTo>
                  <a:pt x="13112" y="618"/>
                  <a:pt x="12295" y="393"/>
                  <a:pt x="11584" y="0"/>
                </a:cubicBezTo>
                <a:lnTo>
                  <a:pt x="11174" y="0"/>
                </a:lnTo>
                <a:cubicBezTo>
                  <a:pt x="11982" y="522"/>
                  <a:pt x="12946" y="827"/>
                  <a:pt x="13981" y="827"/>
                </a:cubicBezTo>
                <a:cubicBezTo>
                  <a:pt x="15015" y="827"/>
                  <a:pt x="15979" y="522"/>
                  <a:pt x="16787" y="0"/>
                </a:cubicBezTo>
                <a:lnTo>
                  <a:pt x="16377" y="0"/>
                </a:lnTo>
                <a:close/>
                <a:moveTo>
                  <a:pt x="12952" y="3195"/>
                </a:moveTo>
                <a:lnTo>
                  <a:pt x="12952" y="3195"/>
                </a:lnTo>
                <a:lnTo>
                  <a:pt x="13032" y="1057"/>
                </a:lnTo>
                <a:cubicBezTo>
                  <a:pt x="12963" y="1045"/>
                  <a:pt x="12893" y="1032"/>
                  <a:pt x="12825" y="1017"/>
                </a:cubicBezTo>
                <a:lnTo>
                  <a:pt x="12743" y="3216"/>
                </a:lnTo>
                <a:cubicBezTo>
                  <a:pt x="12811" y="3208"/>
                  <a:pt x="12881" y="3201"/>
                  <a:pt x="12952" y="3195"/>
                </a:cubicBezTo>
                <a:close/>
                <a:moveTo>
                  <a:pt x="6291" y="5727"/>
                </a:moveTo>
                <a:lnTo>
                  <a:pt x="6291" y="5727"/>
                </a:lnTo>
                <a:cubicBezTo>
                  <a:pt x="4914" y="5727"/>
                  <a:pt x="3700" y="5258"/>
                  <a:pt x="2633" y="4258"/>
                </a:cubicBezTo>
                <a:lnTo>
                  <a:pt x="1232" y="7663"/>
                </a:lnTo>
                <a:cubicBezTo>
                  <a:pt x="2786" y="8739"/>
                  <a:pt x="4492" y="9251"/>
                  <a:pt x="6291" y="9251"/>
                </a:cubicBezTo>
                <a:cubicBezTo>
                  <a:pt x="10232" y="9251"/>
                  <a:pt x="11352" y="7527"/>
                  <a:pt x="13980" y="7527"/>
                </a:cubicBezTo>
                <a:cubicBezTo>
                  <a:pt x="15959" y="7527"/>
                  <a:pt x="17083" y="8504"/>
                  <a:pt x="19200" y="8987"/>
                </a:cubicBezTo>
                <a:lnTo>
                  <a:pt x="19200" y="8771"/>
                </a:lnTo>
                <a:cubicBezTo>
                  <a:pt x="17122" y="8286"/>
                  <a:pt x="15995" y="7318"/>
                  <a:pt x="13980" y="7318"/>
                </a:cubicBezTo>
                <a:cubicBezTo>
                  <a:pt x="11294" y="7318"/>
                  <a:pt x="10185" y="9042"/>
                  <a:pt x="6291" y="9042"/>
                </a:cubicBezTo>
                <a:cubicBezTo>
                  <a:pt x="4553" y="9042"/>
                  <a:pt x="2895" y="8539"/>
                  <a:pt x="1490" y="7586"/>
                </a:cubicBezTo>
                <a:lnTo>
                  <a:pt x="2712" y="4615"/>
                </a:lnTo>
                <a:cubicBezTo>
                  <a:pt x="3676" y="5468"/>
                  <a:pt x="4941" y="5936"/>
                  <a:pt x="6291" y="5936"/>
                </a:cubicBezTo>
                <a:cubicBezTo>
                  <a:pt x="9615" y="5936"/>
                  <a:pt x="10290" y="4213"/>
                  <a:pt x="13981" y="4213"/>
                </a:cubicBezTo>
                <a:cubicBezTo>
                  <a:pt x="16541" y="4213"/>
                  <a:pt x="17650" y="5042"/>
                  <a:pt x="19200" y="5550"/>
                </a:cubicBezTo>
                <a:lnTo>
                  <a:pt x="19200" y="5329"/>
                </a:lnTo>
                <a:cubicBezTo>
                  <a:pt x="17682" y="4820"/>
                  <a:pt x="16555" y="4004"/>
                  <a:pt x="13981" y="4004"/>
                </a:cubicBezTo>
                <a:cubicBezTo>
                  <a:pt x="10242" y="4004"/>
                  <a:pt x="9554" y="5727"/>
                  <a:pt x="6291" y="5727"/>
                </a:cubicBezTo>
                <a:close/>
                <a:moveTo>
                  <a:pt x="5190" y="2655"/>
                </a:moveTo>
                <a:lnTo>
                  <a:pt x="5190" y="2655"/>
                </a:lnTo>
                <a:lnTo>
                  <a:pt x="5984" y="0"/>
                </a:lnTo>
                <a:lnTo>
                  <a:pt x="5766" y="0"/>
                </a:lnTo>
                <a:lnTo>
                  <a:pt x="4962" y="2689"/>
                </a:lnTo>
                <a:cubicBezTo>
                  <a:pt x="5039" y="2682"/>
                  <a:pt x="5114" y="2670"/>
                  <a:pt x="5190" y="2655"/>
                </a:cubicBezTo>
                <a:close/>
                <a:moveTo>
                  <a:pt x="3906" y="6587"/>
                </a:moveTo>
                <a:lnTo>
                  <a:pt x="3906" y="6587"/>
                </a:lnTo>
                <a:cubicBezTo>
                  <a:pt x="3891" y="6624"/>
                  <a:pt x="3785" y="6860"/>
                  <a:pt x="3679" y="7096"/>
                </a:cubicBezTo>
                <a:cubicBezTo>
                  <a:pt x="3839" y="7165"/>
                  <a:pt x="3999" y="7227"/>
                  <a:pt x="4159" y="7282"/>
                </a:cubicBezTo>
                <a:lnTo>
                  <a:pt x="3906" y="6587"/>
                </a:lnTo>
                <a:close/>
                <a:moveTo>
                  <a:pt x="3786" y="6365"/>
                </a:moveTo>
                <a:lnTo>
                  <a:pt x="3786" y="6365"/>
                </a:lnTo>
                <a:cubicBezTo>
                  <a:pt x="3889" y="6408"/>
                  <a:pt x="3992" y="6449"/>
                  <a:pt x="4098" y="6486"/>
                </a:cubicBezTo>
                <a:lnTo>
                  <a:pt x="4618" y="7928"/>
                </a:lnTo>
                <a:cubicBezTo>
                  <a:pt x="4535" y="7910"/>
                  <a:pt x="4454" y="7890"/>
                  <a:pt x="4372" y="7869"/>
                </a:cubicBezTo>
                <a:lnTo>
                  <a:pt x="4242" y="7513"/>
                </a:lnTo>
                <a:cubicBezTo>
                  <a:pt x="4028" y="7445"/>
                  <a:pt x="3813" y="7366"/>
                  <a:pt x="3598" y="7275"/>
                </a:cubicBezTo>
                <a:cubicBezTo>
                  <a:pt x="3539" y="7405"/>
                  <a:pt x="3488" y="7518"/>
                  <a:pt x="3462" y="7576"/>
                </a:cubicBezTo>
                <a:cubicBezTo>
                  <a:pt x="3396" y="7550"/>
                  <a:pt x="3330" y="7526"/>
                  <a:pt x="3265" y="7499"/>
                </a:cubicBezTo>
                <a:lnTo>
                  <a:pt x="3786" y="6365"/>
                </a:lnTo>
                <a:close/>
                <a:moveTo>
                  <a:pt x="0" y="4705"/>
                </a:moveTo>
                <a:lnTo>
                  <a:pt x="0" y="4705"/>
                </a:lnTo>
                <a:lnTo>
                  <a:pt x="1407" y="0"/>
                </a:lnTo>
                <a:lnTo>
                  <a:pt x="1189" y="0"/>
                </a:lnTo>
                <a:lnTo>
                  <a:pt x="0" y="3976"/>
                </a:lnTo>
                <a:lnTo>
                  <a:pt x="0" y="4705"/>
                </a:lnTo>
                <a:close/>
                <a:moveTo>
                  <a:pt x="4973" y="0"/>
                </a:moveTo>
                <a:lnTo>
                  <a:pt x="4973" y="0"/>
                </a:lnTo>
                <a:lnTo>
                  <a:pt x="4942" y="0"/>
                </a:lnTo>
                <a:cubicBezTo>
                  <a:pt x="4949" y="8"/>
                  <a:pt x="4957" y="17"/>
                  <a:pt x="4964" y="26"/>
                </a:cubicBezTo>
                <a:lnTo>
                  <a:pt x="4973" y="0"/>
                </a:lnTo>
                <a:close/>
                <a:moveTo>
                  <a:pt x="16342" y="5679"/>
                </a:moveTo>
                <a:lnTo>
                  <a:pt x="16342" y="5679"/>
                </a:lnTo>
                <a:cubicBezTo>
                  <a:pt x="16341" y="5608"/>
                  <a:pt x="16340" y="5537"/>
                  <a:pt x="16338" y="5466"/>
                </a:cubicBezTo>
                <a:cubicBezTo>
                  <a:pt x="16042" y="5378"/>
                  <a:pt x="15728" y="5303"/>
                  <a:pt x="15381" y="5248"/>
                </a:cubicBezTo>
                <a:lnTo>
                  <a:pt x="15381" y="6525"/>
                </a:lnTo>
                <a:cubicBezTo>
                  <a:pt x="15732" y="6596"/>
                  <a:pt x="16058" y="6690"/>
                  <a:pt x="16373" y="6797"/>
                </a:cubicBezTo>
                <a:cubicBezTo>
                  <a:pt x="16374" y="6726"/>
                  <a:pt x="16375" y="6654"/>
                  <a:pt x="16376" y="6582"/>
                </a:cubicBezTo>
                <a:cubicBezTo>
                  <a:pt x="16114" y="6494"/>
                  <a:pt x="15851" y="6419"/>
                  <a:pt x="15589" y="6356"/>
                </a:cubicBezTo>
                <a:lnTo>
                  <a:pt x="15589" y="6005"/>
                </a:lnTo>
                <a:cubicBezTo>
                  <a:pt x="15804" y="6056"/>
                  <a:pt x="16019" y="6116"/>
                  <a:pt x="16235" y="6184"/>
                </a:cubicBezTo>
                <a:lnTo>
                  <a:pt x="16235" y="5975"/>
                </a:lnTo>
                <a:cubicBezTo>
                  <a:pt x="16019" y="5907"/>
                  <a:pt x="15804" y="5847"/>
                  <a:pt x="15589" y="5796"/>
                </a:cubicBezTo>
                <a:lnTo>
                  <a:pt x="15589" y="5493"/>
                </a:lnTo>
                <a:cubicBezTo>
                  <a:pt x="15840" y="5543"/>
                  <a:pt x="16091" y="5605"/>
                  <a:pt x="16342" y="5679"/>
                </a:cubicBezTo>
                <a:close/>
                <a:moveTo>
                  <a:pt x="17896" y="3276"/>
                </a:moveTo>
                <a:lnTo>
                  <a:pt x="17896" y="3276"/>
                </a:lnTo>
                <a:cubicBezTo>
                  <a:pt x="17817" y="3218"/>
                  <a:pt x="17737" y="3172"/>
                  <a:pt x="17651" y="3141"/>
                </a:cubicBezTo>
                <a:cubicBezTo>
                  <a:pt x="17653" y="3180"/>
                  <a:pt x="17656" y="3218"/>
                  <a:pt x="17660" y="3256"/>
                </a:cubicBezTo>
                <a:cubicBezTo>
                  <a:pt x="17797" y="3586"/>
                  <a:pt x="17999" y="3880"/>
                  <a:pt x="18247" y="4130"/>
                </a:cubicBezTo>
                <a:cubicBezTo>
                  <a:pt x="18289" y="4147"/>
                  <a:pt x="18331" y="4165"/>
                  <a:pt x="18372" y="4182"/>
                </a:cubicBezTo>
                <a:cubicBezTo>
                  <a:pt x="18569" y="4263"/>
                  <a:pt x="18763" y="4343"/>
                  <a:pt x="18960" y="4419"/>
                </a:cubicBezTo>
                <a:cubicBezTo>
                  <a:pt x="18497" y="4153"/>
                  <a:pt x="18121" y="3758"/>
                  <a:pt x="17896" y="3276"/>
                </a:cubicBezTo>
                <a:close/>
                <a:moveTo>
                  <a:pt x="12099" y="5524"/>
                </a:moveTo>
                <a:lnTo>
                  <a:pt x="12099" y="5524"/>
                </a:lnTo>
                <a:cubicBezTo>
                  <a:pt x="12083" y="5569"/>
                  <a:pt x="11912" y="6041"/>
                  <a:pt x="11844" y="6230"/>
                </a:cubicBezTo>
                <a:cubicBezTo>
                  <a:pt x="12016" y="6169"/>
                  <a:pt x="12190" y="6121"/>
                  <a:pt x="12363" y="6089"/>
                </a:cubicBezTo>
                <a:cubicBezTo>
                  <a:pt x="12290" y="5935"/>
                  <a:pt x="12099" y="5524"/>
                  <a:pt x="12099" y="5524"/>
                </a:cubicBezTo>
                <a:close/>
                <a:moveTo>
                  <a:pt x="11948" y="5378"/>
                </a:moveTo>
                <a:lnTo>
                  <a:pt x="11948" y="5378"/>
                </a:lnTo>
                <a:cubicBezTo>
                  <a:pt x="12035" y="5356"/>
                  <a:pt x="12124" y="5336"/>
                  <a:pt x="12215" y="5316"/>
                </a:cubicBezTo>
                <a:cubicBezTo>
                  <a:pt x="12412" y="5705"/>
                  <a:pt x="12607" y="6098"/>
                  <a:pt x="12793" y="6485"/>
                </a:cubicBezTo>
                <a:cubicBezTo>
                  <a:pt x="12765" y="6490"/>
                  <a:pt x="12596" y="6520"/>
                  <a:pt x="12569" y="6527"/>
                </a:cubicBezTo>
                <a:cubicBezTo>
                  <a:pt x="12546" y="6477"/>
                  <a:pt x="12471" y="6319"/>
                  <a:pt x="12448" y="6269"/>
                </a:cubicBezTo>
                <a:cubicBezTo>
                  <a:pt x="12218" y="6308"/>
                  <a:pt x="11988" y="6374"/>
                  <a:pt x="11762" y="6463"/>
                </a:cubicBezTo>
                <a:cubicBezTo>
                  <a:pt x="11725" y="6568"/>
                  <a:pt x="11687" y="6673"/>
                  <a:pt x="11651" y="6775"/>
                </a:cubicBezTo>
                <a:cubicBezTo>
                  <a:pt x="11563" y="6805"/>
                  <a:pt x="11477" y="6835"/>
                  <a:pt x="11391" y="6866"/>
                </a:cubicBezTo>
                <a:cubicBezTo>
                  <a:pt x="11569" y="6380"/>
                  <a:pt x="11756" y="5880"/>
                  <a:pt x="11948" y="5378"/>
                </a:cubicBezTo>
                <a:close/>
                <a:moveTo>
                  <a:pt x="6291" y="8112"/>
                </a:moveTo>
                <a:lnTo>
                  <a:pt x="6291" y="8112"/>
                </a:lnTo>
                <a:cubicBezTo>
                  <a:pt x="6335" y="8112"/>
                  <a:pt x="6376" y="8111"/>
                  <a:pt x="6418" y="8110"/>
                </a:cubicBezTo>
                <a:lnTo>
                  <a:pt x="6418" y="6864"/>
                </a:lnTo>
                <a:cubicBezTo>
                  <a:pt x="6376" y="6864"/>
                  <a:pt x="6335" y="6866"/>
                  <a:pt x="6291" y="6866"/>
                </a:cubicBezTo>
                <a:cubicBezTo>
                  <a:pt x="6208" y="6866"/>
                  <a:pt x="6124" y="6862"/>
                  <a:pt x="6041" y="6858"/>
                </a:cubicBezTo>
                <a:lnTo>
                  <a:pt x="5634" y="7873"/>
                </a:lnTo>
                <a:cubicBezTo>
                  <a:pt x="5580" y="7722"/>
                  <a:pt x="5283" y="6964"/>
                  <a:pt x="5209" y="6775"/>
                </a:cubicBezTo>
                <a:cubicBezTo>
                  <a:pt x="5085" y="6754"/>
                  <a:pt x="4961" y="6729"/>
                  <a:pt x="4839" y="6702"/>
                </a:cubicBezTo>
                <a:lnTo>
                  <a:pt x="4830" y="7971"/>
                </a:lnTo>
                <a:cubicBezTo>
                  <a:pt x="4901" y="7985"/>
                  <a:pt x="4972" y="7998"/>
                  <a:pt x="5043" y="8009"/>
                </a:cubicBezTo>
                <a:cubicBezTo>
                  <a:pt x="5043" y="7786"/>
                  <a:pt x="5041" y="7094"/>
                  <a:pt x="5039" y="6947"/>
                </a:cubicBezTo>
                <a:cubicBezTo>
                  <a:pt x="5096" y="7101"/>
                  <a:pt x="5422" y="7885"/>
                  <a:pt x="5498" y="8069"/>
                </a:cubicBezTo>
                <a:cubicBezTo>
                  <a:pt x="5581" y="8078"/>
                  <a:pt x="5663" y="8085"/>
                  <a:pt x="5745" y="8091"/>
                </a:cubicBezTo>
                <a:cubicBezTo>
                  <a:pt x="5812" y="7941"/>
                  <a:pt x="6151" y="7181"/>
                  <a:pt x="6209" y="7023"/>
                </a:cubicBezTo>
                <a:cubicBezTo>
                  <a:pt x="6207" y="7175"/>
                  <a:pt x="6205" y="7916"/>
                  <a:pt x="6205" y="8110"/>
                </a:cubicBezTo>
                <a:cubicBezTo>
                  <a:pt x="6233" y="8110"/>
                  <a:pt x="6262" y="8112"/>
                  <a:pt x="6291" y="8112"/>
                </a:cubicBezTo>
                <a:close/>
                <a:moveTo>
                  <a:pt x="10743" y="5961"/>
                </a:moveTo>
                <a:lnTo>
                  <a:pt x="10743" y="5961"/>
                </a:lnTo>
                <a:cubicBezTo>
                  <a:pt x="10886" y="5915"/>
                  <a:pt x="11020" y="5927"/>
                  <a:pt x="11062" y="6071"/>
                </a:cubicBezTo>
                <a:lnTo>
                  <a:pt x="11265" y="6008"/>
                </a:lnTo>
                <a:cubicBezTo>
                  <a:pt x="11217" y="5741"/>
                  <a:pt x="10993" y="5670"/>
                  <a:pt x="10735" y="5754"/>
                </a:cubicBezTo>
                <a:cubicBezTo>
                  <a:pt x="10374" y="5870"/>
                  <a:pt x="10140" y="6218"/>
                  <a:pt x="10140" y="6639"/>
                </a:cubicBezTo>
                <a:cubicBezTo>
                  <a:pt x="10140" y="7049"/>
                  <a:pt x="10361" y="7275"/>
                  <a:pt x="10737" y="7153"/>
                </a:cubicBezTo>
                <a:cubicBezTo>
                  <a:pt x="11012" y="7064"/>
                  <a:pt x="11207" y="6850"/>
                  <a:pt x="11266" y="6582"/>
                </a:cubicBezTo>
                <a:lnTo>
                  <a:pt x="11046" y="6639"/>
                </a:lnTo>
                <a:cubicBezTo>
                  <a:pt x="10998" y="6791"/>
                  <a:pt x="10887" y="6904"/>
                  <a:pt x="10729" y="6955"/>
                </a:cubicBezTo>
                <a:cubicBezTo>
                  <a:pt x="10455" y="7044"/>
                  <a:pt x="10353" y="6859"/>
                  <a:pt x="10353" y="6572"/>
                </a:cubicBezTo>
                <a:cubicBezTo>
                  <a:pt x="10353" y="6342"/>
                  <a:pt x="10513" y="6035"/>
                  <a:pt x="10743" y="5961"/>
                </a:cubicBezTo>
                <a:close/>
                <a:moveTo>
                  <a:pt x="14267" y="6393"/>
                </a:moveTo>
                <a:lnTo>
                  <a:pt x="14267" y="6393"/>
                </a:lnTo>
                <a:lnTo>
                  <a:pt x="14267" y="5147"/>
                </a:lnTo>
                <a:cubicBezTo>
                  <a:pt x="14201" y="5145"/>
                  <a:pt x="14134" y="5144"/>
                  <a:pt x="14066" y="5144"/>
                </a:cubicBezTo>
                <a:cubicBezTo>
                  <a:pt x="14068" y="5448"/>
                  <a:pt x="14069" y="5752"/>
                  <a:pt x="14070" y="6057"/>
                </a:cubicBezTo>
                <a:cubicBezTo>
                  <a:pt x="13803" y="5749"/>
                  <a:pt x="13531" y="5455"/>
                  <a:pt x="13264" y="5169"/>
                </a:cubicBezTo>
                <a:cubicBezTo>
                  <a:pt x="13181" y="5175"/>
                  <a:pt x="13100" y="5182"/>
                  <a:pt x="13021" y="5190"/>
                </a:cubicBezTo>
                <a:lnTo>
                  <a:pt x="13021" y="6451"/>
                </a:lnTo>
                <a:cubicBezTo>
                  <a:pt x="13088" y="6442"/>
                  <a:pt x="13155" y="6434"/>
                  <a:pt x="13224" y="6427"/>
                </a:cubicBezTo>
                <a:cubicBezTo>
                  <a:pt x="13223" y="6098"/>
                  <a:pt x="13222" y="5769"/>
                  <a:pt x="13222" y="5440"/>
                </a:cubicBezTo>
                <a:cubicBezTo>
                  <a:pt x="13504" y="5745"/>
                  <a:pt x="13790" y="6060"/>
                  <a:pt x="14072" y="6389"/>
                </a:cubicBezTo>
                <a:cubicBezTo>
                  <a:pt x="14137" y="6390"/>
                  <a:pt x="14202" y="6391"/>
                  <a:pt x="14267" y="6393"/>
                </a:cubicBezTo>
                <a:close/>
                <a:moveTo>
                  <a:pt x="7847" y="6956"/>
                </a:moveTo>
                <a:lnTo>
                  <a:pt x="7847" y="6956"/>
                </a:lnTo>
                <a:cubicBezTo>
                  <a:pt x="7846" y="6883"/>
                  <a:pt x="7845" y="6811"/>
                  <a:pt x="7844" y="6738"/>
                </a:cubicBezTo>
                <a:cubicBezTo>
                  <a:pt x="7526" y="6793"/>
                  <a:pt x="7183" y="6832"/>
                  <a:pt x="6809" y="6852"/>
                </a:cubicBezTo>
                <a:lnTo>
                  <a:pt x="6809" y="8100"/>
                </a:lnTo>
                <a:cubicBezTo>
                  <a:pt x="7198" y="8083"/>
                  <a:pt x="7554" y="8048"/>
                  <a:pt x="7882" y="7999"/>
                </a:cubicBezTo>
                <a:cubicBezTo>
                  <a:pt x="7883" y="7930"/>
                  <a:pt x="7884" y="7862"/>
                  <a:pt x="7885" y="7794"/>
                </a:cubicBezTo>
                <a:cubicBezTo>
                  <a:pt x="7599" y="7836"/>
                  <a:pt x="7312" y="7864"/>
                  <a:pt x="7025" y="7878"/>
                </a:cubicBezTo>
                <a:lnTo>
                  <a:pt x="7025" y="7574"/>
                </a:lnTo>
                <a:cubicBezTo>
                  <a:pt x="7260" y="7557"/>
                  <a:pt x="7496" y="7531"/>
                  <a:pt x="7731" y="7495"/>
                </a:cubicBezTo>
                <a:lnTo>
                  <a:pt x="7731" y="7287"/>
                </a:lnTo>
                <a:cubicBezTo>
                  <a:pt x="7496" y="7323"/>
                  <a:pt x="7260" y="7349"/>
                  <a:pt x="7025" y="7365"/>
                </a:cubicBezTo>
                <a:lnTo>
                  <a:pt x="7025" y="7053"/>
                </a:lnTo>
                <a:cubicBezTo>
                  <a:pt x="7299" y="7033"/>
                  <a:pt x="7574" y="7001"/>
                  <a:pt x="7847" y="6956"/>
                </a:cubicBezTo>
                <a:close/>
                <a:moveTo>
                  <a:pt x="9082" y="6822"/>
                </a:moveTo>
                <a:lnTo>
                  <a:pt x="9082" y="6822"/>
                </a:lnTo>
                <a:cubicBezTo>
                  <a:pt x="9082" y="6672"/>
                  <a:pt x="9004" y="6682"/>
                  <a:pt x="8797" y="6737"/>
                </a:cubicBezTo>
                <a:cubicBezTo>
                  <a:pt x="8677" y="6769"/>
                  <a:pt x="8557" y="6798"/>
                  <a:pt x="8437" y="6825"/>
                </a:cubicBezTo>
                <a:lnTo>
                  <a:pt x="8437" y="7152"/>
                </a:lnTo>
                <a:cubicBezTo>
                  <a:pt x="8553" y="7129"/>
                  <a:pt x="8670" y="7104"/>
                  <a:pt x="8786" y="7076"/>
                </a:cubicBezTo>
                <a:cubicBezTo>
                  <a:pt x="8999" y="7019"/>
                  <a:pt x="9082" y="6890"/>
                  <a:pt x="9082" y="6822"/>
                </a:cubicBezTo>
                <a:close/>
                <a:moveTo>
                  <a:pt x="9002" y="7201"/>
                </a:moveTo>
                <a:lnTo>
                  <a:pt x="9002" y="7201"/>
                </a:lnTo>
                <a:cubicBezTo>
                  <a:pt x="9136" y="7349"/>
                  <a:pt x="9270" y="7492"/>
                  <a:pt x="9404" y="7631"/>
                </a:cubicBezTo>
                <a:cubicBezTo>
                  <a:pt x="9328" y="7656"/>
                  <a:pt x="9251" y="7681"/>
                  <a:pt x="9172" y="7705"/>
                </a:cubicBezTo>
                <a:cubicBezTo>
                  <a:pt x="9041" y="7569"/>
                  <a:pt x="8909" y="7430"/>
                  <a:pt x="8778" y="7285"/>
                </a:cubicBezTo>
                <a:cubicBezTo>
                  <a:pt x="8664" y="7314"/>
                  <a:pt x="8551" y="7341"/>
                  <a:pt x="8437" y="7365"/>
                </a:cubicBezTo>
                <a:lnTo>
                  <a:pt x="8437" y="7897"/>
                </a:lnTo>
                <a:cubicBezTo>
                  <a:pt x="8365" y="7913"/>
                  <a:pt x="8293" y="7928"/>
                  <a:pt x="8218" y="7942"/>
                </a:cubicBezTo>
                <a:lnTo>
                  <a:pt x="8218" y="6664"/>
                </a:lnTo>
                <a:cubicBezTo>
                  <a:pt x="8351" y="6635"/>
                  <a:pt x="8543" y="6597"/>
                  <a:pt x="8801" y="6529"/>
                </a:cubicBezTo>
                <a:cubicBezTo>
                  <a:pt x="9152" y="6434"/>
                  <a:pt x="9317" y="6503"/>
                  <a:pt x="9317" y="6743"/>
                </a:cubicBezTo>
                <a:cubicBezTo>
                  <a:pt x="9317" y="6982"/>
                  <a:pt x="9148" y="7123"/>
                  <a:pt x="9002" y="7201"/>
                </a:cubicBezTo>
                <a:close/>
                <a:moveTo>
                  <a:pt x="9851" y="7472"/>
                </a:moveTo>
                <a:lnTo>
                  <a:pt x="9851" y="7472"/>
                </a:lnTo>
                <a:lnTo>
                  <a:pt x="9851" y="6138"/>
                </a:lnTo>
                <a:cubicBezTo>
                  <a:pt x="9783" y="6165"/>
                  <a:pt x="9716" y="6192"/>
                  <a:pt x="9647" y="6219"/>
                </a:cubicBezTo>
                <a:lnTo>
                  <a:pt x="9647" y="7547"/>
                </a:lnTo>
                <a:cubicBezTo>
                  <a:pt x="9716" y="7522"/>
                  <a:pt x="9784" y="7497"/>
                  <a:pt x="9851" y="7472"/>
                </a:cubicBezTo>
                <a:close/>
                <a:moveTo>
                  <a:pt x="1493" y="2260"/>
                </a:moveTo>
                <a:lnTo>
                  <a:pt x="1493" y="2260"/>
                </a:lnTo>
                <a:lnTo>
                  <a:pt x="0" y="6699"/>
                </a:lnTo>
                <a:lnTo>
                  <a:pt x="0" y="7354"/>
                </a:lnTo>
                <a:lnTo>
                  <a:pt x="1599" y="2604"/>
                </a:lnTo>
                <a:cubicBezTo>
                  <a:pt x="1558" y="2490"/>
                  <a:pt x="1523" y="2376"/>
                  <a:pt x="1493" y="2260"/>
                </a:cubicBezTo>
                <a:close/>
                <a:moveTo>
                  <a:pt x="599" y="10809"/>
                </a:moveTo>
                <a:lnTo>
                  <a:pt x="599" y="10809"/>
                </a:lnTo>
                <a:lnTo>
                  <a:pt x="828" y="10809"/>
                </a:lnTo>
                <a:lnTo>
                  <a:pt x="1674" y="8922"/>
                </a:lnTo>
                <a:cubicBezTo>
                  <a:pt x="1613" y="8889"/>
                  <a:pt x="1551" y="8855"/>
                  <a:pt x="1491" y="8820"/>
                </a:cubicBezTo>
                <a:lnTo>
                  <a:pt x="599" y="10809"/>
                </a:lnTo>
                <a:close/>
                <a:moveTo>
                  <a:pt x="6619" y="10090"/>
                </a:moveTo>
                <a:lnTo>
                  <a:pt x="6619" y="10090"/>
                </a:lnTo>
                <a:cubicBezTo>
                  <a:pt x="6548" y="10091"/>
                  <a:pt x="6476" y="10092"/>
                  <a:pt x="6404" y="10093"/>
                </a:cubicBezTo>
                <a:lnTo>
                  <a:pt x="6591" y="10809"/>
                </a:lnTo>
                <a:lnTo>
                  <a:pt x="6807" y="10809"/>
                </a:lnTo>
                <a:lnTo>
                  <a:pt x="6619" y="10090"/>
                </a:lnTo>
                <a:close/>
                <a:moveTo>
                  <a:pt x="3374" y="9663"/>
                </a:moveTo>
                <a:lnTo>
                  <a:pt x="3374" y="9663"/>
                </a:lnTo>
                <a:cubicBezTo>
                  <a:pt x="2632" y="9663"/>
                  <a:pt x="2000" y="10143"/>
                  <a:pt x="1771" y="10809"/>
                </a:cubicBezTo>
                <a:lnTo>
                  <a:pt x="1994" y="10809"/>
                </a:lnTo>
                <a:cubicBezTo>
                  <a:pt x="2213" y="10261"/>
                  <a:pt x="2749" y="9872"/>
                  <a:pt x="3374" y="9872"/>
                </a:cubicBezTo>
                <a:cubicBezTo>
                  <a:pt x="3999" y="9872"/>
                  <a:pt x="4535" y="10261"/>
                  <a:pt x="4755" y="10809"/>
                </a:cubicBezTo>
                <a:lnTo>
                  <a:pt x="4977" y="10809"/>
                </a:lnTo>
                <a:cubicBezTo>
                  <a:pt x="4748" y="10143"/>
                  <a:pt x="4116" y="9663"/>
                  <a:pt x="3374" y="9663"/>
                </a:cubicBezTo>
                <a:close/>
                <a:moveTo>
                  <a:pt x="0" y="8877"/>
                </a:moveTo>
                <a:lnTo>
                  <a:pt x="0" y="8877"/>
                </a:lnTo>
                <a:lnTo>
                  <a:pt x="0" y="9474"/>
                </a:lnTo>
                <a:lnTo>
                  <a:pt x="491" y="8161"/>
                </a:lnTo>
                <a:cubicBezTo>
                  <a:pt x="432" y="8117"/>
                  <a:pt x="375" y="8072"/>
                  <a:pt x="317" y="8027"/>
                </a:cubicBezTo>
                <a:lnTo>
                  <a:pt x="0" y="8877"/>
                </a:lnTo>
                <a:close/>
                <a:moveTo>
                  <a:pt x="5546" y="10065"/>
                </a:moveTo>
                <a:lnTo>
                  <a:pt x="5546" y="10065"/>
                </a:lnTo>
                <a:cubicBezTo>
                  <a:pt x="5471" y="10060"/>
                  <a:pt x="5396" y="10052"/>
                  <a:pt x="5321" y="10044"/>
                </a:cubicBezTo>
                <a:lnTo>
                  <a:pt x="5550" y="10809"/>
                </a:lnTo>
                <a:lnTo>
                  <a:pt x="5768" y="10809"/>
                </a:lnTo>
                <a:lnTo>
                  <a:pt x="5546" y="10065"/>
                </a:lnTo>
                <a:close/>
                <a:moveTo>
                  <a:pt x="2075" y="9130"/>
                </a:moveTo>
                <a:lnTo>
                  <a:pt x="2075" y="9130"/>
                </a:lnTo>
                <a:lnTo>
                  <a:pt x="1259" y="10809"/>
                </a:lnTo>
                <a:lnTo>
                  <a:pt x="1491" y="10809"/>
                </a:lnTo>
                <a:lnTo>
                  <a:pt x="2265" y="9218"/>
                </a:lnTo>
                <a:cubicBezTo>
                  <a:pt x="2201" y="9189"/>
                  <a:pt x="2138" y="9160"/>
                  <a:pt x="2075" y="9130"/>
                </a:cubicBezTo>
                <a:close/>
                <a:moveTo>
                  <a:pt x="0" y="10659"/>
                </a:moveTo>
                <a:lnTo>
                  <a:pt x="0" y="10659"/>
                </a:lnTo>
                <a:lnTo>
                  <a:pt x="0" y="10809"/>
                </a:lnTo>
                <a:lnTo>
                  <a:pt x="164" y="10809"/>
                </a:lnTo>
                <a:lnTo>
                  <a:pt x="1084" y="8573"/>
                </a:lnTo>
                <a:cubicBezTo>
                  <a:pt x="1024" y="8534"/>
                  <a:pt x="965" y="8495"/>
                  <a:pt x="906" y="8456"/>
                </a:cubicBezTo>
                <a:lnTo>
                  <a:pt x="0" y="10659"/>
                </a:lnTo>
                <a:close/>
                <a:moveTo>
                  <a:pt x="4009" y="1354"/>
                </a:moveTo>
                <a:lnTo>
                  <a:pt x="4009" y="1354"/>
                </a:lnTo>
                <a:lnTo>
                  <a:pt x="4009" y="1249"/>
                </a:lnTo>
                <a:cubicBezTo>
                  <a:pt x="4009" y="899"/>
                  <a:pt x="3724" y="615"/>
                  <a:pt x="3374" y="615"/>
                </a:cubicBezTo>
                <a:cubicBezTo>
                  <a:pt x="3024" y="615"/>
                  <a:pt x="2739" y="899"/>
                  <a:pt x="2739" y="1249"/>
                </a:cubicBezTo>
                <a:cubicBezTo>
                  <a:pt x="2739" y="2119"/>
                  <a:pt x="3107" y="2908"/>
                  <a:pt x="3724" y="3360"/>
                </a:cubicBezTo>
                <a:cubicBezTo>
                  <a:pt x="4424" y="3873"/>
                  <a:pt x="5347" y="3839"/>
                  <a:pt x="6023" y="3476"/>
                </a:cubicBezTo>
                <a:cubicBezTo>
                  <a:pt x="6050" y="3405"/>
                  <a:pt x="6071" y="3325"/>
                  <a:pt x="6086" y="3235"/>
                </a:cubicBezTo>
                <a:cubicBezTo>
                  <a:pt x="6059" y="3237"/>
                  <a:pt x="6035" y="3241"/>
                  <a:pt x="6009" y="3244"/>
                </a:cubicBezTo>
                <a:cubicBezTo>
                  <a:pt x="5547" y="3526"/>
                  <a:pt x="4621" y="3758"/>
                  <a:pt x="3848" y="3191"/>
                </a:cubicBezTo>
                <a:cubicBezTo>
                  <a:pt x="3285" y="2778"/>
                  <a:pt x="2948" y="2052"/>
                  <a:pt x="2948" y="1249"/>
                </a:cubicBezTo>
                <a:cubicBezTo>
                  <a:pt x="2948" y="1015"/>
                  <a:pt x="3139" y="824"/>
                  <a:pt x="3374" y="824"/>
                </a:cubicBezTo>
                <a:cubicBezTo>
                  <a:pt x="3609" y="824"/>
                  <a:pt x="3800" y="1015"/>
                  <a:pt x="3800" y="1249"/>
                </a:cubicBezTo>
                <a:lnTo>
                  <a:pt x="3800" y="1354"/>
                </a:lnTo>
                <a:lnTo>
                  <a:pt x="4009" y="1354"/>
                </a:lnTo>
                <a:close/>
                <a:moveTo>
                  <a:pt x="3904" y="1884"/>
                </a:moveTo>
                <a:lnTo>
                  <a:pt x="3904" y="1884"/>
                </a:lnTo>
                <a:cubicBezTo>
                  <a:pt x="4254" y="1884"/>
                  <a:pt x="4539" y="1599"/>
                  <a:pt x="4539" y="1249"/>
                </a:cubicBezTo>
                <a:cubicBezTo>
                  <a:pt x="4539" y="607"/>
                  <a:pt x="4017" y="84"/>
                  <a:pt x="3374" y="84"/>
                </a:cubicBezTo>
                <a:cubicBezTo>
                  <a:pt x="2732" y="84"/>
                  <a:pt x="2209" y="607"/>
                  <a:pt x="2209" y="1249"/>
                </a:cubicBezTo>
                <a:cubicBezTo>
                  <a:pt x="2209" y="2633"/>
                  <a:pt x="3130" y="3959"/>
                  <a:pt x="4500" y="4547"/>
                </a:cubicBezTo>
                <a:cubicBezTo>
                  <a:pt x="5741" y="5080"/>
                  <a:pt x="6989" y="4865"/>
                  <a:pt x="7855" y="4043"/>
                </a:cubicBezTo>
                <a:cubicBezTo>
                  <a:pt x="7877" y="4021"/>
                  <a:pt x="8008" y="3894"/>
                  <a:pt x="8122" y="3739"/>
                </a:cubicBezTo>
                <a:cubicBezTo>
                  <a:pt x="8122" y="3738"/>
                  <a:pt x="8122" y="3737"/>
                  <a:pt x="8122" y="3736"/>
                </a:cubicBezTo>
                <a:cubicBezTo>
                  <a:pt x="7997" y="3752"/>
                  <a:pt x="7889" y="3778"/>
                  <a:pt x="7791" y="3810"/>
                </a:cubicBezTo>
                <a:cubicBezTo>
                  <a:pt x="7759" y="3844"/>
                  <a:pt x="7731" y="3872"/>
                  <a:pt x="7711" y="3891"/>
                </a:cubicBezTo>
                <a:cubicBezTo>
                  <a:pt x="6891" y="4670"/>
                  <a:pt x="5721" y="4844"/>
                  <a:pt x="4583" y="4355"/>
                </a:cubicBezTo>
                <a:cubicBezTo>
                  <a:pt x="3288" y="3799"/>
                  <a:pt x="2418" y="2551"/>
                  <a:pt x="2418" y="1249"/>
                </a:cubicBezTo>
                <a:cubicBezTo>
                  <a:pt x="2418" y="722"/>
                  <a:pt x="2847" y="293"/>
                  <a:pt x="3374" y="293"/>
                </a:cubicBezTo>
                <a:cubicBezTo>
                  <a:pt x="3901" y="293"/>
                  <a:pt x="4330" y="722"/>
                  <a:pt x="4330" y="1249"/>
                </a:cubicBezTo>
                <a:cubicBezTo>
                  <a:pt x="4330" y="1484"/>
                  <a:pt x="4139" y="1675"/>
                  <a:pt x="3904" y="1675"/>
                </a:cubicBezTo>
                <a:cubicBezTo>
                  <a:pt x="3670" y="1675"/>
                  <a:pt x="3479" y="1484"/>
                  <a:pt x="3479" y="1249"/>
                </a:cubicBezTo>
                <a:lnTo>
                  <a:pt x="3479" y="1145"/>
                </a:lnTo>
                <a:lnTo>
                  <a:pt x="3270" y="1145"/>
                </a:lnTo>
                <a:lnTo>
                  <a:pt x="3270" y="1249"/>
                </a:lnTo>
                <a:cubicBezTo>
                  <a:pt x="3270" y="1599"/>
                  <a:pt x="3554" y="1884"/>
                  <a:pt x="3904" y="1884"/>
                </a:cubicBezTo>
                <a:close/>
                <a:moveTo>
                  <a:pt x="340" y="0"/>
                </a:moveTo>
                <a:lnTo>
                  <a:pt x="340" y="0"/>
                </a:lnTo>
                <a:lnTo>
                  <a:pt x="124" y="0"/>
                </a:lnTo>
                <a:lnTo>
                  <a:pt x="0" y="475"/>
                </a:lnTo>
                <a:lnTo>
                  <a:pt x="0" y="1300"/>
                </a:lnTo>
                <a:lnTo>
                  <a:pt x="340" y="0"/>
                </a:lnTo>
                <a:close/>
                <a:moveTo>
                  <a:pt x="3058" y="10809"/>
                </a:moveTo>
                <a:lnTo>
                  <a:pt x="3058" y="10809"/>
                </a:lnTo>
                <a:lnTo>
                  <a:pt x="3690" y="10809"/>
                </a:lnTo>
                <a:cubicBezTo>
                  <a:pt x="3597" y="10755"/>
                  <a:pt x="3489" y="10724"/>
                  <a:pt x="3374" y="10724"/>
                </a:cubicBezTo>
                <a:cubicBezTo>
                  <a:pt x="3259" y="10724"/>
                  <a:pt x="3151" y="10755"/>
                  <a:pt x="3058" y="10809"/>
                </a:cubicBezTo>
                <a:close/>
                <a:moveTo>
                  <a:pt x="1679" y="1249"/>
                </a:moveTo>
                <a:lnTo>
                  <a:pt x="1679" y="1249"/>
                </a:lnTo>
                <a:cubicBezTo>
                  <a:pt x="1679" y="1912"/>
                  <a:pt x="1853" y="2538"/>
                  <a:pt x="2162" y="3094"/>
                </a:cubicBezTo>
                <a:lnTo>
                  <a:pt x="432" y="7720"/>
                </a:lnTo>
                <a:cubicBezTo>
                  <a:pt x="2182" y="9124"/>
                  <a:pt x="4238" y="9781"/>
                  <a:pt x="6291" y="9781"/>
                </a:cubicBezTo>
                <a:cubicBezTo>
                  <a:pt x="10315" y="9781"/>
                  <a:pt x="11538" y="8057"/>
                  <a:pt x="13980" y="8057"/>
                </a:cubicBezTo>
                <a:cubicBezTo>
                  <a:pt x="15836" y="8057"/>
                  <a:pt x="16988" y="9052"/>
                  <a:pt x="19200" y="9530"/>
                </a:cubicBezTo>
                <a:lnTo>
                  <a:pt x="19200" y="9316"/>
                </a:lnTo>
                <a:cubicBezTo>
                  <a:pt x="17026" y="8836"/>
                  <a:pt x="15875" y="7848"/>
                  <a:pt x="13980" y="7848"/>
                </a:cubicBezTo>
                <a:cubicBezTo>
                  <a:pt x="11477" y="7848"/>
                  <a:pt x="10272" y="9572"/>
                  <a:pt x="6291" y="9572"/>
                </a:cubicBezTo>
                <a:cubicBezTo>
                  <a:pt x="4242" y="9572"/>
                  <a:pt x="2253" y="8890"/>
                  <a:pt x="681" y="7651"/>
                </a:cubicBezTo>
                <a:lnTo>
                  <a:pt x="2299" y="3323"/>
                </a:lnTo>
                <a:cubicBezTo>
                  <a:pt x="3098" y="4562"/>
                  <a:pt x="4587" y="5397"/>
                  <a:pt x="6291" y="5397"/>
                </a:cubicBezTo>
                <a:cubicBezTo>
                  <a:pt x="9472" y="5397"/>
                  <a:pt x="10157" y="3674"/>
                  <a:pt x="13981" y="3674"/>
                </a:cubicBezTo>
                <a:cubicBezTo>
                  <a:pt x="16581" y="3674"/>
                  <a:pt x="17730" y="4471"/>
                  <a:pt x="19200" y="4981"/>
                </a:cubicBezTo>
                <a:lnTo>
                  <a:pt x="19200" y="4759"/>
                </a:lnTo>
                <a:cubicBezTo>
                  <a:pt x="18887" y="4648"/>
                  <a:pt x="18588" y="4525"/>
                  <a:pt x="18283" y="4399"/>
                </a:cubicBezTo>
                <a:cubicBezTo>
                  <a:pt x="17574" y="4106"/>
                  <a:pt x="17437" y="3655"/>
                  <a:pt x="17433" y="2883"/>
                </a:cubicBezTo>
                <a:cubicBezTo>
                  <a:pt x="18212" y="2948"/>
                  <a:pt x="18512" y="3750"/>
                  <a:pt x="19200" y="4304"/>
                </a:cubicBezTo>
                <a:lnTo>
                  <a:pt x="19200" y="4027"/>
                </a:lnTo>
                <a:cubicBezTo>
                  <a:pt x="18578" y="3457"/>
                  <a:pt x="18243" y="2669"/>
                  <a:pt x="17328" y="2669"/>
                </a:cubicBezTo>
                <a:lnTo>
                  <a:pt x="17224" y="2669"/>
                </a:lnTo>
                <a:lnTo>
                  <a:pt x="17224" y="2774"/>
                </a:lnTo>
                <a:cubicBezTo>
                  <a:pt x="17224" y="3183"/>
                  <a:pt x="17225" y="3691"/>
                  <a:pt x="17513" y="4091"/>
                </a:cubicBezTo>
                <a:cubicBezTo>
                  <a:pt x="16605" y="3750"/>
                  <a:pt x="15560" y="3465"/>
                  <a:pt x="13981" y="3465"/>
                </a:cubicBezTo>
                <a:cubicBezTo>
                  <a:pt x="12402" y="3465"/>
                  <a:pt x="11356" y="3750"/>
                  <a:pt x="10448" y="4091"/>
                </a:cubicBezTo>
                <a:cubicBezTo>
                  <a:pt x="10736" y="3691"/>
                  <a:pt x="10738" y="3183"/>
                  <a:pt x="10738" y="2774"/>
                </a:cubicBezTo>
                <a:lnTo>
                  <a:pt x="10738" y="2669"/>
                </a:lnTo>
                <a:lnTo>
                  <a:pt x="10633" y="2669"/>
                </a:lnTo>
                <a:cubicBezTo>
                  <a:pt x="9565" y="2669"/>
                  <a:pt x="9287" y="3743"/>
                  <a:pt x="8421" y="4290"/>
                </a:cubicBezTo>
                <a:cubicBezTo>
                  <a:pt x="8535" y="4036"/>
                  <a:pt x="8550" y="3718"/>
                  <a:pt x="8550" y="3402"/>
                </a:cubicBezTo>
                <a:lnTo>
                  <a:pt x="8550" y="3297"/>
                </a:lnTo>
                <a:lnTo>
                  <a:pt x="8446" y="3297"/>
                </a:lnTo>
                <a:cubicBezTo>
                  <a:pt x="7221" y="3297"/>
                  <a:pt x="7088" y="3919"/>
                  <a:pt x="6141" y="4039"/>
                </a:cubicBezTo>
                <a:cubicBezTo>
                  <a:pt x="6394" y="3816"/>
                  <a:pt x="6528" y="3425"/>
                  <a:pt x="6528" y="2906"/>
                </a:cubicBezTo>
                <a:lnTo>
                  <a:pt x="6528" y="2802"/>
                </a:lnTo>
                <a:lnTo>
                  <a:pt x="6423" y="2802"/>
                </a:lnTo>
                <a:cubicBezTo>
                  <a:pt x="5617" y="2802"/>
                  <a:pt x="5343" y="3009"/>
                  <a:pt x="4816" y="3009"/>
                </a:cubicBezTo>
                <a:cubicBezTo>
                  <a:pt x="4429" y="3009"/>
                  <a:pt x="4065" y="2789"/>
                  <a:pt x="3812" y="2411"/>
                </a:cubicBezTo>
                <a:cubicBezTo>
                  <a:pt x="4493" y="2464"/>
                  <a:pt x="5070" y="1925"/>
                  <a:pt x="5070" y="1249"/>
                </a:cubicBezTo>
                <a:cubicBezTo>
                  <a:pt x="5070" y="755"/>
                  <a:pt x="4857" y="309"/>
                  <a:pt x="4518" y="0"/>
                </a:cubicBezTo>
                <a:lnTo>
                  <a:pt x="4176" y="0"/>
                </a:lnTo>
                <a:cubicBezTo>
                  <a:pt x="4587" y="264"/>
                  <a:pt x="4861" y="725"/>
                  <a:pt x="4861" y="1249"/>
                </a:cubicBezTo>
                <a:cubicBezTo>
                  <a:pt x="4861" y="1885"/>
                  <a:pt x="4249" y="2345"/>
                  <a:pt x="3638" y="2168"/>
                </a:cubicBezTo>
                <a:lnTo>
                  <a:pt x="3407" y="2101"/>
                </a:lnTo>
                <a:lnTo>
                  <a:pt x="3515" y="2315"/>
                </a:lnTo>
                <a:cubicBezTo>
                  <a:pt x="3801" y="2880"/>
                  <a:pt x="4287" y="3218"/>
                  <a:pt x="4816" y="3218"/>
                </a:cubicBezTo>
                <a:cubicBezTo>
                  <a:pt x="5354" y="3218"/>
                  <a:pt x="5617" y="3029"/>
                  <a:pt x="6317" y="3012"/>
                </a:cubicBezTo>
                <a:cubicBezTo>
                  <a:pt x="6290" y="3680"/>
                  <a:pt x="6025" y="4126"/>
                  <a:pt x="5356" y="4023"/>
                </a:cubicBezTo>
                <a:cubicBezTo>
                  <a:pt x="5073" y="4070"/>
                  <a:pt x="4855" y="4068"/>
                  <a:pt x="4633" y="4041"/>
                </a:cubicBezTo>
                <a:cubicBezTo>
                  <a:pt x="4991" y="4187"/>
                  <a:pt x="5383" y="4268"/>
                  <a:pt x="5794" y="4268"/>
                </a:cubicBezTo>
                <a:cubicBezTo>
                  <a:pt x="7116" y="4268"/>
                  <a:pt x="7160" y="3547"/>
                  <a:pt x="8341" y="3508"/>
                </a:cubicBezTo>
                <a:cubicBezTo>
                  <a:pt x="8328" y="4434"/>
                  <a:pt x="8042" y="4513"/>
                  <a:pt x="7581" y="4616"/>
                </a:cubicBezTo>
                <a:cubicBezTo>
                  <a:pt x="7399" y="4735"/>
                  <a:pt x="7207" y="4835"/>
                  <a:pt x="7007" y="4913"/>
                </a:cubicBezTo>
                <a:cubicBezTo>
                  <a:pt x="7376" y="4883"/>
                  <a:pt x="7775" y="4816"/>
                  <a:pt x="8148" y="4661"/>
                </a:cubicBezTo>
                <a:cubicBezTo>
                  <a:pt x="9328" y="4207"/>
                  <a:pt x="9551" y="2964"/>
                  <a:pt x="10529" y="2883"/>
                </a:cubicBezTo>
                <a:cubicBezTo>
                  <a:pt x="10525" y="3653"/>
                  <a:pt x="10388" y="4106"/>
                  <a:pt x="9679" y="4399"/>
                </a:cubicBezTo>
                <a:cubicBezTo>
                  <a:pt x="8695" y="4805"/>
                  <a:pt x="7766" y="5188"/>
                  <a:pt x="6291" y="5188"/>
                </a:cubicBezTo>
                <a:cubicBezTo>
                  <a:pt x="3863" y="5188"/>
                  <a:pt x="1888" y="3421"/>
                  <a:pt x="1888" y="1249"/>
                </a:cubicBezTo>
                <a:cubicBezTo>
                  <a:pt x="1888" y="725"/>
                  <a:pt x="2161" y="264"/>
                  <a:pt x="2572" y="0"/>
                </a:cubicBezTo>
                <a:lnTo>
                  <a:pt x="2230" y="0"/>
                </a:lnTo>
                <a:cubicBezTo>
                  <a:pt x="1892" y="309"/>
                  <a:pt x="1679" y="755"/>
                  <a:pt x="1679" y="1249"/>
                </a:cubicBezTo>
                <a:close/>
                <a:moveTo>
                  <a:pt x="3374" y="10194"/>
                </a:moveTo>
                <a:lnTo>
                  <a:pt x="3374" y="10194"/>
                </a:lnTo>
                <a:cubicBezTo>
                  <a:pt x="2931" y="10194"/>
                  <a:pt x="2544" y="10443"/>
                  <a:pt x="2347" y="10809"/>
                </a:cubicBezTo>
                <a:lnTo>
                  <a:pt x="2593" y="10809"/>
                </a:lnTo>
                <a:cubicBezTo>
                  <a:pt x="2766" y="10563"/>
                  <a:pt x="3052" y="10403"/>
                  <a:pt x="3374" y="10403"/>
                </a:cubicBezTo>
                <a:cubicBezTo>
                  <a:pt x="3697" y="10403"/>
                  <a:pt x="3982" y="10563"/>
                  <a:pt x="4155" y="10809"/>
                </a:cubicBezTo>
                <a:lnTo>
                  <a:pt x="4401" y="10809"/>
                </a:lnTo>
                <a:cubicBezTo>
                  <a:pt x="4204" y="10443"/>
                  <a:pt x="3818" y="10194"/>
                  <a:pt x="3374" y="10194"/>
                </a:cubicBezTo>
                <a:close/>
                <a:moveTo>
                  <a:pt x="10301" y="3256"/>
                </a:moveTo>
                <a:lnTo>
                  <a:pt x="10301" y="3256"/>
                </a:lnTo>
                <a:cubicBezTo>
                  <a:pt x="10305" y="3218"/>
                  <a:pt x="10308" y="3180"/>
                  <a:pt x="10311" y="3141"/>
                </a:cubicBezTo>
                <a:cubicBezTo>
                  <a:pt x="10224" y="3172"/>
                  <a:pt x="10144" y="3218"/>
                  <a:pt x="10066" y="3276"/>
                </a:cubicBezTo>
                <a:cubicBezTo>
                  <a:pt x="9840" y="3758"/>
                  <a:pt x="9465" y="4153"/>
                  <a:pt x="9002" y="4419"/>
                </a:cubicBezTo>
                <a:cubicBezTo>
                  <a:pt x="9198" y="4343"/>
                  <a:pt x="9393" y="4263"/>
                  <a:pt x="9589" y="4182"/>
                </a:cubicBezTo>
                <a:cubicBezTo>
                  <a:pt x="9630" y="4165"/>
                  <a:pt x="9673" y="4147"/>
                  <a:pt x="9714" y="4130"/>
                </a:cubicBezTo>
                <a:cubicBezTo>
                  <a:pt x="9962" y="3880"/>
                  <a:pt x="10164" y="3586"/>
                  <a:pt x="10301" y="3256"/>
                </a:cubicBezTo>
                <a:close/>
                <a:moveTo>
                  <a:pt x="18036" y="10809"/>
                </a:moveTo>
                <a:lnTo>
                  <a:pt x="18036" y="10809"/>
                </a:lnTo>
                <a:lnTo>
                  <a:pt x="18247" y="10809"/>
                </a:lnTo>
                <a:lnTo>
                  <a:pt x="18419" y="9657"/>
                </a:lnTo>
                <a:cubicBezTo>
                  <a:pt x="18351" y="9638"/>
                  <a:pt x="18283" y="9618"/>
                  <a:pt x="18217" y="9598"/>
                </a:cubicBezTo>
                <a:lnTo>
                  <a:pt x="18036" y="10809"/>
                </a:lnTo>
                <a:close/>
                <a:moveTo>
                  <a:pt x="16309" y="8894"/>
                </a:moveTo>
                <a:lnTo>
                  <a:pt x="16309" y="8894"/>
                </a:lnTo>
                <a:cubicBezTo>
                  <a:pt x="16241" y="8868"/>
                  <a:pt x="16173" y="8842"/>
                  <a:pt x="16105" y="8817"/>
                </a:cubicBezTo>
                <a:lnTo>
                  <a:pt x="15960" y="10760"/>
                </a:lnTo>
                <a:cubicBezTo>
                  <a:pt x="16000" y="10776"/>
                  <a:pt x="16040" y="10792"/>
                  <a:pt x="16080" y="10809"/>
                </a:cubicBezTo>
                <a:lnTo>
                  <a:pt x="16166" y="10809"/>
                </a:lnTo>
                <a:lnTo>
                  <a:pt x="16309" y="8894"/>
                </a:lnTo>
                <a:close/>
                <a:moveTo>
                  <a:pt x="14085" y="8375"/>
                </a:moveTo>
                <a:lnTo>
                  <a:pt x="14085" y="8375"/>
                </a:lnTo>
                <a:cubicBezTo>
                  <a:pt x="14050" y="8374"/>
                  <a:pt x="14016" y="8371"/>
                  <a:pt x="13981" y="8371"/>
                </a:cubicBezTo>
                <a:cubicBezTo>
                  <a:pt x="13945" y="8371"/>
                  <a:pt x="13911" y="8374"/>
                  <a:pt x="13876" y="8375"/>
                </a:cubicBezTo>
                <a:lnTo>
                  <a:pt x="13876" y="10393"/>
                </a:lnTo>
                <a:cubicBezTo>
                  <a:pt x="13911" y="10393"/>
                  <a:pt x="13945" y="10391"/>
                  <a:pt x="13981" y="10391"/>
                </a:cubicBezTo>
                <a:cubicBezTo>
                  <a:pt x="14016" y="10391"/>
                  <a:pt x="14050" y="10393"/>
                  <a:pt x="14085" y="10393"/>
                </a:cubicBezTo>
                <a:lnTo>
                  <a:pt x="14085" y="8375"/>
                </a:lnTo>
                <a:close/>
                <a:moveTo>
                  <a:pt x="19200" y="10809"/>
                </a:moveTo>
                <a:lnTo>
                  <a:pt x="19200" y="10809"/>
                </a:lnTo>
                <a:lnTo>
                  <a:pt x="19200" y="10144"/>
                </a:lnTo>
                <a:lnTo>
                  <a:pt x="19075" y="10809"/>
                </a:lnTo>
                <a:lnTo>
                  <a:pt x="19200" y="10809"/>
                </a:lnTo>
                <a:close/>
                <a:moveTo>
                  <a:pt x="17179" y="2356"/>
                </a:moveTo>
                <a:lnTo>
                  <a:pt x="17179" y="2356"/>
                </a:lnTo>
                <a:lnTo>
                  <a:pt x="17328" y="2356"/>
                </a:lnTo>
                <a:cubicBezTo>
                  <a:pt x="17349" y="2356"/>
                  <a:pt x="17369" y="2358"/>
                  <a:pt x="17390" y="2358"/>
                </a:cubicBezTo>
                <a:lnTo>
                  <a:pt x="17141" y="137"/>
                </a:lnTo>
                <a:cubicBezTo>
                  <a:pt x="17076" y="182"/>
                  <a:pt x="17011" y="226"/>
                  <a:pt x="16945" y="269"/>
                </a:cubicBezTo>
                <a:lnTo>
                  <a:pt x="17179" y="2356"/>
                </a:lnTo>
                <a:close/>
                <a:moveTo>
                  <a:pt x="13981" y="10704"/>
                </a:moveTo>
                <a:lnTo>
                  <a:pt x="13981" y="10704"/>
                </a:lnTo>
                <a:cubicBezTo>
                  <a:pt x="13625" y="10704"/>
                  <a:pt x="13277" y="10740"/>
                  <a:pt x="12942" y="10809"/>
                </a:cubicBezTo>
                <a:lnTo>
                  <a:pt x="15019" y="10809"/>
                </a:lnTo>
                <a:cubicBezTo>
                  <a:pt x="14684" y="10740"/>
                  <a:pt x="14336" y="10704"/>
                  <a:pt x="13981" y="10704"/>
                </a:cubicBezTo>
                <a:close/>
                <a:moveTo>
                  <a:pt x="7670" y="10022"/>
                </a:moveTo>
                <a:lnTo>
                  <a:pt x="7670" y="10022"/>
                </a:lnTo>
                <a:cubicBezTo>
                  <a:pt x="7601" y="10030"/>
                  <a:pt x="7532" y="10037"/>
                  <a:pt x="7461" y="10044"/>
                </a:cubicBezTo>
                <a:lnTo>
                  <a:pt x="7632" y="10809"/>
                </a:lnTo>
                <a:lnTo>
                  <a:pt x="7846" y="10809"/>
                </a:lnTo>
                <a:lnTo>
                  <a:pt x="7670" y="10022"/>
                </a:lnTo>
                <a:close/>
                <a:moveTo>
                  <a:pt x="14929" y="10474"/>
                </a:moveTo>
                <a:lnTo>
                  <a:pt x="14929" y="10474"/>
                </a:lnTo>
                <a:cubicBezTo>
                  <a:pt x="14998" y="10486"/>
                  <a:pt x="15068" y="10499"/>
                  <a:pt x="15136" y="10514"/>
                </a:cubicBezTo>
                <a:lnTo>
                  <a:pt x="15210" y="8532"/>
                </a:lnTo>
                <a:cubicBezTo>
                  <a:pt x="15142" y="8515"/>
                  <a:pt x="15073" y="8497"/>
                  <a:pt x="15003" y="8482"/>
                </a:cubicBezTo>
                <a:lnTo>
                  <a:pt x="14929" y="10474"/>
                </a:lnTo>
                <a:close/>
                <a:moveTo>
                  <a:pt x="16996" y="10809"/>
                </a:moveTo>
                <a:lnTo>
                  <a:pt x="16996" y="10809"/>
                </a:lnTo>
                <a:lnTo>
                  <a:pt x="17206" y="10809"/>
                </a:lnTo>
                <a:lnTo>
                  <a:pt x="17374" y="9309"/>
                </a:lnTo>
                <a:cubicBezTo>
                  <a:pt x="17307" y="9283"/>
                  <a:pt x="17239" y="9258"/>
                  <a:pt x="17173" y="9232"/>
                </a:cubicBezTo>
                <a:lnTo>
                  <a:pt x="16996" y="10809"/>
                </a:lnTo>
                <a:close/>
                <a:moveTo>
                  <a:pt x="18330" y="2688"/>
                </a:moveTo>
                <a:lnTo>
                  <a:pt x="18330" y="2688"/>
                </a:lnTo>
                <a:cubicBezTo>
                  <a:pt x="18415" y="2751"/>
                  <a:pt x="18496" y="2819"/>
                  <a:pt x="18571" y="2891"/>
                </a:cubicBezTo>
                <a:lnTo>
                  <a:pt x="18139" y="0"/>
                </a:lnTo>
                <a:lnTo>
                  <a:pt x="17927" y="0"/>
                </a:lnTo>
                <a:lnTo>
                  <a:pt x="18330" y="2688"/>
                </a:lnTo>
                <a:close/>
                <a:moveTo>
                  <a:pt x="8709" y="9862"/>
                </a:moveTo>
                <a:lnTo>
                  <a:pt x="8709" y="9862"/>
                </a:lnTo>
                <a:cubicBezTo>
                  <a:pt x="8641" y="9876"/>
                  <a:pt x="8573" y="9889"/>
                  <a:pt x="8504" y="9902"/>
                </a:cubicBezTo>
                <a:lnTo>
                  <a:pt x="8673" y="10809"/>
                </a:lnTo>
                <a:lnTo>
                  <a:pt x="8886" y="10809"/>
                </a:lnTo>
                <a:lnTo>
                  <a:pt x="8709" y="9862"/>
                </a:lnTo>
                <a:close/>
                <a:moveTo>
                  <a:pt x="10788" y="9232"/>
                </a:moveTo>
                <a:lnTo>
                  <a:pt x="10788" y="9232"/>
                </a:lnTo>
                <a:cubicBezTo>
                  <a:pt x="10722" y="9258"/>
                  <a:pt x="10654" y="9283"/>
                  <a:pt x="10587" y="9309"/>
                </a:cubicBezTo>
                <a:lnTo>
                  <a:pt x="10755" y="10809"/>
                </a:lnTo>
                <a:lnTo>
                  <a:pt x="10965" y="10809"/>
                </a:lnTo>
                <a:lnTo>
                  <a:pt x="10788" y="9232"/>
                </a:lnTo>
                <a:close/>
                <a:moveTo>
                  <a:pt x="9744" y="9598"/>
                </a:moveTo>
                <a:lnTo>
                  <a:pt x="9744" y="9598"/>
                </a:lnTo>
                <a:cubicBezTo>
                  <a:pt x="9678" y="9618"/>
                  <a:pt x="9610" y="9638"/>
                  <a:pt x="9542" y="9657"/>
                </a:cubicBezTo>
                <a:lnTo>
                  <a:pt x="9714" y="10809"/>
                </a:lnTo>
                <a:lnTo>
                  <a:pt x="9925" y="10809"/>
                </a:lnTo>
                <a:lnTo>
                  <a:pt x="9744" y="9598"/>
                </a:lnTo>
                <a:close/>
                <a:moveTo>
                  <a:pt x="12001" y="10760"/>
                </a:moveTo>
                <a:lnTo>
                  <a:pt x="12001" y="10760"/>
                </a:lnTo>
                <a:lnTo>
                  <a:pt x="11856" y="8817"/>
                </a:lnTo>
                <a:cubicBezTo>
                  <a:pt x="11788" y="8842"/>
                  <a:pt x="11720" y="8868"/>
                  <a:pt x="11652" y="8894"/>
                </a:cubicBezTo>
                <a:lnTo>
                  <a:pt x="11795" y="10809"/>
                </a:lnTo>
                <a:lnTo>
                  <a:pt x="11881" y="10809"/>
                </a:lnTo>
                <a:cubicBezTo>
                  <a:pt x="11921" y="10792"/>
                  <a:pt x="11961" y="10776"/>
                  <a:pt x="12001" y="10760"/>
                </a:cubicBezTo>
                <a:close/>
                <a:moveTo>
                  <a:pt x="13032" y="10474"/>
                </a:moveTo>
                <a:lnTo>
                  <a:pt x="13032" y="10474"/>
                </a:lnTo>
                <a:cubicBezTo>
                  <a:pt x="12963" y="10486"/>
                  <a:pt x="12893" y="10499"/>
                  <a:pt x="12825" y="10514"/>
                </a:cubicBezTo>
                <a:lnTo>
                  <a:pt x="12751" y="8532"/>
                </a:lnTo>
                <a:cubicBezTo>
                  <a:pt x="12819" y="8514"/>
                  <a:pt x="12888" y="8497"/>
                  <a:pt x="12958" y="8482"/>
                </a:cubicBezTo>
                <a:lnTo>
                  <a:pt x="13032" y="10474"/>
                </a:lnTo>
                <a:close/>
              </a:path>
            </a:pathLst>
          </a:custGeom>
          <a:solidFill>
            <a:srgbClr val="D9D9D6">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2" name="Title 1">
            <a:extLst>
              <a:ext uri="{FF2B5EF4-FFF2-40B4-BE49-F238E27FC236}">
                <a16:creationId xmlns:a16="http://schemas.microsoft.com/office/drawing/2014/main" id="{F9AC90E9-8548-4F44-A404-4532EB3B482D}"/>
              </a:ext>
            </a:extLst>
          </p:cNvPr>
          <p:cNvSpPr>
            <a:spLocks noGrp="1"/>
          </p:cNvSpPr>
          <p:nvPr>
            <p:ph type="title" hasCustomPrompt="1"/>
          </p:nvPr>
        </p:nvSpPr>
        <p:spPr>
          <a:xfrm>
            <a:off x="457200" y="409575"/>
            <a:ext cx="6950075" cy="1691639"/>
          </a:xfrm>
        </p:spPr>
        <p:txBody>
          <a:bodyPr rIns="137160" anchor="b" anchorCtr="0"/>
          <a:lstStyle>
            <a:lvl1pPr>
              <a:defRPr sz="3200" spc="-60" baseline="0"/>
            </a:lvl1pPr>
          </a:lstStyle>
          <a:p>
            <a:r>
              <a:rPr lang="en-US" dirty="0"/>
              <a:t>Section header title</a:t>
            </a:r>
          </a:p>
        </p:txBody>
      </p:sp>
      <p:sp>
        <p:nvSpPr>
          <p:cNvPr id="3" name="Text Placeholder 2">
            <a:extLst>
              <a:ext uri="{FF2B5EF4-FFF2-40B4-BE49-F238E27FC236}">
                <a16:creationId xmlns:a16="http://schemas.microsoft.com/office/drawing/2014/main" id="{0E07319C-9A3D-6A49-8F17-E79484E38275}"/>
              </a:ext>
            </a:extLst>
          </p:cNvPr>
          <p:cNvSpPr>
            <a:spLocks noGrp="1"/>
          </p:cNvSpPr>
          <p:nvPr>
            <p:ph type="body" idx="1" hasCustomPrompt="1"/>
          </p:nvPr>
        </p:nvSpPr>
        <p:spPr>
          <a:xfrm>
            <a:off x="457201" y="2240280"/>
            <a:ext cx="3978274" cy="456267"/>
          </a:xfrm>
        </p:spPr>
        <p:txBody>
          <a:bodyPr>
            <a:noAutofit/>
          </a:bodyPr>
          <a:lstStyle>
            <a:lvl1pPr marL="0" indent="0">
              <a:spcBef>
                <a:spcPts val="0"/>
              </a:spcBef>
              <a:buNone/>
              <a:defRPr sz="1000" cap="none" baseline="0">
                <a:solidFill>
                  <a:schemeClr val="tx1"/>
                </a:solidFill>
              </a:defRPr>
            </a:lvl1pPr>
            <a:lvl2pPr marL="0" indent="0">
              <a:spcBef>
                <a:spcPts val="0"/>
              </a:spcBef>
              <a:buNone/>
              <a:defRPr sz="1000" cap="all" baseline="0">
                <a:solidFill>
                  <a:schemeClr val="tx1"/>
                </a:solidFill>
              </a:defRPr>
            </a:lvl2pPr>
            <a:lvl3pPr marL="0" indent="0">
              <a:spcBef>
                <a:spcPts val="0"/>
              </a:spcBef>
              <a:buNone/>
              <a:defRPr sz="1000" cap="all" baseline="0">
                <a:solidFill>
                  <a:schemeClr val="tx1"/>
                </a:solidFill>
              </a:defRPr>
            </a:lvl3pPr>
            <a:lvl4pPr marL="0" indent="0">
              <a:spcBef>
                <a:spcPts val="0"/>
              </a:spcBef>
              <a:buNone/>
              <a:defRPr sz="1000" cap="all" baseline="0">
                <a:solidFill>
                  <a:schemeClr val="tx1"/>
                </a:solidFill>
              </a:defRPr>
            </a:lvl4pPr>
            <a:lvl5pPr marL="0" indent="0">
              <a:spcBef>
                <a:spcPts val="0"/>
              </a:spcBef>
              <a:buNone/>
              <a:defRPr sz="1000" cap="all" baseline="0">
                <a:solidFill>
                  <a:schemeClr val="tx1"/>
                </a:solidFill>
              </a:defRPr>
            </a:lvl5pPr>
            <a:lvl6pPr marL="0" indent="0">
              <a:spcBef>
                <a:spcPts val="0"/>
              </a:spcBef>
              <a:buNone/>
              <a:defRPr sz="1000" cap="all" baseline="0">
                <a:solidFill>
                  <a:schemeClr val="tx1"/>
                </a:solidFill>
              </a:defRPr>
            </a:lvl6pPr>
            <a:lvl7pPr marL="0" indent="0">
              <a:spcBef>
                <a:spcPts val="0"/>
              </a:spcBef>
              <a:buNone/>
              <a:defRPr sz="1000" cap="all" baseline="0">
                <a:solidFill>
                  <a:schemeClr val="tx1"/>
                </a:solidFill>
              </a:defRPr>
            </a:lvl7pPr>
            <a:lvl8pPr marL="0" indent="0">
              <a:spcBef>
                <a:spcPts val="0"/>
              </a:spcBef>
              <a:buNone/>
              <a:defRPr sz="1000" cap="all" baseline="0">
                <a:solidFill>
                  <a:schemeClr val="tx1"/>
                </a:solidFill>
              </a:defRPr>
            </a:lvl8pPr>
            <a:lvl9pPr marL="0" indent="0">
              <a:spcBef>
                <a:spcPts val="0"/>
              </a:spcBef>
              <a:buNone/>
              <a:defRPr sz="1000" cap="all" baseline="0">
                <a:solidFill>
                  <a:schemeClr val="tx1"/>
                </a:solidFill>
              </a:defRPr>
            </a:lvl9pPr>
          </a:lstStyle>
          <a:p>
            <a:pPr lvl="0"/>
            <a:r>
              <a:rPr lang="en-US" dirty="0"/>
              <a:t>Optional subtitle</a:t>
            </a:r>
          </a:p>
        </p:txBody>
      </p:sp>
    </p:spTree>
    <p:extLst>
      <p:ext uri="{BB962C8B-B14F-4D97-AF65-F5344CB8AC3E}">
        <p14:creationId xmlns:p14="http://schemas.microsoft.com/office/powerpoint/2010/main" val="13382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6FDF6-B9A7-5F49-B175-D05D851355EE}"/>
              </a:ext>
            </a:extLst>
          </p:cNvPr>
          <p:cNvSpPr>
            <a:spLocks noGrp="1"/>
          </p:cNvSpPr>
          <p:nvPr>
            <p:ph idx="1"/>
          </p:nvPr>
        </p:nvSpPr>
        <p:spPr>
          <a:xfrm>
            <a:off x="457200" y="1234440"/>
            <a:ext cx="8229600" cy="3200400"/>
          </a:xfrm>
        </p:spPr>
        <p:txBody>
          <a:bodyPr numCol="2" spcCol="274320"/>
          <a:lstStyle>
            <a:lvl1pPr marL="228600" indent="-228600">
              <a:buClr>
                <a:schemeClr val="bg2"/>
              </a:buClr>
              <a:buSzPct val="100000"/>
              <a:buFont typeface="Arial" panose="020B0604020202020204" pitchFamily="34" charset="0"/>
              <a:buChar char="•"/>
              <a:defRPr/>
            </a:lvl1pPr>
            <a:lvl2pPr marL="402336">
              <a:defRPr sz="1100"/>
            </a:lvl2pPr>
            <a:lvl3pPr marL="566928">
              <a:defRPr sz="1000"/>
            </a:lvl3pPr>
            <a:lvl4pPr marL="740664">
              <a:defRPr sz="900"/>
            </a:lvl4pPr>
            <a:lvl5pPr marL="914400">
              <a:defRPr sz="800"/>
            </a:lvl5pPr>
            <a:lvl6pPr marL="1088136">
              <a:defRPr/>
            </a:lvl6pPr>
            <a:lvl7pPr marL="1261872">
              <a:defRPr/>
            </a:lvl7pPr>
            <a:lvl8pPr marL="1426464">
              <a:defRPr/>
            </a:lvl8pPr>
            <a:lvl9pPr marL="1600200">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4E88BEA0-B852-C147-BBD3-C95859B2A06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5" name="Subtitle 2">
            <a:extLst>
              <a:ext uri="{FF2B5EF4-FFF2-40B4-BE49-F238E27FC236}">
                <a16:creationId xmlns:a16="http://schemas.microsoft.com/office/drawing/2014/main" id="{86AEB0BD-88C3-E14D-9931-51C84CB22D5C}"/>
              </a:ext>
            </a:extLst>
          </p:cNvPr>
          <p:cNvSpPr>
            <a:spLocks noGrp="1"/>
          </p:cNvSpPr>
          <p:nvPr>
            <p:ph type="subTitle" idx="11" hasCustomPrompt="1"/>
          </p:nvPr>
        </p:nvSpPr>
        <p:spPr>
          <a:xfrm>
            <a:off x="457200" y="821096"/>
            <a:ext cx="8229600" cy="274280"/>
          </a:xfrm>
        </p:spPr>
        <p:txBody>
          <a:bodyPr tIns="18288">
            <a:noAutofit/>
          </a:bodyPr>
          <a:lstStyle>
            <a:lvl1pPr marL="0" indent="0" algn="l">
              <a:lnSpc>
                <a:spcPct val="100000"/>
              </a:lnSpc>
              <a:spcBef>
                <a:spcPts val="0"/>
              </a:spcBef>
              <a:buNone/>
              <a:defRPr sz="1000" cap="none" spc="0" baseline="0">
                <a:solidFill>
                  <a:schemeClr val="tx1"/>
                </a:solidFill>
                <a:latin typeface="+mn-lt"/>
              </a:defRPr>
            </a:lvl1pPr>
            <a:lvl2pPr marL="0" indent="0" algn="l">
              <a:lnSpc>
                <a:spcPct val="100000"/>
              </a:lnSpc>
              <a:spcBef>
                <a:spcPts val="0"/>
              </a:spcBef>
              <a:buNone/>
              <a:defRPr sz="1000" cap="all" spc="0" baseline="0">
                <a:solidFill>
                  <a:schemeClr val="tx1"/>
                </a:solidFill>
                <a:latin typeface="+mn-lt"/>
              </a:defRPr>
            </a:lvl2pPr>
            <a:lvl3pPr marL="0" indent="0" algn="l">
              <a:lnSpc>
                <a:spcPct val="100000"/>
              </a:lnSpc>
              <a:spcBef>
                <a:spcPts val="0"/>
              </a:spcBef>
              <a:buNone/>
              <a:defRPr sz="1000" cap="all" spc="0" baseline="0">
                <a:solidFill>
                  <a:schemeClr val="tx1"/>
                </a:solidFill>
                <a:latin typeface="+mn-lt"/>
              </a:defRPr>
            </a:lvl3pPr>
            <a:lvl4pPr marL="0" indent="0" algn="l">
              <a:lnSpc>
                <a:spcPct val="100000"/>
              </a:lnSpc>
              <a:spcBef>
                <a:spcPts val="0"/>
              </a:spcBef>
              <a:buNone/>
              <a:defRPr sz="1000" cap="all" spc="0" baseline="0">
                <a:solidFill>
                  <a:schemeClr val="tx1"/>
                </a:solidFill>
                <a:latin typeface="+mn-lt"/>
              </a:defRPr>
            </a:lvl4pPr>
            <a:lvl5pPr marL="0" indent="0" algn="l">
              <a:lnSpc>
                <a:spcPct val="100000"/>
              </a:lnSpc>
              <a:spcBef>
                <a:spcPts val="0"/>
              </a:spcBef>
              <a:buNone/>
              <a:defRPr sz="1000" cap="all" spc="0" baseline="0">
                <a:solidFill>
                  <a:schemeClr val="tx1"/>
                </a:solidFill>
                <a:latin typeface="+mn-lt"/>
              </a:defRPr>
            </a:lvl5pPr>
            <a:lvl6pPr marL="0" indent="0" algn="l">
              <a:lnSpc>
                <a:spcPct val="100000"/>
              </a:lnSpc>
              <a:spcBef>
                <a:spcPts val="0"/>
              </a:spcBef>
              <a:buNone/>
              <a:defRPr sz="1000" cap="all" spc="0" baseline="0">
                <a:solidFill>
                  <a:schemeClr val="tx1"/>
                </a:solidFill>
                <a:latin typeface="+mn-lt"/>
              </a:defRPr>
            </a:lvl6pPr>
            <a:lvl7pPr marL="0" indent="0" algn="l">
              <a:lnSpc>
                <a:spcPct val="100000"/>
              </a:lnSpc>
              <a:spcBef>
                <a:spcPts val="0"/>
              </a:spcBef>
              <a:buNone/>
              <a:defRPr sz="1000" cap="all" spc="0" baseline="0">
                <a:solidFill>
                  <a:schemeClr val="tx1"/>
                </a:solidFill>
                <a:latin typeface="+mn-lt"/>
              </a:defRPr>
            </a:lvl7pPr>
            <a:lvl8pPr marL="0" indent="0" algn="l">
              <a:lnSpc>
                <a:spcPct val="100000"/>
              </a:lnSpc>
              <a:spcBef>
                <a:spcPts val="0"/>
              </a:spcBef>
              <a:buNone/>
              <a:defRPr sz="1000" cap="all" spc="0" baseline="0">
                <a:solidFill>
                  <a:schemeClr val="tx1"/>
                </a:solidFill>
                <a:latin typeface="+mn-lt"/>
              </a:defRPr>
            </a:lvl8pPr>
            <a:lvl9pPr marL="0" indent="0" algn="l">
              <a:lnSpc>
                <a:spcPct val="100000"/>
              </a:lnSpc>
              <a:spcBef>
                <a:spcPts val="0"/>
              </a:spcBef>
              <a:buNone/>
              <a:defRPr sz="1000" cap="all" spc="0" baseline="0">
                <a:solidFill>
                  <a:schemeClr val="tx1"/>
                </a:solidFill>
                <a:latin typeface="+mn-lt"/>
              </a:defRPr>
            </a:lvl9pPr>
          </a:lstStyle>
          <a:p>
            <a:r>
              <a:rPr lang="en-US" dirty="0"/>
              <a:t>Slide subtitle</a:t>
            </a:r>
          </a:p>
        </p:txBody>
      </p:sp>
      <p:sp>
        <p:nvSpPr>
          <p:cNvPr id="6" name="Title 5">
            <a:extLst>
              <a:ext uri="{FF2B5EF4-FFF2-40B4-BE49-F238E27FC236}">
                <a16:creationId xmlns:a16="http://schemas.microsoft.com/office/drawing/2014/main" id="{65B5E1D0-AE0A-0143-9707-C1606290568A}"/>
              </a:ext>
            </a:extLst>
          </p:cNvPr>
          <p:cNvSpPr>
            <a:spLocks noGrp="1"/>
          </p:cNvSpPr>
          <p:nvPr>
            <p:ph type="title" hasCustomPrompt="1"/>
          </p:nvPr>
        </p:nvSpPr>
        <p:spPr>
          <a:xfrm>
            <a:off x="457200" y="411481"/>
            <a:ext cx="8229600" cy="409616"/>
          </a:xfrm>
        </p:spPr>
        <p:txBody>
          <a:bodyPr/>
          <a:lstStyle/>
          <a:p>
            <a:r>
              <a:rPr lang="en-US" dirty="0"/>
              <a:t>Slide title</a:t>
            </a:r>
          </a:p>
        </p:txBody>
      </p:sp>
    </p:spTree>
    <p:extLst>
      <p:ext uri="{BB962C8B-B14F-4D97-AF65-F5344CB8AC3E}">
        <p14:creationId xmlns:p14="http://schemas.microsoft.com/office/powerpoint/2010/main" val="175295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03 Gray">
    <p:bg>
      <p:bgPr>
        <a:solidFill>
          <a:srgbClr val="888B8D"/>
        </a:solidFill>
        <a:effectLst/>
      </p:bgPr>
    </p:b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394928BC-ACC1-F744-BDCA-844252C7B843}"/>
              </a:ext>
            </a:extLst>
          </p:cNvPr>
          <p:cNvSpPr>
            <a:spLocks noEditPoints="1"/>
          </p:cNvSpPr>
          <p:nvPr userDrawn="1"/>
        </p:nvSpPr>
        <p:spPr bwMode="hidden">
          <a:xfrm>
            <a:off x="0" y="0"/>
            <a:ext cx="9144000" cy="5143500"/>
          </a:xfrm>
          <a:custGeom>
            <a:avLst/>
            <a:gdLst>
              <a:gd name="T0" fmla="*/ 17163 w 19200"/>
              <a:gd name="T1" fmla="*/ 6575 h 10809"/>
              <a:gd name="T2" fmla="*/ 17052 w 19200"/>
              <a:gd name="T3" fmla="*/ 6382 h 10809"/>
              <a:gd name="T4" fmla="*/ 18502 w 19200"/>
              <a:gd name="T5" fmla="*/ 6504 h 10809"/>
              <a:gd name="T6" fmla="*/ 19080 w 19200"/>
              <a:gd name="T7" fmla="*/ 6835 h 10809"/>
              <a:gd name="T8" fmla="*/ 3072 w 19200"/>
              <a:gd name="T9" fmla="*/ 5298 h 10809"/>
              <a:gd name="T10" fmla="*/ 3164 w 19200"/>
              <a:gd name="T11" fmla="*/ 5603 h 10809"/>
              <a:gd name="T12" fmla="*/ 7795 w 19200"/>
              <a:gd name="T13" fmla="*/ 0 h 10809"/>
              <a:gd name="T14" fmla="*/ 10034 w 19200"/>
              <a:gd name="T15" fmla="*/ 0 h 10809"/>
              <a:gd name="T16" fmla="*/ 15218 w 19200"/>
              <a:gd name="T17" fmla="*/ 3216 h 10809"/>
              <a:gd name="T18" fmla="*/ 16154 w 19200"/>
              <a:gd name="T19" fmla="*/ 3362 h 10809"/>
              <a:gd name="T20" fmla="*/ 10633 w 19200"/>
              <a:gd name="T21" fmla="*/ 2356 h 10809"/>
              <a:gd name="T22" fmla="*/ 12001 w 19200"/>
              <a:gd name="T23" fmla="*/ 770 h 10809"/>
              <a:gd name="T24" fmla="*/ 13981 w 19200"/>
              <a:gd name="T25" fmla="*/ 827 h 10809"/>
              <a:gd name="T26" fmla="*/ 6291 w 19200"/>
              <a:gd name="T27" fmla="*/ 5727 h 10809"/>
              <a:gd name="T28" fmla="*/ 6291 w 19200"/>
              <a:gd name="T29" fmla="*/ 9042 h 10809"/>
              <a:gd name="T30" fmla="*/ 5190 w 19200"/>
              <a:gd name="T31" fmla="*/ 2655 h 10809"/>
              <a:gd name="T32" fmla="*/ 4159 w 19200"/>
              <a:gd name="T33" fmla="*/ 7282 h 10809"/>
              <a:gd name="T34" fmla="*/ 3462 w 19200"/>
              <a:gd name="T35" fmla="*/ 7576 h 10809"/>
              <a:gd name="T36" fmla="*/ 4973 w 19200"/>
              <a:gd name="T37" fmla="*/ 0 h 10809"/>
              <a:gd name="T38" fmla="*/ 15381 w 19200"/>
              <a:gd name="T39" fmla="*/ 6525 h 10809"/>
              <a:gd name="T40" fmla="*/ 16342 w 19200"/>
              <a:gd name="T41" fmla="*/ 5679 h 10809"/>
              <a:gd name="T42" fmla="*/ 12099 w 19200"/>
              <a:gd name="T43" fmla="*/ 5524 h 10809"/>
              <a:gd name="T44" fmla="*/ 12569 w 19200"/>
              <a:gd name="T45" fmla="*/ 6527 h 10809"/>
              <a:gd name="T46" fmla="*/ 6418 w 19200"/>
              <a:gd name="T47" fmla="*/ 6864 h 10809"/>
              <a:gd name="T48" fmla="*/ 5498 w 19200"/>
              <a:gd name="T49" fmla="*/ 8069 h 10809"/>
              <a:gd name="T50" fmla="*/ 10735 w 19200"/>
              <a:gd name="T51" fmla="*/ 5754 h 10809"/>
              <a:gd name="T52" fmla="*/ 14267 w 19200"/>
              <a:gd name="T53" fmla="*/ 6393 h 10809"/>
              <a:gd name="T54" fmla="*/ 14072 w 19200"/>
              <a:gd name="T55" fmla="*/ 6389 h 10809"/>
              <a:gd name="T56" fmla="*/ 7025 w 19200"/>
              <a:gd name="T57" fmla="*/ 7878 h 10809"/>
              <a:gd name="T58" fmla="*/ 8797 w 19200"/>
              <a:gd name="T59" fmla="*/ 6737 h 10809"/>
              <a:gd name="T60" fmla="*/ 8778 w 19200"/>
              <a:gd name="T61" fmla="*/ 7285 h 10809"/>
              <a:gd name="T62" fmla="*/ 9851 w 19200"/>
              <a:gd name="T63" fmla="*/ 7472 h 10809"/>
              <a:gd name="T64" fmla="*/ 1599 w 19200"/>
              <a:gd name="T65" fmla="*/ 2604 h 10809"/>
              <a:gd name="T66" fmla="*/ 6619 w 19200"/>
              <a:gd name="T67" fmla="*/ 10090 h 10809"/>
              <a:gd name="T68" fmla="*/ 3374 w 19200"/>
              <a:gd name="T69" fmla="*/ 9872 h 10809"/>
              <a:gd name="T70" fmla="*/ 0 w 19200"/>
              <a:gd name="T71" fmla="*/ 8877 h 10809"/>
              <a:gd name="T72" fmla="*/ 1259 w 19200"/>
              <a:gd name="T73" fmla="*/ 10809 h 10809"/>
              <a:gd name="T74" fmla="*/ 906 w 19200"/>
              <a:gd name="T75" fmla="*/ 8456 h 10809"/>
              <a:gd name="T76" fmla="*/ 6086 w 19200"/>
              <a:gd name="T77" fmla="*/ 3235 h 10809"/>
              <a:gd name="T78" fmla="*/ 3904 w 19200"/>
              <a:gd name="T79" fmla="*/ 1884 h 10809"/>
              <a:gd name="T80" fmla="*/ 7711 w 19200"/>
              <a:gd name="T81" fmla="*/ 3891 h 10809"/>
              <a:gd name="T82" fmla="*/ 3270 w 19200"/>
              <a:gd name="T83" fmla="*/ 1249 h 10809"/>
              <a:gd name="T84" fmla="*/ 3058 w 19200"/>
              <a:gd name="T85" fmla="*/ 10809 h 10809"/>
              <a:gd name="T86" fmla="*/ 13980 w 19200"/>
              <a:gd name="T87" fmla="*/ 8057 h 10809"/>
              <a:gd name="T88" fmla="*/ 19200 w 19200"/>
              <a:gd name="T89" fmla="*/ 4981 h 10809"/>
              <a:gd name="T90" fmla="*/ 17513 w 19200"/>
              <a:gd name="T91" fmla="*/ 4091 h 10809"/>
              <a:gd name="T92" fmla="*/ 8446 w 19200"/>
              <a:gd name="T93" fmla="*/ 3297 h 10809"/>
              <a:gd name="T94" fmla="*/ 4176 w 19200"/>
              <a:gd name="T95" fmla="*/ 0 h 10809"/>
              <a:gd name="T96" fmla="*/ 5794 w 19200"/>
              <a:gd name="T97" fmla="*/ 4268 h 10809"/>
              <a:gd name="T98" fmla="*/ 2572 w 19200"/>
              <a:gd name="T99" fmla="*/ 0 h 10809"/>
              <a:gd name="T100" fmla="*/ 4401 w 19200"/>
              <a:gd name="T101" fmla="*/ 10809 h 10809"/>
              <a:gd name="T102" fmla="*/ 10301 w 19200"/>
              <a:gd name="T103" fmla="*/ 3256 h 10809"/>
              <a:gd name="T104" fmla="*/ 16105 w 19200"/>
              <a:gd name="T105" fmla="*/ 8817 h 10809"/>
              <a:gd name="T106" fmla="*/ 13876 w 19200"/>
              <a:gd name="T107" fmla="*/ 10393 h 10809"/>
              <a:gd name="T108" fmla="*/ 17179 w 19200"/>
              <a:gd name="T109" fmla="*/ 2356 h 10809"/>
              <a:gd name="T110" fmla="*/ 12942 w 19200"/>
              <a:gd name="T111" fmla="*/ 10809 h 10809"/>
              <a:gd name="T112" fmla="*/ 14929 w 19200"/>
              <a:gd name="T113" fmla="*/ 10474 h 10809"/>
              <a:gd name="T114" fmla="*/ 17374 w 19200"/>
              <a:gd name="T115" fmla="*/ 9309 h 10809"/>
              <a:gd name="T116" fmla="*/ 8709 w 19200"/>
              <a:gd name="T117" fmla="*/ 9862 h 10809"/>
              <a:gd name="T118" fmla="*/ 10755 w 19200"/>
              <a:gd name="T119" fmla="*/ 10809 h 10809"/>
              <a:gd name="T120" fmla="*/ 12001 w 19200"/>
              <a:gd name="T121" fmla="*/ 10760 h 10809"/>
              <a:gd name="T122" fmla="*/ 12825 w 19200"/>
              <a:gd name="T123" fmla="*/ 10514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00" h="10809">
                <a:moveTo>
                  <a:pt x="9021" y="0"/>
                </a:moveTo>
                <a:lnTo>
                  <a:pt x="9021" y="0"/>
                </a:lnTo>
                <a:lnTo>
                  <a:pt x="8809" y="0"/>
                </a:lnTo>
                <a:lnTo>
                  <a:pt x="8249" y="2990"/>
                </a:lnTo>
                <a:cubicBezTo>
                  <a:pt x="8339" y="2985"/>
                  <a:pt x="8394" y="2984"/>
                  <a:pt x="8463" y="2984"/>
                </a:cubicBezTo>
                <a:lnTo>
                  <a:pt x="9021" y="0"/>
                </a:lnTo>
                <a:close/>
                <a:moveTo>
                  <a:pt x="16748" y="6933"/>
                </a:moveTo>
                <a:lnTo>
                  <a:pt x="16748" y="6933"/>
                </a:lnTo>
                <a:lnTo>
                  <a:pt x="17163" y="6575"/>
                </a:lnTo>
                <a:lnTo>
                  <a:pt x="17538" y="7226"/>
                </a:lnTo>
                <a:lnTo>
                  <a:pt x="17853" y="7362"/>
                </a:lnTo>
                <a:lnTo>
                  <a:pt x="17341" y="6464"/>
                </a:lnTo>
                <a:lnTo>
                  <a:pt x="17810" y="6054"/>
                </a:lnTo>
                <a:lnTo>
                  <a:pt x="17581" y="5960"/>
                </a:lnTo>
                <a:lnTo>
                  <a:pt x="17233" y="6274"/>
                </a:lnTo>
                <a:lnTo>
                  <a:pt x="16874" y="5644"/>
                </a:lnTo>
                <a:cubicBezTo>
                  <a:pt x="16773" y="5608"/>
                  <a:pt x="16671" y="5572"/>
                  <a:pt x="16566" y="5538"/>
                </a:cubicBezTo>
                <a:lnTo>
                  <a:pt x="17052" y="6382"/>
                </a:lnTo>
                <a:lnTo>
                  <a:pt x="16525" y="6851"/>
                </a:lnTo>
                <a:cubicBezTo>
                  <a:pt x="16600" y="6877"/>
                  <a:pt x="16675" y="6905"/>
                  <a:pt x="16748" y="6933"/>
                </a:cubicBezTo>
                <a:close/>
                <a:moveTo>
                  <a:pt x="19200" y="250"/>
                </a:moveTo>
                <a:lnTo>
                  <a:pt x="19200" y="250"/>
                </a:lnTo>
                <a:lnTo>
                  <a:pt x="19153" y="0"/>
                </a:lnTo>
                <a:lnTo>
                  <a:pt x="18940" y="0"/>
                </a:lnTo>
                <a:lnTo>
                  <a:pt x="19200" y="1387"/>
                </a:lnTo>
                <a:lnTo>
                  <a:pt x="19200" y="250"/>
                </a:lnTo>
                <a:close/>
                <a:moveTo>
                  <a:pt x="18502" y="6504"/>
                </a:moveTo>
                <a:lnTo>
                  <a:pt x="18502" y="6504"/>
                </a:lnTo>
                <a:lnTo>
                  <a:pt x="18257" y="6427"/>
                </a:lnTo>
                <a:lnTo>
                  <a:pt x="18257" y="6810"/>
                </a:lnTo>
                <a:lnTo>
                  <a:pt x="18502" y="6887"/>
                </a:lnTo>
                <a:cubicBezTo>
                  <a:pt x="18722" y="6959"/>
                  <a:pt x="18867" y="6983"/>
                  <a:pt x="18867" y="6798"/>
                </a:cubicBezTo>
                <a:cubicBezTo>
                  <a:pt x="18867" y="6649"/>
                  <a:pt x="18728" y="6578"/>
                  <a:pt x="18502" y="6504"/>
                </a:cubicBezTo>
                <a:close/>
                <a:moveTo>
                  <a:pt x="18689" y="6358"/>
                </a:moveTo>
                <a:lnTo>
                  <a:pt x="18689" y="6358"/>
                </a:lnTo>
                <a:cubicBezTo>
                  <a:pt x="18957" y="6473"/>
                  <a:pt x="19080" y="6612"/>
                  <a:pt x="19080" y="6835"/>
                </a:cubicBezTo>
                <a:cubicBezTo>
                  <a:pt x="19080" y="7033"/>
                  <a:pt x="18908" y="7224"/>
                  <a:pt x="18522" y="7097"/>
                </a:cubicBezTo>
                <a:lnTo>
                  <a:pt x="18257" y="7011"/>
                </a:lnTo>
                <a:lnTo>
                  <a:pt x="18257" y="7520"/>
                </a:lnTo>
                <a:lnTo>
                  <a:pt x="18044" y="7440"/>
                </a:lnTo>
                <a:lnTo>
                  <a:pt x="18044" y="6140"/>
                </a:lnTo>
                <a:cubicBezTo>
                  <a:pt x="18479" y="6275"/>
                  <a:pt x="18614" y="6328"/>
                  <a:pt x="18689" y="6358"/>
                </a:cubicBezTo>
                <a:close/>
                <a:moveTo>
                  <a:pt x="6291" y="6258"/>
                </a:moveTo>
                <a:lnTo>
                  <a:pt x="6291" y="6258"/>
                </a:lnTo>
                <a:cubicBezTo>
                  <a:pt x="5059" y="6257"/>
                  <a:pt x="4031" y="5910"/>
                  <a:pt x="3072" y="5298"/>
                </a:cubicBezTo>
                <a:lnTo>
                  <a:pt x="2054" y="7565"/>
                </a:lnTo>
                <a:cubicBezTo>
                  <a:pt x="3391" y="8342"/>
                  <a:pt x="4795" y="8720"/>
                  <a:pt x="6291" y="8720"/>
                </a:cubicBezTo>
                <a:cubicBezTo>
                  <a:pt x="10201" y="8720"/>
                  <a:pt x="11122" y="6997"/>
                  <a:pt x="13980" y="6997"/>
                </a:cubicBezTo>
                <a:cubicBezTo>
                  <a:pt x="16116" y="6997"/>
                  <a:pt x="17171" y="7959"/>
                  <a:pt x="19200" y="8446"/>
                </a:cubicBezTo>
                <a:lnTo>
                  <a:pt x="19200" y="8231"/>
                </a:lnTo>
                <a:cubicBezTo>
                  <a:pt x="17207" y="7743"/>
                  <a:pt x="16161" y="6788"/>
                  <a:pt x="13980" y="6788"/>
                </a:cubicBezTo>
                <a:cubicBezTo>
                  <a:pt x="11051" y="6788"/>
                  <a:pt x="10170" y="8511"/>
                  <a:pt x="6291" y="8511"/>
                </a:cubicBezTo>
                <a:cubicBezTo>
                  <a:pt x="4888" y="8511"/>
                  <a:pt x="3518" y="8155"/>
                  <a:pt x="2322" y="7479"/>
                </a:cubicBezTo>
                <a:lnTo>
                  <a:pt x="3164" y="5603"/>
                </a:lnTo>
                <a:cubicBezTo>
                  <a:pt x="4092" y="6168"/>
                  <a:pt x="5171" y="6466"/>
                  <a:pt x="6291" y="6466"/>
                </a:cubicBezTo>
                <a:cubicBezTo>
                  <a:pt x="9740" y="6466"/>
                  <a:pt x="10436" y="4743"/>
                  <a:pt x="13981" y="4743"/>
                </a:cubicBezTo>
                <a:cubicBezTo>
                  <a:pt x="16483" y="4743"/>
                  <a:pt x="17566" y="5602"/>
                  <a:pt x="19200" y="6107"/>
                </a:cubicBezTo>
                <a:lnTo>
                  <a:pt x="19200" y="5888"/>
                </a:lnTo>
                <a:cubicBezTo>
                  <a:pt x="17600" y="5382"/>
                  <a:pt x="16508" y="4534"/>
                  <a:pt x="13981" y="4534"/>
                </a:cubicBezTo>
                <a:cubicBezTo>
                  <a:pt x="10376" y="4534"/>
                  <a:pt x="9693" y="6258"/>
                  <a:pt x="6291" y="6258"/>
                </a:cubicBezTo>
                <a:close/>
                <a:moveTo>
                  <a:pt x="8009" y="0"/>
                </a:moveTo>
                <a:lnTo>
                  <a:pt x="8009" y="0"/>
                </a:lnTo>
                <a:lnTo>
                  <a:pt x="7795" y="0"/>
                </a:lnTo>
                <a:lnTo>
                  <a:pt x="7044" y="3345"/>
                </a:lnTo>
                <a:cubicBezTo>
                  <a:pt x="7120" y="3303"/>
                  <a:pt x="7200" y="3261"/>
                  <a:pt x="7286" y="3221"/>
                </a:cubicBezTo>
                <a:lnTo>
                  <a:pt x="8009" y="0"/>
                </a:lnTo>
                <a:close/>
                <a:moveTo>
                  <a:pt x="10034" y="0"/>
                </a:moveTo>
                <a:lnTo>
                  <a:pt x="10034" y="0"/>
                </a:lnTo>
                <a:lnTo>
                  <a:pt x="9822" y="0"/>
                </a:lnTo>
                <a:lnTo>
                  <a:pt x="9390" y="2891"/>
                </a:lnTo>
                <a:cubicBezTo>
                  <a:pt x="9466" y="2819"/>
                  <a:pt x="9546" y="2751"/>
                  <a:pt x="9631" y="2688"/>
                </a:cubicBezTo>
                <a:lnTo>
                  <a:pt x="10034" y="0"/>
                </a:lnTo>
                <a:close/>
                <a:moveTo>
                  <a:pt x="6997" y="0"/>
                </a:moveTo>
                <a:lnTo>
                  <a:pt x="6997" y="0"/>
                </a:lnTo>
                <a:lnTo>
                  <a:pt x="6780" y="0"/>
                </a:lnTo>
                <a:lnTo>
                  <a:pt x="6126" y="2498"/>
                </a:lnTo>
                <a:cubicBezTo>
                  <a:pt x="6194" y="2494"/>
                  <a:pt x="6267" y="2491"/>
                  <a:pt x="6344" y="2490"/>
                </a:cubicBezTo>
                <a:lnTo>
                  <a:pt x="6997" y="0"/>
                </a:lnTo>
                <a:close/>
                <a:moveTo>
                  <a:pt x="15009" y="3195"/>
                </a:moveTo>
                <a:lnTo>
                  <a:pt x="15009" y="3195"/>
                </a:lnTo>
                <a:cubicBezTo>
                  <a:pt x="15080" y="3201"/>
                  <a:pt x="15150" y="3208"/>
                  <a:pt x="15218" y="3216"/>
                </a:cubicBezTo>
                <a:lnTo>
                  <a:pt x="15136" y="1017"/>
                </a:lnTo>
                <a:cubicBezTo>
                  <a:pt x="15068" y="1032"/>
                  <a:pt x="14998" y="1045"/>
                  <a:pt x="14929" y="1057"/>
                </a:cubicBezTo>
                <a:lnTo>
                  <a:pt x="15009" y="3195"/>
                </a:lnTo>
                <a:close/>
                <a:moveTo>
                  <a:pt x="16154" y="3362"/>
                </a:moveTo>
                <a:lnTo>
                  <a:pt x="16154" y="3362"/>
                </a:lnTo>
                <a:cubicBezTo>
                  <a:pt x="16226" y="3377"/>
                  <a:pt x="16297" y="3393"/>
                  <a:pt x="16367" y="3409"/>
                </a:cubicBezTo>
                <a:lnTo>
                  <a:pt x="16163" y="687"/>
                </a:lnTo>
                <a:cubicBezTo>
                  <a:pt x="16096" y="717"/>
                  <a:pt x="16028" y="744"/>
                  <a:pt x="15960" y="770"/>
                </a:cubicBezTo>
                <a:lnTo>
                  <a:pt x="16154" y="3362"/>
                </a:lnTo>
                <a:close/>
                <a:moveTo>
                  <a:pt x="13876" y="1137"/>
                </a:moveTo>
                <a:lnTo>
                  <a:pt x="13876" y="1137"/>
                </a:lnTo>
                <a:lnTo>
                  <a:pt x="13876" y="3152"/>
                </a:lnTo>
                <a:cubicBezTo>
                  <a:pt x="13911" y="3152"/>
                  <a:pt x="13945" y="3151"/>
                  <a:pt x="13981" y="3151"/>
                </a:cubicBezTo>
                <a:cubicBezTo>
                  <a:pt x="14016" y="3151"/>
                  <a:pt x="14050" y="3152"/>
                  <a:pt x="14085" y="3152"/>
                </a:cubicBezTo>
                <a:lnTo>
                  <a:pt x="14085" y="1137"/>
                </a:lnTo>
                <a:cubicBezTo>
                  <a:pt x="14050" y="1138"/>
                  <a:pt x="14016" y="1140"/>
                  <a:pt x="13981" y="1140"/>
                </a:cubicBezTo>
                <a:cubicBezTo>
                  <a:pt x="13945" y="1140"/>
                  <a:pt x="13911" y="1138"/>
                  <a:pt x="13876" y="1137"/>
                </a:cubicBezTo>
                <a:close/>
                <a:moveTo>
                  <a:pt x="10633" y="2356"/>
                </a:moveTo>
                <a:lnTo>
                  <a:pt x="10633" y="2356"/>
                </a:lnTo>
                <a:lnTo>
                  <a:pt x="10782" y="2356"/>
                </a:lnTo>
                <a:lnTo>
                  <a:pt x="11016" y="269"/>
                </a:lnTo>
                <a:cubicBezTo>
                  <a:pt x="10950" y="226"/>
                  <a:pt x="10885" y="182"/>
                  <a:pt x="10821" y="137"/>
                </a:cubicBezTo>
                <a:lnTo>
                  <a:pt x="10571" y="2358"/>
                </a:lnTo>
                <a:cubicBezTo>
                  <a:pt x="10592" y="2358"/>
                  <a:pt x="10612" y="2356"/>
                  <a:pt x="10633" y="2356"/>
                </a:cubicBezTo>
                <a:close/>
                <a:moveTo>
                  <a:pt x="11807" y="3362"/>
                </a:moveTo>
                <a:lnTo>
                  <a:pt x="11807" y="3362"/>
                </a:lnTo>
                <a:lnTo>
                  <a:pt x="12001" y="770"/>
                </a:lnTo>
                <a:cubicBezTo>
                  <a:pt x="11933" y="744"/>
                  <a:pt x="11865" y="717"/>
                  <a:pt x="11798" y="687"/>
                </a:cubicBezTo>
                <a:lnTo>
                  <a:pt x="11594" y="3409"/>
                </a:lnTo>
                <a:cubicBezTo>
                  <a:pt x="11664" y="3393"/>
                  <a:pt x="11735" y="3378"/>
                  <a:pt x="11807" y="3362"/>
                </a:cubicBezTo>
                <a:close/>
                <a:moveTo>
                  <a:pt x="16377" y="0"/>
                </a:moveTo>
                <a:lnTo>
                  <a:pt x="16377" y="0"/>
                </a:lnTo>
                <a:cubicBezTo>
                  <a:pt x="15666" y="393"/>
                  <a:pt x="14849" y="618"/>
                  <a:pt x="13981" y="618"/>
                </a:cubicBezTo>
                <a:cubicBezTo>
                  <a:pt x="13112" y="618"/>
                  <a:pt x="12295" y="393"/>
                  <a:pt x="11584" y="0"/>
                </a:cubicBezTo>
                <a:lnTo>
                  <a:pt x="11174" y="0"/>
                </a:lnTo>
                <a:cubicBezTo>
                  <a:pt x="11982" y="522"/>
                  <a:pt x="12946" y="827"/>
                  <a:pt x="13981" y="827"/>
                </a:cubicBezTo>
                <a:cubicBezTo>
                  <a:pt x="15015" y="827"/>
                  <a:pt x="15979" y="522"/>
                  <a:pt x="16787" y="0"/>
                </a:cubicBezTo>
                <a:lnTo>
                  <a:pt x="16377" y="0"/>
                </a:lnTo>
                <a:close/>
                <a:moveTo>
                  <a:pt x="12952" y="3195"/>
                </a:moveTo>
                <a:lnTo>
                  <a:pt x="12952" y="3195"/>
                </a:lnTo>
                <a:lnTo>
                  <a:pt x="13032" y="1057"/>
                </a:lnTo>
                <a:cubicBezTo>
                  <a:pt x="12963" y="1045"/>
                  <a:pt x="12893" y="1032"/>
                  <a:pt x="12825" y="1017"/>
                </a:cubicBezTo>
                <a:lnTo>
                  <a:pt x="12743" y="3216"/>
                </a:lnTo>
                <a:cubicBezTo>
                  <a:pt x="12811" y="3208"/>
                  <a:pt x="12881" y="3201"/>
                  <a:pt x="12952" y="3195"/>
                </a:cubicBezTo>
                <a:close/>
                <a:moveTo>
                  <a:pt x="6291" y="5727"/>
                </a:moveTo>
                <a:lnTo>
                  <a:pt x="6291" y="5727"/>
                </a:lnTo>
                <a:cubicBezTo>
                  <a:pt x="4914" y="5727"/>
                  <a:pt x="3700" y="5258"/>
                  <a:pt x="2633" y="4258"/>
                </a:cubicBezTo>
                <a:lnTo>
                  <a:pt x="1232" y="7663"/>
                </a:lnTo>
                <a:cubicBezTo>
                  <a:pt x="2786" y="8739"/>
                  <a:pt x="4492" y="9251"/>
                  <a:pt x="6291" y="9251"/>
                </a:cubicBezTo>
                <a:cubicBezTo>
                  <a:pt x="10232" y="9251"/>
                  <a:pt x="11352" y="7527"/>
                  <a:pt x="13980" y="7527"/>
                </a:cubicBezTo>
                <a:cubicBezTo>
                  <a:pt x="15959" y="7527"/>
                  <a:pt x="17083" y="8504"/>
                  <a:pt x="19200" y="8987"/>
                </a:cubicBezTo>
                <a:lnTo>
                  <a:pt x="19200" y="8771"/>
                </a:lnTo>
                <a:cubicBezTo>
                  <a:pt x="17122" y="8286"/>
                  <a:pt x="15995" y="7318"/>
                  <a:pt x="13980" y="7318"/>
                </a:cubicBezTo>
                <a:cubicBezTo>
                  <a:pt x="11294" y="7318"/>
                  <a:pt x="10185" y="9042"/>
                  <a:pt x="6291" y="9042"/>
                </a:cubicBezTo>
                <a:cubicBezTo>
                  <a:pt x="4553" y="9042"/>
                  <a:pt x="2895" y="8539"/>
                  <a:pt x="1490" y="7586"/>
                </a:cubicBezTo>
                <a:lnTo>
                  <a:pt x="2712" y="4615"/>
                </a:lnTo>
                <a:cubicBezTo>
                  <a:pt x="3676" y="5468"/>
                  <a:pt x="4941" y="5936"/>
                  <a:pt x="6291" y="5936"/>
                </a:cubicBezTo>
                <a:cubicBezTo>
                  <a:pt x="9615" y="5936"/>
                  <a:pt x="10290" y="4213"/>
                  <a:pt x="13981" y="4213"/>
                </a:cubicBezTo>
                <a:cubicBezTo>
                  <a:pt x="16541" y="4213"/>
                  <a:pt x="17650" y="5042"/>
                  <a:pt x="19200" y="5550"/>
                </a:cubicBezTo>
                <a:lnTo>
                  <a:pt x="19200" y="5329"/>
                </a:lnTo>
                <a:cubicBezTo>
                  <a:pt x="17682" y="4820"/>
                  <a:pt x="16555" y="4004"/>
                  <a:pt x="13981" y="4004"/>
                </a:cubicBezTo>
                <a:cubicBezTo>
                  <a:pt x="10242" y="4004"/>
                  <a:pt x="9554" y="5727"/>
                  <a:pt x="6291" y="5727"/>
                </a:cubicBezTo>
                <a:close/>
                <a:moveTo>
                  <a:pt x="5190" y="2655"/>
                </a:moveTo>
                <a:lnTo>
                  <a:pt x="5190" y="2655"/>
                </a:lnTo>
                <a:lnTo>
                  <a:pt x="5984" y="0"/>
                </a:lnTo>
                <a:lnTo>
                  <a:pt x="5766" y="0"/>
                </a:lnTo>
                <a:lnTo>
                  <a:pt x="4962" y="2689"/>
                </a:lnTo>
                <a:cubicBezTo>
                  <a:pt x="5039" y="2682"/>
                  <a:pt x="5114" y="2670"/>
                  <a:pt x="5190" y="2655"/>
                </a:cubicBezTo>
                <a:close/>
                <a:moveTo>
                  <a:pt x="3906" y="6587"/>
                </a:moveTo>
                <a:lnTo>
                  <a:pt x="3906" y="6587"/>
                </a:lnTo>
                <a:cubicBezTo>
                  <a:pt x="3891" y="6624"/>
                  <a:pt x="3785" y="6860"/>
                  <a:pt x="3679" y="7096"/>
                </a:cubicBezTo>
                <a:cubicBezTo>
                  <a:pt x="3839" y="7165"/>
                  <a:pt x="3999" y="7227"/>
                  <a:pt x="4159" y="7282"/>
                </a:cubicBezTo>
                <a:lnTo>
                  <a:pt x="3906" y="6587"/>
                </a:lnTo>
                <a:close/>
                <a:moveTo>
                  <a:pt x="3786" y="6365"/>
                </a:moveTo>
                <a:lnTo>
                  <a:pt x="3786" y="6365"/>
                </a:lnTo>
                <a:cubicBezTo>
                  <a:pt x="3889" y="6408"/>
                  <a:pt x="3992" y="6449"/>
                  <a:pt x="4098" y="6486"/>
                </a:cubicBezTo>
                <a:lnTo>
                  <a:pt x="4618" y="7928"/>
                </a:lnTo>
                <a:cubicBezTo>
                  <a:pt x="4535" y="7910"/>
                  <a:pt x="4454" y="7890"/>
                  <a:pt x="4372" y="7869"/>
                </a:cubicBezTo>
                <a:lnTo>
                  <a:pt x="4242" y="7513"/>
                </a:lnTo>
                <a:cubicBezTo>
                  <a:pt x="4028" y="7445"/>
                  <a:pt x="3813" y="7366"/>
                  <a:pt x="3598" y="7275"/>
                </a:cubicBezTo>
                <a:cubicBezTo>
                  <a:pt x="3539" y="7405"/>
                  <a:pt x="3488" y="7518"/>
                  <a:pt x="3462" y="7576"/>
                </a:cubicBezTo>
                <a:cubicBezTo>
                  <a:pt x="3396" y="7550"/>
                  <a:pt x="3330" y="7526"/>
                  <a:pt x="3265" y="7499"/>
                </a:cubicBezTo>
                <a:lnTo>
                  <a:pt x="3786" y="6365"/>
                </a:lnTo>
                <a:close/>
                <a:moveTo>
                  <a:pt x="0" y="4705"/>
                </a:moveTo>
                <a:lnTo>
                  <a:pt x="0" y="4705"/>
                </a:lnTo>
                <a:lnTo>
                  <a:pt x="1407" y="0"/>
                </a:lnTo>
                <a:lnTo>
                  <a:pt x="1189" y="0"/>
                </a:lnTo>
                <a:lnTo>
                  <a:pt x="0" y="3976"/>
                </a:lnTo>
                <a:lnTo>
                  <a:pt x="0" y="4705"/>
                </a:lnTo>
                <a:close/>
                <a:moveTo>
                  <a:pt x="4973" y="0"/>
                </a:moveTo>
                <a:lnTo>
                  <a:pt x="4973" y="0"/>
                </a:lnTo>
                <a:lnTo>
                  <a:pt x="4942" y="0"/>
                </a:lnTo>
                <a:cubicBezTo>
                  <a:pt x="4949" y="8"/>
                  <a:pt x="4957" y="17"/>
                  <a:pt x="4964" y="26"/>
                </a:cubicBezTo>
                <a:lnTo>
                  <a:pt x="4973" y="0"/>
                </a:lnTo>
                <a:close/>
                <a:moveTo>
                  <a:pt x="16342" y="5679"/>
                </a:moveTo>
                <a:lnTo>
                  <a:pt x="16342" y="5679"/>
                </a:lnTo>
                <a:cubicBezTo>
                  <a:pt x="16341" y="5608"/>
                  <a:pt x="16340" y="5537"/>
                  <a:pt x="16338" y="5466"/>
                </a:cubicBezTo>
                <a:cubicBezTo>
                  <a:pt x="16042" y="5378"/>
                  <a:pt x="15728" y="5303"/>
                  <a:pt x="15381" y="5248"/>
                </a:cubicBezTo>
                <a:lnTo>
                  <a:pt x="15381" y="6525"/>
                </a:lnTo>
                <a:cubicBezTo>
                  <a:pt x="15732" y="6596"/>
                  <a:pt x="16058" y="6690"/>
                  <a:pt x="16373" y="6797"/>
                </a:cubicBezTo>
                <a:cubicBezTo>
                  <a:pt x="16374" y="6726"/>
                  <a:pt x="16375" y="6654"/>
                  <a:pt x="16376" y="6582"/>
                </a:cubicBezTo>
                <a:cubicBezTo>
                  <a:pt x="16114" y="6494"/>
                  <a:pt x="15851" y="6419"/>
                  <a:pt x="15589" y="6356"/>
                </a:cubicBezTo>
                <a:lnTo>
                  <a:pt x="15589" y="6005"/>
                </a:lnTo>
                <a:cubicBezTo>
                  <a:pt x="15804" y="6056"/>
                  <a:pt x="16019" y="6116"/>
                  <a:pt x="16235" y="6184"/>
                </a:cubicBezTo>
                <a:lnTo>
                  <a:pt x="16235" y="5975"/>
                </a:lnTo>
                <a:cubicBezTo>
                  <a:pt x="16019" y="5907"/>
                  <a:pt x="15804" y="5847"/>
                  <a:pt x="15589" y="5796"/>
                </a:cubicBezTo>
                <a:lnTo>
                  <a:pt x="15589" y="5493"/>
                </a:lnTo>
                <a:cubicBezTo>
                  <a:pt x="15840" y="5543"/>
                  <a:pt x="16091" y="5605"/>
                  <a:pt x="16342" y="5679"/>
                </a:cubicBezTo>
                <a:close/>
                <a:moveTo>
                  <a:pt x="17896" y="3276"/>
                </a:moveTo>
                <a:lnTo>
                  <a:pt x="17896" y="3276"/>
                </a:lnTo>
                <a:cubicBezTo>
                  <a:pt x="17817" y="3218"/>
                  <a:pt x="17737" y="3172"/>
                  <a:pt x="17651" y="3141"/>
                </a:cubicBezTo>
                <a:cubicBezTo>
                  <a:pt x="17653" y="3180"/>
                  <a:pt x="17656" y="3218"/>
                  <a:pt x="17660" y="3256"/>
                </a:cubicBezTo>
                <a:cubicBezTo>
                  <a:pt x="17797" y="3586"/>
                  <a:pt x="17999" y="3880"/>
                  <a:pt x="18247" y="4130"/>
                </a:cubicBezTo>
                <a:cubicBezTo>
                  <a:pt x="18289" y="4147"/>
                  <a:pt x="18331" y="4165"/>
                  <a:pt x="18372" y="4182"/>
                </a:cubicBezTo>
                <a:cubicBezTo>
                  <a:pt x="18569" y="4263"/>
                  <a:pt x="18763" y="4343"/>
                  <a:pt x="18960" y="4419"/>
                </a:cubicBezTo>
                <a:cubicBezTo>
                  <a:pt x="18497" y="4153"/>
                  <a:pt x="18121" y="3758"/>
                  <a:pt x="17896" y="3276"/>
                </a:cubicBezTo>
                <a:close/>
                <a:moveTo>
                  <a:pt x="12099" y="5524"/>
                </a:moveTo>
                <a:lnTo>
                  <a:pt x="12099" y="5524"/>
                </a:lnTo>
                <a:cubicBezTo>
                  <a:pt x="12083" y="5569"/>
                  <a:pt x="11912" y="6041"/>
                  <a:pt x="11844" y="6230"/>
                </a:cubicBezTo>
                <a:cubicBezTo>
                  <a:pt x="12016" y="6169"/>
                  <a:pt x="12190" y="6121"/>
                  <a:pt x="12363" y="6089"/>
                </a:cubicBezTo>
                <a:cubicBezTo>
                  <a:pt x="12290" y="5935"/>
                  <a:pt x="12099" y="5524"/>
                  <a:pt x="12099" y="5524"/>
                </a:cubicBezTo>
                <a:close/>
                <a:moveTo>
                  <a:pt x="11948" y="5378"/>
                </a:moveTo>
                <a:lnTo>
                  <a:pt x="11948" y="5378"/>
                </a:lnTo>
                <a:cubicBezTo>
                  <a:pt x="12035" y="5356"/>
                  <a:pt x="12124" y="5336"/>
                  <a:pt x="12215" y="5316"/>
                </a:cubicBezTo>
                <a:cubicBezTo>
                  <a:pt x="12412" y="5705"/>
                  <a:pt x="12607" y="6098"/>
                  <a:pt x="12793" y="6485"/>
                </a:cubicBezTo>
                <a:cubicBezTo>
                  <a:pt x="12765" y="6490"/>
                  <a:pt x="12596" y="6520"/>
                  <a:pt x="12569" y="6527"/>
                </a:cubicBezTo>
                <a:cubicBezTo>
                  <a:pt x="12546" y="6477"/>
                  <a:pt x="12471" y="6319"/>
                  <a:pt x="12448" y="6269"/>
                </a:cubicBezTo>
                <a:cubicBezTo>
                  <a:pt x="12218" y="6308"/>
                  <a:pt x="11988" y="6374"/>
                  <a:pt x="11762" y="6463"/>
                </a:cubicBezTo>
                <a:cubicBezTo>
                  <a:pt x="11725" y="6568"/>
                  <a:pt x="11687" y="6673"/>
                  <a:pt x="11651" y="6775"/>
                </a:cubicBezTo>
                <a:cubicBezTo>
                  <a:pt x="11563" y="6805"/>
                  <a:pt x="11477" y="6835"/>
                  <a:pt x="11391" y="6866"/>
                </a:cubicBezTo>
                <a:cubicBezTo>
                  <a:pt x="11569" y="6380"/>
                  <a:pt x="11756" y="5880"/>
                  <a:pt x="11948" y="5378"/>
                </a:cubicBezTo>
                <a:close/>
                <a:moveTo>
                  <a:pt x="6291" y="8112"/>
                </a:moveTo>
                <a:lnTo>
                  <a:pt x="6291" y="8112"/>
                </a:lnTo>
                <a:cubicBezTo>
                  <a:pt x="6335" y="8112"/>
                  <a:pt x="6376" y="8111"/>
                  <a:pt x="6418" y="8110"/>
                </a:cubicBezTo>
                <a:lnTo>
                  <a:pt x="6418" y="6864"/>
                </a:lnTo>
                <a:cubicBezTo>
                  <a:pt x="6376" y="6864"/>
                  <a:pt x="6335" y="6866"/>
                  <a:pt x="6291" y="6866"/>
                </a:cubicBezTo>
                <a:cubicBezTo>
                  <a:pt x="6208" y="6866"/>
                  <a:pt x="6124" y="6862"/>
                  <a:pt x="6041" y="6858"/>
                </a:cubicBezTo>
                <a:lnTo>
                  <a:pt x="5634" y="7873"/>
                </a:lnTo>
                <a:cubicBezTo>
                  <a:pt x="5580" y="7722"/>
                  <a:pt x="5283" y="6964"/>
                  <a:pt x="5209" y="6775"/>
                </a:cubicBezTo>
                <a:cubicBezTo>
                  <a:pt x="5085" y="6754"/>
                  <a:pt x="4961" y="6729"/>
                  <a:pt x="4839" y="6702"/>
                </a:cubicBezTo>
                <a:lnTo>
                  <a:pt x="4830" y="7971"/>
                </a:lnTo>
                <a:cubicBezTo>
                  <a:pt x="4901" y="7985"/>
                  <a:pt x="4972" y="7998"/>
                  <a:pt x="5043" y="8009"/>
                </a:cubicBezTo>
                <a:cubicBezTo>
                  <a:pt x="5043" y="7786"/>
                  <a:pt x="5041" y="7094"/>
                  <a:pt x="5039" y="6947"/>
                </a:cubicBezTo>
                <a:cubicBezTo>
                  <a:pt x="5096" y="7101"/>
                  <a:pt x="5422" y="7885"/>
                  <a:pt x="5498" y="8069"/>
                </a:cubicBezTo>
                <a:cubicBezTo>
                  <a:pt x="5581" y="8078"/>
                  <a:pt x="5663" y="8085"/>
                  <a:pt x="5745" y="8091"/>
                </a:cubicBezTo>
                <a:cubicBezTo>
                  <a:pt x="5812" y="7941"/>
                  <a:pt x="6151" y="7181"/>
                  <a:pt x="6209" y="7023"/>
                </a:cubicBezTo>
                <a:cubicBezTo>
                  <a:pt x="6207" y="7175"/>
                  <a:pt x="6205" y="7916"/>
                  <a:pt x="6205" y="8110"/>
                </a:cubicBezTo>
                <a:cubicBezTo>
                  <a:pt x="6233" y="8110"/>
                  <a:pt x="6262" y="8112"/>
                  <a:pt x="6291" y="8112"/>
                </a:cubicBezTo>
                <a:close/>
                <a:moveTo>
                  <a:pt x="10743" y="5961"/>
                </a:moveTo>
                <a:lnTo>
                  <a:pt x="10743" y="5961"/>
                </a:lnTo>
                <a:cubicBezTo>
                  <a:pt x="10886" y="5915"/>
                  <a:pt x="11020" y="5927"/>
                  <a:pt x="11062" y="6071"/>
                </a:cubicBezTo>
                <a:lnTo>
                  <a:pt x="11265" y="6008"/>
                </a:lnTo>
                <a:cubicBezTo>
                  <a:pt x="11217" y="5741"/>
                  <a:pt x="10993" y="5670"/>
                  <a:pt x="10735" y="5754"/>
                </a:cubicBezTo>
                <a:cubicBezTo>
                  <a:pt x="10374" y="5870"/>
                  <a:pt x="10140" y="6218"/>
                  <a:pt x="10140" y="6639"/>
                </a:cubicBezTo>
                <a:cubicBezTo>
                  <a:pt x="10140" y="7049"/>
                  <a:pt x="10361" y="7275"/>
                  <a:pt x="10737" y="7153"/>
                </a:cubicBezTo>
                <a:cubicBezTo>
                  <a:pt x="11012" y="7064"/>
                  <a:pt x="11207" y="6850"/>
                  <a:pt x="11266" y="6582"/>
                </a:cubicBezTo>
                <a:lnTo>
                  <a:pt x="11046" y="6639"/>
                </a:lnTo>
                <a:cubicBezTo>
                  <a:pt x="10998" y="6791"/>
                  <a:pt x="10887" y="6904"/>
                  <a:pt x="10729" y="6955"/>
                </a:cubicBezTo>
                <a:cubicBezTo>
                  <a:pt x="10455" y="7044"/>
                  <a:pt x="10353" y="6859"/>
                  <a:pt x="10353" y="6572"/>
                </a:cubicBezTo>
                <a:cubicBezTo>
                  <a:pt x="10353" y="6342"/>
                  <a:pt x="10513" y="6035"/>
                  <a:pt x="10743" y="5961"/>
                </a:cubicBezTo>
                <a:close/>
                <a:moveTo>
                  <a:pt x="14267" y="6393"/>
                </a:moveTo>
                <a:lnTo>
                  <a:pt x="14267" y="6393"/>
                </a:lnTo>
                <a:lnTo>
                  <a:pt x="14267" y="5147"/>
                </a:lnTo>
                <a:cubicBezTo>
                  <a:pt x="14201" y="5145"/>
                  <a:pt x="14134" y="5144"/>
                  <a:pt x="14066" y="5144"/>
                </a:cubicBezTo>
                <a:cubicBezTo>
                  <a:pt x="14068" y="5448"/>
                  <a:pt x="14069" y="5752"/>
                  <a:pt x="14070" y="6057"/>
                </a:cubicBezTo>
                <a:cubicBezTo>
                  <a:pt x="13803" y="5749"/>
                  <a:pt x="13531" y="5455"/>
                  <a:pt x="13264" y="5169"/>
                </a:cubicBezTo>
                <a:cubicBezTo>
                  <a:pt x="13181" y="5175"/>
                  <a:pt x="13100" y="5182"/>
                  <a:pt x="13021" y="5190"/>
                </a:cubicBezTo>
                <a:lnTo>
                  <a:pt x="13021" y="6451"/>
                </a:lnTo>
                <a:cubicBezTo>
                  <a:pt x="13088" y="6442"/>
                  <a:pt x="13155" y="6434"/>
                  <a:pt x="13224" y="6427"/>
                </a:cubicBezTo>
                <a:cubicBezTo>
                  <a:pt x="13223" y="6098"/>
                  <a:pt x="13222" y="5769"/>
                  <a:pt x="13222" y="5440"/>
                </a:cubicBezTo>
                <a:cubicBezTo>
                  <a:pt x="13504" y="5745"/>
                  <a:pt x="13790" y="6060"/>
                  <a:pt x="14072" y="6389"/>
                </a:cubicBezTo>
                <a:cubicBezTo>
                  <a:pt x="14137" y="6390"/>
                  <a:pt x="14202" y="6391"/>
                  <a:pt x="14267" y="6393"/>
                </a:cubicBezTo>
                <a:close/>
                <a:moveTo>
                  <a:pt x="7847" y="6956"/>
                </a:moveTo>
                <a:lnTo>
                  <a:pt x="7847" y="6956"/>
                </a:lnTo>
                <a:cubicBezTo>
                  <a:pt x="7846" y="6883"/>
                  <a:pt x="7845" y="6811"/>
                  <a:pt x="7844" y="6738"/>
                </a:cubicBezTo>
                <a:cubicBezTo>
                  <a:pt x="7526" y="6793"/>
                  <a:pt x="7183" y="6832"/>
                  <a:pt x="6809" y="6852"/>
                </a:cubicBezTo>
                <a:lnTo>
                  <a:pt x="6809" y="8100"/>
                </a:lnTo>
                <a:cubicBezTo>
                  <a:pt x="7198" y="8083"/>
                  <a:pt x="7554" y="8048"/>
                  <a:pt x="7882" y="7999"/>
                </a:cubicBezTo>
                <a:cubicBezTo>
                  <a:pt x="7883" y="7930"/>
                  <a:pt x="7884" y="7862"/>
                  <a:pt x="7885" y="7794"/>
                </a:cubicBezTo>
                <a:cubicBezTo>
                  <a:pt x="7599" y="7836"/>
                  <a:pt x="7312" y="7864"/>
                  <a:pt x="7025" y="7878"/>
                </a:cubicBezTo>
                <a:lnTo>
                  <a:pt x="7025" y="7574"/>
                </a:lnTo>
                <a:cubicBezTo>
                  <a:pt x="7260" y="7557"/>
                  <a:pt x="7496" y="7531"/>
                  <a:pt x="7731" y="7495"/>
                </a:cubicBezTo>
                <a:lnTo>
                  <a:pt x="7731" y="7287"/>
                </a:lnTo>
                <a:cubicBezTo>
                  <a:pt x="7496" y="7323"/>
                  <a:pt x="7260" y="7349"/>
                  <a:pt x="7025" y="7365"/>
                </a:cubicBezTo>
                <a:lnTo>
                  <a:pt x="7025" y="7053"/>
                </a:lnTo>
                <a:cubicBezTo>
                  <a:pt x="7299" y="7033"/>
                  <a:pt x="7574" y="7001"/>
                  <a:pt x="7847" y="6956"/>
                </a:cubicBezTo>
                <a:close/>
                <a:moveTo>
                  <a:pt x="9082" y="6822"/>
                </a:moveTo>
                <a:lnTo>
                  <a:pt x="9082" y="6822"/>
                </a:lnTo>
                <a:cubicBezTo>
                  <a:pt x="9082" y="6672"/>
                  <a:pt x="9004" y="6682"/>
                  <a:pt x="8797" y="6737"/>
                </a:cubicBezTo>
                <a:cubicBezTo>
                  <a:pt x="8677" y="6769"/>
                  <a:pt x="8557" y="6798"/>
                  <a:pt x="8437" y="6825"/>
                </a:cubicBezTo>
                <a:lnTo>
                  <a:pt x="8437" y="7152"/>
                </a:lnTo>
                <a:cubicBezTo>
                  <a:pt x="8553" y="7129"/>
                  <a:pt x="8670" y="7104"/>
                  <a:pt x="8786" y="7076"/>
                </a:cubicBezTo>
                <a:cubicBezTo>
                  <a:pt x="8999" y="7019"/>
                  <a:pt x="9082" y="6890"/>
                  <a:pt x="9082" y="6822"/>
                </a:cubicBezTo>
                <a:close/>
                <a:moveTo>
                  <a:pt x="9002" y="7201"/>
                </a:moveTo>
                <a:lnTo>
                  <a:pt x="9002" y="7201"/>
                </a:lnTo>
                <a:cubicBezTo>
                  <a:pt x="9136" y="7349"/>
                  <a:pt x="9270" y="7492"/>
                  <a:pt x="9404" y="7631"/>
                </a:cubicBezTo>
                <a:cubicBezTo>
                  <a:pt x="9328" y="7656"/>
                  <a:pt x="9251" y="7681"/>
                  <a:pt x="9172" y="7705"/>
                </a:cubicBezTo>
                <a:cubicBezTo>
                  <a:pt x="9041" y="7569"/>
                  <a:pt x="8909" y="7430"/>
                  <a:pt x="8778" y="7285"/>
                </a:cubicBezTo>
                <a:cubicBezTo>
                  <a:pt x="8664" y="7314"/>
                  <a:pt x="8551" y="7341"/>
                  <a:pt x="8437" y="7365"/>
                </a:cubicBezTo>
                <a:lnTo>
                  <a:pt x="8437" y="7897"/>
                </a:lnTo>
                <a:cubicBezTo>
                  <a:pt x="8365" y="7913"/>
                  <a:pt x="8293" y="7928"/>
                  <a:pt x="8218" y="7942"/>
                </a:cubicBezTo>
                <a:lnTo>
                  <a:pt x="8218" y="6664"/>
                </a:lnTo>
                <a:cubicBezTo>
                  <a:pt x="8351" y="6635"/>
                  <a:pt x="8543" y="6597"/>
                  <a:pt x="8801" y="6529"/>
                </a:cubicBezTo>
                <a:cubicBezTo>
                  <a:pt x="9152" y="6434"/>
                  <a:pt x="9317" y="6503"/>
                  <a:pt x="9317" y="6743"/>
                </a:cubicBezTo>
                <a:cubicBezTo>
                  <a:pt x="9317" y="6982"/>
                  <a:pt x="9148" y="7123"/>
                  <a:pt x="9002" y="7201"/>
                </a:cubicBezTo>
                <a:close/>
                <a:moveTo>
                  <a:pt x="9851" y="7472"/>
                </a:moveTo>
                <a:lnTo>
                  <a:pt x="9851" y="7472"/>
                </a:lnTo>
                <a:lnTo>
                  <a:pt x="9851" y="6138"/>
                </a:lnTo>
                <a:cubicBezTo>
                  <a:pt x="9783" y="6165"/>
                  <a:pt x="9716" y="6192"/>
                  <a:pt x="9647" y="6219"/>
                </a:cubicBezTo>
                <a:lnTo>
                  <a:pt x="9647" y="7547"/>
                </a:lnTo>
                <a:cubicBezTo>
                  <a:pt x="9716" y="7522"/>
                  <a:pt x="9784" y="7497"/>
                  <a:pt x="9851" y="7472"/>
                </a:cubicBezTo>
                <a:close/>
                <a:moveTo>
                  <a:pt x="1493" y="2260"/>
                </a:moveTo>
                <a:lnTo>
                  <a:pt x="1493" y="2260"/>
                </a:lnTo>
                <a:lnTo>
                  <a:pt x="0" y="6699"/>
                </a:lnTo>
                <a:lnTo>
                  <a:pt x="0" y="7354"/>
                </a:lnTo>
                <a:lnTo>
                  <a:pt x="1599" y="2604"/>
                </a:lnTo>
                <a:cubicBezTo>
                  <a:pt x="1558" y="2490"/>
                  <a:pt x="1523" y="2376"/>
                  <a:pt x="1493" y="2260"/>
                </a:cubicBezTo>
                <a:close/>
                <a:moveTo>
                  <a:pt x="599" y="10809"/>
                </a:moveTo>
                <a:lnTo>
                  <a:pt x="599" y="10809"/>
                </a:lnTo>
                <a:lnTo>
                  <a:pt x="828" y="10809"/>
                </a:lnTo>
                <a:lnTo>
                  <a:pt x="1674" y="8922"/>
                </a:lnTo>
                <a:cubicBezTo>
                  <a:pt x="1613" y="8889"/>
                  <a:pt x="1551" y="8855"/>
                  <a:pt x="1491" y="8820"/>
                </a:cubicBezTo>
                <a:lnTo>
                  <a:pt x="599" y="10809"/>
                </a:lnTo>
                <a:close/>
                <a:moveTo>
                  <a:pt x="6619" y="10090"/>
                </a:moveTo>
                <a:lnTo>
                  <a:pt x="6619" y="10090"/>
                </a:lnTo>
                <a:cubicBezTo>
                  <a:pt x="6548" y="10091"/>
                  <a:pt x="6476" y="10092"/>
                  <a:pt x="6404" y="10093"/>
                </a:cubicBezTo>
                <a:lnTo>
                  <a:pt x="6591" y="10809"/>
                </a:lnTo>
                <a:lnTo>
                  <a:pt x="6807" y="10809"/>
                </a:lnTo>
                <a:lnTo>
                  <a:pt x="6619" y="10090"/>
                </a:lnTo>
                <a:close/>
                <a:moveTo>
                  <a:pt x="3374" y="9663"/>
                </a:moveTo>
                <a:lnTo>
                  <a:pt x="3374" y="9663"/>
                </a:lnTo>
                <a:cubicBezTo>
                  <a:pt x="2632" y="9663"/>
                  <a:pt x="2000" y="10143"/>
                  <a:pt x="1771" y="10809"/>
                </a:cubicBezTo>
                <a:lnTo>
                  <a:pt x="1994" y="10809"/>
                </a:lnTo>
                <a:cubicBezTo>
                  <a:pt x="2213" y="10261"/>
                  <a:pt x="2749" y="9872"/>
                  <a:pt x="3374" y="9872"/>
                </a:cubicBezTo>
                <a:cubicBezTo>
                  <a:pt x="3999" y="9872"/>
                  <a:pt x="4535" y="10261"/>
                  <a:pt x="4755" y="10809"/>
                </a:cubicBezTo>
                <a:lnTo>
                  <a:pt x="4977" y="10809"/>
                </a:lnTo>
                <a:cubicBezTo>
                  <a:pt x="4748" y="10143"/>
                  <a:pt x="4116" y="9663"/>
                  <a:pt x="3374" y="9663"/>
                </a:cubicBezTo>
                <a:close/>
                <a:moveTo>
                  <a:pt x="0" y="8877"/>
                </a:moveTo>
                <a:lnTo>
                  <a:pt x="0" y="8877"/>
                </a:lnTo>
                <a:lnTo>
                  <a:pt x="0" y="9474"/>
                </a:lnTo>
                <a:lnTo>
                  <a:pt x="491" y="8161"/>
                </a:lnTo>
                <a:cubicBezTo>
                  <a:pt x="432" y="8117"/>
                  <a:pt x="375" y="8072"/>
                  <a:pt x="317" y="8027"/>
                </a:cubicBezTo>
                <a:lnTo>
                  <a:pt x="0" y="8877"/>
                </a:lnTo>
                <a:close/>
                <a:moveTo>
                  <a:pt x="5546" y="10065"/>
                </a:moveTo>
                <a:lnTo>
                  <a:pt x="5546" y="10065"/>
                </a:lnTo>
                <a:cubicBezTo>
                  <a:pt x="5471" y="10060"/>
                  <a:pt x="5396" y="10052"/>
                  <a:pt x="5321" y="10044"/>
                </a:cubicBezTo>
                <a:lnTo>
                  <a:pt x="5550" y="10809"/>
                </a:lnTo>
                <a:lnTo>
                  <a:pt x="5768" y="10809"/>
                </a:lnTo>
                <a:lnTo>
                  <a:pt x="5546" y="10065"/>
                </a:lnTo>
                <a:close/>
                <a:moveTo>
                  <a:pt x="2075" y="9130"/>
                </a:moveTo>
                <a:lnTo>
                  <a:pt x="2075" y="9130"/>
                </a:lnTo>
                <a:lnTo>
                  <a:pt x="1259" y="10809"/>
                </a:lnTo>
                <a:lnTo>
                  <a:pt x="1491" y="10809"/>
                </a:lnTo>
                <a:lnTo>
                  <a:pt x="2265" y="9218"/>
                </a:lnTo>
                <a:cubicBezTo>
                  <a:pt x="2201" y="9189"/>
                  <a:pt x="2138" y="9160"/>
                  <a:pt x="2075" y="9130"/>
                </a:cubicBezTo>
                <a:close/>
                <a:moveTo>
                  <a:pt x="0" y="10659"/>
                </a:moveTo>
                <a:lnTo>
                  <a:pt x="0" y="10659"/>
                </a:lnTo>
                <a:lnTo>
                  <a:pt x="0" y="10809"/>
                </a:lnTo>
                <a:lnTo>
                  <a:pt x="164" y="10809"/>
                </a:lnTo>
                <a:lnTo>
                  <a:pt x="1084" y="8573"/>
                </a:lnTo>
                <a:cubicBezTo>
                  <a:pt x="1024" y="8534"/>
                  <a:pt x="965" y="8495"/>
                  <a:pt x="906" y="8456"/>
                </a:cubicBezTo>
                <a:lnTo>
                  <a:pt x="0" y="10659"/>
                </a:lnTo>
                <a:close/>
                <a:moveTo>
                  <a:pt x="4009" y="1354"/>
                </a:moveTo>
                <a:lnTo>
                  <a:pt x="4009" y="1354"/>
                </a:lnTo>
                <a:lnTo>
                  <a:pt x="4009" y="1249"/>
                </a:lnTo>
                <a:cubicBezTo>
                  <a:pt x="4009" y="899"/>
                  <a:pt x="3724" y="615"/>
                  <a:pt x="3374" y="615"/>
                </a:cubicBezTo>
                <a:cubicBezTo>
                  <a:pt x="3024" y="615"/>
                  <a:pt x="2739" y="899"/>
                  <a:pt x="2739" y="1249"/>
                </a:cubicBezTo>
                <a:cubicBezTo>
                  <a:pt x="2739" y="2119"/>
                  <a:pt x="3107" y="2908"/>
                  <a:pt x="3724" y="3360"/>
                </a:cubicBezTo>
                <a:cubicBezTo>
                  <a:pt x="4424" y="3873"/>
                  <a:pt x="5347" y="3839"/>
                  <a:pt x="6023" y="3476"/>
                </a:cubicBezTo>
                <a:cubicBezTo>
                  <a:pt x="6050" y="3405"/>
                  <a:pt x="6071" y="3325"/>
                  <a:pt x="6086" y="3235"/>
                </a:cubicBezTo>
                <a:cubicBezTo>
                  <a:pt x="6059" y="3237"/>
                  <a:pt x="6035" y="3241"/>
                  <a:pt x="6009" y="3244"/>
                </a:cubicBezTo>
                <a:cubicBezTo>
                  <a:pt x="5547" y="3526"/>
                  <a:pt x="4621" y="3758"/>
                  <a:pt x="3848" y="3191"/>
                </a:cubicBezTo>
                <a:cubicBezTo>
                  <a:pt x="3285" y="2778"/>
                  <a:pt x="2948" y="2052"/>
                  <a:pt x="2948" y="1249"/>
                </a:cubicBezTo>
                <a:cubicBezTo>
                  <a:pt x="2948" y="1015"/>
                  <a:pt x="3139" y="824"/>
                  <a:pt x="3374" y="824"/>
                </a:cubicBezTo>
                <a:cubicBezTo>
                  <a:pt x="3609" y="824"/>
                  <a:pt x="3800" y="1015"/>
                  <a:pt x="3800" y="1249"/>
                </a:cubicBezTo>
                <a:lnTo>
                  <a:pt x="3800" y="1354"/>
                </a:lnTo>
                <a:lnTo>
                  <a:pt x="4009" y="1354"/>
                </a:lnTo>
                <a:close/>
                <a:moveTo>
                  <a:pt x="3904" y="1884"/>
                </a:moveTo>
                <a:lnTo>
                  <a:pt x="3904" y="1884"/>
                </a:lnTo>
                <a:cubicBezTo>
                  <a:pt x="4254" y="1884"/>
                  <a:pt x="4539" y="1599"/>
                  <a:pt x="4539" y="1249"/>
                </a:cubicBezTo>
                <a:cubicBezTo>
                  <a:pt x="4539" y="607"/>
                  <a:pt x="4017" y="84"/>
                  <a:pt x="3374" y="84"/>
                </a:cubicBezTo>
                <a:cubicBezTo>
                  <a:pt x="2732" y="84"/>
                  <a:pt x="2209" y="607"/>
                  <a:pt x="2209" y="1249"/>
                </a:cubicBezTo>
                <a:cubicBezTo>
                  <a:pt x="2209" y="2633"/>
                  <a:pt x="3130" y="3959"/>
                  <a:pt x="4500" y="4547"/>
                </a:cubicBezTo>
                <a:cubicBezTo>
                  <a:pt x="5741" y="5080"/>
                  <a:pt x="6989" y="4865"/>
                  <a:pt x="7855" y="4043"/>
                </a:cubicBezTo>
                <a:cubicBezTo>
                  <a:pt x="7877" y="4021"/>
                  <a:pt x="8008" y="3894"/>
                  <a:pt x="8122" y="3739"/>
                </a:cubicBezTo>
                <a:cubicBezTo>
                  <a:pt x="8122" y="3738"/>
                  <a:pt x="8122" y="3737"/>
                  <a:pt x="8122" y="3736"/>
                </a:cubicBezTo>
                <a:cubicBezTo>
                  <a:pt x="7997" y="3752"/>
                  <a:pt x="7889" y="3778"/>
                  <a:pt x="7791" y="3810"/>
                </a:cubicBezTo>
                <a:cubicBezTo>
                  <a:pt x="7759" y="3844"/>
                  <a:pt x="7731" y="3872"/>
                  <a:pt x="7711" y="3891"/>
                </a:cubicBezTo>
                <a:cubicBezTo>
                  <a:pt x="6891" y="4670"/>
                  <a:pt x="5721" y="4844"/>
                  <a:pt x="4583" y="4355"/>
                </a:cubicBezTo>
                <a:cubicBezTo>
                  <a:pt x="3288" y="3799"/>
                  <a:pt x="2418" y="2551"/>
                  <a:pt x="2418" y="1249"/>
                </a:cubicBezTo>
                <a:cubicBezTo>
                  <a:pt x="2418" y="722"/>
                  <a:pt x="2847" y="293"/>
                  <a:pt x="3374" y="293"/>
                </a:cubicBezTo>
                <a:cubicBezTo>
                  <a:pt x="3901" y="293"/>
                  <a:pt x="4330" y="722"/>
                  <a:pt x="4330" y="1249"/>
                </a:cubicBezTo>
                <a:cubicBezTo>
                  <a:pt x="4330" y="1484"/>
                  <a:pt x="4139" y="1675"/>
                  <a:pt x="3904" y="1675"/>
                </a:cubicBezTo>
                <a:cubicBezTo>
                  <a:pt x="3670" y="1675"/>
                  <a:pt x="3479" y="1484"/>
                  <a:pt x="3479" y="1249"/>
                </a:cubicBezTo>
                <a:lnTo>
                  <a:pt x="3479" y="1145"/>
                </a:lnTo>
                <a:lnTo>
                  <a:pt x="3270" y="1145"/>
                </a:lnTo>
                <a:lnTo>
                  <a:pt x="3270" y="1249"/>
                </a:lnTo>
                <a:cubicBezTo>
                  <a:pt x="3270" y="1599"/>
                  <a:pt x="3554" y="1884"/>
                  <a:pt x="3904" y="1884"/>
                </a:cubicBezTo>
                <a:close/>
                <a:moveTo>
                  <a:pt x="340" y="0"/>
                </a:moveTo>
                <a:lnTo>
                  <a:pt x="340" y="0"/>
                </a:lnTo>
                <a:lnTo>
                  <a:pt x="124" y="0"/>
                </a:lnTo>
                <a:lnTo>
                  <a:pt x="0" y="475"/>
                </a:lnTo>
                <a:lnTo>
                  <a:pt x="0" y="1300"/>
                </a:lnTo>
                <a:lnTo>
                  <a:pt x="340" y="0"/>
                </a:lnTo>
                <a:close/>
                <a:moveTo>
                  <a:pt x="3058" y="10809"/>
                </a:moveTo>
                <a:lnTo>
                  <a:pt x="3058" y="10809"/>
                </a:lnTo>
                <a:lnTo>
                  <a:pt x="3690" y="10809"/>
                </a:lnTo>
                <a:cubicBezTo>
                  <a:pt x="3597" y="10755"/>
                  <a:pt x="3489" y="10724"/>
                  <a:pt x="3374" y="10724"/>
                </a:cubicBezTo>
                <a:cubicBezTo>
                  <a:pt x="3259" y="10724"/>
                  <a:pt x="3151" y="10755"/>
                  <a:pt x="3058" y="10809"/>
                </a:cubicBezTo>
                <a:close/>
                <a:moveTo>
                  <a:pt x="1679" y="1249"/>
                </a:moveTo>
                <a:lnTo>
                  <a:pt x="1679" y="1249"/>
                </a:lnTo>
                <a:cubicBezTo>
                  <a:pt x="1679" y="1912"/>
                  <a:pt x="1853" y="2538"/>
                  <a:pt x="2162" y="3094"/>
                </a:cubicBezTo>
                <a:lnTo>
                  <a:pt x="432" y="7720"/>
                </a:lnTo>
                <a:cubicBezTo>
                  <a:pt x="2182" y="9124"/>
                  <a:pt x="4238" y="9781"/>
                  <a:pt x="6291" y="9781"/>
                </a:cubicBezTo>
                <a:cubicBezTo>
                  <a:pt x="10315" y="9781"/>
                  <a:pt x="11538" y="8057"/>
                  <a:pt x="13980" y="8057"/>
                </a:cubicBezTo>
                <a:cubicBezTo>
                  <a:pt x="15836" y="8057"/>
                  <a:pt x="16988" y="9052"/>
                  <a:pt x="19200" y="9530"/>
                </a:cubicBezTo>
                <a:lnTo>
                  <a:pt x="19200" y="9316"/>
                </a:lnTo>
                <a:cubicBezTo>
                  <a:pt x="17026" y="8836"/>
                  <a:pt x="15875" y="7848"/>
                  <a:pt x="13980" y="7848"/>
                </a:cubicBezTo>
                <a:cubicBezTo>
                  <a:pt x="11477" y="7848"/>
                  <a:pt x="10272" y="9572"/>
                  <a:pt x="6291" y="9572"/>
                </a:cubicBezTo>
                <a:cubicBezTo>
                  <a:pt x="4242" y="9572"/>
                  <a:pt x="2253" y="8890"/>
                  <a:pt x="681" y="7651"/>
                </a:cubicBezTo>
                <a:lnTo>
                  <a:pt x="2299" y="3323"/>
                </a:lnTo>
                <a:cubicBezTo>
                  <a:pt x="3098" y="4562"/>
                  <a:pt x="4587" y="5397"/>
                  <a:pt x="6291" y="5397"/>
                </a:cubicBezTo>
                <a:cubicBezTo>
                  <a:pt x="9472" y="5397"/>
                  <a:pt x="10157" y="3674"/>
                  <a:pt x="13981" y="3674"/>
                </a:cubicBezTo>
                <a:cubicBezTo>
                  <a:pt x="16581" y="3674"/>
                  <a:pt x="17730" y="4471"/>
                  <a:pt x="19200" y="4981"/>
                </a:cubicBezTo>
                <a:lnTo>
                  <a:pt x="19200" y="4759"/>
                </a:lnTo>
                <a:cubicBezTo>
                  <a:pt x="18887" y="4648"/>
                  <a:pt x="18588" y="4525"/>
                  <a:pt x="18283" y="4399"/>
                </a:cubicBezTo>
                <a:cubicBezTo>
                  <a:pt x="17574" y="4106"/>
                  <a:pt x="17437" y="3655"/>
                  <a:pt x="17433" y="2883"/>
                </a:cubicBezTo>
                <a:cubicBezTo>
                  <a:pt x="18212" y="2948"/>
                  <a:pt x="18512" y="3750"/>
                  <a:pt x="19200" y="4304"/>
                </a:cubicBezTo>
                <a:lnTo>
                  <a:pt x="19200" y="4027"/>
                </a:lnTo>
                <a:cubicBezTo>
                  <a:pt x="18578" y="3457"/>
                  <a:pt x="18243" y="2669"/>
                  <a:pt x="17328" y="2669"/>
                </a:cubicBezTo>
                <a:lnTo>
                  <a:pt x="17224" y="2669"/>
                </a:lnTo>
                <a:lnTo>
                  <a:pt x="17224" y="2774"/>
                </a:lnTo>
                <a:cubicBezTo>
                  <a:pt x="17224" y="3183"/>
                  <a:pt x="17225" y="3691"/>
                  <a:pt x="17513" y="4091"/>
                </a:cubicBezTo>
                <a:cubicBezTo>
                  <a:pt x="16605" y="3750"/>
                  <a:pt x="15560" y="3465"/>
                  <a:pt x="13981" y="3465"/>
                </a:cubicBezTo>
                <a:cubicBezTo>
                  <a:pt x="12402" y="3465"/>
                  <a:pt x="11356" y="3750"/>
                  <a:pt x="10448" y="4091"/>
                </a:cubicBezTo>
                <a:cubicBezTo>
                  <a:pt x="10736" y="3691"/>
                  <a:pt x="10738" y="3183"/>
                  <a:pt x="10738" y="2774"/>
                </a:cubicBezTo>
                <a:lnTo>
                  <a:pt x="10738" y="2669"/>
                </a:lnTo>
                <a:lnTo>
                  <a:pt x="10633" y="2669"/>
                </a:lnTo>
                <a:cubicBezTo>
                  <a:pt x="9565" y="2669"/>
                  <a:pt x="9287" y="3743"/>
                  <a:pt x="8421" y="4290"/>
                </a:cubicBezTo>
                <a:cubicBezTo>
                  <a:pt x="8535" y="4036"/>
                  <a:pt x="8550" y="3718"/>
                  <a:pt x="8550" y="3402"/>
                </a:cubicBezTo>
                <a:lnTo>
                  <a:pt x="8550" y="3297"/>
                </a:lnTo>
                <a:lnTo>
                  <a:pt x="8446" y="3297"/>
                </a:lnTo>
                <a:cubicBezTo>
                  <a:pt x="7221" y="3297"/>
                  <a:pt x="7088" y="3919"/>
                  <a:pt x="6141" y="4039"/>
                </a:cubicBezTo>
                <a:cubicBezTo>
                  <a:pt x="6394" y="3816"/>
                  <a:pt x="6528" y="3425"/>
                  <a:pt x="6528" y="2906"/>
                </a:cubicBezTo>
                <a:lnTo>
                  <a:pt x="6528" y="2802"/>
                </a:lnTo>
                <a:lnTo>
                  <a:pt x="6423" y="2802"/>
                </a:lnTo>
                <a:cubicBezTo>
                  <a:pt x="5617" y="2802"/>
                  <a:pt x="5343" y="3009"/>
                  <a:pt x="4816" y="3009"/>
                </a:cubicBezTo>
                <a:cubicBezTo>
                  <a:pt x="4429" y="3009"/>
                  <a:pt x="4065" y="2789"/>
                  <a:pt x="3812" y="2411"/>
                </a:cubicBezTo>
                <a:cubicBezTo>
                  <a:pt x="4493" y="2464"/>
                  <a:pt x="5070" y="1925"/>
                  <a:pt x="5070" y="1249"/>
                </a:cubicBezTo>
                <a:cubicBezTo>
                  <a:pt x="5070" y="755"/>
                  <a:pt x="4857" y="309"/>
                  <a:pt x="4518" y="0"/>
                </a:cubicBezTo>
                <a:lnTo>
                  <a:pt x="4176" y="0"/>
                </a:lnTo>
                <a:cubicBezTo>
                  <a:pt x="4587" y="264"/>
                  <a:pt x="4861" y="725"/>
                  <a:pt x="4861" y="1249"/>
                </a:cubicBezTo>
                <a:cubicBezTo>
                  <a:pt x="4861" y="1885"/>
                  <a:pt x="4249" y="2345"/>
                  <a:pt x="3638" y="2168"/>
                </a:cubicBezTo>
                <a:lnTo>
                  <a:pt x="3407" y="2101"/>
                </a:lnTo>
                <a:lnTo>
                  <a:pt x="3515" y="2315"/>
                </a:lnTo>
                <a:cubicBezTo>
                  <a:pt x="3801" y="2880"/>
                  <a:pt x="4287" y="3218"/>
                  <a:pt x="4816" y="3218"/>
                </a:cubicBezTo>
                <a:cubicBezTo>
                  <a:pt x="5354" y="3218"/>
                  <a:pt x="5617" y="3029"/>
                  <a:pt x="6317" y="3012"/>
                </a:cubicBezTo>
                <a:cubicBezTo>
                  <a:pt x="6290" y="3680"/>
                  <a:pt x="6025" y="4126"/>
                  <a:pt x="5356" y="4023"/>
                </a:cubicBezTo>
                <a:cubicBezTo>
                  <a:pt x="5073" y="4070"/>
                  <a:pt x="4855" y="4068"/>
                  <a:pt x="4633" y="4041"/>
                </a:cubicBezTo>
                <a:cubicBezTo>
                  <a:pt x="4991" y="4187"/>
                  <a:pt x="5383" y="4268"/>
                  <a:pt x="5794" y="4268"/>
                </a:cubicBezTo>
                <a:cubicBezTo>
                  <a:pt x="7116" y="4268"/>
                  <a:pt x="7160" y="3547"/>
                  <a:pt x="8341" y="3508"/>
                </a:cubicBezTo>
                <a:cubicBezTo>
                  <a:pt x="8328" y="4434"/>
                  <a:pt x="8042" y="4513"/>
                  <a:pt x="7581" y="4616"/>
                </a:cubicBezTo>
                <a:cubicBezTo>
                  <a:pt x="7399" y="4735"/>
                  <a:pt x="7207" y="4835"/>
                  <a:pt x="7007" y="4913"/>
                </a:cubicBezTo>
                <a:cubicBezTo>
                  <a:pt x="7376" y="4883"/>
                  <a:pt x="7775" y="4816"/>
                  <a:pt x="8148" y="4661"/>
                </a:cubicBezTo>
                <a:cubicBezTo>
                  <a:pt x="9328" y="4207"/>
                  <a:pt x="9551" y="2964"/>
                  <a:pt x="10529" y="2883"/>
                </a:cubicBezTo>
                <a:cubicBezTo>
                  <a:pt x="10525" y="3653"/>
                  <a:pt x="10388" y="4106"/>
                  <a:pt x="9679" y="4399"/>
                </a:cubicBezTo>
                <a:cubicBezTo>
                  <a:pt x="8695" y="4805"/>
                  <a:pt x="7766" y="5188"/>
                  <a:pt x="6291" y="5188"/>
                </a:cubicBezTo>
                <a:cubicBezTo>
                  <a:pt x="3863" y="5188"/>
                  <a:pt x="1888" y="3421"/>
                  <a:pt x="1888" y="1249"/>
                </a:cubicBezTo>
                <a:cubicBezTo>
                  <a:pt x="1888" y="725"/>
                  <a:pt x="2161" y="264"/>
                  <a:pt x="2572" y="0"/>
                </a:cubicBezTo>
                <a:lnTo>
                  <a:pt x="2230" y="0"/>
                </a:lnTo>
                <a:cubicBezTo>
                  <a:pt x="1892" y="309"/>
                  <a:pt x="1679" y="755"/>
                  <a:pt x="1679" y="1249"/>
                </a:cubicBezTo>
                <a:close/>
                <a:moveTo>
                  <a:pt x="3374" y="10194"/>
                </a:moveTo>
                <a:lnTo>
                  <a:pt x="3374" y="10194"/>
                </a:lnTo>
                <a:cubicBezTo>
                  <a:pt x="2931" y="10194"/>
                  <a:pt x="2544" y="10443"/>
                  <a:pt x="2347" y="10809"/>
                </a:cubicBezTo>
                <a:lnTo>
                  <a:pt x="2593" y="10809"/>
                </a:lnTo>
                <a:cubicBezTo>
                  <a:pt x="2766" y="10563"/>
                  <a:pt x="3052" y="10403"/>
                  <a:pt x="3374" y="10403"/>
                </a:cubicBezTo>
                <a:cubicBezTo>
                  <a:pt x="3697" y="10403"/>
                  <a:pt x="3982" y="10563"/>
                  <a:pt x="4155" y="10809"/>
                </a:cubicBezTo>
                <a:lnTo>
                  <a:pt x="4401" y="10809"/>
                </a:lnTo>
                <a:cubicBezTo>
                  <a:pt x="4204" y="10443"/>
                  <a:pt x="3818" y="10194"/>
                  <a:pt x="3374" y="10194"/>
                </a:cubicBezTo>
                <a:close/>
                <a:moveTo>
                  <a:pt x="10301" y="3256"/>
                </a:moveTo>
                <a:lnTo>
                  <a:pt x="10301" y="3256"/>
                </a:lnTo>
                <a:cubicBezTo>
                  <a:pt x="10305" y="3218"/>
                  <a:pt x="10308" y="3180"/>
                  <a:pt x="10311" y="3141"/>
                </a:cubicBezTo>
                <a:cubicBezTo>
                  <a:pt x="10224" y="3172"/>
                  <a:pt x="10144" y="3218"/>
                  <a:pt x="10066" y="3276"/>
                </a:cubicBezTo>
                <a:cubicBezTo>
                  <a:pt x="9840" y="3758"/>
                  <a:pt x="9465" y="4153"/>
                  <a:pt x="9002" y="4419"/>
                </a:cubicBezTo>
                <a:cubicBezTo>
                  <a:pt x="9198" y="4343"/>
                  <a:pt x="9393" y="4263"/>
                  <a:pt x="9589" y="4182"/>
                </a:cubicBezTo>
                <a:cubicBezTo>
                  <a:pt x="9630" y="4165"/>
                  <a:pt x="9673" y="4147"/>
                  <a:pt x="9714" y="4130"/>
                </a:cubicBezTo>
                <a:cubicBezTo>
                  <a:pt x="9962" y="3880"/>
                  <a:pt x="10164" y="3586"/>
                  <a:pt x="10301" y="3256"/>
                </a:cubicBezTo>
                <a:close/>
                <a:moveTo>
                  <a:pt x="18036" y="10809"/>
                </a:moveTo>
                <a:lnTo>
                  <a:pt x="18036" y="10809"/>
                </a:lnTo>
                <a:lnTo>
                  <a:pt x="18247" y="10809"/>
                </a:lnTo>
                <a:lnTo>
                  <a:pt x="18419" y="9657"/>
                </a:lnTo>
                <a:cubicBezTo>
                  <a:pt x="18351" y="9638"/>
                  <a:pt x="18283" y="9618"/>
                  <a:pt x="18217" y="9598"/>
                </a:cubicBezTo>
                <a:lnTo>
                  <a:pt x="18036" y="10809"/>
                </a:lnTo>
                <a:close/>
                <a:moveTo>
                  <a:pt x="16309" y="8894"/>
                </a:moveTo>
                <a:lnTo>
                  <a:pt x="16309" y="8894"/>
                </a:lnTo>
                <a:cubicBezTo>
                  <a:pt x="16241" y="8868"/>
                  <a:pt x="16173" y="8842"/>
                  <a:pt x="16105" y="8817"/>
                </a:cubicBezTo>
                <a:lnTo>
                  <a:pt x="15960" y="10760"/>
                </a:lnTo>
                <a:cubicBezTo>
                  <a:pt x="16000" y="10776"/>
                  <a:pt x="16040" y="10792"/>
                  <a:pt x="16080" y="10809"/>
                </a:cubicBezTo>
                <a:lnTo>
                  <a:pt x="16166" y="10809"/>
                </a:lnTo>
                <a:lnTo>
                  <a:pt x="16309" y="8894"/>
                </a:lnTo>
                <a:close/>
                <a:moveTo>
                  <a:pt x="14085" y="8375"/>
                </a:moveTo>
                <a:lnTo>
                  <a:pt x="14085" y="8375"/>
                </a:lnTo>
                <a:cubicBezTo>
                  <a:pt x="14050" y="8374"/>
                  <a:pt x="14016" y="8371"/>
                  <a:pt x="13981" y="8371"/>
                </a:cubicBezTo>
                <a:cubicBezTo>
                  <a:pt x="13945" y="8371"/>
                  <a:pt x="13911" y="8374"/>
                  <a:pt x="13876" y="8375"/>
                </a:cubicBezTo>
                <a:lnTo>
                  <a:pt x="13876" y="10393"/>
                </a:lnTo>
                <a:cubicBezTo>
                  <a:pt x="13911" y="10393"/>
                  <a:pt x="13945" y="10391"/>
                  <a:pt x="13981" y="10391"/>
                </a:cubicBezTo>
                <a:cubicBezTo>
                  <a:pt x="14016" y="10391"/>
                  <a:pt x="14050" y="10393"/>
                  <a:pt x="14085" y="10393"/>
                </a:cubicBezTo>
                <a:lnTo>
                  <a:pt x="14085" y="8375"/>
                </a:lnTo>
                <a:close/>
                <a:moveTo>
                  <a:pt x="19200" y="10809"/>
                </a:moveTo>
                <a:lnTo>
                  <a:pt x="19200" y="10809"/>
                </a:lnTo>
                <a:lnTo>
                  <a:pt x="19200" y="10144"/>
                </a:lnTo>
                <a:lnTo>
                  <a:pt x="19075" y="10809"/>
                </a:lnTo>
                <a:lnTo>
                  <a:pt x="19200" y="10809"/>
                </a:lnTo>
                <a:close/>
                <a:moveTo>
                  <a:pt x="17179" y="2356"/>
                </a:moveTo>
                <a:lnTo>
                  <a:pt x="17179" y="2356"/>
                </a:lnTo>
                <a:lnTo>
                  <a:pt x="17328" y="2356"/>
                </a:lnTo>
                <a:cubicBezTo>
                  <a:pt x="17349" y="2356"/>
                  <a:pt x="17369" y="2358"/>
                  <a:pt x="17390" y="2358"/>
                </a:cubicBezTo>
                <a:lnTo>
                  <a:pt x="17141" y="137"/>
                </a:lnTo>
                <a:cubicBezTo>
                  <a:pt x="17076" y="182"/>
                  <a:pt x="17011" y="226"/>
                  <a:pt x="16945" y="269"/>
                </a:cubicBezTo>
                <a:lnTo>
                  <a:pt x="17179" y="2356"/>
                </a:lnTo>
                <a:close/>
                <a:moveTo>
                  <a:pt x="13981" y="10704"/>
                </a:moveTo>
                <a:lnTo>
                  <a:pt x="13981" y="10704"/>
                </a:lnTo>
                <a:cubicBezTo>
                  <a:pt x="13625" y="10704"/>
                  <a:pt x="13277" y="10740"/>
                  <a:pt x="12942" y="10809"/>
                </a:cubicBezTo>
                <a:lnTo>
                  <a:pt x="15019" y="10809"/>
                </a:lnTo>
                <a:cubicBezTo>
                  <a:pt x="14684" y="10740"/>
                  <a:pt x="14336" y="10704"/>
                  <a:pt x="13981" y="10704"/>
                </a:cubicBezTo>
                <a:close/>
                <a:moveTo>
                  <a:pt x="7670" y="10022"/>
                </a:moveTo>
                <a:lnTo>
                  <a:pt x="7670" y="10022"/>
                </a:lnTo>
                <a:cubicBezTo>
                  <a:pt x="7601" y="10030"/>
                  <a:pt x="7532" y="10037"/>
                  <a:pt x="7461" y="10044"/>
                </a:cubicBezTo>
                <a:lnTo>
                  <a:pt x="7632" y="10809"/>
                </a:lnTo>
                <a:lnTo>
                  <a:pt x="7846" y="10809"/>
                </a:lnTo>
                <a:lnTo>
                  <a:pt x="7670" y="10022"/>
                </a:lnTo>
                <a:close/>
                <a:moveTo>
                  <a:pt x="14929" y="10474"/>
                </a:moveTo>
                <a:lnTo>
                  <a:pt x="14929" y="10474"/>
                </a:lnTo>
                <a:cubicBezTo>
                  <a:pt x="14998" y="10486"/>
                  <a:pt x="15068" y="10499"/>
                  <a:pt x="15136" y="10514"/>
                </a:cubicBezTo>
                <a:lnTo>
                  <a:pt x="15210" y="8532"/>
                </a:lnTo>
                <a:cubicBezTo>
                  <a:pt x="15142" y="8515"/>
                  <a:pt x="15073" y="8497"/>
                  <a:pt x="15003" y="8482"/>
                </a:cubicBezTo>
                <a:lnTo>
                  <a:pt x="14929" y="10474"/>
                </a:lnTo>
                <a:close/>
                <a:moveTo>
                  <a:pt x="16996" y="10809"/>
                </a:moveTo>
                <a:lnTo>
                  <a:pt x="16996" y="10809"/>
                </a:lnTo>
                <a:lnTo>
                  <a:pt x="17206" y="10809"/>
                </a:lnTo>
                <a:lnTo>
                  <a:pt x="17374" y="9309"/>
                </a:lnTo>
                <a:cubicBezTo>
                  <a:pt x="17307" y="9283"/>
                  <a:pt x="17239" y="9258"/>
                  <a:pt x="17173" y="9232"/>
                </a:cubicBezTo>
                <a:lnTo>
                  <a:pt x="16996" y="10809"/>
                </a:lnTo>
                <a:close/>
                <a:moveTo>
                  <a:pt x="18330" y="2688"/>
                </a:moveTo>
                <a:lnTo>
                  <a:pt x="18330" y="2688"/>
                </a:lnTo>
                <a:cubicBezTo>
                  <a:pt x="18415" y="2751"/>
                  <a:pt x="18496" y="2819"/>
                  <a:pt x="18571" y="2891"/>
                </a:cubicBezTo>
                <a:lnTo>
                  <a:pt x="18139" y="0"/>
                </a:lnTo>
                <a:lnTo>
                  <a:pt x="17927" y="0"/>
                </a:lnTo>
                <a:lnTo>
                  <a:pt x="18330" y="2688"/>
                </a:lnTo>
                <a:close/>
                <a:moveTo>
                  <a:pt x="8709" y="9862"/>
                </a:moveTo>
                <a:lnTo>
                  <a:pt x="8709" y="9862"/>
                </a:lnTo>
                <a:cubicBezTo>
                  <a:pt x="8641" y="9876"/>
                  <a:pt x="8573" y="9889"/>
                  <a:pt x="8504" y="9902"/>
                </a:cubicBezTo>
                <a:lnTo>
                  <a:pt x="8673" y="10809"/>
                </a:lnTo>
                <a:lnTo>
                  <a:pt x="8886" y="10809"/>
                </a:lnTo>
                <a:lnTo>
                  <a:pt x="8709" y="9862"/>
                </a:lnTo>
                <a:close/>
                <a:moveTo>
                  <a:pt x="10788" y="9232"/>
                </a:moveTo>
                <a:lnTo>
                  <a:pt x="10788" y="9232"/>
                </a:lnTo>
                <a:cubicBezTo>
                  <a:pt x="10722" y="9258"/>
                  <a:pt x="10654" y="9283"/>
                  <a:pt x="10587" y="9309"/>
                </a:cubicBezTo>
                <a:lnTo>
                  <a:pt x="10755" y="10809"/>
                </a:lnTo>
                <a:lnTo>
                  <a:pt x="10965" y="10809"/>
                </a:lnTo>
                <a:lnTo>
                  <a:pt x="10788" y="9232"/>
                </a:lnTo>
                <a:close/>
                <a:moveTo>
                  <a:pt x="9744" y="9598"/>
                </a:moveTo>
                <a:lnTo>
                  <a:pt x="9744" y="9598"/>
                </a:lnTo>
                <a:cubicBezTo>
                  <a:pt x="9678" y="9618"/>
                  <a:pt x="9610" y="9638"/>
                  <a:pt x="9542" y="9657"/>
                </a:cubicBezTo>
                <a:lnTo>
                  <a:pt x="9714" y="10809"/>
                </a:lnTo>
                <a:lnTo>
                  <a:pt x="9925" y="10809"/>
                </a:lnTo>
                <a:lnTo>
                  <a:pt x="9744" y="9598"/>
                </a:lnTo>
                <a:close/>
                <a:moveTo>
                  <a:pt x="12001" y="10760"/>
                </a:moveTo>
                <a:lnTo>
                  <a:pt x="12001" y="10760"/>
                </a:lnTo>
                <a:lnTo>
                  <a:pt x="11856" y="8817"/>
                </a:lnTo>
                <a:cubicBezTo>
                  <a:pt x="11788" y="8842"/>
                  <a:pt x="11720" y="8868"/>
                  <a:pt x="11652" y="8894"/>
                </a:cubicBezTo>
                <a:lnTo>
                  <a:pt x="11795" y="10809"/>
                </a:lnTo>
                <a:lnTo>
                  <a:pt x="11881" y="10809"/>
                </a:lnTo>
                <a:cubicBezTo>
                  <a:pt x="11921" y="10792"/>
                  <a:pt x="11961" y="10776"/>
                  <a:pt x="12001" y="10760"/>
                </a:cubicBezTo>
                <a:close/>
                <a:moveTo>
                  <a:pt x="13032" y="10474"/>
                </a:moveTo>
                <a:lnTo>
                  <a:pt x="13032" y="10474"/>
                </a:lnTo>
                <a:cubicBezTo>
                  <a:pt x="12963" y="10486"/>
                  <a:pt x="12893" y="10499"/>
                  <a:pt x="12825" y="10514"/>
                </a:cubicBezTo>
                <a:lnTo>
                  <a:pt x="12751" y="8532"/>
                </a:lnTo>
                <a:cubicBezTo>
                  <a:pt x="12819" y="8514"/>
                  <a:pt x="12888" y="8497"/>
                  <a:pt x="12958" y="8482"/>
                </a:cubicBezTo>
                <a:lnTo>
                  <a:pt x="13032" y="10474"/>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2" name="Title 1">
            <a:extLst>
              <a:ext uri="{FF2B5EF4-FFF2-40B4-BE49-F238E27FC236}">
                <a16:creationId xmlns:a16="http://schemas.microsoft.com/office/drawing/2014/main" id="{F9AC90E9-8548-4F44-A404-4532EB3B482D}"/>
              </a:ext>
            </a:extLst>
          </p:cNvPr>
          <p:cNvSpPr>
            <a:spLocks noGrp="1"/>
          </p:cNvSpPr>
          <p:nvPr>
            <p:ph type="title" hasCustomPrompt="1"/>
          </p:nvPr>
        </p:nvSpPr>
        <p:spPr>
          <a:xfrm>
            <a:off x="457200" y="409575"/>
            <a:ext cx="6950075" cy="1691639"/>
          </a:xfrm>
        </p:spPr>
        <p:txBody>
          <a:bodyPr rIns="137160" anchor="b" anchorCtr="0"/>
          <a:lstStyle>
            <a:lvl1pPr>
              <a:defRPr sz="3200" spc="-60" baseline="0">
                <a:solidFill>
                  <a:schemeClr val="bg1"/>
                </a:solidFill>
              </a:defRPr>
            </a:lvl1pPr>
          </a:lstStyle>
          <a:p>
            <a:r>
              <a:rPr lang="en-US" dirty="0"/>
              <a:t>Section header title</a:t>
            </a:r>
          </a:p>
        </p:txBody>
      </p:sp>
      <p:sp>
        <p:nvSpPr>
          <p:cNvPr id="3" name="Text Placeholder 2">
            <a:extLst>
              <a:ext uri="{FF2B5EF4-FFF2-40B4-BE49-F238E27FC236}">
                <a16:creationId xmlns:a16="http://schemas.microsoft.com/office/drawing/2014/main" id="{0E07319C-9A3D-6A49-8F17-E79484E38275}"/>
              </a:ext>
            </a:extLst>
          </p:cNvPr>
          <p:cNvSpPr>
            <a:spLocks noGrp="1"/>
          </p:cNvSpPr>
          <p:nvPr>
            <p:ph type="body" idx="1" hasCustomPrompt="1"/>
          </p:nvPr>
        </p:nvSpPr>
        <p:spPr>
          <a:xfrm>
            <a:off x="457201" y="2240280"/>
            <a:ext cx="3978274" cy="456267"/>
          </a:xfrm>
        </p:spPr>
        <p:txBody>
          <a:bodyPr>
            <a:noAutofit/>
          </a:bodyPr>
          <a:lstStyle>
            <a:lvl1pPr marL="0" indent="0">
              <a:spcBef>
                <a:spcPts val="0"/>
              </a:spcBef>
              <a:buNone/>
              <a:defRPr sz="1000" cap="none" baseline="0">
                <a:solidFill>
                  <a:schemeClr val="bg1"/>
                </a:solidFill>
              </a:defRPr>
            </a:lvl1pPr>
            <a:lvl2pPr marL="0" indent="0">
              <a:spcBef>
                <a:spcPts val="0"/>
              </a:spcBef>
              <a:buNone/>
              <a:defRPr sz="1000" cap="all" baseline="0">
                <a:solidFill>
                  <a:schemeClr val="bg1"/>
                </a:solidFill>
              </a:defRPr>
            </a:lvl2pPr>
            <a:lvl3pPr marL="0" indent="0">
              <a:spcBef>
                <a:spcPts val="0"/>
              </a:spcBef>
              <a:buNone/>
              <a:defRPr sz="1000" cap="all" baseline="0">
                <a:solidFill>
                  <a:schemeClr val="bg1"/>
                </a:solidFill>
              </a:defRPr>
            </a:lvl3pPr>
            <a:lvl4pPr marL="0" indent="0">
              <a:spcBef>
                <a:spcPts val="0"/>
              </a:spcBef>
              <a:buNone/>
              <a:defRPr sz="1000" cap="all" baseline="0">
                <a:solidFill>
                  <a:schemeClr val="bg1"/>
                </a:solidFill>
              </a:defRPr>
            </a:lvl4pPr>
            <a:lvl5pPr marL="0" indent="0">
              <a:spcBef>
                <a:spcPts val="0"/>
              </a:spcBef>
              <a:buNone/>
              <a:defRPr sz="1000" cap="all" baseline="0">
                <a:solidFill>
                  <a:schemeClr val="bg1"/>
                </a:solidFill>
              </a:defRPr>
            </a:lvl5pPr>
            <a:lvl6pPr marL="0" indent="0">
              <a:spcBef>
                <a:spcPts val="0"/>
              </a:spcBef>
              <a:buNone/>
              <a:defRPr sz="1000" cap="all" baseline="0">
                <a:solidFill>
                  <a:schemeClr val="bg1"/>
                </a:solidFill>
              </a:defRPr>
            </a:lvl6pPr>
            <a:lvl7pPr marL="0" indent="0">
              <a:spcBef>
                <a:spcPts val="0"/>
              </a:spcBef>
              <a:buNone/>
              <a:defRPr sz="1000" cap="all" baseline="0">
                <a:solidFill>
                  <a:schemeClr val="bg1"/>
                </a:solidFill>
              </a:defRPr>
            </a:lvl7pPr>
            <a:lvl8pPr marL="0" indent="0">
              <a:spcBef>
                <a:spcPts val="0"/>
              </a:spcBef>
              <a:buNone/>
              <a:defRPr sz="1000" cap="all" baseline="0">
                <a:solidFill>
                  <a:schemeClr val="bg1"/>
                </a:solidFill>
              </a:defRPr>
            </a:lvl8pPr>
            <a:lvl9pPr marL="0" indent="0">
              <a:spcBef>
                <a:spcPts val="0"/>
              </a:spcBef>
              <a:buNone/>
              <a:defRPr sz="1000" cap="all" baseline="0">
                <a:solidFill>
                  <a:schemeClr val="bg1"/>
                </a:solidFill>
              </a:defRPr>
            </a:lvl9pPr>
          </a:lstStyle>
          <a:p>
            <a:pPr lvl="0"/>
            <a:r>
              <a:rPr lang="en-US" dirty="0"/>
              <a:t>Optional subtitle</a:t>
            </a:r>
          </a:p>
        </p:txBody>
      </p:sp>
    </p:spTree>
    <p:extLst>
      <p:ext uri="{BB962C8B-B14F-4D97-AF65-F5344CB8AC3E}">
        <p14:creationId xmlns:p14="http://schemas.microsoft.com/office/powerpoint/2010/main" val="212274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6A3B-A09F-2F48-89B5-88F69CD0D645}"/>
              </a:ext>
            </a:extLst>
          </p:cNvPr>
          <p:cNvSpPr>
            <a:spLocks noGrp="1"/>
          </p:cNvSpPr>
          <p:nvPr>
            <p:ph type="title" hasCustomPrompt="1"/>
          </p:nvPr>
        </p:nvSpPr>
        <p:spPr/>
        <p:txBody>
          <a:bodyPr/>
          <a:lstStyle/>
          <a:p>
            <a:r>
              <a:rPr lang="en-US" dirty="0"/>
              <a:t>Slide title</a:t>
            </a:r>
          </a:p>
        </p:txBody>
      </p:sp>
      <p:sp>
        <p:nvSpPr>
          <p:cNvPr id="6" name="Slide Number Placeholder 5">
            <a:extLst>
              <a:ext uri="{FF2B5EF4-FFF2-40B4-BE49-F238E27FC236}">
                <a16:creationId xmlns:a16="http://schemas.microsoft.com/office/drawing/2014/main" id="{1D121BBA-E035-AC4A-9970-B27091D752B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Tree>
    <p:extLst>
      <p:ext uri="{BB962C8B-B14F-4D97-AF65-F5344CB8AC3E}">
        <p14:creationId xmlns:p14="http://schemas.microsoft.com/office/powerpoint/2010/main" val="242999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D3FE97-439F-A649-87BE-06EB6810ACDF}"/>
              </a:ext>
            </a:extLst>
          </p:cNvPr>
          <p:cNvSpPr>
            <a:spLocks noGrp="1"/>
          </p:cNvSpPr>
          <p:nvPr>
            <p:ph type="sldNum" sz="quarter" idx="10"/>
          </p:nvPr>
        </p:nvSpPr>
        <p:spPr/>
        <p:txBody>
          <a:bodyPr/>
          <a:lstStyle/>
          <a:p>
            <a:fld id="{E59C716A-E560-2D44-8739-72D446B232A5}" type="slidenum">
              <a:rPr lang="en-US" smtClean="0"/>
              <a:pPr/>
              <a:t>‹#›</a:t>
            </a:fld>
            <a:endParaRPr lang="en-US" dirty="0"/>
          </a:p>
        </p:txBody>
      </p:sp>
    </p:spTree>
    <p:extLst>
      <p:ext uri="{BB962C8B-B14F-4D97-AF65-F5344CB8AC3E}">
        <p14:creationId xmlns:p14="http://schemas.microsoft.com/office/powerpoint/2010/main" val="211990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White">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8805632-84E3-CE4C-ABBB-A2841289972B}"/>
              </a:ext>
            </a:extLst>
          </p:cNvPr>
          <p:cNvSpPr>
            <a:spLocks noChangeAspect="1" noEditPoints="1"/>
          </p:cNvSpPr>
          <p:nvPr userDrawn="1"/>
        </p:nvSpPr>
        <p:spPr bwMode="hidden">
          <a:xfrm>
            <a:off x="2468880" y="3255264"/>
            <a:ext cx="6583680" cy="1885281"/>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006F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50953EBE-000A-4847-AECD-FAA20C0B0545}"/>
              </a:ext>
            </a:extLst>
          </p:cNvPr>
          <p:cNvSpPr txBox="1">
            <a:spLocks/>
          </p:cNvSpPr>
          <p:nvPr userDrawn="1"/>
        </p:nvSpPr>
        <p:spPr>
          <a:xfrm>
            <a:off x="457200" y="1240530"/>
            <a:ext cx="3978275" cy="545541"/>
          </a:xfrm>
          <a:prstGeom prst="rect">
            <a:avLst/>
          </a:prstGeom>
          <a:noFill/>
        </p:spPr>
        <p:txBody>
          <a:bodyPr vert="horz" lIns="0" tIns="0" rIns="0" bIns="0" rtlCol="0" anchor="t" anchorCtr="0">
            <a:noAutofit/>
          </a:bodyPr>
          <a:lstStyle>
            <a:lvl1pPr algn="l" defTabSz="685800" rtl="0" eaLnBrk="1" latinLnBrk="0" hangingPunct="1">
              <a:lnSpc>
                <a:spcPct val="90000"/>
              </a:lnSpc>
              <a:spcBef>
                <a:spcPct val="0"/>
              </a:spcBef>
              <a:buNone/>
              <a:defRPr sz="2400" kern="1200" spc="-40" baseline="0">
                <a:solidFill>
                  <a:schemeClr val="bg2"/>
                </a:solidFill>
                <a:latin typeface="+mj-lt"/>
                <a:ea typeface="+mj-ea"/>
                <a:cs typeface="+mj-cs"/>
              </a:defRPr>
            </a:lvl1pPr>
          </a:lstStyle>
          <a:p>
            <a:r>
              <a:rPr lang="en-US" sz="3200" spc="-60" baseline="0" dirty="0">
                <a:solidFill>
                  <a:schemeClr val="bg2"/>
                </a:solidFill>
              </a:rPr>
              <a:t>Thank you</a:t>
            </a:r>
          </a:p>
        </p:txBody>
      </p:sp>
      <p:sp>
        <p:nvSpPr>
          <p:cNvPr id="3" name="Text Placeholder 2">
            <a:extLst>
              <a:ext uri="{FF2B5EF4-FFF2-40B4-BE49-F238E27FC236}">
                <a16:creationId xmlns:a16="http://schemas.microsoft.com/office/drawing/2014/main" id="{725C8422-08BB-9643-8698-4BD671D3326F}"/>
              </a:ext>
            </a:extLst>
          </p:cNvPr>
          <p:cNvSpPr>
            <a:spLocks noGrp="1"/>
          </p:cNvSpPr>
          <p:nvPr>
            <p:ph type="body" sz="quarter" idx="10" hasCustomPrompt="1"/>
          </p:nvPr>
        </p:nvSpPr>
        <p:spPr>
          <a:xfrm>
            <a:off x="457199" y="1914259"/>
            <a:ext cx="3978275" cy="2516132"/>
          </a:xfrm>
        </p:spPr>
        <p:txBody>
          <a:bodyPr>
            <a:normAutofit/>
          </a:bodyPr>
          <a:lstStyle>
            <a:lvl1pPr marL="0" indent="0">
              <a:lnSpc>
                <a:spcPct val="100000"/>
              </a:lnSpc>
              <a:spcBef>
                <a:spcPts val="0"/>
              </a:spcBef>
              <a:buFont typeface="Arial" pitchFamily="34" charset="0"/>
              <a:buNone/>
              <a:defRPr sz="1000">
                <a:solidFill>
                  <a:schemeClr val="tx1"/>
                </a:solidFill>
              </a:defRPr>
            </a:lvl1pPr>
            <a:lvl2pPr marL="0" indent="0">
              <a:lnSpc>
                <a:spcPct val="100000"/>
              </a:lnSpc>
              <a:spcBef>
                <a:spcPts val="0"/>
              </a:spcBef>
              <a:buSzPct val="120000"/>
              <a:buFont typeface="Arial" pitchFamily="34" charset="0"/>
              <a:buNone/>
              <a:defRPr sz="1000">
                <a:solidFill>
                  <a:schemeClr val="tx1"/>
                </a:solidFill>
              </a:defRPr>
            </a:lvl2pPr>
            <a:lvl3pPr marL="176022" indent="0">
              <a:lnSpc>
                <a:spcPct val="100000"/>
              </a:lnSpc>
              <a:spcBef>
                <a:spcPts val="0"/>
              </a:spcBef>
              <a:buNone/>
              <a:defRPr sz="1000">
                <a:solidFill>
                  <a:schemeClr val="tx1"/>
                </a:solidFill>
              </a:defRPr>
            </a:lvl3pPr>
            <a:lvl4pPr marL="340614" indent="0">
              <a:lnSpc>
                <a:spcPct val="100000"/>
              </a:lnSpc>
              <a:spcBef>
                <a:spcPts val="0"/>
              </a:spcBef>
              <a:buNone/>
              <a:defRPr sz="1000">
                <a:solidFill>
                  <a:schemeClr val="tx1"/>
                </a:solidFill>
              </a:defRPr>
            </a:lvl4pPr>
            <a:lvl5pPr marL="514350" indent="0">
              <a:lnSpc>
                <a:spcPct val="100000"/>
              </a:lnSpc>
              <a:spcBef>
                <a:spcPts val="0"/>
              </a:spcBef>
              <a:buNone/>
              <a:defRPr sz="1000">
                <a:solidFill>
                  <a:schemeClr val="tx1"/>
                </a:solidFill>
              </a:defRPr>
            </a:lvl5pPr>
            <a:lvl6pPr marL="688086" indent="0">
              <a:lnSpc>
                <a:spcPct val="100000"/>
              </a:lnSpc>
              <a:spcBef>
                <a:spcPts val="0"/>
              </a:spcBef>
              <a:buNone/>
              <a:defRPr sz="1000">
                <a:solidFill>
                  <a:schemeClr val="tx1"/>
                </a:solidFill>
              </a:defRPr>
            </a:lvl6pPr>
            <a:lvl7pPr marL="852678" indent="0">
              <a:lnSpc>
                <a:spcPct val="100000"/>
              </a:lnSpc>
              <a:spcBef>
                <a:spcPts val="0"/>
              </a:spcBef>
              <a:buNone/>
              <a:defRPr sz="1000">
                <a:solidFill>
                  <a:schemeClr val="tx1"/>
                </a:solidFill>
              </a:defRPr>
            </a:lvl7pPr>
            <a:lvl8pPr marL="1026414" indent="0">
              <a:lnSpc>
                <a:spcPct val="100000"/>
              </a:lnSpc>
              <a:spcBef>
                <a:spcPts val="0"/>
              </a:spcBef>
              <a:buNone/>
              <a:defRPr sz="1000">
                <a:solidFill>
                  <a:schemeClr val="tx1"/>
                </a:solidFill>
              </a:defRPr>
            </a:lvl8pPr>
            <a:lvl9pPr marL="1200150" indent="0">
              <a:lnSpc>
                <a:spcPct val="100000"/>
              </a:lnSpc>
              <a:spcBef>
                <a:spcPts val="0"/>
              </a:spcBef>
              <a:buNone/>
              <a:defRPr sz="1000">
                <a:solidFill>
                  <a:schemeClr val="tx1"/>
                </a:solidFill>
              </a:defRPr>
            </a:lvl9pPr>
          </a:lstStyle>
          <a:p>
            <a:pPr lvl="0"/>
            <a:r>
              <a:rPr lang="en-US" dirty="0"/>
              <a:t>Optional contact information</a:t>
            </a:r>
          </a:p>
        </p:txBody>
      </p:sp>
      <p:pic>
        <p:nvPicPr>
          <p:cNvPr id="9" name="Picture 8">
            <a:extLst>
              <a:ext uri="{FF2B5EF4-FFF2-40B4-BE49-F238E27FC236}">
                <a16:creationId xmlns:a16="http://schemas.microsoft.com/office/drawing/2014/main" id="{EAE82B13-13AC-994D-B028-46AE92867DE8}"/>
              </a:ext>
            </a:extLst>
          </p:cNvPr>
          <p:cNvPicPr>
            <a:picLocks noChangeAspect="1"/>
          </p:cNvPicPr>
          <p:nvPr userDrawn="1"/>
        </p:nvPicPr>
        <p:blipFill>
          <a:blip r:embed="rId2"/>
          <a:stretch>
            <a:fillRect/>
          </a:stretch>
        </p:blipFill>
        <p:spPr>
          <a:xfrm>
            <a:off x="869315" y="4531770"/>
            <a:ext cx="2002536" cy="347931"/>
          </a:xfrm>
          <a:prstGeom prst="rect">
            <a:avLst/>
          </a:prstGeom>
        </p:spPr>
      </p:pic>
      <p:pic>
        <p:nvPicPr>
          <p:cNvPr id="7" name="Picture 6">
            <a:extLst>
              <a:ext uri="{FF2B5EF4-FFF2-40B4-BE49-F238E27FC236}">
                <a16:creationId xmlns:a16="http://schemas.microsoft.com/office/drawing/2014/main" id="{34728244-1361-5F4C-B4B2-6000550B247B}"/>
              </a:ext>
            </a:extLst>
          </p:cNvPr>
          <p:cNvPicPr>
            <a:picLocks noChangeAspect="1"/>
          </p:cNvPicPr>
          <p:nvPr userDrawn="1"/>
        </p:nvPicPr>
        <p:blipFill>
          <a:blip r:embed="rId3"/>
          <a:stretch>
            <a:fillRect/>
          </a:stretch>
        </p:blipFill>
        <p:spPr>
          <a:xfrm>
            <a:off x="389255" y="4430395"/>
            <a:ext cx="550683" cy="550683"/>
          </a:xfrm>
          <a:prstGeom prst="rect">
            <a:avLst/>
          </a:prstGeom>
        </p:spPr>
      </p:pic>
    </p:spTree>
    <p:extLst>
      <p:ext uri="{BB962C8B-B14F-4D97-AF65-F5344CB8AC3E}">
        <p14:creationId xmlns:p14="http://schemas.microsoft.com/office/powerpoint/2010/main" val="331419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Pr>
        <a:solidFill>
          <a:srgbClr val="00175A"/>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8805632-84E3-CE4C-ABBB-A2841289972B}"/>
              </a:ext>
            </a:extLst>
          </p:cNvPr>
          <p:cNvSpPr>
            <a:spLocks noChangeAspect="1" noEditPoints="1"/>
          </p:cNvSpPr>
          <p:nvPr userDrawn="1"/>
        </p:nvSpPr>
        <p:spPr bwMode="hidden">
          <a:xfrm>
            <a:off x="2468880" y="3255264"/>
            <a:ext cx="6583680" cy="1885281"/>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006F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50953EBE-000A-4847-AECD-FAA20C0B0545}"/>
              </a:ext>
            </a:extLst>
          </p:cNvPr>
          <p:cNvSpPr txBox="1">
            <a:spLocks/>
          </p:cNvSpPr>
          <p:nvPr userDrawn="1"/>
        </p:nvSpPr>
        <p:spPr>
          <a:xfrm>
            <a:off x="457200" y="1240530"/>
            <a:ext cx="3978275" cy="545541"/>
          </a:xfrm>
          <a:prstGeom prst="rect">
            <a:avLst/>
          </a:prstGeom>
          <a:noFill/>
        </p:spPr>
        <p:txBody>
          <a:bodyPr vert="horz" lIns="0" tIns="0" rIns="0" bIns="0" rtlCol="0" anchor="t" anchorCtr="0">
            <a:noAutofit/>
          </a:bodyPr>
          <a:lstStyle>
            <a:lvl1pPr algn="l" defTabSz="685800" rtl="0" eaLnBrk="1" latinLnBrk="0" hangingPunct="1">
              <a:lnSpc>
                <a:spcPct val="90000"/>
              </a:lnSpc>
              <a:spcBef>
                <a:spcPct val="0"/>
              </a:spcBef>
              <a:buNone/>
              <a:defRPr sz="2400" kern="1200" spc="-40" baseline="0">
                <a:solidFill>
                  <a:schemeClr val="bg2"/>
                </a:solidFill>
                <a:latin typeface="+mj-lt"/>
                <a:ea typeface="+mj-ea"/>
                <a:cs typeface="+mj-cs"/>
              </a:defRPr>
            </a:lvl1pPr>
          </a:lstStyle>
          <a:p>
            <a:r>
              <a:rPr lang="en-US" sz="3200" spc="-60" baseline="0" dirty="0">
                <a:solidFill>
                  <a:schemeClr val="bg1"/>
                </a:solidFill>
              </a:rPr>
              <a:t>Thank you</a:t>
            </a:r>
          </a:p>
        </p:txBody>
      </p:sp>
      <p:pic>
        <p:nvPicPr>
          <p:cNvPr id="6" name="Picture 5">
            <a:extLst>
              <a:ext uri="{FF2B5EF4-FFF2-40B4-BE49-F238E27FC236}">
                <a16:creationId xmlns:a16="http://schemas.microsoft.com/office/drawing/2014/main" id="{172D7505-3A56-974B-9FD0-1C9DD6BE92FC}"/>
              </a:ext>
            </a:extLst>
          </p:cNvPr>
          <p:cNvPicPr>
            <a:picLocks noChangeAspect="1"/>
          </p:cNvPicPr>
          <p:nvPr userDrawn="1"/>
        </p:nvPicPr>
        <p:blipFill>
          <a:blip r:embed="rId2"/>
          <a:stretch>
            <a:fillRect/>
          </a:stretch>
        </p:blipFill>
        <p:spPr>
          <a:xfrm>
            <a:off x="869315" y="4531770"/>
            <a:ext cx="2002536" cy="347930"/>
          </a:xfrm>
          <a:prstGeom prst="rect">
            <a:avLst/>
          </a:prstGeom>
        </p:spPr>
      </p:pic>
      <p:pic>
        <p:nvPicPr>
          <p:cNvPr id="7" name="Picture 6">
            <a:extLst>
              <a:ext uri="{FF2B5EF4-FFF2-40B4-BE49-F238E27FC236}">
                <a16:creationId xmlns:a16="http://schemas.microsoft.com/office/drawing/2014/main" id="{34728244-1361-5F4C-B4B2-6000550B247B}"/>
              </a:ext>
            </a:extLst>
          </p:cNvPr>
          <p:cNvPicPr>
            <a:picLocks noChangeAspect="1"/>
          </p:cNvPicPr>
          <p:nvPr userDrawn="1"/>
        </p:nvPicPr>
        <p:blipFill>
          <a:blip r:embed="rId3"/>
          <a:stretch>
            <a:fillRect/>
          </a:stretch>
        </p:blipFill>
        <p:spPr>
          <a:xfrm>
            <a:off x="389255" y="4430395"/>
            <a:ext cx="550683" cy="550683"/>
          </a:xfrm>
          <a:prstGeom prst="rect">
            <a:avLst/>
          </a:prstGeom>
        </p:spPr>
      </p:pic>
      <p:sp>
        <p:nvSpPr>
          <p:cNvPr id="3" name="Text Placeholder 2">
            <a:extLst>
              <a:ext uri="{FF2B5EF4-FFF2-40B4-BE49-F238E27FC236}">
                <a16:creationId xmlns:a16="http://schemas.microsoft.com/office/drawing/2014/main" id="{725C8422-08BB-9643-8698-4BD671D3326F}"/>
              </a:ext>
            </a:extLst>
          </p:cNvPr>
          <p:cNvSpPr>
            <a:spLocks noGrp="1"/>
          </p:cNvSpPr>
          <p:nvPr>
            <p:ph type="body" sz="quarter" idx="10" hasCustomPrompt="1"/>
          </p:nvPr>
        </p:nvSpPr>
        <p:spPr>
          <a:xfrm>
            <a:off x="457199" y="1914259"/>
            <a:ext cx="3978275" cy="2516132"/>
          </a:xfrm>
        </p:spPr>
        <p:txBody>
          <a:bodyPr>
            <a:normAutofit/>
          </a:bodyPr>
          <a:lstStyle>
            <a:lvl1pPr marL="0" indent="0">
              <a:lnSpc>
                <a:spcPct val="100000"/>
              </a:lnSpc>
              <a:spcBef>
                <a:spcPts val="0"/>
              </a:spcBef>
              <a:buFont typeface="Arial" pitchFamily="34" charset="0"/>
              <a:buNone/>
              <a:defRPr sz="1000">
                <a:solidFill>
                  <a:schemeClr val="bg2"/>
                </a:solidFill>
              </a:defRPr>
            </a:lvl1pPr>
            <a:lvl2pPr marL="0" indent="-171450">
              <a:lnSpc>
                <a:spcPct val="100000"/>
              </a:lnSpc>
              <a:spcBef>
                <a:spcPts val="0"/>
              </a:spcBef>
              <a:buSzPct val="120000"/>
              <a:buFont typeface="Arial" pitchFamily="34" charset="0"/>
              <a:buChar char="▪"/>
              <a:defRPr sz="1000">
                <a:solidFill>
                  <a:schemeClr val="bg2"/>
                </a:solidFill>
              </a:defRPr>
            </a:lvl2pPr>
            <a:lvl3pPr marL="347472">
              <a:lnSpc>
                <a:spcPct val="100000"/>
              </a:lnSpc>
              <a:spcBef>
                <a:spcPts val="0"/>
              </a:spcBef>
              <a:defRPr sz="1000">
                <a:solidFill>
                  <a:schemeClr val="bg2"/>
                </a:solidFill>
              </a:defRPr>
            </a:lvl3pPr>
            <a:lvl4pPr marL="512064">
              <a:lnSpc>
                <a:spcPct val="100000"/>
              </a:lnSpc>
              <a:spcBef>
                <a:spcPts val="0"/>
              </a:spcBef>
              <a:defRPr sz="1000">
                <a:solidFill>
                  <a:schemeClr val="bg2"/>
                </a:solidFill>
              </a:defRPr>
            </a:lvl4pPr>
            <a:lvl5pPr marL="685800">
              <a:lnSpc>
                <a:spcPct val="100000"/>
              </a:lnSpc>
              <a:spcBef>
                <a:spcPts val="0"/>
              </a:spcBef>
              <a:defRPr sz="1000">
                <a:solidFill>
                  <a:schemeClr val="bg2"/>
                </a:solidFill>
              </a:defRPr>
            </a:lvl5pPr>
            <a:lvl6pPr marL="859536">
              <a:lnSpc>
                <a:spcPct val="100000"/>
              </a:lnSpc>
              <a:spcBef>
                <a:spcPts val="0"/>
              </a:spcBef>
              <a:defRPr sz="1000">
                <a:solidFill>
                  <a:schemeClr val="bg2"/>
                </a:solidFill>
              </a:defRPr>
            </a:lvl6pPr>
            <a:lvl7pPr marL="1024128">
              <a:lnSpc>
                <a:spcPct val="100000"/>
              </a:lnSpc>
              <a:spcBef>
                <a:spcPts val="0"/>
              </a:spcBef>
              <a:defRPr sz="1000">
                <a:solidFill>
                  <a:schemeClr val="bg2"/>
                </a:solidFill>
              </a:defRPr>
            </a:lvl7pPr>
            <a:lvl8pPr marL="1197864">
              <a:lnSpc>
                <a:spcPct val="100000"/>
              </a:lnSpc>
              <a:spcBef>
                <a:spcPts val="0"/>
              </a:spcBef>
              <a:defRPr sz="1000">
                <a:solidFill>
                  <a:schemeClr val="bg2"/>
                </a:solidFill>
              </a:defRPr>
            </a:lvl8pPr>
            <a:lvl9pPr marL="1371600">
              <a:lnSpc>
                <a:spcPct val="100000"/>
              </a:lnSpc>
              <a:spcBef>
                <a:spcPts val="0"/>
              </a:spcBef>
              <a:defRPr sz="1000">
                <a:solidFill>
                  <a:schemeClr val="bg2"/>
                </a:solidFill>
              </a:defRPr>
            </a:lvl9pPr>
          </a:lstStyle>
          <a:p>
            <a:pPr lvl="0"/>
            <a:r>
              <a:rPr lang="en-US" dirty="0"/>
              <a:t>Optional contact information</a:t>
            </a:r>
          </a:p>
        </p:txBody>
      </p:sp>
    </p:spTree>
    <p:extLst>
      <p:ext uri="{BB962C8B-B14F-4D97-AF65-F5344CB8AC3E}">
        <p14:creationId xmlns:p14="http://schemas.microsoft.com/office/powerpoint/2010/main" val="181633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6FDF6-B9A7-5F49-B175-D05D851355EE}"/>
              </a:ext>
            </a:extLst>
          </p:cNvPr>
          <p:cNvSpPr>
            <a:spLocks noGrp="1"/>
          </p:cNvSpPr>
          <p:nvPr>
            <p:ph idx="1"/>
          </p:nvPr>
        </p:nvSpPr>
        <p:spPr>
          <a:xfrm>
            <a:off x="457200" y="1234440"/>
            <a:ext cx="6950075" cy="3200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4E88BEA0-B852-C147-BBD3-C95859B2A06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6" name="Title 5">
            <a:extLst>
              <a:ext uri="{FF2B5EF4-FFF2-40B4-BE49-F238E27FC236}">
                <a16:creationId xmlns:a16="http://schemas.microsoft.com/office/drawing/2014/main" id="{65B5E1D0-AE0A-0143-9707-C1606290568A}"/>
              </a:ext>
            </a:extLst>
          </p:cNvPr>
          <p:cNvSpPr>
            <a:spLocks noGrp="1"/>
          </p:cNvSpPr>
          <p:nvPr>
            <p:ph type="title" hasCustomPrompt="1"/>
          </p:nvPr>
        </p:nvSpPr>
        <p:spPr/>
        <p:txBody>
          <a:bodyPr/>
          <a:lstStyle/>
          <a:p>
            <a:r>
              <a:rPr lang="en-US" dirty="0"/>
              <a:t>Slide title</a:t>
            </a:r>
          </a:p>
        </p:txBody>
      </p:sp>
    </p:spTree>
    <p:extLst>
      <p:ext uri="{BB962C8B-B14F-4D97-AF65-F5344CB8AC3E}">
        <p14:creationId xmlns:p14="http://schemas.microsoft.com/office/powerpoint/2010/main" val="214607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with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6FDF6-B9A7-5F49-B175-D05D851355EE}"/>
              </a:ext>
            </a:extLst>
          </p:cNvPr>
          <p:cNvSpPr>
            <a:spLocks noGrp="1"/>
          </p:cNvSpPr>
          <p:nvPr>
            <p:ph idx="1"/>
          </p:nvPr>
        </p:nvSpPr>
        <p:spPr>
          <a:xfrm>
            <a:off x="457200" y="1234440"/>
            <a:ext cx="6950075" cy="3200400"/>
          </a:xfrm>
        </p:spPr>
        <p:txBody>
          <a:bodyPr/>
          <a:lstStyle>
            <a:lvl1pPr marL="171450" indent="-171450">
              <a:buFont typeface="Arial" panose="020B0604020202020204" pitchFamily="34" charset="0"/>
              <a:buChar char="•"/>
              <a:defRPr/>
            </a:lvl1pPr>
            <a:lvl2pPr>
              <a:defRPr sz="1100"/>
            </a:lvl2pPr>
            <a:lvl3pPr>
              <a:defRPr sz="1000"/>
            </a:lvl3pPr>
            <a:lvl4pPr>
              <a:defRPr sz="9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4E88BEA0-B852-C147-BBD3-C95859B2A06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5" name="Subtitle 2">
            <a:extLst>
              <a:ext uri="{FF2B5EF4-FFF2-40B4-BE49-F238E27FC236}">
                <a16:creationId xmlns:a16="http://schemas.microsoft.com/office/drawing/2014/main" id="{86AEB0BD-88C3-E14D-9931-51C84CB22D5C}"/>
              </a:ext>
            </a:extLst>
          </p:cNvPr>
          <p:cNvSpPr>
            <a:spLocks noGrp="1"/>
          </p:cNvSpPr>
          <p:nvPr>
            <p:ph type="subTitle" idx="11" hasCustomPrompt="1"/>
          </p:nvPr>
        </p:nvSpPr>
        <p:spPr>
          <a:xfrm>
            <a:off x="457200" y="821096"/>
            <a:ext cx="8229600" cy="274280"/>
          </a:xfrm>
        </p:spPr>
        <p:txBody>
          <a:bodyPr tIns="18288">
            <a:noAutofit/>
          </a:bodyPr>
          <a:lstStyle>
            <a:lvl1pPr marL="0" indent="0" algn="l">
              <a:lnSpc>
                <a:spcPct val="100000"/>
              </a:lnSpc>
              <a:spcBef>
                <a:spcPts val="0"/>
              </a:spcBef>
              <a:buNone/>
              <a:defRPr sz="1000" cap="none" spc="0" baseline="0">
                <a:solidFill>
                  <a:schemeClr val="tx1"/>
                </a:solidFill>
                <a:latin typeface="+mn-lt"/>
              </a:defRPr>
            </a:lvl1pPr>
            <a:lvl2pPr marL="0" indent="0" algn="l">
              <a:lnSpc>
                <a:spcPct val="100000"/>
              </a:lnSpc>
              <a:spcBef>
                <a:spcPts val="0"/>
              </a:spcBef>
              <a:buNone/>
              <a:defRPr sz="1000" cap="all" spc="0" baseline="0">
                <a:solidFill>
                  <a:schemeClr val="tx1"/>
                </a:solidFill>
                <a:latin typeface="+mn-lt"/>
              </a:defRPr>
            </a:lvl2pPr>
            <a:lvl3pPr marL="0" indent="0" algn="l">
              <a:lnSpc>
                <a:spcPct val="100000"/>
              </a:lnSpc>
              <a:spcBef>
                <a:spcPts val="0"/>
              </a:spcBef>
              <a:buNone/>
              <a:defRPr sz="1000" cap="all" spc="0" baseline="0">
                <a:solidFill>
                  <a:schemeClr val="tx1"/>
                </a:solidFill>
                <a:latin typeface="+mn-lt"/>
              </a:defRPr>
            </a:lvl3pPr>
            <a:lvl4pPr marL="0" indent="0" algn="l">
              <a:lnSpc>
                <a:spcPct val="100000"/>
              </a:lnSpc>
              <a:spcBef>
                <a:spcPts val="0"/>
              </a:spcBef>
              <a:buNone/>
              <a:defRPr sz="1000" cap="all" spc="0" baseline="0">
                <a:solidFill>
                  <a:schemeClr val="tx1"/>
                </a:solidFill>
                <a:latin typeface="+mn-lt"/>
              </a:defRPr>
            </a:lvl4pPr>
            <a:lvl5pPr marL="0" indent="0" algn="l">
              <a:lnSpc>
                <a:spcPct val="100000"/>
              </a:lnSpc>
              <a:spcBef>
                <a:spcPts val="0"/>
              </a:spcBef>
              <a:buNone/>
              <a:defRPr sz="1000" cap="all" spc="0" baseline="0">
                <a:solidFill>
                  <a:schemeClr val="tx1"/>
                </a:solidFill>
                <a:latin typeface="+mn-lt"/>
              </a:defRPr>
            </a:lvl5pPr>
            <a:lvl6pPr marL="0" indent="0" algn="l">
              <a:lnSpc>
                <a:spcPct val="100000"/>
              </a:lnSpc>
              <a:spcBef>
                <a:spcPts val="0"/>
              </a:spcBef>
              <a:buNone/>
              <a:defRPr sz="1000" cap="all" spc="0" baseline="0">
                <a:solidFill>
                  <a:schemeClr val="tx1"/>
                </a:solidFill>
                <a:latin typeface="+mn-lt"/>
              </a:defRPr>
            </a:lvl6pPr>
            <a:lvl7pPr marL="0" indent="0" algn="l">
              <a:lnSpc>
                <a:spcPct val="100000"/>
              </a:lnSpc>
              <a:spcBef>
                <a:spcPts val="0"/>
              </a:spcBef>
              <a:buNone/>
              <a:defRPr sz="1000" cap="all" spc="0" baseline="0">
                <a:solidFill>
                  <a:schemeClr val="tx1"/>
                </a:solidFill>
                <a:latin typeface="+mn-lt"/>
              </a:defRPr>
            </a:lvl7pPr>
            <a:lvl8pPr marL="0" indent="0" algn="l">
              <a:lnSpc>
                <a:spcPct val="100000"/>
              </a:lnSpc>
              <a:spcBef>
                <a:spcPts val="0"/>
              </a:spcBef>
              <a:buNone/>
              <a:defRPr sz="1000" cap="all" spc="0" baseline="0">
                <a:solidFill>
                  <a:schemeClr val="tx1"/>
                </a:solidFill>
                <a:latin typeface="+mn-lt"/>
              </a:defRPr>
            </a:lvl8pPr>
            <a:lvl9pPr marL="0" indent="0" algn="l">
              <a:lnSpc>
                <a:spcPct val="100000"/>
              </a:lnSpc>
              <a:spcBef>
                <a:spcPts val="0"/>
              </a:spcBef>
              <a:buNone/>
              <a:defRPr sz="1000" cap="all" spc="0" baseline="0">
                <a:solidFill>
                  <a:schemeClr val="tx1"/>
                </a:solidFill>
                <a:latin typeface="+mn-lt"/>
              </a:defRPr>
            </a:lvl9pPr>
          </a:lstStyle>
          <a:p>
            <a:r>
              <a:rPr lang="en-US" dirty="0"/>
              <a:t>Slide subtitle</a:t>
            </a:r>
          </a:p>
        </p:txBody>
      </p:sp>
      <p:sp>
        <p:nvSpPr>
          <p:cNvPr id="6" name="Title 5">
            <a:extLst>
              <a:ext uri="{FF2B5EF4-FFF2-40B4-BE49-F238E27FC236}">
                <a16:creationId xmlns:a16="http://schemas.microsoft.com/office/drawing/2014/main" id="{65B5E1D0-AE0A-0143-9707-C1606290568A}"/>
              </a:ext>
            </a:extLst>
          </p:cNvPr>
          <p:cNvSpPr>
            <a:spLocks noGrp="1"/>
          </p:cNvSpPr>
          <p:nvPr>
            <p:ph type="title" hasCustomPrompt="1"/>
          </p:nvPr>
        </p:nvSpPr>
        <p:spPr>
          <a:xfrm>
            <a:off x="457200" y="411481"/>
            <a:ext cx="8229600" cy="409616"/>
          </a:xfrm>
        </p:spPr>
        <p:txBody>
          <a:bodyPr/>
          <a:lstStyle/>
          <a:p>
            <a:r>
              <a:rPr lang="en-US" dirty="0"/>
              <a:t>Slide title</a:t>
            </a:r>
          </a:p>
        </p:txBody>
      </p:sp>
    </p:spTree>
    <p:extLst>
      <p:ext uri="{BB962C8B-B14F-4D97-AF65-F5344CB8AC3E}">
        <p14:creationId xmlns:p14="http://schemas.microsoft.com/office/powerpoint/2010/main" val="329608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a:xfrm>
            <a:off x="457200" y="411480"/>
            <a:ext cx="8229600" cy="683895"/>
          </a:xfrm>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457201" y="1231900"/>
            <a:ext cx="3977482" cy="3203575"/>
          </a:xfrm>
        </p:spPr>
        <p:txBody>
          <a:bodyPr/>
          <a:lstStyle>
            <a:lvl1pPr>
              <a:defRPr/>
            </a:lvl1pPr>
            <a:lvl2pPr>
              <a:defRPr sz="1100"/>
            </a:lvl2pPr>
            <a:lvl3pPr>
              <a:defRPr sz="1000"/>
            </a:lvl3pPr>
            <a:lvl4pPr>
              <a:defRPr sz="9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4709318" y="1231900"/>
            <a:ext cx="3977481" cy="3203575"/>
          </a:xfrm>
        </p:spPr>
        <p:txBody>
          <a:bodyPr>
            <a:normAutofit/>
          </a:bodyPr>
          <a:lstStyle>
            <a:lvl1pPr indent="-171450" algn="l" defTabSz="685800" rtl="0" eaLnBrk="1" latinLnBrk="0" hangingPunct="1">
              <a:lnSpc>
                <a:spcPct val="120000"/>
              </a:lnSpc>
              <a:buFont typeface="Arial" panose="020B0604020202020204" pitchFamily="34" charset="0"/>
              <a:defRPr lang="en-US" sz="1200" kern="1200" dirty="0" smtClean="0">
                <a:solidFill>
                  <a:schemeClr val="tx1"/>
                </a:solidFill>
                <a:latin typeface="+mn-lt"/>
                <a:ea typeface="+mn-ea"/>
                <a:cs typeface="+mn-cs"/>
              </a:defRPr>
            </a:lvl1pPr>
            <a:lvl2pPr indent="-171450" algn="l" defTabSz="685800" rtl="0" eaLnBrk="1" latinLnBrk="0" hangingPunct="1">
              <a:lnSpc>
                <a:spcPct val="120000"/>
              </a:lnSpc>
              <a:buFont typeface="Arial" panose="020B0604020202020204" pitchFamily="34" charset="0"/>
              <a:defRPr lang="en-US" sz="1100" kern="1200" dirty="0" smtClean="0">
                <a:solidFill>
                  <a:schemeClr val="tx1"/>
                </a:solidFill>
                <a:latin typeface="+mn-lt"/>
                <a:ea typeface="+mn-ea"/>
                <a:cs typeface="+mn-cs"/>
              </a:defRPr>
            </a:lvl2pPr>
            <a:lvl3pPr indent="-171450" algn="l" defTabSz="685800" rtl="0" eaLnBrk="1" latinLnBrk="0" hangingPunct="1">
              <a:lnSpc>
                <a:spcPct val="120000"/>
              </a:lnSpc>
              <a:buFont typeface="Arial" panose="020B0604020202020204" pitchFamily="34" charset="0"/>
              <a:defRPr lang="en-US" sz="1000" kern="1200" dirty="0" smtClean="0">
                <a:solidFill>
                  <a:schemeClr val="tx1"/>
                </a:solidFill>
                <a:latin typeface="+mn-lt"/>
                <a:ea typeface="+mn-ea"/>
                <a:cs typeface="+mn-cs"/>
              </a:defRPr>
            </a:lvl3pPr>
            <a:lvl4pPr indent="-171450" algn="l" defTabSz="685800" rtl="0" eaLnBrk="1" latinLnBrk="0" hangingPunct="1">
              <a:lnSpc>
                <a:spcPct val="120000"/>
              </a:lnSpc>
              <a:buFont typeface="Arial" panose="020B0604020202020204" pitchFamily="34" charset="0"/>
              <a:defRPr lang="en-US" sz="900" kern="1200" dirty="0" smtClean="0">
                <a:solidFill>
                  <a:schemeClr val="tx1"/>
                </a:solidFill>
                <a:latin typeface="+mn-lt"/>
                <a:ea typeface="+mn-ea"/>
                <a:cs typeface="+mn-cs"/>
              </a:defRPr>
            </a:lvl4pPr>
            <a:lvl5pPr indent="-171450" algn="l" defTabSz="685800" rtl="0" eaLnBrk="1" latinLnBrk="0" hangingPunct="1">
              <a:lnSpc>
                <a:spcPct val="120000"/>
              </a:lnSpc>
              <a:buFont typeface="Arial" panose="020B0604020202020204" pitchFamily="34" charset="0"/>
              <a:defRPr lang="en-US" sz="800" kern="1200" dirty="0">
                <a:solidFill>
                  <a:schemeClr val="tx1"/>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Tree>
    <p:extLst>
      <p:ext uri="{BB962C8B-B14F-4D97-AF65-F5344CB8AC3E}">
        <p14:creationId xmlns:p14="http://schemas.microsoft.com/office/powerpoint/2010/main" val="384375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a:xfrm>
            <a:off x="457200" y="411480"/>
            <a:ext cx="8229600" cy="409615"/>
          </a:xfrm>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457201" y="1231900"/>
            <a:ext cx="3977482"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4709318" y="1231900"/>
            <a:ext cx="3977481"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7" name="Subtitle 2">
            <a:extLst>
              <a:ext uri="{FF2B5EF4-FFF2-40B4-BE49-F238E27FC236}">
                <a16:creationId xmlns:a16="http://schemas.microsoft.com/office/drawing/2014/main" id="{CC7B7800-7190-394B-947C-B8A7D81D5A47}"/>
              </a:ext>
            </a:extLst>
          </p:cNvPr>
          <p:cNvSpPr>
            <a:spLocks noGrp="1"/>
          </p:cNvSpPr>
          <p:nvPr>
            <p:ph type="subTitle" idx="11" hasCustomPrompt="1"/>
          </p:nvPr>
        </p:nvSpPr>
        <p:spPr>
          <a:xfrm>
            <a:off x="457200" y="821096"/>
            <a:ext cx="8229600" cy="274280"/>
          </a:xfrm>
        </p:spPr>
        <p:txBody>
          <a:bodyPr tIns="18288">
            <a:noAutofit/>
          </a:bodyPr>
          <a:lstStyle>
            <a:lvl1pPr marL="0" indent="0" algn="l">
              <a:lnSpc>
                <a:spcPct val="100000"/>
              </a:lnSpc>
              <a:spcBef>
                <a:spcPts val="0"/>
              </a:spcBef>
              <a:buNone/>
              <a:defRPr sz="1000" cap="none" spc="0" baseline="0">
                <a:solidFill>
                  <a:schemeClr val="tx1"/>
                </a:solidFill>
                <a:latin typeface="+mn-lt"/>
              </a:defRPr>
            </a:lvl1pPr>
            <a:lvl2pPr marL="0" indent="0" algn="l">
              <a:lnSpc>
                <a:spcPct val="100000"/>
              </a:lnSpc>
              <a:spcBef>
                <a:spcPts val="0"/>
              </a:spcBef>
              <a:buNone/>
              <a:defRPr sz="1000" cap="all" spc="0" baseline="0">
                <a:solidFill>
                  <a:schemeClr val="tx1"/>
                </a:solidFill>
                <a:latin typeface="+mn-lt"/>
              </a:defRPr>
            </a:lvl2pPr>
            <a:lvl3pPr marL="0" indent="0" algn="l">
              <a:lnSpc>
                <a:spcPct val="100000"/>
              </a:lnSpc>
              <a:spcBef>
                <a:spcPts val="0"/>
              </a:spcBef>
              <a:buNone/>
              <a:defRPr sz="1000" cap="all" spc="0" baseline="0">
                <a:solidFill>
                  <a:schemeClr val="tx1"/>
                </a:solidFill>
                <a:latin typeface="+mn-lt"/>
              </a:defRPr>
            </a:lvl3pPr>
            <a:lvl4pPr marL="0" indent="0" algn="l">
              <a:lnSpc>
                <a:spcPct val="100000"/>
              </a:lnSpc>
              <a:spcBef>
                <a:spcPts val="0"/>
              </a:spcBef>
              <a:buNone/>
              <a:defRPr sz="1000" cap="all" spc="0" baseline="0">
                <a:solidFill>
                  <a:schemeClr val="tx1"/>
                </a:solidFill>
                <a:latin typeface="+mn-lt"/>
              </a:defRPr>
            </a:lvl4pPr>
            <a:lvl5pPr marL="0" indent="0" algn="l">
              <a:lnSpc>
                <a:spcPct val="100000"/>
              </a:lnSpc>
              <a:spcBef>
                <a:spcPts val="0"/>
              </a:spcBef>
              <a:buNone/>
              <a:defRPr sz="1000" cap="all" spc="0" baseline="0">
                <a:solidFill>
                  <a:schemeClr val="tx1"/>
                </a:solidFill>
                <a:latin typeface="+mn-lt"/>
              </a:defRPr>
            </a:lvl5pPr>
            <a:lvl6pPr marL="0" indent="0" algn="l">
              <a:lnSpc>
                <a:spcPct val="100000"/>
              </a:lnSpc>
              <a:spcBef>
                <a:spcPts val="0"/>
              </a:spcBef>
              <a:buNone/>
              <a:defRPr sz="1000" cap="all" spc="0" baseline="0">
                <a:solidFill>
                  <a:schemeClr val="tx1"/>
                </a:solidFill>
                <a:latin typeface="+mn-lt"/>
              </a:defRPr>
            </a:lvl6pPr>
            <a:lvl7pPr marL="0" indent="0" algn="l">
              <a:lnSpc>
                <a:spcPct val="100000"/>
              </a:lnSpc>
              <a:spcBef>
                <a:spcPts val="0"/>
              </a:spcBef>
              <a:buNone/>
              <a:defRPr sz="1000" cap="all" spc="0" baseline="0">
                <a:solidFill>
                  <a:schemeClr val="tx1"/>
                </a:solidFill>
                <a:latin typeface="+mn-lt"/>
              </a:defRPr>
            </a:lvl7pPr>
            <a:lvl8pPr marL="0" indent="0" algn="l">
              <a:lnSpc>
                <a:spcPct val="100000"/>
              </a:lnSpc>
              <a:spcBef>
                <a:spcPts val="0"/>
              </a:spcBef>
              <a:buNone/>
              <a:defRPr sz="1000" cap="all" spc="0" baseline="0">
                <a:solidFill>
                  <a:schemeClr val="tx1"/>
                </a:solidFill>
                <a:latin typeface="+mn-lt"/>
              </a:defRPr>
            </a:lvl8pPr>
            <a:lvl9pPr marL="0" indent="0" algn="l">
              <a:lnSpc>
                <a:spcPct val="100000"/>
              </a:lnSpc>
              <a:spcBef>
                <a:spcPts val="0"/>
              </a:spcBef>
              <a:buNone/>
              <a:defRPr sz="1000" cap="all" spc="0" baseline="0">
                <a:solidFill>
                  <a:schemeClr val="tx1"/>
                </a:solidFill>
                <a:latin typeface="+mn-lt"/>
              </a:defRPr>
            </a:lvl9pPr>
          </a:lstStyle>
          <a:p>
            <a:r>
              <a:rPr lang="en-US" dirty="0"/>
              <a:t>Slide subtitle</a:t>
            </a:r>
          </a:p>
        </p:txBody>
      </p:sp>
    </p:spTree>
    <p:extLst>
      <p:ext uri="{BB962C8B-B14F-4D97-AF65-F5344CB8AC3E}">
        <p14:creationId xmlns:p14="http://schemas.microsoft.com/office/powerpoint/2010/main" val="42233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a:xfrm>
            <a:off x="457200" y="411480"/>
            <a:ext cx="8229600" cy="683895"/>
          </a:xfrm>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457201" y="1231900"/>
            <a:ext cx="2561632" cy="3203575"/>
          </a:xfrm>
        </p:spPr>
        <p:txBody>
          <a:bodyPr/>
          <a:lstStyle>
            <a:lvl2pPr>
              <a:defRPr sz="1100"/>
            </a:lvl2pPr>
            <a:lvl3pPr>
              <a:defRPr sz="1000"/>
            </a:lvl3pPr>
            <a:lvl4pPr>
              <a:defRPr sz="9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3291184" y="1231900"/>
            <a:ext cx="2561632" cy="3203575"/>
          </a:xfrm>
        </p:spPr>
        <p:txBody>
          <a:bodyPr/>
          <a:lstStyle>
            <a:lvl2pPr>
              <a:defRPr sz="1100"/>
            </a:lvl2pPr>
            <a:lvl3pPr>
              <a:defRPr sz="1000"/>
            </a:lvl3pPr>
            <a:lvl4pPr>
              <a:defRPr sz="9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11" name="Content Placeholder 10">
            <a:extLst>
              <a:ext uri="{FF2B5EF4-FFF2-40B4-BE49-F238E27FC236}">
                <a16:creationId xmlns:a16="http://schemas.microsoft.com/office/drawing/2014/main" id="{7E600721-B011-D04F-86A1-FAB48F2004CA}"/>
              </a:ext>
            </a:extLst>
          </p:cNvPr>
          <p:cNvSpPr>
            <a:spLocks noGrp="1"/>
          </p:cNvSpPr>
          <p:nvPr>
            <p:ph sz="quarter" idx="11"/>
          </p:nvPr>
        </p:nvSpPr>
        <p:spPr>
          <a:xfrm>
            <a:off x="6125166" y="1231900"/>
            <a:ext cx="2561633" cy="3203575"/>
          </a:xfrm>
        </p:spPr>
        <p:txBody>
          <a:bodyPr/>
          <a:lstStyle>
            <a:lvl2pPr>
              <a:defRPr sz="1100"/>
            </a:lvl2pPr>
            <a:lvl3pPr>
              <a:defRPr sz="1000"/>
            </a:lvl3pPr>
            <a:lvl4pPr>
              <a:defRPr sz="9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241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a:xfrm>
            <a:off x="457200" y="411481"/>
            <a:ext cx="8229600" cy="409616"/>
          </a:xfrm>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457201" y="1231900"/>
            <a:ext cx="2561632" cy="32035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3291184" y="1231900"/>
            <a:ext cx="2561632"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
        <p:nvSpPr>
          <p:cNvPr id="11" name="Content Placeholder 10">
            <a:extLst>
              <a:ext uri="{FF2B5EF4-FFF2-40B4-BE49-F238E27FC236}">
                <a16:creationId xmlns:a16="http://schemas.microsoft.com/office/drawing/2014/main" id="{7E600721-B011-D04F-86A1-FAB48F2004CA}"/>
              </a:ext>
            </a:extLst>
          </p:cNvPr>
          <p:cNvSpPr>
            <a:spLocks noGrp="1"/>
          </p:cNvSpPr>
          <p:nvPr>
            <p:ph sz="quarter" idx="11"/>
          </p:nvPr>
        </p:nvSpPr>
        <p:spPr>
          <a:xfrm>
            <a:off x="6125166" y="1231900"/>
            <a:ext cx="2561633"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ubtitle 2">
            <a:extLst>
              <a:ext uri="{FF2B5EF4-FFF2-40B4-BE49-F238E27FC236}">
                <a16:creationId xmlns:a16="http://schemas.microsoft.com/office/drawing/2014/main" id="{0FDCE18C-4FAF-B84F-8867-AB8B41FDCAC1}"/>
              </a:ext>
            </a:extLst>
          </p:cNvPr>
          <p:cNvSpPr>
            <a:spLocks noGrp="1"/>
          </p:cNvSpPr>
          <p:nvPr>
            <p:ph type="subTitle" idx="12" hasCustomPrompt="1"/>
          </p:nvPr>
        </p:nvSpPr>
        <p:spPr>
          <a:xfrm>
            <a:off x="457200" y="821096"/>
            <a:ext cx="8229600" cy="274280"/>
          </a:xfrm>
        </p:spPr>
        <p:txBody>
          <a:bodyPr tIns="18288">
            <a:noAutofit/>
          </a:bodyPr>
          <a:lstStyle>
            <a:lvl1pPr marL="0" indent="0" algn="l">
              <a:lnSpc>
                <a:spcPct val="100000"/>
              </a:lnSpc>
              <a:spcBef>
                <a:spcPts val="0"/>
              </a:spcBef>
              <a:buNone/>
              <a:defRPr sz="1000" cap="none" spc="0" baseline="0">
                <a:solidFill>
                  <a:schemeClr val="tx1"/>
                </a:solidFill>
                <a:latin typeface="+mn-lt"/>
              </a:defRPr>
            </a:lvl1pPr>
            <a:lvl2pPr marL="0" indent="0" algn="l">
              <a:lnSpc>
                <a:spcPct val="100000"/>
              </a:lnSpc>
              <a:spcBef>
                <a:spcPts val="0"/>
              </a:spcBef>
              <a:buNone/>
              <a:defRPr sz="1000" cap="all" spc="0" baseline="0">
                <a:solidFill>
                  <a:schemeClr val="tx1"/>
                </a:solidFill>
                <a:latin typeface="+mn-lt"/>
              </a:defRPr>
            </a:lvl2pPr>
            <a:lvl3pPr marL="0" indent="0" algn="l">
              <a:lnSpc>
                <a:spcPct val="100000"/>
              </a:lnSpc>
              <a:spcBef>
                <a:spcPts val="0"/>
              </a:spcBef>
              <a:buNone/>
              <a:defRPr sz="1000" cap="all" spc="0" baseline="0">
                <a:solidFill>
                  <a:schemeClr val="tx1"/>
                </a:solidFill>
                <a:latin typeface="+mn-lt"/>
              </a:defRPr>
            </a:lvl3pPr>
            <a:lvl4pPr marL="0" indent="0" algn="l">
              <a:lnSpc>
                <a:spcPct val="100000"/>
              </a:lnSpc>
              <a:spcBef>
                <a:spcPts val="0"/>
              </a:spcBef>
              <a:buNone/>
              <a:defRPr sz="1000" cap="all" spc="0" baseline="0">
                <a:solidFill>
                  <a:schemeClr val="tx1"/>
                </a:solidFill>
                <a:latin typeface="+mn-lt"/>
              </a:defRPr>
            </a:lvl4pPr>
            <a:lvl5pPr marL="0" indent="0" algn="l">
              <a:lnSpc>
                <a:spcPct val="100000"/>
              </a:lnSpc>
              <a:spcBef>
                <a:spcPts val="0"/>
              </a:spcBef>
              <a:buNone/>
              <a:defRPr sz="1000" cap="all" spc="0" baseline="0">
                <a:solidFill>
                  <a:schemeClr val="tx1"/>
                </a:solidFill>
                <a:latin typeface="+mn-lt"/>
              </a:defRPr>
            </a:lvl5pPr>
            <a:lvl6pPr marL="0" indent="0" algn="l">
              <a:lnSpc>
                <a:spcPct val="100000"/>
              </a:lnSpc>
              <a:spcBef>
                <a:spcPts val="0"/>
              </a:spcBef>
              <a:buNone/>
              <a:defRPr sz="1000" cap="all" spc="0" baseline="0">
                <a:solidFill>
                  <a:schemeClr val="tx1"/>
                </a:solidFill>
                <a:latin typeface="+mn-lt"/>
              </a:defRPr>
            </a:lvl6pPr>
            <a:lvl7pPr marL="0" indent="0" algn="l">
              <a:lnSpc>
                <a:spcPct val="100000"/>
              </a:lnSpc>
              <a:spcBef>
                <a:spcPts val="0"/>
              </a:spcBef>
              <a:buNone/>
              <a:defRPr sz="1000" cap="all" spc="0" baseline="0">
                <a:solidFill>
                  <a:schemeClr val="tx1"/>
                </a:solidFill>
                <a:latin typeface="+mn-lt"/>
              </a:defRPr>
            </a:lvl7pPr>
            <a:lvl8pPr marL="0" indent="0" algn="l">
              <a:lnSpc>
                <a:spcPct val="100000"/>
              </a:lnSpc>
              <a:spcBef>
                <a:spcPts val="0"/>
              </a:spcBef>
              <a:buNone/>
              <a:defRPr sz="1000" cap="all" spc="0" baseline="0">
                <a:solidFill>
                  <a:schemeClr val="tx1"/>
                </a:solidFill>
                <a:latin typeface="+mn-lt"/>
              </a:defRPr>
            </a:lvl8pPr>
            <a:lvl9pPr marL="0" indent="0" algn="l">
              <a:lnSpc>
                <a:spcPct val="100000"/>
              </a:lnSpc>
              <a:spcBef>
                <a:spcPts val="0"/>
              </a:spcBef>
              <a:buNone/>
              <a:defRPr sz="1000" cap="all" spc="0" baseline="0">
                <a:solidFill>
                  <a:schemeClr val="tx1"/>
                </a:solidFill>
                <a:latin typeface="+mn-lt"/>
              </a:defRPr>
            </a:lvl9pPr>
          </a:lstStyle>
          <a:p>
            <a:r>
              <a:rPr lang="en-US" dirty="0"/>
              <a:t>Slide subtitle</a:t>
            </a:r>
          </a:p>
        </p:txBody>
      </p:sp>
    </p:spTree>
    <p:extLst>
      <p:ext uri="{BB962C8B-B14F-4D97-AF65-F5344CB8AC3E}">
        <p14:creationId xmlns:p14="http://schemas.microsoft.com/office/powerpoint/2010/main" val="129164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idebar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457201" y="1231900"/>
            <a:ext cx="2560637"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3292476" y="1231900"/>
            <a:ext cx="5394324" cy="3203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pPr/>
              <a:t>‹#›</a:t>
            </a:fld>
            <a:endParaRPr lang="en-US" dirty="0"/>
          </a:p>
        </p:txBody>
      </p:sp>
    </p:spTree>
    <p:extLst>
      <p:ext uri="{BB962C8B-B14F-4D97-AF65-F5344CB8AC3E}">
        <p14:creationId xmlns:p14="http://schemas.microsoft.com/office/powerpoint/2010/main" val="352109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E4BB1FAD-9694-0C46-BC4D-8ADFA81F1051}"/>
              </a:ext>
            </a:extLst>
          </p:cNvPr>
          <p:cNvSpPr>
            <a:spLocks noChangeAspect="1" noEditPoints="1"/>
          </p:cNvSpPr>
          <p:nvPr userDrawn="1"/>
        </p:nvSpPr>
        <p:spPr bwMode="hidden">
          <a:xfrm>
            <a:off x="4315968" y="3930650"/>
            <a:ext cx="4235450" cy="1212850"/>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D9D9D6">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Placeholder 1">
            <a:extLst>
              <a:ext uri="{FF2B5EF4-FFF2-40B4-BE49-F238E27FC236}">
                <a16:creationId xmlns:a16="http://schemas.microsoft.com/office/drawing/2014/main" id="{01808FED-0359-6A45-8A9C-E946B719C98E}"/>
              </a:ext>
            </a:extLst>
          </p:cNvPr>
          <p:cNvSpPr>
            <a:spLocks noGrp="1"/>
          </p:cNvSpPr>
          <p:nvPr>
            <p:ph type="title"/>
          </p:nvPr>
        </p:nvSpPr>
        <p:spPr>
          <a:xfrm>
            <a:off x="457200" y="411480"/>
            <a:ext cx="8229600" cy="683895"/>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FDB908-AC83-8040-9BEE-F0D0260AC877}"/>
              </a:ext>
            </a:extLst>
          </p:cNvPr>
          <p:cNvSpPr>
            <a:spLocks noGrp="1"/>
          </p:cNvSpPr>
          <p:nvPr>
            <p:ph type="body" idx="1"/>
          </p:nvPr>
        </p:nvSpPr>
        <p:spPr>
          <a:xfrm>
            <a:off x="457200" y="1234440"/>
            <a:ext cx="8229600" cy="32004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8" name="Picture 7">
            <a:extLst>
              <a:ext uri="{FF2B5EF4-FFF2-40B4-BE49-F238E27FC236}">
                <a16:creationId xmlns:a16="http://schemas.microsoft.com/office/drawing/2014/main" id="{D5C5675D-01D1-814D-A9D6-08BC5C47C2BC}"/>
              </a:ext>
            </a:extLst>
          </p:cNvPr>
          <p:cNvPicPr>
            <a:picLocks noChangeAspect="1"/>
          </p:cNvPicPr>
          <p:nvPr userDrawn="1"/>
        </p:nvPicPr>
        <p:blipFill>
          <a:blip r:embed="rId26"/>
          <a:stretch>
            <a:fillRect/>
          </a:stretch>
        </p:blipFill>
        <p:spPr>
          <a:xfrm>
            <a:off x="402174" y="4515105"/>
            <a:ext cx="457200" cy="457200"/>
          </a:xfrm>
          <a:prstGeom prst="rect">
            <a:avLst/>
          </a:prstGeom>
        </p:spPr>
      </p:pic>
      <p:sp>
        <p:nvSpPr>
          <p:cNvPr id="13" name="TextBox 12">
            <a:extLst>
              <a:ext uri="{FF2B5EF4-FFF2-40B4-BE49-F238E27FC236}">
                <a16:creationId xmlns:a16="http://schemas.microsoft.com/office/drawing/2014/main" id="{1AA55658-7309-2A4C-A006-993F70713D70}"/>
              </a:ext>
            </a:extLst>
          </p:cNvPr>
          <p:cNvSpPr txBox="1"/>
          <p:nvPr userDrawn="1"/>
        </p:nvSpPr>
        <p:spPr>
          <a:xfrm>
            <a:off x="1005839" y="4697803"/>
            <a:ext cx="4845685" cy="229796"/>
          </a:xfrm>
          <a:prstGeom prst="rect">
            <a:avLst/>
          </a:prstGeom>
          <a:noFill/>
        </p:spPr>
        <p:txBody>
          <a:bodyPr wrap="square" lIns="0" tIns="0" rIns="0" bIns="0" rtlCol="0" anchor="b" anchorCtr="0">
            <a:noAutofit/>
          </a:bodyPr>
          <a:lstStyle/>
          <a:p>
            <a:pPr>
              <a:lnSpc>
                <a:spcPct val="100000"/>
              </a:lnSpc>
            </a:pPr>
            <a:r>
              <a:rPr lang="en-US" sz="500" spc="0" baseline="0" dirty="0">
                <a:solidFill>
                  <a:schemeClr val="tx1"/>
                </a:solidFill>
              </a:rPr>
              <a:t>This material contains information that is proprietary and confidential to American Express. It cannot be shared with third parties without </a:t>
            </a:r>
            <a:br>
              <a:rPr lang="en-US" sz="500" spc="0" baseline="0" dirty="0">
                <a:solidFill>
                  <a:schemeClr val="tx1"/>
                </a:solidFill>
              </a:rPr>
            </a:br>
            <a:r>
              <a:rPr lang="en-US" sz="500" spc="0" baseline="0" dirty="0">
                <a:solidFill>
                  <a:schemeClr val="tx1"/>
                </a:solidFill>
              </a:rPr>
              <a:t>American Express’ written consent. AMERICAN EXPRESS PROPRIETARY &amp; CONFIDENTIAL. DO NOT COPY. DO NOT DISTRIBUTE.</a:t>
            </a:r>
          </a:p>
        </p:txBody>
      </p:sp>
      <p:sp>
        <p:nvSpPr>
          <p:cNvPr id="21" name="Slide Number Placeholder 20">
            <a:extLst>
              <a:ext uri="{FF2B5EF4-FFF2-40B4-BE49-F238E27FC236}">
                <a16:creationId xmlns:a16="http://schemas.microsoft.com/office/drawing/2014/main" id="{D89777B4-3265-5B40-8D1C-2A120F13E903}"/>
              </a:ext>
            </a:extLst>
          </p:cNvPr>
          <p:cNvSpPr>
            <a:spLocks noGrp="1"/>
          </p:cNvSpPr>
          <p:nvPr>
            <p:ph type="sldNum" sz="quarter" idx="4"/>
          </p:nvPr>
        </p:nvSpPr>
        <p:spPr>
          <a:xfrm>
            <a:off x="8229600" y="4723130"/>
            <a:ext cx="457200" cy="229870"/>
          </a:xfrm>
          <a:prstGeom prst="rect">
            <a:avLst/>
          </a:prstGeom>
        </p:spPr>
        <p:txBody>
          <a:bodyPr vert="horz" lIns="0" tIns="0" rIns="0" bIns="0" rtlCol="0" anchor="b" anchorCtr="0"/>
          <a:lstStyle>
            <a:lvl1pPr algn="r">
              <a:defRPr sz="1200">
                <a:solidFill>
                  <a:schemeClr val="bg2"/>
                </a:solidFill>
              </a:defRPr>
            </a:lvl1pPr>
          </a:lstStyle>
          <a:p>
            <a:fld id="{E59C716A-E560-2D44-8739-72D446B232A5}" type="slidenum">
              <a:rPr lang="en-US" smtClean="0"/>
              <a:pPr/>
              <a:t>‹#›</a:t>
            </a:fld>
            <a:endParaRPr lang="en-US" dirty="0"/>
          </a:p>
        </p:txBody>
      </p:sp>
    </p:spTree>
    <p:extLst>
      <p:ext uri="{BB962C8B-B14F-4D97-AF65-F5344CB8AC3E}">
        <p14:creationId xmlns:p14="http://schemas.microsoft.com/office/powerpoint/2010/main" val="23808607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4" r:id="rId4"/>
    <p:sldLayoutId id="2147483652" r:id="rId5"/>
    <p:sldLayoutId id="2147483666" r:id="rId6"/>
    <p:sldLayoutId id="2147483662" r:id="rId7"/>
    <p:sldLayoutId id="2147483667" r:id="rId8"/>
    <p:sldLayoutId id="2147483669" r:id="rId9"/>
    <p:sldLayoutId id="2147483671" r:id="rId10"/>
    <p:sldLayoutId id="2147483670" r:id="rId11"/>
    <p:sldLayoutId id="2147483672" r:id="rId12"/>
    <p:sldLayoutId id="2147483673" r:id="rId13"/>
    <p:sldLayoutId id="2147483674" r:id="rId14"/>
    <p:sldLayoutId id="2147483651" r:id="rId15"/>
    <p:sldLayoutId id="2147483659" r:id="rId16"/>
    <p:sldLayoutId id="2147483657" r:id="rId17"/>
    <p:sldLayoutId id="2147483660" r:id="rId18"/>
    <p:sldLayoutId id="2147483658" r:id="rId19"/>
    <p:sldLayoutId id="2147483661" r:id="rId20"/>
    <p:sldLayoutId id="2147483654" r:id="rId21"/>
    <p:sldLayoutId id="2147483655" r:id="rId22"/>
    <p:sldLayoutId id="2147483675" r:id="rId23"/>
    <p:sldLayoutId id="2147483656"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685800" rtl="0" eaLnBrk="1" latinLnBrk="0" hangingPunct="1">
        <a:lnSpc>
          <a:spcPct val="90000"/>
        </a:lnSpc>
        <a:spcBef>
          <a:spcPct val="0"/>
        </a:spcBef>
        <a:buNone/>
        <a:defRPr sz="2400" kern="1200" spc="-40" baseline="0">
          <a:solidFill>
            <a:schemeClr val="bg2"/>
          </a:solidFill>
          <a:latin typeface="+mj-lt"/>
          <a:ea typeface="+mj-ea"/>
          <a:cs typeface="+mj-cs"/>
        </a:defRPr>
      </a:lvl1pPr>
    </p:titleStyle>
    <p:bodyStyle>
      <a:lvl1pPr marL="171450" indent="-171450" algn="l" defTabSz="685800" rtl="0" eaLnBrk="1" latinLnBrk="0" hangingPunct="1">
        <a:lnSpc>
          <a:spcPct val="120000"/>
        </a:lnSpc>
        <a:spcBef>
          <a:spcPts val="900"/>
        </a:spcBef>
        <a:buSzPct val="120000"/>
        <a:buFont typeface="Arial" panose="020B0604020202020204" pitchFamily="34" charset="0"/>
        <a:buChar char="▪"/>
        <a:defRPr sz="1200" kern="1200">
          <a:solidFill>
            <a:schemeClr val="tx1"/>
          </a:solidFill>
          <a:latin typeface="+mn-lt"/>
          <a:ea typeface="+mn-ea"/>
          <a:cs typeface="+mn-cs"/>
        </a:defRPr>
      </a:lvl1pPr>
      <a:lvl2pPr marL="347472"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2pPr>
      <a:lvl3pPr marL="512064"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3pPr>
      <a:lvl4pPr marL="685800"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4pPr>
      <a:lvl5pPr marL="859536"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5pPr>
      <a:lvl6pPr marL="1024128"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6pPr>
      <a:lvl7pPr marL="1197864"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7pPr>
      <a:lvl8pPr marL="1371600"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8pPr>
      <a:lvl9pPr marL="1545336"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200" kern="1200">
          <a:solidFill>
            <a:schemeClr val="tx1"/>
          </a:solidFill>
          <a:latin typeface="+mn-lt"/>
          <a:ea typeface="+mn-ea"/>
          <a:cs typeface="+mn-cs"/>
        </a:defRPr>
      </a:lvl1pPr>
      <a:lvl2pPr marL="342900" algn="l" defTabSz="685800" rtl="0" eaLnBrk="1" latinLnBrk="0" hangingPunct="1">
        <a:defRPr sz="1200" kern="1200">
          <a:solidFill>
            <a:schemeClr val="tx1"/>
          </a:solidFill>
          <a:latin typeface="+mn-lt"/>
          <a:ea typeface="+mn-ea"/>
          <a:cs typeface="+mn-cs"/>
        </a:defRPr>
      </a:lvl2pPr>
      <a:lvl3pPr marL="685800" algn="l" defTabSz="685800" rtl="0" eaLnBrk="1" latinLnBrk="0" hangingPunct="1">
        <a:defRPr sz="1200" kern="1200">
          <a:solidFill>
            <a:schemeClr val="tx1"/>
          </a:solidFill>
          <a:latin typeface="+mn-lt"/>
          <a:ea typeface="+mn-ea"/>
          <a:cs typeface="+mn-cs"/>
        </a:defRPr>
      </a:lvl3pPr>
      <a:lvl4pPr marL="1028700" algn="l" defTabSz="685800" rtl="0" eaLnBrk="1" latinLnBrk="0" hangingPunct="1">
        <a:defRPr sz="1200" kern="1200">
          <a:solidFill>
            <a:schemeClr val="tx1"/>
          </a:solidFill>
          <a:latin typeface="+mn-lt"/>
          <a:ea typeface="+mn-ea"/>
          <a:cs typeface="+mn-cs"/>
        </a:defRPr>
      </a:lvl4pPr>
      <a:lvl5pPr marL="1371600" algn="l" defTabSz="685800" rtl="0" eaLnBrk="1" latinLnBrk="0" hangingPunct="1">
        <a:defRPr sz="1200" kern="1200">
          <a:solidFill>
            <a:schemeClr val="tx1"/>
          </a:solidFill>
          <a:latin typeface="+mn-lt"/>
          <a:ea typeface="+mn-ea"/>
          <a:cs typeface="+mn-cs"/>
        </a:defRPr>
      </a:lvl5pPr>
      <a:lvl6pPr marL="1714500" algn="l" defTabSz="685800" rtl="0" eaLnBrk="1" latinLnBrk="0" hangingPunct="1">
        <a:defRPr sz="1200" kern="1200">
          <a:solidFill>
            <a:schemeClr val="tx1"/>
          </a:solidFill>
          <a:latin typeface="+mn-lt"/>
          <a:ea typeface="+mn-ea"/>
          <a:cs typeface="+mn-cs"/>
        </a:defRPr>
      </a:lvl6pPr>
      <a:lvl7pPr marL="2057400" algn="l" defTabSz="685800" rtl="0" eaLnBrk="1" latinLnBrk="0" hangingPunct="1">
        <a:defRPr sz="1200" kern="1200">
          <a:solidFill>
            <a:schemeClr val="tx1"/>
          </a:solidFill>
          <a:latin typeface="+mn-lt"/>
          <a:ea typeface="+mn-ea"/>
          <a:cs typeface="+mn-cs"/>
        </a:defRPr>
      </a:lvl7pPr>
      <a:lvl8pPr marL="2400300" algn="l" defTabSz="685800" rtl="0" eaLnBrk="1" latinLnBrk="0" hangingPunct="1">
        <a:defRPr sz="1200" kern="1200">
          <a:solidFill>
            <a:schemeClr val="tx1"/>
          </a:solidFill>
          <a:latin typeface="+mn-lt"/>
          <a:ea typeface="+mn-ea"/>
          <a:cs typeface="+mn-cs"/>
        </a:defRPr>
      </a:lvl8pPr>
      <a:lvl9pPr marL="2743200" algn="l" defTabSz="685800" rtl="0" eaLnBrk="1" latinLnBrk="0" hangingPunct="1">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8" userDrawn="1">
          <p15:clr>
            <a:srgbClr val="F26B43"/>
          </p15:clr>
        </p15:guide>
        <p15:guide id="2" pos="288" userDrawn="1">
          <p15:clr>
            <a:srgbClr val="F26B43"/>
          </p15:clr>
        </p15:guide>
        <p15:guide id="3" pos="5472" userDrawn="1">
          <p15:clr>
            <a:srgbClr val="F26B43"/>
          </p15:clr>
        </p15:guide>
        <p15:guide id="4" orient="horz" pos="776" userDrawn="1">
          <p15:clr>
            <a:srgbClr val="F26B43"/>
          </p15:clr>
        </p15:guide>
        <p15:guide id="6" pos="2880" userDrawn="1">
          <p15:clr>
            <a:srgbClr val="F26B43"/>
          </p15:clr>
        </p15:guide>
        <p15:guide id="7" pos="1901" userDrawn="1">
          <p15:clr>
            <a:srgbClr val="F26B43"/>
          </p15:clr>
        </p15:guide>
        <p15:guide id="8" pos="2074" userDrawn="1">
          <p15:clr>
            <a:srgbClr val="F26B43"/>
          </p15:clr>
        </p15:guide>
        <p15:guide id="11" pos="3859" userDrawn="1">
          <p15:clr>
            <a:srgbClr val="F26B43"/>
          </p15:clr>
        </p15:guide>
        <p15:guide id="12" pos="3686" userDrawn="1">
          <p15:clr>
            <a:srgbClr val="F26B43"/>
          </p15:clr>
        </p15:guide>
        <p15:guide id="13" pos="4666" userDrawn="1">
          <p15:clr>
            <a:srgbClr val="F26B43"/>
          </p15:clr>
        </p15:guide>
        <p15:guide id="14" orient="horz" pos="2794" userDrawn="1">
          <p15:clr>
            <a:srgbClr val="F26B43"/>
          </p15:clr>
        </p15:guide>
        <p15:guide id="15" pos="2794" userDrawn="1">
          <p15:clr>
            <a:srgbClr val="F26B43"/>
          </p15:clr>
        </p15:guide>
        <p15:guide id="16" pos="29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9FFC-8350-1D46-9631-40E09A17E999}"/>
              </a:ext>
            </a:extLst>
          </p:cNvPr>
          <p:cNvSpPr>
            <a:spLocks noGrp="1"/>
          </p:cNvSpPr>
          <p:nvPr>
            <p:ph type="ctrTitle"/>
          </p:nvPr>
        </p:nvSpPr>
        <p:spPr/>
        <p:txBody>
          <a:bodyPr/>
          <a:lstStyle/>
          <a:p>
            <a:r>
              <a:rPr lang="en-US" dirty="0"/>
              <a:t>Financial Valuation and Strategic Analysis of American Express (AXP) </a:t>
            </a:r>
          </a:p>
        </p:txBody>
      </p:sp>
      <p:sp>
        <p:nvSpPr>
          <p:cNvPr id="4" name="TextBox 3">
            <a:extLst>
              <a:ext uri="{FF2B5EF4-FFF2-40B4-BE49-F238E27FC236}">
                <a16:creationId xmlns:a16="http://schemas.microsoft.com/office/drawing/2014/main" id="{57E11379-6B37-A90D-6D96-9021AB32A422}"/>
              </a:ext>
            </a:extLst>
          </p:cNvPr>
          <p:cNvSpPr txBox="1"/>
          <p:nvPr/>
        </p:nvSpPr>
        <p:spPr>
          <a:xfrm>
            <a:off x="609600" y="1962150"/>
            <a:ext cx="2209800" cy="990600"/>
          </a:xfrm>
          <a:prstGeom prst="rect">
            <a:avLst/>
          </a:prstGeom>
          <a:noFill/>
        </p:spPr>
        <p:txBody>
          <a:bodyPr wrap="square" lIns="0" tIns="0" rIns="0" bIns="0" rtlCol="0">
            <a:noAutofit/>
          </a:bodyPr>
          <a:lstStyle/>
          <a:p>
            <a:r>
              <a:rPr lang="en-US" dirty="0"/>
              <a:t>By: </a:t>
            </a:r>
            <a:endParaRPr lang="en-US" b="1" dirty="0"/>
          </a:p>
          <a:p>
            <a:pPr marL="685800" lvl="1" indent="-342900">
              <a:buFont typeface="+mj-lt"/>
              <a:buAutoNum type="arabicPeriod"/>
            </a:pPr>
            <a:r>
              <a:rPr lang="en-US" b="1" dirty="0"/>
              <a:t>Amisha </a:t>
            </a:r>
            <a:r>
              <a:rPr lang="en-US" b="1" dirty="0" err="1"/>
              <a:t>Gadhia</a:t>
            </a:r>
            <a:endParaRPr lang="en-US" b="1" dirty="0"/>
          </a:p>
          <a:p>
            <a:pPr marL="685800" lvl="1" indent="-342900">
              <a:buFont typeface="+mj-lt"/>
              <a:buAutoNum type="arabicPeriod"/>
            </a:pPr>
            <a:r>
              <a:rPr lang="en-US" b="1" dirty="0"/>
              <a:t>Harshan Ramesh</a:t>
            </a:r>
          </a:p>
          <a:p>
            <a:pPr marL="685800" lvl="1" indent="-342900">
              <a:buFont typeface="+mj-lt"/>
              <a:buAutoNum type="arabicPeriod"/>
            </a:pPr>
            <a:r>
              <a:rPr lang="en-US" b="1" dirty="0"/>
              <a:t>Siddhanth P</a:t>
            </a:r>
          </a:p>
          <a:p>
            <a:pPr marL="685800" lvl="1" indent="-342900">
              <a:buFont typeface="+mj-lt"/>
              <a:buAutoNum type="arabicPeriod"/>
            </a:pPr>
            <a:r>
              <a:rPr lang="en-US" b="1" dirty="0"/>
              <a:t>Vikas Sharma</a:t>
            </a:r>
          </a:p>
          <a:p>
            <a:pPr marL="171450" indent="-171450">
              <a:lnSpc>
                <a:spcPct val="120000"/>
              </a:lnSpc>
              <a:spcBef>
                <a:spcPts val="900"/>
              </a:spcBef>
              <a:buSzPct val="120000"/>
              <a:buFont typeface="Arial" pitchFamily="34" charset="0"/>
              <a:buChar char="▪"/>
            </a:pPr>
            <a:endParaRPr lang="en-US" sz="1200" dirty="0"/>
          </a:p>
        </p:txBody>
      </p:sp>
    </p:spTree>
    <p:extLst>
      <p:ext uri="{BB962C8B-B14F-4D97-AF65-F5344CB8AC3E}">
        <p14:creationId xmlns:p14="http://schemas.microsoft.com/office/powerpoint/2010/main" val="126728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87CB-C8DF-0741-2E02-44EED237D08D}"/>
              </a:ext>
            </a:extLst>
          </p:cNvPr>
          <p:cNvSpPr>
            <a:spLocks noGrp="1"/>
          </p:cNvSpPr>
          <p:nvPr>
            <p:ph type="title"/>
          </p:nvPr>
        </p:nvSpPr>
        <p:spPr/>
        <p:txBody>
          <a:bodyPr/>
          <a:lstStyle/>
          <a:p>
            <a:r>
              <a:rPr lang="en-US" dirty="0"/>
              <a:t>Balance Sheet</a:t>
            </a:r>
          </a:p>
        </p:txBody>
      </p:sp>
    </p:spTree>
    <p:extLst>
      <p:ext uri="{BB962C8B-B14F-4D97-AF65-F5344CB8AC3E}">
        <p14:creationId xmlns:p14="http://schemas.microsoft.com/office/powerpoint/2010/main" val="13589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DF816A-1463-CF42-7395-834F8DB88CE4}"/>
              </a:ext>
            </a:extLst>
          </p:cNvPr>
          <p:cNvSpPr>
            <a:spLocks noGrp="1"/>
          </p:cNvSpPr>
          <p:nvPr>
            <p:ph type="sldNum" sz="quarter" idx="10"/>
          </p:nvPr>
        </p:nvSpPr>
        <p:spPr/>
        <p:txBody>
          <a:bodyPr/>
          <a:lstStyle/>
          <a:p>
            <a:fld id="{E59C716A-E560-2D44-8739-72D446B232A5}" type="slidenum">
              <a:rPr lang="en-US" smtClean="0"/>
              <a:pPr/>
              <a:t>11</a:t>
            </a:fld>
            <a:endParaRPr lang="en-US" dirty="0"/>
          </a:p>
        </p:txBody>
      </p:sp>
      <p:pic>
        <p:nvPicPr>
          <p:cNvPr id="4" name="Picture 3">
            <a:extLst>
              <a:ext uri="{FF2B5EF4-FFF2-40B4-BE49-F238E27FC236}">
                <a16:creationId xmlns:a16="http://schemas.microsoft.com/office/drawing/2014/main" id="{984F8342-891A-59A6-F8E0-C8A174825E66}"/>
              </a:ext>
            </a:extLst>
          </p:cNvPr>
          <p:cNvPicPr>
            <a:picLocks noChangeAspect="1"/>
          </p:cNvPicPr>
          <p:nvPr/>
        </p:nvPicPr>
        <p:blipFill>
          <a:blip r:embed="rId2"/>
          <a:stretch>
            <a:fillRect/>
          </a:stretch>
        </p:blipFill>
        <p:spPr>
          <a:xfrm>
            <a:off x="1311461" y="361950"/>
            <a:ext cx="6521078" cy="4019550"/>
          </a:xfrm>
          <a:prstGeom prst="rect">
            <a:avLst/>
          </a:prstGeom>
        </p:spPr>
      </p:pic>
    </p:spTree>
    <p:extLst>
      <p:ext uri="{BB962C8B-B14F-4D97-AF65-F5344CB8AC3E}">
        <p14:creationId xmlns:p14="http://schemas.microsoft.com/office/powerpoint/2010/main" val="207000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4D9E-902A-CB29-3E0B-FAA294F1A437}"/>
              </a:ext>
            </a:extLst>
          </p:cNvPr>
          <p:cNvSpPr>
            <a:spLocks noGrp="1"/>
          </p:cNvSpPr>
          <p:nvPr>
            <p:ph type="title"/>
          </p:nvPr>
        </p:nvSpPr>
        <p:spPr>
          <a:xfrm>
            <a:off x="381000" y="880111"/>
            <a:ext cx="6950075" cy="1691639"/>
          </a:xfrm>
        </p:spPr>
        <p:txBody>
          <a:bodyPr/>
          <a:lstStyle/>
          <a:p>
            <a:r>
              <a:rPr lang="en-IN" sz="3200" dirty="0">
                <a:latin typeface="Comic Sans MS" panose="030F0702030302020204" pitchFamily="66" charset="0"/>
              </a:rPr>
              <a:t>Industry Analysis and Competitive Positioning</a:t>
            </a:r>
            <a:br>
              <a:rPr lang="en-IN" sz="3200" dirty="0">
                <a:latin typeface="Comic Sans MS" panose="030F0702030302020204" pitchFamily="66" charset="0"/>
              </a:rPr>
            </a:br>
            <a:endParaRPr lang="en-US" dirty="0"/>
          </a:p>
        </p:txBody>
      </p:sp>
    </p:spTree>
    <p:extLst>
      <p:ext uri="{BB962C8B-B14F-4D97-AF65-F5344CB8AC3E}">
        <p14:creationId xmlns:p14="http://schemas.microsoft.com/office/powerpoint/2010/main" val="41741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8AB37-A176-19B2-B05C-360DA49DF0FB}"/>
              </a:ext>
            </a:extLst>
          </p:cNvPr>
          <p:cNvSpPr>
            <a:spLocks noGrp="1"/>
          </p:cNvSpPr>
          <p:nvPr>
            <p:ph idx="1"/>
          </p:nvPr>
        </p:nvSpPr>
        <p:spPr>
          <a:xfrm>
            <a:off x="685800" y="877451"/>
            <a:ext cx="8153400" cy="1718310"/>
          </a:xfrm>
        </p:spPr>
        <p:txBody>
          <a:bodyPr/>
          <a:lstStyle/>
          <a:p>
            <a:pPr algn="just"/>
            <a:r>
              <a:rPr lang="en-US" sz="1600" dirty="0">
                <a:latin typeface="Aptos Narrow" panose="020B0004020202020204" pitchFamily="34" charset="0"/>
                <a:cs typeface="Times New Roman" panose="02020603050405020304" pitchFamily="18" charset="0"/>
              </a:rPr>
              <a:t>Premium Customer Base</a:t>
            </a:r>
            <a:r>
              <a:rPr lang="en-US" sz="1200" dirty="0">
                <a:latin typeface="Aptos Narrow" panose="020B0004020202020204" pitchFamily="34" charset="0"/>
                <a:cs typeface="Times New Roman" panose="02020603050405020304" pitchFamily="18" charset="0"/>
              </a:rPr>
              <a:t>: Cardholders typically have higher average annual spending compared to cardholders of other major credit card companies.</a:t>
            </a:r>
            <a:r>
              <a:rPr lang="en-US" dirty="0">
                <a:latin typeface="Aptos Narrow" panose="020B0004020202020204" pitchFamily="34" charset="0"/>
              </a:rPr>
              <a:t> </a:t>
            </a:r>
          </a:p>
          <a:p>
            <a:pPr algn="just"/>
            <a:r>
              <a:rPr lang="en-US" sz="1600" dirty="0">
                <a:latin typeface="Aptos Narrow" panose="020B0004020202020204" pitchFamily="34" charset="0"/>
                <a:cs typeface="Times New Roman" panose="02020603050405020304" pitchFamily="18" charset="0"/>
              </a:rPr>
              <a:t>High Spending Customer: C</a:t>
            </a:r>
            <a:r>
              <a:rPr lang="en-US" sz="1200" dirty="0">
                <a:latin typeface="Aptos Narrow" panose="020B0004020202020204" pitchFamily="34" charset="0"/>
                <a:cs typeface="Times New Roman" panose="02020603050405020304" pitchFamily="18" charset="0"/>
              </a:rPr>
              <a:t>ardholders frequently engage in luxury spending, such as travel, dining, and entertainment.</a:t>
            </a:r>
          </a:p>
          <a:p>
            <a:pPr algn="just"/>
            <a:r>
              <a:rPr lang="en-US" sz="1600" dirty="0">
                <a:latin typeface="Aptos Narrow" panose="020B0004020202020204" pitchFamily="34" charset="0"/>
                <a:cs typeface="Times New Roman" panose="02020603050405020304" pitchFamily="18" charset="0"/>
              </a:rPr>
              <a:t>Closed Loop Payment Solutions: </a:t>
            </a:r>
            <a:r>
              <a:rPr lang="en-US" sz="1200" dirty="0">
                <a:latin typeface="Aptos Narrow" panose="020B0004020202020204" pitchFamily="34" charset="0"/>
                <a:cs typeface="Times New Roman" panose="02020603050405020304" pitchFamily="18" charset="0"/>
              </a:rPr>
              <a:t>While American Express may have a smaller merchant acceptance network compared to Visa and Mastercard, it has a strong presence in high-end retailers and luxury brands.</a:t>
            </a:r>
          </a:p>
          <a:p>
            <a:endParaRPr lang="en-US" dirty="0"/>
          </a:p>
        </p:txBody>
      </p:sp>
      <p:sp>
        <p:nvSpPr>
          <p:cNvPr id="3" name="Slide Number Placeholder 2">
            <a:extLst>
              <a:ext uri="{FF2B5EF4-FFF2-40B4-BE49-F238E27FC236}">
                <a16:creationId xmlns:a16="http://schemas.microsoft.com/office/drawing/2014/main" id="{5D5A1006-2E48-B81A-BB06-E5DC8435FDF0}"/>
              </a:ext>
            </a:extLst>
          </p:cNvPr>
          <p:cNvSpPr>
            <a:spLocks noGrp="1"/>
          </p:cNvSpPr>
          <p:nvPr>
            <p:ph type="sldNum" sz="quarter" idx="10"/>
          </p:nvPr>
        </p:nvSpPr>
        <p:spPr/>
        <p:txBody>
          <a:bodyPr/>
          <a:lstStyle/>
          <a:p>
            <a:fld id="{E59C716A-E560-2D44-8739-72D446B232A5}" type="slidenum">
              <a:rPr lang="en-US" smtClean="0"/>
              <a:pPr/>
              <a:t>13</a:t>
            </a:fld>
            <a:endParaRPr lang="en-US" dirty="0"/>
          </a:p>
        </p:txBody>
      </p:sp>
      <p:sp>
        <p:nvSpPr>
          <p:cNvPr id="5" name="Title 4">
            <a:extLst>
              <a:ext uri="{FF2B5EF4-FFF2-40B4-BE49-F238E27FC236}">
                <a16:creationId xmlns:a16="http://schemas.microsoft.com/office/drawing/2014/main" id="{611E7746-9B4B-A79E-51BB-94AC1BBE1CE2}"/>
              </a:ext>
            </a:extLst>
          </p:cNvPr>
          <p:cNvSpPr>
            <a:spLocks noGrp="1"/>
          </p:cNvSpPr>
          <p:nvPr>
            <p:ph type="title"/>
          </p:nvPr>
        </p:nvSpPr>
        <p:spPr>
          <a:xfrm>
            <a:off x="457200" y="411481"/>
            <a:ext cx="3048000" cy="409616"/>
          </a:xfrm>
        </p:spPr>
        <p:txBody>
          <a:bodyPr/>
          <a:lstStyle/>
          <a:p>
            <a:r>
              <a:rPr lang="en-US" dirty="0"/>
              <a:t>Competitive Advantage</a:t>
            </a:r>
          </a:p>
        </p:txBody>
      </p:sp>
      <p:graphicFrame>
        <p:nvGraphicFramePr>
          <p:cNvPr id="4" name="Table 3">
            <a:extLst>
              <a:ext uri="{FF2B5EF4-FFF2-40B4-BE49-F238E27FC236}">
                <a16:creationId xmlns:a16="http://schemas.microsoft.com/office/drawing/2014/main" id="{3354957A-2626-52AA-9BCA-237334081002}"/>
              </a:ext>
            </a:extLst>
          </p:cNvPr>
          <p:cNvGraphicFramePr>
            <a:graphicFrameLocks noGrp="1"/>
          </p:cNvGraphicFramePr>
          <p:nvPr>
            <p:extLst>
              <p:ext uri="{D42A27DB-BD31-4B8C-83A1-F6EECF244321}">
                <p14:modId xmlns:p14="http://schemas.microsoft.com/office/powerpoint/2010/main" val="1504587833"/>
              </p:ext>
            </p:extLst>
          </p:nvPr>
        </p:nvGraphicFramePr>
        <p:xfrm>
          <a:off x="762000" y="2674180"/>
          <a:ext cx="7381239" cy="1923855"/>
        </p:xfrm>
        <a:graphic>
          <a:graphicData uri="http://schemas.openxmlformats.org/drawingml/2006/table">
            <a:tbl>
              <a:tblPr firstRow="1" bandRow="1">
                <a:tableStyleId>{2D5ABB26-0587-4C30-8999-92F81FD0307C}</a:tableStyleId>
              </a:tblPr>
              <a:tblGrid>
                <a:gridCol w="2667000">
                  <a:extLst>
                    <a:ext uri="{9D8B030D-6E8A-4147-A177-3AD203B41FA5}">
                      <a16:colId xmlns:a16="http://schemas.microsoft.com/office/drawing/2014/main" val="3089576576"/>
                    </a:ext>
                  </a:extLst>
                </a:gridCol>
                <a:gridCol w="2362200">
                  <a:extLst>
                    <a:ext uri="{9D8B030D-6E8A-4147-A177-3AD203B41FA5}">
                      <a16:colId xmlns:a16="http://schemas.microsoft.com/office/drawing/2014/main" val="33866961"/>
                    </a:ext>
                  </a:extLst>
                </a:gridCol>
                <a:gridCol w="2352039">
                  <a:extLst>
                    <a:ext uri="{9D8B030D-6E8A-4147-A177-3AD203B41FA5}">
                      <a16:colId xmlns:a16="http://schemas.microsoft.com/office/drawing/2014/main" val="1971312519"/>
                    </a:ext>
                  </a:extLst>
                </a:gridCol>
              </a:tblGrid>
              <a:tr h="205740">
                <a:tc>
                  <a:txBody>
                    <a:bodyPr/>
                    <a:lstStyle/>
                    <a:p>
                      <a:pPr marL="68580" marR="0" lvl="0" indent="0" algn="ctr" defTabSz="685800" rtl="0" eaLnBrk="1" fontAlgn="auto" latinLnBrk="0" hangingPunct="1">
                        <a:lnSpc>
                          <a:spcPct val="100000"/>
                        </a:lnSpc>
                        <a:spcBef>
                          <a:spcPts val="210"/>
                        </a:spcBef>
                        <a:spcAft>
                          <a:spcPts val="0"/>
                        </a:spcAft>
                        <a:buClrTx/>
                        <a:buSzTx/>
                        <a:buFontTx/>
                        <a:buNone/>
                        <a:tabLst/>
                        <a:defRPr/>
                      </a:pPr>
                      <a:r>
                        <a:rPr lang="en-US" sz="1400" b="1" dirty="0"/>
                        <a:t>Metric</a:t>
                      </a:r>
                    </a:p>
                  </a:txBody>
                  <a:tcPr marL="0" marR="0" marT="26670" marB="0">
                    <a:lnT w="12700">
                      <a:solidFill>
                        <a:srgbClr val="00175A"/>
                      </a:solidFill>
                      <a:prstDash val="solid"/>
                    </a:lnT>
                    <a:lnB w="12700">
                      <a:solidFill>
                        <a:srgbClr val="00175A"/>
                      </a:solidFill>
                      <a:prstDash val="solid"/>
                    </a:lnB>
                  </a:tcPr>
                </a:tc>
                <a:tc>
                  <a:txBody>
                    <a:bodyPr/>
                    <a:lstStyle/>
                    <a:p>
                      <a:pPr marL="175260" marR="0" lvl="0" indent="0" algn="ctr" defTabSz="685800" rtl="0" eaLnBrk="1" fontAlgn="auto" latinLnBrk="0" hangingPunct="1">
                        <a:lnSpc>
                          <a:spcPct val="100000"/>
                        </a:lnSpc>
                        <a:spcBef>
                          <a:spcPts val="210"/>
                        </a:spcBef>
                        <a:spcAft>
                          <a:spcPts val="0"/>
                        </a:spcAft>
                        <a:buClrTx/>
                        <a:buSzTx/>
                        <a:buFontTx/>
                        <a:buNone/>
                        <a:tabLst/>
                        <a:defRPr/>
                      </a:pPr>
                      <a:r>
                        <a:rPr lang="en-US" sz="1400" b="1" dirty="0"/>
                        <a:t>American Express</a:t>
                      </a:r>
                    </a:p>
                  </a:txBody>
                  <a:tcPr marL="0" marR="0" marT="26670" marB="0">
                    <a:lnT w="12700">
                      <a:solidFill>
                        <a:srgbClr val="00175A"/>
                      </a:solidFill>
                      <a:prstDash val="solid"/>
                    </a:lnT>
                    <a:lnB w="12700">
                      <a:solidFill>
                        <a:srgbClr val="00175A"/>
                      </a:solidFill>
                      <a:prstDash val="solid"/>
                    </a:lnB>
                  </a:tcPr>
                </a:tc>
                <a:tc>
                  <a:txBody>
                    <a:bodyPr/>
                    <a:lstStyle/>
                    <a:p>
                      <a:pPr marL="349250" marR="0" lvl="0" indent="0" algn="ctr" defTabSz="685800" rtl="0" eaLnBrk="1" fontAlgn="auto" latinLnBrk="0" hangingPunct="1">
                        <a:lnSpc>
                          <a:spcPct val="100000"/>
                        </a:lnSpc>
                        <a:spcBef>
                          <a:spcPts val="210"/>
                        </a:spcBef>
                        <a:spcAft>
                          <a:spcPts val="0"/>
                        </a:spcAft>
                        <a:buClrTx/>
                        <a:buSzTx/>
                        <a:buFontTx/>
                        <a:buNone/>
                        <a:tabLst/>
                        <a:defRPr/>
                      </a:pPr>
                      <a:r>
                        <a:rPr lang="en-US" sz="1400" b="1" dirty="0"/>
                        <a:t>Competitors</a:t>
                      </a:r>
                    </a:p>
                  </a:txBody>
                  <a:tcPr marL="0" marR="0" marT="26670" marB="0">
                    <a:lnT w="12700">
                      <a:solidFill>
                        <a:srgbClr val="00175A"/>
                      </a:solidFill>
                      <a:prstDash val="solid"/>
                    </a:lnT>
                    <a:lnB w="12700">
                      <a:solidFill>
                        <a:srgbClr val="00175A"/>
                      </a:solidFill>
                      <a:prstDash val="solid"/>
                    </a:lnB>
                  </a:tcPr>
                </a:tc>
                <a:extLst>
                  <a:ext uri="{0D108BD9-81ED-4DB2-BD59-A6C34878D82A}">
                    <a16:rowId xmlns:a16="http://schemas.microsoft.com/office/drawing/2014/main" val="2078719799"/>
                  </a:ext>
                </a:extLst>
              </a:tr>
              <a:tr h="4195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Aptos Narrow" panose="020B0004020202020204" pitchFamily="34" charset="0"/>
                        </a:rPr>
                        <a:t>Average Annual Spending</a:t>
                      </a:r>
                    </a:p>
                  </a:txBody>
                  <a:tcPr anchor="ctr">
                    <a:lnT w="12700">
                      <a:solidFill>
                        <a:srgbClr val="00175A"/>
                      </a:solidFill>
                      <a:prstDash val="solid"/>
                    </a:lnT>
                    <a:solidFill>
                      <a:srgbClr val="00175A">
                        <a:alpha val="19999"/>
                      </a:srgbClr>
                    </a:solidFill>
                  </a:tcPr>
                </a:tc>
                <a:tc>
                  <a:txBody>
                    <a:bodyPr/>
                    <a:lstStyle/>
                    <a:p>
                      <a:r>
                        <a:rPr lang="en-US" sz="1400" dirty="0">
                          <a:latin typeface="Aptos Narrow" panose="020B0004020202020204" pitchFamily="34" charset="0"/>
                        </a:rPr>
                        <a:t>$25,000</a:t>
                      </a:r>
                    </a:p>
                  </a:txBody>
                  <a:tcPr anchor="ctr">
                    <a:lnT w="12700">
                      <a:solidFill>
                        <a:srgbClr val="00175A"/>
                      </a:solidFill>
                      <a:prstDash val="solid"/>
                    </a:lnT>
                    <a:solidFill>
                      <a:srgbClr val="00175A">
                        <a:alpha val="19999"/>
                      </a:srgbClr>
                    </a:solidFill>
                  </a:tcPr>
                </a:tc>
                <a:tc>
                  <a:txBody>
                    <a:bodyPr/>
                    <a:lstStyle/>
                    <a:p>
                      <a:r>
                        <a:rPr lang="en-US" sz="1400" dirty="0">
                          <a:latin typeface="Aptos Narrow" panose="020B0004020202020204" pitchFamily="34" charset="0"/>
                        </a:rPr>
                        <a:t>$15,000</a:t>
                      </a:r>
                    </a:p>
                  </a:txBody>
                  <a:tcPr anchor="ctr">
                    <a:lnT w="12700">
                      <a:solidFill>
                        <a:srgbClr val="00175A"/>
                      </a:solidFill>
                      <a:prstDash val="solid"/>
                    </a:lnT>
                    <a:solidFill>
                      <a:srgbClr val="00175A">
                        <a:alpha val="19999"/>
                      </a:srgbClr>
                    </a:solidFill>
                  </a:tcPr>
                </a:tc>
                <a:extLst>
                  <a:ext uri="{0D108BD9-81ED-4DB2-BD59-A6C34878D82A}">
                    <a16:rowId xmlns:a16="http://schemas.microsoft.com/office/drawing/2014/main" val="4197986573"/>
                  </a:ext>
                </a:extLst>
              </a:tr>
              <a:tr h="342265">
                <a:tc>
                  <a:txBody>
                    <a:bodyPr/>
                    <a:lstStyle/>
                    <a:p>
                      <a:r>
                        <a:rPr lang="en-US" sz="1400" dirty="0">
                          <a:latin typeface="Aptos Narrow" panose="020B0004020202020204" pitchFamily="34" charset="0"/>
                        </a:rPr>
                        <a:t>Average Income</a:t>
                      </a:r>
                    </a:p>
                  </a:txBody>
                  <a:tcPr anchor="ctr"/>
                </a:tc>
                <a:tc>
                  <a:txBody>
                    <a:bodyPr/>
                    <a:lstStyle/>
                    <a:p>
                      <a:r>
                        <a:rPr lang="en-US" sz="1400" dirty="0">
                          <a:latin typeface="Aptos Narrow" panose="020B0004020202020204" pitchFamily="34" charset="0"/>
                        </a:rPr>
                        <a:t>$120,000</a:t>
                      </a:r>
                    </a:p>
                  </a:txBody>
                  <a:tcPr anchor="ctr"/>
                </a:tc>
                <a:tc>
                  <a:txBody>
                    <a:bodyPr/>
                    <a:lstStyle/>
                    <a:p>
                      <a:r>
                        <a:rPr lang="en-US" sz="1400">
                          <a:latin typeface="Aptos Narrow" panose="020B0004020202020204" pitchFamily="34" charset="0"/>
                        </a:rPr>
                        <a:t>$80,000</a:t>
                      </a:r>
                    </a:p>
                  </a:txBody>
                  <a:tcPr anchor="ctr"/>
                </a:tc>
                <a:extLst>
                  <a:ext uri="{0D108BD9-81ED-4DB2-BD59-A6C34878D82A}">
                    <a16:rowId xmlns:a16="http://schemas.microsoft.com/office/drawing/2014/main" val="3729206752"/>
                  </a:ext>
                </a:extLst>
              </a:tr>
              <a:tr h="617220">
                <a:tc>
                  <a:txBody>
                    <a:bodyPr/>
                    <a:lstStyle/>
                    <a:p>
                      <a:r>
                        <a:rPr lang="en-US" sz="1400" dirty="0">
                          <a:latin typeface="Aptos Narrow" panose="020B0004020202020204" pitchFamily="34" charset="0"/>
                        </a:rPr>
                        <a:t>Percentage of Luxury Spending</a:t>
                      </a:r>
                    </a:p>
                  </a:txBody>
                  <a:tcPr anchor="ctr">
                    <a:solidFill>
                      <a:srgbClr val="00175A">
                        <a:alpha val="19999"/>
                      </a:srgbClr>
                    </a:solidFill>
                  </a:tcPr>
                </a:tc>
                <a:tc>
                  <a:txBody>
                    <a:bodyPr/>
                    <a:lstStyle/>
                    <a:p>
                      <a:r>
                        <a:rPr lang="en-US" sz="1400" dirty="0">
                          <a:latin typeface="Aptos Narrow" panose="020B0004020202020204" pitchFamily="34" charset="0"/>
                        </a:rPr>
                        <a:t>25%</a:t>
                      </a:r>
                    </a:p>
                  </a:txBody>
                  <a:tcPr anchor="ctr">
                    <a:solidFill>
                      <a:srgbClr val="00175A">
                        <a:alpha val="19999"/>
                      </a:srgbClr>
                    </a:solidFill>
                  </a:tcPr>
                </a:tc>
                <a:tc>
                  <a:txBody>
                    <a:bodyPr/>
                    <a:lstStyle/>
                    <a:p>
                      <a:r>
                        <a:rPr lang="en-US" sz="1400" dirty="0">
                          <a:latin typeface="Aptos Narrow" panose="020B0004020202020204" pitchFamily="34" charset="0"/>
                        </a:rPr>
                        <a:t>15%</a:t>
                      </a:r>
                    </a:p>
                  </a:txBody>
                  <a:tcPr anchor="ctr">
                    <a:solidFill>
                      <a:srgbClr val="00175A">
                        <a:alpha val="19999"/>
                      </a:srgbClr>
                    </a:solidFill>
                  </a:tcPr>
                </a:tc>
                <a:extLst>
                  <a:ext uri="{0D108BD9-81ED-4DB2-BD59-A6C34878D82A}">
                    <a16:rowId xmlns:a16="http://schemas.microsoft.com/office/drawing/2014/main" val="519630529"/>
                  </a:ext>
                </a:extLst>
              </a:tr>
              <a:tr h="205104">
                <a:tc>
                  <a:txBody>
                    <a:bodyPr/>
                    <a:lstStyle/>
                    <a:p>
                      <a:r>
                        <a:rPr lang="en-US" sz="1400" dirty="0">
                          <a:latin typeface="Aptos Narrow" panose="020B0004020202020204" pitchFamily="34" charset="0"/>
                        </a:rPr>
                        <a:t>Average Transaction Value</a:t>
                      </a:r>
                    </a:p>
                  </a:txBody>
                  <a:tcPr anchor="ctr"/>
                </a:tc>
                <a:tc>
                  <a:txBody>
                    <a:bodyPr/>
                    <a:lstStyle/>
                    <a:p>
                      <a:r>
                        <a:rPr lang="en-US" sz="1400" dirty="0">
                          <a:latin typeface="Aptos Narrow" panose="020B0004020202020204" pitchFamily="34" charset="0"/>
                        </a:rPr>
                        <a:t>$200</a:t>
                      </a:r>
                    </a:p>
                  </a:txBody>
                  <a:tcPr anchor="ctr"/>
                </a:tc>
                <a:tc>
                  <a:txBody>
                    <a:bodyPr/>
                    <a:lstStyle/>
                    <a:p>
                      <a:pPr marL="0" algn="l" defTabSz="914400" rtl="0" eaLnBrk="1" latinLnBrk="0" hangingPunct="1"/>
                      <a:r>
                        <a:rPr lang="en-US" sz="1400" kern="1200" dirty="0">
                          <a:solidFill>
                            <a:schemeClr val="dk1"/>
                          </a:solidFill>
                          <a:latin typeface="Aptos Narrow" panose="020B0004020202020204" pitchFamily="34" charset="0"/>
                          <a:ea typeface="+mn-ea"/>
                          <a:cs typeface="+mn-cs"/>
                        </a:rPr>
                        <a:t>$100</a:t>
                      </a:r>
                    </a:p>
                  </a:txBody>
                  <a:tcPr anchor="ctr"/>
                </a:tc>
                <a:extLst>
                  <a:ext uri="{0D108BD9-81ED-4DB2-BD59-A6C34878D82A}">
                    <a16:rowId xmlns:a16="http://schemas.microsoft.com/office/drawing/2014/main" val="3610859904"/>
                  </a:ext>
                </a:extLst>
              </a:tr>
            </a:tbl>
          </a:graphicData>
        </a:graphic>
      </p:graphicFrame>
    </p:spTree>
    <p:extLst>
      <p:ext uri="{BB962C8B-B14F-4D97-AF65-F5344CB8AC3E}">
        <p14:creationId xmlns:p14="http://schemas.microsoft.com/office/powerpoint/2010/main" val="171608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F958E2-E8CC-B389-78ED-A0D3243D5EE1}"/>
              </a:ext>
            </a:extLst>
          </p:cNvPr>
          <p:cNvSpPr>
            <a:spLocks noGrp="1"/>
          </p:cNvSpPr>
          <p:nvPr>
            <p:ph type="sldNum" sz="quarter" idx="10"/>
          </p:nvPr>
        </p:nvSpPr>
        <p:spPr/>
        <p:txBody>
          <a:bodyPr/>
          <a:lstStyle/>
          <a:p>
            <a:fld id="{E59C716A-E560-2D44-8739-72D446B232A5}" type="slidenum">
              <a:rPr lang="en-US" smtClean="0"/>
              <a:pPr/>
              <a:t>14</a:t>
            </a:fld>
            <a:endParaRPr lang="en-US" dirty="0"/>
          </a:p>
        </p:txBody>
      </p:sp>
      <p:sp>
        <p:nvSpPr>
          <p:cNvPr id="5" name="Title 4">
            <a:extLst>
              <a:ext uri="{FF2B5EF4-FFF2-40B4-BE49-F238E27FC236}">
                <a16:creationId xmlns:a16="http://schemas.microsoft.com/office/drawing/2014/main" id="{2088BF67-6570-7F7D-2406-B0C4B9C0B1C5}"/>
              </a:ext>
            </a:extLst>
          </p:cNvPr>
          <p:cNvSpPr>
            <a:spLocks noGrp="1"/>
          </p:cNvSpPr>
          <p:nvPr>
            <p:ph type="title"/>
          </p:nvPr>
        </p:nvSpPr>
        <p:spPr>
          <a:xfrm>
            <a:off x="609600" y="404491"/>
            <a:ext cx="8229600" cy="409616"/>
          </a:xfrm>
        </p:spPr>
        <p:txBody>
          <a:bodyPr/>
          <a:lstStyle/>
          <a:p>
            <a:r>
              <a:rPr lang="en-US" dirty="0"/>
              <a:t>Relative Valuation</a:t>
            </a:r>
          </a:p>
        </p:txBody>
      </p:sp>
      <p:graphicFrame>
        <p:nvGraphicFramePr>
          <p:cNvPr id="6" name="Table 5">
            <a:extLst>
              <a:ext uri="{FF2B5EF4-FFF2-40B4-BE49-F238E27FC236}">
                <a16:creationId xmlns:a16="http://schemas.microsoft.com/office/drawing/2014/main" id="{9661DC12-7751-160D-1E3D-E7597B881441}"/>
              </a:ext>
            </a:extLst>
          </p:cNvPr>
          <p:cNvGraphicFramePr>
            <a:graphicFrameLocks noGrp="1"/>
          </p:cNvGraphicFramePr>
          <p:nvPr>
            <p:extLst>
              <p:ext uri="{D42A27DB-BD31-4B8C-83A1-F6EECF244321}">
                <p14:modId xmlns:p14="http://schemas.microsoft.com/office/powerpoint/2010/main" val="1162331807"/>
              </p:ext>
            </p:extLst>
          </p:nvPr>
        </p:nvGraphicFramePr>
        <p:xfrm>
          <a:off x="914400" y="1200150"/>
          <a:ext cx="7381239" cy="2148205"/>
        </p:xfrm>
        <a:graphic>
          <a:graphicData uri="http://schemas.openxmlformats.org/drawingml/2006/table">
            <a:tbl>
              <a:tblPr firstRow="1" bandRow="1">
                <a:tableStyleId>{2D5ABB26-0587-4C30-8999-92F81FD0307C}</a:tableStyleId>
              </a:tblPr>
              <a:tblGrid>
                <a:gridCol w="1363530">
                  <a:extLst>
                    <a:ext uri="{9D8B030D-6E8A-4147-A177-3AD203B41FA5}">
                      <a16:colId xmlns:a16="http://schemas.microsoft.com/office/drawing/2014/main" val="3042053301"/>
                    </a:ext>
                  </a:extLst>
                </a:gridCol>
                <a:gridCol w="1207697">
                  <a:extLst>
                    <a:ext uri="{9D8B030D-6E8A-4147-A177-3AD203B41FA5}">
                      <a16:colId xmlns:a16="http://schemas.microsoft.com/office/drawing/2014/main" val="1858191739"/>
                    </a:ext>
                  </a:extLst>
                </a:gridCol>
                <a:gridCol w="1202503">
                  <a:extLst>
                    <a:ext uri="{9D8B030D-6E8A-4147-A177-3AD203B41FA5}">
                      <a16:colId xmlns:a16="http://schemas.microsoft.com/office/drawing/2014/main" val="4060113456"/>
                    </a:ext>
                  </a:extLst>
                </a:gridCol>
                <a:gridCol w="1202503">
                  <a:extLst>
                    <a:ext uri="{9D8B030D-6E8A-4147-A177-3AD203B41FA5}">
                      <a16:colId xmlns:a16="http://schemas.microsoft.com/office/drawing/2014/main" val="3222256002"/>
                    </a:ext>
                  </a:extLst>
                </a:gridCol>
                <a:gridCol w="1202503">
                  <a:extLst>
                    <a:ext uri="{9D8B030D-6E8A-4147-A177-3AD203B41FA5}">
                      <a16:colId xmlns:a16="http://schemas.microsoft.com/office/drawing/2014/main" val="776069551"/>
                    </a:ext>
                  </a:extLst>
                </a:gridCol>
                <a:gridCol w="1202503">
                  <a:extLst>
                    <a:ext uri="{9D8B030D-6E8A-4147-A177-3AD203B41FA5}">
                      <a16:colId xmlns:a16="http://schemas.microsoft.com/office/drawing/2014/main" val="756089687"/>
                    </a:ext>
                  </a:extLst>
                </a:gridCol>
              </a:tblGrid>
              <a:tr h="205740">
                <a:tc>
                  <a:txBody>
                    <a:bodyPr/>
                    <a:lstStyle/>
                    <a:p>
                      <a:pPr algn="ctr" fontAlgn="base"/>
                      <a:endParaRPr lang="en-US" sz="1200" dirty="0">
                        <a:solidFill>
                          <a:srgbClr val="000000"/>
                        </a:solidFill>
                        <a:effectLst/>
                        <a:latin typeface="Aptos" panose="020B0004020202020204" pitchFamily="34" charset="0"/>
                      </a:endParaRPr>
                    </a:p>
                  </a:txBody>
                  <a:tcPr anchor="ctr">
                    <a:lnT w="12700">
                      <a:solidFill>
                        <a:srgbClr val="00175A"/>
                      </a:solidFill>
                      <a:prstDash val="solid"/>
                    </a:lnT>
                    <a:lnB w="12700">
                      <a:solidFill>
                        <a:srgbClr val="00175A"/>
                      </a:solidFill>
                      <a:prstDash val="solid"/>
                    </a:lnB>
                  </a:tcPr>
                </a:tc>
                <a:tc>
                  <a:txBody>
                    <a:bodyPr/>
                    <a:lstStyle/>
                    <a:p>
                      <a:pPr algn="ctr" fontAlgn="base"/>
                      <a:r>
                        <a:rPr lang="en-US" sz="1200" b="1" dirty="0">
                          <a:solidFill>
                            <a:srgbClr val="000000"/>
                          </a:solidFill>
                          <a:effectLst/>
                          <a:latin typeface="+mn-lt"/>
                        </a:rPr>
                        <a:t>AXP</a:t>
                      </a:r>
                      <a:endParaRPr lang="en-US" sz="1200" dirty="0">
                        <a:solidFill>
                          <a:srgbClr val="000000"/>
                        </a:solidFill>
                        <a:effectLst/>
                        <a:latin typeface="+mn-lt"/>
                      </a:endParaRPr>
                    </a:p>
                  </a:txBody>
                  <a:tcPr anchor="ctr">
                    <a:lnT w="12700">
                      <a:solidFill>
                        <a:srgbClr val="00175A"/>
                      </a:solidFill>
                      <a:prstDash val="solid"/>
                    </a:lnT>
                    <a:lnB w="12700">
                      <a:solidFill>
                        <a:srgbClr val="00175A"/>
                      </a:solidFill>
                      <a:prstDash val="solid"/>
                    </a:lnB>
                  </a:tcPr>
                </a:tc>
                <a:tc>
                  <a:txBody>
                    <a:bodyPr/>
                    <a:lstStyle/>
                    <a:p>
                      <a:pPr algn="ctr" fontAlgn="base"/>
                      <a:r>
                        <a:rPr lang="en-US" sz="1200" b="1" dirty="0">
                          <a:solidFill>
                            <a:srgbClr val="000000"/>
                          </a:solidFill>
                          <a:effectLst/>
                          <a:latin typeface="+mn-lt"/>
                        </a:rPr>
                        <a:t> PYPL </a:t>
                      </a:r>
                      <a:endParaRPr lang="en-US" sz="1200" dirty="0">
                        <a:solidFill>
                          <a:srgbClr val="000000"/>
                        </a:solidFill>
                        <a:effectLst/>
                        <a:latin typeface="+mn-lt"/>
                      </a:endParaRPr>
                    </a:p>
                  </a:txBody>
                  <a:tcPr anchor="ctr">
                    <a:lnT w="12700">
                      <a:solidFill>
                        <a:srgbClr val="00175A"/>
                      </a:solidFill>
                      <a:prstDash val="solid"/>
                    </a:lnT>
                    <a:lnB w="12700">
                      <a:solidFill>
                        <a:srgbClr val="00175A"/>
                      </a:solidFill>
                      <a:prstDash val="solid"/>
                    </a:lnB>
                  </a:tcPr>
                </a:tc>
                <a:tc>
                  <a:txBody>
                    <a:bodyPr/>
                    <a:lstStyle/>
                    <a:p>
                      <a:pPr algn="ctr" fontAlgn="base"/>
                      <a:r>
                        <a:rPr lang="en-US" sz="1200" b="1" dirty="0">
                          <a:solidFill>
                            <a:srgbClr val="000000"/>
                          </a:solidFill>
                          <a:effectLst/>
                          <a:latin typeface="+mn-lt"/>
                        </a:rPr>
                        <a:t> DISCOVER </a:t>
                      </a:r>
                      <a:endParaRPr lang="en-US" sz="1200" dirty="0">
                        <a:solidFill>
                          <a:srgbClr val="000000"/>
                        </a:solidFill>
                        <a:effectLst/>
                        <a:latin typeface="+mn-lt"/>
                      </a:endParaRPr>
                    </a:p>
                  </a:txBody>
                  <a:tcPr anchor="ctr">
                    <a:lnT w="12700">
                      <a:solidFill>
                        <a:srgbClr val="00175A"/>
                      </a:solidFill>
                      <a:prstDash val="solid"/>
                    </a:lnT>
                    <a:lnB w="12700" cap="flat" cmpd="sng" algn="ctr">
                      <a:solidFill>
                        <a:srgbClr val="00175A"/>
                      </a:solidFill>
                      <a:prstDash val="solid"/>
                      <a:round/>
                      <a:headEnd type="none" w="med" len="med"/>
                      <a:tailEnd type="none" w="med" len="med"/>
                    </a:lnB>
                  </a:tcPr>
                </a:tc>
                <a:tc>
                  <a:txBody>
                    <a:bodyPr/>
                    <a:lstStyle/>
                    <a:p>
                      <a:pPr algn="ctr" fontAlgn="base"/>
                      <a:r>
                        <a:rPr lang="en-US" sz="1200" b="1" dirty="0">
                          <a:solidFill>
                            <a:srgbClr val="000000"/>
                          </a:solidFill>
                          <a:effectLst/>
                          <a:latin typeface="+mn-lt"/>
                        </a:rPr>
                        <a:t> COF </a:t>
                      </a:r>
                      <a:endParaRPr lang="en-US" sz="1200" dirty="0">
                        <a:solidFill>
                          <a:srgbClr val="000000"/>
                        </a:solidFill>
                        <a:effectLst/>
                        <a:latin typeface="+mn-lt"/>
                      </a:endParaRPr>
                    </a:p>
                  </a:txBody>
                  <a:tcPr anchor="ctr">
                    <a:lnT w="12700">
                      <a:solidFill>
                        <a:srgbClr val="00175A"/>
                      </a:solidFill>
                      <a:prstDash val="solid"/>
                    </a:lnT>
                    <a:lnB w="12700" cap="flat" cmpd="sng" algn="ctr">
                      <a:solidFill>
                        <a:srgbClr val="00175A"/>
                      </a:solidFill>
                      <a:prstDash val="solid"/>
                      <a:round/>
                      <a:headEnd type="none" w="med" len="med"/>
                      <a:tailEnd type="none" w="med" len="med"/>
                    </a:lnB>
                  </a:tcPr>
                </a:tc>
                <a:tc>
                  <a:txBody>
                    <a:bodyPr/>
                    <a:lstStyle/>
                    <a:p>
                      <a:pPr algn="ctr" fontAlgn="base"/>
                      <a:r>
                        <a:rPr lang="en-US" sz="1200" b="1" dirty="0">
                          <a:solidFill>
                            <a:srgbClr val="000000"/>
                          </a:solidFill>
                          <a:effectLst/>
                          <a:latin typeface="+mn-lt"/>
                        </a:rPr>
                        <a:t> Average </a:t>
                      </a:r>
                      <a:endParaRPr lang="en-US" sz="1200" dirty="0">
                        <a:solidFill>
                          <a:srgbClr val="000000"/>
                        </a:solidFill>
                        <a:effectLst/>
                        <a:latin typeface="+mn-lt"/>
                      </a:endParaRPr>
                    </a:p>
                  </a:txBody>
                  <a:tcPr anchor="ctr">
                    <a:lnT w="12700">
                      <a:solidFill>
                        <a:srgbClr val="00175A"/>
                      </a:solidFill>
                      <a:prstDash val="solid"/>
                    </a:lnT>
                    <a:lnB w="12700" cap="flat" cmpd="sng" algn="ctr">
                      <a:solidFill>
                        <a:srgbClr val="00175A"/>
                      </a:solidFill>
                      <a:prstDash val="solid"/>
                      <a:round/>
                      <a:headEnd type="none" w="med" len="med"/>
                      <a:tailEnd type="none" w="med" len="med"/>
                    </a:lnB>
                  </a:tcPr>
                </a:tc>
                <a:extLst>
                  <a:ext uri="{0D108BD9-81ED-4DB2-BD59-A6C34878D82A}">
                    <a16:rowId xmlns:a16="http://schemas.microsoft.com/office/drawing/2014/main" val="2010924756"/>
                  </a:ext>
                </a:extLst>
              </a:tr>
              <a:tr h="419540">
                <a:tc>
                  <a:txBody>
                    <a:bodyPr/>
                    <a:lstStyle/>
                    <a:p>
                      <a:pPr fontAlgn="base"/>
                      <a:r>
                        <a:rPr lang="en-US" sz="1200" dirty="0">
                          <a:solidFill>
                            <a:srgbClr val="000000"/>
                          </a:solidFill>
                          <a:effectLst/>
                          <a:latin typeface="Aptos Narrow" panose="020B0004020202020204" pitchFamily="34" charset="0"/>
                        </a:rPr>
                        <a:t>P/E (forward or last earnings)</a:t>
                      </a:r>
                    </a:p>
                  </a:txBody>
                  <a:tcPr anchor="b">
                    <a:lnT w="12700">
                      <a:solidFill>
                        <a:srgbClr val="00175A"/>
                      </a:solidFill>
                      <a:prstDash val="solid"/>
                    </a:lnT>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14.64</a:t>
                      </a:r>
                    </a:p>
                  </a:txBody>
                  <a:tcPr anchor="b">
                    <a:lnT w="12700">
                      <a:solidFill>
                        <a:srgbClr val="00175A"/>
                      </a:solidFill>
                      <a:prstDash val="solid"/>
                    </a:lnT>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33.47</a:t>
                      </a:r>
                    </a:p>
                  </a:txBody>
                  <a:tcPr anchor="b">
                    <a:lnT w="12700">
                      <a:solidFill>
                        <a:srgbClr val="00175A"/>
                      </a:solidFill>
                      <a:prstDash val="solid"/>
                    </a:lnT>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5.24</a:t>
                      </a:r>
                    </a:p>
                  </a:txBody>
                  <a:tcPr anchor="b">
                    <a:lnT w="12700" cap="flat" cmpd="sng" algn="ctr">
                      <a:solidFill>
                        <a:srgbClr val="00175A"/>
                      </a:solidFill>
                      <a:prstDash val="solid"/>
                      <a:round/>
                      <a:headEnd type="none" w="med" len="med"/>
                      <a:tailEnd type="none" w="med" len="med"/>
                    </a:lnT>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8.83</a:t>
                      </a:r>
                    </a:p>
                  </a:txBody>
                  <a:tcPr anchor="b">
                    <a:lnT w="12700" cap="flat" cmpd="sng" algn="ctr">
                      <a:solidFill>
                        <a:srgbClr val="00175A"/>
                      </a:solidFill>
                      <a:prstDash val="solid"/>
                      <a:round/>
                      <a:headEnd type="none" w="med" len="med"/>
                      <a:tailEnd type="none" w="med" len="med"/>
                    </a:lnT>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15.85</a:t>
                      </a:r>
                    </a:p>
                  </a:txBody>
                  <a:tcPr anchor="b">
                    <a:lnT w="12700" cap="flat" cmpd="sng" algn="ctr">
                      <a:solidFill>
                        <a:srgbClr val="00175A"/>
                      </a:solidFill>
                      <a:prstDash val="solid"/>
                      <a:round/>
                      <a:headEnd type="none" w="med" len="med"/>
                      <a:tailEnd type="none" w="med" len="med"/>
                    </a:lnT>
                    <a:solidFill>
                      <a:srgbClr val="00175A">
                        <a:alpha val="19999"/>
                      </a:srgbClr>
                    </a:solidFill>
                  </a:tcPr>
                </a:tc>
                <a:extLst>
                  <a:ext uri="{0D108BD9-81ED-4DB2-BD59-A6C34878D82A}">
                    <a16:rowId xmlns:a16="http://schemas.microsoft.com/office/drawing/2014/main" val="175325226"/>
                  </a:ext>
                </a:extLst>
              </a:tr>
              <a:tr h="342265">
                <a:tc>
                  <a:txBody>
                    <a:bodyPr/>
                    <a:lstStyle/>
                    <a:p>
                      <a:pPr fontAlgn="base"/>
                      <a:r>
                        <a:rPr lang="en-US" sz="1200" dirty="0">
                          <a:solidFill>
                            <a:srgbClr val="000000"/>
                          </a:solidFill>
                          <a:effectLst/>
                          <a:latin typeface="Aptos Narrow" panose="020B0004020202020204" pitchFamily="34" charset="0"/>
                        </a:rPr>
                        <a:t>EBITDA multiplier</a:t>
                      </a:r>
                    </a:p>
                  </a:txBody>
                  <a:tcPr anchor="b"/>
                </a:tc>
                <a:tc>
                  <a:txBody>
                    <a:bodyPr/>
                    <a:lstStyle/>
                    <a:p>
                      <a:pPr algn="r" fontAlgn="base"/>
                      <a:r>
                        <a:rPr lang="en-US" sz="1200" dirty="0">
                          <a:solidFill>
                            <a:srgbClr val="000000"/>
                          </a:solidFill>
                          <a:effectLst/>
                          <a:latin typeface="Aptos Narrow" panose="020B0004020202020204" pitchFamily="34" charset="0"/>
                        </a:rPr>
                        <a:t>7.43</a:t>
                      </a:r>
                    </a:p>
                  </a:txBody>
                  <a:tcPr anchor="b"/>
                </a:tc>
                <a:tc>
                  <a:txBody>
                    <a:bodyPr/>
                    <a:lstStyle/>
                    <a:p>
                      <a:pPr algn="r" fontAlgn="base"/>
                      <a:r>
                        <a:rPr lang="en-US" sz="1200">
                          <a:solidFill>
                            <a:srgbClr val="000000"/>
                          </a:solidFill>
                          <a:effectLst/>
                          <a:latin typeface="Aptos Narrow" panose="020B0004020202020204" pitchFamily="34" charset="0"/>
                        </a:rPr>
                        <a:t>13.73</a:t>
                      </a:r>
                    </a:p>
                  </a:txBody>
                  <a:tcPr anchor="b"/>
                </a:tc>
                <a:tc>
                  <a:txBody>
                    <a:bodyPr/>
                    <a:lstStyle/>
                    <a:p>
                      <a:pPr algn="r" fontAlgn="base"/>
                      <a:r>
                        <a:rPr lang="en-US" sz="1200" dirty="0">
                          <a:solidFill>
                            <a:srgbClr val="000000"/>
                          </a:solidFill>
                          <a:effectLst/>
                          <a:latin typeface="Aptos Narrow" panose="020B0004020202020204" pitchFamily="34" charset="0"/>
                        </a:rPr>
                        <a:t>6.97</a:t>
                      </a:r>
                    </a:p>
                  </a:txBody>
                  <a:tcPr anchor="b"/>
                </a:tc>
                <a:tc>
                  <a:txBody>
                    <a:bodyPr/>
                    <a:lstStyle/>
                    <a:p>
                      <a:pPr algn="r" fontAlgn="base"/>
                      <a:r>
                        <a:rPr lang="en-US" sz="1200" dirty="0">
                          <a:solidFill>
                            <a:srgbClr val="000000"/>
                          </a:solidFill>
                          <a:effectLst/>
                          <a:latin typeface="Aptos Narrow" panose="020B0004020202020204" pitchFamily="34" charset="0"/>
                        </a:rPr>
                        <a:t>5.24</a:t>
                      </a:r>
                    </a:p>
                  </a:txBody>
                  <a:tcPr anchor="b"/>
                </a:tc>
                <a:tc>
                  <a:txBody>
                    <a:bodyPr/>
                    <a:lstStyle/>
                    <a:p>
                      <a:pPr algn="r" fontAlgn="base"/>
                      <a:r>
                        <a:rPr lang="en-US" sz="1200">
                          <a:solidFill>
                            <a:srgbClr val="000000"/>
                          </a:solidFill>
                          <a:effectLst/>
                          <a:latin typeface="Aptos Narrow" panose="020B0004020202020204" pitchFamily="34" charset="0"/>
                        </a:rPr>
                        <a:t>8.65</a:t>
                      </a:r>
                    </a:p>
                  </a:txBody>
                  <a:tcPr anchor="b"/>
                </a:tc>
                <a:extLst>
                  <a:ext uri="{0D108BD9-81ED-4DB2-BD59-A6C34878D82A}">
                    <a16:rowId xmlns:a16="http://schemas.microsoft.com/office/drawing/2014/main" val="3935459490"/>
                  </a:ext>
                </a:extLst>
              </a:tr>
              <a:tr h="617220">
                <a:tc>
                  <a:txBody>
                    <a:bodyPr/>
                    <a:lstStyle/>
                    <a:p>
                      <a:pPr fontAlgn="base"/>
                      <a:r>
                        <a:rPr lang="en-US" sz="1200">
                          <a:solidFill>
                            <a:srgbClr val="000000"/>
                          </a:solidFill>
                          <a:effectLst/>
                          <a:latin typeface="Aptos Narrow" panose="020B0004020202020204" pitchFamily="34" charset="0"/>
                        </a:rPr>
                        <a:t>Revenue multiplier</a:t>
                      </a:r>
                    </a:p>
                  </a:txBody>
                  <a:tcPr anchor="b">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2.32</a:t>
                      </a:r>
                    </a:p>
                  </a:txBody>
                  <a:tcPr anchor="b">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26.13</a:t>
                      </a:r>
                    </a:p>
                  </a:txBody>
                  <a:tcPr anchor="b">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2.04</a:t>
                      </a:r>
                    </a:p>
                  </a:txBody>
                  <a:tcPr anchor="b">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1.96</a:t>
                      </a:r>
                    </a:p>
                  </a:txBody>
                  <a:tcPr anchor="b">
                    <a:solidFill>
                      <a:srgbClr val="00175A">
                        <a:alpha val="19999"/>
                      </a:srgbClr>
                    </a:solidFill>
                  </a:tcPr>
                </a:tc>
                <a:tc>
                  <a:txBody>
                    <a:bodyPr/>
                    <a:lstStyle/>
                    <a:p>
                      <a:pPr algn="r" fontAlgn="base"/>
                      <a:r>
                        <a:rPr lang="en-US" sz="1200" dirty="0">
                          <a:solidFill>
                            <a:srgbClr val="000000"/>
                          </a:solidFill>
                          <a:effectLst/>
                          <a:latin typeface="Aptos Narrow" panose="020B0004020202020204" pitchFamily="34" charset="0"/>
                        </a:rPr>
                        <a:t>10.04</a:t>
                      </a:r>
                    </a:p>
                  </a:txBody>
                  <a:tcPr anchor="b">
                    <a:solidFill>
                      <a:srgbClr val="00175A">
                        <a:alpha val="19999"/>
                      </a:srgbClr>
                    </a:solidFill>
                  </a:tcPr>
                </a:tc>
                <a:extLst>
                  <a:ext uri="{0D108BD9-81ED-4DB2-BD59-A6C34878D82A}">
                    <a16:rowId xmlns:a16="http://schemas.microsoft.com/office/drawing/2014/main" val="3713098098"/>
                  </a:ext>
                </a:extLst>
              </a:tr>
              <a:tr h="205104">
                <a:tc>
                  <a:txBody>
                    <a:bodyPr/>
                    <a:lstStyle/>
                    <a:p>
                      <a:pPr fontAlgn="base"/>
                      <a:r>
                        <a:rPr lang="en-US" sz="1200">
                          <a:solidFill>
                            <a:srgbClr val="000000"/>
                          </a:solidFill>
                          <a:effectLst/>
                          <a:latin typeface="Aptos Narrow" panose="020B0004020202020204" pitchFamily="34" charset="0"/>
                        </a:rPr>
                        <a:t>Book Value multiplier</a:t>
                      </a:r>
                    </a:p>
                  </a:txBody>
                  <a:tcPr anchor="b"/>
                </a:tc>
                <a:tc>
                  <a:txBody>
                    <a:bodyPr/>
                    <a:lstStyle/>
                    <a:p>
                      <a:pPr algn="r" fontAlgn="base"/>
                      <a:r>
                        <a:rPr lang="en-US" sz="1200">
                          <a:solidFill>
                            <a:srgbClr val="000000"/>
                          </a:solidFill>
                          <a:effectLst/>
                          <a:latin typeface="Aptos Narrow" panose="020B0004020202020204" pitchFamily="34" charset="0"/>
                        </a:rPr>
                        <a:t>4.10</a:t>
                      </a:r>
                    </a:p>
                  </a:txBody>
                  <a:tcPr anchor="b"/>
                </a:tc>
                <a:tc>
                  <a:txBody>
                    <a:bodyPr/>
                    <a:lstStyle/>
                    <a:p>
                      <a:pPr algn="r" fontAlgn="base"/>
                      <a:r>
                        <a:rPr lang="en-US" sz="1200" dirty="0">
                          <a:solidFill>
                            <a:srgbClr val="000000"/>
                          </a:solidFill>
                          <a:effectLst/>
                          <a:latin typeface="Aptos Narrow" panose="020B0004020202020204" pitchFamily="34" charset="0"/>
                        </a:rPr>
                        <a:t>3.93</a:t>
                      </a:r>
                    </a:p>
                  </a:txBody>
                  <a:tcPr anchor="b"/>
                </a:tc>
                <a:tc>
                  <a:txBody>
                    <a:bodyPr/>
                    <a:lstStyle/>
                    <a:p>
                      <a:pPr algn="r" fontAlgn="base"/>
                      <a:r>
                        <a:rPr lang="en-US" sz="1200" dirty="0">
                          <a:solidFill>
                            <a:srgbClr val="000000"/>
                          </a:solidFill>
                          <a:effectLst/>
                          <a:latin typeface="Aptos Narrow" panose="020B0004020202020204" pitchFamily="34" charset="0"/>
                        </a:rPr>
                        <a:t>1.95</a:t>
                      </a:r>
                    </a:p>
                  </a:txBody>
                  <a:tcPr anchor="b"/>
                </a:tc>
                <a:tc>
                  <a:txBody>
                    <a:bodyPr/>
                    <a:lstStyle/>
                    <a:p>
                      <a:pPr algn="r" fontAlgn="base"/>
                      <a:r>
                        <a:rPr lang="en-US" sz="1200" dirty="0">
                          <a:solidFill>
                            <a:srgbClr val="000000"/>
                          </a:solidFill>
                          <a:effectLst/>
                          <a:latin typeface="Aptos Narrow" panose="020B0004020202020204" pitchFamily="34" charset="0"/>
                        </a:rPr>
                        <a:t>3.33</a:t>
                      </a:r>
                    </a:p>
                  </a:txBody>
                  <a:tcPr anchor="b"/>
                </a:tc>
                <a:tc>
                  <a:txBody>
                    <a:bodyPr/>
                    <a:lstStyle/>
                    <a:p>
                      <a:pPr algn="r" fontAlgn="base"/>
                      <a:r>
                        <a:rPr lang="en-US" sz="1200" dirty="0">
                          <a:solidFill>
                            <a:srgbClr val="000000"/>
                          </a:solidFill>
                          <a:effectLst/>
                          <a:latin typeface="Aptos Narrow" panose="020B0004020202020204" pitchFamily="34" charset="0"/>
                        </a:rPr>
                        <a:t>3.07</a:t>
                      </a:r>
                    </a:p>
                  </a:txBody>
                  <a:tcPr anchor="b"/>
                </a:tc>
                <a:extLst>
                  <a:ext uri="{0D108BD9-81ED-4DB2-BD59-A6C34878D82A}">
                    <a16:rowId xmlns:a16="http://schemas.microsoft.com/office/drawing/2014/main" val="1810227566"/>
                  </a:ext>
                </a:extLst>
              </a:tr>
            </a:tbl>
          </a:graphicData>
        </a:graphic>
      </p:graphicFrame>
    </p:spTree>
    <p:extLst>
      <p:ext uri="{BB962C8B-B14F-4D97-AF65-F5344CB8AC3E}">
        <p14:creationId xmlns:p14="http://schemas.microsoft.com/office/powerpoint/2010/main" val="274326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65D390-AAE9-EF93-67DF-A14C2CF2AB42}"/>
              </a:ext>
            </a:extLst>
          </p:cNvPr>
          <p:cNvSpPr>
            <a:spLocks noGrp="1"/>
          </p:cNvSpPr>
          <p:nvPr>
            <p:ph type="sldNum" sz="quarter" idx="10"/>
          </p:nvPr>
        </p:nvSpPr>
        <p:spPr/>
        <p:txBody>
          <a:bodyPr/>
          <a:lstStyle/>
          <a:p>
            <a:fld id="{E59C716A-E560-2D44-8739-72D446B232A5}" type="slidenum">
              <a:rPr lang="en-US" smtClean="0"/>
              <a:pPr/>
              <a:t>15</a:t>
            </a:fld>
            <a:endParaRPr lang="en-US" dirty="0"/>
          </a:p>
        </p:txBody>
      </p:sp>
      <p:sp>
        <p:nvSpPr>
          <p:cNvPr id="3" name="Title 1">
            <a:extLst>
              <a:ext uri="{FF2B5EF4-FFF2-40B4-BE49-F238E27FC236}">
                <a16:creationId xmlns:a16="http://schemas.microsoft.com/office/drawing/2014/main" id="{31B21CC8-F5AE-52FD-1AF7-B7D54ED64311}"/>
              </a:ext>
            </a:extLst>
          </p:cNvPr>
          <p:cNvSpPr txBox="1">
            <a:spLocks/>
          </p:cNvSpPr>
          <p:nvPr/>
        </p:nvSpPr>
        <p:spPr>
          <a:xfrm>
            <a:off x="76200" y="285750"/>
            <a:ext cx="8501512" cy="38248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kern="1200" spc="-40" baseline="0">
                <a:solidFill>
                  <a:schemeClr val="bg2"/>
                </a:solidFill>
                <a:latin typeface="+mj-lt"/>
                <a:ea typeface="+mj-ea"/>
                <a:cs typeface="+mj-cs"/>
              </a:defRPr>
            </a:lvl1pPr>
          </a:lstStyle>
          <a:p>
            <a:pPr algn="ctr"/>
            <a:r>
              <a:rPr lang="en-US" sz="3000" b="1" dirty="0">
                <a:solidFill>
                  <a:schemeClr val="tx1"/>
                </a:solidFill>
              </a:rPr>
              <a:t>DCF Model</a:t>
            </a:r>
            <a:endParaRPr lang="en-US" sz="3000" dirty="0">
              <a:solidFill>
                <a:schemeClr val="tx1"/>
              </a:solidFill>
            </a:endParaRPr>
          </a:p>
        </p:txBody>
      </p:sp>
      <p:sp>
        <p:nvSpPr>
          <p:cNvPr id="5" name="Rectangle 1">
            <a:extLst>
              <a:ext uri="{FF2B5EF4-FFF2-40B4-BE49-F238E27FC236}">
                <a16:creationId xmlns:a16="http://schemas.microsoft.com/office/drawing/2014/main" id="{56F9E5B2-4EB3-4888-35FB-3C612BDFEF0A}"/>
              </a:ext>
            </a:extLst>
          </p:cNvPr>
          <p:cNvSpPr txBox="1">
            <a:spLocks noChangeArrowheads="1"/>
          </p:cNvSpPr>
          <p:nvPr/>
        </p:nvSpPr>
        <p:spPr bwMode="auto">
          <a:xfrm>
            <a:off x="326039" y="666750"/>
            <a:ext cx="8501514" cy="21044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lvl1pPr marL="171450" indent="-171450" algn="l" defTabSz="685800" rtl="0" eaLnBrk="1" latinLnBrk="0" hangingPunct="1">
              <a:lnSpc>
                <a:spcPct val="120000"/>
              </a:lnSpc>
              <a:spcBef>
                <a:spcPts val="900"/>
              </a:spcBef>
              <a:buSzPct val="120000"/>
              <a:buFont typeface="Arial" panose="020B0604020202020204" pitchFamily="34" charset="0"/>
              <a:buChar char="▪"/>
              <a:defRPr sz="1200" kern="1200">
                <a:solidFill>
                  <a:schemeClr val="tx1"/>
                </a:solidFill>
                <a:latin typeface="+mn-lt"/>
                <a:ea typeface="+mn-ea"/>
                <a:cs typeface="+mn-cs"/>
              </a:defRPr>
            </a:lvl1pPr>
            <a:lvl2pPr marL="347472"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2pPr>
            <a:lvl3pPr marL="512064"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3pPr>
            <a:lvl4pPr marL="685800"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4pPr>
            <a:lvl5pPr marL="859536"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5pPr>
            <a:lvl6pPr marL="1024128"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6pPr>
            <a:lvl7pPr marL="1197864"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7pPr>
            <a:lvl8pPr marL="1371600"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8pPr>
            <a:lvl9pPr marL="1545336" indent="-171450" algn="l" defTabSz="685800" rtl="0" eaLnBrk="1" latinLnBrk="0" hangingPunct="1">
              <a:lnSpc>
                <a:spcPct val="12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0" indent="0" algn="ctr" fontAlgn="base">
              <a:spcAft>
                <a:spcPct val="0"/>
              </a:spcAft>
              <a:buSzTx/>
              <a:buFont typeface="Arial" panose="020B0604020202020204" pitchFamily="34" charset="0"/>
              <a:buNone/>
            </a:pPr>
            <a:r>
              <a:rPr lang="en-US" altLang="en-US" sz="2000" dirty="0" err="1"/>
              <a:t>lm</a:t>
            </a:r>
            <a:r>
              <a:rPr lang="en-US" altLang="en-US" sz="2000" dirty="0"/>
              <a:t>(formula = Revenue ~ </a:t>
            </a:r>
            <a:r>
              <a:rPr lang="en-US" altLang="en-US" sz="2000" dirty="0" err="1"/>
              <a:t>cpiu</a:t>
            </a:r>
            <a:r>
              <a:rPr lang="en-US" altLang="en-US" sz="2000" dirty="0"/>
              <a:t> + </a:t>
            </a:r>
            <a:r>
              <a:rPr lang="en-US" altLang="en-US" sz="2000" dirty="0" err="1"/>
              <a:t>unemployment_rate</a:t>
            </a:r>
            <a:r>
              <a:rPr lang="en-US" altLang="en-US" sz="2000" dirty="0"/>
              <a:t> + </a:t>
            </a:r>
            <a:r>
              <a:rPr lang="en-US" altLang="en-US" sz="2000" dirty="0" err="1"/>
              <a:t>fed_funds_rate</a:t>
            </a:r>
            <a:r>
              <a:rPr lang="en-US" altLang="en-US" sz="2000" dirty="0"/>
              <a:t>, data = </a:t>
            </a:r>
            <a:r>
              <a:rPr lang="en-US" altLang="en-US" sz="2000" dirty="0" err="1"/>
              <a:t>df</a:t>
            </a:r>
            <a:r>
              <a:rPr lang="en-US" altLang="en-US" sz="2000" dirty="0"/>
              <a:t>) </a:t>
            </a:r>
          </a:p>
        </p:txBody>
      </p:sp>
      <p:graphicFrame>
        <p:nvGraphicFramePr>
          <p:cNvPr id="6" name="Table 5">
            <a:extLst>
              <a:ext uri="{FF2B5EF4-FFF2-40B4-BE49-F238E27FC236}">
                <a16:creationId xmlns:a16="http://schemas.microsoft.com/office/drawing/2014/main" id="{B3EDA723-F7E5-3E67-8618-9907DEFB8BC0}"/>
              </a:ext>
            </a:extLst>
          </p:cNvPr>
          <p:cNvGraphicFramePr>
            <a:graphicFrameLocks noGrp="1"/>
          </p:cNvGraphicFramePr>
          <p:nvPr>
            <p:extLst>
              <p:ext uri="{D42A27DB-BD31-4B8C-83A1-F6EECF244321}">
                <p14:modId xmlns:p14="http://schemas.microsoft.com/office/powerpoint/2010/main" val="3347998681"/>
              </p:ext>
            </p:extLst>
          </p:nvPr>
        </p:nvGraphicFramePr>
        <p:xfrm>
          <a:off x="352277" y="1047750"/>
          <a:ext cx="8475273" cy="3429000"/>
        </p:xfrm>
        <a:graphic>
          <a:graphicData uri="http://schemas.openxmlformats.org/drawingml/2006/table">
            <a:tbl>
              <a:tblPr>
                <a:tableStyleId>{5C22544A-7EE6-4342-B048-85BDC9FD1C3A}</a:tableStyleId>
              </a:tblPr>
              <a:tblGrid>
                <a:gridCol w="2068261">
                  <a:extLst>
                    <a:ext uri="{9D8B030D-6E8A-4147-A177-3AD203B41FA5}">
                      <a16:colId xmlns:a16="http://schemas.microsoft.com/office/drawing/2014/main" val="788136986"/>
                    </a:ext>
                  </a:extLst>
                </a:gridCol>
                <a:gridCol w="653197">
                  <a:extLst>
                    <a:ext uri="{9D8B030D-6E8A-4147-A177-3AD203B41FA5}">
                      <a16:colId xmlns:a16="http://schemas.microsoft.com/office/drawing/2014/main" val="853977356"/>
                    </a:ext>
                  </a:extLst>
                </a:gridCol>
                <a:gridCol w="653197">
                  <a:extLst>
                    <a:ext uri="{9D8B030D-6E8A-4147-A177-3AD203B41FA5}">
                      <a16:colId xmlns:a16="http://schemas.microsoft.com/office/drawing/2014/main" val="2850623382"/>
                    </a:ext>
                  </a:extLst>
                </a:gridCol>
                <a:gridCol w="653197">
                  <a:extLst>
                    <a:ext uri="{9D8B030D-6E8A-4147-A177-3AD203B41FA5}">
                      <a16:colId xmlns:a16="http://schemas.microsoft.com/office/drawing/2014/main" val="3462546670"/>
                    </a:ext>
                  </a:extLst>
                </a:gridCol>
                <a:gridCol w="653196">
                  <a:extLst>
                    <a:ext uri="{9D8B030D-6E8A-4147-A177-3AD203B41FA5}">
                      <a16:colId xmlns:a16="http://schemas.microsoft.com/office/drawing/2014/main" val="2026495665"/>
                    </a:ext>
                  </a:extLst>
                </a:gridCol>
                <a:gridCol w="653197">
                  <a:extLst>
                    <a:ext uri="{9D8B030D-6E8A-4147-A177-3AD203B41FA5}">
                      <a16:colId xmlns:a16="http://schemas.microsoft.com/office/drawing/2014/main" val="86453907"/>
                    </a:ext>
                  </a:extLst>
                </a:gridCol>
                <a:gridCol w="653197">
                  <a:extLst>
                    <a:ext uri="{9D8B030D-6E8A-4147-A177-3AD203B41FA5}">
                      <a16:colId xmlns:a16="http://schemas.microsoft.com/office/drawing/2014/main" val="3920099323"/>
                    </a:ext>
                  </a:extLst>
                </a:gridCol>
                <a:gridCol w="653197">
                  <a:extLst>
                    <a:ext uri="{9D8B030D-6E8A-4147-A177-3AD203B41FA5}">
                      <a16:colId xmlns:a16="http://schemas.microsoft.com/office/drawing/2014/main" val="1590460934"/>
                    </a:ext>
                  </a:extLst>
                </a:gridCol>
                <a:gridCol w="653197">
                  <a:extLst>
                    <a:ext uri="{9D8B030D-6E8A-4147-A177-3AD203B41FA5}">
                      <a16:colId xmlns:a16="http://schemas.microsoft.com/office/drawing/2014/main" val="2012532004"/>
                    </a:ext>
                  </a:extLst>
                </a:gridCol>
                <a:gridCol w="653197">
                  <a:extLst>
                    <a:ext uri="{9D8B030D-6E8A-4147-A177-3AD203B41FA5}">
                      <a16:colId xmlns:a16="http://schemas.microsoft.com/office/drawing/2014/main" val="3657267853"/>
                    </a:ext>
                  </a:extLst>
                </a:gridCol>
                <a:gridCol w="528240">
                  <a:extLst>
                    <a:ext uri="{9D8B030D-6E8A-4147-A177-3AD203B41FA5}">
                      <a16:colId xmlns:a16="http://schemas.microsoft.com/office/drawing/2014/main" val="628788754"/>
                    </a:ext>
                  </a:extLst>
                </a:gridCol>
              </a:tblGrid>
              <a:tr h="181766">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2021</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2022</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2023</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2024</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2025</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2026</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2027</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2028</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2029</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2030</a:t>
                      </a:r>
                      <a:endParaRPr lang="en-US" sz="1500" b="1"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668226868"/>
                  </a:ext>
                </a:extLst>
              </a:tr>
              <a:tr h="181766">
                <a:tc>
                  <a:txBody>
                    <a:bodyPr/>
                    <a:lstStyle/>
                    <a:p>
                      <a:pPr algn="l" fontAlgn="b"/>
                      <a:r>
                        <a:rPr lang="en-US" sz="1500" u="none" strike="noStrike">
                          <a:effectLst/>
                        </a:rPr>
                        <a:t>External Factors</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029688826"/>
                  </a:ext>
                </a:extLst>
              </a:tr>
              <a:tr h="181766">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576162097"/>
                  </a:ext>
                </a:extLst>
              </a:tr>
              <a:tr h="181766">
                <a:tc>
                  <a:txBody>
                    <a:bodyPr/>
                    <a:lstStyle/>
                    <a:p>
                      <a:pPr algn="l" fontAlgn="b"/>
                      <a:r>
                        <a:rPr lang="en-US" sz="1500" u="none" strike="noStrike">
                          <a:effectLst/>
                        </a:rPr>
                        <a:t>Risk Free Rate</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2.20%</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2.20%</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2.20%</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2.75%</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3%</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3.50%</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3.70%</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3.70%</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3.70%</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3.70%</a:t>
                      </a:r>
                      <a:endParaRPr lang="en-US" sz="1500" b="1" i="0" u="none" strike="noStrike">
                        <a:solidFill>
                          <a:srgbClr val="339966"/>
                        </a:solidFill>
                        <a:effectLst/>
                        <a:latin typeface="Arial" panose="020B0604020202020204" pitchFamily="34" charset="0"/>
                      </a:endParaRPr>
                    </a:p>
                  </a:txBody>
                  <a:tcPr marL="0" marR="0" marT="0" marB="0" anchor="b"/>
                </a:tc>
                <a:extLst>
                  <a:ext uri="{0D108BD9-81ED-4DB2-BD59-A6C34878D82A}">
                    <a16:rowId xmlns:a16="http://schemas.microsoft.com/office/drawing/2014/main" val="2680533745"/>
                  </a:ext>
                </a:extLst>
              </a:tr>
              <a:tr h="181766">
                <a:tc>
                  <a:txBody>
                    <a:bodyPr/>
                    <a:lstStyle/>
                    <a:p>
                      <a:pPr algn="l" fontAlgn="b"/>
                      <a:r>
                        <a:rPr lang="en-US" sz="1500" u="none" strike="noStrike">
                          <a:effectLst/>
                        </a:rPr>
                        <a:t>Market risk premium</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7.75%</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7.75%</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7.75%</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7.75%</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7%</a:t>
                      </a:r>
                      <a:endParaRPr lang="en-US" sz="1500" b="1" i="0" u="none" strike="noStrike">
                        <a:solidFill>
                          <a:srgbClr val="339966"/>
                        </a:solidFill>
                        <a:effectLst/>
                        <a:latin typeface="Arial" panose="020B0604020202020204" pitchFamily="34" charset="0"/>
                      </a:endParaRPr>
                    </a:p>
                  </a:txBody>
                  <a:tcPr marL="0" marR="0" marT="0" marB="0" anchor="b"/>
                </a:tc>
                <a:extLst>
                  <a:ext uri="{0D108BD9-81ED-4DB2-BD59-A6C34878D82A}">
                    <a16:rowId xmlns:a16="http://schemas.microsoft.com/office/drawing/2014/main" val="400814590"/>
                  </a:ext>
                </a:extLst>
              </a:tr>
              <a:tr h="363533">
                <a:tc>
                  <a:txBody>
                    <a:bodyPr/>
                    <a:lstStyle/>
                    <a:p>
                      <a:pPr algn="l" fontAlgn="b"/>
                      <a:r>
                        <a:rPr lang="en-US" sz="1500" u="none" strike="noStrike">
                          <a:effectLst/>
                        </a:rPr>
                        <a:t>Interest rate on debt (cost of debt)</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3%</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6%</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endParaRPr lang="en-US" sz="1500" u="none" strike="noStrike" dirty="0">
                        <a:effectLst/>
                      </a:endParaRPr>
                    </a:p>
                    <a:p>
                      <a:pPr algn="r" fontAlgn="b"/>
                      <a:r>
                        <a:rPr lang="en-US" sz="1500" u="none" strike="noStrike" dirty="0">
                          <a:effectLst/>
                        </a:rPr>
                        <a:t>6%</a:t>
                      </a:r>
                      <a:endParaRPr lang="en-US" sz="1500" b="1" i="0" u="none" strike="noStrike" dirty="0">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dirty="0">
                          <a:effectLst/>
                        </a:rPr>
                        <a:t>6%</a:t>
                      </a:r>
                      <a:endParaRPr lang="en-US" sz="1500" b="1" i="0" u="none" strike="noStrike" dirty="0">
                        <a:solidFill>
                          <a:srgbClr val="339966"/>
                        </a:solidFill>
                        <a:effectLst/>
                        <a:latin typeface="Arial" panose="020B0604020202020204" pitchFamily="34" charset="0"/>
                      </a:endParaRPr>
                    </a:p>
                  </a:txBody>
                  <a:tcPr marL="0" marR="0" marT="0" marB="0" anchor="b"/>
                </a:tc>
                <a:tc>
                  <a:txBody>
                    <a:bodyPr/>
                    <a:lstStyle/>
                    <a:p>
                      <a:pPr marL="0" marR="0" lvl="0" indent="0" algn="r" defTabSz="685800" rtl="0" eaLnBrk="1" fontAlgn="b" latinLnBrk="0" hangingPunct="1">
                        <a:lnSpc>
                          <a:spcPct val="100000"/>
                        </a:lnSpc>
                        <a:spcBef>
                          <a:spcPts val="0"/>
                        </a:spcBef>
                        <a:spcAft>
                          <a:spcPts val="0"/>
                        </a:spcAft>
                        <a:buClrTx/>
                        <a:buSzTx/>
                        <a:buFontTx/>
                        <a:buNone/>
                        <a:tabLst/>
                        <a:defRPr/>
                      </a:pPr>
                      <a:endParaRPr lang="en-US" sz="1500" b="1" i="0" u="none" strike="noStrike" dirty="0">
                        <a:solidFill>
                          <a:srgbClr val="339966"/>
                        </a:solidFill>
                        <a:effectLst/>
                        <a:latin typeface="Arial" panose="020B0604020202020204" pitchFamily="34" charset="0"/>
                      </a:endParaRPr>
                    </a:p>
                    <a:p>
                      <a:pPr marL="0" marR="0" lvl="0" indent="0" algn="r" defTabSz="685800" rtl="0" eaLnBrk="1" fontAlgn="b" latinLnBrk="0" hangingPunct="1">
                        <a:lnSpc>
                          <a:spcPct val="100000"/>
                        </a:lnSpc>
                        <a:spcBef>
                          <a:spcPts val="0"/>
                        </a:spcBef>
                        <a:spcAft>
                          <a:spcPts val="0"/>
                        </a:spcAft>
                        <a:buClrTx/>
                        <a:buSzTx/>
                        <a:buFontTx/>
                        <a:buNone/>
                        <a:tabLst/>
                        <a:defRPr/>
                      </a:pPr>
                      <a:r>
                        <a:rPr lang="en-US" sz="1500" u="none" strike="noStrike" dirty="0">
                          <a:effectLst/>
                        </a:rPr>
                        <a:t>6%</a:t>
                      </a:r>
                      <a:endParaRPr lang="en-US" sz="1500" b="1" i="0" u="none" strike="noStrike" dirty="0">
                        <a:solidFill>
                          <a:srgbClr val="339966"/>
                        </a:solidFill>
                        <a:effectLst/>
                        <a:latin typeface="Arial" panose="020B0604020202020204" pitchFamily="34" charset="0"/>
                      </a:endParaRPr>
                    </a:p>
                  </a:txBody>
                  <a:tcPr marL="0" marR="0" marT="0" marB="0" anchor="b"/>
                </a:tc>
                <a:tc>
                  <a:txBody>
                    <a:bodyPr/>
                    <a:lstStyle/>
                    <a:p>
                      <a:pPr marL="0" marR="0" lvl="0" indent="0" algn="r" defTabSz="685800" rtl="0" eaLnBrk="1" fontAlgn="b" latinLnBrk="0" hangingPunct="1">
                        <a:lnSpc>
                          <a:spcPct val="100000"/>
                        </a:lnSpc>
                        <a:spcBef>
                          <a:spcPts val="0"/>
                        </a:spcBef>
                        <a:spcAft>
                          <a:spcPts val="0"/>
                        </a:spcAft>
                        <a:buClrTx/>
                        <a:buSzTx/>
                        <a:buFontTx/>
                        <a:buNone/>
                        <a:tabLst/>
                        <a:defRPr/>
                      </a:pPr>
                      <a:r>
                        <a:rPr lang="en-US" sz="1500" u="none" strike="noStrike" dirty="0">
                          <a:effectLst/>
                        </a:rPr>
                        <a:t>6%</a:t>
                      </a:r>
                      <a:endParaRPr lang="en-US" sz="1500" b="1" i="0" u="none" strike="noStrike" dirty="0">
                        <a:solidFill>
                          <a:srgbClr val="339966"/>
                        </a:solidFill>
                        <a:effectLst/>
                        <a:latin typeface="Arial" panose="020B0604020202020204" pitchFamily="34" charset="0"/>
                      </a:endParaRPr>
                    </a:p>
                  </a:txBody>
                  <a:tcPr marL="0" marR="0" marT="0" marB="0" anchor="b"/>
                </a:tc>
                <a:tc>
                  <a:txBody>
                    <a:bodyPr/>
                    <a:lstStyle/>
                    <a:p>
                      <a:pPr marL="0" marR="0" lvl="0" indent="0" algn="r" defTabSz="685800" rtl="0" eaLnBrk="1" fontAlgn="b" latinLnBrk="0" hangingPunct="1">
                        <a:lnSpc>
                          <a:spcPct val="100000"/>
                        </a:lnSpc>
                        <a:spcBef>
                          <a:spcPts val="0"/>
                        </a:spcBef>
                        <a:spcAft>
                          <a:spcPts val="0"/>
                        </a:spcAft>
                        <a:buClrTx/>
                        <a:buSzTx/>
                        <a:buFontTx/>
                        <a:buNone/>
                        <a:tabLst/>
                        <a:defRPr/>
                      </a:pPr>
                      <a:r>
                        <a:rPr lang="en-US" sz="1500" u="none" strike="noStrike" dirty="0">
                          <a:effectLst/>
                        </a:rPr>
                        <a:t>6%</a:t>
                      </a:r>
                      <a:endParaRPr lang="en-US" sz="1500" b="1" i="0" u="none" strike="noStrike" dirty="0">
                        <a:solidFill>
                          <a:srgbClr val="339966"/>
                        </a:solidFill>
                        <a:effectLst/>
                        <a:latin typeface="Arial" panose="020B0604020202020204" pitchFamily="34" charset="0"/>
                      </a:endParaRPr>
                    </a:p>
                  </a:txBody>
                  <a:tcPr marL="0" marR="0" marT="0" marB="0" anchor="b"/>
                </a:tc>
                <a:tc>
                  <a:txBody>
                    <a:bodyPr/>
                    <a:lstStyle/>
                    <a:p>
                      <a:pPr marL="0" marR="0" lvl="0" indent="0" algn="r" defTabSz="685800" rtl="0" eaLnBrk="1" fontAlgn="b" latinLnBrk="0" hangingPunct="1">
                        <a:lnSpc>
                          <a:spcPct val="100000"/>
                        </a:lnSpc>
                        <a:spcBef>
                          <a:spcPts val="0"/>
                        </a:spcBef>
                        <a:spcAft>
                          <a:spcPts val="0"/>
                        </a:spcAft>
                        <a:buClrTx/>
                        <a:buSzTx/>
                        <a:buFontTx/>
                        <a:buNone/>
                        <a:tabLst/>
                        <a:defRPr/>
                      </a:pPr>
                      <a:r>
                        <a:rPr lang="en-US" sz="1500" u="none" strike="noStrike" dirty="0">
                          <a:effectLst/>
                        </a:rPr>
                        <a:t>6%</a:t>
                      </a:r>
                      <a:endParaRPr lang="en-US" sz="1500" b="1" i="0" u="none" strike="noStrike" dirty="0">
                        <a:solidFill>
                          <a:srgbClr val="339966"/>
                        </a:solidFill>
                        <a:effectLst/>
                        <a:latin typeface="Arial" panose="020B0604020202020204" pitchFamily="34" charset="0"/>
                      </a:endParaRPr>
                    </a:p>
                  </a:txBody>
                  <a:tcPr marL="0" marR="0" marT="0" marB="0" anchor="b"/>
                </a:tc>
                <a:tc>
                  <a:txBody>
                    <a:bodyPr/>
                    <a:lstStyle/>
                    <a:p>
                      <a:pPr marL="0" marR="0" lvl="0" indent="0" algn="r" defTabSz="685800" rtl="0" eaLnBrk="1" fontAlgn="b" latinLnBrk="0" hangingPunct="1">
                        <a:lnSpc>
                          <a:spcPct val="100000"/>
                        </a:lnSpc>
                        <a:spcBef>
                          <a:spcPts val="0"/>
                        </a:spcBef>
                        <a:spcAft>
                          <a:spcPts val="0"/>
                        </a:spcAft>
                        <a:buClrTx/>
                        <a:buSzTx/>
                        <a:buFontTx/>
                        <a:buNone/>
                        <a:tabLst/>
                        <a:defRPr/>
                      </a:pPr>
                      <a:r>
                        <a:rPr lang="en-US" sz="1500" u="none" strike="noStrike" dirty="0">
                          <a:effectLst/>
                        </a:rPr>
                        <a:t>6%</a:t>
                      </a:r>
                      <a:endParaRPr lang="en-US" sz="1500" b="1" i="0" u="none" strike="noStrike" dirty="0">
                        <a:solidFill>
                          <a:srgbClr val="339966"/>
                        </a:solidFill>
                        <a:effectLst/>
                        <a:latin typeface="Arial" panose="020B0604020202020204" pitchFamily="34" charset="0"/>
                      </a:endParaRPr>
                    </a:p>
                  </a:txBody>
                  <a:tcPr marL="0" marR="0" marT="0" marB="0" anchor="b"/>
                </a:tc>
                <a:tc>
                  <a:txBody>
                    <a:bodyPr/>
                    <a:lstStyle/>
                    <a:p>
                      <a:pPr marL="0" marR="0" lvl="0" indent="0" algn="r" defTabSz="685800" rtl="0" eaLnBrk="1" fontAlgn="b" latinLnBrk="0" hangingPunct="1">
                        <a:lnSpc>
                          <a:spcPct val="100000"/>
                        </a:lnSpc>
                        <a:spcBef>
                          <a:spcPts val="0"/>
                        </a:spcBef>
                        <a:spcAft>
                          <a:spcPts val="0"/>
                        </a:spcAft>
                        <a:buClrTx/>
                        <a:buSzTx/>
                        <a:buFontTx/>
                        <a:buNone/>
                        <a:tabLst/>
                        <a:defRPr/>
                      </a:pPr>
                      <a:r>
                        <a:rPr lang="en-US" sz="1500" u="none" strike="noStrike" dirty="0">
                          <a:effectLst/>
                        </a:rPr>
                        <a:t>6%</a:t>
                      </a:r>
                      <a:endParaRPr lang="en-US" sz="1500" b="1" i="0" u="none" strike="noStrike" dirty="0">
                        <a:solidFill>
                          <a:srgbClr val="339966"/>
                        </a:solidFill>
                        <a:effectLst/>
                        <a:latin typeface="Arial" panose="020B0604020202020204" pitchFamily="34" charset="0"/>
                      </a:endParaRPr>
                    </a:p>
                  </a:txBody>
                  <a:tcPr marL="0" marR="0" marT="0" marB="0" anchor="b"/>
                </a:tc>
                <a:extLst>
                  <a:ext uri="{0D108BD9-81ED-4DB2-BD59-A6C34878D82A}">
                    <a16:rowId xmlns:a16="http://schemas.microsoft.com/office/drawing/2014/main" val="2851853209"/>
                  </a:ext>
                </a:extLst>
              </a:tr>
              <a:tr h="181766">
                <a:tc>
                  <a:txBody>
                    <a:bodyPr/>
                    <a:lstStyle/>
                    <a:p>
                      <a:pPr algn="l" fontAlgn="b"/>
                      <a:r>
                        <a:rPr lang="en-US" sz="1500" u="none" strike="noStrike">
                          <a:effectLst/>
                        </a:rPr>
                        <a:t>Annual sales growth</a:t>
                      </a:r>
                      <a:endParaRPr lang="en-US" sz="1500" b="1" i="0" u="none" strike="noStrike">
                        <a:solidFill>
                          <a:srgbClr val="963634"/>
                        </a:solidFill>
                        <a:effectLst/>
                        <a:latin typeface="Arial" panose="020B0604020202020204" pitchFamily="34" charset="0"/>
                      </a:endParaRPr>
                    </a:p>
                  </a:txBody>
                  <a:tcPr marL="0" marR="0" marT="0" marB="0" anchor="b"/>
                </a:tc>
                <a:tc>
                  <a:txBody>
                    <a:bodyPr/>
                    <a:lstStyle/>
                    <a:p>
                      <a:pPr algn="r" fontAlgn="b"/>
                      <a:r>
                        <a:rPr lang="en-US" sz="1500" u="none" strike="noStrike">
                          <a:effectLst/>
                        </a:rPr>
                        <a:t>14.35%</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27.40%</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21.10%</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7.02%</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10.55%</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9.38%</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7.76%</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dirty="0">
                          <a:effectLst/>
                        </a:rPr>
                        <a:t>6.00%</a:t>
                      </a:r>
                      <a:endParaRPr lang="en-US" sz="1500" b="0" i="0" u="none" strike="noStrike" dirty="0">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5.33%</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dirty="0">
                          <a:effectLst/>
                        </a:rPr>
                        <a:t>6.15%</a:t>
                      </a:r>
                      <a:endParaRPr lang="en-US" sz="15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883281271"/>
                  </a:ext>
                </a:extLst>
              </a:tr>
              <a:tr h="181766">
                <a:tc>
                  <a:txBody>
                    <a:bodyPr/>
                    <a:lstStyle/>
                    <a:p>
                      <a:pPr algn="l" fontAlgn="b"/>
                      <a:r>
                        <a:rPr lang="en-US" sz="1500" u="none" strike="noStrike">
                          <a:effectLst/>
                        </a:rPr>
                        <a:t>Cost of equity</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4.60%</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11.97%</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13.36%</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11.12%</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10.56%</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11.06%</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11.26%</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11.26%</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11.26%</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11.26%</a:t>
                      </a:r>
                      <a:endParaRPr lang="en-US" sz="15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809927065"/>
                  </a:ext>
                </a:extLst>
              </a:tr>
              <a:tr h="181766">
                <a:tc>
                  <a:txBody>
                    <a:bodyPr/>
                    <a:lstStyle/>
                    <a:p>
                      <a:pPr algn="l" fontAlgn="b"/>
                      <a:r>
                        <a:rPr lang="en-US" sz="1500" u="none" strike="noStrike">
                          <a:effectLst/>
                        </a:rPr>
                        <a:t>Capital Structure (% debt)</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87.20%</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86.14%</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85.30%</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81.50%</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83.66%</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dirty="0">
                          <a:effectLst/>
                        </a:rPr>
                        <a:t>85.44%</a:t>
                      </a:r>
                      <a:endParaRPr lang="en-US" sz="1500" b="0" i="0" u="none" strike="noStrike" dirty="0">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86.79%</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87.80%</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88.65%</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89.47%</a:t>
                      </a:r>
                      <a:endParaRPr lang="en-US" sz="15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957086009"/>
                  </a:ext>
                </a:extLst>
              </a:tr>
              <a:tr h="181766">
                <a:tc>
                  <a:txBody>
                    <a:bodyPr/>
                    <a:lstStyle/>
                    <a:p>
                      <a:pPr algn="l" fontAlgn="b"/>
                      <a:r>
                        <a:rPr lang="en-US" sz="1500" u="none" strike="noStrike">
                          <a:effectLst/>
                        </a:rPr>
                        <a:t>WACC (discount rate)</a:t>
                      </a:r>
                      <a:endParaRPr lang="en-US" sz="1500" b="1"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2.77%</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6.04%</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11.69%</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10.27%</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9.92%</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9.98%</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9.99%</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9.98%</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9.97%</a:t>
                      </a:r>
                      <a:endParaRPr lang="en-US" sz="15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US" sz="1500" u="none" strike="noStrike">
                          <a:effectLst/>
                        </a:rPr>
                        <a:t>9.95%</a:t>
                      </a:r>
                      <a:endParaRPr lang="en-US" sz="15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763212130"/>
                  </a:ext>
                </a:extLst>
              </a:tr>
              <a:tr h="181766">
                <a:tc>
                  <a:txBody>
                    <a:bodyPr/>
                    <a:lstStyle/>
                    <a:p>
                      <a:pPr algn="l" fontAlgn="b"/>
                      <a:r>
                        <a:rPr lang="en-US" sz="1500" u="none" strike="noStrike">
                          <a:effectLst/>
                        </a:rPr>
                        <a:t>Perpetual CF growth</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dirty="0">
                          <a:effectLst/>
                        </a:rPr>
                        <a:t>3%</a:t>
                      </a:r>
                      <a:endParaRPr lang="en-US" sz="1500" b="1" i="0" u="none" strike="noStrike" dirty="0">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extLst>
                  <a:ext uri="{0D108BD9-81ED-4DB2-BD59-A6C34878D82A}">
                    <a16:rowId xmlns:a16="http://schemas.microsoft.com/office/drawing/2014/main" val="2333239871"/>
                  </a:ext>
                </a:extLst>
              </a:tr>
              <a:tr h="181766">
                <a:tc>
                  <a:txBody>
                    <a:bodyPr/>
                    <a:lstStyle/>
                    <a:p>
                      <a:pPr algn="l" fontAlgn="b"/>
                      <a:r>
                        <a:rPr lang="en-US" sz="1500" u="none" strike="noStrike">
                          <a:effectLst/>
                        </a:rPr>
                        <a:t>Perpetual discount</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r" fontAlgn="b"/>
                      <a:r>
                        <a:rPr lang="en-US" sz="1500" u="none" strike="noStrike">
                          <a:effectLst/>
                        </a:rPr>
                        <a:t>9.95%</a:t>
                      </a:r>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a:solidFill>
                          <a:srgbClr val="339966"/>
                        </a:solidFill>
                        <a:effectLst/>
                        <a:latin typeface="Arial" panose="020B0604020202020204" pitchFamily="34" charset="0"/>
                      </a:endParaRPr>
                    </a:p>
                  </a:txBody>
                  <a:tcPr marL="0" marR="0" marT="0" marB="0" anchor="b"/>
                </a:tc>
                <a:tc>
                  <a:txBody>
                    <a:bodyPr/>
                    <a:lstStyle/>
                    <a:p>
                      <a:pPr algn="l" fontAlgn="b"/>
                      <a:endParaRPr lang="en-US" sz="1500" b="1" i="0" u="none" strike="noStrike" dirty="0">
                        <a:solidFill>
                          <a:srgbClr val="339966"/>
                        </a:solidFill>
                        <a:effectLst/>
                        <a:latin typeface="Arial" panose="020B0604020202020204" pitchFamily="34" charset="0"/>
                      </a:endParaRPr>
                    </a:p>
                  </a:txBody>
                  <a:tcPr marL="0" marR="0" marT="0" marB="0" anchor="b"/>
                </a:tc>
                <a:extLst>
                  <a:ext uri="{0D108BD9-81ED-4DB2-BD59-A6C34878D82A}">
                    <a16:rowId xmlns:a16="http://schemas.microsoft.com/office/drawing/2014/main" val="3393796371"/>
                  </a:ext>
                </a:extLst>
              </a:tr>
            </a:tbl>
          </a:graphicData>
        </a:graphic>
      </p:graphicFrame>
    </p:spTree>
    <p:extLst>
      <p:ext uri="{BB962C8B-B14F-4D97-AF65-F5344CB8AC3E}">
        <p14:creationId xmlns:p14="http://schemas.microsoft.com/office/powerpoint/2010/main" val="21533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F2F95-10A4-D120-F94D-755D74A81375}"/>
              </a:ext>
            </a:extLst>
          </p:cNvPr>
          <p:cNvSpPr>
            <a:spLocks noGrp="1"/>
          </p:cNvSpPr>
          <p:nvPr>
            <p:ph idx="1"/>
          </p:nvPr>
        </p:nvSpPr>
        <p:spPr>
          <a:xfrm>
            <a:off x="762000" y="727577"/>
            <a:ext cx="6950075" cy="680935"/>
          </a:xfrm>
        </p:spPr>
        <p:txBody>
          <a:bodyPr/>
          <a:lstStyle/>
          <a:p>
            <a:pPr algn="just"/>
            <a:r>
              <a:rPr lang="en-US" sz="1400" dirty="0">
                <a:latin typeface="Aptos Narrow" panose="020B0004020202020204" pitchFamily="34" charset="0"/>
              </a:rPr>
              <a:t>Evaluated Stock Price : $</a:t>
            </a:r>
            <a:r>
              <a:rPr lang="en-US" sz="1400" b="1" dirty="0">
                <a:solidFill>
                  <a:schemeClr val="accent4">
                    <a:lumMod val="95000"/>
                    <a:lumOff val="5000"/>
                  </a:schemeClr>
                </a:solidFill>
                <a:latin typeface="Aptos Narrow" panose="020B0004020202020204" pitchFamily="34" charset="0"/>
              </a:rPr>
              <a:t> </a:t>
            </a:r>
            <a:r>
              <a:rPr lang="en-US" sz="1400" b="1" dirty="0">
                <a:solidFill>
                  <a:schemeClr val="accent4"/>
                </a:solidFill>
                <a:latin typeface="Aptos Narrow" panose="020B0004020202020204" pitchFamily="34" charset="0"/>
              </a:rPr>
              <a:t>343.20 </a:t>
            </a:r>
          </a:p>
          <a:p>
            <a:pPr algn="just"/>
            <a:r>
              <a:rPr lang="en-US" dirty="0">
                <a:latin typeface="Aptos Narrow" panose="020B0004020202020204" pitchFamily="34" charset="0"/>
              </a:rPr>
              <a:t>An undervalued stock with strong potential for high returns – a great choice to invest in or hold!</a:t>
            </a:r>
          </a:p>
        </p:txBody>
      </p:sp>
      <p:sp>
        <p:nvSpPr>
          <p:cNvPr id="3" name="Slide Number Placeholder 2">
            <a:extLst>
              <a:ext uri="{FF2B5EF4-FFF2-40B4-BE49-F238E27FC236}">
                <a16:creationId xmlns:a16="http://schemas.microsoft.com/office/drawing/2014/main" id="{C7085F1C-B921-17A6-47E0-7262101B3E42}"/>
              </a:ext>
            </a:extLst>
          </p:cNvPr>
          <p:cNvSpPr>
            <a:spLocks noGrp="1"/>
          </p:cNvSpPr>
          <p:nvPr>
            <p:ph type="sldNum" sz="quarter" idx="10"/>
          </p:nvPr>
        </p:nvSpPr>
        <p:spPr/>
        <p:txBody>
          <a:bodyPr/>
          <a:lstStyle/>
          <a:p>
            <a:fld id="{E59C716A-E560-2D44-8739-72D446B232A5}" type="slidenum">
              <a:rPr lang="en-US" smtClean="0"/>
              <a:pPr/>
              <a:t>16</a:t>
            </a:fld>
            <a:endParaRPr lang="en-US" dirty="0"/>
          </a:p>
        </p:txBody>
      </p:sp>
      <p:sp>
        <p:nvSpPr>
          <p:cNvPr id="5" name="Title 4">
            <a:extLst>
              <a:ext uri="{FF2B5EF4-FFF2-40B4-BE49-F238E27FC236}">
                <a16:creationId xmlns:a16="http://schemas.microsoft.com/office/drawing/2014/main" id="{F02E0C03-32C0-65B3-B9C7-C8973865A96C}"/>
              </a:ext>
            </a:extLst>
          </p:cNvPr>
          <p:cNvSpPr>
            <a:spLocks noGrp="1"/>
          </p:cNvSpPr>
          <p:nvPr>
            <p:ph type="title"/>
          </p:nvPr>
        </p:nvSpPr>
        <p:spPr>
          <a:xfrm>
            <a:off x="228600" y="317961"/>
            <a:ext cx="2438400" cy="409616"/>
          </a:xfrm>
        </p:spPr>
        <p:txBody>
          <a:bodyPr/>
          <a:lstStyle/>
          <a:p>
            <a:r>
              <a:rPr lang="en-US" dirty="0"/>
              <a:t>Relative Evaluation</a:t>
            </a:r>
          </a:p>
        </p:txBody>
      </p:sp>
      <p:sp>
        <p:nvSpPr>
          <p:cNvPr id="6" name="Title 4">
            <a:extLst>
              <a:ext uri="{FF2B5EF4-FFF2-40B4-BE49-F238E27FC236}">
                <a16:creationId xmlns:a16="http://schemas.microsoft.com/office/drawing/2014/main" id="{D9BEA044-AD61-C34C-48B1-4F82C04EDF48}"/>
              </a:ext>
            </a:extLst>
          </p:cNvPr>
          <p:cNvSpPr txBox="1">
            <a:spLocks/>
          </p:cNvSpPr>
          <p:nvPr/>
        </p:nvSpPr>
        <p:spPr>
          <a:xfrm>
            <a:off x="219007" y="1449367"/>
            <a:ext cx="990600" cy="409616"/>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400" kern="1200" spc="-40" baseline="0">
                <a:solidFill>
                  <a:schemeClr val="bg2"/>
                </a:solidFill>
                <a:latin typeface="+mj-lt"/>
                <a:ea typeface="+mj-ea"/>
                <a:cs typeface="+mj-cs"/>
              </a:defRPr>
            </a:lvl1pPr>
          </a:lstStyle>
          <a:p>
            <a:r>
              <a:rPr lang="en-US" dirty="0"/>
              <a:t>Risks</a:t>
            </a:r>
          </a:p>
        </p:txBody>
      </p:sp>
      <p:sp>
        <p:nvSpPr>
          <p:cNvPr id="4" name="TextBox 3">
            <a:extLst>
              <a:ext uri="{FF2B5EF4-FFF2-40B4-BE49-F238E27FC236}">
                <a16:creationId xmlns:a16="http://schemas.microsoft.com/office/drawing/2014/main" id="{9427377A-DF78-0126-4BB8-5E18BE58C9A3}"/>
              </a:ext>
            </a:extLst>
          </p:cNvPr>
          <p:cNvSpPr txBox="1"/>
          <p:nvPr/>
        </p:nvSpPr>
        <p:spPr>
          <a:xfrm>
            <a:off x="754873" y="1858983"/>
            <a:ext cx="8001000" cy="1051503"/>
          </a:xfrm>
          <a:prstGeom prst="rect">
            <a:avLst/>
          </a:prstGeom>
          <a:noFill/>
        </p:spPr>
        <p:txBody>
          <a:bodyPr wrap="square" lIns="0" tIns="0" rIns="0" bIns="0" rtlCol="0">
            <a:noAutofit/>
          </a:bodyPr>
          <a:lstStyle/>
          <a:p>
            <a:pPr marL="285750" indent="-285750" algn="just">
              <a:lnSpc>
                <a:spcPct val="150000"/>
              </a:lnSpc>
              <a:buFont typeface="Arial" panose="020B0604020202020204" pitchFamily="34" charset="0"/>
              <a:buChar char="•"/>
            </a:pPr>
            <a:r>
              <a:rPr lang="en-US" sz="1400" dirty="0">
                <a:latin typeface="Aptos Narrow" panose="020B0004020202020204" pitchFamily="34" charset="0"/>
              </a:rPr>
              <a:t>Regulatory changes: New laws or regulations could affect fee structures, interest rates, or other aspects of business operations.</a:t>
            </a:r>
          </a:p>
          <a:p>
            <a:pPr marL="285750" indent="-285750" algn="just">
              <a:lnSpc>
                <a:spcPct val="150000"/>
              </a:lnSpc>
              <a:buFont typeface="Arial" panose="020B0604020202020204" pitchFamily="34" charset="0"/>
              <a:buChar char="•"/>
            </a:pPr>
            <a:r>
              <a:rPr lang="en-US" sz="1400" dirty="0">
                <a:latin typeface="Aptos Narrow" panose="020B0004020202020204" pitchFamily="34" charset="0"/>
              </a:rPr>
              <a:t>Credit risk: Defaults on credit card balances during economic instability can harm profitability.</a:t>
            </a:r>
          </a:p>
          <a:p>
            <a:pPr marL="171450" indent="-171450">
              <a:lnSpc>
                <a:spcPct val="120000"/>
              </a:lnSpc>
              <a:spcBef>
                <a:spcPts val="900"/>
              </a:spcBef>
              <a:buSzPct val="120000"/>
              <a:buFont typeface="Arial" pitchFamily="34" charset="0"/>
              <a:buChar char="▪"/>
            </a:pPr>
            <a:endParaRPr lang="en-US" sz="1200" dirty="0"/>
          </a:p>
        </p:txBody>
      </p:sp>
      <p:sp>
        <p:nvSpPr>
          <p:cNvPr id="7" name="Title 3">
            <a:extLst>
              <a:ext uri="{FF2B5EF4-FFF2-40B4-BE49-F238E27FC236}">
                <a16:creationId xmlns:a16="http://schemas.microsoft.com/office/drawing/2014/main" id="{FC6FD1A1-5589-E207-7178-92340E2D2022}"/>
              </a:ext>
            </a:extLst>
          </p:cNvPr>
          <p:cNvSpPr txBox="1">
            <a:spLocks/>
          </p:cNvSpPr>
          <p:nvPr/>
        </p:nvSpPr>
        <p:spPr>
          <a:xfrm>
            <a:off x="152400" y="2954709"/>
            <a:ext cx="3505200" cy="407670"/>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400" kern="1200" spc="-40" baseline="0">
                <a:solidFill>
                  <a:schemeClr val="bg2"/>
                </a:solidFill>
                <a:latin typeface="+mj-lt"/>
                <a:ea typeface="+mj-ea"/>
                <a:cs typeface="+mj-cs"/>
              </a:defRPr>
            </a:lvl1pPr>
          </a:lstStyle>
          <a:p>
            <a:r>
              <a:rPr lang="en-US" dirty="0"/>
              <a:t>Future Projection and Target</a:t>
            </a:r>
          </a:p>
        </p:txBody>
      </p:sp>
      <p:sp>
        <p:nvSpPr>
          <p:cNvPr id="8" name="TextBox 7">
            <a:extLst>
              <a:ext uri="{FF2B5EF4-FFF2-40B4-BE49-F238E27FC236}">
                <a16:creationId xmlns:a16="http://schemas.microsoft.com/office/drawing/2014/main" id="{BB579E6F-1B0B-DC36-8872-58DB7EF3CAE7}"/>
              </a:ext>
            </a:extLst>
          </p:cNvPr>
          <p:cNvSpPr txBox="1"/>
          <p:nvPr/>
        </p:nvSpPr>
        <p:spPr>
          <a:xfrm>
            <a:off x="762000" y="3530152"/>
            <a:ext cx="7543800" cy="885771"/>
          </a:xfrm>
          <a:prstGeom prst="rect">
            <a:avLst/>
          </a:prstGeom>
          <a:noFill/>
        </p:spPr>
        <p:txBody>
          <a:bodyPr wrap="square" lIns="0" tIns="0" rIns="0" bIns="0" rtlCol="0">
            <a:noAutofit/>
          </a:bodyPr>
          <a:lstStyle/>
          <a:p>
            <a:pPr marL="171450" indent="-171450">
              <a:lnSpc>
                <a:spcPct val="120000"/>
              </a:lnSpc>
              <a:spcBef>
                <a:spcPts val="900"/>
              </a:spcBef>
              <a:buSzPct val="120000"/>
              <a:buFont typeface="Arial" pitchFamily="34" charset="0"/>
              <a:buChar char="▪"/>
            </a:pPr>
            <a:r>
              <a:rPr lang="en-US" sz="1200" dirty="0">
                <a:latin typeface="Aptos Narrow" panose="020B0004020202020204" pitchFamily="34" charset="0"/>
              </a:rPr>
              <a:t>The financial projections from 2024 to 2030 indicate strong revenue growth, effective cost management, and increasing profitability. The company’s balance sheet will continue to strengthen, and rising free cash flow provides flexibility for future investments and shareholder returns. Overall, the company is expected to maintain a solid financial position, ensuring its long-term success.</a:t>
            </a:r>
          </a:p>
          <a:p>
            <a:pPr marL="171450" indent="-171450">
              <a:lnSpc>
                <a:spcPct val="120000"/>
              </a:lnSpc>
              <a:spcBef>
                <a:spcPts val="900"/>
              </a:spcBef>
              <a:buSzPct val="120000"/>
              <a:buFont typeface="Arial" pitchFamily="34" charset="0"/>
              <a:buChar char="▪"/>
            </a:pPr>
            <a:endParaRPr lang="en-US" sz="1200" dirty="0"/>
          </a:p>
        </p:txBody>
      </p:sp>
    </p:spTree>
    <p:extLst>
      <p:ext uri="{BB962C8B-B14F-4D97-AF65-F5344CB8AC3E}">
        <p14:creationId xmlns:p14="http://schemas.microsoft.com/office/powerpoint/2010/main" val="104073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B6E51C-E273-D0C8-9BE5-9551F462CDF4}"/>
              </a:ext>
            </a:extLst>
          </p:cNvPr>
          <p:cNvSpPr>
            <a:spLocks noGrp="1"/>
          </p:cNvSpPr>
          <p:nvPr>
            <p:ph type="sldNum" sz="quarter" idx="10"/>
          </p:nvPr>
        </p:nvSpPr>
        <p:spPr/>
        <p:txBody>
          <a:bodyPr/>
          <a:lstStyle/>
          <a:p>
            <a:fld id="{E59C716A-E560-2D44-8739-72D446B232A5}" type="slidenum">
              <a:rPr lang="en-US" smtClean="0"/>
              <a:pPr/>
              <a:t>17</a:t>
            </a:fld>
            <a:endParaRPr lang="en-US" dirty="0"/>
          </a:p>
        </p:txBody>
      </p:sp>
      <p:sp>
        <p:nvSpPr>
          <p:cNvPr id="4" name="Title 3">
            <a:extLst>
              <a:ext uri="{FF2B5EF4-FFF2-40B4-BE49-F238E27FC236}">
                <a16:creationId xmlns:a16="http://schemas.microsoft.com/office/drawing/2014/main" id="{D791F74D-27CF-601E-E5A7-69782CD20900}"/>
              </a:ext>
            </a:extLst>
          </p:cNvPr>
          <p:cNvSpPr>
            <a:spLocks noGrp="1"/>
          </p:cNvSpPr>
          <p:nvPr>
            <p:ph type="title"/>
          </p:nvPr>
        </p:nvSpPr>
        <p:spPr/>
        <p:txBody>
          <a:bodyPr/>
          <a:lstStyle/>
          <a:p>
            <a:r>
              <a:rPr lang="en-US" dirty="0"/>
              <a:t>Recommendation </a:t>
            </a:r>
          </a:p>
        </p:txBody>
      </p:sp>
      <p:sp>
        <p:nvSpPr>
          <p:cNvPr id="5" name="TextBox 4">
            <a:extLst>
              <a:ext uri="{FF2B5EF4-FFF2-40B4-BE49-F238E27FC236}">
                <a16:creationId xmlns:a16="http://schemas.microsoft.com/office/drawing/2014/main" id="{914608E9-1C06-71BD-358A-F27B1B1C33B5}"/>
              </a:ext>
            </a:extLst>
          </p:cNvPr>
          <p:cNvSpPr txBox="1"/>
          <p:nvPr/>
        </p:nvSpPr>
        <p:spPr>
          <a:xfrm>
            <a:off x="1798033" y="2876550"/>
            <a:ext cx="5257800" cy="1107996"/>
          </a:xfrm>
          <a:prstGeom prst="rect">
            <a:avLst/>
          </a:prstGeom>
          <a:noFill/>
        </p:spPr>
        <p:txBody>
          <a:bodyPr wrap="square" rtlCol="0">
            <a:spAutoFit/>
          </a:bodyPr>
          <a:lstStyle/>
          <a:p>
            <a:r>
              <a:rPr lang="en-IN" sz="6600" dirty="0">
                <a:solidFill>
                  <a:srgbClr val="131921"/>
                </a:solidFill>
                <a:latin typeface="Comic Sans MS" panose="030F0702030302020204" pitchFamily="66" charset="0"/>
              </a:rPr>
              <a:t>LET’S BUY!</a:t>
            </a:r>
          </a:p>
        </p:txBody>
      </p:sp>
      <p:sp>
        <p:nvSpPr>
          <p:cNvPr id="6" name="Oval 5">
            <a:extLst>
              <a:ext uri="{FF2B5EF4-FFF2-40B4-BE49-F238E27FC236}">
                <a16:creationId xmlns:a16="http://schemas.microsoft.com/office/drawing/2014/main" id="{8D229692-EA7E-082D-7BA5-F16E6C827CF7}"/>
              </a:ext>
            </a:extLst>
          </p:cNvPr>
          <p:cNvSpPr/>
          <p:nvPr/>
        </p:nvSpPr>
        <p:spPr>
          <a:xfrm>
            <a:off x="1981200" y="895350"/>
            <a:ext cx="1600200" cy="1447800"/>
          </a:xfrm>
          <a:prstGeom prst="ellipse">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r>
              <a:rPr lang="en-IN" sz="1200" b="1" dirty="0">
                <a:solidFill>
                  <a:srgbClr val="181717"/>
                </a:solidFill>
                <a:latin typeface="Aptos Narrow" panose="020B0004020202020204" pitchFamily="34" charset="0"/>
              </a:rPr>
              <a:t>Current Price:</a:t>
            </a:r>
          </a:p>
          <a:p>
            <a:pPr algn="ctr"/>
            <a:r>
              <a:rPr lang="en-IN" sz="1200" b="1" dirty="0">
                <a:solidFill>
                  <a:srgbClr val="181717"/>
                </a:solidFill>
                <a:latin typeface="Aptos Narrow" panose="020B0004020202020204" pitchFamily="34" charset="0"/>
              </a:rPr>
              <a:t>$ 273.79</a:t>
            </a:r>
          </a:p>
        </p:txBody>
      </p:sp>
      <p:sp>
        <p:nvSpPr>
          <p:cNvPr id="7" name="Oval 6">
            <a:extLst>
              <a:ext uri="{FF2B5EF4-FFF2-40B4-BE49-F238E27FC236}">
                <a16:creationId xmlns:a16="http://schemas.microsoft.com/office/drawing/2014/main" id="{EF5B94C6-58DF-5255-3650-2DF411CF99B6}"/>
              </a:ext>
            </a:extLst>
          </p:cNvPr>
          <p:cNvSpPr/>
          <p:nvPr/>
        </p:nvSpPr>
        <p:spPr>
          <a:xfrm>
            <a:off x="4882896" y="931164"/>
            <a:ext cx="1752600" cy="1447800"/>
          </a:xfrm>
          <a:prstGeom prst="ellipse">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200" dirty="0"/>
          </a:p>
        </p:txBody>
      </p:sp>
      <p:sp>
        <p:nvSpPr>
          <p:cNvPr id="8" name="TextBox 7">
            <a:extLst>
              <a:ext uri="{FF2B5EF4-FFF2-40B4-BE49-F238E27FC236}">
                <a16:creationId xmlns:a16="http://schemas.microsoft.com/office/drawing/2014/main" id="{69A0C3CD-446D-89C3-3276-9241620083EB}"/>
              </a:ext>
            </a:extLst>
          </p:cNvPr>
          <p:cNvSpPr txBox="1"/>
          <p:nvPr/>
        </p:nvSpPr>
        <p:spPr>
          <a:xfrm>
            <a:off x="5301996" y="1293852"/>
            <a:ext cx="914400" cy="650796"/>
          </a:xfrm>
          <a:prstGeom prst="rect">
            <a:avLst/>
          </a:prstGeom>
          <a:noFill/>
        </p:spPr>
        <p:txBody>
          <a:bodyPr wrap="square" lIns="0" tIns="0" rIns="0" bIns="0" rtlCol="0">
            <a:noAutofit/>
          </a:bodyPr>
          <a:lstStyle/>
          <a:p>
            <a:pPr algn="ctr">
              <a:lnSpc>
                <a:spcPct val="120000"/>
              </a:lnSpc>
              <a:spcBef>
                <a:spcPts val="900"/>
              </a:spcBef>
              <a:buSzPct val="120000"/>
            </a:pPr>
            <a:r>
              <a:rPr lang="en-US" sz="1200" b="1" dirty="0">
                <a:solidFill>
                  <a:schemeClr val="accent4">
                    <a:lumMod val="95000"/>
                    <a:lumOff val="5000"/>
                  </a:schemeClr>
                </a:solidFill>
                <a:latin typeface="Aptos Narrow" panose="020B0004020202020204" pitchFamily="34" charset="0"/>
              </a:rPr>
              <a:t>DCF Model</a:t>
            </a:r>
          </a:p>
          <a:p>
            <a:pPr algn="ctr">
              <a:lnSpc>
                <a:spcPct val="120000"/>
              </a:lnSpc>
              <a:spcBef>
                <a:spcPts val="900"/>
              </a:spcBef>
              <a:buSzPct val="120000"/>
            </a:pPr>
            <a:r>
              <a:rPr lang="en-US" sz="1200" b="1" dirty="0">
                <a:solidFill>
                  <a:schemeClr val="accent4">
                    <a:lumMod val="95000"/>
                    <a:lumOff val="5000"/>
                  </a:schemeClr>
                </a:solidFill>
                <a:latin typeface="Aptos Narrow" panose="020B0004020202020204" pitchFamily="34" charset="0"/>
              </a:rPr>
              <a:t>$ 343.20</a:t>
            </a:r>
          </a:p>
        </p:txBody>
      </p:sp>
    </p:spTree>
    <p:extLst>
      <p:ext uri="{BB962C8B-B14F-4D97-AF65-F5344CB8AC3E}">
        <p14:creationId xmlns:p14="http://schemas.microsoft.com/office/powerpoint/2010/main" val="218340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B9D5-1740-73DF-76FC-3B2BE1449DEC}"/>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73588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267D9C-C7DB-2F64-6FB8-C65D5CDF91D9}"/>
              </a:ext>
            </a:extLst>
          </p:cNvPr>
          <p:cNvSpPr>
            <a:spLocks noGrp="1"/>
          </p:cNvSpPr>
          <p:nvPr>
            <p:ph type="sldNum" sz="quarter" idx="10"/>
          </p:nvPr>
        </p:nvSpPr>
        <p:spPr/>
        <p:txBody>
          <a:bodyPr/>
          <a:lstStyle/>
          <a:p>
            <a:fld id="{E59C716A-E560-2D44-8739-72D446B232A5}" type="slidenum">
              <a:rPr lang="en-US" smtClean="0"/>
              <a:pPr/>
              <a:t>19</a:t>
            </a:fld>
            <a:endParaRPr lang="en-US" dirty="0"/>
          </a:p>
        </p:txBody>
      </p:sp>
      <p:sp>
        <p:nvSpPr>
          <p:cNvPr id="4" name="Title 3">
            <a:extLst>
              <a:ext uri="{FF2B5EF4-FFF2-40B4-BE49-F238E27FC236}">
                <a16:creationId xmlns:a16="http://schemas.microsoft.com/office/drawing/2014/main" id="{7FD09E8E-DFA5-560C-7317-0CA685020CC1}"/>
              </a:ext>
            </a:extLst>
          </p:cNvPr>
          <p:cNvSpPr>
            <a:spLocks noGrp="1"/>
          </p:cNvSpPr>
          <p:nvPr>
            <p:ph type="title"/>
          </p:nvPr>
        </p:nvSpPr>
        <p:spPr/>
        <p:txBody>
          <a:bodyPr/>
          <a:lstStyle/>
          <a:p>
            <a:r>
              <a:rPr lang="en-US" dirty="0"/>
              <a:t>Income Statement:</a:t>
            </a:r>
          </a:p>
        </p:txBody>
      </p:sp>
      <p:pic>
        <p:nvPicPr>
          <p:cNvPr id="6" name="Picture 5">
            <a:extLst>
              <a:ext uri="{FF2B5EF4-FFF2-40B4-BE49-F238E27FC236}">
                <a16:creationId xmlns:a16="http://schemas.microsoft.com/office/drawing/2014/main" id="{0DCCFB72-7C14-D468-FDC3-46035C86AA27}"/>
              </a:ext>
            </a:extLst>
          </p:cNvPr>
          <p:cNvPicPr>
            <a:picLocks noChangeAspect="1"/>
          </p:cNvPicPr>
          <p:nvPr/>
        </p:nvPicPr>
        <p:blipFill>
          <a:blip r:embed="rId2"/>
          <a:stretch>
            <a:fillRect/>
          </a:stretch>
        </p:blipFill>
        <p:spPr>
          <a:xfrm>
            <a:off x="609600" y="933450"/>
            <a:ext cx="8237979" cy="3276600"/>
          </a:xfrm>
          <a:prstGeom prst="rect">
            <a:avLst/>
          </a:prstGeom>
        </p:spPr>
      </p:pic>
    </p:spTree>
    <p:extLst>
      <p:ext uri="{BB962C8B-B14F-4D97-AF65-F5344CB8AC3E}">
        <p14:creationId xmlns:p14="http://schemas.microsoft.com/office/powerpoint/2010/main" val="236486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8B4395-B8BD-284C-C062-993D34857137}"/>
              </a:ext>
            </a:extLst>
          </p:cNvPr>
          <p:cNvSpPr>
            <a:spLocks noGrp="1"/>
          </p:cNvSpPr>
          <p:nvPr>
            <p:ph idx="1"/>
          </p:nvPr>
        </p:nvSpPr>
        <p:spPr>
          <a:xfrm>
            <a:off x="685800" y="845108"/>
            <a:ext cx="8686800" cy="1489710"/>
          </a:xfrm>
        </p:spPr>
        <p:txBody>
          <a:bodyPr/>
          <a:lstStyle/>
          <a:p>
            <a:r>
              <a:rPr lang="en-US" sz="1200" dirty="0">
                <a:latin typeface="Aptos Narrow" panose="020B0004020202020204" pitchFamily="34" charset="0"/>
              </a:rPr>
              <a:t>Worlds 4</a:t>
            </a:r>
            <a:r>
              <a:rPr lang="en-US" sz="1200" baseline="30000" dirty="0">
                <a:latin typeface="Aptos Narrow" panose="020B0004020202020204" pitchFamily="34" charset="0"/>
              </a:rPr>
              <a:t>th</a:t>
            </a:r>
            <a:r>
              <a:rPr lang="en-US" sz="1200" dirty="0">
                <a:latin typeface="Aptos Narrow" panose="020B0004020202020204" pitchFamily="34" charset="0"/>
              </a:rPr>
              <a:t> largest global card network.</a:t>
            </a:r>
          </a:p>
          <a:p>
            <a:r>
              <a:rPr lang="en-US" sz="1200" dirty="0">
                <a:latin typeface="Aptos Narrow" panose="020B0004020202020204" pitchFamily="34" charset="0"/>
              </a:rPr>
              <a:t>Captures 4.16% market share by payment volume.</a:t>
            </a:r>
          </a:p>
          <a:p>
            <a:r>
              <a:rPr lang="en-US" sz="1200" dirty="0">
                <a:latin typeface="Aptos Narrow" panose="020B0004020202020204" pitchFamily="34" charset="0"/>
              </a:rPr>
              <a:t>Known for providing exclusive services and personalized offers.</a:t>
            </a:r>
          </a:p>
          <a:p>
            <a:r>
              <a:rPr lang="en-US" sz="1200" dirty="0">
                <a:latin typeface="Aptos Narrow" panose="020B0004020202020204" pitchFamily="34" charset="0"/>
              </a:rPr>
              <a:t>Premium customer base (high spending).</a:t>
            </a:r>
          </a:p>
          <a:p>
            <a:pPr marL="0" indent="0">
              <a:buNone/>
            </a:pPr>
            <a:endParaRPr lang="en-US" dirty="0"/>
          </a:p>
        </p:txBody>
      </p:sp>
      <p:sp>
        <p:nvSpPr>
          <p:cNvPr id="3" name="Slide Number Placeholder 2">
            <a:extLst>
              <a:ext uri="{FF2B5EF4-FFF2-40B4-BE49-F238E27FC236}">
                <a16:creationId xmlns:a16="http://schemas.microsoft.com/office/drawing/2014/main" id="{95C7AC1C-39A0-BA47-8609-34E227AA227A}"/>
              </a:ext>
            </a:extLst>
          </p:cNvPr>
          <p:cNvSpPr>
            <a:spLocks noGrp="1"/>
          </p:cNvSpPr>
          <p:nvPr>
            <p:ph type="sldNum" sz="quarter" idx="10"/>
          </p:nvPr>
        </p:nvSpPr>
        <p:spPr/>
        <p:txBody>
          <a:bodyPr/>
          <a:lstStyle/>
          <a:p>
            <a:fld id="{E59C716A-E560-2D44-8739-72D446B232A5}" type="slidenum">
              <a:rPr lang="en-US" smtClean="0"/>
              <a:pPr/>
              <a:t>2</a:t>
            </a:fld>
            <a:endParaRPr lang="en-US" dirty="0"/>
          </a:p>
        </p:txBody>
      </p:sp>
      <p:sp>
        <p:nvSpPr>
          <p:cNvPr id="5" name="Title 4">
            <a:extLst>
              <a:ext uri="{FF2B5EF4-FFF2-40B4-BE49-F238E27FC236}">
                <a16:creationId xmlns:a16="http://schemas.microsoft.com/office/drawing/2014/main" id="{DAA444B2-FAFB-A91D-1EA8-D46C35C06477}"/>
              </a:ext>
            </a:extLst>
          </p:cNvPr>
          <p:cNvSpPr>
            <a:spLocks noGrp="1"/>
          </p:cNvSpPr>
          <p:nvPr>
            <p:ph type="title"/>
          </p:nvPr>
        </p:nvSpPr>
        <p:spPr/>
        <p:txBody>
          <a:bodyPr/>
          <a:lstStyle/>
          <a:p>
            <a:r>
              <a:rPr lang="en-US" dirty="0"/>
              <a:t>Summary</a:t>
            </a:r>
          </a:p>
        </p:txBody>
      </p:sp>
      <p:graphicFrame>
        <p:nvGraphicFramePr>
          <p:cNvPr id="6" name="object 3">
            <a:extLst>
              <a:ext uri="{FF2B5EF4-FFF2-40B4-BE49-F238E27FC236}">
                <a16:creationId xmlns:a16="http://schemas.microsoft.com/office/drawing/2014/main" id="{27851EC6-5CFE-C519-084E-BF345C90CCC7}"/>
              </a:ext>
            </a:extLst>
          </p:cNvPr>
          <p:cNvGraphicFramePr>
            <a:graphicFrameLocks noGrp="1"/>
          </p:cNvGraphicFramePr>
          <p:nvPr>
            <p:extLst>
              <p:ext uri="{D42A27DB-BD31-4B8C-83A1-F6EECF244321}">
                <p14:modId xmlns:p14="http://schemas.microsoft.com/office/powerpoint/2010/main" val="3069253551"/>
              </p:ext>
            </p:extLst>
          </p:nvPr>
        </p:nvGraphicFramePr>
        <p:xfrm>
          <a:off x="5121298" y="816081"/>
          <a:ext cx="3657600" cy="337758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182615">
                <a:tc>
                  <a:txBody>
                    <a:bodyPr/>
                    <a:lstStyle/>
                    <a:p>
                      <a:r>
                        <a:rPr lang="en-US" sz="1600" dirty="0">
                          <a:latin typeface="Aptos Narrow" panose="020B0004020202020204" pitchFamily="34" charset="0"/>
                        </a:rPr>
                        <a:t>Closing Price </a:t>
                      </a:r>
                    </a:p>
                  </a:txBody>
                  <a:tcPr>
                    <a:lnT w="12700">
                      <a:solidFill>
                        <a:srgbClr val="00175A"/>
                      </a:solidFill>
                      <a:prstDash val="solid"/>
                    </a:lnT>
                    <a:lnB w="12700">
                      <a:solidFill>
                        <a:srgbClr val="00175A"/>
                      </a:solidFill>
                      <a:prstDash val="solid"/>
                    </a:lnB>
                  </a:tcPr>
                </a:tc>
                <a:tc>
                  <a:txBody>
                    <a:bodyPr/>
                    <a:lstStyle/>
                    <a:p>
                      <a:r>
                        <a:rPr lang="en-US" sz="1600" dirty="0">
                          <a:latin typeface="Aptos Narrow" panose="020B0004020202020204" pitchFamily="34" charset="0"/>
                        </a:rPr>
                        <a:t>$275.97</a:t>
                      </a:r>
                    </a:p>
                  </a:txBody>
                  <a:tcPr>
                    <a:lnT w="12700">
                      <a:solidFill>
                        <a:srgbClr val="00175A"/>
                      </a:solidFill>
                      <a:prstDash val="solid"/>
                    </a:lnT>
                    <a:lnB w="12700">
                      <a:solidFill>
                        <a:srgbClr val="00175A"/>
                      </a:solidFill>
                      <a:prstDash val="solid"/>
                    </a:lnB>
                  </a:tcPr>
                </a:tc>
                <a:extLst>
                  <a:ext uri="{0D108BD9-81ED-4DB2-BD59-A6C34878D82A}">
                    <a16:rowId xmlns:a16="http://schemas.microsoft.com/office/drawing/2014/main" val="10000"/>
                  </a:ext>
                </a:extLst>
              </a:tr>
              <a:tr h="304358">
                <a:tc>
                  <a:txBody>
                    <a:bodyPr/>
                    <a:lstStyle/>
                    <a:p>
                      <a:r>
                        <a:rPr lang="en-US" sz="1600" dirty="0">
                          <a:latin typeface="Aptos Narrow" panose="020B0004020202020204" pitchFamily="34" charset="0"/>
                        </a:rPr>
                        <a:t>52-week High/Low</a:t>
                      </a:r>
                    </a:p>
                  </a:txBody>
                  <a:tcPr>
                    <a:lnT w="12700">
                      <a:solidFill>
                        <a:srgbClr val="00175A"/>
                      </a:solidFill>
                      <a:prstDash val="solid"/>
                    </a:lnT>
                    <a:solidFill>
                      <a:srgbClr val="00175A">
                        <a:alpha val="19999"/>
                      </a:srgbClr>
                    </a:solidFill>
                  </a:tcPr>
                </a:tc>
                <a:tc>
                  <a:txBody>
                    <a:bodyPr/>
                    <a:lstStyle/>
                    <a:p>
                      <a:r>
                        <a:rPr lang="en-US" sz="1600" dirty="0">
                          <a:latin typeface="Aptos Narrow" panose="020B0004020202020204" pitchFamily="34" charset="0"/>
                        </a:rPr>
                        <a:t> $140.91/$276.20</a:t>
                      </a:r>
                    </a:p>
                  </a:txBody>
                  <a:tcPr>
                    <a:lnT w="12700">
                      <a:solidFill>
                        <a:srgbClr val="00175A"/>
                      </a:solidFill>
                      <a:prstDash val="solid"/>
                    </a:lnT>
                    <a:solidFill>
                      <a:srgbClr val="00175A">
                        <a:alpha val="19999"/>
                      </a:srgbClr>
                    </a:solidFill>
                  </a:tcPr>
                </a:tc>
                <a:extLst>
                  <a:ext uri="{0D108BD9-81ED-4DB2-BD59-A6C34878D82A}">
                    <a16:rowId xmlns:a16="http://schemas.microsoft.com/office/drawing/2014/main" val="10001"/>
                  </a:ext>
                </a:extLst>
              </a:tr>
              <a:tr h="303794">
                <a:tc>
                  <a:txBody>
                    <a:bodyPr/>
                    <a:lstStyle/>
                    <a:p>
                      <a:r>
                        <a:rPr lang="en-US" sz="1600" dirty="0">
                          <a:latin typeface="Aptos Narrow" panose="020B0004020202020204" pitchFamily="34" charset="0"/>
                        </a:rPr>
                        <a:t>Average Vol traded</a:t>
                      </a:r>
                    </a:p>
                  </a:txBody>
                  <a:tcPr/>
                </a:tc>
                <a:tc>
                  <a:txBody>
                    <a:bodyPr/>
                    <a:lstStyle/>
                    <a:p>
                      <a:r>
                        <a:rPr lang="en-US" sz="1600" dirty="0">
                          <a:latin typeface="Aptos Narrow" panose="020B0004020202020204" pitchFamily="34" charset="0"/>
                        </a:rPr>
                        <a:t>2,725,067</a:t>
                      </a:r>
                    </a:p>
                  </a:txBody>
                  <a:tcPr/>
                </a:tc>
                <a:extLst>
                  <a:ext uri="{0D108BD9-81ED-4DB2-BD59-A6C34878D82A}">
                    <a16:rowId xmlns:a16="http://schemas.microsoft.com/office/drawing/2014/main" val="10002"/>
                  </a:ext>
                </a:extLst>
              </a:tr>
              <a:tr h="2830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ptos Narrow" panose="020B0004020202020204" pitchFamily="34" charset="0"/>
                        </a:rPr>
                        <a:t>Market Cap</a:t>
                      </a:r>
                    </a:p>
                  </a:txBody>
                  <a:tcPr>
                    <a:solidFill>
                      <a:srgbClr val="00175A">
                        <a:alpha val="19999"/>
                      </a:srgbClr>
                    </a:solidFill>
                  </a:tcPr>
                </a:tc>
                <a:tc>
                  <a:txBody>
                    <a:bodyPr/>
                    <a:lstStyle/>
                    <a:p>
                      <a:r>
                        <a:rPr lang="en-US" sz="1600" dirty="0">
                          <a:latin typeface="Aptos Narrow" panose="020B0004020202020204" pitchFamily="34" charset="0"/>
                        </a:rPr>
                        <a:t>190.84B</a:t>
                      </a:r>
                    </a:p>
                  </a:txBody>
                  <a:tcPr>
                    <a:solidFill>
                      <a:srgbClr val="00175A">
                        <a:alpha val="19999"/>
                      </a:srgbClr>
                    </a:solidFill>
                  </a:tcPr>
                </a:tc>
                <a:extLst>
                  <a:ext uri="{0D108BD9-81ED-4DB2-BD59-A6C34878D82A}">
                    <a16:rowId xmlns:a16="http://schemas.microsoft.com/office/drawing/2014/main" val="10003"/>
                  </a:ext>
                </a:extLst>
              </a:tr>
              <a:tr h="182050">
                <a:tc>
                  <a:txBody>
                    <a:bodyPr/>
                    <a:lstStyle/>
                    <a:p>
                      <a:r>
                        <a:rPr lang="en-US" sz="1600" dirty="0">
                          <a:latin typeface="Aptos Narrow" panose="020B0004020202020204" pitchFamily="34" charset="0"/>
                        </a:rPr>
                        <a:t>EPS Basic</a:t>
                      </a:r>
                    </a:p>
                  </a:txBody>
                  <a:tcPr/>
                </a:tc>
                <a:tc>
                  <a:txBody>
                    <a:bodyPr/>
                    <a:lstStyle/>
                    <a:p>
                      <a:r>
                        <a:rPr lang="en-US" sz="1600" dirty="0">
                          <a:latin typeface="Aptos Narrow" panose="020B0004020202020204" pitchFamily="34" charset="0"/>
                        </a:rPr>
                        <a:t>13.41</a:t>
                      </a:r>
                    </a:p>
                  </a:txBody>
                  <a:tcPr/>
                </a:tc>
                <a:extLst>
                  <a:ext uri="{0D108BD9-81ED-4DB2-BD59-A6C34878D82A}">
                    <a16:rowId xmlns:a16="http://schemas.microsoft.com/office/drawing/2014/main" val="10004"/>
                  </a:ext>
                </a:extLst>
              </a:tr>
              <a:tr h="314340">
                <a:tc>
                  <a:txBody>
                    <a:bodyPr/>
                    <a:lstStyle/>
                    <a:p>
                      <a:r>
                        <a:rPr lang="en-US" sz="1600" dirty="0">
                          <a:latin typeface="Aptos Narrow" panose="020B0004020202020204" pitchFamily="34" charset="0"/>
                        </a:rPr>
                        <a:t>PE Ratio</a:t>
                      </a:r>
                    </a:p>
                  </a:txBody>
                  <a:tcPr>
                    <a:solidFill>
                      <a:srgbClr val="00175A">
                        <a:alpha val="19999"/>
                      </a:srgbClr>
                    </a:solidFill>
                  </a:tcPr>
                </a:tc>
                <a:tc>
                  <a:txBody>
                    <a:bodyPr/>
                    <a:lstStyle/>
                    <a:p>
                      <a:r>
                        <a:rPr lang="en-US" sz="1600" dirty="0">
                          <a:latin typeface="Aptos Narrow" panose="020B0004020202020204" pitchFamily="34" charset="0"/>
                        </a:rPr>
                        <a:t>20.39</a:t>
                      </a:r>
                    </a:p>
                  </a:txBody>
                  <a:tcPr>
                    <a:solidFill>
                      <a:srgbClr val="00175A">
                        <a:alpha val="19999"/>
                      </a:srgbClr>
                    </a:solidFill>
                  </a:tcPr>
                </a:tc>
                <a:extLst>
                  <a:ext uri="{0D108BD9-81ED-4DB2-BD59-A6C34878D82A}">
                    <a16:rowId xmlns:a16="http://schemas.microsoft.com/office/drawing/2014/main" val="10005"/>
                  </a:ext>
                </a:extLst>
              </a:tr>
              <a:tr h="360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ptos Narrow" panose="020B0004020202020204" pitchFamily="34" charset="0"/>
                        </a:rPr>
                        <a:t>Dividend</a:t>
                      </a:r>
                    </a:p>
                  </a:txBody>
                  <a:tcPr/>
                </a:tc>
                <a:tc>
                  <a:txBody>
                    <a:bodyPr/>
                    <a:lstStyle/>
                    <a:p>
                      <a:r>
                        <a:rPr lang="en-US" sz="1600" dirty="0">
                          <a:latin typeface="Aptos Narrow" panose="020B0004020202020204" pitchFamily="34" charset="0"/>
                        </a:rPr>
                        <a:t>$2.80</a:t>
                      </a:r>
                    </a:p>
                  </a:txBody>
                  <a:tcPr/>
                </a:tc>
                <a:extLst>
                  <a:ext uri="{0D108BD9-81ED-4DB2-BD59-A6C34878D82A}">
                    <a16:rowId xmlns:a16="http://schemas.microsoft.com/office/drawing/2014/main" val="10006"/>
                  </a:ext>
                </a:extLst>
              </a:tr>
              <a:tr h="182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ptos Narrow" panose="020B0004020202020204" pitchFamily="34" charset="0"/>
                        </a:rPr>
                        <a:t>Revenue</a:t>
                      </a:r>
                    </a:p>
                  </a:txBody>
                  <a:tcPr>
                    <a:solidFill>
                      <a:srgbClr val="00175A">
                        <a:alpha val="19999"/>
                      </a:srgb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latin typeface="Aptos Narrow" panose="020B0004020202020204" pitchFamily="34" charset="0"/>
                        </a:rPr>
                        <a:t>46.6 B</a:t>
                      </a:r>
                    </a:p>
                  </a:txBody>
                  <a:tcPr>
                    <a:solidFill>
                      <a:srgbClr val="00175A">
                        <a:alpha val="19999"/>
                      </a:srgbClr>
                    </a:solidFill>
                  </a:tcPr>
                </a:tc>
                <a:extLst>
                  <a:ext uri="{0D108BD9-81ED-4DB2-BD59-A6C34878D82A}">
                    <a16:rowId xmlns:a16="http://schemas.microsoft.com/office/drawing/2014/main" val="10007"/>
                  </a:ext>
                </a:extLst>
              </a:tr>
              <a:tr h="304358">
                <a:tc>
                  <a:txBody>
                    <a:bodyPr/>
                    <a:lstStyle/>
                    <a:p>
                      <a:r>
                        <a:rPr lang="en-US" sz="1600" dirty="0">
                          <a:latin typeface="Aptos Narrow" panose="020B0004020202020204" pitchFamily="34" charset="0"/>
                        </a:rPr>
                        <a:t>Beta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latin typeface="Aptos Narrow" panose="020B0004020202020204" pitchFamily="34" charset="0"/>
                        </a:rPr>
                        <a:t>1.08</a:t>
                      </a:r>
                    </a:p>
                  </a:txBody>
                  <a:tcPr/>
                </a:tc>
                <a:extLst>
                  <a:ext uri="{0D108BD9-81ED-4DB2-BD59-A6C34878D82A}">
                    <a16:rowId xmlns:a16="http://schemas.microsoft.com/office/drawing/2014/main" val="10008"/>
                  </a:ext>
                </a:extLst>
              </a:tr>
              <a:tr h="304358">
                <a:tc>
                  <a:txBody>
                    <a:bodyPr/>
                    <a:lstStyle/>
                    <a:p>
                      <a:r>
                        <a:rPr lang="en-US" sz="1600" dirty="0">
                          <a:latin typeface="Aptos Narrow" panose="020B0004020202020204" pitchFamily="34" charset="0"/>
                        </a:rPr>
                        <a:t>EV/Revenue</a:t>
                      </a:r>
                    </a:p>
                  </a:txBody>
                  <a:tcPr>
                    <a:lnB w="12700">
                      <a:solidFill>
                        <a:srgbClr val="00175A"/>
                      </a:solidFill>
                      <a:prstDash val="solid"/>
                    </a:lnB>
                    <a:solidFill>
                      <a:srgbClr val="00175A">
                        <a:alpha val="19999"/>
                      </a:srgbClr>
                    </a:solidFill>
                  </a:tcPr>
                </a:tc>
                <a:tc>
                  <a:txBody>
                    <a:bodyPr/>
                    <a:lstStyle/>
                    <a:p>
                      <a:r>
                        <a:rPr lang="en-US" sz="1600" dirty="0">
                          <a:latin typeface="Aptos Narrow" panose="020B0004020202020204" pitchFamily="34" charset="0"/>
                        </a:rPr>
                        <a:t>4.12 </a:t>
                      </a:r>
                    </a:p>
                  </a:txBody>
                  <a:tcPr>
                    <a:lnB w="12700">
                      <a:solidFill>
                        <a:srgbClr val="00175A"/>
                      </a:solidFill>
                      <a:prstDash val="solid"/>
                    </a:lnB>
                    <a:solidFill>
                      <a:srgbClr val="00175A">
                        <a:alpha val="19999"/>
                      </a:srgbClr>
                    </a:solidFill>
                  </a:tcPr>
                </a:tc>
                <a:extLst>
                  <a:ext uri="{0D108BD9-81ED-4DB2-BD59-A6C34878D82A}">
                    <a16:rowId xmlns:a16="http://schemas.microsoft.com/office/drawing/2014/main" val="10009"/>
                  </a:ext>
                </a:extLst>
              </a:tr>
            </a:tbl>
          </a:graphicData>
        </a:graphic>
      </p:graphicFrame>
      <p:graphicFrame>
        <p:nvGraphicFramePr>
          <p:cNvPr id="7" name="Chart 6">
            <a:extLst>
              <a:ext uri="{FF2B5EF4-FFF2-40B4-BE49-F238E27FC236}">
                <a16:creationId xmlns:a16="http://schemas.microsoft.com/office/drawing/2014/main" id="{B3589ECB-78D7-4070-CD2E-3A18DDDD581E}"/>
              </a:ext>
            </a:extLst>
          </p:cNvPr>
          <p:cNvGraphicFramePr>
            <a:graphicFrameLocks/>
          </p:cNvGraphicFramePr>
          <p:nvPr>
            <p:extLst>
              <p:ext uri="{D42A27DB-BD31-4B8C-83A1-F6EECF244321}">
                <p14:modId xmlns:p14="http://schemas.microsoft.com/office/powerpoint/2010/main" val="3870962078"/>
              </p:ext>
            </p:extLst>
          </p:nvPr>
        </p:nvGraphicFramePr>
        <p:xfrm>
          <a:off x="685800" y="2198086"/>
          <a:ext cx="3429000" cy="25350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045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405CF1-507C-6519-7E2A-1267EB3F817F}"/>
              </a:ext>
            </a:extLst>
          </p:cNvPr>
          <p:cNvSpPr>
            <a:spLocks noGrp="1"/>
          </p:cNvSpPr>
          <p:nvPr>
            <p:ph type="sldNum" sz="quarter" idx="10"/>
          </p:nvPr>
        </p:nvSpPr>
        <p:spPr/>
        <p:txBody>
          <a:bodyPr/>
          <a:lstStyle/>
          <a:p>
            <a:fld id="{E59C716A-E560-2D44-8739-72D446B232A5}" type="slidenum">
              <a:rPr lang="en-US" smtClean="0"/>
              <a:pPr/>
              <a:t>20</a:t>
            </a:fld>
            <a:endParaRPr lang="en-US" dirty="0"/>
          </a:p>
        </p:txBody>
      </p:sp>
      <p:sp>
        <p:nvSpPr>
          <p:cNvPr id="4" name="Title 3">
            <a:extLst>
              <a:ext uri="{FF2B5EF4-FFF2-40B4-BE49-F238E27FC236}">
                <a16:creationId xmlns:a16="http://schemas.microsoft.com/office/drawing/2014/main" id="{BC13189A-5A69-EAA3-CB70-5B312BCEB927}"/>
              </a:ext>
            </a:extLst>
          </p:cNvPr>
          <p:cNvSpPr>
            <a:spLocks noGrp="1"/>
          </p:cNvSpPr>
          <p:nvPr>
            <p:ph type="title"/>
          </p:nvPr>
        </p:nvSpPr>
        <p:spPr/>
        <p:txBody>
          <a:bodyPr/>
          <a:lstStyle/>
          <a:p>
            <a:r>
              <a:rPr lang="en-US" dirty="0"/>
              <a:t>Balance Sheet</a:t>
            </a:r>
          </a:p>
        </p:txBody>
      </p:sp>
      <p:pic>
        <p:nvPicPr>
          <p:cNvPr id="5" name="Picture 4">
            <a:extLst>
              <a:ext uri="{FF2B5EF4-FFF2-40B4-BE49-F238E27FC236}">
                <a16:creationId xmlns:a16="http://schemas.microsoft.com/office/drawing/2014/main" id="{D6CA4C6C-80C1-4A62-2AC1-AE792002CC6F}"/>
              </a:ext>
            </a:extLst>
          </p:cNvPr>
          <p:cNvPicPr>
            <a:picLocks noChangeAspect="1"/>
          </p:cNvPicPr>
          <p:nvPr/>
        </p:nvPicPr>
        <p:blipFill>
          <a:blip r:embed="rId2"/>
          <a:stretch>
            <a:fillRect/>
          </a:stretch>
        </p:blipFill>
        <p:spPr>
          <a:xfrm>
            <a:off x="838200" y="971550"/>
            <a:ext cx="7123070" cy="3429000"/>
          </a:xfrm>
          <a:prstGeom prst="rect">
            <a:avLst/>
          </a:prstGeom>
        </p:spPr>
      </p:pic>
    </p:spTree>
    <p:extLst>
      <p:ext uri="{BB962C8B-B14F-4D97-AF65-F5344CB8AC3E}">
        <p14:creationId xmlns:p14="http://schemas.microsoft.com/office/powerpoint/2010/main" val="302309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97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5E6FD6-17FE-E14B-791A-3FE6C917EAE5}"/>
              </a:ext>
            </a:extLst>
          </p:cNvPr>
          <p:cNvSpPr>
            <a:spLocks noGrp="1"/>
          </p:cNvSpPr>
          <p:nvPr>
            <p:ph idx="1"/>
          </p:nvPr>
        </p:nvSpPr>
        <p:spPr>
          <a:xfrm>
            <a:off x="609600" y="969494"/>
            <a:ext cx="8382000" cy="2440456"/>
          </a:xfrm>
        </p:spPr>
        <p:txBody>
          <a:bodyPr/>
          <a:lstStyle/>
          <a:p>
            <a:pPr algn="just"/>
            <a:r>
              <a:rPr lang="en-US" sz="1400" dirty="0">
                <a:latin typeface="Aptos Narrow" panose="020B0004020202020204" pitchFamily="34" charset="0"/>
              </a:rPr>
              <a:t>Market Capitalization and Growth: Amex, with a market cap of </a:t>
            </a:r>
            <a:r>
              <a:rPr lang="en-US" sz="1400">
                <a:latin typeface="Aptos Narrow" panose="020B0004020202020204" pitchFamily="34" charset="0"/>
              </a:rPr>
              <a:t>$190.84 </a:t>
            </a:r>
            <a:r>
              <a:rPr lang="en-US" sz="1400" dirty="0">
                <a:latin typeface="Aptos Narrow" panose="020B0004020202020204" pitchFamily="34" charset="0"/>
              </a:rPr>
              <a:t>billion, is significantly smaller than Visa and Mastercard, reflecting its more niche market positioning. Despite this, Amex achieved a solid revenue growth rate of 10.60% in 2023, comparable to its larger rivals. </a:t>
            </a:r>
          </a:p>
          <a:p>
            <a:pPr algn="just"/>
            <a:r>
              <a:rPr lang="en-US" sz="1400" dirty="0">
                <a:latin typeface="Aptos Narrow" panose="020B0004020202020204" pitchFamily="34" charset="0"/>
              </a:rPr>
              <a:t>Profit Margin and ROE: Amex’s profit margin of 18.40% lags behind Visa and Mastercard, which enjoy higher margins due to their broader customer base and lower operational costs. The Return on Equity (ROE) for Amex, at 14.80%, also trails its competitors, indicating slightly lower efficiency in generating profit from its equity base. </a:t>
            </a:r>
          </a:p>
          <a:p>
            <a:pPr algn="just"/>
            <a:r>
              <a:rPr lang="en-US" sz="1400" dirty="0">
                <a:latin typeface="Aptos Narrow" panose="020B0004020202020204" pitchFamily="34" charset="0"/>
              </a:rPr>
              <a:t>Dividend Yield: Amex offers a higher dividend yield (1.30%) compared to Visa (0.70%) and Mastercard (0.80%), suggesting a more shareholder-friendly policy focused on returning capital to investors.</a:t>
            </a:r>
          </a:p>
          <a:p>
            <a:endParaRPr lang="en-US" dirty="0"/>
          </a:p>
        </p:txBody>
      </p:sp>
      <p:sp>
        <p:nvSpPr>
          <p:cNvPr id="3" name="Slide Number Placeholder 2">
            <a:extLst>
              <a:ext uri="{FF2B5EF4-FFF2-40B4-BE49-F238E27FC236}">
                <a16:creationId xmlns:a16="http://schemas.microsoft.com/office/drawing/2014/main" id="{C937BB91-03D8-DB8E-922E-D59CB7392732}"/>
              </a:ext>
            </a:extLst>
          </p:cNvPr>
          <p:cNvSpPr>
            <a:spLocks noGrp="1"/>
          </p:cNvSpPr>
          <p:nvPr>
            <p:ph type="sldNum" sz="quarter" idx="10"/>
          </p:nvPr>
        </p:nvSpPr>
        <p:spPr/>
        <p:txBody>
          <a:bodyPr/>
          <a:lstStyle/>
          <a:p>
            <a:fld id="{E59C716A-E560-2D44-8739-72D446B232A5}" type="slidenum">
              <a:rPr lang="en-US" smtClean="0"/>
              <a:pPr/>
              <a:t>3</a:t>
            </a:fld>
            <a:endParaRPr lang="en-US" dirty="0"/>
          </a:p>
        </p:txBody>
      </p:sp>
      <p:sp>
        <p:nvSpPr>
          <p:cNvPr id="5" name="Title 4">
            <a:extLst>
              <a:ext uri="{FF2B5EF4-FFF2-40B4-BE49-F238E27FC236}">
                <a16:creationId xmlns:a16="http://schemas.microsoft.com/office/drawing/2014/main" id="{87335B62-E1DB-9890-61F8-914BF5A60FE0}"/>
              </a:ext>
            </a:extLst>
          </p:cNvPr>
          <p:cNvSpPr>
            <a:spLocks noGrp="1"/>
          </p:cNvSpPr>
          <p:nvPr>
            <p:ph type="title"/>
          </p:nvPr>
        </p:nvSpPr>
        <p:spPr>
          <a:xfrm>
            <a:off x="457200" y="411481"/>
            <a:ext cx="2286000" cy="409616"/>
          </a:xfrm>
        </p:spPr>
        <p:txBody>
          <a:bodyPr/>
          <a:lstStyle/>
          <a:p>
            <a:r>
              <a:rPr lang="en-US" dirty="0"/>
              <a:t>Industry Overview</a:t>
            </a:r>
          </a:p>
        </p:txBody>
      </p:sp>
    </p:spTree>
    <p:extLst>
      <p:ext uri="{BB962C8B-B14F-4D97-AF65-F5344CB8AC3E}">
        <p14:creationId xmlns:p14="http://schemas.microsoft.com/office/powerpoint/2010/main" val="15631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B7EBB7-AFB5-3CE8-EAFB-FFCB8A08E254}"/>
              </a:ext>
            </a:extLst>
          </p:cNvPr>
          <p:cNvSpPr>
            <a:spLocks noGrp="1"/>
          </p:cNvSpPr>
          <p:nvPr>
            <p:ph type="sldNum" sz="quarter" idx="10"/>
          </p:nvPr>
        </p:nvSpPr>
        <p:spPr/>
        <p:txBody>
          <a:bodyPr/>
          <a:lstStyle/>
          <a:p>
            <a:fld id="{E59C716A-E560-2D44-8739-72D446B232A5}" type="slidenum">
              <a:rPr lang="en-US" smtClean="0"/>
              <a:pPr/>
              <a:t>4</a:t>
            </a:fld>
            <a:endParaRPr lang="en-US" dirty="0"/>
          </a:p>
        </p:txBody>
      </p:sp>
      <p:sp>
        <p:nvSpPr>
          <p:cNvPr id="9" name="TextBox 8">
            <a:extLst>
              <a:ext uri="{FF2B5EF4-FFF2-40B4-BE49-F238E27FC236}">
                <a16:creationId xmlns:a16="http://schemas.microsoft.com/office/drawing/2014/main" id="{591AFCAF-6063-1615-CB6B-951CE27D5F6A}"/>
              </a:ext>
            </a:extLst>
          </p:cNvPr>
          <p:cNvSpPr txBox="1"/>
          <p:nvPr/>
        </p:nvSpPr>
        <p:spPr>
          <a:xfrm>
            <a:off x="4835947" y="3875270"/>
            <a:ext cx="1816590" cy="1235210"/>
          </a:xfrm>
          <a:prstGeom prst="rect">
            <a:avLst/>
          </a:prstGeom>
          <a:noFill/>
        </p:spPr>
        <p:txBody>
          <a:bodyPr wrap="square" rtlCol="0">
            <a:spAutoFit/>
          </a:bodyPr>
          <a:lstStyle/>
          <a:p>
            <a:pPr algn="ctr">
              <a:lnSpc>
                <a:spcPct val="120000"/>
              </a:lnSpc>
            </a:pPr>
            <a:r>
              <a:rPr lang="en-IN" sz="3200" b="0" i="0" dirty="0">
                <a:solidFill>
                  <a:schemeClr val="bg1"/>
                </a:solidFill>
                <a:effectLst/>
                <a:latin typeface="Fira Sans Medium" panose="020B0603050000020004" pitchFamily="34" charset="0"/>
              </a:rPr>
              <a:t>JEFF BEZOS</a:t>
            </a:r>
            <a:endParaRPr lang="en-IN" sz="3200" dirty="0">
              <a:solidFill>
                <a:schemeClr val="bg1"/>
              </a:solidFill>
              <a:latin typeface="Fira Sans Medium" panose="020B0603050000020004" pitchFamily="34"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5CB6EC6F-3953-72A4-13E0-886773644168}"/>
              </a:ext>
            </a:extLst>
          </p:cNvPr>
          <p:cNvSpPr txBox="1"/>
          <p:nvPr/>
        </p:nvSpPr>
        <p:spPr>
          <a:xfrm>
            <a:off x="5283818" y="4337786"/>
            <a:ext cx="1095464" cy="331116"/>
          </a:xfrm>
          <a:prstGeom prst="rect">
            <a:avLst/>
          </a:prstGeom>
          <a:noFill/>
        </p:spPr>
        <p:txBody>
          <a:bodyPr wrap="square" rtlCol="0">
            <a:spAutoFit/>
          </a:bodyPr>
          <a:lstStyle/>
          <a:p>
            <a:pPr algn="ctr">
              <a:lnSpc>
                <a:spcPct val="120000"/>
              </a:lnSpc>
            </a:pPr>
            <a:r>
              <a:rPr lang="en-IN"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Founder</a:t>
            </a:r>
            <a:endParaRPr lang="en-IN"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B00E3AD8-A477-C906-3928-D17E2FE3DD56}"/>
              </a:ext>
            </a:extLst>
          </p:cNvPr>
          <p:cNvSpPr txBox="1"/>
          <p:nvPr/>
        </p:nvSpPr>
        <p:spPr>
          <a:xfrm>
            <a:off x="1044340" y="1080232"/>
            <a:ext cx="5796102" cy="2585323"/>
          </a:xfrm>
          <a:prstGeom prst="rect">
            <a:avLst/>
          </a:prstGeom>
          <a:noFill/>
        </p:spPr>
        <p:txBody>
          <a:bodyPr wrap="square" rtlCol="0">
            <a:spAutoFit/>
          </a:bodyPr>
          <a:lstStyle/>
          <a:p>
            <a:pPr algn="ctr"/>
            <a:r>
              <a:rPr lang="en-US" dirty="0">
                <a:latin typeface="Comic Sans MS" panose="030F0702030302020204" pitchFamily="66" charset="0"/>
              </a:rPr>
              <a:t>Analyzed Income Statement  &amp; Balance sheet</a:t>
            </a:r>
          </a:p>
          <a:p>
            <a:pPr algn="just"/>
            <a:endParaRPr lang="en-US" dirty="0">
              <a:latin typeface="Comic Sans MS" panose="030F0702030302020204" pitchFamily="66" charset="0"/>
            </a:endParaRPr>
          </a:p>
          <a:p>
            <a:pPr algn="just"/>
            <a:endParaRPr lang="en-US" dirty="0">
              <a:latin typeface="Comic Sans MS" panose="030F0702030302020204" pitchFamily="66" charset="0"/>
            </a:endParaRPr>
          </a:p>
          <a:p>
            <a:pPr algn="ctr"/>
            <a:r>
              <a:rPr lang="en-US" dirty="0">
                <a:latin typeface="Comic Sans MS" panose="030F0702030302020204" pitchFamily="66" charset="0"/>
              </a:rPr>
              <a:t>Factors Affecting Revenue </a:t>
            </a:r>
          </a:p>
          <a:p>
            <a:pPr algn="just"/>
            <a:endParaRPr lang="en-US" dirty="0">
              <a:latin typeface="Comic Sans MS" panose="030F0702030302020204" pitchFamily="66" charset="0"/>
            </a:endParaRPr>
          </a:p>
          <a:p>
            <a:pPr algn="just"/>
            <a:endParaRPr lang="en-US" dirty="0">
              <a:latin typeface="Comic Sans MS" panose="030F0702030302020204" pitchFamily="66" charset="0"/>
            </a:endParaRPr>
          </a:p>
          <a:p>
            <a:pPr algn="ctr"/>
            <a:r>
              <a:rPr lang="en-US" dirty="0">
                <a:latin typeface="Comic Sans MS" panose="030F0702030302020204" pitchFamily="66" charset="0"/>
              </a:rPr>
              <a:t>Projected the financials for next 10 years</a:t>
            </a:r>
          </a:p>
          <a:p>
            <a:pPr marL="457200" indent="-457200" algn="just">
              <a:buFont typeface="Arial" panose="020B0604020202020204" pitchFamily="34" charset="0"/>
              <a:buChar char="•"/>
            </a:pPr>
            <a:endParaRPr lang="en-US" dirty="0">
              <a:latin typeface="Comic Sans MS" panose="030F0702030302020204" pitchFamily="66" charset="0"/>
            </a:endParaRPr>
          </a:p>
          <a:p>
            <a:pPr algn="just"/>
            <a:endParaRPr lang="en-US" dirty="0">
              <a:latin typeface="Comic Sans MS" panose="030F0702030302020204" pitchFamily="66" charset="0"/>
            </a:endParaRPr>
          </a:p>
          <a:p>
            <a:pPr algn="just"/>
            <a:endParaRPr lang="en-US" dirty="0">
              <a:latin typeface="Comic Sans MS" panose="030F0702030302020204" pitchFamily="66" charset="0"/>
            </a:endParaRPr>
          </a:p>
          <a:p>
            <a:pPr algn="ctr"/>
            <a:r>
              <a:rPr lang="en-US" dirty="0">
                <a:latin typeface="Comic Sans MS" panose="030F0702030302020204" pitchFamily="66" charset="0"/>
              </a:rPr>
              <a:t>Use models like DCF valuation and Relative valuation to predict the stock price</a:t>
            </a:r>
            <a:endParaRPr lang="en-IN" dirty="0">
              <a:latin typeface="Comic Sans MS" panose="030F0702030302020204" pitchFamily="66" charset="0"/>
            </a:endParaRPr>
          </a:p>
        </p:txBody>
      </p:sp>
      <p:sp>
        <p:nvSpPr>
          <p:cNvPr id="12" name="Arrow: Down 11">
            <a:extLst>
              <a:ext uri="{FF2B5EF4-FFF2-40B4-BE49-F238E27FC236}">
                <a16:creationId xmlns:a16="http://schemas.microsoft.com/office/drawing/2014/main" id="{44204F93-9752-C62F-B843-87F1C46B5845}"/>
              </a:ext>
            </a:extLst>
          </p:cNvPr>
          <p:cNvSpPr/>
          <p:nvPr/>
        </p:nvSpPr>
        <p:spPr>
          <a:xfrm>
            <a:off x="3790209" y="1420077"/>
            <a:ext cx="152182" cy="237274"/>
          </a:xfrm>
          <a:prstGeom prst="downArrow">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60000"/>
                  <a:lumOff val="40000"/>
                </a:schemeClr>
              </a:solidFill>
              <a:highlight>
                <a:srgbClr val="FF9900"/>
              </a:highlight>
            </a:endParaRPr>
          </a:p>
        </p:txBody>
      </p:sp>
      <p:sp>
        <p:nvSpPr>
          <p:cNvPr id="15" name="Arrow: Down 14">
            <a:extLst>
              <a:ext uri="{FF2B5EF4-FFF2-40B4-BE49-F238E27FC236}">
                <a16:creationId xmlns:a16="http://schemas.microsoft.com/office/drawing/2014/main" id="{18D643F1-5D40-FEC8-FBB9-F9761C65086B}"/>
              </a:ext>
            </a:extLst>
          </p:cNvPr>
          <p:cNvSpPr/>
          <p:nvPr/>
        </p:nvSpPr>
        <p:spPr>
          <a:xfrm>
            <a:off x="3802183" y="2101329"/>
            <a:ext cx="152182" cy="237274"/>
          </a:xfrm>
          <a:prstGeom prst="downArrow">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9900"/>
              </a:highlight>
            </a:endParaRPr>
          </a:p>
        </p:txBody>
      </p:sp>
      <p:sp>
        <p:nvSpPr>
          <p:cNvPr id="16" name="Arrow: Down 15">
            <a:extLst>
              <a:ext uri="{FF2B5EF4-FFF2-40B4-BE49-F238E27FC236}">
                <a16:creationId xmlns:a16="http://schemas.microsoft.com/office/drawing/2014/main" id="{F1F01AEC-8602-E924-EADA-A0D7C1660987}"/>
              </a:ext>
            </a:extLst>
          </p:cNvPr>
          <p:cNvSpPr/>
          <p:nvPr/>
        </p:nvSpPr>
        <p:spPr>
          <a:xfrm>
            <a:off x="3784113" y="2882680"/>
            <a:ext cx="152182" cy="237274"/>
          </a:xfrm>
          <a:prstGeom prst="downArrow">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9900"/>
              </a:highlight>
            </a:endParaRPr>
          </a:p>
        </p:txBody>
      </p:sp>
      <p:sp>
        <p:nvSpPr>
          <p:cNvPr id="17" name="TextBox 16">
            <a:extLst>
              <a:ext uri="{FF2B5EF4-FFF2-40B4-BE49-F238E27FC236}">
                <a16:creationId xmlns:a16="http://schemas.microsoft.com/office/drawing/2014/main" id="{29FC6CEA-3EE5-885B-6049-150251C8853E}"/>
              </a:ext>
            </a:extLst>
          </p:cNvPr>
          <p:cNvSpPr txBox="1"/>
          <p:nvPr/>
        </p:nvSpPr>
        <p:spPr>
          <a:xfrm>
            <a:off x="2133600" y="361950"/>
            <a:ext cx="3733800" cy="412427"/>
          </a:xfrm>
          <a:prstGeom prst="rect">
            <a:avLst/>
          </a:prstGeom>
          <a:noFill/>
        </p:spPr>
        <p:txBody>
          <a:bodyPr wrap="square" lIns="0" tIns="0" rIns="0" bIns="0" rtlCol="0">
            <a:noAutofit/>
          </a:bodyPr>
          <a:lstStyle/>
          <a:p>
            <a:pPr algn="ctr">
              <a:lnSpc>
                <a:spcPct val="120000"/>
              </a:lnSpc>
              <a:spcBef>
                <a:spcPts val="900"/>
              </a:spcBef>
              <a:buSzPct val="120000"/>
            </a:pPr>
            <a:r>
              <a:rPr lang="en-US" sz="1800" b="1" dirty="0">
                <a:latin typeface="Aptos Narrow" panose="020B0004020202020204" pitchFamily="34" charset="0"/>
              </a:rPr>
              <a:t>What We have done</a:t>
            </a:r>
          </a:p>
        </p:txBody>
      </p:sp>
    </p:spTree>
    <p:extLst>
      <p:ext uri="{BB962C8B-B14F-4D97-AF65-F5344CB8AC3E}">
        <p14:creationId xmlns:p14="http://schemas.microsoft.com/office/powerpoint/2010/main" val="111245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01D1AA-156B-BA12-D379-62C247047AB0}"/>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B1959F1A-5435-5E9D-15F5-D42451748EBA}"/>
              </a:ext>
            </a:extLst>
          </p:cNvPr>
          <p:cNvSpPr>
            <a:spLocks noGrp="1"/>
          </p:cNvSpPr>
          <p:nvPr>
            <p:ph type="sldNum" sz="quarter" idx="10"/>
          </p:nvPr>
        </p:nvSpPr>
        <p:spPr/>
        <p:txBody>
          <a:bodyPr/>
          <a:lstStyle/>
          <a:p>
            <a:fld id="{E59C716A-E560-2D44-8739-72D446B232A5}" type="slidenum">
              <a:rPr lang="en-US" smtClean="0"/>
              <a:pPr/>
              <a:t>5</a:t>
            </a:fld>
            <a:endParaRPr lang="en-US" dirty="0"/>
          </a:p>
        </p:txBody>
      </p:sp>
      <p:sp>
        <p:nvSpPr>
          <p:cNvPr id="4" name="Title 3">
            <a:extLst>
              <a:ext uri="{FF2B5EF4-FFF2-40B4-BE49-F238E27FC236}">
                <a16:creationId xmlns:a16="http://schemas.microsoft.com/office/drawing/2014/main" id="{4E12F5C4-EA73-A3C1-EB94-0DEDF8A69BB3}"/>
              </a:ext>
            </a:extLst>
          </p:cNvPr>
          <p:cNvSpPr>
            <a:spLocks noGrp="1"/>
          </p:cNvSpPr>
          <p:nvPr>
            <p:ph type="title"/>
          </p:nvPr>
        </p:nvSpPr>
        <p:spPr/>
        <p:txBody>
          <a:bodyPr/>
          <a:lstStyle/>
          <a:p>
            <a:r>
              <a:rPr lang="en-US" dirty="0"/>
              <a:t>Financial Ratios</a:t>
            </a:r>
          </a:p>
        </p:txBody>
      </p:sp>
    </p:spTree>
    <p:extLst>
      <p:ext uri="{BB962C8B-B14F-4D97-AF65-F5344CB8AC3E}">
        <p14:creationId xmlns:p14="http://schemas.microsoft.com/office/powerpoint/2010/main" val="82910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87CB-C8DF-0741-2E02-44EED237D08D}"/>
              </a:ext>
            </a:extLst>
          </p:cNvPr>
          <p:cNvSpPr>
            <a:spLocks noGrp="1"/>
          </p:cNvSpPr>
          <p:nvPr>
            <p:ph type="title"/>
          </p:nvPr>
        </p:nvSpPr>
        <p:spPr/>
        <p:txBody>
          <a:bodyPr/>
          <a:lstStyle/>
          <a:p>
            <a:r>
              <a:rPr lang="en-US" dirty="0"/>
              <a:t>INCOME STATEMENT </a:t>
            </a:r>
          </a:p>
        </p:txBody>
      </p:sp>
    </p:spTree>
    <p:extLst>
      <p:ext uri="{BB962C8B-B14F-4D97-AF65-F5344CB8AC3E}">
        <p14:creationId xmlns:p14="http://schemas.microsoft.com/office/powerpoint/2010/main" val="133121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DB9577-D610-EFAE-3C08-C1DE23BA38FB}"/>
              </a:ext>
            </a:extLst>
          </p:cNvPr>
          <p:cNvSpPr>
            <a:spLocks noGrp="1"/>
          </p:cNvSpPr>
          <p:nvPr>
            <p:ph idx="1"/>
          </p:nvPr>
        </p:nvSpPr>
        <p:spPr>
          <a:xfrm>
            <a:off x="381000" y="882878"/>
            <a:ext cx="8610600" cy="3200400"/>
          </a:xfrm>
        </p:spPr>
        <p:txBody>
          <a:bodyPr>
            <a:normAutofit fontScale="92500" lnSpcReduction="20000"/>
          </a:bodyPr>
          <a:lstStyle/>
          <a:p>
            <a:pPr algn="just"/>
            <a:r>
              <a:rPr lang="en-US" sz="1300" b="1" dirty="0">
                <a:latin typeface="Aptos Narrow" panose="020B0004020202020204" pitchFamily="34" charset="0"/>
              </a:rPr>
              <a:t>Evaluating the Regression Model for American Express Revenue Prediction</a:t>
            </a:r>
          </a:p>
          <a:p>
            <a:pPr algn="just"/>
            <a:r>
              <a:rPr lang="en-US" sz="1300" b="1" dirty="0">
                <a:latin typeface="Aptos Narrow" panose="020B0004020202020204" pitchFamily="34" charset="0"/>
              </a:rPr>
              <a:t>Key Findings:</a:t>
            </a:r>
            <a:endParaRPr lang="en-US" sz="1300" dirty="0">
              <a:latin typeface="Aptos Narrow" panose="020B0004020202020204" pitchFamily="34" charset="0"/>
            </a:endParaRPr>
          </a:p>
          <a:p>
            <a:pPr algn="just">
              <a:buFont typeface="Arial" panose="020B0604020202020204" pitchFamily="34" charset="0"/>
              <a:buChar char="•"/>
            </a:pPr>
            <a:r>
              <a:rPr lang="en-US" sz="1300" b="1" dirty="0">
                <a:latin typeface="Aptos Narrow" panose="020B0004020202020204" pitchFamily="34" charset="0"/>
              </a:rPr>
              <a:t>Strong Predictive Power:</a:t>
            </a:r>
            <a:r>
              <a:rPr lang="en-US" sz="1300" dirty="0">
                <a:latin typeface="Aptos Narrow" panose="020B0004020202020204" pitchFamily="34" charset="0"/>
              </a:rPr>
              <a:t> The regression model demonstrates strong predictive power with an R-squared value of 99%, indicating that 99% of the variation in American Express's revenue can be explained by the independent variables (CPI, Federal Reserve rates, unemployment, etc.).</a:t>
            </a:r>
          </a:p>
          <a:p>
            <a:pPr algn="just">
              <a:buFont typeface="Arial" panose="020B0604020202020204" pitchFamily="34" charset="0"/>
              <a:buChar char="•"/>
            </a:pPr>
            <a:r>
              <a:rPr lang="en-US" sz="1300" b="1" dirty="0">
                <a:latin typeface="Aptos Narrow" panose="020B0004020202020204" pitchFamily="34" charset="0"/>
              </a:rPr>
              <a:t>Robustness:</a:t>
            </a:r>
            <a:r>
              <a:rPr lang="en-US" sz="1300" dirty="0">
                <a:latin typeface="Aptos Narrow" panose="020B0004020202020204" pitchFamily="34" charset="0"/>
              </a:rPr>
              <a:t> The adjusted R-squared value of 99% suggests that the model is robust and not overfitted, even when considering the number of independent variables.</a:t>
            </a:r>
          </a:p>
          <a:p>
            <a:pPr algn="just"/>
            <a:r>
              <a:rPr lang="en-US" sz="1300" b="1" dirty="0">
                <a:latin typeface="Aptos Narrow" panose="020B0004020202020204" pitchFamily="34" charset="0"/>
              </a:rPr>
              <a:t>Interpretation of Independent Variables:</a:t>
            </a:r>
            <a:endParaRPr lang="en-US" sz="1300" dirty="0">
              <a:latin typeface="Aptos Narrow" panose="020B0004020202020204" pitchFamily="34" charset="0"/>
            </a:endParaRPr>
          </a:p>
          <a:p>
            <a:pPr algn="just">
              <a:buFont typeface="Arial" panose="020B0604020202020204" pitchFamily="34" charset="0"/>
              <a:buChar char="•"/>
            </a:pPr>
            <a:r>
              <a:rPr lang="en-US" sz="1300" b="1" dirty="0">
                <a:latin typeface="Aptos Narrow" panose="020B0004020202020204" pitchFamily="34" charset="0"/>
              </a:rPr>
              <a:t>CPI:</a:t>
            </a:r>
            <a:r>
              <a:rPr lang="en-US" sz="1300" dirty="0">
                <a:latin typeface="Aptos Narrow" panose="020B0004020202020204" pitchFamily="34" charset="0"/>
              </a:rPr>
              <a:t> A positive coefficient for CPI would indicate that higher inflation rates are associated with higher revenue for American Express, potentially due to increased consumer spending and higher interest rates on credit card balances.</a:t>
            </a:r>
          </a:p>
          <a:p>
            <a:pPr algn="just">
              <a:buFont typeface="Arial" panose="020B0604020202020204" pitchFamily="34" charset="0"/>
              <a:buChar char="•"/>
            </a:pPr>
            <a:r>
              <a:rPr lang="en-US" sz="1300" b="1" dirty="0">
                <a:latin typeface="Aptos Narrow" panose="020B0004020202020204" pitchFamily="34" charset="0"/>
              </a:rPr>
              <a:t>Federal Reserve Rates:</a:t>
            </a:r>
            <a:r>
              <a:rPr lang="en-US" sz="1300" dirty="0">
                <a:latin typeface="Aptos Narrow" panose="020B0004020202020204" pitchFamily="34" charset="0"/>
              </a:rPr>
              <a:t> a negative coefficient indicates that higher interest rates could deter consumer spending and reduce revenue.</a:t>
            </a:r>
          </a:p>
          <a:p>
            <a:pPr algn="just">
              <a:buFont typeface="Arial" panose="020B0604020202020204" pitchFamily="34" charset="0"/>
              <a:buChar char="•"/>
            </a:pPr>
            <a:r>
              <a:rPr lang="en-US" sz="1300" b="1" dirty="0">
                <a:latin typeface="Aptos Narrow" panose="020B0004020202020204" pitchFamily="34" charset="0"/>
              </a:rPr>
              <a:t>Unemployment:</a:t>
            </a:r>
            <a:r>
              <a:rPr lang="en-US" sz="1300" dirty="0">
                <a:latin typeface="Aptos Narrow" panose="020B0004020202020204" pitchFamily="34" charset="0"/>
              </a:rPr>
              <a:t> A negative coefficient for unemployment would likely indicate that lower unemployment rates (stronger economy) correlate with higher consumer spending and increased revenue for American Express.</a:t>
            </a:r>
          </a:p>
          <a:p>
            <a:endParaRPr lang="en-US" dirty="0"/>
          </a:p>
        </p:txBody>
      </p:sp>
      <p:sp>
        <p:nvSpPr>
          <p:cNvPr id="3" name="Slide Number Placeholder 2">
            <a:extLst>
              <a:ext uri="{FF2B5EF4-FFF2-40B4-BE49-F238E27FC236}">
                <a16:creationId xmlns:a16="http://schemas.microsoft.com/office/drawing/2014/main" id="{A4B2190D-BC9E-A643-81A9-22B34B92B8C7}"/>
              </a:ext>
            </a:extLst>
          </p:cNvPr>
          <p:cNvSpPr>
            <a:spLocks noGrp="1"/>
          </p:cNvSpPr>
          <p:nvPr>
            <p:ph type="sldNum" sz="quarter" idx="10"/>
          </p:nvPr>
        </p:nvSpPr>
        <p:spPr/>
        <p:txBody>
          <a:bodyPr/>
          <a:lstStyle/>
          <a:p>
            <a:fld id="{E59C716A-E560-2D44-8739-72D446B232A5}" type="slidenum">
              <a:rPr lang="en-US" smtClean="0"/>
              <a:pPr/>
              <a:t>7</a:t>
            </a:fld>
            <a:endParaRPr lang="en-US" dirty="0"/>
          </a:p>
        </p:txBody>
      </p:sp>
      <p:sp>
        <p:nvSpPr>
          <p:cNvPr id="5" name="Title 4">
            <a:extLst>
              <a:ext uri="{FF2B5EF4-FFF2-40B4-BE49-F238E27FC236}">
                <a16:creationId xmlns:a16="http://schemas.microsoft.com/office/drawing/2014/main" id="{4CEF3561-2181-3BA5-966E-6E0509ACAFC8}"/>
              </a:ext>
            </a:extLst>
          </p:cNvPr>
          <p:cNvSpPr>
            <a:spLocks noGrp="1"/>
          </p:cNvSpPr>
          <p:nvPr>
            <p:ph type="title"/>
          </p:nvPr>
        </p:nvSpPr>
        <p:spPr>
          <a:xfrm>
            <a:off x="225311" y="258432"/>
            <a:ext cx="2822689" cy="332118"/>
          </a:xfrm>
        </p:spPr>
        <p:txBody>
          <a:bodyPr/>
          <a:lstStyle/>
          <a:p>
            <a:r>
              <a:rPr lang="en-US" dirty="0"/>
              <a:t>What Affects Revenue?</a:t>
            </a:r>
          </a:p>
        </p:txBody>
      </p:sp>
    </p:spTree>
    <p:extLst>
      <p:ext uri="{BB962C8B-B14F-4D97-AF65-F5344CB8AC3E}">
        <p14:creationId xmlns:p14="http://schemas.microsoft.com/office/powerpoint/2010/main" val="17477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5C8606-C588-B1F9-9019-A10FD9CB7AA9}"/>
              </a:ext>
            </a:extLst>
          </p:cNvPr>
          <p:cNvSpPr>
            <a:spLocks noGrp="1"/>
          </p:cNvSpPr>
          <p:nvPr>
            <p:ph type="sldNum" sz="quarter" idx="10"/>
          </p:nvPr>
        </p:nvSpPr>
        <p:spPr/>
        <p:txBody>
          <a:bodyPr/>
          <a:lstStyle/>
          <a:p>
            <a:fld id="{E59C716A-E560-2D44-8739-72D446B232A5}" type="slidenum">
              <a:rPr lang="en-US" smtClean="0"/>
              <a:pPr/>
              <a:t>8</a:t>
            </a:fld>
            <a:endParaRPr lang="en-US" dirty="0"/>
          </a:p>
        </p:txBody>
      </p:sp>
      <p:graphicFrame>
        <p:nvGraphicFramePr>
          <p:cNvPr id="9" name="Chart 8">
            <a:extLst>
              <a:ext uri="{FF2B5EF4-FFF2-40B4-BE49-F238E27FC236}">
                <a16:creationId xmlns:a16="http://schemas.microsoft.com/office/drawing/2014/main" id="{7329B4F9-3FA0-017D-0913-0879536166EB}"/>
              </a:ext>
            </a:extLst>
          </p:cNvPr>
          <p:cNvGraphicFramePr>
            <a:graphicFrameLocks/>
          </p:cNvGraphicFramePr>
          <p:nvPr>
            <p:extLst>
              <p:ext uri="{D42A27DB-BD31-4B8C-83A1-F6EECF244321}">
                <p14:modId xmlns:p14="http://schemas.microsoft.com/office/powerpoint/2010/main" val="4070966035"/>
              </p:ext>
            </p:extLst>
          </p:nvPr>
        </p:nvGraphicFramePr>
        <p:xfrm>
          <a:off x="4648200" y="111077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B44D4D1-7E3F-ED81-843F-5C37CD58E453}"/>
              </a:ext>
            </a:extLst>
          </p:cNvPr>
          <p:cNvGraphicFramePr>
            <a:graphicFrameLocks/>
          </p:cNvGraphicFramePr>
          <p:nvPr>
            <p:extLst>
              <p:ext uri="{D42A27DB-BD31-4B8C-83A1-F6EECF244321}">
                <p14:modId xmlns:p14="http://schemas.microsoft.com/office/powerpoint/2010/main" val="701292037"/>
              </p:ext>
            </p:extLst>
          </p:nvPr>
        </p:nvGraphicFramePr>
        <p:xfrm>
          <a:off x="207628" y="986851"/>
          <a:ext cx="4419600" cy="29910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050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14FC43-3CFC-C67F-CAD1-3303599FE68D}"/>
              </a:ext>
            </a:extLst>
          </p:cNvPr>
          <p:cNvSpPr>
            <a:spLocks noGrp="1"/>
          </p:cNvSpPr>
          <p:nvPr>
            <p:ph type="sldNum" sz="quarter" idx="10"/>
          </p:nvPr>
        </p:nvSpPr>
        <p:spPr/>
        <p:txBody>
          <a:bodyPr/>
          <a:lstStyle/>
          <a:p>
            <a:fld id="{E59C716A-E560-2D44-8739-72D446B232A5}" type="slidenum">
              <a:rPr lang="en-US" smtClean="0"/>
              <a:pPr/>
              <a:t>9</a:t>
            </a:fld>
            <a:endParaRPr lang="en-US" dirty="0"/>
          </a:p>
        </p:txBody>
      </p:sp>
      <p:pic>
        <p:nvPicPr>
          <p:cNvPr id="4" name="Picture 3">
            <a:extLst>
              <a:ext uri="{FF2B5EF4-FFF2-40B4-BE49-F238E27FC236}">
                <a16:creationId xmlns:a16="http://schemas.microsoft.com/office/drawing/2014/main" id="{B23F9A3D-B896-174B-BFCF-AE84B75B953B}"/>
              </a:ext>
            </a:extLst>
          </p:cNvPr>
          <p:cNvPicPr>
            <a:picLocks noChangeAspect="1"/>
          </p:cNvPicPr>
          <p:nvPr/>
        </p:nvPicPr>
        <p:blipFill>
          <a:blip r:embed="rId2"/>
          <a:stretch>
            <a:fillRect/>
          </a:stretch>
        </p:blipFill>
        <p:spPr>
          <a:xfrm>
            <a:off x="457199" y="1311342"/>
            <a:ext cx="3864183" cy="2321367"/>
          </a:xfrm>
          <a:prstGeom prst="rect">
            <a:avLst/>
          </a:prstGeom>
        </p:spPr>
      </p:pic>
      <p:pic>
        <p:nvPicPr>
          <p:cNvPr id="6" name="Picture 5">
            <a:extLst>
              <a:ext uri="{FF2B5EF4-FFF2-40B4-BE49-F238E27FC236}">
                <a16:creationId xmlns:a16="http://schemas.microsoft.com/office/drawing/2014/main" id="{C24826E9-3F83-9B00-66EE-B282664A0766}"/>
              </a:ext>
            </a:extLst>
          </p:cNvPr>
          <p:cNvPicPr>
            <a:picLocks noChangeAspect="1"/>
          </p:cNvPicPr>
          <p:nvPr/>
        </p:nvPicPr>
        <p:blipFill>
          <a:blip r:embed="rId3"/>
          <a:stretch>
            <a:fillRect/>
          </a:stretch>
        </p:blipFill>
        <p:spPr>
          <a:xfrm>
            <a:off x="4572000" y="1211617"/>
            <a:ext cx="4193922" cy="2520815"/>
          </a:xfrm>
          <a:prstGeom prst="rect">
            <a:avLst/>
          </a:prstGeom>
        </p:spPr>
      </p:pic>
    </p:spTree>
    <p:extLst>
      <p:ext uri="{BB962C8B-B14F-4D97-AF65-F5344CB8AC3E}">
        <p14:creationId xmlns:p14="http://schemas.microsoft.com/office/powerpoint/2010/main" val="397690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mex">
  <a:themeElements>
    <a:clrScheme name="Amex">
      <a:dk1>
        <a:srgbClr val="53565A"/>
      </a:dk1>
      <a:lt1>
        <a:srgbClr val="FFFFFF"/>
      </a:lt1>
      <a:dk2>
        <a:srgbClr val="00175A"/>
      </a:dk2>
      <a:lt2>
        <a:srgbClr val="006FCF"/>
      </a:lt2>
      <a:accent1>
        <a:srgbClr val="006FCF"/>
      </a:accent1>
      <a:accent2>
        <a:srgbClr val="00175A"/>
      </a:accent2>
      <a:accent3>
        <a:srgbClr val="A7A8AA"/>
      </a:accent3>
      <a:accent4>
        <a:srgbClr val="000000"/>
      </a:accent4>
      <a:accent5>
        <a:srgbClr val="D9D9D6"/>
      </a:accent5>
      <a:accent6>
        <a:srgbClr val="53565A"/>
      </a:accent6>
      <a:hlink>
        <a:srgbClr val="006FCF"/>
      </a:hlink>
      <a:folHlink>
        <a:srgbClr val="006FCF"/>
      </a:folHlink>
    </a:clrScheme>
    <a:fontScheme name="Amex">
      <a:majorFont>
        <a:latin typeface="Guardian Egyp Light"/>
        <a:ea typeface=""/>
        <a:cs typeface=""/>
      </a:majorFont>
      <a:minorFont>
        <a:latin typeface="BentonSans Regular"/>
        <a:ea typeface=""/>
        <a:cs typeface=""/>
      </a:minorFont>
    </a:fontScheme>
    <a:fmtScheme name="Amex">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outerShdw blurRad="190500" dist="63500" dir="2700000" algn="br" rotWithShape="0">
              <a:srgbClr val="000000">
                <a:alpha val="40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2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noAutofit/>
      </a:bodyPr>
      <a:lstStyle>
        <a:defPPr marL="171450" indent="-171450">
          <a:lnSpc>
            <a:spcPct val="120000"/>
          </a:lnSpc>
          <a:spcBef>
            <a:spcPts val="900"/>
          </a:spcBef>
          <a:buSzPct val="120000"/>
          <a:buFont typeface="Arial" pitchFamily="34" charset="0"/>
          <a:buChar char="▪"/>
          <a:defRPr sz="1200"/>
        </a:defPPr>
      </a:lstStyle>
    </a:txDef>
  </a:objectDefaults>
  <a:extraClrSchemeLst/>
  <a:custClrLst>
    <a:custClr name="Bright Blue">
      <a:srgbClr val="006FCF"/>
    </a:custClr>
    <a:custClr name="Deep Blue">
      <a:srgbClr val="00175A"/>
    </a:custClr>
    <a:custClr name="White">
      <a:srgbClr val="FFFFFF"/>
    </a:custClr>
    <a:custClr name="Black">
      <a:srgbClr val="000000"/>
    </a:custClr>
    <a:custClr name="Gray 1">
      <a:srgbClr val="D9D9D6"/>
    </a:custClr>
    <a:custClr name="Gray 2">
      <a:srgbClr val="D0D0CE"/>
    </a:custClr>
    <a:custClr name="Gray 3">
      <a:srgbClr val="C8C9C7"/>
    </a:custClr>
    <a:custClr name="Gray 4">
      <a:srgbClr val="BBBCBC"/>
    </a:custClr>
    <a:custClr name="Gray 5">
      <a:srgbClr val="B1B3B3"/>
    </a:custClr>
    <a:custClr name="Gray 6">
      <a:srgbClr val="A7A8AA"/>
    </a:custClr>
    <a:custClr name="Gray 7">
      <a:srgbClr val="97999B"/>
    </a:custClr>
    <a:custClr name="Gray 8">
      <a:srgbClr val="888B8D"/>
    </a:custClr>
    <a:custClr name="Gray 9">
      <a:srgbClr val="75787B"/>
    </a:custClr>
    <a:custClr name="Gray 10">
      <a:srgbClr val="63666A"/>
    </a:custClr>
    <a:custClr name="Gray 11">
      <a:srgbClr val="53565A"/>
    </a:custClr>
  </a:custClrLst>
  <a:extLst>
    <a:ext uri="{05A4C25C-085E-4340-85A3-A5531E510DB2}">
      <thm15:themeFamily xmlns:thm15="http://schemas.microsoft.com/office/thememl/2012/main" name="Amex Business PowerPoint 16x9 07Mar2018" id="{CC8209D2-8CC8-5A4C-B83C-636E8278D0EA}" vid="{D2820C30-69CF-2D46-AF3C-255D58BA1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Amex</Template>
  <TotalTime>28277</TotalTime>
  <Words>1024</Words>
  <Application>Microsoft Office PowerPoint</Application>
  <PresentationFormat>On-screen Show (16:9)</PresentationFormat>
  <Paragraphs>242</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Aptos Narrow</vt:lpstr>
      <vt:lpstr>Arial</vt:lpstr>
      <vt:lpstr>BentonSans Regular</vt:lpstr>
      <vt:lpstr>Comic Sans MS</vt:lpstr>
      <vt:lpstr>Fira Sans Medium</vt:lpstr>
      <vt:lpstr>Guardian Egyp Light</vt:lpstr>
      <vt:lpstr>Roboto</vt:lpstr>
      <vt:lpstr>Amex</vt:lpstr>
      <vt:lpstr>Financial Valuation and Strategic Analysis of American Express (AXP) </vt:lpstr>
      <vt:lpstr>Summary</vt:lpstr>
      <vt:lpstr>Industry Overview</vt:lpstr>
      <vt:lpstr>PowerPoint Presentation</vt:lpstr>
      <vt:lpstr>Financial Ratios</vt:lpstr>
      <vt:lpstr>INCOME STATEMENT </vt:lpstr>
      <vt:lpstr>What Affects Revenue?</vt:lpstr>
      <vt:lpstr>PowerPoint Presentation</vt:lpstr>
      <vt:lpstr>PowerPoint Presentation</vt:lpstr>
      <vt:lpstr>Balance Sheet</vt:lpstr>
      <vt:lpstr>PowerPoint Presentation</vt:lpstr>
      <vt:lpstr>Industry Analysis and Competitive Positioning </vt:lpstr>
      <vt:lpstr>Competitive Advantage</vt:lpstr>
      <vt:lpstr>Relative Valuation</vt:lpstr>
      <vt:lpstr>PowerPoint Presentation</vt:lpstr>
      <vt:lpstr>Relative Evaluation</vt:lpstr>
      <vt:lpstr>Recommendation </vt:lpstr>
      <vt:lpstr>Appendix</vt:lpstr>
      <vt:lpstr>Income Statement:</vt:lpstr>
      <vt:lpstr>Balance Sheet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American Express PowerPoint template</dc:title>
  <dc:subject/>
  <dc:creator>Microsoft Office User</dc:creator>
  <cp:keywords/>
  <dc:description/>
  <cp:lastModifiedBy>Siddhanth Polepally</cp:lastModifiedBy>
  <cp:revision>464</cp:revision>
  <cp:lastPrinted>2018-10-02T12:53:20Z</cp:lastPrinted>
  <dcterms:created xsi:type="dcterms:W3CDTF">2018-03-09T15:58:13Z</dcterms:created>
  <dcterms:modified xsi:type="dcterms:W3CDTF">2024-10-10T15:32:55Z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Linda Bailey</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