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271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16B8-190B-452B-9F99-073097EC8A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30DFE-6FFE-4E23-89E9-C090DB18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30DFE-6FFE-4E23-89E9-C090DB188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2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8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A72-4DAE-228B-1B7F-9459B23C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596" y="1922936"/>
            <a:ext cx="8791575" cy="125950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FACIAL RECOGNITION BASED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DEC6C-DD91-1250-CB9D-A864B6CA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816080" y="4293096"/>
            <a:ext cx="4536504" cy="1800200"/>
          </a:xfrm>
        </p:spPr>
        <p:txBody>
          <a:bodyPr>
            <a:noAutofit/>
          </a:bodyPr>
          <a:lstStyle/>
          <a:p>
            <a:pPr algn="l"/>
            <a:r>
              <a:rPr lang="en-US" sz="22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ADITHYA S S -  910619104004</a:t>
            </a:r>
          </a:p>
          <a:p>
            <a:pPr algn="l"/>
            <a:r>
              <a:rPr lang="en-US" sz="2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HARSHAN R S - 910619104027</a:t>
            </a:r>
          </a:p>
          <a:p>
            <a:pPr algn="l"/>
            <a:r>
              <a:rPr lang="en-US" sz="2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JEYA PRATHAP  P - 910619104035  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CDEC6C-DD91-1250-CB9D-A864B6CACCDA}"/>
              </a:ext>
            </a:extLst>
          </p:cNvPr>
          <p:cNvSpPr txBox="1">
            <a:spLocks/>
          </p:cNvSpPr>
          <p:nvPr/>
        </p:nvSpPr>
        <p:spPr>
          <a:xfrm flipH="1">
            <a:off x="1570499" y="4347020"/>
            <a:ext cx="453650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algn="l"/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R. KARTHICK </a:t>
            </a:r>
          </a:p>
          <a:p>
            <a:pPr algn="l"/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 PROFESSOR </a:t>
            </a:r>
          </a:p>
          <a:p>
            <a:pPr algn="l"/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4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98" y="54868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98" y="2348880"/>
            <a:ext cx="10515600" cy="2683495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24/7  accessibility for attendance system.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conventional way of recording attendance by calling names and preserving pen-paper records using digitalization.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pupils using face biostatistics based on high definition monitoring and other computer technologies.</a:t>
            </a:r>
          </a:p>
          <a:p>
            <a:pPr marL="0" indent="0" algn="just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5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764704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2896"/>
            <a:ext cx="10515600" cy="253947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recognizing and storing information of multiple persons can be used for security purposes.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it in examination hall we can reduce the theft of writing one person's exam the another.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Mainly used to reduce the theft and to improve security.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63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Turk and A.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Pentland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Eigenfaces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recognition. Journal of cognitive neuroscience, 3(1):71-86, 1991.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Shi, X. Wang, D. Yi, Z. Lei, X. Zhu, and S. Z. Li, ‘‘cross-modality face Recognition via heterogeneous joint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,’’ IEEE signal process.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Lett.,Vol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24, no. 1, pp. 81–85,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C. Ding and D. Tao, ‘‘trunk-branch ensemble convolutional neural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video-based face recognition,’’ IEEE trans. Pattern anal. Mach.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Vol. 40, no. 4, pp. 1002–1014,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apr.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A1A-0D02-25D4-B648-4626A0F6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3" y="3068961"/>
            <a:ext cx="338437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6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3382-9A27-51A7-D0A6-855C8CB6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404664"/>
            <a:ext cx="7543800" cy="112647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D6E9-2F0F-0738-7C98-A43DCC42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12776"/>
            <a:ext cx="11017224" cy="5445224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by using face biostatistics based on the high definition monitoring and other computer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digitization of the traditional system of taking attendance by calling names and maintaining pen-paper records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person, the system matches the captured face with the database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recording attendance, which cuts down on the time and work needed for human attendance.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correct person for attendance registration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 COVID-19 problem by detecting body temperature of people entering the building and halting the transmission of the virus.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 automatically identifies and confirms a person and records attendance based on their face detection.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attendance systems are catching the attention of both small and large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can identify human faces in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the face in two images belongs to the same person, or search for a face among a large collection of existing images.</a:t>
            </a:r>
          </a:p>
          <a:p>
            <a:pPr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FECE-8E3B-D6A5-9CF9-37A1B83B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533400"/>
            <a:ext cx="10217966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EXISTING SOLUTIONS</a:t>
            </a:r>
            <a:endParaRPr lang="en-US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E3BE-6FF2-20C5-0402-9C237689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374" y="2276872"/>
            <a:ext cx="9091252" cy="325677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is only used to recognize the face.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needs,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facial recognition are used for different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purposes.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main drawback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is,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won't show any sign if your face and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are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already recorded or not.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9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D6C-EA8F-B16E-B37B-B0005E2B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990" y="548680"/>
            <a:ext cx="5936764" cy="7200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DAB5-4A7B-06B8-9D12-ACE6E271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844824"/>
            <a:ext cx="9429816" cy="3600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</a:pP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strengthen the uses of authentication </a:t>
            </a: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activity.</a:t>
            </a:r>
          </a:p>
          <a:p>
            <a:pPr marL="0" indent="0" algn="just">
              <a:lnSpc>
                <a:spcPct val="120000"/>
              </a:lnSpc>
            </a:pP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face and give the proper </a:t>
            </a: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response.</a:t>
            </a:r>
          </a:p>
          <a:p>
            <a:pPr marL="0" indent="0" algn="just">
              <a:lnSpc>
                <a:spcPct val="120000"/>
              </a:lnSpc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maintain proper attendance and </a:t>
            </a: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login.</a:t>
            </a:r>
          </a:p>
          <a:p>
            <a:pPr marL="0" indent="0" algn="just">
              <a:lnSpc>
                <a:spcPct val="120000"/>
              </a:lnSpc>
            </a:pPr>
            <a:r>
              <a:rPr lang="en-US" sz="3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Decrease the False Attendance.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54B-0CFD-E267-8343-23457297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3AD2-B348-F800-5DB3-F67EA32E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980" y="1721332"/>
            <a:ext cx="9001000" cy="3795900"/>
          </a:xfrm>
        </p:spPr>
        <p:txBody>
          <a:bodyPr>
            <a:normAutofit/>
          </a:bodyPr>
          <a:lstStyle/>
          <a:p>
            <a:pPr algn="just"/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Acquisition.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Processing.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7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980728"/>
            <a:ext cx="10515600" cy="111965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2100387"/>
            <a:ext cx="10515600" cy="325955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 can be defined as the act of procuring an image from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via hardware systems such as cameras, encoders, sensors, etc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most crucial step in the MV workflow because an inaccurate image will render the entire workflow useless.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5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947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to perform some operations on an image, in order to get an enhanced image or to extract some useful information from it.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signal processing in which input is an image and output may be image or characteristics/features associated with that image.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the various patterns around the objects in the image.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2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image classification and responding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task of assigning a label or class to an entire image.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Images are expected to have only one class for each image.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models take an image as input and return a prediction about which class the image belongs to.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properly responds to the person according to the recorded information.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548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FACIAL RECOGNITION BASED ATTENDANCE SYSTEM</vt:lpstr>
      <vt:lpstr>ABSTRACT</vt:lpstr>
      <vt:lpstr>INTRODUCTION</vt:lpstr>
      <vt:lpstr>EXISTING SOLUTIONS</vt:lpstr>
      <vt:lpstr>PROPOSED SOLUTION</vt:lpstr>
      <vt:lpstr>MODULES</vt:lpstr>
      <vt:lpstr>Image Acquisition </vt:lpstr>
      <vt:lpstr>Image Processing</vt:lpstr>
      <vt:lpstr>Face image classification and responding</vt:lpstr>
      <vt:lpstr>CONCLUSION</vt:lpstr>
      <vt:lpstr>FUTURE ENHANCEMENT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monitoring system for Elderly people</dc:title>
  <dc:creator>194011</dc:creator>
  <cp:lastModifiedBy>Prathap</cp:lastModifiedBy>
  <cp:revision>46</cp:revision>
  <dcterms:created xsi:type="dcterms:W3CDTF">2022-05-08T12:41:58Z</dcterms:created>
  <dcterms:modified xsi:type="dcterms:W3CDTF">2023-04-17T08:27:03Z</dcterms:modified>
</cp:coreProperties>
</file>