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B2B8-3119-FC44-F75B-91607098F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5C493-F30C-4234-6FD3-884D2EDC3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39B43-2FAF-6331-C35D-2B2894F0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3299-EBDD-4544-A1CC-E6A2D1F228D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1134-F084-E0FA-9890-B19940FE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63EC6-7403-844E-8135-20495FD0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A3A6-12DA-4BD9-B937-5790B1A5D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14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F210-E097-B76F-887A-1C98BB80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37EDA-42D8-F6EB-060A-EAF97565C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F048D-9481-3162-B9EE-71BE83DF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3299-EBDD-4544-A1CC-E6A2D1F228D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0AB6-DC88-51E8-8BF1-4FEBBB4A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4106-06C2-7851-7599-8A78AC99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A3A6-12DA-4BD9-B937-5790B1A5D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0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FC0D6-22DA-9190-372E-1A5AB5464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EE302-4A4C-FE58-90C1-1F8D853F3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09267-A0C0-9D1D-E06D-6305B97C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3299-EBDD-4544-A1CC-E6A2D1F228D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3AF6C-8F16-0E66-8DB7-A0060A96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8665E-9CCF-38A8-A00E-2B581A2B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A3A6-12DA-4BD9-B937-5790B1A5D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97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B69-902D-641D-0E5D-68F5C54C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DCB5-74B8-CA6D-361D-598496797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546A7-E3A5-B17B-B19C-5F56F185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3299-EBDD-4544-A1CC-E6A2D1F228D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B4FD1-620F-529B-A240-88041FEF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65EA1-E44C-3D94-6812-A374FDE9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A3A6-12DA-4BD9-B937-5790B1A5D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79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64B3-CD5A-9C0B-3308-C9A38E4A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F2EB-2D47-1932-AC34-AB96B64B7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DBC5-280E-3A3F-E81D-7FDAB676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3299-EBDD-4544-A1CC-E6A2D1F228D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0E438-7FA2-20FF-2CF8-E9923BED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4DCA6-4F2A-909C-8B9E-F9472505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A3A6-12DA-4BD9-B937-5790B1A5D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02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E0FB-B7E8-7CFF-8FF5-A2E047EB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1C45-B4D2-4A0F-C981-8FA4519B4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65768-1737-B7A6-0F20-5A9F7593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8C57E-FB03-0E7B-33D5-C55A57E9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3299-EBDD-4544-A1CC-E6A2D1F228D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05BF5-A13D-052D-523D-229A7264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0ECBB-85C4-C024-70A0-CBF5ECB6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A3A6-12DA-4BD9-B937-5790B1A5D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90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C283-1339-33D8-957B-9E76FDF3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0A023-A361-19F4-33AF-62107B19C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7A9FD-7709-E241-5F5D-93592A0A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8F3A7-372E-8C81-865E-8FCB08907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D685C-61EE-55BD-03C1-1BF9AB316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D290B-265C-ECA1-F59D-798A636B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3299-EBDD-4544-A1CC-E6A2D1F228D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E6C46-0AE5-90C0-3D20-3FD5CB76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3BEF0-E451-9DB5-FE45-7A8EB7AB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A3A6-12DA-4BD9-B937-5790B1A5D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6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F05F-B062-51C8-B49F-B8ACA970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B0296-F0BC-5B2E-49D4-4804D646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3299-EBDD-4544-A1CC-E6A2D1F228D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7055D-9D35-4E84-FE72-84B919F2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C79BE-2A90-14F9-E1CA-7EB87E80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A3A6-12DA-4BD9-B937-5790B1A5D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03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7F83E-915B-5289-28C3-3F3955B2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3299-EBDD-4544-A1CC-E6A2D1F228D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BDB8F-B656-62E1-0867-B105048E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0AF6E-5C6A-D09A-BD56-1DD5AACE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A3A6-12DA-4BD9-B937-5790B1A5D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36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DFDE-4DF0-10C9-0304-5E4486A0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86FA-15A8-749E-F35E-0629D872A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4BEEF-1BBD-B145-38C3-2CDEC0C1D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68F10-1CE1-EDEA-8BC4-D426CDD6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3299-EBDD-4544-A1CC-E6A2D1F228D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E1F07-2F0F-3B14-A399-4CA594C2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03A3-2D32-6E1D-D501-DFBA4F8D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A3A6-12DA-4BD9-B937-5790B1A5D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73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A682-8D19-99A0-E8D5-DA13A072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1B96-55F7-76CF-5487-06B1FBCB6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AB403-A865-EC1F-6034-9BFA1C1B4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59D4D-655A-5497-9DB9-0E9CF23D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3299-EBDD-4544-A1CC-E6A2D1F228D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45DF3-8157-33AE-B6A2-2FB1D894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6AED1-A4D7-38BE-6E49-B64999A3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A3A6-12DA-4BD9-B937-5790B1A5D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1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695FA-3B2D-1F89-9DA7-3BD4F4AC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8B10F-01EA-4320-23D7-262B33CF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BB644-A487-8BA5-5798-B34743F67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53299-EBDD-4544-A1CC-E6A2D1F228D4}" type="datetimeFigureOut">
              <a:rPr lang="en-GB" smtClean="0"/>
              <a:t>03/05/2022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E6A79-F734-62EA-0616-39A484117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122DE-105A-4B60-EE01-3FFF27D56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A3A6-12DA-4BD9-B937-5790B1A5D3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65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A312DA-B889-7FF5-53C0-48B4F20358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0" i="0" dirty="0">
                <a:solidFill>
                  <a:srgbClr val="FFFFFF"/>
                </a:solidFill>
                <a:effectLst/>
                <a:latin typeface="Showcard Gothic" panose="04020904020102020604" pitchFamily="82" charset="0"/>
              </a:rPr>
              <a:t>Windows Install Software’s and Drivers </a:t>
            </a:r>
            <a:endParaRPr lang="en-GB" sz="6000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3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A312DA-B889-7FF5-53C0-48B4F20358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rgbClr val="FFFFFF"/>
                </a:solidFill>
                <a:latin typeface="Showcard Gothic" panose="04020904020102020604" pitchFamily="82" charset="0"/>
              </a:rPr>
              <a:t>MacOS</a:t>
            </a:r>
            <a:r>
              <a:rPr lang="en-GB" sz="6000" b="0" i="0" dirty="0">
                <a:solidFill>
                  <a:srgbClr val="FFFFFF"/>
                </a:solidFill>
                <a:effectLst/>
                <a:latin typeface="Showcard Gothic" panose="04020904020102020604" pitchFamily="82" charset="0"/>
              </a:rPr>
              <a:t> Activations Issues Solutions</a:t>
            </a:r>
            <a:endParaRPr lang="en-GB" sz="6000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42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A312DA-B889-7FF5-53C0-48B4F20358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rgbClr val="FFFFFF"/>
                </a:solidFill>
                <a:latin typeface="Showcard Gothic" panose="04020904020102020604" pitchFamily="82" charset="0"/>
              </a:rPr>
              <a:t>MacOS</a:t>
            </a:r>
            <a:r>
              <a:rPr lang="en-GB" sz="6000" b="0" i="0" dirty="0">
                <a:solidFill>
                  <a:srgbClr val="FFFFFF"/>
                </a:solidFill>
                <a:effectLst/>
                <a:latin typeface="Showcard Gothic" panose="04020904020102020604" pitchFamily="82" charset="0"/>
              </a:rPr>
              <a:t> Update Issues and Solutions</a:t>
            </a:r>
            <a:endParaRPr lang="en-GB" sz="6000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6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A312DA-B889-7FF5-53C0-48B4F20358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rgbClr val="FFFFFF"/>
                </a:solidFill>
                <a:latin typeface="Showcard Gothic" panose="04020904020102020604" pitchFamily="82" charset="0"/>
              </a:rPr>
              <a:t>MacOS</a:t>
            </a:r>
            <a:r>
              <a:rPr lang="en-GB" sz="6000" b="0" i="0" dirty="0">
                <a:solidFill>
                  <a:srgbClr val="FFFFFF"/>
                </a:solidFill>
                <a:effectLst/>
                <a:latin typeface="Showcard Gothic" panose="04020904020102020604" pitchFamily="82" charset="0"/>
              </a:rPr>
              <a:t> recovery Issues and Solutions</a:t>
            </a:r>
            <a:endParaRPr lang="en-GB" sz="6000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9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A312DA-B889-7FF5-53C0-48B4F20358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0" i="0" dirty="0">
                <a:solidFill>
                  <a:srgbClr val="FFFFFF"/>
                </a:solidFill>
                <a:effectLst/>
                <a:latin typeface="Showcard Gothic" panose="04020904020102020604" pitchFamily="82" charset="0"/>
              </a:rPr>
              <a:t>Windows Activations Issues Solutions</a:t>
            </a:r>
            <a:endParaRPr lang="en-GB" sz="6000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0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A312DA-B889-7FF5-53C0-48B4F20358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0" i="0" dirty="0">
                <a:solidFill>
                  <a:srgbClr val="FFFFFF"/>
                </a:solidFill>
                <a:effectLst/>
                <a:latin typeface="Showcard Gothic" panose="04020904020102020604" pitchFamily="82" charset="0"/>
              </a:rPr>
              <a:t>Windows Update Issues and Solutions</a:t>
            </a:r>
            <a:endParaRPr lang="en-GB" sz="6000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17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A312DA-B889-7FF5-53C0-48B4F20358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0" i="0" dirty="0">
                <a:solidFill>
                  <a:srgbClr val="FFFFFF"/>
                </a:solidFill>
                <a:effectLst/>
                <a:latin typeface="Showcard Gothic" panose="04020904020102020604" pitchFamily="82" charset="0"/>
              </a:rPr>
              <a:t>Windows recovery Issues and Solutions</a:t>
            </a:r>
            <a:endParaRPr lang="en-GB" sz="6000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11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5E988-8D32-7C7C-40A6-7547809221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0" i="0" dirty="0">
                <a:solidFill>
                  <a:srgbClr val="FFFFFF"/>
                </a:solidFill>
                <a:effectLst/>
                <a:latin typeface="Showcard Gothic" panose="04020904020102020604" pitchFamily="82" charset="0"/>
              </a:rPr>
              <a:t>Linux Install Software’s and Drivers </a:t>
            </a:r>
            <a:endParaRPr lang="en-GB" sz="6000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70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5E988-8D32-7C7C-40A6-7547809221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0" i="0" dirty="0">
                <a:solidFill>
                  <a:srgbClr val="FFFFFF"/>
                </a:solidFill>
                <a:effectLst/>
                <a:latin typeface="Showcard Gothic" panose="04020904020102020604" pitchFamily="82" charset="0"/>
              </a:rPr>
              <a:t>Linux recovery Issues and Solutions</a:t>
            </a:r>
            <a:endParaRPr lang="en-GB" sz="6000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4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5E988-8D32-7C7C-40A6-7547809221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0" i="0" dirty="0">
                <a:solidFill>
                  <a:srgbClr val="FFFFFF"/>
                </a:solidFill>
                <a:effectLst/>
                <a:latin typeface="Showcard Gothic" panose="04020904020102020604" pitchFamily="82" charset="0"/>
              </a:rPr>
              <a:t>Linux Back systems and solutions and Backup Restore methods</a:t>
            </a:r>
            <a:endParaRPr lang="en-GB" sz="6000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9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75E988-8D32-7C7C-40A6-7547809221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0" i="0" dirty="0">
                <a:solidFill>
                  <a:srgbClr val="FFFFFF"/>
                </a:solidFill>
                <a:effectLst/>
                <a:latin typeface="Showcard Gothic" panose="04020904020102020604" pitchFamily="82" charset="0"/>
              </a:rPr>
              <a:t>Linux Install Servers</a:t>
            </a:r>
            <a:endParaRPr lang="en-GB" sz="6000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9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A312DA-B889-7FF5-53C0-48B4F20358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rgbClr val="FFFFFF"/>
                </a:solidFill>
                <a:latin typeface="Showcard Gothic" panose="04020904020102020604" pitchFamily="82" charset="0"/>
              </a:rPr>
              <a:t>MacOS</a:t>
            </a:r>
            <a:r>
              <a:rPr lang="en-GB" sz="6000" b="0" i="0" dirty="0">
                <a:solidFill>
                  <a:srgbClr val="FFFFFF"/>
                </a:solidFill>
                <a:effectLst/>
                <a:latin typeface="Showcard Gothic" panose="04020904020102020604" pitchFamily="82" charset="0"/>
              </a:rPr>
              <a:t> Install Software’s and Drivers </a:t>
            </a:r>
            <a:endParaRPr lang="en-GB" sz="6000" dirty="0"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03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60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Showcard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Harshana Lakmal</dc:creator>
  <cp:lastModifiedBy>Harshana Lakmal</cp:lastModifiedBy>
  <cp:revision>1</cp:revision>
  <dcterms:created xsi:type="dcterms:W3CDTF">2022-05-03T07:31:07Z</dcterms:created>
  <dcterms:modified xsi:type="dcterms:W3CDTF">2022-05-03T10:14:38Z</dcterms:modified>
</cp:coreProperties>
</file>