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94" r:id="rId6"/>
    <p:sldId id="295" r:id="rId7"/>
    <p:sldId id="296" r:id="rId8"/>
    <p:sldId id="297" r:id="rId9"/>
    <p:sldId id="274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  <p:embeddedFont>
      <p:font typeface="Roboto Mono Regular" panose="020B0604020202020204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9498A0-6A5C-4861-A2A9-7FC9FC70087A}">
  <a:tblStyle styleId="{DF9498A0-6A5C-4861-A2A9-7FC9FC700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04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4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6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03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463773" y="3039262"/>
            <a:ext cx="4505718" cy="922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Nanasa Tuition Class Center Management 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78849" y="4005650"/>
            <a:ext cx="3448945" cy="106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AMP/IT/2019/F/0006</a:t>
            </a:r>
          </a:p>
          <a:p>
            <a:pPr marL="0" indent="0"/>
            <a:r>
              <a:rPr lang="es" dirty="0"/>
              <a:t>AMP/IT/2019/F/0080</a:t>
            </a:r>
          </a:p>
          <a:p>
            <a:pPr marL="0" indent="0"/>
            <a:r>
              <a:rPr lang="es" dirty="0"/>
              <a:t>AMP/IT/2019/F/0083</a:t>
            </a:r>
          </a:p>
          <a:p>
            <a:pPr marL="0" indent="0"/>
            <a:r>
              <a:rPr lang="es" dirty="0"/>
              <a:t>AMP/IT/2019/F/0084</a:t>
            </a:r>
          </a:p>
          <a:p>
            <a:pPr marL="0" indent="0"/>
            <a:r>
              <a:rPr lang="es" dirty="0"/>
              <a:t>AMP/IT/2019/F/0094</a:t>
            </a:r>
          </a:p>
          <a:p>
            <a:pPr marL="0" indent="0"/>
            <a:endParaRPr lang="e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The features you are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supposed to implement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Languages used to develop the system and the back end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Introduction of the system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 I am planning to develop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accent1"/>
                </a:solidFill>
              </a:rPr>
              <a:t>W</a:t>
            </a:r>
            <a:r>
              <a:rPr lang="es" dirty="0">
                <a:solidFill>
                  <a:schemeClr val="accent1"/>
                </a:solidFill>
              </a:rPr>
              <a:t>hat is the aim and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objectives of this project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Problems available in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the current system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Aim and Objective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Problem in Brief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Proposed Solution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Resource Requirement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main reason for implementing these projects is to complete the project required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complete the HNDIT course at Hardy Institute of Advanced Technology.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Nenasa</a:t>
            </a:r>
            <a:r>
              <a:rPr lang="en-GB" dirty="0"/>
              <a:t> Tuition class </a:t>
            </a:r>
            <a:r>
              <a:rPr lang="en-GB" dirty="0" err="1"/>
              <a:t>center</a:t>
            </a:r>
            <a:r>
              <a:rPr lang="en-GB" dirty="0"/>
              <a:t> is an educational institution which has been maintaining high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examination results for a long time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32;p37">
            <a:extLst>
              <a:ext uri="{FF2B5EF4-FFF2-40B4-BE49-F238E27FC236}">
                <a16:creationId xmlns:a16="http://schemas.microsoft.com/office/drawing/2014/main" id="{7E083740-8EC7-4B69-8139-684680757238}"/>
              </a:ext>
            </a:extLst>
          </p:cNvPr>
          <p:cNvSpPr/>
          <p:nvPr/>
        </p:nvSpPr>
        <p:spPr>
          <a:xfrm>
            <a:off x="1392230" y="1399155"/>
            <a:ext cx="1965960" cy="2102114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33;p37">
            <a:extLst>
              <a:ext uri="{FF2B5EF4-FFF2-40B4-BE49-F238E27FC236}">
                <a16:creationId xmlns:a16="http://schemas.microsoft.com/office/drawing/2014/main" id="{C9E34B30-AFF1-45FA-BF41-B878E91D4AD4}"/>
              </a:ext>
            </a:extLst>
          </p:cNvPr>
          <p:cNvSpPr/>
          <p:nvPr/>
        </p:nvSpPr>
        <p:spPr>
          <a:xfrm>
            <a:off x="2189190" y="2881431"/>
            <a:ext cx="372040" cy="190923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36;p37">
            <a:extLst>
              <a:ext uri="{FF2B5EF4-FFF2-40B4-BE49-F238E27FC236}">
                <a16:creationId xmlns:a16="http://schemas.microsoft.com/office/drawing/2014/main" id="{DE0FF7CC-7D44-4833-8712-28D9CEF84469}"/>
              </a:ext>
            </a:extLst>
          </p:cNvPr>
          <p:cNvSpPr/>
          <p:nvPr/>
        </p:nvSpPr>
        <p:spPr>
          <a:xfrm>
            <a:off x="1638505" y="1669059"/>
            <a:ext cx="1428625" cy="1529608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37;p37">
            <a:extLst>
              <a:ext uri="{FF2B5EF4-FFF2-40B4-BE49-F238E27FC236}">
                <a16:creationId xmlns:a16="http://schemas.microsoft.com/office/drawing/2014/main" id="{DAB6E905-DDB4-44E3-8E96-B6F6B91DA1C3}"/>
              </a:ext>
            </a:extLst>
          </p:cNvPr>
          <p:cNvSpPr/>
          <p:nvPr/>
        </p:nvSpPr>
        <p:spPr>
          <a:xfrm>
            <a:off x="1638505" y="1638367"/>
            <a:ext cx="1428625" cy="1529608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053;p37">
            <a:extLst>
              <a:ext uri="{FF2B5EF4-FFF2-40B4-BE49-F238E27FC236}">
                <a16:creationId xmlns:a16="http://schemas.microsoft.com/office/drawing/2014/main" id="{1EDC7FDE-D97B-40B1-B6DA-409493B7337D}"/>
              </a:ext>
            </a:extLst>
          </p:cNvPr>
          <p:cNvGrpSpPr/>
          <p:nvPr/>
        </p:nvGrpSpPr>
        <p:grpSpPr>
          <a:xfrm>
            <a:off x="2048677" y="2030088"/>
            <a:ext cx="608280" cy="807550"/>
            <a:chOff x="736175" y="1051000"/>
            <a:chExt cx="1678300" cy="2081000"/>
          </a:xfrm>
        </p:grpSpPr>
        <p:sp>
          <p:nvSpPr>
            <p:cNvPr id="33" name="Google Shape;1054;p37">
              <a:extLst>
                <a:ext uri="{FF2B5EF4-FFF2-40B4-BE49-F238E27FC236}">
                  <a16:creationId xmlns:a16="http://schemas.microsoft.com/office/drawing/2014/main" id="{C6CE3C89-A7B2-43B7-AFD5-748C91A59F22}"/>
                </a:ext>
              </a:extLst>
            </p:cNvPr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5;p37">
              <a:extLst>
                <a:ext uri="{FF2B5EF4-FFF2-40B4-BE49-F238E27FC236}">
                  <a16:creationId xmlns:a16="http://schemas.microsoft.com/office/drawing/2014/main" id="{379E1123-CD19-4BB0-B6C9-FD68EC5DC2D9}"/>
                </a:ext>
              </a:extLst>
            </p:cNvPr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6;p37">
              <a:extLst>
                <a:ext uri="{FF2B5EF4-FFF2-40B4-BE49-F238E27FC236}">
                  <a16:creationId xmlns:a16="http://schemas.microsoft.com/office/drawing/2014/main" id="{B9F5551E-BDE2-4DF0-A29C-8C0A5301426C}"/>
                </a:ext>
              </a:extLst>
            </p:cNvPr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7;p37">
              <a:extLst>
                <a:ext uri="{FF2B5EF4-FFF2-40B4-BE49-F238E27FC236}">
                  <a16:creationId xmlns:a16="http://schemas.microsoft.com/office/drawing/2014/main" id="{04D94B54-4618-4398-9504-114FE625608F}"/>
                </a:ext>
              </a:extLst>
            </p:cNvPr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Aim and Objective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44654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FFFF"/>
                </a:solidFill>
              </a:rPr>
              <a:t>Aim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</a:rPr>
              <a:t>	- Create a web application for 	resolving problems in registering and 	maintaining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</a:rPr>
              <a:t>	children and teacher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	• To store information of teachers and 	children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	• To handle payment of class fees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	• To handle lectures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	• To handle assignment and its marks</a:t>
            </a: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Problem in Brief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There are various errors in the current system. Failure to find the required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a student or teacher quickly, Difficulty in updating relevant information, Inability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conduct examinations due to the epidemic situation , Difficulty in storing large amounts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information, Large time to mark class attendance , Class fees are difficult to pay .There 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many such problems in the current system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128;p40">
            <a:extLst>
              <a:ext uri="{FF2B5EF4-FFF2-40B4-BE49-F238E27FC236}">
                <a16:creationId xmlns:a16="http://schemas.microsoft.com/office/drawing/2014/main" id="{F6183CCC-5BB7-4A9A-B8ED-EE19569D6E17}"/>
              </a:ext>
            </a:extLst>
          </p:cNvPr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6" name="Google Shape;1129;p40">
              <a:extLst>
                <a:ext uri="{FF2B5EF4-FFF2-40B4-BE49-F238E27FC236}">
                  <a16:creationId xmlns:a16="http://schemas.microsoft.com/office/drawing/2014/main" id="{ECE522AC-7643-4D03-A996-88F9AAD9590F}"/>
                </a:ext>
              </a:extLst>
            </p:cNvPr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0;p40">
              <a:extLst>
                <a:ext uri="{FF2B5EF4-FFF2-40B4-BE49-F238E27FC236}">
                  <a16:creationId xmlns:a16="http://schemas.microsoft.com/office/drawing/2014/main" id="{4D60B7BA-FA71-40F6-ACF4-5FCBD811AC90}"/>
                </a:ext>
              </a:extLst>
            </p:cNvPr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1;p40">
              <a:extLst>
                <a:ext uri="{FF2B5EF4-FFF2-40B4-BE49-F238E27FC236}">
                  <a16:creationId xmlns:a16="http://schemas.microsoft.com/office/drawing/2014/main" id="{FF471ADA-B498-4963-83E1-3BC4F2B3F0FF}"/>
                </a:ext>
              </a:extLst>
            </p:cNvPr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2;p40">
              <a:extLst>
                <a:ext uri="{FF2B5EF4-FFF2-40B4-BE49-F238E27FC236}">
                  <a16:creationId xmlns:a16="http://schemas.microsoft.com/office/drawing/2014/main" id="{2A6287E9-9820-4E4C-BE9C-3C276812E85E}"/>
                </a:ext>
              </a:extLst>
            </p:cNvPr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3;p40">
              <a:extLst>
                <a:ext uri="{FF2B5EF4-FFF2-40B4-BE49-F238E27FC236}">
                  <a16:creationId xmlns:a16="http://schemas.microsoft.com/office/drawing/2014/main" id="{300A149F-0753-4BD6-A999-A6E27C3CD464}"/>
                </a:ext>
              </a:extLst>
            </p:cNvPr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4;p40">
              <a:extLst>
                <a:ext uri="{FF2B5EF4-FFF2-40B4-BE49-F238E27FC236}">
                  <a16:creationId xmlns:a16="http://schemas.microsoft.com/office/drawing/2014/main" id="{E392C06F-3F82-45F5-BC49-04E6B49FA835}"/>
                </a:ext>
              </a:extLst>
            </p:cNvPr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;p40">
              <a:extLst>
                <a:ext uri="{FF2B5EF4-FFF2-40B4-BE49-F238E27FC236}">
                  <a16:creationId xmlns:a16="http://schemas.microsoft.com/office/drawing/2014/main" id="{1BFE9B12-E205-4ECA-AF9D-E353DD7A304B}"/>
                </a:ext>
              </a:extLst>
            </p:cNvPr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;p40">
              <a:extLst>
                <a:ext uri="{FF2B5EF4-FFF2-40B4-BE49-F238E27FC236}">
                  <a16:creationId xmlns:a16="http://schemas.microsoft.com/office/drawing/2014/main" id="{948FA1DD-89C9-4570-9425-0DE7877A9C48}"/>
                </a:ext>
              </a:extLst>
            </p:cNvPr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7;p40">
              <a:extLst>
                <a:ext uri="{FF2B5EF4-FFF2-40B4-BE49-F238E27FC236}">
                  <a16:creationId xmlns:a16="http://schemas.microsoft.com/office/drawing/2014/main" id="{C172A0B9-7B48-4627-B26D-533C769695DA}"/>
                </a:ext>
              </a:extLst>
            </p:cNvPr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8;p40">
              <a:extLst>
                <a:ext uri="{FF2B5EF4-FFF2-40B4-BE49-F238E27FC236}">
                  <a16:creationId xmlns:a16="http://schemas.microsoft.com/office/drawing/2014/main" id="{6A9DB3AA-74A2-41C7-8654-EC59D35F4702}"/>
                </a:ext>
              </a:extLst>
            </p:cNvPr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9;p40">
              <a:extLst>
                <a:ext uri="{FF2B5EF4-FFF2-40B4-BE49-F238E27FC236}">
                  <a16:creationId xmlns:a16="http://schemas.microsoft.com/office/drawing/2014/main" id="{36D1609F-208F-430E-B120-135C4B8C742E}"/>
                </a:ext>
              </a:extLst>
            </p:cNvPr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40;p40">
              <a:extLst>
                <a:ext uri="{FF2B5EF4-FFF2-40B4-BE49-F238E27FC236}">
                  <a16:creationId xmlns:a16="http://schemas.microsoft.com/office/drawing/2014/main" id="{1AC0A650-F52C-45D2-9D4E-300E8E487344}"/>
                </a:ext>
              </a:extLst>
            </p:cNvPr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1;p40">
              <a:extLst>
                <a:ext uri="{FF2B5EF4-FFF2-40B4-BE49-F238E27FC236}">
                  <a16:creationId xmlns:a16="http://schemas.microsoft.com/office/drawing/2014/main" id="{0E33F59F-23D8-4ADC-9BB2-FD468C93919E}"/>
                </a:ext>
              </a:extLst>
            </p:cNvPr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2;p40">
              <a:extLst>
                <a:ext uri="{FF2B5EF4-FFF2-40B4-BE49-F238E27FC236}">
                  <a16:creationId xmlns:a16="http://schemas.microsoft.com/office/drawing/2014/main" id="{F2808E3F-E1B2-402E-AF9E-EC1168CCE5E7}"/>
                </a:ext>
              </a:extLst>
            </p:cNvPr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3;p40">
              <a:extLst>
                <a:ext uri="{FF2B5EF4-FFF2-40B4-BE49-F238E27FC236}">
                  <a16:creationId xmlns:a16="http://schemas.microsoft.com/office/drawing/2014/main" id="{0B2DF717-40BE-4581-9505-99AC3578FF89}"/>
                </a:ext>
              </a:extLst>
            </p:cNvPr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4;p40">
              <a:extLst>
                <a:ext uri="{FF2B5EF4-FFF2-40B4-BE49-F238E27FC236}">
                  <a16:creationId xmlns:a16="http://schemas.microsoft.com/office/drawing/2014/main" id="{83974F20-6D04-4544-90D7-05A987BAF593}"/>
                </a:ext>
              </a:extLst>
            </p:cNvPr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5;p40">
              <a:extLst>
                <a:ext uri="{FF2B5EF4-FFF2-40B4-BE49-F238E27FC236}">
                  <a16:creationId xmlns:a16="http://schemas.microsoft.com/office/drawing/2014/main" id="{35C178C7-82FD-4016-9390-C4B3BA3B3C1E}"/>
                </a:ext>
              </a:extLst>
            </p:cNvPr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6;p40">
              <a:extLst>
                <a:ext uri="{FF2B5EF4-FFF2-40B4-BE49-F238E27FC236}">
                  <a16:creationId xmlns:a16="http://schemas.microsoft.com/office/drawing/2014/main" id="{F271A023-7F25-4E6A-A95D-6A0110064392}"/>
                </a:ext>
              </a:extLst>
            </p:cNvPr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7;p40">
              <a:extLst>
                <a:ext uri="{FF2B5EF4-FFF2-40B4-BE49-F238E27FC236}">
                  <a16:creationId xmlns:a16="http://schemas.microsoft.com/office/drawing/2014/main" id="{87B7D5F5-2011-430C-8E28-1B40C72647AF}"/>
                </a:ext>
              </a:extLst>
            </p:cNvPr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8;p40">
              <a:extLst>
                <a:ext uri="{FF2B5EF4-FFF2-40B4-BE49-F238E27FC236}">
                  <a16:creationId xmlns:a16="http://schemas.microsoft.com/office/drawing/2014/main" id="{D098F955-EC36-47ED-B011-61A2D9BBE32B}"/>
                </a:ext>
              </a:extLst>
            </p:cNvPr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9;p40">
              <a:extLst>
                <a:ext uri="{FF2B5EF4-FFF2-40B4-BE49-F238E27FC236}">
                  <a16:creationId xmlns:a16="http://schemas.microsoft.com/office/drawing/2014/main" id="{FD94557D-671E-4A4C-88D2-57475BCF60CD}"/>
                </a:ext>
              </a:extLst>
            </p:cNvPr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0;p40">
              <a:extLst>
                <a:ext uri="{FF2B5EF4-FFF2-40B4-BE49-F238E27FC236}">
                  <a16:creationId xmlns:a16="http://schemas.microsoft.com/office/drawing/2014/main" id="{76964CEF-A9A2-40B7-8EF8-921F3356611F}"/>
                </a:ext>
              </a:extLst>
            </p:cNvPr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1;p40">
              <a:extLst>
                <a:ext uri="{FF2B5EF4-FFF2-40B4-BE49-F238E27FC236}">
                  <a16:creationId xmlns:a16="http://schemas.microsoft.com/office/drawing/2014/main" id="{B87AEAB1-E359-4970-BC6E-3665598A869B}"/>
                </a:ext>
              </a:extLst>
            </p:cNvPr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2;p40">
              <a:extLst>
                <a:ext uri="{FF2B5EF4-FFF2-40B4-BE49-F238E27FC236}">
                  <a16:creationId xmlns:a16="http://schemas.microsoft.com/office/drawing/2014/main" id="{912CF8C3-746B-401E-9059-E00DF24B9EBD}"/>
                </a:ext>
              </a:extLst>
            </p:cNvPr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3;p40">
              <a:extLst>
                <a:ext uri="{FF2B5EF4-FFF2-40B4-BE49-F238E27FC236}">
                  <a16:creationId xmlns:a16="http://schemas.microsoft.com/office/drawing/2014/main" id="{B7D0FE52-B456-4399-AB1C-BDAE1E88AE8D}"/>
                </a:ext>
              </a:extLst>
            </p:cNvPr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4;p40">
              <a:extLst>
                <a:ext uri="{FF2B5EF4-FFF2-40B4-BE49-F238E27FC236}">
                  <a16:creationId xmlns:a16="http://schemas.microsoft.com/office/drawing/2014/main" id="{7194EA58-D2E8-4627-A8BC-0CDEC1755552}"/>
                </a:ext>
              </a:extLst>
            </p:cNvPr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5;p40">
              <a:extLst>
                <a:ext uri="{FF2B5EF4-FFF2-40B4-BE49-F238E27FC236}">
                  <a16:creationId xmlns:a16="http://schemas.microsoft.com/office/drawing/2014/main" id="{5AA26671-5225-4928-987B-3069D55C5CE0}"/>
                </a:ext>
              </a:extLst>
            </p:cNvPr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6;p40">
              <a:extLst>
                <a:ext uri="{FF2B5EF4-FFF2-40B4-BE49-F238E27FC236}">
                  <a16:creationId xmlns:a16="http://schemas.microsoft.com/office/drawing/2014/main" id="{CA24C887-2BCC-403C-8BC2-D9A6FADBD711}"/>
                </a:ext>
              </a:extLst>
            </p:cNvPr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7;p40">
              <a:extLst>
                <a:ext uri="{FF2B5EF4-FFF2-40B4-BE49-F238E27FC236}">
                  <a16:creationId xmlns:a16="http://schemas.microsoft.com/office/drawing/2014/main" id="{F4790362-A6DD-4F64-9D69-A981838CFAF1}"/>
                </a:ext>
              </a:extLst>
            </p:cNvPr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8;p40">
              <a:extLst>
                <a:ext uri="{FF2B5EF4-FFF2-40B4-BE49-F238E27FC236}">
                  <a16:creationId xmlns:a16="http://schemas.microsoft.com/office/drawing/2014/main" id="{F578BF9D-92CB-4493-B306-4CDC1E7CD150}"/>
                </a:ext>
              </a:extLst>
            </p:cNvPr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9;p40">
              <a:extLst>
                <a:ext uri="{FF2B5EF4-FFF2-40B4-BE49-F238E27FC236}">
                  <a16:creationId xmlns:a16="http://schemas.microsoft.com/office/drawing/2014/main" id="{5A4E1CC6-3B43-4861-ACB1-D171D8A3D77F}"/>
                </a:ext>
              </a:extLst>
            </p:cNvPr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0;p40">
              <a:extLst>
                <a:ext uri="{FF2B5EF4-FFF2-40B4-BE49-F238E27FC236}">
                  <a16:creationId xmlns:a16="http://schemas.microsoft.com/office/drawing/2014/main" id="{5E0AECB8-88C7-4DD9-877A-85CCD4C5EA47}"/>
                </a:ext>
              </a:extLst>
            </p:cNvPr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1;p40">
              <a:extLst>
                <a:ext uri="{FF2B5EF4-FFF2-40B4-BE49-F238E27FC236}">
                  <a16:creationId xmlns:a16="http://schemas.microsoft.com/office/drawing/2014/main" id="{B6C31004-B617-4524-9642-1C9A4A24B356}"/>
                </a:ext>
              </a:extLst>
            </p:cNvPr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2;p40">
              <a:extLst>
                <a:ext uri="{FF2B5EF4-FFF2-40B4-BE49-F238E27FC236}">
                  <a16:creationId xmlns:a16="http://schemas.microsoft.com/office/drawing/2014/main" id="{54D50BD5-FFF1-45DD-A449-14BE682CF1E5}"/>
                </a:ext>
              </a:extLst>
            </p:cNvPr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3;p40">
              <a:extLst>
                <a:ext uri="{FF2B5EF4-FFF2-40B4-BE49-F238E27FC236}">
                  <a16:creationId xmlns:a16="http://schemas.microsoft.com/office/drawing/2014/main" id="{A92DA417-6FD6-4995-804B-0C9AF65D6B31}"/>
                </a:ext>
              </a:extLst>
            </p:cNvPr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4;p40">
              <a:extLst>
                <a:ext uri="{FF2B5EF4-FFF2-40B4-BE49-F238E27FC236}">
                  <a16:creationId xmlns:a16="http://schemas.microsoft.com/office/drawing/2014/main" id="{BF570552-BA8C-41C2-BD76-6FE79A433CA5}"/>
                </a:ext>
              </a:extLst>
            </p:cNvPr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5;p40">
              <a:extLst>
                <a:ext uri="{FF2B5EF4-FFF2-40B4-BE49-F238E27FC236}">
                  <a16:creationId xmlns:a16="http://schemas.microsoft.com/office/drawing/2014/main" id="{CCDC8308-9F0F-47B7-AA4F-9C6D6A680A08}"/>
                </a:ext>
              </a:extLst>
            </p:cNvPr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6;p40">
              <a:extLst>
                <a:ext uri="{FF2B5EF4-FFF2-40B4-BE49-F238E27FC236}">
                  <a16:creationId xmlns:a16="http://schemas.microsoft.com/office/drawing/2014/main" id="{92BBC0FF-F9E0-43F1-B13D-34FD63AD7618}"/>
                </a:ext>
              </a:extLst>
            </p:cNvPr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7;p40">
              <a:extLst>
                <a:ext uri="{FF2B5EF4-FFF2-40B4-BE49-F238E27FC236}">
                  <a16:creationId xmlns:a16="http://schemas.microsoft.com/office/drawing/2014/main" id="{3F4C05B6-3BDA-4621-B641-87FF436530F9}"/>
                </a:ext>
              </a:extLst>
            </p:cNvPr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8;p40">
              <a:extLst>
                <a:ext uri="{FF2B5EF4-FFF2-40B4-BE49-F238E27FC236}">
                  <a16:creationId xmlns:a16="http://schemas.microsoft.com/office/drawing/2014/main" id="{58B24815-9991-498E-B597-867A63D2699F}"/>
                </a:ext>
              </a:extLst>
            </p:cNvPr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9;p40">
              <a:extLst>
                <a:ext uri="{FF2B5EF4-FFF2-40B4-BE49-F238E27FC236}">
                  <a16:creationId xmlns:a16="http://schemas.microsoft.com/office/drawing/2014/main" id="{3055D3AE-8231-4C9A-A321-7C0EFD01F8DB}"/>
                </a:ext>
              </a:extLst>
            </p:cNvPr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70;p40">
              <a:extLst>
                <a:ext uri="{FF2B5EF4-FFF2-40B4-BE49-F238E27FC236}">
                  <a16:creationId xmlns:a16="http://schemas.microsoft.com/office/drawing/2014/main" id="{10D95DE3-DA01-4AC1-AC86-22B8103AF868}"/>
                </a:ext>
              </a:extLst>
            </p:cNvPr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71;p40">
              <a:extLst>
                <a:ext uri="{FF2B5EF4-FFF2-40B4-BE49-F238E27FC236}">
                  <a16:creationId xmlns:a16="http://schemas.microsoft.com/office/drawing/2014/main" id="{AB99E102-FF93-49AA-BDCD-896DD049D53D}"/>
                </a:ext>
              </a:extLst>
            </p:cNvPr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2;p40">
              <a:extLst>
                <a:ext uri="{FF2B5EF4-FFF2-40B4-BE49-F238E27FC236}">
                  <a16:creationId xmlns:a16="http://schemas.microsoft.com/office/drawing/2014/main" id="{3A9F08BF-FADB-4055-8436-BB331290395E}"/>
                </a:ext>
              </a:extLst>
            </p:cNvPr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3;p40">
              <a:extLst>
                <a:ext uri="{FF2B5EF4-FFF2-40B4-BE49-F238E27FC236}">
                  <a16:creationId xmlns:a16="http://schemas.microsoft.com/office/drawing/2014/main" id="{8BC4A455-4509-4B8D-9E9E-E9FFE3B59CCE}"/>
                </a:ext>
              </a:extLst>
            </p:cNvPr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4;p40">
              <a:extLst>
                <a:ext uri="{FF2B5EF4-FFF2-40B4-BE49-F238E27FC236}">
                  <a16:creationId xmlns:a16="http://schemas.microsoft.com/office/drawing/2014/main" id="{9849A357-158D-4FD1-989E-BE5D22739B66}"/>
                </a:ext>
              </a:extLst>
            </p:cNvPr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5;p40">
              <a:extLst>
                <a:ext uri="{FF2B5EF4-FFF2-40B4-BE49-F238E27FC236}">
                  <a16:creationId xmlns:a16="http://schemas.microsoft.com/office/drawing/2014/main" id="{EBC87BF0-377B-41C0-B776-4CB1DCA9682C}"/>
                </a:ext>
              </a:extLst>
            </p:cNvPr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6;p40">
              <a:extLst>
                <a:ext uri="{FF2B5EF4-FFF2-40B4-BE49-F238E27FC236}">
                  <a16:creationId xmlns:a16="http://schemas.microsoft.com/office/drawing/2014/main" id="{9B3FB80F-E124-4F1E-AD0F-EBC1BE0CAD8D}"/>
                </a:ext>
              </a:extLst>
            </p:cNvPr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77;p40">
              <a:extLst>
                <a:ext uri="{FF2B5EF4-FFF2-40B4-BE49-F238E27FC236}">
                  <a16:creationId xmlns:a16="http://schemas.microsoft.com/office/drawing/2014/main" id="{263D20A0-17C1-4048-87F6-F46D9C58DC29}"/>
                </a:ext>
              </a:extLst>
            </p:cNvPr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78;p40">
              <a:extLst>
                <a:ext uri="{FF2B5EF4-FFF2-40B4-BE49-F238E27FC236}">
                  <a16:creationId xmlns:a16="http://schemas.microsoft.com/office/drawing/2014/main" id="{F6076DEC-79D5-4A7B-9236-0EC0A882A03D}"/>
                </a:ext>
              </a:extLst>
            </p:cNvPr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79;p40">
              <a:extLst>
                <a:ext uri="{FF2B5EF4-FFF2-40B4-BE49-F238E27FC236}">
                  <a16:creationId xmlns:a16="http://schemas.microsoft.com/office/drawing/2014/main" id="{9B30D76F-3A56-4762-8DC2-61F6A2E4013F}"/>
                </a:ext>
              </a:extLst>
            </p:cNvPr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80;p40">
              <a:extLst>
                <a:ext uri="{FF2B5EF4-FFF2-40B4-BE49-F238E27FC236}">
                  <a16:creationId xmlns:a16="http://schemas.microsoft.com/office/drawing/2014/main" id="{60DB1E34-E508-4B54-9133-2F36AC252A66}"/>
                </a:ext>
              </a:extLst>
            </p:cNvPr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81;p40">
              <a:extLst>
                <a:ext uri="{FF2B5EF4-FFF2-40B4-BE49-F238E27FC236}">
                  <a16:creationId xmlns:a16="http://schemas.microsoft.com/office/drawing/2014/main" id="{7078EA58-23B9-42B3-BE33-82C302D5BAA3}"/>
                </a:ext>
              </a:extLst>
            </p:cNvPr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82;p40">
              <a:extLst>
                <a:ext uri="{FF2B5EF4-FFF2-40B4-BE49-F238E27FC236}">
                  <a16:creationId xmlns:a16="http://schemas.microsoft.com/office/drawing/2014/main" id="{641A4491-9EFA-4521-AAED-0ED668D3B72F}"/>
                </a:ext>
              </a:extLst>
            </p:cNvPr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3;p40">
              <a:extLst>
                <a:ext uri="{FF2B5EF4-FFF2-40B4-BE49-F238E27FC236}">
                  <a16:creationId xmlns:a16="http://schemas.microsoft.com/office/drawing/2014/main" id="{3DF877E0-A669-4355-86D8-AE84500B31EB}"/>
                </a:ext>
              </a:extLst>
            </p:cNvPr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84;p40">
              <a:extLst>
                <a:ext uri="{FF2B5EF4-FFF2-40B4-BE49-F238E27FC236}">
                  <a16:creationId xmlns:a16="http://schemas.microsoft.com/office/drawing/2014/main" id="{6923483F-DF31-4596-89DB-01B02BB027E4}"/>
                </a:ext>
              </a:extLst>
            </p:cNvPr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85;p40">
              <a:extLst>
                <a:ext uri="{FF2B5EF4-FFF2-40B4-BE49-F238E27FC236}">
                  <a16:creationId xmlns:a16="http://schemas.microsoft.com/office/drawing/2014/main" id="{7566551A-313A-459B-AE61-66CED3BF4EFF}"/>
                </a:ext>
              </a:extLst>
            </p:cNvPr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86;p40">
              <a:extLst>
                <a:ext uri="{FF2B5EF4-FFF2-40B4-BE49-F238E27FC236}">
                  <a16:creationId xmlns:a16="http://schemas.microsoft.com/office/drawing/2014/main" id="{CC7A5735-EDC2-4086-A10B-99327FE1A806}"/>
                </a:ext>
              </a:extLst>
            </p:cNvPr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87;p40">
              <a:extLst>
                <a:ext uri="{FF2B5EF4-FFF2-40B4-BE49-F238E27FC236}">
                  <a16:creationId xmlns:a16="http://schemas.microsoft.com/office/drawing/2014/main" id="{F131D008-5C24-434B-9181-2BD5AB07AD83}"/>
                </a:ext>
              </a:extLst>
            </p:cNvPr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88;p40">
              <a:extLst>
                <a:ext uri="{FF2B5EF4-FFF2-40B4-BE49-F238E27FC236}">
                  <a16:creationId xmlns:a16="http://schemas.microsoft.com/office/drawing/2014/main" id="{00CFDBA6-DFDB-48FF-9F78-CD265DCA3F04}"/>
                </a:ext>
              </a:extLst>
            </p:cNvPr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89;p40">
              <a:extLst>
                <a:ext uri="{FF2B5EF4-FFF2-40B4-BE49-F238E27FC236}">
                  <a16:creationId xmlns:a16="http://schemas.microsoft.com/office/drawing/2014/main" id="{B947F947-B9ED-41EE-92E6-BE33C4C6BB4F}"/>
                </a:ext>
              </a:extLst>
            </p:cNvPr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90;p40">
              <a:extLst>
                <a:ext uri="{FF2B5EF4-FFF2-40B4-BE49-F238E27FC236}">
                  <a16:creationId xmlns:a16="http://schemas.microsoft.com/office/drawing/2014/main" id="{97730001-5261-4F4A-BDD1-22E4A3DAE1C6}"/>
                </a:ext>
              </a:extLst>
            </p:cNvPr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1;p40">
              <a:extLst>
                <a:ext uri="{FF2B5EF4-FFF2-40B4-BE49-F238E27FC236}">
                  <a16:creationId xmlns:a16="http://schemas.microsoft.com/office/drawing/2014/main" id="{2CD949F2-0B8B-47D4-9114-C27471334C2A}"/>
                </a:ext>
              </a:extLst>
            </p:cNvPr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92;p40">
              <a:extLst>
                <a:ext uri="{FF2B5EF4-FFF2-40B4-BE49-F238E27FC236}">
                  <a16:creationId xmlns:a16="http://schemas.microsoft.com/office/drawing/2014/main" id="{5EBB171E-93B1-4FC9-B535-6A63035C6928}"/>
                </a:ext>
              </a:extLst>
            </p:cNvPr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93;p40">
              <a:extLst>
                <a:ext uri="{FF2B5EF4-FFF2-40B4-BE49-F238E27FC236}">
                  <a16:creationId xmlns:a16="http://schemas.microsoft.com/office/drawing/2014/main" id="{5BEF8E76-1F11-4142-B62C-84C4C1F13131}"/>
                </a:ext>
              </a:extLst>
            </p:cNvPr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94;p40">
              <a:extLst>
                <a:ext uri="{FF2B5EF4-FFF2-40B4-BE49-F238E27FC236}">
                  <a16:creationId xmlns:a16="http://schemas.microsoft.com/office/drawing/2014/main" id="{11106518-2778-48EB-A60B-0EFB52C96D4D}"/>
                </a:ext>
              </a:extLst>
            </p:cNvPr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95;p40">
              <a:extLst>
                <a:ext uri="{FF2B5EF4-FFF2-40B4-BE49-F238E27FC236}">
                  <a16:creationId xmlns:a16="http://schemas.microsoft.com/office/drawing/2014/main" id="{91354C76-1F20-484E-BA06-87EFE92FDE73}"/>
                </a:ext>
              </a:extLst>
            </p:cNvPr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96;p40">
              <a:extLst>
                <a:ext uri="{FF2B5EF4-FFF2-40B4-BE49-F238E27FC236}">
                  <a16:creationId xmlns:a16="http://schemas.microsoft.com/office/drawing/2014/main" id="{2D8F587F-91DD-4403-BB74-6CEE333FE312}"/>
                </a:ext>
              </a:extLst>
            </p:cNvPr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7;p40">
              <a:extLst>
                <a:ext uri="{FF2B5EF4-FFF2-40B4-BE49-F238E27FC236}">
                  <a16:creationId xmlns:a16="http://schemas.microsoft.com/office/drawing/2014/main" id="{1EDE70A6-3B59-4B00-A216-E484819C150F}"/>
                </a:ext>
              </a:extLst>
            </p:cNvPr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98;p40">
              <a:extLst>
                <a:ext uri="{FF2B5EF4-FFF2-40B4-BE49-F238E27FC236}">
                  <a16:creationId xmlns:a16="http://schemas.microsoft.com/office/drawing/2014/main" id="{1DF3F083-E7BF-48AF-99C6-60E82868195A}"/>
                </a:ext>
              </a:extLst>
            </p:cNvPr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99;p40">
              <a:extLst>
                <a:ext uri="{FF2B5EF4-FFF2-40B4-BE49-F238E27FC236}">
                  <a16:creationId xmlns:a16="http://schemas.microsoft.com/office/drawing/2014/main" id="{7B265165-35A4-4095-BC68-1043DBCC6AFA}"/>
                </a:ext>
              </a:extLst>
            </p:cNvPr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00;p40">
              <a:extLst>
                <a:ext uri="{FF2B5EF4-FFF2-40B4-BE49-F238E27FC236}">
                  <a16:creationId xmlns:a16="http://schemas.microsoft.com/office/drawing/2014/main" id="{4EF3F213-05DA-4AFB-B08E-80897B801741}"/>
                </a:ext>
              </a:extLst>
            </p:cNvPr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01;p40">
              <a:extLst>
                <a:ext uri="{FF2B5EF4-FFF2-40B4-BE49-F238E27FC236}">
                  <a16:creationId xmlns:a16="http://schemas.microsoft.com/office/drawing/2014/main" id="{8DC29A6A-B362-4D86-8A96-C203636E7868}"/>
                </a:ext>
              </a:extLst>
            </p:cNvPr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02;p40">
              <a:extLst>
                <a:ext uri="{FF2B5EF4-FFF2-40B4-BE49-F238E27FC236}">
                  <a16:creationId xmlns:a16="http://schemas.microsoft.com/office/drawing/2014/main" id="{14FEA88E-86AB-4C6F-B9D0-C573E7171794}"/>
                </a:ext>
              </a:extLst>
            </p:cNvPr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03;p40">
              <a:extLst>
                <a:ext uri="{FF2B5EF4-FFF2-40B4-BE49-F238E27FC236}">
                  <a16:creationId xmlns:a16="http://schemas.microsoft.com/office/drawing/2014/main" id="{9982AC33-F8D1-48AD-ACCF-F40927F91361}"/>
                </a:ext>
              </a:extLst>
            </p:cNvPr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04;p40">
              <a:extLst>
                <a:ext uri="{FF2B5EF4-FFF2-40B4-BE49-F238E27FC236}">
                  <a16:creationId xmlns:a16="http://schemas.microsoft.com/office/drawing/2014/main" id="{8AD7A8A4-4C24-405E-8584-C7691EE74DE8}"/>
                </a:ext>
              </a:extLst>
            </p:cNvPr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05;p40">
              <a:extLst>
                <a:ext uri="{FF2B5EF4-FFF2-40B4-BE49-F238E27FC236}">
                  <a16:creationId xmlns:a16="http://schemas.microsoft.com/office/drawing/2014/main" id="{EB34D405-5985-4EC2-98FF-DA9F493C5748}"/>
                </a:ext>
              </a:extLst>
            </p:cNvPr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06;p40">
              <a:extLst>
                <a:ext uri="{FF2B5EF4-FFF2-40B4-BE49-F238E27FC236}">
                  <a16:creationId xmlns:a16="http://schemas.microsoft.com/office/drawing/2014/main" id="{EC8AEEC8-164E-4258-9B60-1576CE940ABC}"/>
                </a:ext>
              </a:extLst>
            </p:cNvPr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07;p40">
              <a:extLst>
                <a:ext uri="{FF2B5EF4-FFF2-40B4-BE49-F238E27FC236}">
                  <a16:creationId xmlns:a16="http://schemas.microsoft.com/office/drawing/2014/main" id="{5738955E-DB35-4B18-AA6C-64AD203E2019}"/>
                </a:ext>
              </a:extLst>
            </p:cNvPr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08;p40">
              <a:extLst>
                <a:ext uri="{FF2B5EF4-FFF2-40B4-BE49-F238E27FC236}">
                  <a16:creationId xmlns:a16="http://schemas.microsoft.com/office/drawing/2014/main" id="{007C1D1D-D4BA-4553-BB1D-9045FA3C331C}"/>
                </a:ext>
              </a:extLst>
            </p:cNvPr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09;p40">
              <a:extLst>
                <a:ext uri="{FF2B5EF4-FFF2-40B4-BE49-F238E27FC236}">
                  <a16:creationId xmlns:a16="http://schemas.microsoft.com/office/drawing/2014/main" id="{9C8B3FAC-9716-42AE-B261-05C6421AC2F9}"/>
                </a:ext>
              </a:extLst>
            </p:cNvPr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10;p40">
              <a:extLst>
                <a:ext uri="{FF2B5EF4-FFF2-40B4-BE49-F238E27FC236}">
                  <a16:creationId xmlns:a16="http://schemas.microsoft.com/office/drawing/2014/main" id="{E4BB68BF-B27F-4385-9CD6-3D93DAE350D9}"/>
                </a:ext>
              </a:extLst>
            </p:cNvPr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11;p40">
              <a:extLst>
                <a:ext uri="{FF2B5EF4-FFF2-40B4-BE49-F238E27FC236}">
                  <a16:creationId xmlns:a16="http://schemas.microsoft.com/office/drawing/2014/main" id="{44F6A554-BC99-4601-B0D4-202C92C0EA39}"/>
                </a:ext>
              </a:extLst>
            </p:cNvPr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12;p40">
              <a:extLst>
                <a:ext uri="{FF2B5EF4-FFF2-40B4-BE49-F238E27FC236}">
                  <a16:creationId xmlns:a16="http://schemas.microsoft.com/office/drawing/2014/main" id="{8CD9FE25-06FD-43E7-9B43-18B24FFE24B3}"/>
                </a:ext>
              </a:extLst>
            </p:cNvPr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13;p40">
              <a:extLst>
                <a:ext uri="{FF2B5EF4-FFF2-40B4-BE49-F238E27FC236}">
                  <a16:creationId xmlns:a16="http://schemas.microsoft.com/office/drawing/2014/main" id="{565347D8-C560-4662-A003-A4C83958F20C}"/>
                </a:ext>
              </a:extLst>
            </p:cNvPr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14;p40">
              <a:extLst>
                <a:ext uri="{FF2B5EF4-FFF2-40B4-BE49-F238E27FC236}">
                  <a16:creationId xmlns:a16="http://schemas.microsoft.com/office/drawing/2014/main" id="{074FF338-CEE3-4776-A4C5-D28D4066B21B}"/>
                </a:ext>
              </a:extLst>
            </p:cNvPr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15;p40">
              <a:extLst>
                <a:ext uri="{FF2B5EF4-FFF2-40B4-BE49-F238E27FC236}">
                  <a16:creationId xmlns:a16="http://schemas.microsoft.com/office/drawing/2014/main" id="{8F26C5E0-7659-4D9B-ABA7-E8B1B6D27918}"/>
                </a:ext>
              </a:extLst>
            </p:cNvPr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16;p40">
              <a:extLst>
                <a:ext uri="{FF2B5EF4-FFF2-40B4-BE49-F238E27FC236}">
                  <a16:creationId xmlns:a16="http://schemas.microsoft.com/office/drawing/2014/main" id="{B34AE4E9-4A54-4F5C-A873-AE6D503AD9B7}"/>
                </a:ext>
              </a:extLst>
            </p:cNvPr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17;p40">
              <a:extLst>
                <a:ext uri="{FF2B5EF4-FFF2-40B4-BE49-F238E27FC236}">
                  <a16:creationId xmlns:a16="http://schemas.microsoft.com/office/drawing/2014/main" id="{973195D2-31B1-4166-9DFC-E5FD4B61C8B6}"/>
                </a:ext>
              </a:extLst>
            </p:cNvPr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18;p40">
              <a:extLst>
                <a:ext uri="{FF2B5EF4-FFF2-40B4-BE49-F238E27FC236}">
                  <a16:creationId xmlns:a16="http://schemas.microsoft.com/office/drawing/2014/main" id="{A7B6B13A-0C7D-4F40-A07A-67E6E80514B0}"/>
                </a:ext>
              </a:extLst>
            </p:cNvPr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19;p40">
              <a:extLst>
                <a:ext uri="{FF2B5EF4-FFF2-40B4-BE49-F238E27FC236}">
                  <a16:creationId xmlns:a16="http://schemas.microsoft.com/office/drawing/2014/main" id="{72857B97-A038-41BB-9092-C1DAD9A0E478}"/>
                </a:ext>
              </a:extLst>
            </p:cNvPr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20;p40">
              <a:extLst>
                <a:ext uri="{FF2B5EF4-FFF2-40B4-BE49-F238E27FC236}">
                  <a16:creationId xmlns:a16="http://schemas.microsoft.com/office/drawing/2014/main" id="{941738B3-24E2-4CAD-A032-0482F20044FD}"/>
                </a:ext>
              </a:extLst>
            </p:cNvPr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21;p40">
              <a:extLst>
                <a:ext uri="{FF2B5EF4-FFF2-40B4-BE49-F238E27FC236}">
                  <a16:creationId xmlns:a16="http://schemas.microsoft.com/office/drawing/2014/main" id="{15FDB916-1212-42D0-A65F-E149961D27D9}"/>
                </a:ext>
              </a:extLst>
            </p:cNvPr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22;p40">
              <a:extLst>
                <a:ext uri="{FF2B5EF4-FFF2-40B4-BE49-F238E27FC236}">
                  <a16:creationId xmlns:a16="http://schemas.microsoft.com/office/drawing/2014/main" id="{14B24BB9-BA0A-4732-AD0B-26A0CED6688C}"/>
                </a:ext>
              </a:extLst>
            </p:cNvPr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23;p40">
              <a:extLst>
                <a:ext uri="{FF2B5EF4-FFF2-40B4-BE49-F238E27FC236}">
                  <a16:creationId xmlns:a16="http://schemas.microsoft.com/office/drawing/2014/main" id="{AD9048F4-1B81-48B6-98AB-8B2BDA3A7345}"/>
                </a:ext>
              </a:extLst>
            </p:cNvPr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24;p40">
              <a:extLst>
                <a:ext uri="{FF2B5EF4-FFF2-40B4-BE49-F238E27FC236}">
                  <a16:creationId xmlns:a16="http://schemas.microsoft.com/office/drawing/2014/main" id="{3FA77A73-82E7-4942-A078-629FDFB272CE}"/>
                </a:ext>
              </a:extLst>
            </p:cNvPr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25;p40">
              <a:extLst>
                <a:ext uri="{FF2B5EF4-FFF2-40B4-BE49-F238E27FC236}">
                  <a16:creationId xmlns:a16="http://schemas.microsoft.com/office/drawing/2014/main" id="{2C59DC70-3D76-4998-A240-E83E0EBA2285}"/>
                </a:ext>
              </a:extLst>
            </p:cNvPr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26;p40">
              <a:extLst>
                <a:ext uri="{FF2B5EF4-FFF2-40B4-BE49-F238E27FC236}">
                  <a16:creationId xmlns:a16="http://schemas.microsoft.com/office/drawing/2014/main" id="{79896FFF-440C-410A-8E4F-32C083097EC4}"/>
                </a:ext>
              </a:extLst>
            </p:cNvPr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27;p40">
              <a:extLst>
                <a:ext uri="{FF2B5EF4-FFF2-40B4-BE49-F238E27FC236}">
                  <a16:creationId xmlns:a16="http://schemas.microsoft.com/office/drawing/2014/main" id="{0C026158-51CE-43A5-A758-9239D8962D2A}"/>
                </a:ext>
              </a:extLst>
            </p:cNvPr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28;p40">
              <a:extLst>
                <a:ext uri="{FF2B5EF4-FFF2-40B4-BE49-F238E27FC236}">
                  <a16:creationId xmlns:a16="http://schemas.microsoft.com/office/drawing/2014/main" id="{BC34D875-C6A8-4FD9-967E-9A1A6B31A635}"/>
                </a:ext>
              </a:extLst>
            </p:cNvPr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9;p40">
              <a:extLst>
                <a:ext uri="{FF2B5EF4-FFF2-40B4-BE49-F238E27FC236}">
                  <a16:creationId xmlns:a16="http://schemas.microsoft.com/office/drawing/2014/main" id="{F9AD5CB0-B02E-4F3C-9586-62701E7E0A08}"/>
                </a:ext>
              </a:extLst>
            </p:cNvPr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30;p40">
              <a:extLst>
                <a:ext uri="{FF2B5EF4-FFF2-40B4-BE49-F238E27FC236}">
                  <a16:creationId xmlns:a16="http://schemas.microsoft.com/office/drawing/2014/main" id="{7A12CEC6-5812-4504-8A98-615887492E8A}"/>
                </a:ext>
              </a:extLst>
            </p:cNvPr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31;p40">
              <a:extLst>
                <a:ext uri="{FF2B5EF4-FFF2-40B4-BE49-F238E27FC236}">
                  <a16:creationId xmlns:a16="http://schemas.microsoft.com/office/drawing/2014/main" id="{73C93C9A-D613-4913-B52F-DF6CD97A2431}"/>
                </a:ext>
              </a:extLst>
            </p:cNvPr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32;p40">
              <a:extLst>
                <a:ext uri="{FF2B5EF4-FFF2-40B4-BE49-F238E27FC236}">
                  <a16:creationId xmlns:a16="http://schemas.microsoft.com/office/drawing/2014/main" id="{085AAA5C-5B86-4DA8-B667-70A53213CB19}"/>
                </a:ext>
              </a:extLst>
            </p:cNvPr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3;p40">
              <a:extLst>
                <a:ext uri="{FF2B5EF4-FFF2-40B4-BE49-F238E27FC236}">
                  <a16:creationId xmlns:a16="http://schemas.microsoft.com/office/drawing/2014/main" id="{F8A7AE94-9960-425E-ABC6-DC07A6DB46B6}"/>
                </a:ext>
              </a:extLst>
            </p:cNvPr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34;p40">
              <a:extLst>
                <a:ext uri="{FF2B5EF4-FFF2-40B4-BE49-F238E27FC236}">
                  <a16:creationId xmlns:a16="http://schemas.microsoft.com/office/drawing/2014/main" id="{25660854-924E-4B8F-A8A0-2DBFE6AC065F}"/>
                </a:ext>
              </a:extLst>
            </p:cNvPr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35;p40">
              <a:extLst>
                <a:ext uri="{FF2B5EF4-FFF2-40B4-BE49-F238E27FC236}">
                  <a16:creationId xmlns:a16="http://schemas.microsoft.com/office/drawing/2014/main" id="{3A594F58-CCF4-4F98-A6C3-06884A3840CF}"/>
                </a:ext>
              </a:extLst>
            </p:cNvPr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6;p40">
              <a:extLst>
                <a:ext uri="{FF2B5EF4-FFF2-40B4-BE49-F238E27FC236}">
                  <a16:creationId xmlns:a16="http://schemas.microsoft.com/office/drawing/2014/main" id="{097157B1-2232-43B9-A25D-29E25ED75D86}"/>
                </a:ext>
              </a:extLst>
            </p:cNvPr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37;p40">
              <a:extLst>
                <a:ext uri="{FF2B5EF4-FFF2-40B4-BE49-F238E27FC236}">
                  <a16:creationId xmlns:a16="http://schemas.microsoft.com/office/drawing/2014/main" id="{BF0337A9-89CF-44A2-A357-FD1EECB99838}"/>
                </a:ext>
              </a:extLst>
            </p:cNvPr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8;p40">
              <a:extLst>
                <a:ext uri="{FF2B5EF4-FFF2-40B4-BE49-F238E27FC236}">
                  <a16:creationId xmlns:a16="http://schemas.microsoft.com/office/drawing/2014/main" id="{8D990A88-3696-48EF-8930-0BD76A08E009}"/>
                </a:ext>
              </a:extLst>
            </p:cNvPr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39;p40">
              <a:extLst>
                <a:ext uri="{FF2B5EF4-FFF2-40B4-BE49-F238E27FC236}">
                  <a16:creationId xmlns:a16="http://schemas.microsoft.com/office/drawing/2014/main" id="{D9DB167A-517A-4460-8E81-53514B01D090}"/>
                </a:ext>
              </a:extLst>
            </p:cNvPr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0;p40">
              <a:extLst>
                <a:ext uri="{FF2B5EF4-FFF2-40B4-BE49-F238E27FC236}">
                  <a16:creationId xmlns:a16="http://schemas.microsoft.com/office/drawing/2014/main" id="{D984505B-932A-4A88-B996-6FABACD5B90D}"/>
                </a:ext>
              </a:extLst>
            </p:cNvPr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1;p40">
              <a:extLst>
                <a:ext uri="{FF2B5EF4-FFF2-40B4-BE49-F238E27FC236}">
                  <a16:creationId xmlns:a16="http://schemas.microsoft.com/office/drawing/2014/main" id="{AAE6EBDD-5756-4225-B4D9-8B365AF20DBB}"/>
                </a:ext>
              </a:extLst>
            </p:cNvPr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2;p40">
              <a:extLst>
                <a:ext uri="{FF2B5EF4-FFF2-40B4-BE49-F238E27FC236}">
                  <a16:creationId xmlns:a16="http://schemas.microsoft.com/office/drawing/2014/main" id="{E5EBE676-469F-4636-82BC-4B31AFCBD295}"/>
                </a:ext>
              </a:extLst>
            </p:cNvPr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3;p40">
              <a:extLst>
                <a:ext uri="{FF2B5EF4-FFF2-40B4-BE49-F238E27FC236}">
                  <a16:creationId xmlns:a16="http://schemas.microsoft.com/office/drawing/2014/main" id="{9213FEA4-D1E6-440D-9F21-8589EE3A9D14}"/>
                </a:ext>
              </a:extLst>
            </p:cNvPr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44;p40">
              <a:extLst>
                <a:ext uri="{FF2B5EF4-FFF2-40B4-BE49-F238E27FC236}">
                  <a16:creationId xmlns:a16="http://schemas.microsoft.com/office/drawing/2014/main" id="{AE732BB4-4C4B-41B3-9E5D-50FD7C364570}"/>
                </a:ext>
              </a:extLst>
            </p:cNvPr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5;p40">
              <a:extLst>
                <a:ext uri="{FF2B5EF4-FFF2-40B4-BE49-F238E27FC236}">
                  <a16:creationId xmlns:a16="http://schemas.microsoft.com/office/drawing/2014/main" id="{27678AD5-F2D9-442E-8854-8759B6CA7970}"/>
                </a:ext>
              </a:extLst>
            </p:cNvPr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6;p40">
              <a:extLst>
                <a:ext uri="{FF2B5EF4-FFF2-40B4-BE49-F238E27FC236}">
                  <a16:creationId xmlns:a16="http://schemas.microsoft.com/office/drawing/2014/main" id="{079E2E42-F847-4B2B-9432-96BEB6A93AC9}"/>
                </a:ext>
              </a:extLst>
            </p:cNvPr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47;p40">
              <a:extLst>
                <a:ext uri="{FF2B5EF4-FFF2-40B4-BE49-F238E27FC236}">
                  <a16:creationId xmlns:a16="http://schemas.microsoft.com/office/drawing/2014/main" id="{C96246C2-8291-4317-BC70-05A1E3BDB402}"/>
                </a:ext>
              </a:extLst>
            </p:cNvPr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48;p40">
              <a:extLst>
                <a:ext uri="{FF2B5EF4-FFF2-40B4-BE49-F238E27FC236}">
                  <a16:creationId xmlns:a16="http://schemas.microsoft.com/office/drawing/2014/main" id="{EB98E7A3-B420-4ACA-88DF-C85BA7039277}"/>
                </a:ext>
              </a:extLst>
            </p:cNvPr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49;p40">
              <a:extLst>
                <a:ext uri="{FF2B5EF4-FFF2-40B4-BE49-F238E27FC236}">
                  <a16:creationId xmlns:a16="http://schemas.microsoft.com/office/drawing/2014/main" id="{0C304E71-BEBA-476C-A01D-4CE84B6C868C}"/>
                </a:ext>
              </a:extLst>
            </p:cNvPr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50;p40">
              <a:extLst>
                <a:ext uri="{FF2B5EF4-FFF2-40B4-BE49-F238E27FC236}">
                  <a16:creationId xmlns:a16="http://schemas.microsoft.com/office/drawing/2014/main" id="{22A1B1AA-ECFD-41F5-96F1-16FBD0271924}"/>
                </a:ext>
              </a:extLst>
            </p:cNvPr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51;p40">
              <a:extLst>
                <a:ext uri="{FF2B5EF4-FFF2-40B4-BE49-F238E27FC236}">
                  <a16:creationId xmlns:a16="http://schemas.microsoft.com/office/drawing/2014/main" id="{EE35EE39-7763-4082-A541-F20E16705DDE}"/>
                </a:ext>
              </a:extLst>
            </p:cNvPr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2;p40">
              <a:extLst>
                <a:ext uri="{FF2B5EF4-FFF2-40B4-BE49-F238E27FC236}">
                  <a16:creationId xmlns:a16="http://schemas.microsoft.com/office/drawing/2014/main" id="{6A5C3AE5-2C1D-4728-8496-18BFB3F3809B}"/>
                </a:ext>
              </a:extLst>
            </p:cNvPr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53;p40">
              <a:extLst>
                <a:ext uri="{FF2B5EF4-FFF2-40B4-BE49-F238E27FC236}">
                  <a16:creationId xmlns:a16="http://schemas.microsoft.com/office/drawing/2014/main" id="{A2463F88-0302-4F26-8BF7-7F93590D1650}"/>
                </a:ext>
              </a:extLst>
            </p:cNvPr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54;p40">
              <a:extLst>
                <a:ext uri="{FF2B5EF4-FFF2-40B4-BE49-F238E27FC236}">
                  <a16:creationId xmlns:a16="http://schemas.microsoft.com/office/drawing/2014/main" id="{3FDF09BD-2190-4E44-94F7-ECCAEEAB6DFF}"/>
                </a:ext>
              </a:extLst>
            </p:cNvPr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5;p40">
              <a:extLst>
                <a:ext uri="{FF2B5EF4-FFF2-40B4-BE49-F238E27FC236}">
                  <a16:creationId xmlns:a16="http://schemas.microsoft.com/office/drawing/2014/main" id="{F36D8F70-10CC-414E-801D-37B1271FD12F}"/>
                </a:ext>
              </a:extLst>
            </p:cNvPr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6;p40">
              <a:extLst>
                <a:ext uri="{FF2B5EF4-FFF2-40B4-BE49-F238E27FC236}">
                  <a16:creationId xmlns:a16="http://schemas.microsoft.com/office/drawing/2014/main" id="{0C362A90-F0A2-457E-8AAC-F7E8AF877331}"/>
                </a:ext>
              </a:extLst>
            </p:cNvPr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7;p40">
              <a:extLst>
                <a:ext uri="{FF2B5EF4-FFF2-40B4-BE49-F238E27FC236}">
                  <a16:creationId xmlns:a16="http://schemas.microsoft.com/office/drawing/2014/main" id="{77812886-B4F2-4C51-8D40-62F8F042BEA1}"/>
                </a:ext>
              </a:extLst>
            </p:cNvPr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58;p40">
              <a:extLst>
                <a:ext uri="{FF2B5EF4-FFF2-40B4-BE49-F238E27FC236}">
                  <a16:creationId xmlns:a16="http://schemas.microsoft.com/office/drawing/2014/main" id="{986005DC-1383-4419-A173-321FAEAE3D95}"/>
                </a:ext>
              </a:extLst>
            </p:cNvPr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59;p40">
              <a:extLst>
                <a:ext uri="{FF2B5EF4-FFF2-40B4-BE49-F238E27FC236}">
                  <a16:creationId xmlns:a16="http://schemas.microsoft.com/office/drawing/2014/main" id="{7C7C7974-C87C-4F37-9909-9C435E2B38AA}"/>
                </a:ext>
              </a:extLst>
            </p:cNvPr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0;p40">
              <a:extLst>
                <a:ext uri="{FF2B5EF4-FFF2-40B4-BE49-F238E27FC236}">
                  <a16:creationId xmlns:a16="http://schemas.microsoft.com/office/drawing/2014/main" id="{AFE2DA95-44F0-44C4-B02B-8FE793B07C3C}"/>
                </a:ext>
              </a:extLst>
            </p:cNvPr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1;p40">
              <a:extLst>
                <a:ext uri="{FF2B5EF4-FFF2-40B4-BE49-F238E27FC236}">
                  <a16:creationId xmlns:a16="http://schemas.microsoft.com/office/drawing/2014/main" id="{1B5E6957-7B0C-40B9-B24A-B72AE9EA0169}"/>
                </a:ext>
              </a:extLst>
            </p:cNvPr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62;p40">
              <a:extLst>
                <a:ext uri="{FF2B5EF4-FFF2-40B4-BE49-F238E27FC236}">
                  <a16:creationId xmlns:a16="http://schemas.microsoft.com/office/drawing/2014/main" id="{285881AD-4E37-4E91-BD28-9956C12D77B8}"/>
                </a:ext>
              </a:extLst>
            </p:cNvPr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63;p40">
              <a:extLst>
                <a:ext uri="{FF2B5EF4-FFF2-40B4-BE49-F238E27FC236}">
                  <a16:creationId xmlns:a16="http://schemas.microsoft.com/office/drawing/2014/main" id="{15907DDB-8CB0-4F4C-92EE-F42674C1D6B6}"/>
                </a:ext>
              </a:extLst>
            </p:cNvPr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64;p40">
              <a:extLst>
                <a:ext uri="{FF2B5EF4-FFF2-40B4-BE49-F238E27FC236}">
                  <a16:creationId xmlns:a16="http://schemas.microsoft.com/office/drawing/2014/main" id="{2C1FB3B6-24D3-44D8-83B0-AA3E80BF6E2D}"/>
                </a:ext>
              </a:extLst>
            </p:cNvPr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65;p40">
              <a:extLst>
                <a:ext uri="{FF2B5EF4-FFF2-40B4-BE49-F238E27FC236}">
                  <a16:creationId xmlns:a16="http://schemas.microsoft.com/office/drawing/2014/main" id="{0A12BC7A-F3E9-4F57-AEB6-2D271E9C38D9}"/>
                </a:ext>
              </a:extLst>
            </p:cNvPr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66;p40">
              <a:extLst>
                <a:ext uri="{FF2B5EF4-FFF2-40B4-BE49-F238E27FC236}">
                  <a16:creationId xmlns:a16="http://schemas.microsoft.com/office/drawing/2014/main" id="{4BF4B248-B00B-4F66-9E09-97F74CF334C8}"/>
                </a:ext>
              </a:extLst>
            </p:cNvPr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67;p40">
              <a:extLst>
                <a:ext uri="{FF2B5EF4-FFF2-40B4-BE49-F238E27FC236}">
                  <a16:creationId xmlns:a16="http://schemas.microsoft.com/office/drawing/2014/main" id="{ED2F8BB3-7EC7-4456-B85F-A5299E305CD7}"/>
                </a:ext>
              </a:extLst>
            </p:cNvPr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8;p40">
              <a:extLst>
                <a:ext uri="{FF2B5EF4-FFF2-40B4-BE49-F238E27FC236}">
                  <a16:creationId xmlns:a16="http://schemas.microsoft.com/office/drawing/2014/main" id="{3BF27B23-2C7B-4FBA-BF1A-22535200EBBE}"/>
                </a:ext>
              </a:extLst>
            </p:cNvPr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013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Proposed Solution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113699" y="2379415"/>
            <a:ext cx="492296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proposed of web application product is tuition class </a:t>
            </a:r>
            <a:r>
              <a:rPr lang="en-GB" dirty="0" err="1"/>
              <a:t>center</a:t>
            </a:r>
            <a:r>
              <a:rPr lang="en-GB" dirty="0"/>
              <a:t> management in online.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used to make it efficient in admitting children and to maintain it efficiently. The current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traditional system is very inefficient and incompatible with competition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Through this web application, a child can pay tuition fees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This web application allows children to download assignment and upload its answer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This web application can the registration of student and teachers in online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This web application allows the teacher to upload the tutorial and the children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download the tutorial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752;p36">
            <a:extLst>
              <a:ext uri="{FF2B5EF4-FFF2-40B4-BE49-F238E27FC236}">
                <a16:creationId xmlns:a16="http://schemas.microsoft.com/office/drawing/2014/main" id="{A21A5A93-CF57-439C-ADF1-E50AB7BE4B2D}"/>
              </a:ext>
            </a:extLst>
          </p:cNvPr>
          <p:cNvSpPr/>
          <p:nvPr/>
        </p:nvSpPr>
        <p:spPr>
          <a:xfrm>
            <a:off x="2134825" y="3989266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3;p36">
            <a:extLst>
              <a:ext uri="{FF2B5EF4-FFF2-40B4-BE49-F238E27FC236}">
                <a16:creationId xmlns:a16="http://schemas.microsoft.com/office/drawing/2014/main" id="{ABBCD152-04FE-4FB8-92AA-7B4729F305A6}"/>
              </a:ext>
            </a:extLst>
          </p:cNvPr>
          <p:cNvSpPr/>
          <p:nvPr/>
        </p:nvSpPr>
        <p:spPr>
          <a:xfrm>
            <a:off x="2191247" y="4035043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54;p36">
            <a:extLst>
              <a:ext uri="{FF2B5EF4-FFF2-40B4-BE49-F238E27FC236}">
                <a16:creationId xmlns:a16="http://schemas.microsoft.com/office/drawing/2014/main" id="{F74F9314-24B9-453A-A10F-7AFB433741D3}"/>
              </a:ext>
            </a:extLst>
          </p:cNvPr>
          <p:cNvSpPr/>
          <p:nvPr/>
        </p:nvSpPr>
        <p:spPr>
          <a:xfrm>
            <a:off x="2241841" y="4017616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5;p36">
            <a:extLst>
              <a:ext uri="{FF2B5EF4-FFF2-40B4-BE49-F238E27FC236}">
                <a16:creationId xmlns:a16="http://schemas.microsoft.com/office/drawing/2014/main" id="{448814AB-387D-45C5-A0A5-CA4410A72E90}"/>
              </a:ext>
            </a:extLst>
          </p:cNvPr>
          <p:cNvSpPr/>
          <p:nvPr/>
        </p:nvSpPr>
        <p:spPr>
          <a:xfrm>
            <a:off x="2241841" y="4017616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17" name="Google Shape;756;p36">
            <a:extLst>
              <a:ext uri="{FF2B5EF4-FFF2-40B4-BE49-F238E27FC236}">
                <a16:creationId xmlns:a16="http://schemas.microsoft.com/office/drawing/2014/main" id="{5EBE38D6-502A-41FF-A2C3-5304468AEA3F}"/>
              </a:ext>
            </a:extLst>
          </p:cNvPr>
          <p:cNvSpPr/>
          <p:nvPr/>
        </p:nvSpPr>
        <p:spPr>
          <a:xfrm>
            <a:off x="912780" y="2761133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57;p36">
            <a:extLst>
              <a:ext uri="{FF2B5EF4-FFF2-40B4-BE49-F238E27FC236}">
                <a16:creationId xmlns:a16="http://schemas.microsoft.com/office/drawing/2014/main" id="{DB747262-9D7C-4950-A75A-647600C034A6}"/>
              </a:ext>
            </a:extLst>
          </p:cNvPr>
          <p:cNvSpPr/>
          <p:nvPr/>
        </p:nvSpPr>
        <p:spPr>
          <a:xfrm>
            <a:off x="719900" y="2178311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58;p36">
            <a:extLst>
              <a:ext uri="{FF2B5EF4-FFF2-40B4-BE49-F238E27FC236}">
                <a16:creationId xmlns:a16="http://schemas.microsoft.com/office/drawing/2014/main" id="{3FF5834E-EB2F-4635-9B0B-C4B9ACFA2F27}"/>
              </a:ext>
            </a:extLst>
          </p:cNvPr>
          <p:cNvSpPr/>
          <p:nvPr/>
        </p:nvSpPr>
        <p:spPr>
          <a:xfrm>
            <a:off x="1586242" y="2340104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59;p36">
            <a:extLst>
              <a:ext uri="{FF2B5EF4-FFF2-40B4-BE49-F238E27FC236}">
                <a16:creationId xmlns:a16="http://schemas.microsoft.com/office/drawing/2014/main" id="{7F0819B0-F3B5-451D-A3FB-4812CB6ED8D0}"/>
              </a:ext>
            </a:extLst>
          </p:cNvPr>
          <p:cNvSpPr/>
          <p:nvPr/>
        </p:nvSpPr>
        <p:spPr>
          <a:xfrm>
            <a:off x="477637" y="1805814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60;p36">
            <a:extLst>
              <a:ext uri="{FF2B5EF4-FFF2-40B4-BE49-F238E27FC236}">
                <a16:creationId xmlns:a16="http://schemas.microsoft.com/office/drawing/2014/main" id="{EED0C0C8-6BBF-45B6-8274-8AB9BCC6B41F}"/>
              </a:ext>
            </a:extLst>
          </p:cNvPr>
          <p:cNvSpPr/>
          <p:nvPr/>
        </p:nvSpPr>
        <p:spPr>
          <a:xfrm>
            <a:off x="2242257" y="3438521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1;p36">
            <a:extLst>
              <a:ext uri="{FF2B5EF4-FFF2-40B4-BE49-F238E27FC236}">
                <a16:creationId xmlns:a16="http://schemas.microsoft.com/office/drawing/2014/main" id="{E9BE899F-8126-45DA-9C28-0A0F45CD59F1}"/>
              </a:ext>
            </a:extLst>
          </p:cNvPr>
          <p:cNvSpPr/>
          <p:nvPr/>
        </p:nvSpPr>
        <p:spPr>
          <a:xfrm>
            <a:off x="1420305" y="3617305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62;p36">
            <a:extLst>
              <a:ext uri="{FF2B5EF4-FFF2-40B4-BE49-F238E27FC236}">
                <a16:creationId xmlns:a16="http://schemas.microsoft.com/office/drawing/2014/main" id="{811F9EC9-7875-4E21-8F21-3CDF14A23A91}"/>
              </a:ext>
            </a:extLst>
          </p:cNvPr>
          <p:cNvSpPr/>
          <p:nvPr/>
        </p:nvSpPr>
        <p:spPr>
          <a:xfrm>
            <a:off x="2201001" y="361730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63;p36">
            <a:extLst>
              <a:ext uri="{FF2B5EF4-FFF2-40B4-BE49-F238E27FC236}">
                <a16:creationId xmlns:a16="http://schemas.microsoft.com/office/drawing/2014/main" id="{6FCD26B1-F2E2-47FE-87FB-3A7599FDF711}"/>
              </a:ext>
            </a:extLst>
          </p:cNvPr>
          <p:cNvSpPr/>
          <p:nvPr/>
        </p:nvSpPr>
        <p:spPr>
          <a:xfrm>
            <a:off x="2229626" y="3760807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64;p36">
            <a:extLst>
              <a:ext uri="{FF2B5EF4-FFF2-40B4-BE49-F238E27FC236}">
                <a16:creationId xmlns:a16="http://schemas.microsoft.com/office/drawing/2014/main" id="{B96FA2AF-4B4C-4DDA-8A87-B44D43E36249}"/>
              </a:ext>
            </a:extLst>
          </p:cNvPr>
          <p:cNvSpPr/>
          <p:nvPr/>
        </p:nvSpPr>
        <p:spPr>
          <a:xfrm>
            <a:off x="2201001" y="332569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65;p36">
            <a:extLst>
              <a:ext uri="{FF2B5EF4-FFF2-40B4-BE49-F238E27FC236}">
                <a16:creationId xmlns:a16="http://schemas.microsoft.com/office/drawing/2014/main" id="{442C49B8-8E8A-4B2F-9A10-D6AC3D58D91E}"/>
              </a:ext>
            </a:extLst>
          </p:cNvPr>
          <p:cNvSpPr/>
          <p:nvPr/>
        </p:nvSpPr>
        <p:spPr>
          <a:xfrm>
            <a:off x="2579722" y="332569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66;p36">
            <a:extLst>
              <a:ext uri="{FF2B5EF4-FFF2-40B4-BE49-F238E27FC236}">
                <a16:creationId xmlns:a16="http://schemas.microsoft.com/office/drawing/2014/main" id="{4351C5A4-E458-4791-A0E7-1AE2DA939771}"/>
              </a:ext>
            </a:extLst>
          </p:cNvPr>
          <p:cNvSpPr/>
          <p:nvPr/>
        </p:nvSpPr>
        <p:spPr>
          <a:xfrm>
            <a:off x="1602201" y="3050264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67;p36">
            <a:extLst>
              <a:ext uri="{FF2B5EF4-FFF2-40B4-BE49-F238E27FC236}">
                <a16:creationId xmlns:a16="http://schemas.microsoft.com/office/drawing/2014/main" id="{0CDDD28E-21B3-44DB-B0E6-10B16BA41174}"/>
              </a:ext>
            </a:extLst>
          </p:cNvPr>
          <p:cNvSpPr/>
          <p:nvPr/>
        </p:nvSpPr>
        <p:spPr>
          <a:xfrm>
            <a:off x="899913" y="2748682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68;p36">
            <a:extLst>
              <a:ext uri="{FF2B5EF4-FFF2-40B4-BE49-F238E27FC236}">
                <a16:creationId xmlns:a16="http://schemas.microsoft.com/office/drawing/2014/main" id="{A33A4BCE-1325-4349-B0DC-77784D7F9FB9}"/>
              </a:ext>
            </a:extLst>
          </p:cNvPr>
          <p:cNvSpPr/>
          <p:nvPr/>
        </p:nvSpPr>
        <p:spPr>
          <a:xfrm>
            <a:off x="1294831" y="1793780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69;p36">
            <a:extLst>
              <a:ext uri="{FF2B5EF4-FFF2-40B4-BE49-F238E27FC236}">
                <a16:creationId xmlns:a16="http://schemas.microsoft.com/office/drawing/2014/main" id="{2693CAF0-ABE3-403F-B080-719DC1BB8CAE}"/>
              </a:ext>
            </a:extLst>
          </p:cNvPr>
          <p:cNvSpPr/>
          <p:nvPr/>
        </p:nvSpPr>
        <p:spPr>
          <a:xfrm>
            <a:off x="465206" y="215343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70;p36">
            <a:extLst>
              <a:ext uri="{FF2B5EF4-FFF2-40B4-BE49-F238E27FC236}">
                <a16:creationId xmlns:a16="http://schemas.microsoft.com/office/drawing/2014/main" id="{21D6F036-2154-4359-9703-7D68A70FE965}"/>
              </a:ext>
            </a:extLst>
          </p:cNvPr>
          <p:cNvSpPr/>
          <p:nvPr/>
        </p:nvSpPr>
        <p:spPr>
          <a:xfrm>
            <a:off x="2608131" y="21658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71;p36">
            <a:extLst>
              <a:ext uri="{FF2B5EF4-FFF2-40B4-BE49-F238E27FC236}">
                <a16:creationId xmlns:a16="http://schemas.microsoft.com/office/drawing/2014/main" id="{A0085E85-CDC5-4BF2-92E0-DCAD02CDFA64}"/>
              </a:ext>
            </a:extLst>
          </p:cNvPr>
          <p:cNvSpPr/>
          <p:nvPr/>
        </p:nvSpPr>
        <p:spPr>
          <a:xfrm>
            <a:off x="3506411" y="2329736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72;p36">
            <a:extLst>
              <a:ext uri="{FF2B5EF4-FFF2-40B4-BE49-F238E27FC236}">
                <a16:creationId xmlns:a16="http://schemas.microsoft.com/office/drawing/2014/main" id="{B72A3A94-C093-49A3-9765-6331E1C1AF4E}"/>
              </a:ext>
            </a:extLst>
          </p:cNvPr>
          <p:cNvSpPr/>
          <p:nvPr/>
        </p:nvSpPr>
        <p:spPr>
          <a:xfrm>
            <a:off x="3862537" y="3436041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73;p36">
            <a:extLst>
              <a:ext uri="{FF2B5EF4-FFF2-40B4-BE49-F238E27FC236}">
                <a16:creationId xmlns:a16="http://schemas.microsoft.com/office/drawing/2014/main" id="{BD3FD33F-EE6F-4A3B-8099-1A746FDF9A45}"/>
              </a:ext>
            </a:extLst>
          </p:cNvPr>
          <p:cNvSpPr/>
          <p:nvPr/>
        </p:nvSpPr>
        <p:spPr>
          <a:xfrm>
            <a:off x="3311450" y="3745911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74;p36">
            <a:extLst>
              <a:ext uri="{FF2B5EF4-FFF2-40B4-BE49-F238E27FC236}">
                <a16:creationId xmlns:a16="http://schemas.microsoft.com/office/drawing/2014/main" id="{65C9A9EE-51E2-4B3C-9231-99A512A26DE8}"/>
              </a:ext>
            </a:extLst>
          </p:cNvPr>
          <p:cNvSpPr/>
          <p:nvPr/>
        </p:nvSpPr>
        <p:spPr>
          <a:xfrm>
            <a:off x="3321620" y="2030236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75;p36">
            <a:extLst>
              <a:ext uri="{FF2B5EF4-FFF2-40B4-BE49-F238E27FC236}">
                <a16:creationId xmlns:a16="http://schemas.microsoft.com/office/drawing/2014/main" id="{CF9A3F49-3992-4017-BE71-2CA5174B4FB7}"/>
              </a:ext>
            </a:extLst>
          </p:cNvPr>
          <p:cNvSpPr/>
          <p:nvPr/>
        </p:nvSpPr>
        <p:spPr>
          <a:xfrm>
            <a:off x="3322017" y="1804565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76;p36">
            <a:extLst>
              <a:ext uri="{FF2B5EF4-FFF2-40B4-BE49-F238E27FC236}">
                <a16:creationId xmlns:a16="http://schemas.microsoft.com/office/drawing/2014/main" id="{4ED38A0B-C6B7-4B9B-9E67-1BEC0F1747F7}"/>
              </a:ext>
            </a:extLst>
          </p:cNvPr>
          <p:cNvSpPr/>
          <p:nvPr/>
        </p:nvSpPr>
        <p:spPr>
          <a:xfrm>
            <a:off x="3547270" y="1804982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77;p36">
            <a:extLst>
              <a:ext uri="{FF2B5EF4-FFF2-40B4-BE49-F238E27FC236}">
                <a16:creationId xmlns:a16="http://schemas.microsoft.com/office/drawing/2014/main" id="{747A754A-FC06-41D9-92D3-7C7D81123608}"/>
              </a:ext>
            </a:extLst>
          </p:cNvPr>
          <p:cNvSpPr/>
          <p:nvPr/>
        </p:nvSpPr>
        <p:spPr>
          <a:xfrm>
            <a:off x="3547270" y="2030652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78;p36">
            <a:extLst>
              <a:ext uri="{FF2B5EF4-FFF2-40B4-BE49-F238E27FC236}">
                <a16:creationId xmlns:a16="http://schemas.microsoft.com/office/drawing/2014/main" id="{9945E89F-90AD-4E13-BF17-8F81706C63DC}"/>
              </a:ext>
            </a:extLst>
          </p:cNvPr>
          <p:cNvSpPr/>
          <p:nvPr/>
        </p:nvSpPr>
        <p:spPr>
          <a:xfrm>
            <a:off x="1322210" y="1245811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79;p36">
            <a:extLst>
              <a:ext uri="{FF2B5EF4-FFF2-40B4-BE49-F238E27FC236}">
                <a16:creationId xmlns:a16="http://schemas.microsoft.com/office/drawing/2014/main" id="{8B12CAA3-A411-49BF-9B32-B10FDC08CBA6}"/>
              </a:ext>
            </a:extLst>
          </p:cNvPr>
          <p:cNvSpPr/>
          <p:nvPr/>
        </p:nvSpPr>
        <p:spPr>
          <a:xfrm>
            <a:off x="1853413" y="1380158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80;p36">
            <a:extLst>
              <a:ext uri="{FF2B5EF4-FFF2-40B4-BE49-F238E27FC236}">
                <a16:creationId xmlns:a16="http://schemas.microsoft.com/office/drawing/2014/main" id="{88E03D2C-49A9-47A8-98DD-49E16E0FF2BC}"/>
              </a:ext>
            </a:extLst>
          </p:cNvPr>
          <p:cNvSpPr/>
          <p:nvPr/>
        </p:nvSpPr>
        <p:spPr>
          <a:xfrm>
            <a:off x="2976483" y="1587618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81;p36">
            <a:extLst>
              <a:ext uri="{FF2B5EF4-FFF2-40B4-BE49-F238E27FC236}">
                <a16:creationId xmlns:a16="http://schemas.microsoft.com/office/drawing/2014/main" id="{7095263B-4738-46BD-AA2A-CF3C4819E267}"/>
              </a:ext>
            </a:extLst>
          </p:cNvPr>
          <p:cNvSpPr/>
          <p:nvPr/>
        </p:nvSpPr>
        <p:spPr>
          <a:xfrm>
            <a:off x="2957091" y="1731431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82;p36">
            <a:extLst>
              <a:ext uri="{FF2B5EF4-FFF2-40B4-BE49-F238E27FC236}">
                <a16:creationId xmlns:a16="http://schemas.microsoft.com/office/drawing/2014/main" id="{5AF3B174-6C8A-4975-889A-FF8846C616B8}"/>
              </a:ext>
            </a:extLst>
          </p:cNvPr>
          <p:cNvSpPr/>
          <p:nvPr/>
        </p:nvSpPr>
        <p:spPr>
          <a:xfrm>
            <a:off x="1177010" y="1468984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83;p36">
            <a:extLst>
              <a:ext uri="{FF2B5EF4-FFF2-40B4-BE49-F238E27FC236}">
                <a16:creationId xmlns:a16="http://schemas.microsoft.com/office/drawing/2014/main" id="{ECC28B8F-75E3-4091-8014-8B39E9EE6EF4}"/>
              </a:ext>
            </a:extLst>
          </p:cNvPr>
          <p:cNvSpPr/>
          <p:nvPr/>
        </p:nvSpPr>
        <p:spPr>
          <a:xfrm>
            <a:off x="1185733" y="1491386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84;p36">
            <a:extLst>
              <a:ext uri="{FF2B5EF4-FFF2-40B4-BE49-F238E27FC236}">
                <a16:creationId xmlns:a16="http://schemas.microsoft.com/office/drawing/2014/main" id="{7BF8A9AB-F554-451A-B014-6905E5A29385}"/>
              </a:ext>
            </a:extLst>
          </p:cNvPr>
          <p:cNvSpPr/>
          <p:nvPr/>
        </p:nvSpPr>
        <p:spPr>
          <a:xfrm>
            <a:off x="1307261" y="1513372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85;p36">
            <a:extLst>
              <a:ext uri="{FF2B5EF4-FFF2-40B4-BE49-F238E27FC236}">
                <a16:creationId xmlns:a16="http://schemas.microsoft.com/office/drawing/2014/main" id="{A68C08AA-2430-4E1D-A30B-E47CE633CD5B}"/>
              </a:ext>
            </a:extLst>
          </p:cNvPr>
          <p:cNvSpPr/>
          <p:nvPr/>
        </p:nvSpPr>
        <p:spPr>
          <a:xfrm>
            <a:off x="2291622" y="1578498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86;p36">
            <a:extLst>
              <a:ext uri="{FF2B5EF4-FFF2-40B4-BE49-F238E27FC236}">
                <a16:creationId xmlns:a16="http://schemas.microsoft.com/office/drawing/2014/main" id="{23C731F7-687E-457E-A0DA-E44C51551189}"/>
              </a:ext>
            </a:extLst>
          </p:cNvPr>
          <p:cNvSpPr/>
          <p:nvPr/>
        </p:nvSpPr>
        <p:spPr>
          <a:xfrm>
            <a:off x="1879298" y="3129902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7;p36">
            <a:extLst>
              <a:ext uri="{FF2B5EF4-FFF2-40B4-BE49-F238E27FC236}">
                <a16:creationId xmlns:a16="http://schemas.microsoft.com/office/drawing/2014/main" id="{75AEC363-2B0A-4DBC-BC70-5A611FC0A7AB}"/>
              </a:ext>
            </a:extLst>
          </p:cNvPr>
          <p:cNvSpPr/>
          <p:nvPr/>
        </p:nvSpPr>
        <p:spPr>
          <a:xfrm>
            <a:off x="1447485" y="2694342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88;p36">
            <a:extLst>
              <a:ext uri="{FF2B5EF4-FFF2-40B4-BE49-F238E27FC236}">
                <a16:creationId xmlns:a16="http://schemas.microsoft.com/office/drawing/2014/main" id="{BCF3F4E9-2EA9-48C5-8D46-84B9850B4B01}"/>
              </a:ext>
            </a:extLst>
          </p:cNvPr>
          <p:cNvSpPr/>
          <p:nvPr/>
        </p:nvSpPr>
        <p:spPr>
          <a:xfrm>
            <a:off x="3757160" y="3217014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89;p36">
            <a:extLst>
              <a:ext uri="{FF2B5EF4-FFF2-40B4-BE49-F238E27FC236}">
                <a16:creationId xmlns:a16="http://schemas.microsoft.com/office/drawing/2014/main" id="{E6BF2ABB-F1E5-4E17-A9ED-47647F33ECE3}"/>
              </a:ext>
            </a:extLst>
          </p:cNvPr>
          <p:cNvSpPr/>
          <p:nvPr/>
        </p:nvSpPr>
        <p:spPr>
          <a:xfrm>
            <a:off x="3757160" y="3217014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90;p36">
            <a:extLst>
              <a:ext uri="{FF2B5EF4-FFF2-40B4-BE49-F238E27FC236}">
                <a16:creationId xmlns:a16="http://schemas.microsoft.com/office/drawing/2014/main" id="{500D2CBC-E92D-473C-AD1B-A140AA7C2132}"/>
              </a:ext>
            </a:extLst>
          </p:cNvPr>
          <p:cNvSpPr/>
          <p:nvPr/>
        </p:nvSpPr>
        <p:spPr>
          <a:xfrm>
            <a:off x="352778" y="1974646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91;p36">
            <a:extLst>
              <a:ext uri="{FF2B5EF4-FFF2-40B4-BE49-F238E27FC236}">
                <a16:creationId xmlns:a16="http://schemas.microsoft.com/office/drawing/2014/main" id="{4C550D7B-83DE-4D27-B3BB-7FE49C17770A}"/>
              </a:ext>
            </a:extLst>
          </p:cNvPr>
          <p:cNvSpPr/>
          <p:nvPr/>
        </p:nvSpPr>
        <p:spPr>
          <a:xfrm>
            <a:off x="352778" y="1949765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92;p36">
            <a:extLst>
              <a:ext uri="{FF2B5EF4-FFF2-40B4-BE49-F238E27FC236}">
                <a16:creationId xmlns:a16="http://schemas.microsoft.com/office/drawing/2014/main" id="{EE61D8F6-C5BB-4751-A314-FBB866D46450}"/>
              </a:ext>
            </a:extLst>
          </p:cNvPr>
          <p:cNvSpPr/>
          <p:nvPr/>
        </p:nvSpPr>
        <p:spPr>
          <a:xfrm>
            <a:off x="3778533" y="2554131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93;p36">
            <a:extLst>
              <a:ext uri="{FF2B5EF4-FFF2-40B4-BE49-F238E27FC236}">
                <a16:creationId xmlns:a16="http://schemas.microsoft.com/office/drawing/2014/main" id="{87DA6A89-79D4-457B-BFF2-6B68B684E1A9}"/>
              </a:ext>
            </a:extLst>
          </p:cNvPr>
          <p:cNvSpPr/>
          <p:nvPr/>
        </p:nvSpPr>
        <p:spPr>
          <a:xfrm>
            <a:off x="2390768" y="2592717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94;p36">
            <a:extLst>
              <a:ext uri="{FF2B5EF4-FFF2-40B4-BE49-F238E27FC236}">
                <a16:creationId xmlns:a16="http://schemas.microsoft.com/office/drawing/2014/main" id="{45F69478-275B-4D77-B380-FAA1EA4C6164}"/>
              </a:ext>
            </a:extLst>
          </p:cNvPr>
          <p:cNvSpPr/>
          <p:nvPr/>
        </p:nvSpPr>
        <p:spPr>
          <a:xfrm>
            <a:off x="2369614" y="2705126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95;p36">
            <a:extLst>
              <a:ext uri="{FF2B5EF4-FFF2-40B4-BE49-F238E27FC236}">
                <a16:creationId xmlns:a16="http://schemas.microsoft.com/office/drawing/2014/main" id="{F904CAC6-69E6-4DA0-8995-34BB6013E62D}"/>
              </a:ext>
            </a:extLst>
          </p:cNvPr>
          <p:cNvSpPr/>
          <p:nvPr/>
        </p:nvSpPr>
        <p:spPr>
          <a:xfrm>
            <a:off x="2316106" y="2092447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96;p36">
            <a:extLst>
              <a:ext uri="{FF2B5EF4-FFF2-40B4-BE49-F238E27FC236}">
                <a16:creationId xmlns:a16="http://schemas.microsoft.com/office/drawing/2014/main" id="{4EFEA292-EEB4-4F61-AAD6-7F26E61693A6}"/>
              </a:ext>
            </a:extLst>
          </p:cNvPr>
          <p:cNvSpPr/>
          <p:nvPr/>
        </p:nvSpPr>
        <p:spPr>
          <a:xfrm>
            <a:off x="2318168" y="2072127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97;p36">
            <a:extLst>
              <a:ext uri="{FF2B5EF4-FFF2-40B4-BE49-F238E27FC236}">
                <a16:creationId xmlns:a16="http://schemas.microsoft.com/office/drawing/2014/main" id="{4663B546-95F7-471F-A5B5-9ECBEE8048EA}"/>
              </a:ext>
            </a:extLst>
          </p:cNvPr>
          <p:cNvSpPr/>
          <p:nvPr/>
        </p:nvSpPr>
        <p:spPr>
          <a:xfrm>
            <a:off x="2319833" y="2051806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98;p36">
            <a:extLst>
              <a:ext uri="{FF2B5EF4-FFF2-40B4-BE49-F238E27FC236}">
                <a16:creationId xmlns:a16="http://schemas.microsoft.com/office/drawing/2014/main" id="{9B278A20-365F-4F0B-8EA0-289A77891CF9}"/>
              </a:ext>
            </a:extLst>
          </p:cNvPr>
          <p:cNvSpPr/>
          <p:nvPr/>
        </p:nvSpPr>
        <p:spPr>
          <a:xfrm>
            <a:off x="2303656" y="2153271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99;p36">
            <a:extLst>
              <a:ext uri="{FF2B5EF4-FFF2-40B4-BE49-F238E27FC236}">
                <a16:creationId xmlns:a16="http://schemas.microsoft.com/office/drawing/2014/main" id="{F324C6E3-0DB8-4A76-A2D9-F00D56349EA5}"/>
              </a:ext>
            </a:extLst>
          </p:cNvPr>
          <p:cNvSpPr/>
          <p:nvPr/>
        </p:nvSpPr>
        <p:spPr>
          <a:xfrm>
            <a:off x="2309048" y="2132693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00;p36">
            <a:extLst>
              <a:ext uri="{FF2B5EF4-FFF2-40B4-BE49-F238E27FC236}">
                <a16:creationId xmlns:a16="http://schemas.microsoft.com/office/drawing/2014/main" id="{74CF7D1D-B3CC-4A9A-87E3-02631604A225}"/>
              </a:ext>
            </a:extLst>
          </p:cNvPr>
          <p:cNvSpPr/>
          <p:nvPr/>
        </p:nvSpPr>
        <p:spPr>
          <a:xfrm>
            <a:off x="2313192" y="2112788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01;p36">
            <a:extLst>
              <a:ext uri="{FF2B5EF4-FFF2-40B4-BE49-F238E27FC236}">
                <a16:creationId xmlns:a16="http://schemas.microsoft.com/office/drawing/2014/main" id="{DFC88127-A593-44C5-B3BB-CE844A3ADD0F}"/>
              </a:ext>
            </a:extLst>
          </p:cNvPr>
          <p:cNvSpPr/>
          <p:nvPr/>
        </p:nvSpPr>
        <p:spPr>
          <a:xfrm>
            <a:off x="2282919" y="2211082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02;p36">
            <a:extLst>
              <a:ext uri="{FF2B5EF4-FFF2-40B4-BE49-F238E27FC236}">
                <a16:creationId xmlns:a16="http://schemas.microsoft.com/office/drawing/2014/main" id="{CCB5D961-2E44-4834-89FF-97DF407DA99B}"/>
              </a:ext>
            </a:extLst>
          </p:cNvPr>
          <p:cNvSpPr/>
          <p:nvPr/>
        </p:nvSpPr>
        <p:spPr>
          <a:xfrm>
            <a:off x="2290789" y="2192010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03;p36">
            <a:extLst>
              <a:ext uri="{FF2B5EF4-FFF2-40B4-BE49-F238E27FC236}">
                <a16:creationId xmlns:a16="http://schemas.microsoft.com/office/drawing/2014/main" id="{66CABF88-E1D1-497E-A191-94396FB23421}"/>
              </a:ext>
            </a:extLst>
          </p:cNvPr>
          <p:cNvSpPr/>
          <p:nvPr/>
        </p:nvSpPr>
        <p:spPr>
          <a:xfrm>
            <a:off x="2297431" y="2171689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04;p36">
            <a:extLst>
              <a:ext uri="{FF2B5EF4-FFF2-40B4-BE49-F238E27FC236}">
                <a16:creationId xmlns:a16="http://schemas.microsoft.com/office/drawing/2014/main" id="{701C7322-9412-468F-9F4B-7B1A2987DC9E}"/>
              </a:ext>
            </a:extLst>
          </p:cNvPr>
          <p:cNvSpPr/>
          <p:nvPr/>
        </p:nvSpPr>
        <p:spPr>
          <a:xfrm>
            <a:off x="2253875" y="2265423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05;p36">
            <a:extLst>
              <a:ext uri="{FF2B5EF4-FFF2-40B4-BE49-F238E27FC236}">
                <a16:creationId xmlns:a16="http://schemas.microsoft.com/office/drawing/2014/main" id="{1795060A-CBF5-4405-8FF5-87ED8A476C3D}"/>
              </a:ext>
            </a:extLst>
          </p:cNvPr>
          <p:cNvSpPr/>
          <p:nvPr/>
        </p:nvSpPr>
        <p:spPr>
          <a:xfrm>
            <a:off x="2265076" y="2248373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06;p36">
            <a:extLst>
              <a:ext uri="{FF2B5EF4-FFF2-40B4-BE49-F238E27FC236}">
                <a16:creationId xmlns:a16="http://schemas.microsoft.com/office/drawing/2014/main" id="{880C65A4-6935-4F8C-9878-310870173A5F}"/>
              </a:ext>
            </a:extLst>
          </p:cNvPr>
          <p:cNvSpPr/>
          <p:nvPr/>
        </p:nvSpPr>
        <p:spPr>
          <a:xfrm>
            <a:off x="2274196" y="2229757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807;p36">
            <a:extLst>
              <a:ext uri="{FF2B5EF4-FFF2-40B4-BE49-F238E27FC236}">
                <a16:creationId xmlns:a16="http://schemas.microsoft.com/office/drawing/2014/main" id="{DEA733D0-A74B-4A4B-A644-79D85C04C8F9}"/>
              </a:ext>
            </a:extLst>
          </p:cNvPr>
          <p:cNvSpPr/>
          <p:nvPr/>
        </p:nvSpPr>
        <p:spPr>
          <a:xfrm>
            <a:off x="2218209" y="2316453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808;p36">
            <a:extLst>
              <a:ext uri="{FF2B5EF4-FFF2-40B4-BE49-F238E27FC236}">
                <a16:creationId xmlns:a16="http://schemas.microsoft.com/office/drawing/2014/main" id="{51B66E79-C2C0-4D50-8E88-F9014A883B8E}"/>
              </a:ext>
            </a:extLst>
          </p:cNvPr>
          <p:cNvSpPr/>
          <p:nvPr/>
        </p:nvSpPr>
        <p:spPr>
          <a:xfrm>
            <a:off x="2230640" y="2299859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09;p36">
            <a:extLst>
              <a:ext uri="{FF2B5EF4-FFF2-40B4-BE49-F238E27FC236}">
                <a16:creationId xmlns:a16="http://schemas.microsoft.com/office/drawing/2014/main" id="{1FB747BC-9EF5-46B8-A775-79291D154305}"/>
              </a:ext>
            </a:extLst>
          </p:cNvPr>
          <p:cNvSpPr/>
          <p:nvPr/>
        </p:nvSpPr>
        <p:spPr>
          <a:xfrm>
            <a:off x="2243090" y="2283642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10;p36">
            <a:extLst>
              <a:ext uri="{FF2B5EF4-FFF2-40B4-BE49-F238E27FC236}">
                <a16:creationId xmlns:a16="http://schemas.microsoft.com/office/drawing/2014/main" id="{709DB0AD-649F-482A-8996-CABE804F6071}"/>
              </a:ext>
            </a:extLst>
          </p:cNvPr>
          <p:cNvSpPr/>
          <p:nvPr/>
        </p:nvSpPr>
        <p:spPr>
          <a:xfrm>
            <a:off x="2175070" y="2360841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11;p36">
            <a:extLst>
              <a:ext uri="{FF2B5EF4-FFF2-40B4-BE49-F238E27FC236}">
                <a16:creationId xmlns:a16="http://schemas.microsoft.com/office/drawing/2014/main" id="{4448C681-4D96-4FFB-847C-ED14CFE4EDEB}"/>
              </a:ext>
            </a:extLst>
          </p:cNvPr>
          <p:cNvSpPr/>
          <p:nvPr/>
        </p:nvSpPr>
        <p:spPr>
          <a:xfrm>
            <a:off x="2190414" y="2347519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12;p36">
            <a:extLst>
              <a:ext uri="{FF2B5EF4-FFF2-40B4-BE49-F238E27FC236}">
                <a16:creationId xmlns:a16="http://schemas.microsoft.com/office/drawing/2014/main" id="{647D001D-9E47-4645-9C58-CF0C45A0557E}"/>
              </a:ext>
            </a:extLst>
          </p:cNvPr>
          <p:cNvSpPr/>
          <p:nvPr/>
        </p:nvSpPr>
        <p:spPr>
          <a:xfrm>
            <a:off x="2204094" y="2331798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13;p36">
            <a:extLst>
              <a:ext uri="{FF2B5EF4-FFF2-40B4-BE49-F238E27FC236}">
                <a16:creationId xmlns:a16="http://schemas.microsoft.com/office/drawing/2014/main" id="{8EEC6415-0569-4376-A046-141ED5870E1D}"/>
              </a:ext>
            </a:extLst>
          </p:cNvPr>
          <p:cNvSpPr/>
          <p:nvPr/>
        </p:nvSpPr>
        <p:spPr>
          <a:xfrm>
            <a:off x="2126538" y="2399838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14;p36">
            <a:extLst>
              <a:ext uri="{FF2B5EF4-FFF2-40B4-BE49-F238E27FC236}">
                <a16:creationId xmlns:a16="http://schemas.microsoft.com/office/drawing/2014/main" id="{8832F3BD-8BD0-4609-9807-6872637170EE}"/>
              </a:ext>
            </a:extLst>
          </p:cNvPr>
          <p:cNvSpPr/>
          <p:nvPr/>
        </p:nvSpPr>
        <p:spPr>
          <a:xfrm>
            <a:off x="2143131" y="2386971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15;p36">
            <a:extLst>
              <a:ext uri="{FF2B5EF4-FFF2-40B4-BE49-F238E27FC236}">
                <a16:creationId xmlns:a16="http://schemas.microsoft.com/office/drawing/2014/main" id="{F53B6A70-42FE-4DC8-A52E-6225E940D212}"/>
              </a:ext>
            </a:extLst>
          </p:cNvPr>
          <p:cNvSpPr/>
          <p:nvPr/>
        </p:nvSpPr>
        <p:spPr>
          <a:xfrm>
            <a:off x="2159309" y="2374937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16;p36">
            <a:extLst>
              <a:ext uri="{FF2B5EF4-FFF2-40B4-BE49-F238E27FC236}">
                <a16:creationId xmlns:a16="http://schemas.microsoft.com/office/drawing/2014/main" id="{8645407C-13C3-4773-B776-03107AB9A0BB}"/>
              </a:ext>
            </a:extLst>
          </p:cNvPr>
          <p:cNvSpPr/>
          <p:nvPr/>
        </p:nvSpPr>
        <p:spPr>
          <a:xfrm>
            <a:off x="2073010" y="2430943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17;p36">
            <a:extLst>
              <a:ext uri="{FF2B5EF4-FFF2-40B4-BE49-F238E27FC236}">
                <a16:creationId xmlns:a16="http://schemas.microsoft.com/office/drawing/2014/main" id="{99E723F2-F63E-45D2-A6DE-7084A4159868}"/>
              </a:ext>
            </a:extLst>
          </p:cNvPr>
          <p:cNvSpPr/>
          <p:nvPr/>
        </p:nvSpPr>
        <p:spPr>
          <a:xfrm>
            <a:off x="2091269" y="2420991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18;p36">
            <a:extLst>
              <a:ext uri="{FF2B5EF4-FFF2-40B4-BE49-F238E27FC236}">
                <a16:creationId xmlns:a16="http://schemas.microsoft.com/office/drawing/2014/main" id="{D795B084-08AD-49F0-BC0F-6B773916C208}"/>
              </a:ext>
            </a:extLst>
          </p:cNvPr>
          <p:cNvSpPr/>
          <p:nvPr/>
        </p:nvSpPr>
        <p:spPr>
          <a:xfrm>
            <a:off x="2109528" y="2410623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19;p36">
            <a:extLst>
              <a:ext uri="{FF2B5EF4-FFF2-40B4-BE49-F238E27FC236}">
                <a16:creationId xmlns:a16="http://schemas.microsoft.com/office/drawing/2014/main" id="{DB77F817-11FE-4D87-9997-3BC40B0ADE8A}"/>
              </a:ext>
            </a:extLst>
          </p:cNvPr>
          <p:cNvSpPr/>
          <p:nvPr/>
        </p:nvSpPr>
        <p:spPr>
          <a:xfrm>
            <a:off x="2016191" y="2454179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20;p36">
            <a:extLst>
              <a:ext uri="{FF2B5EF4-FFF2-40B4-BE49-F238E27FC236}">
                <a16:creationId xmlns:a16="http://schemas.microsoft.com/office/drawing/2014/main" id="{F8BC4766-1966-4067-99F8-01E9607928AD}"/>
              </a:ext>
            </a:extLst>
          </p:cNvPr>
          <p:cNvSpPr/>
          <p:nvPr/>
        </p:nvSpPr>
        <p:spPr>
          <a:xfrm>
            <a:off x="2035262" y="2447874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1;p36">
            <a:extLst>
              <a:ext uri="{FF2B5EF4-FFF2-40B4-BE49-F238E27FC236}">
                <a16:creationId xmlns:a16="http://schemas.microsoft.com/office/drawing/2014/main" id="{DF3EF4C4-910A-433C-889F-420EADB3E875}"/>
              </a:ext>
            </a:extLst>
          </p:cNvPr>
          <p:cNvSpPr/>
          <p:nvPr/>
        </p:nvSpPr>
        <p:spPr>
          <a:xfrm>
            <a:off x="2054354" y="2439647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22;p36">
            <a:extLst>
              <a:ext uri="{FF2B5EF4-FFF2-40B4-BE49-F238E27FC236}">
                <a16:creationId xmlns:a16="http://schemas.microsoft.com/office/drawing/2014/main" id="{69C974C0-53DE-49D0-9167-A97E0019E10B}"/>
              </a:ext>
            </a:extLst>
          </p:cNvPr>
          <p:cNvSpPr/>
          <p:nvPr/>
        </p:nvSpPr>
        <p:spPr>
          <a:xfrm>
            <a:off x="1956041" y="2469940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23;p36">
            <a:extLst>
              <a:ext uri="{FF2B5EF4-FFF2-40B4-BE49-F238E27FC236}">
                <a16:creationId xmlns:a16="http://schemas.microsoft.com/office/drawing/2014/main" id="{00935EBF-28F0-44F0-9EE2-398D03AA3FD1}"/>
              </a:ext>
            </a:extLst>
          </p:cNvPr>
          <p:cNvSpPr/>
          <p:nvPr/>
        </p:nvSpPr>
        <p:spPr>
          <a:xfrm>
            <a:off x="1975945" y="2464964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24;p36">
            <a:extLst>
              <a:ext uri="{FF2B5EF4-FFF2-40B4-BE49-F238E27FC236}">
                <a16:creationId xmlns:a16="http://schemas.microsoft.com/office/drawing/2014/main" id="{6547A315-E165-4E2A-8316-91F4E554C400}"/>
              </a:ext>
            </a:extLst>
          </p:cNvPr>
          <p:cNvSpPr/>
          <p:nvPr/>
        </p:nvSpPr>
        <p:spPr>
          <a:xfrm>
            <a:off x="1996286" y="2460404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25;p36">
            <a:extLst>
              <a:ext uri="{FF2B5EF4-FFF2-40B4-BE49-F238E27FC236}">
                <a16:creationId xmlns:a16="http://schemas.microsoft.com/office/drawing/2014/main" id="{B9B9D6EA-3B4E-419A-8EF0-33ACB98198C4}"/>
              </a:ext>
            </a:extLst>
          </p:cNvPr>
          <p:cNvSpPr/>
          <p:nvPr/>
        </p:nvSpPr>
        <p:spPr>
          <a:xfrm>
            <a:off x="1894642" y="2476581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26;p36">
            <a:extLst>
              <a:ext uri="{FF2B5EF4-FFF2-40B4-BE49-F238E27FC236}">
                <a16:creationId xmlns:a16="http://schemas.microsoft.com/office/drawing/2014/main" id="{AEFE1154-C50B-4B04-BF98-9FEA574DF3FA}"/>
              </a:ext>
            </a:extLst>
          </p:cNvPr>
          <p:cNvSpPr/>
          <p:nvPr/>
        </p:nvSpPr>
        <p:spPr>
          <a:xfrm>
            <a:off x="1915379" y="2474916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27;p36">
            <a:extLst>
              <a:ext uri="{FF2B5EF4-FFF2-40B4-BE49-F238E27FC236}">
                <a16:creationId xmlns:a16="http://schemas.microsoft.com/office/drawing/2014/main" id="{0A25D9FF-2387-4F1B-8B51-CCD9673FA380}"/>
              </a:ext>
            </a:extLst>
          </p:cNvPr>
          <p:cNvSpPr/>
          <p:nvPr/>
        </p:nvSpPr>
        <p:spPr>
          <a:xfrm>
            <a:off x="1935720" y="2472834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28;p36">
            <a:extLst>
              <a:ext uri="{FF2B5EF4-FFF2-40B4-BE49-F238E27FC236}">
                <a16:creationId xmlns:a16="http://schemas.microsoft.com/office/drawing/2014/main" id="{01118386-C9A9-4643-8634-1DEBB25DEEBE}"/>
              </a:ext>
            </a:extLst>
          </p:cNvPr>
          <p:cNvSpPr/>
          <p:nvPr/>
        </p:nvSpPr>
        <p:spPr>
          <a:xfrm>
            <a:off x="1832847" y="2472834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29;p36">
            <a:extLst>
              <a:ext uri="{FF2B5EF4-FFF2-40B4-BE49-F238E27FC236}">
                <a16:creationId xmlns:a16="http://schemas.microsoft.com/office/drawing/2014/main" id="{B0F491E8-559C-4228-9526-04E23A6EB2A4}"/>
              </a:ext>
            </a:extLst>
          </p:cNvPr>
          <p:cNvSpPr/>
          <p:nvPr/>
        </p:nvSpPr>
        <p:spPr>
          <a:xfrm>
            <a:off x="1853168" y="2474916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30;p36">
            <a:extLst>
              <a:ext uri="{FF2B5EF4-FFF2-40B4-BE49-F238E27FC236}">
                <a16:creationId xmlns:a16="http://schemas.microsoft.com/office/drawing/2014/main" id="{65A887FD-5571-41EA-B767-B778A312BFAC}"/>
              </a:ext>
            </a:extLst>
          </p:cNvPr>
          <p:cNvSpPr/>
          <p:nvPr/>
        </p:nvSpPr>
        <p:spPr>
          <a:xfrm>
            <a:off x="1873905" y="2476165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31;p36">
            <a:extLst>
              <a:ext uri="{FF2B5EF4-FFF2-40B4-BE49-F238E27FC236}">
                <a16:creationId xmlns:a16="http://schemas.microsoft.com/office/drawing/2014/main" id="{F4925D32-A3BA-4A7F-AE47-C488EBAAA160}"/>
              </a:ext>
            </a:extLst>
          </p:cNvPr>
          <p:cNvSpPr/>
          <p:nvPr/>
        </p:nvSpPr>
        <p:spPr>
          <a:xfrm>
            <a:off x="1771449" y="2460404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32;p36">
            <a:extLst>
              <a:ext uri="{FF2B5EF4-FFF2-40B4-BE49-F238E27FC236}">
                <a16:creationId xmlns:a16="http://schemas.microsoft.com/office/drawing/2014/main" id="{1D4C4E51-62EE-4BD8-A825-B13F33508CDB}"/>
              </a:ext>
            </a:extLst>
          </p:cNvPr>
          <p:cNvSpPr/>
          <p:nvPr/>
        </p:nvSpPr>
        <p:spPr>
          <a:xfrm>
            <a:off x="1791769" y="2465796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833;p36">
            <a:extLst>
              <a:ext uri="{FF2B5EF4-FFF2-40B4-BE49-F238E27FC236}">
                <a16:creationId xmlns:a16="http://schemas.microsoft.com/office/drawing/2014/main" id="{440F15D8-8EFD-4C3F-BBEE-B139E79D4EBB}"/>
              </a:ext>
            </a:extLst>
          </p:cNvPr>
          <p:cNvSpPr/>
          <p:nvPr/>
        </p:nvSpPr>
        <p:spPr>
          <a:xfrm>
            <a:off x="1812110" y="2469940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834;p36">
            <a:extLst>
              <a:ext uri="{FF2B5EF4-FFF2-40B4-BE49-F238E27FC236}">
                <a16:creationId xmlns:a16="http://schemas.microsoft.com/office/drawing/2014/main" id="{034D7802-5057-44CF-9A65-42CE2303887B}"/>
              </a:ext>
            </a:extLst>
          </p:cNvPr>
          <p:cNvSpPr/>
          <p:nvPr/>
        </p:nvSpPr>
        <p:spPr>
          <a:xfrm>
            <a:off x="1712964" y="2439230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835;p36">
            <a:extLst>
              <a:ext uri="{FF2B5EF4-FFF2-40B4-BE49-F238E27FC236}">
                <a16:creationId xmlns:a16="http://schemas.microsoft.com/office/drawing/2014/main" id="{A2928460-2382-4FA0-9BE7-7C95FE633FCB}"/>
              </a:ext>
            </a:extLst>
          </p:cNvPr>
          <p:cNvSpPr/>
          <p:nvPr/>
        </p:nvSpPr>
        <p:spPr>
          <a:xfrm>
            <a:off x="1732452" y="2447537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836;p36">
            <a:extLst>
              <a:ext uri="{FF2B5EF4-FFF2-40B4-BE49-F238E27FC236}">
                <a16:creationId xmlns:a16="http://schemas.microsoft.com/office/drawing/2014/main" id="{74C51E74-21F3-4573-B419-AEA52B101EAB}"/>
              </a:ext>
            </a:extLst>
          </p:cNvPr>
          <p:cNvSpPr/>
          <p:nvPr/>
        </p:nvSpPr>
        <p:spPr>
          <a:xfrm>
            <a:off x="1751960" y="2454179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837;p36">
            <a:extLst>
              <a:ext uri="{FF2B5EF4-FFF2-40B4-BE49-F238E27FC236}">
                <a16:creationId xmlns:a16="http://schemas.microsoft.com/office/drawing/2014/main" id="{6FF39B32-29C1-4B78-9EE1-EB374CE304CC}"/>
              </a:ext>
            </a:extLst>
          </p:cNvPr>
          <p:cNvSpPr/>
          <p:nvPr/>
        </p:nvSpPr>
        <p:spPr>
          <a:xfrm>
            <a:off x="1658207" y="2410623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838;p36">
            <a:extLst>
              <a:ext uri="{FF2B5EF4-FFF2-40B4-BE49-F238E27FC236}">
                <a16:creationId xmlns:a16="http://schemas.microsoft.com/office/drawing/2014/main" id="{C5BA7375-EC7A-41DD-9BE7-A711C97F958A}"/>
              </a:ext>
            </a:extLst>
          </p:cNvPr>
          <p:cNvSpPr/>
          <p:nvPr/>
        </p:nvSpPr>
        <p:spPr>
          <a:xfrm>
            <a:off x="1676050" y="2421824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839;p36">
            <a:extLst>
              <a:ext uri="{FF2B5EF4-FFF2-40B4-BE49-F238E27FC236}">
                <a16:creationId xmlns:a16="http://schemas.microsoft.com/office/drawing/2014/main" id="{EB84152B-12DC-4AC7-9AEF-72C10902C50D}"/>
              </a:ext>
            </a:extLst>
          </p:cNvPr>
          <p:cNvSpPr/>
          <p:nvPr/>
        </p:nvSpPr>
        <p:spPr>
          <a:xfrm>
            <a:off x="1694289" y="2430943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840;p36">
            <a:extLst>
              <a:ext uri="{FF2B5EF4-FFF2-40B4-BE49-F238E27FC236}">
                <a16:creationId xmlns:a16="http://schemas.microsoft.com/office/drawing/2014/main" id="{CFB9145A-EB52-47DB-BFFF-231CBA374C83}"/>
              </a:ext>
            </a:extLst>
          </p:cNvPr>
          <p:cNvSpPr/>
          <p:nvPr/>
        </p:nvSpPr>
        <p:spPr>
          <a:xfrm>
            <a:off x="1608010" y="2374521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841;p36">
            <a:extLst>
              <a:ext uri="{FF2B5EF4-FFF2-40B4-BE49-F238E27FC236}">
                <a16:creationId xmlns:a16="http://schemas.microsoft.com/office/drawing/2014/main" id="{3C2D1874-264C-4F28-9AB0-799E99EB2B82}"/>
              </a:ext>
            </a:extLst>
          </p:cNvPr>
          <p:cNvSpPr/>
          <p:nvPr/>
        </p:nvSpPr>
        <p:spPr>
          <a:xfrm>
            <a:off x="1624187" y="2387387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842;p36">
            <a:extLst>
              <a:ext uri="{FF2B5EF4-FFF2-40B4-BE49-F238E27FC236}">
                <a16:creationId xmlns:a16="http://schemas.microsoft.com/office/drawing/2014/main" id="{6DC86BB6-5957-45AD-99BA-E1B6FA76B5E3}"/>
              </a:ext>
            </a:extLst>
          </p:cNvPr>
          <p:cNvSpPr/>
          <p:nvPr/>
        </p:nvSpPr>
        <p:spPr>
          <a:xfrm>
            <a:off x="1640364" y="2399421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43;p36">
            <a:extLst>
              <a:ext uri="{FF2B5EF4-FFF2-40B4-BE49-F238E27FC236}">
                <a16:creationId xmlns:a16="http://schemas.microsoft.com/office/drawing/2014/main" id="{5C2B58E4-2C1A-4C46-A8BC-A99ABED7E8EB}"/>
              </a:ext>
            </a:extLst>
          </p:cNvPr>
          <p:cNvSpPr/>
          <p:nvPr/>
        </p:nvSpPr>
        <p:spPr>
          <a:xfrm>
            <a:off x="1563205" y="2331798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844;p36">
            <a:extLst>
              <a:ext uri="{FF2B5EF4-FFF2-40B4-BE49-F238E27FC236}">
                <a16:creationId xmlns:a16="http://schemas.microsoft.com/office/drawing/2014/main" id="{E4017CD9-45DE-4F3A-AA97-1A51420AA3D5}"/>
              </a:ext>
            </a:extLst>
          </p:cNvPr>
          <p:cNvSpPr/>
          <p:nvPr/>
        </p:nvSpPr>
        <p:spPr>
          <a:xfrm>
            <a:off x="1577320" y="2347142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845;p36">
            <a:extLst>
              <a:ext uri="{FF2B5EF4-FFF2-40B4-BE49-F238E27FC236}">
                <a16:creationId xmlns:a16="http://schemas.microsoft.com/office/drawing/2014/main" id="{2D89DADB-F40B-4393-AA56-C61ED174EF3E}"/>
              </a:ext>
            </a:extLst>
          </p:cNvPr>
          <p:cNvSpPr/>
          <p:nvPr/>
        </p:nvSpPr>
        <p:spPr>
          <a:xfrm>
            <a:off x="1592249" y="2360841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846;p36">
            <a:extLst>
              <a:ext uri="{FF2B5EF4-FFF2-40B4-BE49-F238E27FC236}">
                <a16:creationId xmlns:a16="http://schemas.microsoft.com/office/drawing/2014/main" id="{B6DE4ADB-060A-4B99-AB4A-BDD073F15647}"/>
              </a:ext>
            </a:extLst>
          </p:cNvPr>
          <p:cNvSpPr/>
          <p:nvPr/>
        </p:nvSpPr>
        <p:spPr>
          <a:xfrm>
            <a:off x="1525458" y="2283265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847;p36">
            <a:extLst>
              <a:ext uri="{FF2B5EF4-FFF2-40B4-BE49-F238E27FC236}">
                <a16:creationId xmlns:a16="http://schemas.microsoft.com/office/drawing/2014/main" id="{61FA44E9-F3A2-47E6-809D-1DBC9E693B10}"/>
              </a:ext>
            </a:extLst>
          </p:cNvPr>
          <p:cNvSpPr/>
          <p:nvPr/>
        </p:nvSpPr>
        <p:spPr>
          <a:xfrm>
            <a:off x="1537491" y="2299859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848;p36">
            <a:extLst>
              <a:ext uri="{FF2B5EF4-FFF2-40B4-BE49-F238E27FC236}">
                <a16:creationId xmlns:a16="http://schemas.microsoft.com/office/drawing/2014/main" id="{0E714DE4-C27C-4B9C-9068-E9530839B576}"/>
              </a:ext>
            </a:extLst>
          </p:cNvPr>
          <p:cNvSpPr/>
          <p:nvPr/>
        </p:nvSpPr>
        <p:spPr>
          <a:xfrm>
            <a:off x="1550358" y="2316036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849;p36">
            <a:extLst>
              <a:ext uri="{FF2B5EF4-FFF2-40B4-BE49-F238E27FC236}">
                <a16:creationId xmlns:a16="http://schemas.microsoft.com/office/drawing/2014/main" id="{08B95967-D303-4381-9C2A-A9B54F6257F8}"/>
              </a:ext>
            </a:extLst>
          </p:cNvPr>
          <p:cNvSpPr/>
          <p:nvPr/>
        </p:nvSpPr>
        <p:spPr>
          <a:xfrm>
            <a:off x="1494768" y="2229757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850;p36">
            <a:extLst>
              <a:ext uri="{FF2B5EF4-FFF2-40B4-BE49-F238E27FC236}">
                <a16:creationId xmlns:a16="http://schemas.microsoft.com/office/drawing/2014/main" id="{689B300C-1912-4160-BE4B-352DEFE0D6F8}"/>
              </a:ext>
            </a:extLst>
          </p:cNvPr>
          <p:cNvSpPr/>
          <p:nvPr/>
        </p:nvSpPr>
        <p:spPr>
          <a:xfrm>
            <a:off x="1504304" y="2248016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851;p36">
            <a:extLst>
              <a:ext uri="{FF2B5EF4-FFF2-40B4-BE49-F238E27FC236}">
                <a16:creationId xmlns:a16="http://schemas.microsoft.com/office/drawing/2014/main" id="{6C42506D-0F00-4B96-93B6-27479A1CE272}"/>
              </a:ext>
            </a:extLst>
          </p:cNvPr>
          <p:cNvSpPr/>
          <p:nvPr/>
        </p:nvSpPr>
        <p:spPr>
          <a:xfrm>
            <a:off x="1514673" y="2266255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2;p36">
            <a:extLst>
              <a:ext uri="{FF2B5EF4-FFF2-40B4-BE49-F238E27FC236}">
                <a16:creationId xmlns:a16="http://schemas.microsoft.com/office/drawing/2014/main" id="{EBF7A347-7421-42BB-8CAE-8B016220D4F8}"/>
              </a:ext>
            </a:extLst>
          </p:cNvPr>
          <p:cNvSpPr/>
          <p:nvPr/>
        </p:nvSpPr>
        <p:spPr>
          <a:xfrm>
            <a:off x="1472782" y="2172918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853;p36">
            <a:extLst>
              <a:ext uri="{FF2B5EF4-FFF2-40B4-BE49-F238E27FC236}">
                <a16:creationId xmlns:a16="http://schemas.microsoft.com/office/drawing/2014/main" id="{9AAF9BEE-732D-4E8E-AA32-EA7B24C677B2}"/>
              </a:ext>
            </a:extLst>
          </p:cNvPr>
          <p:cNvSpPr/>
          <p:nvPr/>
        </p:nvSpPr>
        <p:spPr>
          <a:xfrm>
            <a:off x="1479007" y="2192010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854;p36">
            <a:extLst>
              <a:ext uri="{FF2B5EF4-FFF2-40B4-BE49-F238E27FC236}">
                <a16:creationId xmlns:a16="http://schemas.microsoft.com/office/drawing/2014/main" id="{70DFCF85-9006-4C96-A66A-1088A1BDBF09}"/>
              </a:ext>
            </a:extLst>
          </p:cNvPr>
          <p:cNvSpPr/>
          <p:nvPr/>
        </p:nvSpPr>
        <p:spPr>
          <a:xfrm>
            <a:off x="1486878" y="2211082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855;p36">
            <a:extLst>
              <a:ext uri="{FF2B5EF4-FFF2-40B4-BE49-F238E27FC236}">
                <a16:creationId xmlns:a16="http://schemas.microsoft.com/office/drawing/2014/main" id="{5CEEC887-0F6A-4995-9A55-8160E936E95C}"/>
              </a:ext>
            </a:extLst>
          </p:cNvPr>
          <p:cNvSpPr/>
          <p:nvPr/>
        </p:nvSpPr>
        <p:spPr>
          <a:xfrm>
            <a:off x="1458686" y="2112788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856;p36">
            <a:extLst>
              <a:ext uri="{FF2B5EF4-FFF2-40B4-BE49-F238E27FC236}">
                <a16:creationId xmlns:a16="http://schemas.microsoft.com/office/drawing/2014/main" id="{59E916C5-B710-439A-A095-FE075CB8523A}"/>
              </a:ext>
            </a:extLst>
          </p:cNvPr>
          <p:cNvSpPr/>
          <p:nvPr/>
        </p:nvSpPr>
        <p:spPr>
          <a:xfrm>
            <a:off x="1462830" y="2132693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857;p36">
            <a:extLst>
              <a:ext uri="{FF2B5EF4-FFF2-40B4-BE49-F238E27FC236}">
                <a16:creationId xmlns:a16="http://schemas.microsoft.com/office/drawing/2014/main" id="{A5D5600C-5995-4680-937D-EF570FB0F8C3}"/>
              </a:ext>
            </a:extLst>
          </p:cNvPr>
          <p:cNvSpPr/>
          <p:nvPr/>
        </p:nvSpPr>
        <p:spPr>
          <a:xfrm>
            <a:off x="1466973" y="2153014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858;p36">
            <a:extLst>
              <a:ext uri="{FF2B5EF4-FFF2-40B4-BE49-F238E27FC236}">
                <a16:creationId xmlns:a16="http://schemas.microsoft.com/office/drawing/2014/main" id="{6E9F97E9-F6BB-4A09-8D77-503EB2639E38}"/>
              </a:ext>
            </a:extLst>
          </p:cNvPr>
          <p:cNvSpPr/>
          <p:nvPr/>
        </p:nvSpPr>
        <p:spPr>
          <a:xfrm>
            <a:off x="1454107" y="2051389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859;p36">
            <a:extLst>
              <a:ext uri="{FF2B5EF4-FFF2-40B4-BE49-F238E27FC236}">
                <a16:creationId xmlns:a16="http://schemas.microsoft.com/office/drawing/2014/main" id="{5CA6E49D-8B56-43AF-A074-C2BC6D2D2ADC}"/>
              </a:ext>
            </a:extLst>
          </p:cNvPr>
          <p:cNvSpPr/>
          <p:nvPr/>
        </p:nvSpPr>
        <p:spPr>
          <a:xfrm>
            <a:off x="1454523" y="2072127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860;p36">
            <a:extLst>
              <a:ext uri="{FF2B5EF4-FFF2-40B4-BE49-F238E27FC236}">
                <a16:creationId xmlns:a16="http://schemas.microsoft.com/office/drawing/2014/main" id="{D27658C8-40BD-466F-919F-370CA1AFB2ED}"/>
              </a:ext>
            </a:extLst>
          </p:cNvPr>
          <p:cNvSpPr/>
          <p:nvPr/>
        </p:nvSpPr>
        <p:spPr>
          <a:xfrm>
            <a:off x="1456188" y="2092447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861;p36">
            <a:extLst>
              <a:ext uri="{FF2B5EF4-FFF2-40B4-BE49-F238E27FC236}">
                <a16:creationId xmlns:a16="http://schemas.microsoft.com/office/drawing/2014/main" id="{0C2450F6-2EB5-48A4-8474-05E9B57C9159}"/>
              </a:ext>
            </a:extLst>
          </p:cNvPr>
          <p:cNvSpPr/>
          <p:nvPr/>
        </p:nvSpPr>
        <p:spPr>
          <a:xfrm>
            <a:off x="1456188" y="1613331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862;p36">
            <a:extLst>
              <a:ext uri="{FF2B5EF4-FFF2-40B4-BE49-F238E27FC236}">
                <a16:creationId xmlns:a16="http://schemas.microsoft.com/office/drawing/2014/main" id="{6923F61D-BAA9-4306-A1D4-A6941606AA07}"/>
              </a:ext>
            </a:extLst>
          </p:cNvPr>
          <p:cNvSpPr/>
          <p:nvPr/>
        </p:nvSpPr>
        <p:spPr>
          <a:xfrm>
            <a:off x="1436284" y="2036045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863;p36">
            <a:extLst>
              <a:ext uri="{FF2B5EF4-FFF2-40B4-BE49-F238E27FC236}">
                <a16:creationId xmlns:a16="http://schemas.microsoft.com/office/drawing/2014/main" id="{74907EA8-10E8-46C2-A6C0-92B232197489}"/>
              </a:ext>
            </a:extLst>
          </p:cNvPr>
          <p:cNvSpPr/>
          <p:nvPr/>
        </p:nvSpPr>
        <p:spPr>
          <a:xfrm>
            <a:off x="1873489" y="2457906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864;p36">
            <a:extLst>
              <a:ext uri="{FF2B5EF4-FFF2-40B4-BE49-F238E27FC236}">
                <a16:creationId xmlns:a16="http://schemas.microsoft.com/office/drawing/2014/main" id="{5883B160-E98B-4946-9B37-2D080299474E}"/>
              </a:ext>
            </a:extLst>
          </p:cNvPr>
          <p:cNvSpPr/>
          <p:nvPr/>
        </p:nvSpPr>
        <p:spPr>
          <a:xfrm>
            <a:off x="2300761" y="2036045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865;p36">
            <a:extLst>
              <a:ext uri="{FF2B5EF4-FFF2-40B4-BE49-F238E27FC236}">
                <a16:creationId xmlns:a16="http://schemas.microsoft.com/office/drawing/2014/main" id="{84C1F69B-EC57-4719-B817-9E970D9C9F3D}"/>
              </a:ext>
            </a:extLst>
          </p:cNvPr>
          <p:cNvSpPr/>
          <p:nvPr/>
        </p:nvSpPr>
        <p:spPr>
          <a:xfrm>
            <a:off x="1529621" y="1692156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866;p36">
            <a:extLst>
              <a:ext uri="{FF2B5EF4-FFF2-40B4-BE49-F238E27FC236}">
                <a16:creationId xmlns:a16="http://schemas.microsoft.com/office/drawing/2014/main" id="{94E115AB-1D6A-466E-AE3A-D73DA5392FBF}"/>
              </a:ext>
            </a:extLst>
          </p:cNvPr>
          <p:cNvSpPr/>
          <p:nvPr/>
        </p:nvSpPr>
        <p:spPr>
          <a:xfrm>
            <a:off x="2482028" y="1910909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867;p36">
            <a:extLst>
              <a:ext uri="{FF2B5EF4-FFF2-40B4-BE49-F238E27FC236}">
                <a16:creationId xmlns:a16="http://schemas.microsoft.com/office/drawing/2014/main" id="{39AE1366-D9F2-48E1-82D8-17FB245C1586}"/>
              </a:ext>
            </a:extLst>
          </p:cNvPr>
          <p:cNvSpPr/>
          <p:nvPr/>
        </p:nvSpPr>
        <p:spPr>
          <a:xfrm>
            <a:off x="2495291" y="1923062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868;p36">
            <a:extLst>
              <a:ext uri="{FF2B5EF4-FFF2-40B4-BE49-F238E27FC236}">
                <a16:creationId xmlns:a16="http://schemas.microsoft.com/office/drawing/2014/main" id="{CD8FCE38-0DBC-4764-85CD-52F86B43A7A4}"/>
              </a:ext>
            </a:extLst>
          </p:cNvPr>
          <p:cNvSpPr/>
          <p:nvPr/>
        </p:nvSpPr>
        <p:spPr>
          <a:xfrm>
            <a:off x="774658" y="2540042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869;p36">
            <a:extLst>
              <a:ext uri="{FF2B5EF4-FFF2-40B4-BE49-F238E27FC236}">
                <a16:creationId xmlns:a16="http://schemas.microsoft.com/office/drawing/2014/main" id="{03EAAEE3-681A-49F1-9F34-A0EBA3E3C28B}"/>
              </a:ext>
            </a:extLst>
          </p:cNvPr>
          <p:cNvSpPr/>
          <p:nvPr/>
        </p:nvSpPr>
        <p:spPr>
          <a:xfrm>
            <a:off x="799122" y="2563673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70;p36">
            <a:extLst>
              <a:ext uri="{FF2B5EF4-FFF2-40B4-BE49-F238E27FC236}">
                <a16:creationId xmlns:a16="http://schemas.microsoft.com/office/drawing/2014/main" id="{A73E6AD3-DFF0-4367-B98C-37A8469E71DF}"/>
              </a:ext>
            </a:extLst>
          </p:cNvPr>
          <p:cNvSpPr/>
          <p:nvPr/>
        </p:nvSpPr>
        <p:spPr>
          <a:xfrm>
            <a:off x="799122" y="2612622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71;p36">
            <a:extLst>
              <a:ext uri="{FF2B5EF4-FFF2-40B4-BE49-F238E27FC236}">
                <a16:creationId xmlns:a16="http://schemas.microsoft.com/office/drawing/2014/main" id="{374B04C5-51E3-4588-B055-1A2FAAA11F0E}"/>
              </a:ext>
            </a:extLst>
          </p:cNvPr>
          <p:cNvSpPr/>
          <p:nvPr/>
        </p:nvSpPr>
        <p:spPr>
          <a:xfrm>
            <a:off x="904909" y="2568253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872;p36">
            <a:extLst>
              <a:ext uri="{FF2B5EF4-FFF2-40B4-BE49-F238E27FC236}">
                <a16:creationId xmlns:a16="http://schemas.microsoft.com/office/drawing/2014/main" id="{F54D5B04-5AC0-4C6F-AD88-B00733E9FE75}"/>
              </a:ext>
            </a:extLst>
          </p:cNvPr>
          <p:cNvSpPr/>
          <p:nvPr/>
        </p:nvSpPr>
        <p:spPr>
          <a:xfrm>
            <a:off x="904909" y="258566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873;p36">
            <a:extLst>
              <a:ext uri="{FF2B5EF4-FFF2-40B4-BE49-F238E27FC236}">
                <a16:creationId xmlns:a16="http://schemas.microsoft.com/office/drawing/2014/main" id="{ECAE1DDF-D103-4B52-8E24-3766B596A7CB}"/>
              </a:ext>
            </a:extLst>
          </p:cNvPr>
          <p:cNvSpPr/>
          <p:nvPr/>
        </p:nvSpPr>
        <p:spPr>
          <a:xfrm>
            <a:off x="904909" y="260267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874;p36">
            <a:extLst>
              <a:ext uri="{FF2B5EF4-FFF2-40B4-BE49-F238E27FC236}">
                <a16:creationId xmlns:a16="http://schemas.microsoft.com/office/drawing/2014/main" id="{F9D50AFA-EE04-466C-AF7A-1D70A5BB92BC}"/>
              </a:ext>
            </a:extLst>
          </p:cNvPr>
          <p:cNvSpPr/>
          <p:nvPr/>
        </p:nvSpPr>
        <p:spPr>
          <a:xfrm>
            <a:off x="904909" y="261968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875;p36">
            <a:extLst>
              <a:ext uri="{FF2B5EF4-FFF2-40B4-BE49-F238E27FC236}">
                <a16:creationId xmlns:a16="http://schemas.microsoft.com/office/drawing/2014/main" id="{F25B74B3-13F1-4C3F-9F10-99AB840B5C99}"/>
              </a:ext>
            </a:extLst>
          </p:cNvPr>
          <p:cNvSpPr/>
          <p:nvPr/>
        </p:nvSpPr>
        <p:spPr>
          <a:xfrm>
            <a:off x="904909" y="263669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876;p36">
            <a:extLst>
              <a:ext uri="{FF2B5EF4-FFF2-40B4-BE49-F238E27FC236}">
                <a16:creationId xmlns:a16="http://schemas.microsoft.com/office/drawing/2014/main" id="{52233E5C-E1BA-4547-ACEF-99A8B6C4EF4D}"/>
              </a:ext>
            </a:extLst>
          </p:cNvPr>
          <p:cNvSpPr/>
          <p:nvPr/>
        </p:nvSpPr>
        <p:spPr>
          <a:xfrm>
            <a:off x="904909" y="2653700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877;p36">
            <a:extLst>
              <a:ext uri="{FF2B5EF4-FFF2-40B4-BE49-F238E27FC236}">
                <a16:creationId xmlns:a16="http://schemas.microsoft.com/office/drawing/2014/main" id="{4617629C-4BAB-40DE-9F9B-B6AEDF04C00D}"/>
              </a:ext>
            </a:extLst>
          </p:cNvPr>
          <p:cNvSpPr/>
          <p:nvPr/>
        </p:nvSpPr>
        <p:spPr>
          <a:xfrm>
            <a:off x="904909" y="2671126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878;p36">
            <a:extLst>
              <a:ext uri="{FF2B5EF4-FFF2-40B4-BE49-F238E27FC236}">
                <a16:creationId xmlns:a16="http://schemas.microsoft.com/office/drawing/2014/main" id="{49236594-BC1D-44E9-8311-C1170A418142}"/>
              </a:ext>
            </a:extLst>
          </p:cNvPr>
          <p:cNvSpPr/>
          <p:nvPr/>
        </p:nvSpPr>
        <p:spPr>
          <a:xfrm>
            <a:off x="904909" y="2688136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879;p36">
            <a:extLst>
              <a:ext uri="{FF2B5EF4-FFF2-40B4-BE49-F238E27FC236}">
                <a16:creationId xmlns:a16="http://schemas.microsoft.com/office/drawing/2014/main" id="{388AF8FB-3054-4930-A7CA-098DFE56652F}"/>
              </a:ext>
            </a:extLst>
          </p:cNvPr>
          <p:cNvSpPr/>
          <p:nvPr/>
        </p:nvSpPr>
        <p:spPr>
          <a:xfrm>
            <a:off x="915278" y="2467025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880;p36">
            <a:extLst>
              <a:ext uri="{FF2B5EF4-FFF2-40B4-BE49-F238E27FC236}">
                <a16:creationId xmlns:a16="http://schemas.microsoft.com/office/drawing/2014/main" id="{B52C29E7-03FA-4EC8-873F-AD9611912F30}"/>
              </a:ext>
            </a:extLst>
          </p:cNvPr>
          <p:cNvSpPr/>
          <p:nvPr/>
        </p:nvSpPr>
        <p:spPr>
          <a:xfrm>
            <a:off x="915278" y="2479059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881;p36">
            <a:extLst>
              <a:ext uri="{FF2B5EF4-FFF2-40B4-BE49-F238E27FC236}">
                <a16:creationId xmlns:a16="http://schemas.microsoft.com/office/drawing/2014/main" id="{D03EA69C-53E4-4626-83C9-1AB40F6B9A41}"/>
              </a:ext>
            </a:extLst>
          </p:cNvPr>
          <p:cNvSpPr/>
          <p:nvPr/>
        </p:nvSpPr>
        <p:spPr>
          <a:xfrm>
            <a:off x="915278" y="24906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882;p36">
            <a:extLst>
              <a:ext uri="{FF2B5EF4-FFF2-40B4-BE49-F238E27FC236}">
                <a16:creationId xmlns:a16="http://schemas.microsoft.com/office/drawing/2014/main" id="{B4E12384-23E2-4FC9-A9A9-B3B8D43A24DD}"/>
              </a:ext>
            </a:extLst>
          </p:cNvPr>
          <p:cNvSpPr/>
          <p:nvPr/>
        </p:nvSpPr>
        <p:spPr>
          <a:xfrm>
            <a:off x="915278" y="243260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883;p36">
            <a:extLst>
              <a:ext uri="{FF2B5EF4-FFF2-40B4-BE49-F238E27FC236}">
                <a16:creationId xmlns:a16="http://schemas.microsoft.com/office/drawing/2014/main" id="{0F642931-529A-4625-BDC3-2DBB3B6324EB}"/>
              </a:ext>
            </a:extLst>
          </p:cNvPr>
          <p:cNvSpPr/>
          <p:nvPr/>
        </p:nvSpPr>
        <p:spPr>
          <a:xfrm>
            <a:off x="915278" y="244381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884;p36">
            <a:extLst>
              <a:ext uri="{FF2B5EF4-FFF2-40B4-BE49-F238E27FC236}">
                <a16:creationId xmlns:a16="http://schemas.microsoft.com/office/drawing/2014/main" id="{58EF9CC0-A966-4DEE-A436-FA124CD433AA}"/>
              </a:ext>
            </a:extLst>
          </p:cNvPr>
          <p:cNvSpPr/>
          <p:nvPr/>
        </p:nvSpPr>
        <p:spPr>
          <a:xfrm>
            <a:off x="915278" y="24554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885;p36">
            <a:extLst>
              <a:ext uri="{FF2B5EF4-FFF2-40B4-BE49-F238E27FC236}">
                <a16:creationId xmlns:a16="http://schemas.microsoft.com/office/drawing/2014/main" id="{EFACBF68-F8FA-4A1D-A829-4BF96627F028}"/>
              </a:ext>
            </a:extLst>
          </p:cNvPr>
          <p:cNvSpPr/>
          <p:nvPr/>
        </p:nvSpPr>
        <p:spPr>
          <a:xfrm>
            <a:off x="915278" y="239734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86;p36">
            <a:extLst>
              <a:ext uri="{FF2B5EF4-FFF2-40B4-BE49-F238E27FC236}">
                <a16:creationId xmlns:a16="http://schemas.microsoft.com/office/drawing/2014/main" id="{22912F1C-6165-40A0-85E1-A559CB80BE49}"/>
              </a:ext>
            </a:extLst>
          </p:cNvPr>
          <p:cNvSpPr/>
          <p:nvPr/>
        </p:nvSpPr>
        <p:spPr>
          <a:xfrm>
            <a:off x="915278" y="240854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887;p36">
            <a:extLst>
              <a:ext uri="{FF2B5EF4-FFF2-40B4-BE49-F238E27FC236}">
                <a16:creationId xmlns:a16="http://schemas.microsoft.com/office/drawing/2014/main" id="{A68D10BA-9B9D-48E7-ACA1-4AA35A800FFF}"/>
              </a:ext>
            </a:extLst>
          </p:cNvPr>
          <p:cNvSpPr/>
          <p:nvPr/>
        </p:nvSpPr>
        <p:spPr>
          <a:xfrm>
            <a:off x="915278" y="242057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888;p36">
            <a:extLst>
              <a:ext uri="{FF2B5EF4-FFF2-40B4-BE49-F238E27FC236}">
                <a16:creationId xmlns:a16="http://schemas.microsoft.com/office/drawing/2014/main" id="{EC75ADFF-7013-4A7C-853B-3DA2524E5354}"/>
              </a:ext>
            </a:extLst>
          </p:cNvPr>
          <p:cNvSpPr/>
          <p:nvPr/>
        </p:nvSpPr>
        <p:spPr>
          <a:xfrm>
            <a:off x="915278" y="2362090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889;p36">
            <a:extLst>
              <a:ext uri="{FF2B5EF4-FFF2-40B4-BE49-F238E27FC236}">
                <a16:creationId xmlns:a16="http://schemas.microsoft.com/office/drawing/2014/main" id="{3B3BF0D2-E7D5-4B67-9AD3-FD65CFF22345}"/>
              </a:ext>
            </a:extLst>
          </p:cNvPr>
          <p:cNvSpPr/>
          <p:nvPr/>
        </p:nvSpPr>
        <p:spPr>
          <a:xfrm>
            <a:off x="915278" y="237368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90;p36">
            <a:extLst>
              <a:ext uri="{FF2B5EF4-FFF2-40B4-BE49-F238E27FC236}">
                <a16:creationId xmlns:a16="http://schemas.microsoft.com/office/drawing/2014/main" id="{D59FD548-3949-4CFB-AE71-D942A7A5A7F0}"/>
              </a:ext>
            </a:extLst>
          </p:cNvPr>
          <p:cNvSpPr/>
          <p:nvPr/>
        </p:nvSpPr>
        <p:spPr>
          <a:xfrm>
            <a:off x="915278" y="238530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891;p36">
            <a:extLst>
              <a:ext uri="{FF2B5EF4-FFF2-40B4-BE49-F238E27FC236}">
                <a16:creationId xmlns:a16="http://schemas.microsoft.com/office/drawing/2014/main" id="{6E830729-5AFC-43C8-A412-C6627EC7FC95}"/>
              </a:ext>
            </a:extLst>
          </p:cNvPr>
          <p:cNvSpPr/>
          <p:nvPr/>
        </p:nvSpPr>
        <p:spPr>
          <a:xfrm>
            <a:off x="915278" y="2326821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892;p36">
            <a:extLst>
              <a:ext uri="{FF2B5EF4-FFF2-40B4-BE49-F238E27FC236}">
                <a16:creationId xmlns:a16="http://schemas.microsoft.com/office/drawing/2014/main" id="{8A2BAF54-8666-4F30-9088-0BA343016D27}"/>
              </a:ext>
            </a:extLst>
          </p:cNvPr>
          <p:cNvSpPr/>
          <p:nvPr/>
        </p:nvSpPr>
        <p:spPr>
          <a:xfrm>
            <a:off x="915278" y="233885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893;p36">
            <a:extLst>
              <a:ext uri="{FF2B5EF4-FFF2-40B4-BE49-F238E27FC236}">
                <a16:creationId xmlns:a16="http://schemas.microsoft.com/office/drawing/2014/main" id="{052E437F-E116-447B-8CF6-594068F2C3AA}"/>
              </a:ext>
            </a:extLst>
          </p:cNvPr>
          <p:cNvSpPr/>
          <p:nvPr/>
        </p:nvSpPr>
        <p:spPr>
          <a:xfrm>
            <a:off x="915278" y="23500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894;p36">
            <a:extLst>
              <a:ext uri="{FF2B5EF4-FFF2-40B4-BE49-F238E27FC236}">
                <a16:creationId xmlns:a16="http://schemas.microsoft.com/office/drawing/2014/main" id="{DC92A2CE-C3EE-4A43-BC54-B0615E31573E}"/>
              </a:ext>
            </a:extLst>
          </p:cNvPr>
          <p:cNvSpPr/>
          <p:nvPr/>
        </p:nvSpPr>
        <p:spPr>
          <a:xfrm>
            <a:off x="915278" y="229198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95;p36">
            <a:extLst>
              <a:ext uri="{FF2B5EF4-FFF2-40B4-BE49-F238E27FC236}">
                <a16:creationId xmlns:a16="http://schemas.microsoft.com/office/drawing/2014/main" id="{EE2CC227-3D1C-4188-B8F0-C71B87AB7432}"/>
              </a:ext>
            </a:extLst>
          </p:cNvPr>
          <p:cNvSpPr/>
          <p:nvPr/>
        </p:nvSpPr>
        <p:spPr>
          <a:xfrm>
            <a:off x="915278" y="23035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896;p36">
            <a:extLst>
              <a:ext uri="{FF2B5EF4-FFF2-40B4-BE49-F238E27FC236}">
                <a16:creationId xmlns:a16="http://schemas.microsoft.com/office/drawing/2014/main" id="{C5D5C745-9246-47C3-A7AF-EFCD1DBE5CF9}"/>
              </a:ext>
            </a:extLst>
          </p:cNvPr>
          <p:cNvSpPr/>
          <p:nvPr/>
        </p:nvSpPr>
        <p:spPr>
          <a:xfrm>
            <a:off x="915278" y="231520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897;p36">
            <a:extLst>
              <a:ext uri="{FF2B5EF4-FFF2-40B4-BE49-F238E27FC236}">
                <a16:creationId xmlns:a16="http://schemas.microsoft.com/office/drawing/2014/main" id="{C9332D5B-4030-4913-8CE3-FA34D4455E87}"/>
              </a:ext>
            </a:extLst>
          </p:cNvPr>
          <p:cNvSpPr/>
          <p:nvPr/>
        </p:nvSpPr>
        <p:spPr>
          <a:xfrm>
            <a:off x="914029" y="2256719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898;p36">
            <a:extLst>
              <a:ext uri="{FF2B5EF4-FFF2-40B4-BE49-F238E27FC236}">
                <a16:creationId xmlns:a16="http://schemas.microsoft.com/office/drawing/2014/main" id="{7C61E454-A08B-4EE8-939F-02D184F2FE70}"/>
              </a:ext>
            </a:extLst>
          </p:cNvPr>
          <p:cNvSpPr/>
          <p:nvPr/>
        </p:nvSpPr>
        <p:spPr>
          <a:xfrm>
            <a:off x="915278" y="2268753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899;p36">
            <a:extLst>
              <a:ext uri="{FF2B5EF4-FFF2-40B4-BE49-F238E27FC236}">
                <a16:creationId xmlns:a16="http://schemas.microsoft.com/office/drawing/2014/main" id="{304DF785-C1AF-4133-B90B-D1B57A1588E8}"/>
              </a:ext>
            </a:extLst>
          </p:cNvPr>
          <p:cNvSpPr/>
          <p:nvPr/>
        </p:nvSpPr>
        <p:spPr>
          <a:xfrm>
            <a:off x="915278" y="2279955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900;p36">
            <a:extLst>
              <a:ext uri="{FF2B5EF4-FFF2-40B4-BE49-F238E27FC236}">
                <a16:creationId xmlns:a16="http://schemas.microsoft.com/office/drawing/2014/main" id="{7F59BC77-6113-49B0-9DBC-7A492ACFF168}"/>
              </a:ext>
            </a:extLst>
          </p:cNvPr>
          <p:cNvSpPr/>
          <p:nvPr/>
        </p:nvSpPr>
        <p:spPr>
          <a:xfrm>
            <a:off x="911114" y="2221470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901;p36">
            <a:extLst>
              <a:ext uri="{FF2B5EF4-FFF2-40B4-BE49-F238E27FC236}">
                <a16:creationId xmlns:a16="http://schemas.microsoft.com/office/drawing/2014/main" id="{6304F9C9-E098-4A71-8E8E-00882D9D9B5E}"/>
              </a:ext>
            </a:extLst>
          </p:cNvPr>
          <p:cNvSpPr/>
          <p:nvPr/>
        </p:nvSpPr>
        <p:spPr>
          <a:xfrm>
            <a:off x="912780" y="2233484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902;p36">
            <a:extLst>
              <a:ext uri="{FF2B5EF4-FFF2-40B4-BE49-F238E27FC236}">
                <a16:creationId xmlns:a16="http://schemas.microsoft.com/office/drawing/2014/main" id="{D725B146-6A74-4502-A2C4-20500DB517F3}"/>
              </a:ext>
            </a:extLst>
          </p:cNvPr>
          <p:cNvSpPr/>
          <p:nvPr/>
        </p:nvSpPr>
        <p:spPr>
          <a:xfrm>
            <a:off x="913612" y="2244685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903;p36">
            <a:extLst>
              <a:ext uri="{FF2B5EF4-FFF2-40B4-BE49-F238E27FC236}">
                <a16:creationId xmlns:a16="http://schemas.microsoft.com/office/drawing/2014/main" id="{04CB9B04-4BEB-47E2-96F1-D323868263A4}"/>
              </a:ext>
            </a:extLst>
          </p:cNvPr>
          <p:cNvSpPr/>
          <p:nvPr/>
        </p:nvSpPr>
        <p:spPr>
          <a:xfrm>
            <a:off x="902827" y="2187450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904;p36">
            <a:extLst>
              <a:ext uri="{FF2B5EF4-FFF2-40B4-BE49-F238E27FC236}">
                <a16:creationId xmlns:a16="http://schemas.microsoft.com/office/drawing/2014/main" id="{5BBB9DC0-E865-411E-A85A-09B0E0225BC4}"/>
              </a:ext>
            </a:extLst>
          </p:cNvPr>
          <p:cNvSpPr/>
          <p:nvPr/>
        </p:nvSpPr>
        <p:spPr>
          <a:xfrm>
            <a:off x="905722" y="2198651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905;p36">
            <a:extLst>
              <a:ext uri="{FF2B5EF4-FFF2-40B4-BE49-F238E27FC236}">
                <a16:creationId xmlns:a16="http://schemas.microsoft.com/office/drawing/2014/main" id="{A6B07628-FAF9-4F3F-AD06-9E6C2BB4F805}"/>
              </a:ext>
            </a:extLst>
          </p:cNvPr>
          <p:cNvSpPr/>
          <p:nvPr/>
        </p:nvSpPr>
        <p:spPr>
          <a:xfrm>
            <a:off x="909053" y="2210269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906;p36">
            <a:extLst>
              <a:ext uri="{FF2B5EF4-FFF2-40B4-BE49-F238E27FC236}">
                <a16:creationId xmlns:a16="http://schemas.microsoft.com/office/drawing/2014/main" id="{248C0E3B-9547-415B-B864-F465E102837C}"/>
              </a:ext>
            </a:extLst>
          </p:cNvPr>
          <p:cNvSpPr/>
          <p:nvPr/>
        </p:nvSpPr>
        <p:spPr>
          <a:xfrm>
            <a:off x="890794" y="2154263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907;p36">
            <a:extLst>
              <a:ext uri="{FF2B5EF4-FFF2-40B4-BE49-F238E27FC236}">
                <a16:creationId xmlns:a16="http://schemas.microsoft.com/office/drawing/2014/main" id="{5B325986-6C7C-48C1-9ADB-BDA221905A14}"/>
              </a:ext>
            </a:extLst>
          </p:cNvPr>
          <p:cNvSpPr/>
          <p:nvPr/>
        </p:nvSpPr>
        <p:spPr>
          <a:xfrm>
            <a:off x="894937" y="2165047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08;p36">
            <a:extLst>
              <a:ext uri="{FF2B5EF4-FFF2-40B4-BE49-F238E27FC236}">
                <a16:creationId xmlns:a16="http://schemas.microsoft.com/office/drawing/2014/main" id="{0683BE0B-B659-4277-BFE8-2224EEE350CA}"/>
              </a:ext>
            </a:extLst>
          </p:cNvPr>
          <p:cNvSpPr/>
          <p:nvPr/>
        </p:nvSpPr>
        <p:spPr>
          <a:xfrm>
            <a:off x="899100" y="2175832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909;p36">
            <a:extLst>
              <a:ext uri="{FF2B5EF4-FFF2-40B4-BE49-F238E27FC236}">
                <a16:creationId xmlns:a16="http://schemas.microsoft.com/office/drawing/2014/main" id="{6439588A-9DDC-49C1-A09C-1C1C2C26EAFC}"/>
              </a:ext>
            </a:extLst>
          </p:cNvPr>
          <p:cNvSpPr/>
          <p:nvPr/>
        </p:nvSpPr>
        <p:spPr>
          <a:xfrm>
            <a:off x="874200" y="2123157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910;p36">
            <a:extLst>
              <a:ext uri="{FF2B5EF4-FFF2-40B4-BE49-F238E27FC236}">
                <a16:creationId xmlns:a16="http://schemas.microsoft.com/office/drawing/2014/main" id="{ED41948F-299C-48FD-8EFE-46A638CBC083}"/>
              </a:ext>
            </a:extLst>
          </p:cNvPr>
          <p:cNvSpPr/>
          <p:nvPr/>
        </p:nvSpPr>
        <p:spPr>
          <a:xfrm>
            <a:off x="880009" y="2133525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11;p36">
            <a:extLst>
              <a:ext uri="{FF2B5EF4-FFF2-40B4-BE49-F238E27FC236}">
                <a16:creationId xmlns:a16="http://schemas.microsoft.com/office/drawing/2014/main" id="{29DD9CA3-A07C-4167-96A2-D08D3200518D}"/>
              </a:ext>
            </a:extLst>
          </p:cNvPr>
          <p:cNvSpPr/>
          <p:nvPr/>
        </p:nvSpPr>
        <p:spPr>
          <a:xfrm>
            <a:off x="885817" y="2143061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912;p36">
            <a:extLst>
              <a:ext uri="{FF2B5EF4-FFF2-40B4-BE49-F238E27FC236}">
                <a16:creationId xmlns:a16="http://schemas.microsoft.com/office/drawing/2014/main" id="{0AABFB4B-B168-4AC6-AD43-B4FA08BAD0A2}"/>
              </a:ext>
            </a:extLst>
          </p:cNvPr>
          <p:cNvSpPr/>
          <p:nvPr/>
        </p:nvSpPr>
        <p:spPr>
          <a:xfrm>
            <a:off x="853879" y="2094113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913;p36">
            <a:extLst>
              <a:ext uri="{FF2B5EF4-FFF2-40B4-BE49-F238E27FC236}">
                <a16:creationId xmlns:a16="http://schemas.microsoft.com/office/drawing/2014/main" id="{6C582DD5-FAB1-407D-8B36-79F47E15FAB9}"/>
              </a:ext>
            </a:extLst>
          </p:cNvPr>
          <p:cNvSpPr/>
          <p:nvPr/>
        </p:nvSpPr>
        <p:spPr>
          <a:xfrm>
            <a:off x="861353" y="2103232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914;p36">
            <a:extLst>
              <a:ext uri="{FF2B5EF4-FFF2-40B4-BE49-F238E27FC236}">
                <a16:creationId xmlns:a16="http://schemas.microsoft.com/office/drawing/2014/main" id="{826A36BE-FCE1-4AE5-9CBE-66BAF8C5C3BC}"/>
              </a:ext>
            </a:extLst>
          </p:cNvPr>
          <p:cNvSpPr/>
          <p:nvPr/>
        </p:nvSpPr>
        <p:spPr>
          <a:xfrm>
            <a:off x="867975" y="2112788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915;p36">
            <a:extLst>
              <a:ext uri="{FF2B5EF4-FFF2-40B4-BE49-F238E27FC236}">
                <a16:creationId xmlns:a16="http://schemas.microsoft.com/office/drawing/2014/main" id="{7B1A27F4-EA22-47AB-AACF-0465F0F438DC}"/>
              </a:ext>
            </a:extLst>
          </p:cNvPr>
          <p:cNvSpPr/>
          <p:nvPr/>
        </p:nvSpPr>
        <p:spPr>
          <a:xfrm>
            <a:off x="830644" y="206756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916;p36">
            <a:extLst>
              <a:ext uri="{FF2B5EF4-FFF2-40B4-BE49-F238E27FC236}">
                <a16:creationId xmlns:a16="http://schemas.microsoft.com/office/drawing/2014/main" id="{69F5F7EE-9AEE-4649-B218-9BF52B323D26}"/>
              </a:ext>
            </a:extLst>
          </p:cNvPr>
          <p:cNvSpPr/>
          <p:nvPr/>
        </p:nvSpPr>
        <p:spPr>
          <a:xfrm>
            <a:off x="838951" y="2076270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917;p36">
            <a:extLst>
              <a:ext uri="{FF2B5EF4-FFF2-40B4-BE49-F238E27FC236}">
                <a16:creationId xmlns:a16="http://schemas.microsoft.com/office/drawing/2014/main" id="{7BB8B1F9-B811-4897-BE9D-A678137CCE04}"/>
              </a:ext>
            </a:extLst>
          </p:cNvPr>
          <p:cNvSpPr/>
          <p:nvPr/>
        </p:nvSpPr>
        <p:spPr>
          <a:xfrm>
            <a:off x="846821" y="2084577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918;p36">
            <a:extLst>
              <a:ext uri="{FF2B5EF4-FFF2-40B4-BE49-F238E27FC236}">
                <a16:creationId xmlns:a16="http://schemas.microsoft.com/office/drawing/2014/main" id="{FCFB7E97-668A-4072-BF14-EB3489EA7EA7}"/>
              </a:ext>
            </a:extLst>
          </p:cNvPr>
          <p:cNvSpPr/>
          <p:nvPr/>
        </p:nvSpPr>
        <p:spPr>
          <a:xfrm>
            <a:off x="804098" y="2044748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919;p36">
            <a:extLst>
              <a:ext uri="{FF2B5EF4-FFF2-40B4-BE49-F238E27FC236}">
                <a16:creationId xmlns:a16="http://schemas.microsoft.com/office/drawing/2014/main" id="{34794565-4CDD-4900-8C7C-47CAED4468FA}"/>
              </a:ext>
            </a:extLst>
          </p:cNvPr>
          <p:cNvSpPr/>
          <p:nvPr/>
        </p:nvSpPr>
        <p:spPr>
          <a:xfrm>
            <a:off x="813218" y="2051806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920;p36">
            <a:extLst>
              <a:ext uri="{FF2B5EF4-FFF2-40B4-BE49-F238E27FC236}">
                <a16:creationId xmlns:a16="http://schemas.microsoft.com/office/drawing/2014/main" id="{542C340E-3C94-4D42-B9EE-D3FCCAEE1011}"/>
              </a:ext>
            </a:extLst>
          </p:cNvPr>
          <p:cNvSpPr/>
          <p:nvPr/>
        </p:nvSpPr>
        <p:spPr>
          <a:xfrm>
            <a:off x="821941" y="2059676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921;p36">
            <a:extLst>
              <a:ext uri="{FF2B5EF4-FFF2-40B4-BE49-F238E27FC236}">
                <a16:creationId xmlns:a16="http://schemas.microsoft.com/office/drawing/2014/main" id="{75C87041-6BF9-4520-9DD5-8143AD1B80FC}"/>
              </a:ext>
            </a:extLst>
          </p:cNvPr>
          <p:cNvSpPr/>
          <p:nvPr/>
        </p:nvSpPr>
        <p:spPr>
          <a:xfrm>
            <a:off x="775054" y="2025676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922;p36">
            <a:extLst>
              <a:ext uri="{FF2B5EF4-FFF2-40B4-BE49-F238E27FC236}">
                <a16:creationId xmlns:a16="http://schemas.microsoft.com/office/drawing/2014/main" id="{BF9444DF-B79A-400E-BAB9-AACAFAC61EC0}"/>
              </a:ext>
            </a:extLst>
          </p:cNvPr>
          <p:cNvSpPr/>
          <p:nvPr/>
        </p:nvSpPr>
        <p:spPr>
          <a:xfrm>
            <a:off x="785026" y="2031881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923;p36">
            <a:extLst>
              <a:ext uri="{FF2B5EF4-FFF2-40B4-BE49-F238E27FC236}">
                <a16:creationId xmlns:a16="http://schemas.microsoft.com/office/drawing/2014/main" id="{0D02953D-85E9-401E-AF57-E85C77EA59AD}"/>
              </a:ext>
            </a:extLst>
          </p:cNvPr>
          <p:cNvSpPr/>
          <p:nvPr/>
        </p:nvSpPr>
        <p:spPr>
          <a:xfrm>
            <a:off x="794978" y="2038107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924;p36">
            <a:extLst>
              <a:ext uri="{FF2B5EF4-FFF2-40B4-BE49-F238E27FC236}">
                <a16:creationId xmlns:a16="http://schemas.microsoft.com/office/drawing/2014/main" id="{23D6486F-7AAA-4387-9473-2BD10A56C5E0}"/>
              </a:ext>
            </a:extLst>
          </p:cNvPr>
          <p:cNvSpPr/>
          <p:nvPr/>
        </p:nvSpPr>
        <p:spPr>
          <a:xfrm>
            <a:off x="743532" y="2009895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925;p36">
            <a:extLst>
              <a:ext uri="{FF2B5EF4-FFF2-40B4-BE49-F238E27FC236}">
                <a16:creationId xmlns:a16="http://schemas.microsoft.com/office/drawing/2014/main" id="{C1820DDB-CA98-4067-A3C8-F948B56A0061}"/>
              </a:ext>
            </a:extLst>
          </p:cNvPr>
          <p:cNvSpPr/>
          <p:nvPr/>
        </p:nvSpPr>
        <p:spPr>
          <a:xfrm>
            <a:off x="754317" y="2014475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926;p36">
            <a:extLst>
              <a:ext uri="{FF2B5EF4-FFF2-40B4-BE49-F238E27FC236}">
                <a16:creationId xmlns:a16="http://schemas.microsoft.com/office/drawing/2014/main" id="{40DE7B71-C5A3-4B57-9B17-FB817B2B39DE}"/>
              </a:ext>
            </a:extLst>
          </p:cNvPr>
          <p:cNvSpPr/>
          <p:nvPr/>
        </p:nvSpPr>
        <p:spPr>
          <a:xfrm>
            <a:off x="764686" y="2019867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927;p36">
            <a:extLst>
              <a:ext uri="{FF2B5EF4-FFF2-40B4-BE49-F238E27FC236}">
                <a16:creationId xmlns:a16="http://schemas.microsoft.com/office/drawing/2014/main" id="{66BD4B58-1811-4112-A938-551BC913BA17}"/>
              </a:ext>
            </a:extLst>
          </p:cNvPr>
          <p:cNvSpPr/>
          <p:nvPr/>
        </p:nvSpPr>
        <p:spPr>
          <a:xfrm>
            <a:off x="710345" y="1998714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928;p36">
            <a:extLst>
              <a:ext uri="{FF2B5EF4-FFF2-40B4-BE49-F238E27FC236}">
                <a16:creationId xmlns:a16="http://schemas.microsoft.com/office/drawing/2014/main" id="{6789F4AB-42E2-40AC-B80E-A9D443BAEB41}"/>
              </a:ext>
            </a:extLst>
          </p:cNvPr>
          <p:cNvSpPr/>
          <p:nvPr/>
        </p:nvSpPr>
        <p:spPr>
          <a:xfrm>
            <a:off x="721962" y="2001608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929;p36">
            <a:extLst>
              <a:ext uri="{FF2B5EF4-FFF2-40B4-BE49-F238E27FC236}">
                <a16:creationId xmlns:a16="http://schemas.microsoft.com/office/drawing/2014/main" id="{8C88FEFB-973F-4913-9F6C-CE8768CA00A5}"/>
              </a:ext>
            </a:extLst>
          </p:cNvPr>
          <p:cNvSpPr/>
          <p:nvPr/>
        </p:nvSpPr>
        <p:spPr>
          <a:xfrm>
            <a:off x="732747" y="2005752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930;p36">
            <a:extLst>
              <a:ext uri="{FF2B5EF4-FFF2-40B4-BE49-F238E27FC236}">
                <a16:creationId xmlns:a16="http://schemas.microsoft.com/office/drawing/2014/main" id="{6B8AA29E-CD41-4368-9787-F21B7D52B45F}"/>
              </a:ext>
            </a:extLst>
          </p:cNvPr>
          <p:cNvSpPr/>
          <p:nvPr/>
        </p:nvSpPr>
        <p:spPr>
          <a:xfrm>
            <a:off x="676344" y="1991656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931;p36">
            <a:extLst>
              <a:ext uri="{FF2B5EF4-FFF2-40B4-BE49-F238E27FC236}">
                <a16:creationId xmlns:a16="http://schemas.microsoft.com/office/drawing/2014/main" id="{CC24EA80-E50B-4A68-BE97-96A5C9DF4C09}"/>
              </a:ext>
            </a:extLst>
          </p:cNvPr>
          <p:cNvSpPr/>
          <p:nvPr/>
        </p:nvSpPr>
        <p:spPr>
          <a:xfrm>
            <a:off x="687962" y="1993321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932;p36">
            <a:extLst>
              <a:ext uri="{FF2B5EF4-FFF2-40B4-BE49-F238E27FC236}">
                <a16:creationId xmlns:a16="http://schemas.microsoft.com/office/drawing/2014/main" id="{7C9D7BE5-0E53-4B6D-96F4-75261C45D41F}"/>
              </a:ext>
            </a:extLst>
          </p:cNvPr>
          <p:cNvSpPr/>
          <p:nvPr/>
        </p:nvSpPr>
        <p:spPr>
          <a:xfrm>
            <a:off x="699143" y="1995799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933;p36">
            <a:extLst>
              <a:ext uri="{FF2B5EF4-FFF2-40B4-BE49-F238E27FC236}">
                <a16:creationId xmlns:a16="http://schemas.microsoft.com/office/drawing/2014/main" id="{C93C1ABE-A2E6-4129-B418-D403BB779243}"/>
              </a:ext>
            </a:extLst>
          </p:cNvPr>
          <p:cNvSpPr/>
          <p:nvPr/>
        </p:nvSpPr>
        <p:spPr>
          <a:xfrm>
            <a:off x="641492" y="1989158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934;p36">
            <a:extLst>
              <a:ext uri="{FF2B5EF4-FFF2-40B4-BE49-F238E27FC236}">
                <a16:creationId xmlns:a16="http://schemas.microsoft.com/office/drawing/2014/main" id="{DDFF6ECF-D80C-4490-9004-DADB8E4F8203}"/>
              </a:ext>
            </a:extLst>
          </p:cNvPr>
          <p:cNvSpPr/>
          <p:nvPr/>
        </p:nvSpPr>
        <p:spPr>
          <a:xfrm>
            <a:off x="653526" y="1989574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935;p36">
            <a:extLst>
              <a:ext uri="{FF2B5EF4-FFF2-40B4-BE49-F238E27FC236}">
                <a16:creationId xmlns:a16="http://schemas.microsoft.com/office/drawing/2014/main" id="{D04B6EDF-5816-43B8-B618-31DFE7EECF16}"/>
              </a:ext>
            </a:extLst>
          </p:cNvPr>
          <p:cNvSpPr/>
          <p:nvPr/>
        </p:nvSpPr>
        <p:spPr>
          <a:xfrm>
            <a:off x="664311" y="1990823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936;p36">
            <a:extLst>
              <a:ext uri="{FF2B5EF4-FFF2-40B4-BE49-F238E27FC236}">
                <a16:creationId xmlns:a16="http://schemas.microsoft.com/office/drawing/2014/main" id="{475E331D-9322-4C27-BA4E-67FB5C5BFE7C}"/>
              </a:ext>
            </a:extLst>
          </p:cNvPr>
          <p:cNvSpPr/>
          <p:nvPr/>
        </p:nvSpPr>
        <p:spPr>
          <a:xfrm>
            <a:off x="3535113" y="2076198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937;p36">
            <a:extLst>
              <a:ext uri="{FF2B5EF4-FFF2-40B4-BE49-F238E27FC236}">
                <a16:creationId xmlns:a16="http://schemas.microsoft.com/office/drawing/2014/main" id="{59A77B15-DD9D-4929-86F2-E658259BDD44}"/>
              </a:ext>
            </a:extLst>
          </p:cNvPr>
          <p:cNvSpPr/>
          <p:nvPr/>
        </p:nvSpPr>
        <p:spPr>
          <a:xfrm>
            <a:off x="3486887" y="200147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938;p36">
            <a:extLst>
              <a:ext uri="{FF2B5EF4-FFF2-40B4-BE49-F238E27FC236}">
                <a16:creationId xmlns:a16="http://schemas.microsoft.com/office/drawing/2014/main" id="{BE694088-4040-4841-AD68-41B4D65666B2}"/>
              </a:ext>
            </a:extLst>
          </p:cNvPr>
          <p:cNvSpPr/>
          <p:nvPr/>
        </p:nvSpPr>
        <p:spPr>
          <a:xfrm>
            <a:off x="3515811" y="204128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939;p36">
            <a:extLst>
              <a:ext uri="{FF2B5EF4-FFF2-40B4-BE49-F238E27FC236}">
                <a16:creationId xmlns:a16="http://schemas.microsoft.com/office/drawing/2014/main" id="{392560B1-09C0-4012-87E3-3EA464E07F1D}"/>
              </a:ext>
            </a:extLst>
          </p:cNvPr>
          <p:cNvSpPr/>
          <p:nvPr/>
        </p:nvSpPr>
        <p:spPr>
          <a:xfrm>
            <a:off x="3515811" y="2041285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940;p36">
            <a:extLst>
              <a:ext uri="{FF2B5EF4-FFF2-40B4-BE49-F238E27FC236}">
                <a16:creationId xmlns:a16="http://schemas.microsoft.com/office/drawing/2014/main" id="{B33E4E9A-F1EA-48F3-B85F-400A86041E19}"/>
              </a:ext>
            </a:extLst>
          </p:cNvPr>
          <p:cNvSpPr/>
          <p:nvPr/>
        </p:nvSpPr>
        <p:spPr>
          <a:xfrm>
            <a:off x="3455543" y="1960513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941;p36">
            <a:extLst>
              <a:ext uri="{FF2B5EF4-FFF2-40B4-BE49-F238E27FC236}">
                <a16:creationId xmlns:a16="http://schemas.microsoft.com/office/drawing/2014/main" id="{C27A0F26-6DAE-4F10-BA3D-9440009785F9}"/>
              </a:ext>
            </a:extLst>
          </p:cNvPr>
          <p:cNvSpPr/>
          <p:nvPr/>
        </p:nvSpPr>
        <p:spPr>
          <a:xfrm>
            <a:off x="3486887" y="2001475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942;p36">
            <a:extLst>
              <a:ext uri="{FF2B5EF4-FFF2-40B4-BE49-F238E27FC236}">
                <a16:creationId xmlns:a16="http://schemas.microsoft.com/office/drawing/2014/main" id="{73CC6AA7-7F0B-4BE7-AD7C-B21B64DE4880}"/>
              </a:ext>
            </a:extLst>
          </p:cNvPr>
          <p:cNvSpPr/>
          <p:nvPr/>
        </p:nvSpPr>
        <p:spPr>
          <a:xfrm>
            <a:off x="3872899" y="284326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943;p36">
            <a:extLst>
              <a:ext uri="{FF2B5EF4-FFF2-40B4-BE49-F238E27FC236}">
                <a16:creationId xmlns:a16="http://schemas.microsoft.com/office/drawing/2014/main" id="{8B331638-F0D4-4CEF-A9EA-BCFCD8B36AB7}"/>
              </a:ext>
            </a:extLst>
          </p:cNvPr>
          <p:cNvSpPr/>
          <p:nvPr/>
        </p:nvSpPr>
        <p:spPr>
          <a:xfrm>
            <a:off x="3872899" y="283081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944;p36">
            <a:extLst>
              <a:ext uri="{FF2B5EF4-FFF2-40B4-BE49-F238E27FC236}">
                <a16:creationId xmlns:a16="http://schemas.microsoft.com/office/drawing/2014/main" id="{23FC1F4C-BB04-4DC0-A2C8-92734751EF44}"/>
              </a:ext>
            </a:extLst>
          </p:cNvPr>
          <p:cNvSpPr/>
          <p:nvPr/>
        </p:nvSpPr>
        <p:spPr>
          <a:xfrm>
            <a:off x="3872899" y="281838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945;p36">
            <a:extLst>
              <a:ext uri="{FF2B5EF4-FFF2-40B4-BE49-F238E27FC236}">
                <a16:creationId xmlns:a16="http://schemas.microsoft.com/office/drawing/2014/main" id="{A91DA2D9-4F60-4E0A-957D-FAB43B2BB840}"/>
              </a:ext>
            </a:extLst>
          </p:cNvPr>
          <p:cNvSpPr/>
          <p:nvPr/>
        </p:nvSpPr>
        <p:spPr>
          <a:xfrm>
            <a:off x="3872899" y="288060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946;p36">
            <a:extLst>
              <a:ext uri="{FF2B5EF4-FFF2-40B4-BE49-F238E27FC236}">
                <a16:creationId xmlns:a16="http://schemas.microsoft.com/office/drawing/2014/main" id="{6D34E3CA-3DB9-458D-B9AD-D8810674960B}"/>
              </a:ext>
            </a:extLst>
          </p:cNvPr>
          <p:cNvSpPr/>
          <p:nvPr/>
        </p:nvSpPr>
        <p:spPr>
          <a:xfrm>
            <a:off x="3872899" y="286814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947;p36">
            <a:extLst>
              <a:ext uri="{FF2B5EF4-FFF2-40B4-BE49-F238E27FC236}">
                <a16:creationId xmlns:a16="http://schemas.microsoft.com/office/drawing/2014/main" id="{AE0B9F19-D539-404F-BB1C-5AF2468310A1}"/>
              </a:ext>
            </a:extLst>
          </p:cNvPr>
          <p:cNvSpPr/>
          <p:nvPr/>
        </p:nvSpPr>
        <p:spPr>
          <a:xfrm>
            <a:off x="3872899" y="285571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948;p36">
            <a:extLst>
              <a:ext uri="{FF2B5EF4-FFF2-40B4-BE49-F238E27FC236}">
                <a16:creationId xmlns:a16="http://schemas.microsoft.com/office/drawing/2014/main" id="{78376E27-0577-44E4-A1EB-1B30B990CA20}"/>
              </a:ext>
            </a:extLst>
          </p:cNvPr>
          <p:cNvSpPr/>
          <p:nvPr/>
        </p:nvSpPr>
        <p:spPr>
          <a:xfrm>
            <a:off x="3872899" y="29183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949;p36">
            <a:extLst>
              <a:ext uri="{FF2B5EF4-FFF2-40B4-BE49-F238E27FC236}">
                <a16:creationId xmlns:a16="http://schemas.microsoft.com/office/drawing/2014/main" id="{05CDC50F-7BFC-47CA-978E-5B92DAE4505A}"/>
              </a:ext>
            </a:extLst>
          </p:cNvPr>
          <p:cNvSpPr/>
          <p:nvPr/>
        </p:nvSpPr>
        <p:spPr>
          <a:xfrm>
            <a:off x="3872899" y="290589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950;p36">
            <a:extLst>
              <a:ext uri="{FF2B5EF4-FFF2-40B4-BE49-F238E27FC236}">
                <a16:creationId xmlns:a16="http://schemas.microsoft.com/office/drawing/2014/main" id="{43EFEEC1-40A1-48ED-88FF-326F1B54B335}"/>
              </a:ext>
            </a:extLst>
          </p:cNvPr>
          <p:cNvSpPr/>
          <p:nvPr/>
        </p:nvSpPr>
        <p:spPr>
          <a:xfrm>
            <a:off x="3872899" y="289346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951;p36">
            <a:extLst>
              <a:ext uri="{FF2B5EF4-FFF2-40B4-BE49-F238E27FC236}">
                <a16:creationId xmlns:a16="http://schemas.microsoft.com/office/drawing/2014/main" id="{83340130-3143-4FE0-A15C-24637322BF87}"/>
              </a:ext>
            </a:extLst>
          </p:cNvPr>
          <p:cNvSpPr/>
          <p:nvPr/>
        </p:nvSpPr>
        <p:spPr>
          <a:xfrm>
            <a:off x="3872899" y="295567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952;p36">
            <a:extLst>
              <a:ext uri="{FF2B5EF4-FFF2-40B4-BE49-F238E27FC236}">
                <a16:creationId xmlns:a16="http://schemas.microsoft.com/office/drawing/2014/main" id="{A19CF2E2-1C62-441C-AD17-9B54C110F6D7}"/>
              </a:ext>
            </a:extLst>
          </p:cNvPr>
          <p:cNvSpPr/>
          <p:nvPr/>
        </p:nvSpPr>
        <p:spPr>
          <a:xfrm>
            <a:off x="3872899" y="294324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953;p36">
            <a:extLst>
              <a:ext uri="{FF2B5EF4-FFF2-40B4-BE49-F238E27FC236}">
                <a16:creationId xmlns:a16="http://schemas.microsoft.com/office/drawing/2014/main" id="{A999C715-5DEA-4C52-8F09-DA21A9481F25}"/>
              </a:ext>
            </a:extLst>
          </p:cNvPr>
          <p:cNvSpPr/>
          <p:nvPr/>
        </p:nvSpPr>
        <p:spPr>
          <a:xfrm>
            <a:off x="3872899" y="293079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954;p36">
            <a:extLst>
              <a:ext uri="{FF2B5EF4-FFF2-40B4-BE49-F238E27FC236}">
                <a16:creationId xmlns:a16="http://schemas.microsoft.com/office/drawing/2014/main" id="{CE2BD163-B02C-4884-8B1A-34E474068AEC}"/>
              </a:ext>
            </a:extLst>
          </p:cNvPr>
          <p:cNvSpPr/>
          <p:nvPr/>
        </p:nvSpPr>
        <p:spPr>
          <a:xfrm>
            <a:off x="3872899" y="299300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955;p36">
            <a:extLst>
              <a:ext uri="{FF2B5EF4-FFF2-40B4-BE49-F238E27FC236}">
                <a16:creationId xmlns:a16="http://schemas.microsoft.com/office/drawing/2014/main" id="{D1B8DABF-CE24-4660-B0B0-9E3A56267FD1}"/>
              </a:ext>
            </a:extLst>
          </p:cNvPr>
          <p:cNvSpPr/>
          <p:nvPr/>
        </p:nvSpPr>
        <p:spPr>
          <a:xfrm>
            <a:off x="3872899" y="298057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956;p36">
            <a:extLst>
              <a:ext uri="{FF2B5EF4-FFF2-40B4-BE49-F238E27FC236}">
                <a16:creationId xmlns:a16="http://schemas.microsoft.com/office/drawing/2014/main" id="{80375AD7-D5B6-4258-969E-491E1A01D60E}"/>
              </a:ext>
            </a:extLst>
          </p:cNvPr>
          <p:cNvSpPr/>
          <p:nvPr/>
        </p:nvSpPr>
        <p:spPr>
          <a:xfrm>
            <a:off x="3872899" y="296812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957;p36">
            <a:extLst>
              <a:ext uri="{FF2B5EF4-FFF2-40B4-BE49-F238E27FC236}">
                <a16:creationId xmlns:a16="http://schemas.microsoft.com/office/drawing/2014/main" id="{F19CBFD9-465B-422A-B886-CFB9BA5B90FB}"/>
              </a:ext>
            </a:extLst>
          </p:cNvPr>
          <p:cNvSpPr/>
          <p:nvPr/>
        </p:nvSpPr>
        <p:spPr>
          <a:xfrm>
            <a:off x="3872899" y="303035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958;p36">
            <a:extLst>
              <a:ext uri="{FF2B5EF4-FFF2-40B4-BE49-F238E27FC236}">
                <a16:creationId xmlns:a16="http://schemas.microsoft.com/office/drawing/2014/main" id="{4F7E84A0-62FD-4F9D-94CC-5D628F5F456C}"/>
              </a:ext>
            </a:extLst>
          </p:cNvPr>
          <p:cNvSpPr/>
          <p:nvPr/>
        </p:nvSpPr>
        <p:spPr>
          <a:xfrm>
            <a:off x="3872899" y="301790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959;p36">
            <a:extLst>
              <a:ext uri="{FF2B5EF4-FFF2-40B4-BE49-F238E27FC236}">
                <a16:creationId xmlns:a16="http://schemas.microsoft.com/office/drawing/2014/main" id="{902653FD-06E5-4D86-9902-D24D2902B7F1}"/>
              </a:ext>
            </a:extLst>
          </p:cNvPr>
          <p:cNvSpPr/>
          <p:nvPr/>
        </p:nvSpPr>
        <p:spPr>
          <a:xfrm>
            <a:off x="3872899" y="300545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960;p36">
            <a:extLst>
              <a:ext uri="{FF2B5EF4-FFF2-40B4-BE49-F238E27FC236}">
                <a16:creationId xmlns:a16="http://schemas.microsoft.com/office/drawing/2014/main" id="{7190325C-D0BA-45EA-8BE0-FD26CDB0EE9F}"/>
              </a:ext>
            </a:extLst>
          </p:cNvPr>
          <p:cNvSpPr/>
          <p:nvPr/>
        </p:nvSpPr>
        <p:spPr>
          <a:xfrm>
            <a:off x="3872899" y="3068107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961;p36">
            <a:extLst>
              <a:ext uri="{FF2B5EF4-FFF2-40B4-BE49-F238E27FC236}">
                <a16:creationId xmlns:a16="http://schemas.microsoft.com/office/drawing/2014/main" id="{3ED17149-2029-4760-98A7-4B4E90811011}"/>
              </a:ext>
            </a:extLst>
          </p:cNvPr>
          <p:cNvSpPr/>
          <p:nvPr/>
        </p:nvSpPr>
        <p:spPr>
          <a:xfrm>
            <a:off x="3872899" y="305565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962;p36">
            <a:extLst>
              <a:ext uri="{FF2B5EF4-FFF2-40B4-BE49-F238E27FC236}">
                <a16:creationId xmlns:a16="http://schemas.microsoft.com/office/drawing/2014/main" id="{3CF26F06-EF86-4E4E-8FD6-BCA808FFB8CD}"/>
              </a:ext>
            </a:extLst>
          </p:cNvPr>
          <p:cNvSpPr/>
          <p:nvPr/>
        </p:nvSpPr>
        <p:spPr>
          <a:xfrm>
            <a:off x="3872899" y="304320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963;p36">
            <a:extLst>
              <a:ext uri="{FF2B5EF4-FFF2-40B4-BE49-F238E27FC236}">
                <a16:creationId xmlns:a16="http://schemas.microsoft.com/office/drawing/2014/main" id="{DD3DCEF3-7C8D-4530-A9B9-52758FBEBC40}"/>
              </a:ext>
            </a:extLst>
          </p:cNvPr>
          <p:cNvSpPr/>
          <p:nvPr/>
        </p:nvSpPr>
        <p:spPr>
          <a:xfrm>
            <a:off x="3872899" y="310543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964;p36">
            <a:extLst>
              <a:ext uri="{FF2B5EF4-FFF2-40B4-BE49-F238E27FC236}">
                <a16:creationId xmlns:a16="http://schemas.microsoft.com/office/drawing/2014/main" id="{0FDEA1D2-B833-48B7-B2C7-03FA090E006E}"/>
              </a:ext>
            </a:extLst>
          </p:cNvPr>
          <p:cNvSpPr/>
          <p:nvPr/>
        </p:nvSpPr>
        <p:spPr>
          <a:xfrm>
            <a:off x="3872899" y="309298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65;p36">
            <a:extLst>
              <a:ext uri="{FF2B5EF4-FFF2-40B4-BE49-F238E27FC236}">
                <a16:creationId xmlns:a16="http://schemas.microsoft.com/office/drawing/2014/main" id="{42960C35-4844-43E5-9F01-DFA1A82A36F5}"/>
              </a:ext>
            </a:extLst>
          </p:cNvPr>
          <p:cNvSpPr/>
          <p:nvPr/>
        </p:nvSpPr>
        <p:spPr>
          <a:xfrm>
            <a:off x="3872899" y="308053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66;p36">
            <a:extLst>
              <a:ext uri="{FF2B5EF4-FFF2-40B4-BE49-F238E27FC236}">
                <a16:creationId xmlns:a16="http://schemas.microsoft.com/office/drawing/2014/main" id="{D9DA702E-EA08-4C7C-931A-D6C4A5310A68}"/>
              </a:ext>
            </a:extLst>
          </p:cNvPr>
          <p:cNvSpPr/>
          <p:nvPr/>
        </p:nvSpPr>
        <p:spPr>
          <a:xfrm>
            <a:off x="3872899" y="314276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967;p36">
            <a:extLst>
              <a:ext uri="{FF2B5EF4-FFF2-40B4-BE49-F238E27FC236}">
                <a16:creationId xmlns:a16="http://schemas.microsoft.com/office/drawing/2014/main" id="{066C34FC-C060-4B61-B70F-9661F8A4CEB2}"/>
              </a:ext>
            </a:extLst>
          </p:cNvPr>
          <p:cNvSpPr/>
          <p:nvPr/>
        </p:nvSpPr>
        <p:spPr>
          <a:xfrm>
            <a:off x="3872899" y="313031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968;p36">
            <a:extLst>
              <a:ext uri="{FF2B5EF4-FFF2-40B4-BE49-F238E27FC236}">
                <a16:creationId xmlns:a16="http://schemas.microsoft.com/office/drawing/2014/main" id="{9F426CCB-5C0D-4FEF-B0C9-EEE13B5EB024}"/>
              </a:ext>
            </a:extLst>
          </p:cNvPr>
          <p:cNvSpPr/>
          <p:nvPr/>
        </p:nvSpPr>
        <p:spPr>
          <a:xfrm>
            <a:off x="3872899" y="311786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969;p36">
            <a:extLst>
              <a:ext uri="{FF2B5EF4-FFF2-40B4-BE49-F238E27FC236}">
                <a16:creationId xmlns:a16="http://schemas.microsoft.com/office/drawing/2014/main" id="{B671938A-8951-4B4E-BED3-A48786D86536}"/>
              </a:ext>
            </a:extLst>
          </p:cNvPr>
          <p:cNvSpPr/>
          <p:nvPr/>
        </p:nvSpPr>
        <p:spPr>
          <a:xfrm>
            <a:off x="2892702" y="3310767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970;p36">
            <a:extLst>
              <a:ext uri="{FF2B5EF4-FFF2-40B4-BE49-F238E27FC236}">
                <a16:creationId xmlns:a16="http://schemas.microsoft.com/office/drawing/2014/main" id="{FE1B0440-7E1F-42BA-85CF-B476F9037E1F}"/>
              </a:ext>
            </a:extLst>
          </p:cNvPr>
          <p:cNvSpPr/>
          <p:nvPr/>
        </p:nvSpPr>
        <p:spPr>
          <a:xfrm>
            <a:off x="2718062" y="2560779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971;p36">
            <a:extLst>
              <a:ext uri="{FF2B5EF4-FFF2-40B4-BE49-F238E27FC236}">
                <a16:creationId xmlns:a16="http://schemas.microsoft.com/office/drawing/2014/main" id="{1B370FA5-3D70-488D-84B8-8ED71EC5C2D4}"/>
              </a:ext>
            </a:extLst>
          </p:cNvPr>
          <p:cNvSpPr/>
          <p:nvPr/>
        </p:nvSpPr>
        <p:spPr>
          <a:xfrm>
            <a:off x="2749168" y="2591885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972;p36">
            <a:extLst>
              <a:ext uri="{FF2B5EF4-FFF2-40B4-BE49-F238E27FC236}">
                <a16:creationId xmlns:a16="http://schemas.microsoft.com/office/drawing/2014/main" id="{04DABCF2-2A88-41EA-9A42-6B08C52CF75D}"/>
              </a:ext>
            </a:extLst>
          </p:cNvPr>
          <p:cNvSpPr/>
          <p:nvPr/>
        </p:nvSpPr>
        <p:spPr>
          <a:xfrm>
            <a:off x="2806819" y="276764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973;p36">
            <a:extLst>
              <a:ext uri="{FF2B5EF4-FFF2-40B4-BE49-F238E27FC236}">
                <a16:creationId xmlns:a16="http://schemas.microsoft.com/office/drawing/2014/main" id="{5479F440-CE97-4804-A34F-46016C50858C}"/>
              </a:ext>
            </a:extLst>
          </p:cNvPr>
          <p:cNvSpPr/>
          <p:nvPr/>
        </p:nvSpPr>
        <p:spPr>
          <a:xfrm>
            <a:off x="2806819" y="2716328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974;p36">
            <a:extLst>
              <a:ext uri="{FF2B5EF4-FFF2-40B4-BE49-F238E27FC236}">
                <a16:creationId xmlns:a16="http://schemas.microsoft.com/office/drawing/2014/main" id="{AD32EDBC-CD8B-4C28-9EF0-AF9E7BBB11A6}"/>
              </a:ext>
            </a:extLst>
          </p:cNvPr>
          <p:cNvSpPr/>
          <p:nvPr/>
        </p:nvSpPr>
        <p:spPr>
          <a:xfrm>
            <a:off x="2806819" y="2816596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975;p36">
            <a:extLst>
              <a:ext uri="{FF2B5EF4-FFF2-40B4-BE49-F238E27FC236}">
                <a16:creationId xmlns:a16="http://schemas.microsoft.com/office/drawing/2014/main" id="{4E867B19-602C-4E1F-8D8A-DD67E8B23A7A}"/>
              </a:ext>
            </a:extLst>
          </p:cNvPr>
          <p:cNvSpPr/>
          <p:nvPr/>
        </p:nvSpPr>
        <p:spPr>
          <a:xfrm>
            <a:off x="2806819" y="2917676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976;p36">
            <a:extLst>
              <a:ext uri="{FF2B5EF4-FFF2-40B4-BE49-F238E27FC236}">
                <a16:creationId xmlns:a16="http://schemas.microsoft.com/office/drawing/2014/main" id="{5C0C4295-7837-4F8A-91A5-F0B46B51AC25}"/>
              </a:ext>
            </a:extLst>
          </p:cNvPr>
          <p:cNvSpPr/>
          <p:nvPr/>
        </p:nvSpPr>
        <p:spPr>
          <a:xfrm>
            <a:off x="2806819" y="2970209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977;p36">
            <a:extLst>
              <a:ext uri="{FF2B5EF4-FFF2-40B4-BE49-F238E27FC236}">
                <a16:creationId xmlns:a16="http://schemas.microsoft.com/office/drawing/2014/main" id="{98080660-D96C-41B8-A466-C3B0054A8DDE}"/>
              </a:ext>
            </a:extLst>
          </p:cNvPr>
          <p:cNvSpPr/>
          <p:nvPr/>
        </p:nvSpPr>
        <p:spPr>
          <a:xfrm>
            <a:off x="2806819" y="3019633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978;p36">
            <a:extLst>
              <a:ext uri="{FF2B5EF4-FFF2-40B4-BE49-F238E27FC236}">
                <a16:creationId xmlns:a16="http://schemas.microsoft.com/office/drawing/2014/main" id="{0D4E1CF7-4623-4FD5-8B36-AC12B5B87D53}"/>
              </a:ext>
            </a:extLst>
          </p:cNvPr>
          <p:cNvSpPr/>
          <p:nvPr/>
        </p:nvSpPr>
        <p:spPr>
          <a:xfrm>
            <a:off x="3307505" y="3577912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979;p36">
            <a:extLst>
              <a:ext uri="{FF2B5EF4-FFF2-40B4-BE49-F238E27FC236}">
                <a16:creationId xmlns:a16="http://schemas.microsoft.com/office/drawing/2014/main" id="{25182D39-20F9-4542-8553-2047A366E892}"/>
              </a:ext>
            </a:extLst>
          </p:cNvPr>
          <p:cNvSpPr/>
          <p:nvPr/>
        </p:nvSpPr>
        <p:spPr>
          <a:xfrm>
            <a:off x="3324098" y="3658799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980;p36">
            <a:extLst>
              <a:ext uri="{FF2B5EF4-FFF2-40B4-BE49-F238E27FC236}">
                <a16:creationId xmlns:a16="http://schemas.microsoft.com/office/drawing/2014/main" id="{230BDD3A-27A3-4D4E-9A37-E258A4EE6210}"/>
              </a:ext>
            </a:extLst>
          </p:cNvPr>
          <p:cNvSpPr/>
          <p:nvPr/>
        </p:nvSpPr>
        <p:spPr>
          <a:xfrm>
            <a:off x="3287600" y="3562151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981;p36">
            <a:extLst>
              <a:ext uri="{FF2B5EF4-FFF2-40B4-BE49-F238E27FC236}">
                <a16:creationId xmlns:a16="http://schemas.microsoft.com/office/drawing/2014/main" id="{F8FEF7AF-0C01-48B1-9AF7-4FE62AF16145}"/>
              </a:ext>
            </a:extLst>
          </p:cNvPr>
          <p:cNvSpPr/>
          <p:nvPr/>
        </p:nvSpPr>
        <p:spPr>
          <a:xfrm>
            <a:off x="3348166" y="3537667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982;p36">
            <a:extLst>
              <a:ext uri="{FF2B5EF4-FFF2-40B4-BE49-F238E27FC236}">
                <a16:creationId xmlns:a16="http://schemas.microsoft.com/office/drawing/2014/main" id="{53F8DE36-F7A4-4764-A560-36153D726B2D}"/>
              </a:ext>
            </a:extLst>
          </p:cNvPr>
          <p:cNvSpPr/>
          <p:nvPr/>
        </p:nvSpPr>
        <p:spPr>
          <a:xfrm>
            <a:off x="3392138" y="3562151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988;p36">
            <a:extLst>
              <a:ext uri="{FF2B5EF4-FFF2-40B4-BE49-F238E27FC236}">
                <a16:creationId xmlns:a16="http://schemas.microsoft.com/office/drawing/2014/main" id="{33FE450E-94CF-46CA-B3E5-D07E9A4E22ED}"/>
              </a:ext>
            </a:extLst>
          </p:cNvPr>
          <p:cNvSpPr/>
          <p:nvPr/>
        </p:nvSpPr>
        <p:spPr>
          <a:xfrm>
            <a:off x="1812290" y="2009859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245" name="Google Shape;996;p36">
            <a:extLst>
              <a:ext uri="{FF2B5EF4-FFF2-40B4-BE49-F238E27FC236}">
                <a16:creationId xmlns:a16="http://schemas.microsoft.com/office/drawing/2014/main" id="{E56C39E8-9569-4838-B0EC-4421541CC9DD}"/>
              </a:ext>
            </a:extLst>
          </p:cNvPr>
          <p:cNvCxnSpPr/>
          <p:nvPr/>
        </p:nvCxnSpPr>
        <p:spPr>
          <a:xfrm flipH="1">
            <a:off x="3522540" y="1514386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558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Resource Requirement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XAMPP 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STUDIO CODE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19;p28">
            <a:extLst>
              <a:ext uri="{FF2B5EF4-FFF2-40B4-BE49-F238E27FC236}">
                <a16:creationId xmlns:a16="http://schemas.microsoft.com/office/drawing/2014/main" id="{F007F627-3D41-44BC-9EBB-CAF33B67A2CE}"/>
              </a:ext>
            </a:extLst>
          </p:cNvPr>
          <p:cNvSpPr/>
          <p:nvPr/>
        </p:nvSpPr>
        <p:spPr>
          <a:xfrm>
            <a:off x="1113981" y="2011142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0;p28">
            <a:extLst>
              <a:ext uri="{FF2B5EF4-FFF2-40B4-BE49-F238E27FC236}">
                <a16:creationId xmlns:a16="http://schemas.microsoft.com/office/drawing/2014/main" id="{F05315E4-A1D1-4CA8-94BE-EB39AD3AB1ED}"/>
              </a:ext>
            </a:extLst>
          </p:cNvPr>
          <p:cNvSpPr/>
          <p:nvPr/>
        </p:nvSpPr>
        <p:spPr>
          <a:xfrm>
            <a:off x="1242343" y="2143299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6" name="Google Shape;421;p28">
            <a:extLst>
              <a:ext uri="{FF2B5EF4-FFF2-40B4-BE49-F238E27FC236}">
                <a16:creationId xmlns:a16="http://schemas.microsoft.com/office/drawing/2014/main" id="{0E4C6C6F-BAC6-4204-8731-E5F7D5F2DD66}"/>
              </a:ext>
            </a:extLst>
          </p:cNvPr>
          <p:cNvSpPr/>
          <p:nvPr/>
        </p:nvSpPr>
        <p:spPr>
          <a:xfrm>
            <a:off x="873155" y="3738247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22;p28">
            <a:extLst>
              <a:ext uri="{FF2B5EF4-FFF2-40B4-BE49-F238E27FC236}">
                <a16:creationId xmlns:a16="http://schemas.microsoft.com/office/drawing/2014/main" id="{975A8ECA-9A54-440E-81DC-7CE6BB52B07E}"/>
              </a:ext>
            </a:extLst>
          </p:cNvPr>
          <p:cNvSpPr/>
          <p:nvPr/>
        </p:nvSpPr>
        <p:spPr>
          <a:xfrm>
            <a:off x="1242343" y="2143299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3;p28">
            <a:extLst>
              <a:ext uri="{FF2B5EF4-FFF2-40B4-BE49-F238E27FC236}">
                <a16:creationId xmlns:a16="http://schemas.microsoft.com/office/drawing/2014/main" id="{8A0034C4-608D-43E5-B349-BEB45574A13E}"/>
              </a:ext>
            </a:extLst>
          </p:cNvPr>
          <p:cNvSpPr/>
          <p:nvPr/>
        </p:nvSpPr>
        <p:spPr>
          <a:xfrm>
            <a:off x="1380860" y="234410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4;p28">
            <a:extLst>
              <a:ext uri="{FF2B5EF4-FFF2-40B4-BE49-F238E27FC236}">
                <a16:creationId xmlns:a16="http://schemas.microsoft.com/office/drawing/2014/main" id="{8A55846E-2BB7-4296-B5F3-72E188FFB7F6}"/>
              </a:ext>
            </a:extLst>
          </p:cNvPr>
          <p:cNvSpPr/>
          <p:nvPr/>
        </p:nvSpPr>
        <p:spPr>
          <a:xfrm>
            <a:off x="1458384" y="2435605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5;p28">
            <a:extLst>
              <a:ext uri="{FF2B5EF4-FFF2-40B4-BE49-F238E27FC236}">
                <a16:creationId xmlns:a16="http://schemas.microsoft.com/office/drawing/2014/main" id="{4474EA11-21D3-40DA-95CC-363B33C40C5F}"/>
              </a:ext>
            </a:extLst>
          </p:cNvPr>
          <p:cNvSpPr/>
          <p:nvPr/>
        </p:nvSpPr>
        <p:spPr>
          <a:xfrm>
            <a:off x="1737970" y="3137119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26;p28">
            <a:extLst>
              <a:ext uri="{FF2B5EF4-FFF2-40B4-BE49-F238E27FC236}">
                <a16:creationId xmlns:a16="http://schemas.microsoft.com/office/drawing/2014/main" id="{B4201957-E645-40D2-8871-D0D88E662201}"/>
              </a:ext>
            </a:extLst>
          </p:cNvPr>
          <p:cNvSpPr/>
          <p:nvPr/>
        </p:nvSpPr>
        <p:spPr>
          <a:xfrm>
            <a:off x="1797703" y="3212093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2" name="Google Shape;427;p28">
            <a:extLst>
              <a:ext uri="{FF2B5EF4-FFF2-40B4-BE49-F238E27FC236}">
                <a16:creationId xmlns:a16="http://schemas.microsoft.com/office/drawing/2014/main" id="{31C529E4-A16C-460E-8B64-B46CEDF596FE}"/>
              </a:ext>
            </a:extLst>
          </p:cNvPr>
          <p:cNvSpPr/>
          <p:nvPr/>
        </p:nvSpPr>
        <p:spPr>
          <a:xfrm>
            <a:off x="1797703" y="3312493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3" name="Google Shape;428;p28">
            <a:extLst>
              <a:ext uri="{FF2B5EF4-FFF2-40B4-BE49-F238E27FC236}">
                <a16:creationId xmlns:a16="http://schemas.microsoft.com/office/drawing/2014/main" id="{6D79F92D-0657-4569-9A29-782D555353A7}"/>
              </a:ext>
            </a:extLst>
          </p:cNvPr>
          <p:cNvSpPr/>
          <p:nvPr/>
        </p:nvSpPr>
        <p:spPr>
          <a:xfrm>
            <a:off x="1417717" y="3137119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9;p28">
            <a:extLst>
              <a:ext uri="{FF2B5EF4-FFF2-40B4-BE49-F238E27FC236}">
                <a16:creationId xmlns:a16="http://schemas.microsoft.com/office/drawing/2014/main" id="{6CC14134-E081-4515-919D-6C458A18C87E}"/>
              </a:ext>
            </a:extLst>
          </p:cNvPr>
          <p:cNvSpPr/>
          <p:nvPr/>
        </p:nvSpPr>
        <p:spPr>
          <a:xfrm>
            <a:off x="1479986" y="3246263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30;p28">
            <a:extLst>
              <a:ext uri="{FF2B5EF4-FFF2-40B4-BE49-F238E27FC236}">
                <a16:creationId xmlns:a16="http://schemas.microsoft.com/office/drawing/2014/main" id="{E5FB4099-8F59-4A53-B8F9-6DABCACB0C1C}"/>
              </a:ext>
            </a:extLst>
          </p:cNvPr>
          <p:cNvSpPr/>
          <p:nvPr/>
        </p:nvSpPr>
        <p:spPr>
          <a:xfrm>
            <a:off x="1920980" y="2894391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31;p28">
            <a:extLst>
              <a:ext uri="{FF2B5EF4-FFF2-40B4-BE49-F238E27FC236}">
                <a16:creationId xmlns:a16="http://schemas.microsoft.com/office/drawing/2014/main" id="{2592A885-EA2B-48CF-8CA2-69C642774959}"/>
              </a:ext>
            </a:extLst>
          </p:cNvPr>
          <p:cNvSpPr/>
          <p:nvPr/>
        </p:nvSpPr>
        <p:spPr>
          <a:xfrm>
            <a:off x="1920980" y="2702485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32;p28">
            <a:extLst>
              <a:ext uri="{FF2B5EF4-FFF2-40B4-BE49-F238E27FC236}">
                <a16:creationId xmlns:a16="http://schemas.microsoft.com/office/drawing/2014/main" id="{E0E5E332-2170-4902-A11B-8EF914BC7487}"/>
              </a:ext>
            </a:extLst>
          </p:cNvPr>
          <p:cNvSpPr/>
          <p:nvPr/>
        </p:nvSpPr>
        <p:spPr>
          <a:xfrm>
            <a:off x="2625043" y="2703760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33;p28">
            <a:extLst>
              <a:ext uri="{FF2B5EF4-FFF2-40B4-BE49-F238E27FC236}">
                <a16:creationId xmlns:a16="http://schemas.microsoft.com/office/drawing/2014/main" id="{07663AC5-6562-4998-81F9-907A434D21B7}"/>
              </a:ext>
            </a:extLst>
          </p:cNvPr>
          <p:cNvSpPr/>
          <p:nvPr/>
        </p:nvSpPr>
        <p:spPr>
          <a:xfrm>
            <a:off x="2816934" y="2783819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4;p28">
            <a:extLst>
              <a:ext uri="{FF2B5EF4-FFF2-40B4-BE49-F238E27FC236}">
                <a16:creationId xmlns:a16="http://schemas.microsoft.com/office/drawing/2014/main" id="{4EC6AC0E-47AE-4615-AC17-ECD7C96BEDD8}"/>
              </a:ext>
            </a:extLst>
          </p:cNvPr>
          <p:cNvSpPr/>
          <p:nvPr/>
        </p:nvSpPr>
        <p:spPr>
          <a:xfrm>
            <a:off x="2905889" y="2816866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9" name="Google Shape;435;p28">
            <a:extLst>
              <a:ext uri="{FF2B5EF4-FFF2-40B4-BE49-F238E27FC236}">
                <a16:creationId xmlns:a16="http://schemas.microsoft.com/office/drawing/2014/main" id="{B2048E8D-9460-46F4-879B-604F0B9256F3}"/>
              </a:ext>
            </a:extLst>
          </p:cNvPr>
          <p:cNvSpPr/>
          <p:nvPr/>
        </p:nvSpPr>
        <p:spPr>
          <a:xfrm>
            <a:off x="3142272" y="2965554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0" name="Google Shape;436;p28">
            <a:extLst>
              <a:ext uri="{FF2B5EF4-FFF2-40B4-BE49-F238E27FC236}">
                <a16:creationId xmlns:a16="http://schemas.microsoft.com/office/drawing/2014/main" id="{73DF497D-89B2-4E2A-AE42-0CBD37560099}"/>
              </a:ext>
            </a:extLst>
          </p:cNvPr>
          <p:cNvSpPr/>
          <p:nvPr/>
        </p:nvSpPr>
        <p:spPr>
          <a:xfrm>
            <a:off x="3095259" y="969035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7;p28">
            <a:extLst>
              <a:ext uri="{FF2B5EF4-FFF2-40B4-BE49-F238E27FC236}">
                <a16:creationId xmlns:a16="http://schemas.microsoft.com/office/drawing/2014/main" id="{106D21E7-78C5-4A8E-A8B2-4CECFCBF5A1F}"/>
              </a:ext>
            </a:extLst>
          </p:cNvPr>
          <p:cNvSpPr/>
          <p:nvPr/>
        </p:nvSpPr>
        <p:spPr>
          <a:xfrm>
            <a:off x="3213451" y="1112638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8;p28">
            <a:extLst>
              <a:ext uri="{FF2B5EF4-FFF2-40B4-BE49-F238E27FC236}">
                <a16:creationId xmlns:a16="http://schemas.microsoft.com/office/drawing/2014/main" id="{88B46BC0-1BB7-4BEB-AF5B-8A4A21049ED7}"/>
              </a:ext>
            </a:extLst>
          </p:cNvPr>
          <p:cNvSpPr/>
          <p:nvPr/>
        </p:nvSpPr>
        <p:spPr>
          <a:xfrm>
            <a:off x="3751020" y="2688504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9;p28">
            <a:extLst>
              <a:ext uri="{FF2B5EF4-FFF2-40B4-BE49-F238E27FC236}">
                <a16:creationId xmlns:a16="http://schemas.microsoft.com/office/drawing/2014/main" id="{9C26229E-8EB7-42EC-9566-7FFCF30333E0}"/>
              </a:ext>
            </a:extLst>
          </p:cNvPr>
          <p:cNvSpPr/>
          <p:nvPr/>
        </p:nvSpPr>
        <p:spPr>
          <a:xfrm>
            <a:off x="3814563" y="1332490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0;p28">
            <a:extLst>
              <a:ext uri="{FF2B5EF4-FFF2-40B4-BE49-F238E27FC236}">
                <a16:creationId xmlns:a16="http://schemas.microsoft.com/office/drawing/2014/main" id="{74D9B9CB-231B-4D70-B675-CAD25DCC6F47}"/>
              </a:ext>
            </a:extLst>
          </p:cNvPr>
          <p:cNvSpPr/>
          <p:nvPr/>
        </p:nvSpPr>
        <p:spPr>
          <a:xfrm>
            <a:off x="3344348" y="1434166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41;p28">
            <a:extLst>
              <a:ext uri="{FF2B5EF4-FFF2-40B4-BE49-F238E27FC236}">
                <a16:creationId xmlns:a16="http://schemas.microsoft.com/office/drawing/2014/main" id="{C811E6CC-E479-409C-97AE-7BEF68DCF5AF}"/>
              </a:ext>
            </a:extLst>
          </p:cNvPr>
          <p:cNvSpPr/>
          <p:nvPr/>
        </p:nvSpPr>
        <p:spPr>
          <a:xfrm>
            <a:off x="3462539" y="1842113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51C945-81AE-47F4-AFB8-94815FE242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7"/>
          <a:stretch/>
        </p:blipFill>
        <p:spPr>
          <a:xfrm>
            <a:off x="694784" y="1404774"/>
            <a:ext cx="7754432" cy="22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specially thanks for our supervisor dinusha darshani madam to give this opportunity to me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0711434499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Harshana Lakmal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420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Black</vt:lpstr>
      <vt:lpstr>Roboto Thin</vt:lpstr>
      <vt:lpstr>Roboto Mono Regular</vt:lpstr>
      <vt:lpstr>Roboto Light</vt:lpstr>
      <vt:lpstr>Bree Serif</vt:lpstr>
      <vt:lpstr>Arial</vt:lpstr>
      <vt:lpstr>WEB PROPOSAL</vt:lpstr>
      <vt:lpstr> Nanasa Tuition Class Center Management System</vt:lpstr>
      <vt:lpstr>CONTENTS</vt:lpstr>
      <vt:lpstr>Introduction</vt:lpstr>
      <vt:lpstr>Aim and Objective</vt:lpstr>
      <vt:lpstr>Problem in Brief</vt:lpstr>
      <vt:lpstr>Proposed Solution</vt:lpstr>
      <vt:lpstr>Resource Requirement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E-SOLUTIONS WEB APPLICATION</dc:title>
  <dc:creator>Harshana Lakmal</dc:creator>
  <cp:lastModifiedBy>Harshana Lakmal</cp:lastModifiedBy>
  <cp:revision>5</cp:revision>
  <dcterms:modified xsi:type="dcterms:W3CDTF">2021-10-11T07:49:03Z</dcterms:modified>
</cp:coreProperties>
</file>