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2239" y="0"/>
            <a:ext cx="12863521" cy="10287000"/>
          </a:xfrm>
          <a:custGeom>
            <a:avLst/>
            <a:gdLst/>
            <a:ahLst/>
            <a:cxnLst/>
            <a:rect r="r" b="b" t="t" l="l"/>
            <a:pathLst>
              <a:path h="10287000" w="12863521">
                <a:moveTo>
                  <a:pt x="0" y="0"/>
                </a:moveTo>
                <a:lnTo>
                  <a:pt x="12863522" y="0"/>
                </a:lnTo>
                <a:lnTo>
                  <a:pt x="128635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93234"/>
            <a:ext cx="18288000" cy="7100533"/>
          </a:xfrm>
          <a:custGeom>
            <a:avLst/>
            <a:gdLst/>
            <a:ahLst/>
            <a:cxnLst/>
            <a:rect r="r" b="b" t="t" l="l"/>
            <a:pathLst>
              <a:path h="7100533" w="18288000">
                <a:moveTo>
                  <a:pt x="0" y="0"/>
                </a:moveTo>
                <a:lnTo>
                  <a:pt x="18288000" y="0"/>
                </a:lnTo>
                <a:lnTo>
                  <a:pt x="18288000" y="7100532"/>
                </a:lnTo>
                <a:lnTo>
                  <a:pt x="0" y="7100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6540"/>
            <a:ext cx="16570107" cy="10080460"/>
          </a:xfrm>
          <a:custGeom>
            <a:avLst/>
            <a:gdLst/>
            <a:ahLst/>
            <a:cxnLst/>
            <a:rect r="r" b="b" t="t" l="l"/>
            <a:pathLst>
              <a:path h="10080460" w="16570107">
                <a:moveTo>
                  <a:pt x="0" y="0"/>
                </a:moveTo>
                <a:lnTo>
                  <a:pt x="16570107" y="0"/>
                </a:lnTo>
                <a:lnTo>
                  <a:pt x="16570107" y="10080460"/>
                </a:lnTo>
                <a:lnTo>
                  <a:pt x="0" y="10080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82050" y="0"/>
            <a:ext cx="10123899" cy="10287000"/>
          </a:xfrm>
          <a:custGeom>
            <a:avLst/>
            <a:gdLst/>
            <a:ahLst/>
            <a:cxnLst/>
            <a:rect r="r" b="b" t="t" l="l"/>
            <a:pathLst>
              <a:path h="10287000" w="10123899">
                <a:moveTo>
                  <a:pt x="0" y="0"/>
                </a:moveTo>
                <a:lnTo>
                  <a:pt x="10123900" y="0"/>
                </a:lnTo>
                <a:lnTo>
                  <a:pt x="10123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DAGr_zbBXoI</dc:identifier>
  <dcterms:modified xsi:type="dcterms:W3CDTF">2011-08-01T06:04:30Z</dcterms:modified>
  <cp:revision>1</cp:revision>
</cp:coreProperties>
</file>