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1" r:id="rId6"/>
    <p:sldId id="262" r:id="rId7"/>
    <p:sldId id="263" r:id="rId8"/>
    <p:sldId id="264" r:id="rId9"/>
    <p:sldId id="265" r:id="rId10"/>
    <p:sldId id="268" r:id="rId11"/>
    <p:sldId id="267" r:id="rId12"/>
    <p:sldId id="27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92500" lnSpcReduction="20000"/>
          </a:bodyPr>
          <a:lstStyle/>
          <a:p>
            <a:r>
              <a:rPr lang="en-GB" sz="2400" dirty="0">
                <a:latin typeface="Calibri" panose="020F0502020204030204" pitchFamily="34" charset="0"/>
                <a:cs typeface="Calibri" panose="020F0502020204030204" pitchFamily="34" charset="0"/>
              </a:rPr>
              <a:t>Name : </a:t>
            </a:r>
            <a:r>
              <a:rPr lang="en-US" altLang="en-GB" sz="2400" dirty="0">
                <a:latin typeface="Calibri" panose="020F0502020204030204" pitchFamily="34" charset="0"/>
                <a:cs typeface="Calibri" panose="020F0502020204030204" pitchFamily="34" charset="0"/>
              </a:rPr>
              <a:t>NALLAMEKALA HARSHANVITHA</a:t>
            </a:r>
            <a:endParaRPr lang="en-GB" sz="2400" dirty="0">
              <a:latin typeface="Calibri" panose="020F0502020204030204" pitchFamily="34" charset="0"/>
              <a:cs typeface="Calibri" panose="020F0502020204030204" pitchFamily="34" charset="0"/>
            </a:endParaRPr>
          </a:p>
          <a:p>
            <a:r>
              <a:rPr lang="en-GB" sz="2400" dirty="0" err="1">
                <a:latin typeface="Calibri" panose="020F0502020204030204" pitchFamily="34" charset="0"/>
                <a:cs typeface="Calibri" panose="020F0502020204030204" pitchFamily="34" charset="0"/>
              </a:rPr>
              <a:t>SkillsBuild</a:t>
            </a:r>
            <a:r>
              <a:rPr lang="en-GB" sz="2400" dirty="0">
                <a:latin typeface="Calibri" panose="020F0502020204030204" pitchFamily="34" charset="0"/>
                <a:cs typeface="Calibri" panose="020F0502020204030204" pitchFamily="34" charset="0"/>
              </a:rPr>
              <a:t> Email Id:  </a:t>
            </a:r>
            <a:r>
              <a:rPr lang="en-US" altLang="en-GB" sz="2400" dirty="0">
                <a:latin typeface="Calibri" panose="020F0502020204030204" pitchFamily="34" charset="0"/>
                <a:cs typeface="Calibri" panose="020F0502020204030204" pitchFamily="34" charset="0"/>
              </a:rPr>
              <a:t>21191a0540@jntua.ac.in</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College Name: </a:t>
            </a:r>
            <a:r>
              <a:rPr lang="en-GB" sz="2400" dirty="0" err="1">
                <a:latin typeface="Calibri" panose="020F0502020204030204" pitchFamily="34" charset="0"/>
                <a:cs typeface="Calibri" panose="020F0502020204030204" pitchFamily="34" charset="0"/>
              </a:rPr>
              <a:t>Jntua</a:t>
            </a:r>
            <a:r>
              <a:rPr lang="en-GB" sz="2400" dirty="0">
                <a:latin typeface="Calibri" panose="020F0502020204030204" pitchFamily="34" charset="0"/>
                <a:cs typeface="Calibri" panose="020F0502020204030204" pitchFamily="34" charset="0"/>
              </a:rPr>
              <a:t> College of </a:t>
            </a:r>
            <a:r>
              <a:rPr lang="en-GB" sz="2400" dirty="0" err="1">
                <a:latin typeface="Calibri" panose="020F0502020204030204" pitchFamily="34" charset="0"/>
                <a:cs typeface="Calibri" panose="020F0502020204030204" pitchFamily="34" charset="0"/>
              </a:rPr>
              <a:t>Engineering,Pulivendula</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Domain: Cyber </a:t>
            </a:r>
            <a:r>
              <a:rPr lang="en-GB" sz="2400" dirty="0" err="1">
                <a:latin typeface="Calibri" panose="020F0502020204030204" pitchFamily="34" charset="0"/>
                <a:cs typeface="Calibri" panose="020F0502020204030204" pitchFamily="34" charset="0"/>
              </a:rPr>
              <a:t>sceurity</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College State: Kadapa, Andhra Pradesh</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Domain: Cyber security(June 3-July 15)</a:t>
            </a:r>
            <a:endParaRPr lang="en-GB" sz="2400"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pic>
        <p:nvPicPr>
          <p:cNvPr id="4" name="Picture 3" descr="photo"/>
          <p:cNvPicPr>
            <a:picLocks noChangeAspect="1"/>
          </p:cNvPicPr>
          <p:nvPr/>
        </p:nvPicPr>
        <p:blipFill>
          <a:blip r:embed="rId2"/>
          <a:stretch>
            <a:fillRect/>
          </a:stretch>
        </p:blipFill>
        <p:spPr>
          <a:xfrm>
            <a:off x="8836660" y="1020445"/>
            <a:ext cx="2114550" cy="2889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372870"/>
            <a:ext cx="10904855" cy="441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Secure Data Embedding:</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Implemented robust encryption to securely hide messages in images using SHA-256 hashing.</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Quality Preservation: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Maintained image quality and ensured hidden data is imperceptible.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Reliable Decryption: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Developed effective decryption algorithms for accurate message retrieval.</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User-Friendly:</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Created easy-to-use scripts for encryption and decryption, accessible to non-technical users.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Versatile Applications: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Demonstrated applicability in government, business, healthcare, and personal data security. </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sz="2400" dirty="0">
                <a:latin typeface="Calibri" panose="020F0502020204030204" pitchFamily="34" charset="0"/>
                <a:cs typeface="Calibri" panose="020F0502020204030204" pitchFamily="34" charset="0"/>
              </a:rPr>
              <a:t>Output of encryption.py</a:t>
            </a:r>
            <a:endParaRPr lang="en-US" sz="2400" dirty="0">
              <a:latin typeface="Calibri" panose="020F0502020204030204" pitchFamily="34" charset="0"/>
              <a:cs typeface="Calibri" panose="020F0502020204030204" pitchFamily="34" charset="0"/>
            </a:endParaRPr>
          </a:p>
        </p:txBody>
      </p:sp>
      <p:pic>
        <p:nvPicPr>
          <p:cNvPr id="8" name="Content Placeholder 7"/>
          <p:cNvPicPr>
            <a:picLocks noGrp="1" noChangeAspect="1"/>
          </p:cNvPicPr>
          <p:nvPr>
            <p:ph sz="half" idx="2"/>
          </p:nvPr>
        </p:nvPicPr>
        <p:blipFill>
          <a:blip r:embed="rId1"/>
          <a:stretch>
            <a:fillRect/>
          </a:stretch>
        </p:blipFill>
        <p:spPr>
          <a:xfrm>
            <a:off x="581191" y="3429000"/>
            <a:ext cx="4380732" cy="1173985"/>
          </a:xfrm>
        </p:spPr>
      </p:pic>
      <p:sp>
        <p:nvSpPr>
          <p:cNvPr id="5" name="Text Placeholder 4"/>
          <p:cNvSpPr>
            <a:spLocks noGrp="1"/>
          </p:cNvSpPr>
          <p:nvPr>
            <p:ph type="body" sz="quarter" idx="3"/>
          </p:nvPr>
        </p:nvSpPr>
        <p:spPr/>
        <p:txBody>
          <a:bodyPr/>
          <a:lstStyle/>
          <a:p>
            <a:r>
              <a:rPr lang="en-US" sz="2400" dirty="0">
                <a:latin typeface="Calibri" panose="020F0502020204030204" pitchFamily="34" charset="0"/>
                <a:cs typeface="Calibri" panose="020F0502020204030204" pitchFamily="34" charset="0"/>
              </a:rPr>
              <a:t>Output of decryption.py</a:t>
            </a:r>
            <a:endParaRPr lang="en-US" sz="2400" dirty="0">
              <a:latin typeface="Calibri" panose="020F0502020204030204" pitchFamily="34" charset="0"/>
              <a:cs typeface="Calibri" panose="020F0502020204030204" pitchFamily="34" charset="0"/>
            </a:endParaRPr>
          </a:p>
        </p:txBody>
      </p:sp>
      <p:pic>
        <p:nvPicPr>
          <p:cNvPr id="10" name="Content Placeholder 9"/>
          <p:cNvPicPr>
            <a:picLocks noGrp="1" noChangeAspect="1"/>
          </p:cNvPicPr>
          <p:nvPr>
            <p:ph sz="quarter" idx="4"/>
          </p:nvPr>
        </p:nvPicPr>
        <p:blipFill>
          <a:blip r:embed="rId2"/>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dirty="0" err="1"/>
              <a:t>Github</a:t>
            </a:r>
            <a:r>
              <a:rPr lang="en-US" dirty="0"/>
              <a:t>: https://github.com/Harshanvitha/Cybersecurity</a:t>
            </a:r>
            <a:endParaRPr lang="en-US" dirty="0"/>
          </a:p>
          <a:p>
            <a:r>
              <a:rPr lang="en-US" dirty="0" err="1"/>
              <a:t>Linkedln</a:t>
            </a:r>
            <a:r>
              <a:rPr lang="en-US" dirty="0"/>
              <a:t>: https://www.linkedin.com/in/n-harshanvitha-227232259/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endParaRPr lang="en-US" dirty="0"/>
          </a:p>
        </p:txBody>
      </p:sp>
      <p:sp>
        <p:nvSpPr>
          <p:cNvPr id="3" name="Content Placeholder 2"/>
          <p:cNvSpPr>
            <a:spLocks noGrp="1"/>
          </p:cNvSpPr>
          <p:nvPr>
            <p:ph idx="1"/>
          </p:nvPr>
        </p:nvSpPr>
        <p:spPr>
          <a:xfrm>
            <a:off x="581025" y="1890395"/>
            <a:ext cx="11029315" cy="4084955"/>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endParaRPr lang="en-US" sz="9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endParaRPr lang="en-US" dirty="0"/>
          </a:p>
        </p:txBody>
      </p:sp>
      <p:sp>
        <p:nvSpPr>
          <p:cNvPr id="3" name="Content Placeholder 2"/>
          <p:cNvSpPr>
            <a:spLocks noGrp="1"/>
          </p:cNvSpPr>
          <p:nvPr>
            <p:ph idx="1"/>
          </p:nvPr>
        </p:nvSpPr>
        <p:spPr>
          <a:xfrm>
            <a:off x="581025" y="1663700"/>
            <a:ext cx="11029315" cy="4491990"/>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025" y="1731645"/>
            <a:ext cx="10873105" cy="4134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538480"/>
          </a:xfrm>
        </p:spPr>
        <p:txBody>
          <a:bodyPr anchor="ctr">
            <a:normAutofit fontScale="90000"/>
          </a:bodyPr>
          <a:lstStyle/>
          <a:p>
            <a:br>
              <a:rPr lang="en-US" sz="2800" dirty="0"/>
            </a:br>
            <a:r>
              <a:rPr lang="en-IN" sz="3100" b="1" dirty="0"/>
              <a:t>Solution:</a:t>
            </a:r>
            <a:endParaRPr lang="en-US" sz="3100" dirty="0"/>
          </a:p>
        </p:txBody>
      </p:sp>
      <p:sp>
        <p:nvSpPr>
          <p:cNvPr id="3" name="Content Placeholder 2"/>
          <p:cNvSpPr>
            <a:spLocks noGrp="1"/>
          </p:cNvSpPr>
          <p:nvPr>
            <p:ph idx="1"/>
          </p:nvPr>
        </p:nvSpPr>
        <p:spPr>
          <a:xfrm>
            <a:off x="581025" y="1661795"/>
            <a:ext cx="10725785" cy="4659630"/>
          </a:xfrm>
        </p:spPr>
        <p:txBody>
          <a:bodyPr>
            <a:noAutofit/>
          </a:bodyPr>
          <a:lstStyle/>
          <a:p>
            <a:pPr marL="0" indent="0">
              <a:buNone/>
            </a:pPr>
            <a:r>
              <a:rPr lang="en-IN" sz="2400" dirty="0">
                <a:latin typeface="Calibri" panose="020F0502020204030204" pitchFamily="34" charset="0"/>
                <a:cs typeface="Calibri" panose="020F0502020204030204" pitchFamily="34" charset="0"/>
              </a:rPr>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endParaRPr lang="en-IN" sz="2400" dirty="0">
              <a:latin typeface="Calibri" panose="020F0502020204030204" pitchFamily="34" charset="0"/>
              <a:cs typeface="Calibri" panose="020F0502020204030204" pitchFamily="34" charset="0"/>
            </a:endParaRPr>
          </a:p>
          <a:p>
            <a:pPr marL="0" indent="0">
              <a:buNone/>
            </a:pPr>
            <a:r>
              <a:rPr lang="en-IN" sz="2400" b="1" dirty="0">
                <a:latin typeface="Calibri" panose="020F0502020204030204" pitchFamily="34" charset="0"/>
                <a:cs typeface="Calibri" panose="020F0502020204030204" pitchFamily="34" charset="0"/>
              </a:rPr>
              <a:t>Value Proposition:</a:t>
            </a:r>
            <a:endParaRPr lang="en-IN" sz="24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Enhanced Security:</a:t>
            </a:r>
            <a:r>
              <a:rPr lang="en-IN" sz="2400" dirty="0">
                <a:latin typeface="Calibri" panose="020F0502020204030204" pitchFamily="34" charset="0"/>
                <a:cs typeface="Calibri" panose="020F0502020204030204" pitchFamily="34" charset="0"/>
              </a:rPr>
              <a:t> Protects sensitive data from unauthorized access.</a:t>
            </a:r>
            <a:endParaRPr lang="en-IN"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Practical Application:</a:t>
            </a:r>
            <a:r>
              <a:rPr lang="en-IN" sz="2400" dirty="0">
                <a:latin typeface="Calibri" panose="020F0502020204030204" pitchFamily="34" charset="0"/>
                <a:cs typeface="Calibri" panose="020F0502020204030204" pitchFamily="34" charset="0"/>
              </a:rPr>
              <a:t> Suitable for government, businesses, healthcare, and individuals.</a:t>
            </a:r>
            <a:endParaRPr lang="en-IN"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User-Friendly:</a:t>
            </a:r>
            <a:r>
              <a:rPr lang="en-IN" sz="2400" dirty="0">
                <a:latin typeface="Calibri" panose="020F0502020204030204" pitchFamily="34" charset="0"/>
                <a:cs typeface="Calibri" panose="020F0502020204030204" pitchFamily="34" charset="0"/>
              </a:rPr>
              <a:t> Simple interface for secure data embedding and retrieval.</a:t>
            </a:r>
            <a:endParaRPr lang="en-IN"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IN" sz="2400" b="1" dirty="0">
                <a:latin typeface="Calibri" panose="020F0502020204030204" pitchFamily="34" charset="0"/>
                <a:cs typeface="Calibri" panose="020F0502020204030204" pitchFamily="34" charset="0"/>
              </a:rPr>
              <a:t>Reliable and Robust:</a:t>
            </a:r>
            <a:r>
              <a:rPr lang="en-IN" sz="2400" dirty="0">
                <a:latin typeface="Calibri" panose="020F0502020204030204" pitchFamily="34" charset="0"/>
                <a:cs typeface="Calibri" panose="020F0502020204030204" pitchFamily="34" charset="0"/>
              </a:rPr>
              <a:t> Ensures confidential communication and data storage without noticeable image distortion.</a:t>
            </a: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94030"/>
            <a:ext cx="11029315" cy="790575"/>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025" y="1682750"/>
            <a:ext cx="11029315" cy="4844415"/>
          </a:xfrm>
        </p:spPr>
        <p:txBody>
          <a:bodyPr>
            <a:noAutofit/>
          </a:bodyPr>
          <a:lstStyle/>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Enhanced Security:</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Implemented SHA-256 hashing for passwords to ensure secure data embedding and retrieval.</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Efficient Algorithms:</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Developed optimized encryption and decryption algorithms to embed and extract messages without compromising image quality.</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Versatile Application:</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Made the system compatible with common image formats, allowing for broad applicability across various use cases.</a:t>
            </a: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2400" b="1" dirty="0">
                <a:latin typeface="Calibri" panose="020F0502020204030204" pitchFamily="34" charset="0"/>
                <a:cs typeface="Calibri" panose="020F0502020204030204" pitchFamily="34" charset="0"/>
              </a:rPr>
              <a:t>Robust Testing:</a:t>
            </a:r>
            <a:endParaRPr lang="en-US" sz="2400" dirty="0">
              <a:latin typeface="Calibri" panose="020F0502020204030204" pitchFamily="34" charset="0"/>
              <a:cs typeface="Calibri" panose="020F0502020204030204" pitchFamily="34" charset="0"/>
            </a:endParaRPr>
          </a:p>
          <a:p>
            <a:pPr marL="457200" lvl="1" indent="0">
              <a:buNone/>
            </a:pPr>
            <a:r>
              <a:rPr lang="en-US" sz="2400" dirty="0">
                <a:latin typeface="Calibri" panose="020F0502020204030204" pitchFamily="34" charset="0"/>
                <a:cs typeface="Calibri" panose="020F0502020204030204" pitchFamily="34" charset="0"/>
              </a:rPr>
              <a:t>Conducted extensive testing to ensure the system’s reliability and resistance to potential attacks, enhancing overall robustness.</a:t>
            </a:r>
            <a:endParaRPr lang="en-US" sz="2400" dirty="0">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5" y="1066165"/>
            <a:ext cx="10627995" cy="540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ools and Libraries: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Python: Primary programming language.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OpenCV: For image processing.</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hashlib</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SHA-256 password hashing.</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Encryption Process: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1:</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Read the input image and get its dimensions.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2:</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Prompt the user for a secret message and password.</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3:</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Hash the password using SHA-256 for added security.</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4:</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Embed the secret message into the image pixels using the hashed        password               </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Step 5:</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Save the encrypted image.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568960"/>
          </a:xfrm>
        </p:spPr>
        <p:txBody>
          <a:bodyPr>
            <a:normAutofit fontScale="90000"/>
          </a:bodyPr>
          <a:lstStyle/>
          <a:p>
            <a:endParaRPr lang="en-IN" dirty="0"/>
          </a:p>
        </p:txBody>
      </p:sp>
      <p:sp>
        <p:nvSpPr>
          <p:cNvPr id="4" name="Rectangle 1"/>
          <p:cNvSpPr>
            <a:spLocks noGrp="1" noChangeArrowheads="1"/>
          </p:cNvSpPr>
          <p:nvPr>
            <p:ph idx="1"/>
          </p:nvPr>
        </p:nvSpPr>
        <p:spPr bwMode="auto">
          <a:xfrm>
            <a:off x="581025" y="1271905"/>
            <a:ext cx="11029315" cy="455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Decryption Process: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1:</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Read the encrypted image and get its dimensions.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2:</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Prompt the user for the password.</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3:</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Hash the password using SHA-256.</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4:</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Extract the hidden message from the image pixels using the hashed password.</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Step 5:</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Display the decoded message.</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23850" lvl="1" indent="0"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Validation:</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Extensive testing on various image formats and sizes.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Ensuring the hidden message remains undetectable and the image quality is preserved.</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4896</Words>
  <Application>WPS Presentation</Application>
  <PresentationFormat>Widescreen</PresentationFormat>
  <Paragraphs>116</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Wingdings 2</vt:lpstr>
      <vt:lpstr>Wingdings</vt:lpstr>
      <vt:lpstr>Calibri</vt:lpstr>
      <vt:lpstr>Courier New</vt:lpstr>
      <vt:lpstr>Franklin Gothic Book</vt:lpstr>
      <vt:lpstr>Franklin Gothic Demi</vt:lpstr>
      <vt:lpstr>Segoe Print</vt:lpstr>
      <vt:lpstr>Microsoft YaHei</vt:lpstr>
      <vt:lpstr>Arial Unicode MS</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演示文稿</vt:lpstr>
      <vt:lpstr>Results</vt:lpstr>
      <vt:lpstr>Output</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Harshanvita</cp:lastModifiedBy>
  <cp:revision>5</cp:revision>
  <dcterms:created xsi:type="dcterms:W3CDTF">2021-05-26T16:50:00Z</dcterms:created>
  <dcterms:modified xsi:type="dcterms:W3CDTF">2024-07-15T04:48:28Z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5CD0EDC5549641989D3BACFF0686F62C_12</vt:lpwstr>
  </property>
  <property fmtid="{D5CDD505-2E9C-101B-9397-08002B2CF9AE}" pid="4" name="KSOProductBuildVer">
    <vt:lpwstr>1033-12.2.0.13472</vt:lpwstr>
  </property>
</Properties>
</file>