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10/21/2017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10/21/2017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10/21/2017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TECHGIG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1199704"/>
          </a:xfrm>
        </p:spPr>
        <p:txBody>
          <a:bodyPr/>
          <a:lstStyle/>
          <a:p>
            <a:r>
              <a:rPr lang="en-US" dirty="0" smtClean="0"/>
              <a:t>APPATHON SEASON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844" y="5103674"/>
            <a:ext cx="90941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Harsha Priya G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priyaharsha22@gmail.com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This is an application in which user can type the number.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API displays the facts of numbers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API is being created is cool and uses an effective technical trivia of displaying more than one fact for the number the user entered</a:t>
            </a:r>
          </a:p>
          <a:p>
            <a:pPr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API provides facts for following categories: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1. Trivia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2. Math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3. Date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4. Year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harsha\Downloads\WhatsApp Image 2017-10-21 at 4.51.20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533400"/>
            <a:ext cx="3581400" cy="58674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838200" y="381000"/>
            <a:ext cx="3270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App view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1524000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On typing the number on Edit text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The random API generates the facts about the numbers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harsha\Downloads\WhatsApp Image 2017-10-21 at 4.51.03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28600"/>
            <a:ext cx="3276600" cy="6324600"/>
          </a:xfrm>
          <a:prstGeom prst="rect">
            <a:avLst/>
          </a:prstGeom>
          <a:noFill/>
        </p:spPr>
      </p:pic>
      <p:pic>
        <p:nvPicPr>
          <p:cNvPr id="7" name="Picture 5" descr="C:\Users\harsha\Downloads\WhatsApp Image 2017-10-21 at 4.51.46 PM.jpe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304800"/>
            <a:ext cx="3581399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24718" y="2967335"/>
            <a:ext cx="5341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 !!!!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</TotalTime>
  <Words>93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TECHGIG</vt:lpstr>
      <vt:lpstr>NUM</vt:lpstr>
      <vt:lpstr>NUM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TECHGIG</dc:title>
  <dc:creator>harsha</dc:creator>
  <cp:lastModifiedBy>harsha</cp:lastModifiedBy>
  <cp:revision>1</cp:revision>
  <dcterms:created xsi:type="dcterms:W3CDTF">2017-10-21T10:10:01Z</dcterms:created>
  <dcterms:modified xsi:type="dcterms:W3CDTF">2017-10-21T10:32:15Z</dcterms:modified>
</cp:coreProperties>
</file>