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4DF012-8812-4B0F-AB28-88FBF766D806}" v="26" dt="2021-04-10T05:23:42.5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aranpreet Singh Na" userId="4f09ff06-e245-4829-8ca6-61360584730f" providerId="ADAL" clId="{F24DF012-8812-4B0F-AB28-88FBF766D806}"/>
    <pc:docChg chg="undo custSel addSld delSld modSld sldOrd">
      <pc:chgData name="Harsharanpreet Singh Na" userId="4f09ff06-e245-4829-8ca6-61360584730f" providerId="ADAL" clId="{F24DF012-8812-4B0F-AB28-88FBF766D806}" dt="2021-04-10T05:31:40.587" v="1778" actId="26606"/>
      <pc:docMkLst>
        <pc:docMk/>
      </pc:docMkLst>
      <pc:sldChg chg="modSp">
        <pc:chgData name="Harsharanpreet Singh Na" userId="4f09ff06-e245-4829-8ca6-61360584730f" providerId="ADAL" clId="{F24DF012-8812-4B0F-AB28-88FBF766D806}" dt="2021-04-10T04:41:35.442" v="21" actId="20577"/>
        <pc:sldMkLst>
          <pc:docMk/>
          <pc:sldMk cId="2641614728" sldId="256"/>
        </pc:sldMkLst>
        <pc:graphicFrameChg chg="mod">
          <ac:chgData name="Harsharanpreet Singh Na" userId="4f09ff06-e245-4829-8ca6-61360584730f" providerId="ADAL" clId="{F24DF012-8812-4B0F-AB28-88FBF766D806}" dt="2021-04-10T04:41:35.442" v="21" actId="20577"/>
          <ac:graphicFrameMkLst>
            <pc:docMk/>
            <pc:sldMk cId="2641614728" sldId="256"/>
            <ac:graphicFrameMk id="7" creationId="{1FE1166C-DCA8-4A9F-B8DB-5580530219A6}"/>
          </ac:graphicFrameMkLst>
        </pc:graphicFrameChg>
      </pc:sldChg>
      <pc:sldChg chg="addSp delSp modSp mod setBg">
        <pc:chgData name="Harsharanpreet Singh Na" userId="4f09ff06-e245-4829-8ca6-61360584730f" providerId="ADAL" clId="{F24DF012-8812-4B0F-AB28-88FBF766D806}" dt="2021-04-10T04:52:37.076" v="610" actId="14100"/>
        <pc:sldMkLst>
          <pc:docMk/>
          <pc:sldMk cId="2965845717" sldId="260"/>
        </pc:sldMkLst>
        <pc:spChg chg="mod">
          <ac:chgData name="Harsharanpreet Singh Na" userId="4f09ff06-e245-4829-8ca6-61360584730f" providerId="ADAL" clId="{F24DF012-8812-4B0F-AB28-88FBF766D806}" dt="2021-04-10T04:52:21.379" v="607" actId="26606"/>
          <ac:spMkLst>
            <pc:docMk/>
            <pc:sldMk cId="2965845717" sldId="260"/>
            <ac:spMk id="2" creationId="{E48240EE-372F-41D2-A297-E99B9BD97B93}"/>
          </ac:spMkLst>
        </pc:spChg>
        <pc:spChg chg="mod">
          <ac:chgData name="Harsharanpreet Singh Na" userId="4f09ff06-e245-4829-8ca6-61360584730f" providerId="ADAL" clId="{F24DF012-8812-4B0F-AB28-88FBF766D806}" dt="2021-04-10T04:52:21.379" v="607" actId="26606"/>
          <ac:spMkLst>
            <pc:docMk/>
            <pc:sldMk cId="2965845717" sldId="260"/>
            <ac:spMk id="4" creationId="{446E7246-411E-43E2-891A-BDD5A02B627E}"/>
          </ac:spMkLst>
        </pc:spChg>
        <pc:spChg chg="add del">
          <ac:chgData name="Harsharanpreet Singh Na" userId="4f09ff06-e245-4829-8ca6-61360584730f" providerId="ADAL" clId="{F24DF012-8812-4B0F-AB28-88FBF766D806}" dt="2021-04-10T04:52:21.363" v="606" actId="26606"/>
          <ac:spMkLst>
            <pc:docMk/>
            <pc:sldMk cId="2965845717" sldId="260"/>
            <ac:spMk id="11" creationId="{D4993743-B10A-433C-9996-3035D2C3ABC6}"/>
          </ac:spMkLst>
        </pc:spChg>
        <pc:spChg chg="add del">
          <ac:chgData name="Harsharanpreet Singh Na" userId="4f09ff06-e245-4829-8ca6-61360584730f" providerId="ADAL" clId="{F24DF012-8812-4B0F-AB28-88FBF766D806}" dt="2021-04-10T04:52:21.363" v="606" actId="26606"/>
          <ac:spMkLst>
            <pc:docMk/>
            <pc:sldMk cId="2965845717" sldId="260"/>
            <ac:spMk id="13" creationId="{BB3B8946-A0AA-42D4-8A24-639DC6EA170E}"/>
          </ac:spMkLst>
        </pc:spChg>
        <pc:spChg chg="add del">
          <ac:chgData name="Harsharanpreet Singh Na" userId="4f09ff06-e245-4829-8ca6-61360584730f" providerId="ADAL" clId="{F24DF012-8812-4B0F-AB28-88FBF766D806}" dt="2021-04-10T04:52:21.363" v="606" actId="26606"/>
          <ac:spMkLst>
            <pc:docMk/>
            <pc:sldMk cId="2965845717" sldId="260"/>
            <ac:spMk id="15" creationId="{AB1038E6-06EF-4DCB-B52E-D3825C50F7C6}"/>
          </ac:spMkLst>
        </pc:spChg>
        <pc:spChg chg="add del">
          <ac:chgData name="Harsharanpreet Singh Na" userId="4f09ff06-e245-4829-8ca6-61360584730f" providerId="ADAL" clId="{F24DF012-8812-4B0F-AB28-88FBF766D806}" dt="2021-04-10T04:52:21.363" v="606" actId="26606"/>
          <ac:spMkLst>
            <pc:docMk/>
            <pc:sldMk cId="2965845717" sldId="260"/>
            <ac:spMk id="17" creationId="{5C7EF35C-8B7D-4026-8F09-8B2B2250579B}"/>
          </ac:spMkLst>
        </pc:spChg>
        <pc:spChg chg="add del">
          <ac:chgData name="Harsharanpreet Singh Na" userId="4f09ff06-e245-4829-8ca6-61360584730f" providerId="ADAL" clId="{F24DF012-8812-4B0F-AB28-88FBF766D806}" dt="2021-04-10T04:52:21.363" v="606" actId="26606"/>
          <ac:spMkLst>
            <pc:docMk/>
            <pc:sldMk cId="2965845717" sldId="260"/>
            <ac:spMk id="19" creationId="{5F24A71D-C0A9-49AC-B2D1-5A9EA2BD383E}"/>
          </ac:spMkLst>
        </pc:spChg>
        <pc:spChg chg="add del">
          <ac:chgData name="Harsharanpreet Singh Na" userId="4f09ff06-e245-4829-8ca6-61360584730f" providerId="ADAL" clId="{F24DF012-8812-4B0F-AB28-88FBF766D806}" dt="2021-04-10T04:52:21.363" v="606" actId="26606"/>
          <ac:spMkLst>
            <pc:docMk/>
            <pc:sldMk cId="2965845717" sldId="260"/>
            <ac:spMk id="21" creationId="{14280C55-570C-4284-9850-B2BA33DB6726}"/>
          </ac:spMkLst>
        </pc:spChg>
        <pc:spChg chg="add">
          <ac:chgData name="Harsharanpreet Singh Na" userId="4f09ff06-e245-4829-8ca6-61360584730f" providerId="ADAL" clId="{F24DF012-8812-4B0F-AB28-88FBF766D806}" dt="2021-04-10T04:52:21.379" v="607" actId="26606"/>
          <ac:spMkLst>
            <pc:docMk/>
            <pc:sldMk cId="2965845717" sldId="260"/>
            <ac:spMk id="23" creationId="{33CD251C-A887-4D2F-925B-FC097198538B}"/>
          </ac:spMkLst>
        </pc:spChg>
        <pc:spChg chg="add">
          <ac:chgData name="Harsharanpreet Singh Na" userId="4f09ff06-e245-4829-8ca6-61360584730f" providerId="ADAL" clId="{F24DF012-8812-4B0F-AB28-88FBF766D806}" dt="2021-04-10T04:52:21.379" v="607" actId="26606"/>
          <ac:spMkLst>
            <pc:docMk/>
            <pc:sldMk cId="2965845717" sldId="260"/>
            <ac:spMk id="24" creationId="{3B2069EE-A08E-44F0-B3F9-3CF8CC2DCAD5}"/>
          </ac:spMkLst>
        </pc:spChg>
        <pc:grpChg chg="add">
          <ac:chgData name="Harsharanpreet Singh Na" userId="4f09ff06-e245-4829-8ca6-61360584730f" providerId="ADAL" clId="{F24DF012-8812-4B0F-AB28-88FBF766D806}" dt="2021-04-10T04:52:21.379" v="607" actId="26606"/>
          <ac:grpSpMkLst>
            <pc:docMk/>
            <pc:sldMk cId="2965845717" sldId="260"/>
            <ac:grpSpMk id="25" creationId="{9C6E8597-0CCE-4A8A-9326-AA52691A1C81}"/>
          </ac:grpSpMkLst>
        </pc:grpChg>
        <pc:picChg chg="add mod">
          <ac:chgData name="Harsharanpreet Singh Na" userId="4f09ff06-e245-4829-8ca6-61360584730f" providerId="ADAL" clId="{F24DF012-8812-4B0F-AB28-88FBF766D806}" dt="2021-04-10T04:52:37.076" v="610" actId="14100"/>
          <ac:picMkLst>
            <pc:docMk/>
            <pc:sldMk cId="2965845717" sldId="260"/>
            <ac:picMk id="5" creationId="{36C4965A-2514-4BD5-A31F-8BF5D537CD92}"/>
          </ac:picMkLst>
        </pc:picChg>
        <pc:picChg chg="mod ord">
          <ac:chgData name="Harsharanpreet Singh Na" userId="4f09ff06-e245-4829-8ca6-61360584730f" providerId="ADAL" clId="{F24DF012-8812-4B0F-AB28-88FBF766D806}" dt="2021-04-10T04:52:29.923" v="608" actId="14100"/>
          <ac:picMkLst>
            <pc:docMk/>
            <pc:sldMk cId="2965845717" sldId="260"/>
            <ac:picMk id="6" creationId="{232C5BC1-FEF6-4B2F-9276-C855A2F9FF43}"/>
          </ac:picMkLst>
        </pc:picChg>
      </pc:sldChg>
      <pc:sldChg chg="addSp delSp modSp new mod setBg setClrOvrMap">
        <pc:chgData name="Harsharanpreet Singh Na" userId="4f09ff06-e245-4829-8ca6-61360584730f" providerId="ADAL" clId="{F24DF012-8812-4B0F-AB28-88FBF766D806}" dt="2021-04-10T05:14:22.047" v="939" actId="26606"/>
        <pc:sldMkLst>
          <pc:docMk/>
          <pc:sldMk cId="3202803157" sldId="261"/>
        </pc:sldMkLst>
        <pc:spChg chg="mod ord">
          <ac:chgData name="Harsharanpreet Singh Na" userId="4f09ff06-e245-4829-8ca6-61360584730f" providerId="ADAL" clId="{F24DF012-8812-4B0F-AB28-88FBF766D806}" dt="2021-04-10T05:14:22.047" v="939" actId="26606"/>
          <ac:spMkLst>
            <pc:docMk/>
            <pc:sldMk cId="3202803157" sldId="261"/>
            <ac:spMk id="2" creationId="{B2F5A119-D5B3-43B6-AFE3-F825D82C89D1}"/>
          </ac:spMkLst>
        </pc:spChg>
        <pc:spChg chg="del">
          <ac:chgData name="Harsharanpreet Singh Na" userId="4f09ff06-e245-4829-8ca6-61360584730f" providerId="ADAL" clId="{F24DF012-8812-4B0F-AB28-88FBF766D806}" dt="2021-04-10T05:01:50.915" v="629" actId="931"/>
          <ac:spMkLst>
            <pc:docMk/>
            <pc:sldMk cId="3202803157" sldId="261"/>
            <ac:spMk id="3" creationId="{56425DF1-5770-4B05-B90C-81AD1D76AF5E}"/>
          </ac:spMkLst>
        </pc:spChg>
        <pc:spChg chg="mod">
          <ac:chgData name="Harsharanpreet Singh Na" userId="4f09ff06-e245-4829-8ca6-61360584730f" providerId="ADAL" clId="{F24DF012-8812-4B0F-AB28-88FBF766D806}" dt="2021-04-10T05:14:22.047" v="939" actId="26606"/>
          <ac:spMkLst>
            <pc:docMk/>
            <pc:sldMk cId="3202803157" sldId="261"/>
            <ac:spMk id="4" creationId="{B08E17E8-3D65-48F2-B723-01CD4C701D29}"/>
          </ac:spMkLst>
        </pc:spChg>
        <pc:spChg chg="add del">
          <ac:chgData name="Harsharanpreet Singh Na" userId="4f09ff06-e245-4829-8ca6-61360584730f" providerId="ADAL" clId="{F24DF012-8812-4B0F-AB28-88FBF766D806}" dt="2021-04-10T05:14:14.429" v="936" actId="26606"/>
          <ac:spMkLst>
            <pc:docMk/>
            <pc:sldMk cId="3202803157" sldId="261"/>
            <ac:spMk id="11" creationId="{9AA72BD9-2C5A-4EDC-931F-5AA08EACA0F3}"/>
          </ac:spMkLst>
        </pc:spChg>
        <pc:spChg chg="add del">
          <ac:chgData name="Harsharanpreet Singh Na" userId="4f09ff06-e245-4829-8ca6-61360584730f" providerId="ADAL" clId="{F24DF012-8812-4B0F-AB28-88FBF766D806}" dt="2021-04-10T05:14:14.429" v="936" actId="26606"/>
          <ac:spMkLst>
            <pc:docMk/>
            <pc:sldMk cId="3202803157" sldId="261"/>
            <ac:spMk id="13" creationId="{DD3981AC-7B61-4947-BCF3-F7AA7FA385B9}"/>
          </ac:spMkLst>
        </pc:spChg>
        <pc:spChg chg="add del">
          <ac:chgData name="Harsharanpreet Singh Na" userId="4f09ff06-e245-4829-8ca6-61360584730f" providerId="ADAL" clId="{F24DF012-8812-4B0F-AB28-88FBF766D806}" dt="2021-04-10T05:14:14.429" v="936" actId="26606"/>
          <ac:spMkLst>
            <pc:docMk/>
            <pc:sldMk cId="3202803157" sldId="261"/>
            <ac:spMk id="15" creationId="{55D4142C-5077-457F-A6AD-3FECFDB39685}"/>
          </ac:spMkLst>
        </pc:spChg>
        <pc:spChg chg="add del">
          <ac:chgData name="Harsharanpreet Singh Na" userId="4f09ff06-e245-4829-8ca6-61360584730f" providerId="ADAL" clId="{F24DF012-8812-4B0F-AB28-88FBF766D806}" dt="2021-04-10T05:14:14.429" v="936" actId="26606"/>
          <ac:spMkLst>
            <pc:docMk/>
            <pc:sldMk cId="3202803157" sldId="261"/>
            <ac:spMk id="17" creationId="{7A5F0580-5EE9-419F-96EE-B6529EF6E7D0}"/>
          </ac:spMkLst>
        </pc:spChg>
        <pc:spChg chg="add del">
          <ac:chgData name="Harsharanpreet Singh Na" userId="4f09ff06-e245-4829-8ca6-61360584730f" providerId="ADAL" clId="{F24DF012-8812-4B0F-AB28-88FBF766D806}" dt="2021-04-10T05:14:22.029" v="938" actId="26606"/>
          <ac:spMkLst>
            <pc:docMk/>
            <pc:sldMk cId="3202803157" sldId="261"/>
            <ac:spMk id="19" creationId="{33CD251C-A887-4D2F-925B-FC097198538B}"/>
          </ac:spMkLst>
        </pc:spChg>
        <pc:spChg chg="add del">
          <ac:chgData name="Harsharanpreet Singh Na" userId="4f09ff06-e245-4829-8ca6-61360584730f" providerId="ADAL" clId="{F24DF012-8812-4B0F-AB28-88FBF766D806}" dt="2021-04-10T05:14:22.029" v="938" actId="26606"/>
          <ac:spMkLst>
            <pc:docMk/>
            <pc:sldMk cId="3202803157" sldId="261"/>
            <ac:spMk id="20" creationId="{B19D093C-27FB-4032-B282-42C4563F257C}"/>
          </ac:spMkLst>
        </pc:spChg>
        <pc:spChg chg="add">
          <ac:chgData name="Harsharanpreet Singh Na" userId="4f09ff06-e245-4829-8ca6-61360584730f" providerId="ADAL" clId="{F24DF012-8812-4B0F-AB28-88FBF766D806}" dt="2021-04-10T05:14:22.047" v="939" actId="26606"/>
          <ac:spMkLst>
            <pc:docMk/>
            <pc:sldMk cId="3202803157" sldId="261"/>
            <ac:spMk id="24" creationId="{C232B152-3720-4D3B-97ED-45CE5483F16F}"/>
          </ac:spMkLst>
        </pc:spChg>
        <pc:spChg chg="add">
          <ac:chgData name="Harsharanpreet Singh Na" userId="4f09ff06-e245-4829-8ca6-61360584730f" providerId="ADAL" clId="{F24DF012-8812-4B0F-AB28-88FBF766D806}" dt="2021-04-10T05:14:22.047" v="939" actId="26606"/>
          <ac:spMkLst>
            <pc:docMk/>
            <pc:sldMk cId="3202803157" sldId="261"/>
            <ac:spMk id="25" creationId="{11BAB570-FF10-4E96-8A3F-FA9804702B89}"/>
          </ac:spMkLst>
        </pc:spChg>
        <pc:spChg chg="add">
          <ac:chgData name="Harsharanpreet Singh Na" userId="4f09ff06-e245-4829-8ca6-61360584730f" providerId="ADAL" clId="{F24DF012-8812-4B0F-AB28-88FBF766D806}" dt="2021-04-10T05:14:22.047" v="939" actId="26606"/>
          <ac:spMkLst>
            <pc:docMk/>
            <pc:sldMk cId="3202803157" sldId="261"/>
            <ac:spMk id="26" creationId="{4B9FAFB2-BEB5-4848-8018-BCAD99E2E1AA}"/>
          </ac:spMkLst>
        </pc:spChg>
        <pc:grpChg chg="add del">
          <ac:chgData name="Harsharanpreet Singh Na" userId="4f09ff06-e245-4829-8ca6-61360584730f" providerId="ADAL" clId="{F24DF012-8812-4B0F-AB28-88FBF766D806}" dt="2021-04-10T05:14:22.029" v="938" actId="26606"/>
          <ac:grpSpMkLst>
            <pc:docMk/>
            <pc:sldMk cId="3202803157" sldId="261"/>
            <ac:grpSpMk id="21" creationId="{35EE815E-1BD3-4777-B652-6D98825BF66B}"/>
          </ac:grpSpMkLst>
        </pc:grpChg>
        <pc:picChg chg="add mod ord modCrop">
          <ac:chgData name="Harsharanpreet Singh Na" userId="4f09ff06-e245-4829-8ca6-61360584730f" providerId="ADAL" clId="{F24DF012-8812-4B0F-AB28-88FBF766D806}" dt="2021-04-10T05:14:22.047" v="939" actId="26606"/>
          <ac:picMkLst>
            <pc:docMk/>
            <pc:sldMk cId="3202803157" sldId="261"/>
            <ac:picMk id="6" creationId="{60BCE126-0C63-4E66-9378-F22BC715B821}"/>
          </ac:picMkLst>
        </pc:picChg>
      </pc:sldChg>
      <pc:sldChg chg="addSp delSp modSp new mod setBg modClrScheme delDesignElem chgLayout">
        <pc:chgData name="Harsharanpreet Singh Na" userId="4f09ff06-e245-4829-8ca6-61360584730f" providerId="ADAL" clId="{F24DF012-8812-4B0F-AB28-88FBF766D806}" dt="2021-04-10T05:22:23.740" v="1276" actId="700"/>
        <pc:sldMkLst>
          <pc:docMk/>
          <pc:sldMk cId="2934921002" sldId="262"/>
        </pc:sldMkLst>
        <pc:spChg chg="mod ord">
          <ac:chgData name="Harsharanpreet Singh Na" userId="4f09ff06-e245-4829-8ca6-61360584730f" providerId="ADAL" clId="{F24DF012-8812-4B0F-AB28-88FBF766D806}" dt="2021-04-10T05:22:23.740" v="1276" actId="700"/>
          <ac:spMkLst>
            <pc:docMk/>
            <pc:sldMk cId="2934921002" sldId="262"/>
            <ac:spMk id="2" creationId="{6CBEDEE1-48C6-43CF-A7F7-256D0C7DF6A0}"/>
          </ac:spMkLst>
        </pc:spChg>
        <pc:spChg chg="del">
          <ac:chgData name="Harsharanpreet Singh Na" userId="4f09ff06-e245-4829-8ca6-61360584730f" providerId="ADAL" clId="{F24DF012-8812-4B0F-AB28-88FBF766D806}" dt="2021-04-10T05:15:25.703" v="941" actId="931"/>
          <ac:spMkLst>
            <pc:docMk/>
            <pc:sldMk cId="2934921002" sldId="262"/>
            <ac:spMk id="3" creationId="{255FA2D5-92E1-4CAF-977E-7AF627BB1773}"/>
          </ac:spMkLst>
        </pc:spChg>
        <pc:spChg chg="mod ord">
          <ac:chgData name="Harsharanpreet Singh Na" userId="4f09ff06-e245-4829-8ca6-61360584730f" providerId="ADAL" clId="{F24DF012-8812-4B0F-AB28-88FBF766D806}" dt="2021-04-10T05:22:23.740" v="1276" actId="700"/>
          <ac:spMkLst>
            <pc:docMk/>
            <pc:sldMk cId="2934921002" sldId="262"/>
            <ac:spMk id="4" creationId="{E4811562-A0BC-4484-9641-E00536788524}"/>
          </ac:spMkLst>
        </pc:spChg>
        <pc:spChg chg="add del">
          <ac:chgData name="Harsharanpreet Singh Na" userId="4f09ff06-e245-4829-8ca6-61360584730f" providerId="ADAL" clId="{F24DF012-8812-4B0F-AB28-88FBF766D806}" dt="2021-04-10T05:20:00.167" v="1257" actId="26606"/>
          <ac:spMkLst>
            <pc:docMk/>
            <pc:sldMk cId="2934921002" sldId="262"/>
            <ac:spMk id="11" creationId="{4038CB10-1F5C-4D54-9DF7-12586DE5B007}"/>
          </ac:spMkLst>
        </pc:spChg>
        <pc:spChg chg="add del">
          <ac:chgData name="Harsharanpreet Singh Na" userId="4f09ff06-e245-4829-8ca6-61360584730f" providerId="ADAL" clId="{F24DF012-8812-4B0F-AB28-88FBF766D806}" dt="2021-04-10T05:20:00.167" v="1257" actId="26606"/>
          <ac:spMkLst>
            <pc:docMk/>
            <pc:sldMk cId="2934921002" sldId="262"/>
            <ac:spMk id="13" creationId="{73ED6512-6858-4552-B699-9A97FE9A4EA2}"/>
          </ac:spMkLst>
        </pc:spChg>
        <pc:spChg chg="add del">
          <ac:chgData name="Harsharanpreet Singh Na" userId="4f09ff06-e245-4829-8ca6-61360584730f" providerId="ADAL" clId="{F24DF012-8812-4B0F-AB28-88FBF766D806}" dt="2021-04-10T05:20:21.314" v="1259" actId="26606"/>
          <ac:spMkLst>
            <pc:docMk/>
            <pc:sldMk cId="2934921002" sldId="262"/>
            <ac:spMk id="15" creationId="{CEB41C5C-0F34-4DDA-9D7C-5E717F35F60C}"/>
          </ac:spMkLst>
        </pc:spChg>
        <pc:spChg chg="add del">
          <ac:chgData name="Harsharanpreet Singh Na" userId="4f09ff06-e245-4829-8ca6-61360584730f" providerId="ADAL" clId="{F24DF012-8812-4B0F-AB28-88FBF766D806}" dt="2021-04-10T05:20:50.853" v="1261" actId="26606"/>
          <ac:spMkLst>
            <pc:docMk/>
            <pc:sldMk cId="2934921002" sldId="262"/>
            <ac:spMk id="17" creationId="{1C091803-41C2-48E0-9228-5148460C7479}"/>
          </ac:spMkLst>
        </pc:spChg>
        <pc:spChg chg="add del">
          <ac:chgData name="Harsharanpreet Singh Na" userId="4f09ff06-e245-4829-8ca6-61360584730f" providerId="ADAL" clId="{F24DF012-8812-4B0F-AB28-88FBF766D806}" dt="2021-04-10T05:20:50.853" v="1261" actId="26606"/>
          <ac:spMkLst>
            <pc:docMk/>
            <pc:sldMk cId="2934921002" sldId="262"/>
            <ac:spMk id="18" creationId="{B775CD93-9DF2-48CB-9F57-1BCA9A46C7FA}"/>
          </ac:spMkLst>
        </pc:spChg>
        <pc:spChg chg="add del">
          <ac:chgData name="Harsharanpreet Singh Na" userId="4f09ff06-e245-4829-8ca6-61360584730f" providerId="ADAL" clId="{F24DF012-8812-4B0F-AB28-88FBF766D806}" dt="2021-04-10T05:20:50.853" v="1261" actId="26606"/>
          <ac:spMkLst>
            <pc:docMk/>
            <pc:sldMk cId="2934921002" sldId="262"/>
            <ac:spMk id="19" creationId="{E186B68C-84BC-4A6E-99D1-EE87483C1349}"/>
          </ac:spMkLst>
        </pc:spChg>
        <pc:spChg chg="add del">
          <ac:chgData name="Harsharanpreet Singh Na" userId="4f09ff06-e245-4829-8ca6-61360584730f" providerId="ADAL" clId="{F24DF012-8812-4B0F-AB28-88FBF766D806}" dt="2021-04-10T05:20:50.853" v="1261" actId="26606"/>
          <ac:spMkLst>
            <pc:docMk/>
            <pc:sldMk cId="2934921002" sldId="262"/>
            <ac:spMk id="20" creationId="{6166C6D1-23AC-49C4-BA07-238E4E9F8CEB}"/>
          </ac:spMkLst>
        </pc:spChg>
        <pc:spChg chg="add del">
          <ac:chgData name="Harsharanpreet Singh Na" userId="4f09ff06-e245-4829-8ca6-61360584730f" providerId="ADAL" clId="{F24DF012-8812-4B0F-AB28-88FBF766D806}" dt="2021-04-10T05:20:55.603" v="1263" actId="26606"/>
          <ac:spMkLst>
            <pc:docMk/>
            <pc:sldMk cId="2934921002" sldId="262"/>
            <ac:spMk id="22" creationId="{B8D412AD-9CF4-4510-97DC-34D6CC830887}"/>
          </ac:spMkLst>
        </pc:spChg>
        <pc:spChg chg="add del">
          <ac:chgData name="Harsharanpreet Singh Na" userId="4f09ff06-e245-4829-8ca6-61360584730f" providerId="ADAL" clId="{F24DF012-8812-4B0F-AB28-88FBF766D806}" dt="2021-04-10T05:20:59.411" v="1265" actId="26606"/>
          <ac:spMkLst>
            <pc:docMk/>
            <pc:sldMk cId="2934921002" sldId="262"/>
            <ac:spMk id="25" creationId="{4E5D7A6E-6A3C-47D5-9E3C-2B2912B27FCB}"/>
          </ac:spMkLst>
        </pc:spChg>
        <pc:spChg chg="add del">
          <ac:chgData name="Harsharanpreet Singh Na" userId="4f09ff06-e245-4829-8ca6-61360584730f" providerId="ADAL" clId="{F24DF012-8812-4B0F-AB28-88FBF766D806}" dt="2021-04-10T05:20:59.411" v="1265" actId="26606"/>
          <ac:spMkLst>
            <pc:docMk/>
            <pc:sldMk cId="2934921002" sldId="262"/>
            <ac:spMk id="26" creationId="{00FC8FCF-E129-4C83-9129-9EA0CA7800C9}"/>
          </ac:spMkLst>
        </pc:spChg>
        <pc:spChg chg="add del">
          <ac:chgData name="Harsharanpreet Singh Na" userId="4f09ff06-e245-4829-8ca6-61360584730f" providerId="ADAL" clId="{F24DF012-8812-4B0F-AB28-88FBF766D806}" dt="2021-04-10T05:20:59.411" v="1265" actId="26606"/>
          <ac:spMkLst>
            <pc:docMk/>
            <pc:sldMk cId="2934921002" sldId="262"/>
            <ac:spMk id="27" creationId="{D0951DA4-A228-47A4-9605-699745EDE205}"/>
          </ac:spMkLst>
        </pc:spChg>
        <pc:spChg chg="add del">
          <ac:chgData name="Harsharanpreet Singh Na" userId="4f09ff06-e245-4829-8ca6-61360584730f" providerId="ADAL" clId="{F24DF012-8812-4B0F-AB28-88FBF766D806}" dt="2021-04-10T05:22:23.740" v="1276" actId="700"/>
          <ac:spMkLst>
            <pc:docMk/>
            <pc:sldMk cId="2934921002" sldId="262"/>
            <ac:spMk id="29" creationId="{CEB41C5C-0F34-4DDA-9D7C-5E717F35F60C}"/>
          </ac:spMkLst>
        </pc:spChg>
        <pc:picChg chg="add mod ord modCrop">
          <ac:chgData name="Harsharanpreet Singh Na" userId="4f09ff06-e245-4829-8ca6-61360584730f" providerId="ADAL" clId="{F24DF012-8812-4B0F-AB28-88FBF766D806}" dt="2021-04-10T05:22:23.740" v="1276" actId="700"/>
          <ac:picMkLst>
            <pc:docMk/>
            <pc:sldMk cId="2934921002" sldId="262"/>
            <ac:picMk id="6" creationId="{2F9046A2-E04A-450C-95FA-588E23287C89}"/>
          </ac:picMkLst>
        </pc:picChg>
        <pc:cxnChg chg="add del">
          <ac:chgData name="Harsharanpreet Singh Na" userId="4f09ff06-e245-4829-8ca6-61360584730f" providerId="ADAL" clId="{F24DF012-8812-4B0F-AB28-88FBF766D806}" dt="2021-04-10T05:20:21.314" v="1259" actId="26606"/>
          <ac:cxnSpMkLst>
            <pc:docMk/>
            <pc:sldMk cId="2934921002" sldId="262"/>
            <ac:cxnSpMk id="16" creationId="{57E1E5E6-F385-4E9C-B201-BA5BDE5CAD52}"/>
          </ac:cxnSpMkLst>
        </pc:cxnChg>
        <pc:cxnChg chg="add del">
          <ac:chgData name="Harsharanpreet Singh Na" userId="4f09ff06-e245-4829-8ca6-61360584730f" providerId="ADAL" clId="{F24DF012-8812-4B0F-AB28-88FBF766D806}" dt="2021-04-10T05:20:55.603" v="1263" actId="26606"/>
          <ac:cxnSpMkLst>
            <pc:docMk/>
            <pc:sldMk cId="2934921002" sldId="262"/>
            <ac:cxnSpMk id="23" creationId="{E8FC89CA-47F1-4934-B283-0E52680A131B}"/>
          </ac:cxnSpMkLst>
        </pc:cxnChg>
        <pc:cxnChg chg="add del">
          <ac:chgData name="Harsharanpreet Singh Na" userId="4f09ff06-e245-4829-8ca6-61360584730f" providerId="ADAL" clId="{F24DF012-8812-4B0F-AB28-88FBF766D806}" dt="2021-04-10T05:22:23.740" v="1276" actId="700"/>
          <ac:cxnSpMkLst>
            <pc:docMk/>
            <pc:sldMk cId="2934921002" sldId="262"/>
            <ac:cxnSpMk id="30" creationId="{57E1E5E6-F385-4E9C-B201-BA5BDE5CAD52}"/>
          </ac:cxnSpMkLst>
        </pc:cxnChg>
      </pc:sldChg>
      <pc:sldChg chg="addSp delSp modSp new mod ord setBg">
        <pc:chgData name="Harsharanpreet Singh Na" userId="4f09ff06-e245-4829-8ca6-61360584730f" providerId="ADAL" clId="{F24DF012-8812-4B0F-AB28-88FBF766D806}" dt="2021-04-10T05:28:38.325" v="1665"/>
        <pc:sldMkLst>
          <pc:docMk/>
          <pc:sldMk cId="2018022867" sldId="263"/>
        </pc:sldMkLst>
        <pc:spChg chg="mod">
          <ac:chgData name="Harsharanpreet Singh Na" userId="4f09ff06-e245-4829-8ca6-61360584730f" providerId="ADAL" clId="{F24DF012-8812-4B0F-AB28-88FBF766D806}" dt="2021-04-10T05:28:30.064" v="1663" actId="26606"/>
          <ac:spMkLst>
            <pc:docMk/>
            <pc:sldMk cId="2018022867" sldId="263"/>
            <ac:spMk id="2" creationId="{9E69AD6F-72D7-43CD-9BAD-F7B164138F0F}"/>
          </ac:spMkLst>
        </pc:spChg>
        <pc:spChg chg="del mod">
          <ac:chgData name="Harsharanpreet Singh Na" userId="4f09ff06-e245-4829-8ca6-61360584730f" providerId="ADAL" clId="{F24DF012-8812-4B0F-AB28-88FBF766D806}" dt="2021-04-10T05:23:42.574" v="1285" actId="931"/>
          <ac:spMkLst>
            <pc:docMk/>
            <pc:sldMk cId="2018022867" sldId="263"/>
            <ac:spMk id="3" creationId="{534391A8-4FBA-482B-8C4A-2EB2C2FAF557}"/>
          </ac:spMkLst>
        </pc:spChg>
        <pc:spChg chg="mod">
          <ac:chgData name="Harsharanpreet Singh Na" userId="4f09ff06-e245-4829-8ca6-61360584730f" providerId="ADAL" clId="{F24DF012-8812-4B0F-AB28-88FBF766D806}" dt="2021-04-10T05:28:30.064" v="1663" actId="26606"/>
          <ac:spMkLst>
            <pc:docMk/>
            <pc:sldMk cId="2018022867" sldId="263"/>
            <ac:spMk id="4" creationId="{849753D4-E779-493F-944B-642C0C0D1E19}"/>
          </ac:spMkLst>
        </pc:spChg>
        <pc:spChg chg="add del">
          <ac:chgData name="Harsharanpreet Singh Na" userId="4f09ff06-e245-4829-8ca6-61360584730f" providerId="ADAL" clId="{F24DF012-8812-4B0F-AB28-88FBF766D806}" dt="2021-04-10T05:28:30.044" v="1662" actId="26606"/>
          <ac:spMkLst>
            <pc:docMk/>
            <pc:sldMk cId="2018022867" sldId="263"/>
            <ac:spMk id="11" creationId="{C232B152-3720-4D3B-97ED-45CE5483F16F}"/>
          </ac:spMkLst>
        </pc:spChg>
        <pc:spChg chg="add del">
          <ac:chgData name="Harsharanpreet Singh Na" userId="4f09ff06-e245-4829-8ca6-61360584730f" providerId="ADAL" clId="{F24DF012-8812-4B0F-AB28-88FBF766D806}" dt="2021-04-10T05:28:30.044" v="1662" actId="26606"/>
          <ac:spMkLst>
            <pc:docMk/>
            <pc:sldMk cId="2018022867" sldId="263"/>
            <ac:spMk id="13" creationId="{11BAB570-FF10-4E96-8A3F-FA9804702B89}"/>
          </ac:spMkLst>
        </pc:spChg>
        <pc:spChg chg="add del">
          <ac:chgData name="Harsharanpreet Singh Na" userId="4f09ff06-e245-4829-8ca6-61360584730f" providerId="ADAL" clId="{F24DF012-8812-4B0F-AB28-88FBF766D806}" dt="2021-04-10T05:28:30.044" v="1662" actId="26606"/>
          <ac:spMkLst>
            <pc:docMk/>
            <pc:sldMk cId="2018022867" sldId="263"/>
            <ac:spMk id="15" creationId="{4B9FAFB2-BEB5-4848-8018-BCAD99E2E1AA}"/>
          </ac:spMkLst>
        </pc:spChg>
        <pc:spChg chg="add">
          <ac:chgData name="Harsharanpreet Singh Na" userId="4f09ff06-e245-4829-8ca6-61360584730f" providerId="ADAL" clId="{F24DF012-8812-4B0F-AB28-88FBF766D806}" dt="2021-04-10T05:28:30.064" v="1663" actId="26606"/>
          <ac:spMkLst>
            <pc:docMk/>
            <pc:sldMk cId="2018022867" sldId="263"/>
            <ac:spMk id="17" creationId="{3E279A52-177D-482C-92C8-10DD7A18FFA8}"/>
          </ac:spMkLst>
        </pc:spChg>
        <pc:grpChg chg="add">
          <ac:chgData name="Harsharanpreet Singh Na" userId="4f09ff06-e245-4829-8ca6-61360584730f" providerId="ADAL" clId="{F24DF012-8812-4B0F-AB28-88FBF766D806}" dt="2021-04-10T05:28:30.064" v="1663" actId="26606"/>
          <ac:grpSpMkLst>
            <pc:docMk/>
            <pc:sldMk cId="2018022867" sldId="263"/>
            <ac:grpSpMk id="18" creationId="{4BCD063E-D4FF-4FB3-8F1D-5DD228883678}"/>
          </ac:grpSpMkLst>
        </pc:grpChg>
        <pc:picChg chg="add mod ord modCrop">
          <ac:chgData name="Harsharanpreet Singh Na" userId="4f09ff06-e245-4829-8ca6-61360584730f" providerId="ADAL" clId="{F24DF012-8812-4B0F-AB28-88FBF766D806}" dt="2021-04-10T05:28:30.064" v="1663" actId="26606"/>
          <ac:picMkLst>
            <pc:docMk/>
            <pc:sldMk cId="2018022867" sldId="263"/>
            <ac:picMk id="6" creationId="{B0C595C2-6C30-4942-9277-A3BC009504DD}"/>
          </ac:picMkLst>
        </pc:picChg>
      </pc:sldChg>
      <pc:sldChg chg="addSp delSp modSp new mod setBg setClrOvrMap">
        <pc:chgData name="Harsharanpreet Singh Na" userId="4f09ff06-e245-4829-8ca6-61360584730f" providerId="ADAL" clId="{F24DF012-8812-4B0F-AB28-88FBF766D806}" dt="2021-04-10T05:31:40.587" v="1778" actId="26606"/>
        <pc:sldMkLst>
          <pc:docMk/>
          <pc:sldMk cId="504078244" sldId="264"/>
        </pc:sldMkLst>
        <pc:spChg chg="mod">
          <ac:chgData name="Harsharanpreet Singh Na" userId="4f09ff06-e245-4829-8ca6-61360584730f" providerId="ADAL" clId="{F24DF012-8812-4B0F-AB28-88FBF766D806}" dt="2021-04-10T05:31:40.587" v="1778" actId="26606"/>
          <ac:spMkLst>
            <pc:docMk/>
            <pc:sldMk cId="504078244" sldId="264"/>
            <ac:spMk id="2" creationId="{2FE8C826-7CD0-45B1-A069-3FB1B48C5F78}"/>
          </ac:spMkLst>
        </pc:spChg>
        <pc:spChg chg="mod">
          <ac:chgData name="Harsharanpreet Singh Na" userId="4f09ff06-e245-4829-8ca6-61360584730f" providerId="ADAL" clId="{F24DF012-8812-4B0F-AB28-88FBF766D806}" dt="2021-04-10T05:31:40.587" v="1778" actId="26606"/>
          <ac:spMkLst>
            <pc:docMk/>
            <pc:sldMk cId="504078244" sldId="264"/>
            <ac:spMk id="3" creationId="{6E6FF87F-2F29-407C-BFEE-805AA5179F75}"/>
          </ac:spMkLst>
        </pc:spChg>
        <pc:spChg chg="add del">
          <ac:chgData name="Harsharanpreet Singh Na" userId="4f09ff06-e245-4829-8ca6-61360584730f" providerId="ADAL" clId="{F24DF012-8812-4B0F-AB28-88FBF766D806}" dt="2021-04-10T05:31:34.114" v="1771" actId="26606"/>
          <ac:spMkLst>
            <pc:docMk/>
            <pc:sldMk cId="504078244" sldId="264"/>
            <ac:spMk id="8" creationId="{B955CD93-8D2A-4939-84B0-551527128870}"/>
          </ac:spMkLst>
        </pc:spChg>
        <pc:spChg chg="add del">
          <ac:chgData name="Harsharanpreet Singh Na" userId="4f09ff06-e245-4829-8ca6-61360584730f" providerId="ADAL" clId="{F24DF012-8812-4B0F-AB28-88FBF766D806}" dt="2021-04-10T05:31:23.444" v="1765" actId="26606"/>
          <ac:spMkLst>
            <pc:docMk/>
            <pc:sldMk cId="504078244" sldId="264"/>
            <ac:spMk id="9" creationId="{0671A8AE-40A1-4631-A6B8-581AFF065482}"/>
          </ac:spMkLst>
        </pc:spChg>
        <pc:spChg chg="add del">
          <ac:chgData name="Harsharanpreet Singh Na" userId="4f09ff06-e245-4829-8ca6-61360584730f" providerId="ADAL" clId="{F24DF012-8812-4B0F-AB28-88FBF766D806}" dt="2021-04-10T05:31:31.330" v="1769" actId="26606"/>
          <ac:spMkLst>
            <pc:docMk/>
            <pc:sldMk cId="504078244" sldId="264"/>
            <ac:spMk id="10" creationId="{6FD2B106-31C7-446F-B4D3-C9EE8CEB5BDB}"/>
          </ac:spMkLst>
        </pc:spChg>
        <pc:spChg chg="add del">
          <ac:chgData name="Harsharanpreet Singh Na" userId="4f09ff06-e245-4829-8ca6-61360584730f" providerId="ADAL" clId="{F24DF012-8812-4B0F-AB28-88FBF766D806}" dt="2021-04-10T05:31:23.444" v="1765" actId="26606"/>
          <ac:spMkLst>
            <pc:docMk/>
            <pc:sldMk cId="504078244" sldId="264"/>
            <ac:spMk id="11" creationId="{AB58EF07-17C2-48CF-ABB0-EEF1F17CB8F0}"/>
          </ac:spMkLst>
        </pc:spChg>
        <pc:spChg chg="add del">
          <ac:chgData name="Harsharanpreet Singh Na" userId="4f09ff06-e245-4829-8ca6-61360584730f" providerId="ADAL" clId="{F24DF012-8812-4B0F-AB28-88FBF766D806}" dt="2021-04-10T05:31:31.330" v="1769" actId="26606"/>
          <ac:spMkLst>
            <pc:docMk/>
            <pc:sldMk cId="504078244" sldId="264"/>
            <ac:spMk id="12" creationId="{1D7678B8-0AAC-460B-8CDB-C43156BBAA98}"/>
          </ac:spMkLst>
        </pc:spChg>
        <pc:spChg chg="add del">
          <ac:chgData name="Harsharanpreet Singh Na" userId="4f09ff06-e245-4829-8ca6-61360584730f" providerId="ADAL" clId="{F24DF012-8812-4B0F-AB28-88FBF766D806}" dt="2021-04-10T05:31:23.444" v="1765" actId="26606"/>
          <ac:spMkLst>
            <pc:docMk/>
            <pc:sldMk cId="504078244" sldId="264"/>
            <ac:spMk id="13" creationId="{AF2F604E-43BE-4DC3-B983-E071523364F8}"/>
          </ac:spMkLst>
        </pc:spChg>
        <pc:spChg chg="add del">
          <ac:chgData name="Harsharanpreet Singh Na" userId="4f09ff06-e245-4829-8ca6-61360584730f" providerId="ADAL" clId="{F24DF012-8812-4B0F-AB28-88FBF766D806}" dt="2021-04-10T05:31:31.330" v="1769" actId="26606"/>
          <ac:spMkLst>
            <pc:docMk/>
            <pc:sldMk cId="504078244" sldId="264"/>
            <ac:spMk id="14" creationId="{1F0D9B0E-E48B-450C-9134-0435D96D0BA6}"/>
          </ac:spMkLst>
        </pc:spChg>
        <pc:spChg chg="add del">
          <ac:chgData name="Harsharanpreet Singh Na" userId="4f09ff06-e245-4829-8ca6-61360584730f" providerId="ADAL" clId="{F24DF012-8812-4B0F-AB28-88FBF766D806}" dt="2021-04-10T05:31:23.444" v="1765" actId="26606"/>
          <ac:spMkLst>
            <pc:docMk/>
            <pc:sldMk cId="504078244" sldId="264"/>
            <ac:spMk id="15" creationId="{08C9B587-E65E-4B52-B37C-ABEBB6E87928}"/>
          </ac:spMkLst>
        </pc:spChg>
        <pc:spChg chg="add del">
          <ac:chgData name="Harsharanpreet Singh Na" userId="4f09ff06-e245-4829-8ca6-61360584730f" providerId="ADAL" clId="{F24DF012-8812-4B0F-AB28-88FBF766D806}" dt="2021-04-10T05:31:24.738" v="1767" actId="26606"/>
          <ac:spMkLst>
            <pc:docMk/>
            <pc:sldMk cId="504078244" sldId="264"/>
            <ac:spMk id="17" creationId="{E49CC64F-7275-4E33-961B-0C5CDC439875}"/>
          </ac:spMkLst>
        </pc:spChg>
        <pc:spChg chg="add del">
          <ac:chgData name="Harsharanpreet Singh Na" userId="4f09ff06-e245-4829-8ca6-61360584730f" providerId="ADAL" clId="{F24DF012-8812-4B0F-AB28-88FBF766D806}" dt="2021-04-10T05:31:35.954" v="1773" actId="26606"/>
          <ac:spMkLst>
            <pc:docMk/>
            <pc:sldMk cId="504078244" sldId="264"/>
            <ac:spMk id="25" creationId="{23962611-DFD5-4092-AAFD-559E3DFCE2C9}"/>
          </ac:spMkLst>
        </pc:spChg>
        <pc:spChg chg="add del">
          <ac:chgData name="Harsharanpreet Singh Na" userId="4f09ff06-e245-4829-8ca6-61360584730f" providerId="ADAL" clId="{F24DF012-8812-4B0F-AB28-88FBF766D806}" dt="2021-04-10T05:31:37.015" v="1775" actId="26606"/>
          <ac:spMkLst>
            <pc:docMk/>
            <pc:sldMk cId="504078244" sldId="264"/>
            <ac:spMk id="28" creationId="{C27D7A02-907B-496F-BA7E-AA3780733CA7}"/>
          </ac:spMkLst>
        </pc:spChg>
        <pc:spChg chg="add del">
          <ac:chgData name="Harsharanpreet Singh Na" userId="4f09ff06-e245-4829-8ca6-61360584730f" providerId="ADAL" clId="{F24DF012-8812-4B0F-AB28-88FBF766D806}" dt="2021-04-10T05:31:37.015" v="1775" actId="26606"/>
          <ac:spMkLst>
            <pc:docMk/>
            <pc:sldMk cId="504078244" sldId="264"/>
            <ac:spMk id="29" creationId="{0FBA5268-0AE7-4CAD-9537-D0EB09E76406}"/>
          </ac:spMkLst>
        </pc:spChg>
        <pc:spChg chg="add del">
          <ac:chgData name="Harsharanpreet Singh Na" userId="4f09ff06-e245-4829-8ca6-61360584730f" providerId="ADAL" clId="{F24DF012-8812-4B0F-AB28-88FBF766D806}" dt="2021-04-10T05:31:37.015" v="1775" actId="26606"/>
          <ac:spMkLst>
            <pc:docMk/>
            <pc:sldMk cId="504078244" sldId="264"/>
            <ac:spMk id="30" creationId="{088D065B-39DA-4077-B9CF-E489CE4C0169}"/>
          </ac:spMkLst>
        </pc:spChg>
        <pc:spChg chg="add del">
          <ac:chgData name="Harsharanpreet Singh Na" userId="4f09ff06-e245-4829-8ca6-61360584730f" providerId="ADAL" clId="{F24DF012-8812-4B0F-AB28-88FBF766D806}" dt="2021-04-10T05:31:40.560" v="1777" actId="26606"/>
          <ac:spMkLst>
            <pc:docMk/>
            <pc:sldMk cId="504078244" sldId="264"/>
            <ac:spMk id="32" creationId="{FFD48BC7-DC40-47DE-87EE-9F4B6ECB9ABB}"/>
          </ac:spMkLst>
        </pc:spChg>
        <pc:spChg chg="add del">
          <ac:chgData name="Harsharanpreet Singh Na" userId="4f09ff06-e245-4829-8ca6-61360584730f" providerId="ADAL" clId="{F24DF012-8812-4B0F-AB28-88FBF766D806}" dt="2021-04-10T05:31:40.560" v="1777" actId="26606"/>
          <ac:spMkLst>
            <pc:docMk/>
            <pc:sldMk cId="504078244" sldId="264"/>
            <ac:spMk id="33" creationId="{E502BBC7-2C76-46F3-BC24-5985BC13DB88}"/>
          </ac:spMkLst>
        </pc:spChg>
        <pc:spChg chg="add del">
          <ac:chgData name="Harsharanpreet Singh Na" userId="4f09ff06-e245-4829-8ca6-61360584730f" providerId="ADAL" clId="{F24DF012-8812-4B0F-AB28-88FBF766D806}" dt="2021-04-10T05:31:40.560" v="1777" actId="26606"/>
          <ac:spMkLst>
            <pc:docMk/>
            <pc:sldMk cId="504078244" sldId="264"/>
            <ac:spMk id="34" creationId="{C7F28D52-2A5F-4D23-81AE-7CB8B591C7AF}"/>
          </ac:spMkLst>
        </pc:spChg>
        <pc:spChg chg="add del">
          <ac:chgData name="Harsharanpreet Singh Na" userId="4f09ff06-e245-4829-8ca6-61360584730f" providerId="ADAL" clId="{F24DF012-8812-4B0F-AB28-88FBF766D806}" dt="2021-04-10T05:31:40.560" v="1777" actId="26606"/>
          <ac:spMkLst>
            <pc:docMk/>
            <pc:sldMk cId="504078244" sldId="264"/>
            <ac:spMk id="35" creationId="{3629484E-3792-4B3D-89AD-7C8A1ED0E0D4}"/>
          </ac:spMkLst>
        </pc:spChg>
        <pc:spChg chg="add">
          <ac:chgData name="Harsharanpreet Singh Na" userId="4f09ff06-e245-4829-8ca6-61360584730f" providerId="ADAL" clId="{F24DF012-8812-4B0F-AB28-88FBF766D806}" dt="2021-04-10T05:31:40.587" v="1778" actId="26606"/>
          <ac:spMkLst>
            <pc:docMk/>
            <pc:sldMk cId="504078244" sldId="264"/>
            <ac:spMk id="37" creationId="{6FD2B106-31C7-446F-B4D3-C9EE8CEB5BDB}"/>
          </ac:spMkLst>
        </pc:spChg>
        <pc:spChg chg="add">
          <ac:chgData name="Harsharanpreet Singh Na" userId="4f09ff06-e245-4829-8ca6-61360584730f" providerId="ADAL" clId="{F24DF012-8812-4B0F-AB28-88FBF766D806}" dt="2021-04-10T05:31:40.587" v="1778" actId="26606"/>
          <ac:spMkLst>
            <pc:docMk/>
            <pc:sldMk cId="504078244" sldId="264"/>
            <ac:spMk id="38" creationId="{1D7678B8-0AAC-460B-8CDB-C43156BBAA98}"/>
          </ac:spMkLst>
        </pc:spChg>
        <pc:spChg chg="add">
          <ac:chgData name="Harsharanpreet Singh Na" userId="4f09ff06-e245-4829-8ca6-61360584730f" providerId="ADAL" clId="{F24DF012-8812-4B0F-AB28-88FBF766D806}" dt="2021-04-10T05:31:40.587" v="1778" actId="26606"/>
          <ac:spMkLst>
            <pc:docMk/>
            <pc:sldMk cId="504078244" sldId="264"/>
            <ac:spMk id="39" creationId="{1F0D9B0E-E48B-450C-9134-0435D96D0BA6}"/>
          </ac:spMkLst>
        </pc:spChg>
        <pc:grpChg chg="add del">
          <ac:chgData name="Harsharanpreet Singh Na" userId="4f09ff06-e245-4829-8ca6-61360584730f" providerId="ADAL" clId="{F24DF012-8812-4B0F-AB28-88FBF766D806}" dt="2021-04-10T05:31:34.114" v="1771" actId="26606"/>
          <ac:grpSpMkLst>
            <pc:docMk/>
            <pc:sldMk cId="504078244" sldId="264"/>
            <ac:grpSpMk id="19" creationId="{A7EA17DF-8D42-4599-A066-12036B429F8F}"/>
          </ac:grpSpMkLst>
        </pc:grpChg>
        <pc:grpChg chg="add del">
          <ac:chgData name="Harsharanpreet Singh Na" userId="4f09ff06-e245-4829-8ca6-61360584730f" providerId="ADAL" clId="{F24DF012-8812-4B0F-AB28-88FBF766D806}" dt="2021-04-10T05:31:34.114" v="1771" actId="26606"/>
          <ac:grpSpMkLst>
            <pc:docMk/>
            <pc:sldMk cId="504078244" sldId="264"/>
            <ac:grpSpMk id="22" creationId="{50483D03-B230-4400-8301-33F3412829ED}"/>
          </ac:grpSpMkLst>
        </pc:grpChg>
        <pc:picChg chg="add del">
          <ac:chgData name="Harsharanpreet Singh Na" userId="4f09ff06-e245-4829-8ca6-61360584730f" providerId="ADAL" clId="{F24DF012-8812-4B0F-AB28-88FBF766D806}" dt="2021-04-10T05:31:23.444" v="1765" actId="26606"/>
          <ac:picMkLst>
            <pc:docMk/>
            <pc:sldMk cId="504078244" sldId="264"/>
            <ac:picMk id="5" creationId="{C027B97F-4B51-4C43-A12D-7F3E5B884D9C}"/>
          </ac:picMkLst>
        </pc:picChg>
        <pc:picChg chg="add del">
          <ac:chgData name="Harsharanpreet Singh Na" userId="4f09ff06-e245-4829-8ca6-61360584730f" providerId="ADAL" clId="{F24DF012-8812-4B0F-AB28-88FBF766D806}" dt="2021-04-10T05:31:31.330" v="1769" actId="26606"/>
          <ac:picMkLst>
            <pc:docMk/>
            <pc:sldMk cId="504078244" sldId="264"/>
            <ac:picMk id="7" creationId="{C899D905-C4DA-4FDF-8013-9E5BF873958D}"/>
          </ac:picMkLst>
        </pc:picChg>
        <pc:picChg chg="add del">
          <ac:chgData name="Harsharanpreet Singh Na" userId="4f09ff06-e245-4829-8ca6-61360584730f" providerId="ADAL" clId="{F24DF012-8812-4B0F-AB28-88FBF766D806}" dt="2021-04-10T05:31:24.738" v="1767" actId="26606"/>
          <ac:picMkLst>
            <pc:docMk/>
            <pc:sldMk cId="504078244" sldId="264"/>
            <ac:picMk id="18" creationId="{343063DD-F582-4B83-95A1-17A579844B3D}"/>
          </ac:picMkLst>
        </pc:picChg>
        <pc:picChg chg="add del">
          <ac:chgData name="Harsharanpreet Singh Na" userId="4f09ff06-e245-4829-8ca6-61360584730f" providerId="ADAL" clId="{F24DF012-8812-4B0F-AB28-88FBF766D806}" dt="2021-04-10T05:31:35.954" v="1773" actId="26606"/>
          <ac:picMkLst>
            <pc:docMk/>
            <pc:sldMk cId="504078244" sldId="264"/>
            <ac:picMk id="26" creationId="{2270F1FA-0425-408F-9861-80BF5AFB276D}"/>
          </ac:picMkLst>
        </pc:picChg>
        <pc:picChg chg="add">
          <ac:chgData name="Harsharanpreet Singh Na" userId="4f09ff06-e245-4829-8ca6-61360584730f" providerId="ADAL" clId="{F24DF012-8812-4B0F-AB28-88FBF766D806}" dt="2021-04-10T05:31:40.587" v="1778" actId="26606"/>
          <ac:picMkLst>
            <pc:docMk/>
            <pc:sldMk cId="504078244" sldId="264"/>
            <ac:picMk id="40" creationId="{C899D905-C4DA-4FDF-8013-9E5BF873958D}"/>
          </ac:picMkLst>
        </pc:picChg>
      </pc:sldChg>
      <pc:sldChg chg="new del">
        <pc:chgData name="Harsharanpreet Singh Na" userId="4f09ff06-e245-4829-8ca6-61360584730f" providerId="ADAL" clId="{F24DF012-8812-4B0F-AB28-88FBF766D806}" dt="2021-04-10T05:22:09.246" v="1274" actId="2696"/>
        <pc:sldMkLst>
          <pc:docMk/>
          <pc:sldMk cId="2892174863" sldId="264"/>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278FDF-F6CE-4107-BF24-C657EF893FD2}" type="doc">
      <dgm:prSet loTypeId="urn:microsoft.com/office/officeart/2005/8/layout/matrix3" loCatId="matrix" qsTypeId="urn:microsoft.com/office/officeart/2005/8/quickstyle/simple1" qsCatId="simple" csTypeId="urn:microsoft.com/office/officeart/2005/8/colors/accent0_3" csCatId="mainScheme" phldr="1"/>
      <dgm:spPr/>
      <dgm:t>
        <a:bodyPr/>
        <a:lstStyle/>
        <a:p>
          <a:endParaRPr lang="en-US"/>
        </a:p>
      </dgm:t>
    </dgm:pt>
    <dgm:pt modelId="{965565FB-50A4-4544-8FC3-0CA85E835F4E}">
      <dgm:prSet/>
      <dgm:spPr/>
      <dgm:t>
        <a:bodyPr/>
        <a:lstStyle/>
        <a:p>
          <a:r>
            <a:rPr lang="en-CA"/>
            <a:t>Harsharanpreet Singh      c0788813</a:t>
          </a:r>
          <a:endParaRPr lang="en-US"/>
        </a:p>
      </dgm:t>
    </dgm:pt>
    <dgm:pt modelId="{0DDEC389-9FEB-42B5-B920-C976B3BEAF46}" type="parTrans" cxnId="{DBF26CF7-DF12-425C-BD3F-EFBCE43FFA29}">
      <dgm:prSet/>
      <dgm:spPr/>
      <dgm:t>
        <a:bodyPr/>
        <a:lstStyle/>
        <a:p>
          <a:endParaRPr lang="en-US"/>
        </a:p>
      </dgm:t>
    </dgm:pt>
    <dgm:pt modelId="{C8169FC3-EE3D-4858-A4F1-50F7FCF3271C}" type="sibTrans" cxnId="{DBF26CF7-DF12-425C-BD3F-EFBCE43FFA29}">
      <dgm:prSet/>
      <dgm:spPr/>
      <dgm:t>
        <a:bodyPr/>
        <a:lstStyle/>
        <a:p>
          <a:endParaRPr lang="en-US"/>
        </a:p>
      </dgm:t>
    </dgm:pt>
    <dgm:pt modelId="{D79AF805-4D38-4019-AABF-ADA74A763BA1}">
      <dgm:prSet/>
      <dgm:spPr/>
      <dgm:t>
        <a:bodyPr/>
        <a:lstStyle/>
        <a:p>
          <a:r>
            <a:rPr lang="en-CA" dirty="0"/>
            <a:t>Nusrat </a:t>
          </a:r>
          <a:r>
            <a:rPr lang="en-CA" dirty="0" err="1"/>
            <a:t>shaheen</a:t>
          </a:r>
          <a:r>
            <a:rPr lang="en-CA" dirty="0"/>
            <a:t> Anika  c0780039    </a:t>
          </a:r>
          <a:endParaRPr lang="en-US" dirty="0"/>
        </a:p>
      </dgm:t>
    </dgm:pt>
    <dgm:pt modelId="{A0F04B6C-83EA-4004-9A2D-82735A356DB9}" type="parTrans" cxnId="{091DD3F2-E8FB-422D-B009-133DE968C297}">
      <dgm:prSet/>
      <dgm:spPr/>
      <dgm:t>
        <a:bodyPr/>
        <a:lstStyle/>
        <a:p>
          <a:endParaRPr lang="en-US"/>
        </a:p>
      </dgm:t>
    </dgm:pt>
    <dgm:pt modelId="{A2C70917-FD09-4F90-9FFD-6B9BED0AA183}" type="sibTrans" cxnId="{091DD3F2-E8FB-422D-B009-133DE968C297}">
      <dgm:prSet/>
      <dgm:spPr/>
      <dgm:t>
        <a:bodyPr/>
        <a:lstStyle/>
        <a:p>
          <a:endParaRPr lang="en-US"/>
        </a:p>
      </dgm:t>
    </dgm:pt>
    <dgm:pt modelId="{224AB2D0-2CE2-4B3B-A59B-68889ED4850E}">
      <dgm:prSet/>
      <dgm:spPr/>
      <dgm:t>
        <a:bodyPr/>
        <a:lstStyle/>
        <a:p>
          <a:r>
            <a:rPr lang="en-CA" dirty="0" err="1"/>
            <a:t>Karamjit</a:t>
          </a:r>
          <a:r>
            <a:rPr lang="en-CA" dirty="0"/>
            <a:t> singh                    c0788758</a:t>
          </a:r>
          <a:endParaRPr lang="en-US" dirty="0"/>
        </a:p>
      </dgm:t>
    </dgm:pt>
    <dgm:pt modelId="{236B59B6-50A8-4166-89D7-413DC65E6BFB}" type="parTrans" cxnId="{FA2D818A-FB82-4030-9C9F-C51DA18F9BB9}">
      <dgm:prSet/>
      <dgm:spPr/>
      <dgm:t>
        <a:bodyPr/>
        <a:lstStyle/>
        <a:p>
          <a:endParaRPr lang="en-US"/>
        </a:p>
      </dgm:t>
    </dgm:pt>
    <dgm:pt modelId="{C5FEA5D7-B4C4-4E2A-8DA7-CAD5EFED4D94}" type="sibTrans" cxnId="{FA2D818A-FB82-4030-9C9F-C51DA18F9BB9}">
      <dgm:prSet/>
      <dgm:spPr/>
      <dgm:t>
        <a:bodyPr/>
        <a:lstStyle/>
        <a:p>
          <a:endParaRPr lang="en-US"/>
        </a:p>
      </dgm:t>
    </dgm:pt>
    <dgm:pt modelId="{47EBA020-7B26-4168-9794-B35C357641E6}">
      <dgm:prSet/>
      <dgm:spPr/>
      <dgm:t>
        <a:bodyPr/>
        <a:lstStyle/>
        <a:p>
          <a:r>
            <a:rPr lang="en-CA" dirty="0" err="1"/>
            <a:t>Sukhmandeep</a:t>
          </a:r>
          <a:r>
            <a:rPr lang="en-CA" dirty="0"/>
            <a:t> singh         c0788774</a:t>
          </a:r>
          <a:endParaRPr lang="en-US" dirty="0"/>
        </a:p>
      </dgm:t>
    </dgm:pt>
    <dgm:pt modelId="{73E55BC7-ED77-4901-8063-4010FA651C3D}" type="parTrans" cxnId="{CDE173EB-4AF6-4C2B-9754-D1C3321C8416}">
      <dgm:prSet/>
      <dgm:spPr/>
      <dgm:t>
        <a:bodyPr/>
        <a:lstStyle/>
        <a:p>
          <a:endParaRPr lang="en-US"/>
        </a:p>
      </dgm:t>
    </dgm:pt>
    <dgm:pt modelId="{BFC95A59-6CA2-4580-AAC6-ADCC2219FFD8}" type="sibTrans" cxnId="{CDE173EB-4AF6-4C2B-9754-D1C3321C8416}">
      <dgm:prSet/>
      <dgm:spPr/>
      <dgm:t>
        <a:bodyPr/>
        <a:lstStyle/>
        <a:p>
          <a:endParaRPr lang="en-US"/>
        </a:p>
      </dgm:t>
    </dgm:pt>
    <dgm:pt modelId="{F0B3F32B-0A08-49AB-A146-2A9ECA6F8911}" type="pres">
      <dgm:prSet presAssocID="{7D278FDF-F6CE-4107-BF24-C657EF893FD2}" presName="matrix" presStyleCnt="0">
        <dgm:presLayoutVars>
          <dgm:chMax val="1"/>
          <dgm:dir/>
          <dgm:resizeHandles val="exact"/>
        </dgm:presLayoutVars>
      </dgm:prSet>
      <dgm:spPr/>
    </dgm:pt>
    <dgm:pt modelId="{B61560E9-9822-4E17-AF85-FC65B423DC87}" type="pres">
      <dgm:prSet presAssocID="{7D278FDF-F6CE-4107-BF24-C657EF893FD2}" presName="diamond" presStyleLbl="bgShp" presStyleIdx="0" presStyleCnt="1"/>
      <dgm:spPr/>
    </dgm:pt>
    <dgm:pt modelId="{158CB553-04FF-47A4-B648-C9DCAF4F8EEA}" type="pres">
      <dgm:prSet presAssocID="{7D278FDF-F6CE-4107-BF24-C657EF893FD2}" presName="quad1" presStyleLbl="node1" presStyleIdx="0" presStyleCnt="4">
        <dgm:presLayoutVars>
          <dgm:chMax val="0"/>
          <dgm:chPref val="0"/>
          <dgm:bulletEnabled val="1"/>
        </dgm:presLayoutVars>
      </dgm:prSet>
      <dgm:spPr/>
    </dgm:pt>
    <dgm:pt modelId="{E35FBF45-A6B3-4DD3-BBD9-8908A95D994B}" type="pres">
      <dgm:prSet presAssocID="{7D278FDF-F6CE-4107-BF24-C657EF893FD2}" presName="quad2" presStyleLbl="node1" presStyleIdx="1" presStyleCnt="4">
        <dgm:presLayoutVars>
          <dgm:chMax val="0"/>
          <dgm:chPref val="0"/>
          <dgm:bulletEnabled val="1"/>
        </dgm:presLayoutVars>
      </dgm:prSet>
      <dgm:spPr/>
    </dgm:pt>
    <dgm:pt modelId="{2AFDCAED-EAE1-4E0C-AA34-064EBAEE3024}" type="pres">
      <dgm:prSet presAssocID="{7D278FDF-F6CE-4107-BF24-C657EF893FD2}" presName="quad3" presStyleLbl="node1" presStyleIdx="2" presStyleCnt="4">
        <dgm:presLayoutVars>
          <dgm:chMax val="0"/>
          <dgm:chPref val="0"/>
          <dgm:bulletEnabled val="1"/>
        </dgm:presLayoutVars>
      </dgm:prSet>
      <dgm:spPr/>
    </dgm:pt>
    <dgm:pt modelId="{E60C7386-08BE-451D-B168-69B8D0242050}" type="pres">
      <dgm:prSet presAssocID="{7D278FDF-F6CE-4107-BF24-C657EF893FD2}" presName="quad4" presStyleLbl="node1" presStyleIdx="3" presStyleCnt="4">
        <dgm:presLayoutVars>
          <dgm:chMax val="0"/>
          <dgm:chPref val="0"/>
          <dgm:bulletEnabled val="1"/>
        </dgm:presLayoutVars>
      </dgm:prSet>
      <dgm:spPr/>
    </dgm:pt>
  </dgm:ptLst>
  <dgm:cxnLst>
    <dgm:cxn modelId="{7199DC4A-FAA2-4AA1-87ED-93126FC5761B}" type="presOf" srcId="{47EBA020-7B26-4168-9794-B35C357641E6}" destId="{E60C7386-08BE-451D-B168-69B8D0242050}" srcOrd="0" destOrd="0" presId="urn:microsoft.com/office/officeart/2005/8/layout/matrix3"/>
    <dgm:cxn modelId="{FA2D818A-FB82-4030-9C9F-C51DA18F9BB9}" srcId="{7D278FDF-F6CE-4107-BF24-C657EF893FD2}" destId="{224AB2D0-2CE2-4B3B-A59B-68889ED4850E}" srcOrd="2" destOrd="0" parTransId="{236B59B6-50A8-4166-89D7-413DC65E6BFB}" sibTransId="{C5FEA5D7-B4C4-4E2A-8DA7-CAD5EFED4D94}"/>
    <dgm:cxn modelId="{D8E2D28E-F217-4386-BAB4-EF1EE5946469}" type="presOf" srcId="{224AB2D0-2CE2-4B3B-A59B-68889ED4850E}" destId="{2AFDCAED-EAE1-4E0C-AA34-064EBAEE3024}" srcOrd="0" destOrd="0" presId="urn:microsoft.com/office/officeart/2005/8/layout/matrix3"/>
    <dgm:cxn modelId="{DC0D6CCA-A202-4537-9EA4-184C3BB1F4BA}" type="presOf" srcId="{D79AF805-4D38-4019-AABF-ADA74A763BA1}" destId="{E35FBF45-A6B3-4DD3-BBD9-8908A95D994B}" srcOrd="0" destOrd="0" presId="urn:microsoft.com/office/officeart/2005/8/layout/matrix3"/>
    <dgm:cxn modelId="{F32495DD-4B1D-4B87-B9AC-6359E74FD15C}" type="presOf" srcId="{7D278FDF-F6CE-4107-BF24-C657EF893FD2}" destId="{F0B3F32B-0A08-49AB-A146-2A9ECA6F8911}" srcOrd="0" destOrd="0" presId="urn:microsoft.com/office/officeart/2005/8/layout/matrix3"/>
    <dgm:cxn modelId="{CDE173EB-4AF6-4C2B-9754-D1C3321C8416}" srcId="{7D278FDF-F6CE-4107-BF24-C657EF893FD2}" destId="{47EBA020-7B26-4168-9794-B35C357641E6}" srcOrd="3" destOrd="0" parTransId="{73E55BC7-ED77-4901-8063-4010FA651C3D}" sibTransId="{BFC95A59-6CA2-4580-AAC6-ADCC2219FFD8}"/>
    <dgm:cxn modelId="{091DD3F2-E8FB-422D-B009-133DE968C297}" srcId="{7D278FDF-F6CE-4107-BF24-C657EF893FD2}" destId="{D79AF805-4D38-4019-AABF-ADA74A763BA1}" srcOrd="1" destOrd="0" parTransId="{A0F04B6C-83EA-4004-9A2D-82735A356DB9}" sibTransId="{A2C70917-FD09-4F90-9FFD-6B9BED0AA183}"/>
    <dgm:cxn modelId="{DBF26CF7-DF12-425C-BD3F-EFBCE43FFA29}" srcId="{7D278FDF-F6CE-4107-BF24-C657EF893FD2}" destId="{965565FB-50A4-4544-8FC3-0CA85E835F4E}" srcOrd="0" destOrd="0" parTransId="{0DDEC389-9FEB-42B5-B920-C976B3BEAF46}" sibTransId="{C8169FC3-EE3D-4858-A4F1-50F7FCF3271C}"/>
    <dgm:cxn modelId="{1F78FCF8-75FB-465F-BCA7-19426912FF62}" type="presOf" srcId="{965565FB-50A4-4544-8FC3-0CA85E835F4E}" destId="{158CB553-04FF-47A4-B648-C9DCAF4F8EEA}" srcOrd="0" destOrd="0" presId="urn:microsoft.com/office/officeart/2005/8/layout/matrix3"/>
    <dgm:cxn modelId="{14BD57C9-CBED-4A6C-B988-18673A97C93C}" type="presParOf" srcId="{F0B3F32B-0A08-49AB-A146-2A9ECA6F8911}" destId="{B61560E9-9822-4E17-AF85-FC65B423DC87}" srcOrd="0" destOrd="0" presId="urn:microsoft.com/office/officeart/2005/8/layout/matrix3"/>
    <dgm:cxn modelId="{61960E3F-964B-4DDD-BA6A-FCD4EB583C19}" type="presParOf" srcId="{F0B3F32B-0A08-49AB-A146-2A9ECA6F8911}" destId="{158CB553-04FF-47A4-B648-C9DCAF4F8EEA}" srcOrd="1" destOrd="0" presId="urn:microsoft.com/office/officeart/2005/8/layout/matrix3"/>
    <dgm:cxn modelId="{2617BF3C-B802-4854-858E-E246A16407ED}" type="presParOf" srcId="{F0B3F32B-0A08-49AB-A146-2A9ECA6F8911}" destId="{E35FBF45-A6B3-4DD3-BBD9-8908A95D994B}" srcOrd="2" destOrd="0" presId="urn:microsoft.com/office/officeart/2005/8/layout/matrix3"/>
    <dgm:cxn modelId="{E27860BA-360B-453B-B112-4259F5C1067D}" type="presParOf" srcId="{F0B3F32B-0A08-49AB-A146-2A9ECA6F8911}" destId="{2AFDCAED-EAE1-4E0C-AA34-064EBAEE3024}" srcOrd="3" destOrd="0" presId="urn:microsoft.com/office/officeart/2005/8/layout/matrix3"/>
    <dgm:cxn modelId="{FF740447-290C-454E-8E28-6A26A43C5F2C}" type="presParOf" srcId="{F0B3F32B-0A08-49AB-A146-2A9ECA6F8911}" destId="{E60C7386-08BE-451D-B168-69B8D0242050}"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1560E9-9822-4E17-AF85-FC65B423DC87}">
      <dsp:nvSpPr>
        <dsp:cNvPr id="0" name=""/>
        <dsp:cNvSpPr/>
      </dsp:nvSpPr>
      <dsp:spPr>
        <a:xfrm>
          <a:off x="379476" y="0"/>
          <a:ext cx="5504687" cy="5504687"/>
        </a:xfrm>
        <a:prstGeom prst="diamond">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8CB553-04FF-47A4-B648-C9DCAF4F8EEA}">
      <dsp:nvSpPr>
        <dsp:cNvPr id="0" name=""/>
        <dsp:cNvSpPr/>
      </dsp:nvSpPr>
      <dsp:spPr>
        <a:xfrm>
          <a:off x="902421" y="522945"/>
          <a:ext cx="2146828" cy="2146828"/>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CA" sz="2100" kern="1200"/>
            <a:t>Harsharanpreet Singh      c0788813</a:t>
          </a:r>
          <a:endParaRPr lang="en-US" sz="2100" kern="1200"/>
        </a:p>
      </dsp:txBody>
      <dsp:txXfrm>
        <a:off x="1007221" y="627745"/>
        <a:ext cx="1937228" cy="1937228"/>
      </dsp:txXfrm>
    </dsp:sp>
    <dsp:sp modelId="{E35FBF45-A6B3-4DD3-BBD9-8908A95D994B}">
      <dsp:nvSpPr>
        <dsp:cNvPr id="0" name=""/>
        <dsp:cNvSpPr/>
      </dsp:nvSpPr>
      <dsp:spPr>
        <a:xfrm>
          <a:off x="3214390" y="522945"/>
          <a:ext cx="2146828" cy="2146828"/>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CA" sz="2100" kern="1200" dirty="0"/>
            <a:t>Nusrat </a:t>
          </a:r>
          <a:r>
            <a:rPr lang="en-CA" sz="2100" kern="1200" dirty="0" err="1"/>
            <a:t>shaheen</a:t>
          </a:r>
          <a:r>
            <a:rPr lang="en-CA" sz="2100" kern="1200" dirty="0"/>
            <a:t> Anika  c0780039    </a:t>
          </a:r>
          <a:endParaRPr lang="en-US" sz="2100" kern="1200" dirty="0"/>
        </a:p>
      </dsp:txBody>
      <dsp:txXfrm>
        <a:off x="3319190" y="627745"/>
        <a:ext cx="1937228" cy="1937228"/>
      </dsp:txXfrm>
    </dsp:sp>
    <dsp:sp modelId="{2AFDCAED-EAE1-4E0C-AA34-064EBAEE3024}">
      <dsp:nvSpPr>
        <dsp:cNvPr id="0" name=""/>
        <dsp:cNvSpPr/>
      </dsp:nvSpPr>
      <dsp:spPr>
        <a:xfrm>
          <a:off x="902421" y="2834914"/>
          <a:ext cx="2146828" cy="2146828"/>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CA" sz="2100" kern="1200" dirty="0" err="1"/>
            <a:t>Karamjit</a:t>
          </a:r>
          <a:r>
            <a:rPr lang="en-CA" sz="2100" kern="1200" dirty="0"/>
            <a:t> singh                    c0788758</a:t>
          </a:r>
          <a:endParaRPr lang="en-US" sz="2100" kern="1200" dirty="0"/>
        </a:p>
      </dsp:txBody>
      <dsp:txXfrm>
        <a:off x="1007221" y="2939714"/>
        <a:ext cx="1937228" cy="1937228"/>
      </dsp:txXfrm>
    </dsp:sp>
    <dsp:sp modelId="{E60C7386-08BE-451D-B168-69B8D0242050}">
      <dsp:nvSpPr>
        <dsp:cNvPr id="0" name=""/>
        <dsp:cNvSpPr/>
      </dsp:nvSpPr>
      <dsp:spPr>
        <a:xfrm>
          <a:off x="3214390" y="2834914"/>
          <a:ext cx="2146828" cy="2146828"/>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CA" sz="2100" kern="1200" dirty="0" err="1"/>
            <a:t>Sukhmandeep</a:t>
          </a:r>
          <a:r>
            <a:rPr lang="en-CA" sz="2100" kern="1200" dirty="0"/>
            <a:t> singh         c0788774</a:t>
          </a:r>
          <a:endParaRPr lang="en-US" sz="2100" kern="1200" dirty="0"/>
        </a:p>
      </dsp:txBody>
      <dsp:txXfrm>
        <a:off x="3319190" y="2939714"/>
        <a:ext cx="1937228" cy="1937228"/>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E934D-C5DB-459A-98B2-25AF514E8C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8006642-B14F-49F4-A955-F985CA61D3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2E48427-041D-45F8-9A38-E35FBF5D97FC}"/>
              </a:ext>
            </a:extLst>
          </p:cNvPr>
          <p:cNvSpPr>
            <a:spLocks noGrp="1"/>
          </p:cNvSpPr>
          <p:nvPr>
            <p:ph type="dt" sz="half" idx="10"/>
          </p:nvPr>
        </p:nvSpPr>
        <p:spPr/>
        <p:txBody>
          <a:bodyPr/>
          <a:lstStyle/>
          <a:p>
            <a:fld id="{EB17D70F-01B1-41F6-9504-ADB26EBD520C}" type="datetimeFigureOut">
              <a:rPr lang="en-CA" smtClean="0"/>
              <a:t>2021-04-10</a:t>
            </a:fld>
            <a:endParaRPr lang="en-CA"/>
          </a:p>
        </p:txBody>
      </p:sp>
      <p:sp>
        <p:nvSpPr>
          <p:cNvPr id="5" name="Footer Placeholder 4">
            <a:extLst>
              <a:ext uri="{FF2B5EF4-FFF2-40B4-BE49-F238E27FC236}">
                <a16:creationId xmlns:a16="http://schemas.microsoft.com/office/drawing/2014/main" id="{79142B7C-3A6F-46F2-B345-3C6F25805A2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DE95F9A-0539-4A18-8DFA-3FA48590866F}"/>
              </a:ext>
            </a:extLst>
          </p:cNvPr>
          <p:cNvSpPr>
            <a:spLocks noGrp="1"/>
          </p:cNvSpPr>
          <p:nvPr>
            <p:ph type="sldNum" sz="quarter" idx="12"/>
          </p:nvPr>
        </p:nvSpPr>
        <p:spPr/>
        <p:txBody>
          <a:bodyPr/>
          <a:lstStyle/>
          <a:p>
            <a:fld id="{E8563609-5881-457B-8936-E880F0DEB5E5}" type="slidenum">
              <a:rPr lang="en-CA" smtClean="0"/>
              <a:t>‹#›</a:t>
            </a:fld>
            <a:endParaRPr lang="en-CA"/>
          </a:p>
        </p:txBody>
      </p:sp>
    </p:spTree>
    <p:extLst>
      <p:ext uri="{BB962C8B-B14F-4D97-AF65-F5344CB8AC3E}">
        <p14:creationId xmlns:p14="http://schemas.microsoft.com/office/powerpoint/2010/main" val="71882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CDD61-FEC2-4FEC-BC14-EC852649B0B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5A178C0-5F21-4299-919B-486E10920F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D7F6349-C812-4124-B7F2-5E4F55EB7401}"/>
              </a:ext>
            </a:extLst>
          </p:cNvPr>
          <p:cNvSpPr>
            <a:spLocks noGrp="1"/>
          </p:cNvSpPr>
          <p:nvPr>
            <p:ph type="dt" sz="half" idx="10"/>
          </p:nvPr>
        </p:nvSpPr>
        <p:spPr/>
        <p:txBody>
          <a:bodyPr/>
          <a:lstStyle/>
          <a:p>
            <a:fld id="{EB17D70F-01B1-41F6-9504-ADB26EBD520C}" type="datetimeFigureOut">
              <a:rPr lang="en-CA" smtClean="0"/>
              <a:t>2021-04-10</a:t>
            </a:fld>
            <a:endParaRPr lang="en-CA"/>
          </a:p>
        </p:txBody>
      </p:sp>
      <p:sp>
        <p:nvSpPr>
          <p:cNvPr id="5" name="Footer Placeholder 4">
            <a:extLst>
              <a:ext uri="{FF2B5EF4-FFF2-40B4-BE49-F238E27FC236}">
                <a16:creationId xmlns:a16="http://schemas.microsoft.com/office/drawing/2014/main" id="{B6770F97-0BC1-41B7-A869-E67EC6AB557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A72C6D0-F9A9-4103-963E-199CA2A66E0D}"/>
              </a:ext>
            </a:extLst>
          </p:cNvPr>
          <p:cNvSpPr>
            <a:spLocks noGrp="1"/>
          </p:cNvSpPr>
          <p:nvPr>
            <p:ph type="sldNum" sz="quarter" idx="12"/>
          </p:nvPr>
        </p:nvSpPr>
        <p:spPr/>
        <p:txBody>
          <a:bodyPr/>
          <a:lstStyle/>
          <a:p>
            <a:fld id="{E8563609-5881-457B-8936-E880F0DEB5E5}" type="slidenum">
              <a:rPr lang="en-CA" smtClean="0"/>
              <a:t>‹#›</a:t>
            </a:fld>
            <a:endParaRPr lang="en-CA"/>
          </a:p>
        </p:txBody>
      </p:sp>
    </p:spTree>
    <p:extLst>
      <p:ext uri="{BB962C8B-B14F-4D97-AF65-F5344CB8AC3E}">
        <p14:creationId xmlns:p14="http://schemas.microsoft.com/office/powerpoint/2010/main" val="522580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A3BF39-1DFF-4886-89D5-2065DA4451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9FA9BFD-DA86-4B91-BB4A-1E1B917BEF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0DA36AF-0277-4A0C-9CC4-34727024E970}"/>
              </a:ext>
            </a:extLst>
          </p:cNvPr>
          <p:cNvSpPr>
            <a:spLocks noGrp="1"/>
          </p:cNvSpPr>
          <p:nvPr>
            <p:ph type="dt" sz="half" idx="10"/>
          </p:nvPr>
        </p:nvSpPr>
        <p:spPr/>
        <p:txBody>
          <a:bodyPr/>
          <a:lstStyle/>
          <a:p>
            <a:fld id="{EB17D70F-01B1-41F6-9504-ADB26EBD520C}" type="datetimeFigureOut">
              <a:rPr lang="en-CA" smtClean="0"/>
              <a:t>2021-04-10</a:t>
            </a:fld>
            <a:endParaRPr lang="en-CA"/>
          </a:p>
        </p:txBody>
      </p:sp>
      <p:sp>
        <p:nvSpPr>
          <p:cNvPr id="5" name="Footer Placeholder 4">
            <a:extLst>
              <a:ext uri="{FF2B5EF4-FFF2-40B4-BE49-F238E27FC236}">
                <a16:creationId xmlns:a16="http://schemas.microsoft.com/office/drawing/2014/main" id="{AC893F42-50CE-4D5E-BAFB-442FD709EB2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6A9CD26-D41B-4868-AB13-27DA59B89C37}"/>
              </a:ext>
            </a:extLst>
          </p:cNvPr>
          <p:cNvSpPr>
            <a:spLocks noGrp="1"/>
          </p:cNvSpPr>
          <p:nvPr>
            <p:ph type="sldNum" sz="quarter" idx="12"/>
          </p:nvPr>
        </p:nvSpPr>
        <p:spPr/>
        <p:txBody>
          <a:bodyPr/>
          <a:lstStyle/>
          <a:p>
            <a:fld id="{E8563609-5881-457B-8936-E880F0DEB5E5}" type="slidenum">
              <a:rPr lang="en-CA" smtClean="0"/>
              <a:t>‹#›</a:t>
            </a:fld>
            <a:endParaRPr lang="en-CA"/>
          </a:p>
        </p:txBody>
      </p:sp>
    </p:spTree>
    <p:extLst>
      <p:ext uri="{BB962C8B-B14F-4D97-AF65-F5344CB8AC3E}">
        <p14:creationId xmlns:p14="http://schemas.microsoft.com/office/powerpoint/2010/main" val="1043589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95BA6-BFC7-4958-8DF6-FDA5710C64D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DCC35CE-B089-4071-B00C-712B7F710A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0C12087-0337-47BB-9A75-8735571930F7}"/>
              </a:ext>
            </a:extLst>
          </p:cNvPr>
          <p:cNvSpPr>
            <a:spLocks noGrp="1"/>
          </p:cNvSpPr>
          <p:nvPr>
            <p:ph type="dt" sz="half" idx="10"/>
          </p:nvPr>
        </p:nvSpPr>
        <p:spPr/>
        <p:txBody>
          <a:bodyPr/>
          <a:lstStyle/>
          <a:p>
            <a:fld id="{EB17D70F-01B1-41F6-9504-ADB26EBD520C}" type="datetimeFigureOut">
              <a:rPr lang="en-CA" smtClean="0"/>
              <a:t>2021-04-10</a:t>
            </a:fld>
            <a:endParaRPr lang="en-CA"/>
          </a:p>
        </p:txBody>
      </p:sp>
      <p:sp>
        <p:nvSpPr>
          <p:cNvPr id="5" name="Footer Placeholder 4">
            <a:extLst>
              <a:ext uri="{FF2B5EF4-FFF2-40B4-BE49-F238E27FC236}">
                <a16:creationId xmlns:a16="http://schemas.microsoft.com/office/drawing/2014/main" id="{4C1B483A-DA65-4558-BC8C-8D6E0352292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6D80FC3-210F-4D26-8F64-DCD9B7B396FA}"/>
              </a:ext>
            </a:extLst>
          </p:cNvPr>
          <p:cNvSpPr>
            <a:spLocks noGrp="1"/>
          </p:cNvSpPr>
          <p:nvPr>
            <p:ph type="sldNum" sz="quarter" idx="12"/>
          </p:nvPr>
        </p:nvSpPr>
        <p:spPr/>
        <p:txBody>
          <a:bodyPr/>
          <a:lstStyle/>
          <a:p>
            <a:fld id="{E8563609-5881-457B-8936-E880F0DEB5E5}" type="slidenum">
              <a:rPr lang="en-CA" smtClean="0"/>
              <a:t>‹#›</a:t>
            </a:fld>
            <a:endParaRPr lang="en-CA"/>
          </a:p>
        </p:txBody>
      </p:sp>
    </p:spTree>
    <p:extLst>
      <p:ext uri="{BB962C8B-B14F-4D97-AF65-F5344CB8AC3E}">
        <p14:creationId xmlns:p14="http://schemas.microsoft.com/office/powerpoint/2010/main" val="3010549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21560-6414-4C70-986E-5E80DF4106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F4A3A1B-AB0D-46A0-8A57-243E6AFCBE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14B7D2-88AE-4697-BB09-A05FC9313337}"/>
              </a:ext>
            </a:extLst>
          </p:cNvPr>
          <p:cNvSpPr>
            <a:spLocks noGrp="1"/>
          </p:cNvSpPr>
          <p:nvPr>
            <p:ph type="dt" sz="half" idx="10"/>
          </p:nvPr>
        </p:nvSpPr>
        <p:spPr/>
        <p:txBody>
          <a:bodyPr/>
          <a:lstStyle/>
          <a:p>
            <a:fld id="{EB17D70F-01B1-41F6-9504-ADB26EBD520C}" type="datetimeFigureOut">
              <a:rPr lang="en-CA" smtClean="0"/>
              <a:t>2021-04-10</a:t>
            </a:fld>
            <a:endParaRPr lang="en-CA"/>
          </a:p>
        </p:txBody>
      </p:sp>
      <p:sp>
        <p:nvSpPr>
          <p:cNvPr id="5" name="Footer Placeholder 4">
            <a:extLst>
              <a:ext uri="{FF2B5EF4-FFF2-40B4-BE49-F238E27FC236}">
                <a16:creationId xmlns:a16="http://schemas.microsoft.com/office/drawing/2014/main" id="{98EB1D07-940E-48BC-8EAF-F7C22E2DA27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C90389E-F0D4-48CD-95F5-970FDB215A14}"/>
              </a:ext>
            </a:extLst>
          </p:cNvPr>
          <p:cNvSpPr>
            <a:spLocks noGrp="1"/>
          </p:cNvSpPr>
          <p:nvPr>
            <p:ph type="sldNum" sz="quarter" idx="12"/>
          </p:nvPr>
        </p:nvSpPr>
        <p:spPr/>
        <p:txBody>
          <a:bodyPr/>
          <a:lstStyle/>
          <a:p>
            <a:fld id="{E8563609-5881-457B-8936-E880F0DEB5E5}" type="slidenum">
              <a:rPr lang="en-CA" smtClean="0"/>
              <a:t>‹#›</a:t>
            </a:fld>
            <a:endParaRPr lang="en-CA"/>
          </a:p>
        </p:txBody>
      </p:sp>
    </p:spTree>
    <p:extLst>
      <p:ext uri="{BB962C8B-B14F-4D97-AF65-F5344CB8AC3E}">
        <p14:creationId xmlns:p14="http://schemas.microsoft.com/office/powerpoint/2010/main" val="3380157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D520A-62F5-4CEA-B602-EF01A05E0FD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662D846-B384-4440-BF9E-2F9FE1ED41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82ACFFA-6980-4CCB-96D7-8E26E6387B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B51D3A6-F35D-4A63-8D92-DEF9CC2A2B9A}"/>
              </a:ext>
            </a:extLst>
          </p:cNvPr>
          <p:cNvSpPr>
            <a:spLocks noGrp="1"/>
          </p:cNvSpPr>
          <p:nvPr>
            <p:ph type="dt" sz="half" idx="10"/>
          </p:nvPr>
        </p:nvSpPr>
        <p:spPr/>
        <p:txBody>
          <a:bodyPr/>
          <a:lstStyle/>
          <a:p>
            <a:fld id="{EB17D70F-01B1-41F6-9504-ADB26EBD520C}" type="datetimeFigureOut">
              <a:rPr lang="en-CA" smtClean="0"/>
              <a:t>2021-04-10</a:t>
            </a:fld>
            <a:endParaRPr lang="en-CA"/>
          </a:p>
        </p:txBody>
      </p:sp>
      <p:sp>
        <p:nvSpPr>
          <p:cNvPr id="6" name="Footer Placeholder 5">
            <a:extLst>
              <a:ext uri="{FF2B5EF4-FFF2-40B4-BE49-F238E27FC236}">
                <a16:creationId xmlns:a16="http://schemas.microsoft.com/office/drawing/2014/main" id="{7605A542-48A8-4020-AF60-FCE497739A3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42A406D-572F-4D68-89BC-CDBDF10C333F}"/>
              </a:ext>
            </a:extLst>
          </p:cNvPr>
          <p:cNvSpPr>
            <a:spLocks noGrp="1"/>
          </p:cNvSpPr>
          <p:nvPr>
            <p:ph type="sldNum" sz="quarter" idx="12"/>
          </p:nvPr>
        </p:nvSpPr>
        <p:spPr/>
        <p:txBody>
          <a:bodyPr/>
          <a:lstStyle/>
          <a:p>
            <a:fld id="{E8563609-5881-457B-8936-E880F0DEB5E5}" type="slidenum">
              <a:rPr lang="en-CA" smtClean="0"/>
              <a:t>‹#›</a:t>
            </a:fld>
            <a:endParaRPr lang="en-CA"/>
          </a:p>
        </p:txBody>
      </p:sp>
    </p:spTree>
    <p:extLst>
      <p:ext uri="{BB962C8B-B14F-4D97-AF65-F5344CB8AC3E}">
        <p14:creationId xmlns:p14="http://schemas.microsoft.com/office/powerpoint/2010/main" val="3155196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9AB6C-151A-4F2E-ACD5-1A4C44CC614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9C641F0-7C82-48AB-80FE-C7DDF79F6C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576567-B98E-4406-B362-F816043099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BC181FE8-C2F5-4AB4-B9DA-A41E40BBEC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D40DC0-DF1A-40C5-A466-59D87C3E46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B0D02E7-B03D-4B63-BA14-A21DA8A76DAA}"/>
              </a:ext>
            </a:extLst>
          </p:cNvPr>
          <p:cNvSpPr>
            <a:spLocks noGrp="1"/>
          </p:cNvSpPr>
          <p:nvPr>
            <p:ph type="dt" sz="half" idx="10"/>
          </p:nvPr>
        </p:nvSpPr>
        <p:spPr/>
        <p:txBody>
          <a:bodyPr/>
          <a:lstStyle/>
          <a:p>
            <a:fld id="{EB17D70F-01B1-41F6-9504-ADB26EBD520C}" type="datetimeFigureOut">
              <a:rPr lang="en-CA" smtClean="0"/>
              <a:t>2021-04-10</a:t>
            </a:fld>
            <a:endParaRPr lang="en-CA"/>
          </a:p>
        </p:txBody>
      </p:sp>
      <p:sp>
        <p:nvSpPr>
          <p:cNvPr id="8" name="Footer Placeholder 7">
            <a:extLst>
              <a:ext uri="{FF2B5EF4-FFF2-40B4-BE49-F238E27FC236}">
                <a16:creationId xmlns:a16="http://schemas.microsoft.com/office/drawing/2014/main" id="{AF6C2737-DA4F-4E06-9602-58337E48050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A7CE37B-24E5-4E7B-A08A-B56F08A248E3}"/>
              </a:ext>
            </a:extLst>
          </p:cNvPr>
          <p:cNvSpPr>
            <a:spLocks noGrp="1"/>
          </p:cNvSpPr>
          <p:nvPr>
            <p:ph type="sldNum" sz="quarter" idx="12"/>
          </p:nvPr>
        </p:nvSpPr>
        <p:spPr/>
        <p:txBody>
          <a:bodyPr/>
          <a:lstStyle/>
          <a:p>
            <a:fld id="{E8563609-5881-457B-8936-E880F0DEB5E5}" type="slidenum">
              <a:rPr lang="en-CA" smtClean="0"/>
              <a:t>‹#›</a:t>
            </a:fld>
            <a:endParaRPr lang="en-CA"/>
          </a:p>
        </p:txBody>
      </p:sp>
    </p:spTree>
    <p:extLst>
      <p:ext uri="{BB962C8B-B14F-4D97-AF65-F5344CB8AC3E}">
        <p14:creationId xmlns:p14="http://schemas.microsoft.com/office/powerpoint/2010/main" val="1469584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26B7F-9441-4A50-ABDC-2E3801CC3438}"/>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F7F906D-418F-4A5E-913E-919E91CCE897}"/>
              </a:ext>
            </a:extLst>
          </p:cNvPr>
          <p:cNvSpPr>
            <a:spLocks noGrp="1"/>
          </p:cNvSpPr>
          <p:nvPr>
            <p:ph type="dt" sz="half" idx="10"/>
          </p:nvPr>
        </p:nvSpPr>
        <p:spPr/>
        <p:txBody>
          <a:bodyPr/>
          <a:lstStyle/>
          <a:p>
            <a:fld id="{EB17D70F-01B1-41F6-9504-ADB26EBD520C}" type="datetimeFigureOut">
              <a:rPr lang="en-CA" smtClean="0"/>
              <a:t>2021-04-10</a:t>
            </a:fld>
            <a:endParaRPr lang="en-CA"/>
          </a:p>
        </p:txBody>
      </p:sp>
      <p:sp>
        <p:nvSpPr>
          <p:cNvPr id="4" name="Footer Placeholder 3">
            <a:extLst>
              <a:ext uri="{FF2B5EF4-FFF2-40B4-BE49-F238E27FC236}">
                <a16:creationId xmlns:a16="http://schemas.microsoft.com/office/drawing/2014/main" id="{93762E1D-48B5-4CEF-AAE4-E7C437FAC4F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33E71A8C-2C80-4350-BACB-BE1803F1A25B}"/>
              </a:ext>
            </a:extLst>
          </p:cNvPr>
          <p:cNvSpPr>
            <a:spLocks noGrp="1"/>
          </p:cNvSpPr>
          <p:nvPr>
            <p:ph type="sldNum" sz="quarter" idx="12"/>
          </p:nvPr>
        </p:nvSpPr>
        <p:spPr/>
        <p:txBody>
          <a:bodyPr/>
          <a:lstStyle/>
          <a:p>
            <a:fld id="{E8563609-5881-457B-8936-E880F0DEB5E5}" type="slidenum">
              <a:rPr lang="en-CA" smtClean="0"/>
              <a:t>‹#›</a:t>
            </a:fld>
            <a:endParaRPr lang="en-CA"/>
          </a:p>
        </p:txBody>
      </p:sp>
    </p:spTree>
    <p:extLst>
      <p:ext uri="{BB962C8B-B14F-4D97-AF65-F5344CB8AC3E}">
        <p14:creationId xmlns:p14="http://schemas.microsoft.com/office/powerpoint/2010/main" val="4235260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0DEF05-0A7B-4C4E-A574-9B12508F710D}"/>
              </a:ext>
            </a:extLst>
          </p:cNvPr>
          <p:cNvSpPr>
            <a:spLocks noGrp="1"/>
          </p:cNvSpPr>
          <p:nvPr>
            <p:ph type="dt" sz="half" idx="10"/>
          </p:nvPr>
        </p:nvSpPr>
        <p:spPr/>
        <p:txBody>
          <a:bodyPr/>
          <a:lstStyle/>
          <a:p>
            <a:fld id="{EB17D70F-01B1-41F6-9504-ADB26EBD520C}" type="datetimeFigureOut">
              <a:rPr lang="en-CA" smtClean="0"/>
              <a:t>2021-04-10</a:t>
            </a:fld>
            <a:endParaRPr lang="en-CA"/>
          </a:p>
        </p:txBody>
      </p:sp>
      <p:sp>
        <p:nvSpPr>
          <p:cNvPr id="3" name="Footer Placeholder 2">
            <a:extLst>
              <a:ext uri="{FF2B5EF4-FFF2-40B4-BE49-F238E27FC236}">
                <a16:creationId xmlns:a16="http://schemas.microsoft.com/office/drawing/2014/main" id="{CA60BA63-C91B-41E2-ACFE-1C41159E010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349A3983-25B1-4575-A63C-7DC8A080CB0E}"/>
              </a:ext>
            </a:extLst>
          </p:cNvPr>
          <p:cNvSpPr>
            <a:spLocks noGrp="1"/>
          </p:cNvSpPr>
          <p:nvPr>
            <p:ph type="sldNum" sz="quarter" idx="12"/>
          </p:nvPr>
        </p:nvSpPr>
        <p:spPr/>
        <p:txBody>
          <a:bodyPr/>
          <a:lstStyle/>
          <a:p>
            <a:fld id="{E8563609-5881-457B-8936-E880F0DEB5E5}" type="slidenum">
              <a:rPr lang="en-CA" smtClean="0"/>
              <a:t>‹#›</a:t>
            </a:fld>
            <a:endParaRPr lang="en-CA"/>
          </a:p>
        </p:txBody>
      </p:sp>
    </p:spTree>
    <p:extLst>
      <p:ext uri="{BB962C8B-B14F-4D97-AF65-F5344CB8AC3E}">
        <p14:creationId xmlns:p14="http://schemas.microsoft.com/office/powerpoint/2010/main" val="2081773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1B76C-F171-4EF0-A68E-BBB1D8ED49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76367A3-C108-4FB8-B9E4-827F8518CA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E60E850-6575-4F60-9671-150002866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8D25C9-F2CA-482A-BBE4-4938CA96AD08}"/>
              </a:ext>
            </a:extLst>
          </p:cNvPr>
          <p:cNvSpPr>
            <a:spLocks noGrp="1"/>
          </p:cNvSpPr>
          <p:nvPr>
            <p:ph type="dt" sz="half" idx="10"/>
          </p:nvPr>
        </p:nvSpPr>
        <p:spPr/>
        <p:txBody>
          <a:bodyPr/>
          <a:lstStyle/>
          <a:p>
            <a:fld id="{EB17D70F-01B1-41F6-9504-ADB26EBD520C}" type="datetimeFigureOut">
              <a:rPr lang="en-CA" smtClean="0"/>
              <a:t>2021-04-10</a:t>
            </a:fld>
            <a:endParaRPr lang="en-CA"/>
          </a:p>
        </p:txBody>
      </p:sp>
      <p:sp>
        <p:nvSpPr>
          <p:cNvPr id="6" name="Footer Placeholder 5">
            <a:extLst>
              <a:ext uri="{FF2B5EF4-FFF2-40B4-BE49-F238E27FC236}">
                <a16:creationId xmlns:a16="http://schemas.microsoft.com/office/drawing/2014/main" id="{9BC57F9C-D7F6-4F75-89E2-F47DD5430B7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E92DD21-75E5-40B6-9C6E-88E9CE51F642}"/>
              </a:ext>
            </a:extLst>
          </p:cNvPr>
          <p:cNvSpPr>
            <a:spLocks noGrp="1"/>
          </p:cNvSpPr>
          <p:nvPr>
            <p:ph type="sldNum" sz="quarter" idx="12"/>
          </p:nvPr>
        </p:nvSpPr>
        <p:spPr/>
        <p:txBody>
          <a:bodyPr/>
          <a:lstStyle/>
          <a:p>
            <a:fld id="{E8563609-5881-457B-8936-E880F0DEB5E5}" type="slidenum">
              <a:rPr lang="en-CA" smtClean="0"/>
              <a:t>‹#›</a:t>
            </a:fld>
            <a:endParaRPr lang="en-CA"/>
          </a:p>
        </p:txBody>
      </p:sp>
    </p:spTree>
    <p:extLst>
      <p:ext uri="{BB962C8B-B14F-4D97-AF65-F5344CB8AC3E}">
        <p14:creationId xmlns:p14="http://schemas.microsoft.com/office/powerpoint/2010/main" val="3872016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EC935-4C96-4D9B-A526-4EC50FDA64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2FF4FA0-D0C9-4FCB-B55D-911247F11A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A18EA200-A10F-411A-AD01-44CE700A00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3AE181-CFD1-4865-A5C6-37BA28C81A11}"/>
              </a:ext>
            </a:extLst>
          </p:cNvPr>
          <p:cNvSpPr>
            <a:spLocks noGrp="1"/>
          </p:cNvSpPr>
          <p:nvPr>
            <p:ph type="dt" sz="half" idx="10"/>
          </p:nvPr>
        </p:nvSpPr>
        <p:spPr/>
        <p:txBody>
          <a:bodyPr/>
          <a:lstStyle/>
          <a:p>
            <a:fld id="{EB17D70F-01B1-41F6-9504-ADB26EBD520C}" type="datetimeFigureOut">
              <a:rPr lang="en-CA" smtClean="0"/>
              <a:t>2021-04-10</a:t>
            </a:fld>
            <a:endParaRPr lang="en-CA"/>
          </a:p>
        </p:txBody>
      </p:sp>
      <p:sp>
        <p:nvSpPr>
          <p:cNvPr id="6" name="Footer Placeholder 5">
            <a:extLst>
              <a:ext uri="{FF2B5EF4-FFF2-40B4-BE49-F238E27FC236}">
                <a16:creationId xmlns:a16="http://schemas.microsoft.com/office/drawing/2014/main" id="{B527E377-4B3E-4F44-9B2F-64AEBD23D3F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EE65F38-F848-48B0-A1C1-E88A6A64720D}"/>
              </a:ext>
            </a:extLst>
          </p:cNvPr>
          <p:cNvSpPr>
            <a:spLocks noGrp="1"/>
          </p:cNvSpPr>
          <p:nvPr>
            <p:ph type="sldNum" sz="quarter" idx="12"/>
          </p:nvPr>
        </p:nvSpPr>
        <p:spPr/>
        <p:txBody>
          <a:bodyPr/>
          <a:lstStyle/>
          <a:p>
            <a:fld id="{E8563609-5881-457B-8936-E880F0DEB5E5}" type="slidenum">
              <a:rPr lang="en-CA" smtClean="0"/>
              <a:t>‹#›</a:t>
            </a:fld>
            <a:endParaRPr lang="en-CA"/>
          </a:p>
        </p:txBody>
      </p:sp>
    </p:spTree>
    <p:extLst>
      <p:ext uri="{BB962C8B-B14F-4D97-AF65-F5344CB8AC3E}">
        <p14:creationId xmlns:p14="http://schemas.microsoft.com/office/powerpoint/2010/main" val="1242770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215CEB-C3E4-4EB3-834C-FB7F29A005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DFC6676-124E-4C93-8A4C-8274E4153B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D8CC21C-692B-4FA9-8C16-289B572225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17D70F-01B1-41F6-9504-ADB26EBD520C}" type="datetimeFigureOut">
              <a:rPr lang="en-CA" smtClean="0"/>
              <a:t>2021-04-10</a:t>
            </a:fld>
            <a:endParaRPr lang="en-CA"/>
          </a:p>
        </p:txBody>
      </p:sp>
      <p:sp>
        <p:nvSpPr>
          <p:cNvPr id="5" name="Footer Placeholder 4">
            <a:extLst>
              <a:ext uri="{FF2B5EF4-FFF2-40B4-BE49-F238E27FC236}">
                <a16:creationId xmlns:a16="http://schemas.microsoft.com/office/drawing/2014/main" id="{694A2C0D-D832-4F56-8083-D43868514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BC9BCA0-CE06-4A5A-A243-F03A92421C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563609-5881-457B-8936-E880F0DEB5E5}" type="slidenum">
              <a:rPr lang="en-CA" smtClean="0"/>
              <a:t>‹#›</a:t>
            </a:fld>
            <a:endParaRPr lang="en-CA"/>
          </a:p>
        </p:txBody>
      </p:sp>
    </p:spTree>
    <p:extLst>
      <p:ext uri="{BB962C8B-B14F-4D97-AF65-F5344CB8AC3E}">
        <p14:creationId xmlns:p14="http://schemas.microsoft.com/office/powerpoint/2010/main" val="353696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61AC852-E6F6-4F58-80B5-8A4E86615F58}"/>
              </a:ext>
            </a:extLst>
          </p:cNvPr>
          <p:cNvSpPr>
            <a:spLocks noGrp="1"/>
          </p:cNvSpPr>
          <p:nvPr>
            <p:ph type="title"/>
          </p:nvPr>
        </p:nvSpPr>
        <p:spPr>
          <a:xfrm>
            <a:off x="838200" y="557189"/>
            <a:ext cx="3374136" cy="5567891"/>
          </a:xfrm>
        </p:spPr>
        <p:txBody>
          <a:bodyPr>
            <a:normAutofit/>
          </a:bodyPr>
          <a:lstStyle/>
          <a:p>
            <a:r>
              <a:rPr lang="en-CA" sz="5200"/>
              <a:t>Rosewood Hotel And Resorts</a:t>
            </a:r>
          </a:p>
        </p:txBody>
      </p:sp>
      <p:graphicFrame>
        <p:nvGraphicFramePr>
          <p:cNvPr id="7" name="Content Placeholder 4">
            <a:extLst>
              <a:ext uri="{FF2B5EF4-FFF2-40B4-BE49-F238E27FC236}">
                <a16:creationId xmlns:a16="http://schemas.microsoft.com/office/drawing/2014/main" id="{1FE1166C-DCA8-4A9F-B8DB-5580530219A6}"/>
              </a:ext>
            </a:extLst>
          </p:cNvPr>
          <p:cNvGraphicFramePr>
            <a:graphicFrameLocks noGrp="1"/>
          </p:cNvGraphicFramePr>
          <p:nvPr>
            <p:ph idx="1"/>
            <p:extLst>
              <p:ext uri="{D42A27DB-BD31-4B8C-83A1-F6EECF244321}">
                <p14:modId xmlns:p14="http://schemas.microsoft.com/office/powerpoint/2010/main" val="2535364440"/>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1614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1">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33">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F3A5BC2B-57CB-4856-97EF-DE136C0EB8F3}"/>
              </a:ext>
            </a:extLst>
          </p:cNvPr>
          <p:cNvSpPr>
            <a:spLocks noGrp="1"/>
          </p:cNvSpPr>
          <p:nvPr>
            <p:ph type="title"/>
          </p:nvPr>
        </p:nvSpPr>
        <p:spPr>
          <a:xfrm>
            <a:off x="1179226" y="1755073"/>
            <a:ext cx="9833548" cy="1066802"/>
          </a:xfrm>
        </p:spPr>
        <p:txBody>
          <a:bodyPr anchor="b">
            <a:normAutofit/>
          </a:bodyPr>
          <a:lstStyle/>
          <a:p>
            <a:r>
              <a:rPr lang="en-CA" sz="3600">
                <a:solidFill>
                  <a:schemeClr val="tx2"/>
                </a:solidFill>
              </a:rPr>
              <a:t>Welcome to our Website </a:t>
            </a:r>
          </a:p>
        </p:txBody>
      </p:sp>
      <p:grpSp>
        <p:nvGrpSpPr>
          <p:cNvPr id="46" name="Group 35">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37" name="Freeform: Shape 36">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7">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39">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2DE0ADDE-555C-494A-B147-C99B1B611BE5}"/>
              </a:ext>
            </a:extLst>
          </p:cNvPr>
          <p:cNvSpPr>
            <a:spLocks noGrp="1"/>
          </p:cNvSpPr>
          <p:nvPr>
            <p:ph idx="1"/>
          </p:nvPr>
        </p:nvSpPr>
        <p:spPr>
          <a:xfrm>
            <a:off x="1179226" y="3049325"/>
            <a:ext cx="9833548" cy="2945574"/>
          </a:xfrm>
        </p:spPr>
        <p:txBody>
          <a:bodyPr anchor="ctr">
            <a:normAutofit/>
          </a:bodyPr>
          <a:lstStyle/>
          <a:p>
            <a:r>
              <a:rPr lang="en-CA" sz="1800">
                <a:solidFill>
                  <a:schemeClr val="tx2"/>
                </a:solidFill>
              </a:rPr>
              <a:t>How are you ? . Hope you are doing well . We design a website name rosewood Hotel and resorts with the help of html , css , javascript and jquery. In this website we make different pages like welcome page ,    Login page , Home page , Cart page and profile page with the help of this we easily select our room and add it to cart . Moreover , we also add details of different rooms with their price .</a:t>
            </a:r>
          </a:p>
        </p:txBody>
      </p:sp>
    </p:spTree>
    <p:extLst>
      <p:ext uri="{BB962C8B-B14F-4D97-AF65-F5344CB8AC3E}">
        <p14:creationId xmlns:p14="http://schemas.microsoft.com/office/powerpoint/2010/main" val="190601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0318D5-F510-4E8D-9888-CA5FF2510628}"/>
              </a:ext>
            </a:extLst>
          </p:cNvPr>
          <p:cNvSpPr>
            <a:spLocks noGrp="1"/>
          </p:cNvSpPr>
          <p:nvPr>
            <p:ph type="title"/>
          </p:nvPr>
        </p:nvSpPr>
        <p:spPr>
          <a:xfrm>
            <a:off x="838200" y="1641752"/>
            <a:ext cx="4391025" cy="1323439"/>
          </a:xfrm>
        </p:spPr>
        <p:txBody>
          <a:bodyPr vert="horz" lIns="91440" tIns="45720" rIns="91440" bIns="45720" rtlCol="0" anchor="t">
            <a:normAutofit/>
          </a:bodyPr>
          <a:lstStyle/>
          <a:p>
            <a:r>
              <a:rPr lang="en-US" sz="4000" kern="1200">
                <a:solidFill>
                  <a:schemeClr val="bg1"/>
                </a:solidFill>
                <a:latin typeface="+mj-lt"/>
                <a:ea typeface="+mj-ea"/>
                <a:cs typeface="+mj-cs"/>
              </a:rPr>
              <a:t>Welcome Page</a:t>
            </a:r>
          </a:p>
        </p:txBody>
      </p:sp>
      <p:sp>
        <p:nvSpPr>
          <p:cNvPr id="4" name="Text Placeholder 3">
            <a:extLst>
              <a:ext uri="{FF2B5EF4-FFF2-40B4-BE49-F238E27FC236}">
                <a16:creationId xmlns:a16="http://schemas.microsoft.com/office/drawing/2014/main" id="{1897094D-CD29-4F77-A216-DFDFBF5038D9}"/>
              </a:ext>
            </a:extLst>
          </p:cNvPr>
          <p:cNvSpPr>
            <a:spLocks noGrp="1"/>
          </p:cNvSpPr>
          <p:nvPr>
            <p:ph type="body" sz="half" idx="2"/>
          </p:nvPr>
        </p:nvSpPr>
        <p:spPr>
          <a:xfrm>
            <a:off x="838200" y="3146400"/>
            <a:ext cx="4391025" cy="2454300"/>
          </a:xfrm>
        </p:spPr>
        <p:txBody>
          <a:bodyPr vert="horz" lIns="91440" tIns="45720" rIns="91440" bIns="45720" rtlCol="0">
            <a:normAutofit/>
          </a:bodyPr>
          <a:lstStyle/>
          <a:p>
            <a:pPr indent="-228600">
              <a:buFont typeface="Arial" panose="020B0604020202020204" pitchFamily="34" charset="0"/>
              <a:buChar char="•"/>
            </a:pPr>
            <a:r>
              <a:rPr lang="en-US" sz="2000">
                <a:solidFill>
                  <a:schemeClr val="bg1">
                    <a:alpha val="80000"/>
                  </a:schemeClr>
                </a:solidFill>
              </a:rPr>
              <a:t>Firstly , When we open our website the welcome page is opened . In this page we add different pictures of our hotel and also add its logo image with the help of header tag .  In the footer tag we add a continue button . When we click on continue button the next page is open …………………</a:t>
            </a:r>
          </a:p>
        </p:txBody>
      </p:sp>
      <p:pic>
        <p:nvPicPr>
          <p:cNvPr id="6" name="Content Placeholder 5" descr="Graphical user interface, application, website&#10;&#10;Description automatically generated">
            <a:extLst>
              <a:ext uri="{FF2B5EF4-FFF2-40B4-BE49-F238E27FC236}">
                <a16:creationId xmlns:a16="http://schemas.microsoft.com/office/drawing/2014/main" id="{E74A85AA-24FF-480B-9374-1F933A2CE4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69280" y="1737360"/>
            <a:ext cx="5687695" cy="3241040"/>
          </a:xfrm>
          <a:prstGeom prst="rect">
            <a:avLst/>
          </a:prstGeom>
        </p:spPr>
      </p:pic>
    </p:spTree>
    <p:extLst>
      <p:ext uri="{BB962C8B-B14F-4D97-AF65-F5344CB8AC3E}">
        <p14:creationId xmlns:p14="http://schemas.microsoft.com/office/powerpoint/2010/main" val="4227238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30DC5E-6669-4CCD-B205-1F63F21865E1}"/>
              </a:ext>
            </a:extLst>
          </p:cNvPr>
          <p:cNvSpPr>
            <a:spLocks noGrp="1"/>
          </p:cNvSpPr>
          <p:nvPr>
            <p:ph type="title"/>
          </p:nvPr>
        </p:nvSpPr>
        <p:spPr>
          <a:xfrm>
            <a:off x="838200" y="1641752"/>
            <a:ext cx="4391024" cy="1323439"/>
          </a:xfrm>
        </p:spPr>
        <p:txBody>
          <a:bodyPr vert="horz" lIns="91440" tIns="45720" rIns="91440" bIns="45720" rtlCol="0" anchor="t">
            <a:normAutofit/>
          </a:bodyPr>
          <a:lstStyle/>
          <a:p>
            <a:r>
              <a:rPr lang="en-US" sz="4000">
                <a:solidFill>
                  <a:schemeClr val="bg1"/>
                </a:solidFill>
              </a:rPr>
              <a:t>Login And Register Page </a:t>
            </a:r>
          </a:p>
        </p:txBody>
      </p:sp>
      <p:sp>
        <p:nvSpPr>
          <p:cNvPr id="4" name="Text Placeholder 3">
            <a:extLst>
              <a:ext uri="{FF2B5EF4-FFF2-40B4-BE49-F238E27FC236}">
                <a16:creationId xmlns:a16="http://schemas.microsoft.com/office/drawing/2014/main" id="{4E65F4C6-68B8-4B65-A0AE-3850607DF3AF}"/>
              </a:ext>
            </a:extLst>
          </p:cNvPr>
          <p:cNvSpPr>
            <a:spLocks noGrp="1"/>
          </p:cNvSpPr>
          <p:nvPr>
            <p:ph type="body" sz="half" idx="2"/>
          </p:nvPr>
        </p:nvSpPr>
        <p:spPr>
          <a:xfrm>
            <a:off x="838200" y="3146400"/>
            <a:ext cx="4391024" cy="2862288"/>
          </a:xfrm>
        </p:spPr>
        <p:txBody>
          <a:bodyPr vert="horz" lIns="91440" tIns="45720" rIns="91440" bIns="45720" rtlCol="0">
            <a:normAutofit/>
          </a:bodyPr>
          <a:lstStyle/>
          <a:p>
            <a:pPr indent="-228600">
              <a:buFont typeface="Arial" panose="020B0604020202020204" pitchFamily="34" charset="0"/>
              <a:buChar char="•"/>
            </a:pPr>
            <a:r>
              <a:rPr lang="en-US" sz="2000" dirty="0">
                <a:solidFill>
                  <a:schemeClr val="bg1">
                    <a:alpha val="80000"/>
                  </a:schemeClr>
                </a:solidFill>
              </a:rPr>
              <a:t>In this page , we provide sign in option and in bottom two buttons login and Register button . To register our id  click on register button and fill our details in it and then click submit button . After that enter the email address  and password in sign in form and click on login button and then next page is open ………..</a:t>
            </a:r>
          </a:p>
        </p:txBody>
      </p:sp>
      <p:pic>
        <p:nvPicPr>
          <p:cNvPr id="6" name="Picture Placeholder 5" descr="Graphical user interface, text, application, chat or text message&#10;&#10;Description automatically generated">
            <a:extLst>
              <a:ext uri="{FF2B5EF4-FFF2-40B4-BE49-F238E27FC236}">
                <a16:creationId xmlns:a16="http://schemas.microsoft.com/office/drawing/2014/main" id="{CDDB4C46-F95D-4B64-8752-C0DB6A96EB8A}"/>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77" r="48756"/>
          <a:stretch/>
        </p:blipFill>
        <p:spPr>
          <a:xfrm>
            <a:off x="6096000" y="823887"/>
            <a:ext cx="5260975" cy="4645025"/>
          </a:xfrm>
          <a:custGeom>
            <a:avLst/>
            <a:gdLst/>
            <a:ahLst/>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effectLst>
            <a:outerShdw blurRad="381000" dist="152400" dir="5400000" algn="t" rotWithShape="0">
              <a:prstClr val="black">
                <a:alpha val="10000"/>
              </a:prstClr>
            </a:outerShdw>
          </a:effectLst>
        </p:spPr>
      </p:pic>
      <p:grpSp>
        <p:nvGrpSpPr>
          <p:cNvPr id="13" name="Group 12">
            <a:extLst>
              <a:ext uri="{FF2B5EF4-FFF2-40B4-BE49-F238E27FC236}">
                <a16:creationId xmlns:a16="http://schemas.microsoft.com/office/drawing/2014/main" id="{23705FF7-CAB4-430F-A07B-AF2245F17F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14" name="Freeform: Shape 13">
              <a:extLst>
                <a:ext uri="{FF2B5EF4-FFF2-40B4-BE49-F238E27FC236}">
                  <a16:creationId xmlns:a16="http://schemas.microsoft.com/office/drawing/2014/main" id="{6BFFE2ED-DBB9-4090-905D-1939650FC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4">
              <a:extLst>
                <a:ext uri="{FF2B5EF4-FFF2-40B4-BE49-F238E27FC236}">
                  <a16:creationId xmlns:a16="http://schemas.microsoft.com/office/drawing/2014/main" id="{E4D1EC16-E672-4366-A091-73675BE54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338087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0">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2">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48240EE-372F-41D2-A297-E99B9BD97B93}"/>
              </a:ext>
            </a:extLst>
          </p:cNvPr>
          <p:cNvSpPr>
            <a:spLocks noGrp="1"/>
          </p:cNvSpPr>
          <p:nvPr>
            <p:ph type="title"/>
          </p:nvPr>
        </p:nvSpPr>
        <p:spPr>
          <a:xfrm>
            <a:off x="767289" y="1296537"/>
            <a:ext cx="4220967" cy="1907840"/>
          </a:xfrm>
        </p:spPr>
        <p:txBody>
          <a:bodyPr vert="horz" lIns="91440" tIns="45720" rIns="91440" bIns="45720" rtlCol="0" anchor="b">
            <a:normAutofit/>
          </a:bodyPr>
          <a:lstStyle/>
          <a:p>
            <a:r>
              <a:rPr lang="en-US" sz="4800">
                <a:solidFill>
                  <a:schemeClr val="bg1"/>
                </a:solidFill>
              </a:rPr>
              <a:t>Home page </a:t>
            </a:r>
          </a:p>
        </p:txBody>
      </p:sp>
      <p:grpSp>
        <p:nvGrpSpPr>
          <p:cNvPr id="25" name="Group 14">
            <a:extLst>
              <a:ext uri="{FF2B5EF4-FFF2-40B4-BE49-F238E27FC236}">
                <a16:creationId xmlns:a16="http://schemas.microsoft.com/office/drawing/2014/main" id="{9C6E8597-0CCE-4A8A-9326-AA52691A1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16" name="Freeform 5">
              <a:extLst>
                <a:ext uri="{FF2B5EF4-FFF2-40B4-BE49-F238E27FC236}">
                  <a16:creationId xmlns:a16="http://schemas.microsoft.com/office/drawing/2014/main" id="{E78FE76E-DF1D-420B-957F-8ECE93C02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6" name="Freeform 5">
              <a:extLst>
                <a:ext uri="{FF2B5EF4-FFF2-40B4-BE49-F238E27FC236}">
                  <a16:creationId xmlns:a16="http://schemas.microsoft.com/office/drawing/2014/main" id="{CF2F61F0-9758-4DEF-AC08-7B00F04A46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6" name="Content Placeholder 5" descr="Graphical user interface, application&#10;&#10;Description automatically generated">
            <a:extLst>
              <a:ext uri="{FF2B5EF4-FFF2-40B4-BE49-F238E27FC236}">
                <a16:creationId xmlns:a16="http://schemas.microsoft.com/office/drawing/2014/main" id="{232C5BC1-FEF6-4B2F-9276-C855A2F9FF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75222" y="922204"/>
            <a:ext cx="4849488" cy="3116395"/>
          </a:xfrm>
          <a:prstGeom prst="rect">
            <a:avLst/>
          </a:prstGeom>
        </p:spPr>
      </p:pic>
      <p:sp>
        <p:nvSpPr>
          <p:cNvPr id="4" name="Text Placeholder 3">
            <a:extLst>
              <a:ext uri="{FF2B5EF4-FFF2-40B4-BE49-F238E27FC236}">
                <a16:creationId xmlns:a16="http://schemas.microsoft.com/office/drawing/2014/main" id="{446E7246-411E-43E2-891A-BDD5A02B627E}"/>
              </a:ext>
            </a:extLst>
          </p:cNvPr>
          <p:cNvSpPr>
            <a:spLocks noGrp="1"/>
          </p:cNvSpPr>
          <p:nvPr>
            <p:ph type="body" sz="half" idx="2"/>
          </p:nvPr>
        </p:nvSpPr>
        <p:spPr>
          <a:xfrm>
            <a:off x="767290" y="3428999"/>
            <a:ext cx="4075054" cy="2741213"/>
          </a:xfrm>
        </p:spPr>
        <p:txBody>
          <a:bodyPr vert="horz" lIns="91440" tIns="45720" rIns="91440" bIns="45720" rtlCol="0" anchor="t">
            <a:normAutofit/>
          </a:bodyPr>
          <a:lstStyle/>
          <a:p>
            <a:pPr indent="-228600">
              <a:buFont typeface="Arial" panose="020B0604020202020204" pitchFamily="34" charset="0"/>
              <a:buChar char="•"/>
            </a:pPr>
            <a:r>
              <a:rPr lang="en-US" sz="1700" dirty="0">
                <a:solidFill>
                  <a:schemeClr val="bg1"/>
                </a:solidFill>
              </a:rPr>
              <a:t>In this page , we provide the product list of our hotel . In this page we add four different type of bedrooms like single bed , double bed, suite and king bed . Moreover , in the bottom of this page we add three buttons with the name login, My cart and Profile. When we click My cart button the cart and same when we click on profile button our profile is open . Furthermore , when  we click on any room column the room detail form is open………..</a:t>
            </a:r>
          </a:p>
        </p:txBody>
      </p:sp>
      <p:pic>
        <p:nvPicPr>
          <p:cNvPr id="5" name="Picture 4">
            <a:extLst>
              <a:ext uri="{FF2B5EF4-FFF2-40B4-BE49-F238E27FC236}">
                <a16:creationId xmlns:a16="http://schemas.microsoft.com/office/drawing/2014/main" id="{36C4965A-2514-4BD5-A31F-8BF5D537CD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5046" y="4229101"/>
            <a:ext cx="4837061" cy="609600"/>
          </a:xfrm>
          <a:prstGeom prst="rect">
            <a:avLst/>
          </a:prstGeom>
        </p:spPr>
      </p:pic>
    </p:spTree>
    <p:extLst>
      <p:ext uri="{BB962C8B-B14F-4D97-AF65-F5344CB8AC3E}">
        <p14:creationId xmlns:p14="http://schemas.microsoft.com/office/powerpoint/2010/main" val="2965845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0">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2">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26" name="Freeform: Shape 14">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2F5A119-D5B3-43B6-AFE3-F825D82C89D1}"/>
              </a:ext>
            </a:extLst>
          </p:cNvPr>
          <p:cNvSpPr>
            <a:spLocks noGrp="1"/>
          </p:cNvSpPr>
          <p:nvPr>
            <p:ph type="title"/>
          </p:nvPr>
        </p:nvSpPr>
        <p:spPr>
          <a:xfrm>
            <a:off x="765051" y="662400"/>
            <a:ext cx="3384000" cy="1492132"/>
          </a:xfrm>
        </p:spPr>
        <p:txBody>
          <a:bodyPr vert="horz" lIns="91440" tIns="45720" rIns="91440" bIns="45720" rtlCol="0" anchor="t">
            <a:normAutofit/>
          </a:bodyPr>
          <a:lstStyle/>
          <a:p>
            <a:r>
              <a:rPr lang="en-US" sz="4400" kern="1200">
                <a:solidFill>
                  <a:schemeClr val="bg1"/>
                </a:solidFill>
                <a:latin typeface="+mj-lt"/>
                <a:ea typeface="+mj-ea"/>
                <a:cs typeface="+mj-cs"/>
              </a:rPr>
              <a:t>Product Details</a:t>
            </a:r>
          </a:p>
        </p:txBody>
      </p:sp>
      <p:sp>
        <p:nvSpPr>
          <p:cNvPr id="4" name="Text Placeholder 3">
            <a:extLst>
              <a:ext uri="{FF2B5EF4-FFF2-40B4-BE49-F238E27FC236}">
                <a16:creationId xmlns:a16="http://schemas.microsoft.com/office/drawing/2014/main" id="{B08E17E8-3D65-48F2-B723-01CD4C701D29}"/>
              </a:ext>
            </a:extLst>
          </p:cNvPr>
          <p:cNvSpPr>
            <a:spLocks noGrp="1"/>
          </p:cNvSpPr>
          <p:nvPr>
            <p:ph type="body" sz="half" idx="2"/>
          </p:nvPr>
        </p:nvSpPr>
        <p:spPr>
          <a:xfrm>
            <a:off x="765051" y="2286000"/>
            <a:ext cx="3384000" cy="3844800"/>
          </a:xfrm>
        </p:spPr>
        <p:txBody>
          <a:bodyPr vert="horz" lIns="91440" tIns="45720" rIns="91440" bIns="45720" rtlCol="0">
            <a:normAutofit/>
          </a:bodyPr>
          <a:lstStyle/>
          <a:p>
            <a:pPr indent="-228600">
              <a:buFont typeface="Arial" panose="020B0604020202020204" pitchFamily="34" charset="0"/>
              <a:buChar char="•"/>
            </a:pPr>
            <a:r>
              <a:rPr lang="en-US" sz="2000" dirty="0">
                <a:solidFill>
                  <a:schemeClr val="bg1">
                    <a:alpha val="60000"/>
                  </a:schemeClr>
                </a:solidFill>
              </a:rPr>
              <a:t>In this page , we  entered the  room facilities  with their prices  and in bottom of this page add to cart option is present when we click on it the product is added to my cart page. So we add  the rooms which we need by reading their facilities ….</a:t>
            </a:r>
          </a:p>
        </p:txBody>
      </p:sp>
      <p:pic>
        <p:nvPicPr>
          <p:cNvPr id="6" name="Picture Placeholder 5" descr="Graphical user interface, application&#10;&#10;Description automatically generated">
            <a:extLst>
              <a:ext uri="{FF2B5EF4-FFF2-40B4-BE49-F238E27FC236}">
                <a16:creationId xmlns:a16="http://schemas.microsoft.com/office/drawing/2014/main" id="{60BCE126-0C63-4E66-9378-F22BC715B821}"/>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43" t="912" r="41115" b="-912"/>
          <a:stretch/>
        </p:blipFill>
        <p:spPr>
          <a:xfrm>
            <a:off x="5411053" y="1048594"/>
            <a:ext cx="6014185" cy="4760811"/>
          </a:xfrm>
          <a:prstGeom prst="rect">
            <a:avLst/>
          </a:prstGeom>
        </p:spPr>
      </p:pic>
    </p:spTree>
    <p:extLst>
      <p:ext uri="{BB962C8B-B14F-4D97-AF65-F5344CB8AC3E}">
        <p14:creationId xmlns:p14="http://schemas.microsoft.com/office/powerpoint/2010/main" val="3202803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3E279A52-177D-482C-92C8-10DD7A18F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69AD6F-72D7-43CD-9BAD-F7B164138F0F}"/>
              </a:ext>
            </a:extLst>
          </p:cNvPr>
          <p:cNvSpPr>
            <a:spLocks noGrp="1"/>
          </p:cNvSpPr>
          <p:nvPr>
            <p:ph type="title"/>
          </p:nvPr>
        </p:nvSpPr>
        <p:spPr>
          <a:xfrm>
            <a:off x="1251677" y="662399"/>
            <a:ext cx="4357499" cy="1494000"/>
          </a:xfrm>
        </p:spPr>
        <p:txBody>
          <a:bodyPr vert="horz" lIns="91440" tIns="45720" rIns="91440" bIns="45720" rtlCol="0" anchor="t">
            <a:normAutofit/>
          </a:bodyPr>
          <a:lstStyle/>
          <a:p>
            <a:r>
              <a:rPr lang="en-US" sz="4400"/>
              <a:t>My cart </a:t>
            </a:r>
          </a:p>
        </p:txBody>
      </p:sp>
      <p:grpSp>
        <p:nvGrpSpPr>
          <p:cNvPr id="18" name="Group 12">
            <a:extLst>
              <a:ext uri="{FF2B5EF4-FFF2-40B4-BE49-F238E27FC236}">
                <a16:creationId xmlns:a16="http://schemas.microsoft.com/office/drawing/2014/main" id="{4BCD063E-D4FF-4FB3-8F1D-5DD2288836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4" name="Freeform 6">
              <a:extLst>
                <a:ext uri="{FF2B5EF4-FFF2-40B4-BE49-F238E27FC236}">
                  <a16:creationId xmlns:a16="http://schemas.microsoft.com/office/drawing/2014/main" id="{74E5C9C3-37C9-425E-A935-0CE649921D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9" name="Freeform 6">
              <a:extLst>
                <a:ext uri="{FF2B5EF4-FFF2-40B4-BE49-F238E27FC236}">
                  <a16:creationId xmlns:a16="http://schemas.microsoft.com/office/drawing/2014/main" id="{2526C943-4313-4653-93E0-80AA1FD610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dirty="0"/>
            </a:p>
          </p:txBody>
        </p:sp>
      </p:grpSp>
      <p:sp>
        <p:nvSpPr>
          <p:cNvPr id="4" name="Text Placeholder 3">
            <a:extLst>
              <a:ext uri="{FF2B5EF4-FFF2-40B4-BE49-F238E27FC236}">
                <a16:creationId xmlns:a16="http://schemas.microsoft.com/office/drawing/2014/main" id="{849753D4-E779-493F-944B-642C0C0D1E19}"/>
              </a:ext>
            </a:extLst>
          </p:cNvPr>
          <p:cNvSpPr>
            <a:spLocks noGrp="1"/>
          </p:cNvSpPr>
          <p:nvPr>
            <p:ph type="body" sz="half" idx="2"/>
          </p:nvPr>
        </p:nvSpPr>
        <p:spPr>
          <a:xfrm>
            <a:off x="1251678" y="2286000"/>
            <a:ext cx="4363595" cy="3844800"/>
          </a:xfrm>
        </p:spPr>
        <p:txBody>
          <a:bodyPr vert="horz" lIns="91440" tIns="45720" rIns="91440" bIns="45720" rtlCol="0">
            <a:normAutofit/>
          </a:bodyPr>
          <a:lstStyle/>
          <a:p>
            <a:pPr indent="-228600">
              <a:buFont typeface="Arial" panose="020B0604020202020204" pitchFamily="34" charset="0"/>
              <a:buChar char="•"/>
            </a:pPr>
            <a:r>
              <a:rPr lang="en-US" sz="2000" dirty="0">
                <a:solidFill>
                  <a:schemeClr val="tx1">
                    <a:alpha val="60000"/>
                  </a:schemeClr>
                </a:solidFill>
              </a:rPr>
              <a:t>After adding the products to my cart the products are shown in my cart page and this page also add the amount of all products and show the total value . In the bottom of this page the empty cart button is present when we click on this button the all data cleared from cart………</a:t>
            </a:r>
          </a:p>
        </p:txBody>
      </p:sp>
      <p:pic>
        <p:nvPicPr>
          <p:cNvPr id="6" name="Picture Placeholder 5" descr="Graphical user interface&#10;&#10;Description automatically generated with low confidence">
            <a:extLst>
              <a:ext uri="{FF2B5EF4-FFF2-40B4-BE49-F238E27FC236}">
                <a16:creationId xmlns:a16="http://schemas.microsoft.com/office/drawing/2014/main" id="{B0C595C2-6C30-4942-9277-A3BC009504DD}"/>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r="58950"/>
          <a:stretch/>
        </p:blipFill>
        <p:spPr>
          <a:xfrm>
            <a:off x="6096000" y="580713"/>
            <a:ext cx="5414304" cy="5407737"/>
          </a:xfrm>
          <a:custGeom>
            <a:avLst/>
            <a:gdLst/>
            <a:ahLst/>
            <a:cxnLst/>
            <a:rect l="l" t="t" r="r" b="b"/>
            <a:pathLst>
              <a:path w="3860171" h="3855489">
                <a:moveTo>
                  <a:pt x="1930086" y="0"/>
                </a:moveTo>
                <a:lnTo>
                  <a:pt x="1967540" y="3511"/>
                </a:lnTo>
                <a:lnTo>
                  <a:pt x="2003824" y="12875"/>
                </a:lnTo>
                <a:lnTo>
                  <a:pt x="2038938" y="26920"/>
                </a:lnTo>
                <a:lnTo>
                  <a:pt x="2075222" y="44477"/>
                </a:lnTo>
                <a:lnTo>
                  <a:pt x="2109166" y="64375"/>
                </a:lnTo>
                <a:lnTo>
                  <a:pt x="2144279" y="85443"/>
                </a:lnTo>
                <a:lnTo>
                  <a:pt x="2179393" y="104171"/>
                </a:lnTo>
                <a:lnTo>
                  <a:pt x="2214507" y="122898"/>
                </a:lnTo>
                <a:lnTo>
                  <a:pt x="2248450" y="136943"/>
                </a:lnTo>
                <a:lnTo>
                  <a:pt x="2285905" y="146307"/>
                </a:lnTo>
                <a:lnTo>
                  <a:pt x="2322189" y="150989"/>
                </a:lnTo>
                <a:lnTo>
                  <a:pt x="2360814" y="150989"/>
                </a:lnTo>
                <a:lnTo>
                  <a:pt x="2400610" y="148648"/>
                </a:lnTo>
                <a:lnTo>
                  <a:pt x="2440405" y="143966"/>
                </a:lnTo>
                <a:lnTo>
                  <a:pt x="2480201" y="138114"/>
                </a:lnTo>
                <a:lnTo>
                  <a:pt x="2519996" y="133432"/>
                </a:lnTo>
                <a:lnTo>
                  <a:pt x="2559792" y="129921"/>
                </a:lnTo>
                <a:lnTo>
                  <a:pt x="2597247" y="131091"/>
                </a:lnTo>
                <a:lnTo>
                  <a:pt x="2633531" y="135773"/>
                </a:lnTo>
                <a:lnTo>
                  <a:pt x="2668644" y="146307"/>
                </a:lnTo>
                <a:lnTo>
                  <a:pt x="2697906" y="161523"/>
                </a:lnTo>
                <a:lnTo>
                  <a:pt x="2725997" y="181421"/>
                </a:lnTo>
                <a:lnTo>
                  <a:pt x="2750577" y="204830"/>
                </a:lnTo>
                <a:lnTo>
                  <a:pt x="2775156" y="231750"/>
                </a:lnTo>
                <a:lnTo>
                  <a:pt x="2797395" y="259841"/>
                </a:lnTo>
                <a:lnTo>
                  <a:pt x="2819634" y="289103"/>
                </a:lnTo>
                <a:lnTo>
                  <a:pt x="2841872" y="318364"/>
                </a:lnTo>
                <a:lnTo>
                  <a:pt x="2864111" y="346455"/>
                </a:lnTo>
                <a:lnTo>
                  <a:pt x="2887520" y="373376"/>
                </a:lnTo>
                <a:lnTo>
                  <a:pt x="2914441" y="396785"/>
                </a:lnTo>
                <a:lnTo>
                  <a:pt x="2940191" y="417853"/>
                </a:lnTo>
                <a:lnTo>
                  <a:pt x="2969452" y="434240"/>
                </a:lnTo>
                <a:lnTo>
                  <a:pt x="3001055" y="448285"/>
                </a:lnTo>
                <a:lnTo>
                  <a:pt x="3034998" y="459990"/>
                </a:lnTo>
                <a:lnTo>
                  <a:pt x="3070112" y="470524"/>
                </a:lnTo>
                <a:lnTo>
                  <a:pt x="3105226" y="479888"/>
                </a:lnTo>
                <a:lnTo>
                  <a:pt x="3141510" y="489251"/>
                </a:lnTo>
                <a:lnTo>
                  <a:pt x="3175453" y="499785"/>
                </a:lnTo>
                <a:lnTo>
                  <a:pt x="3209396" y="511490"/>
                </a:lnTo>
                <a:lnTo>
                  <a:pt x="3240999" y="525535"/>
                </a:lnTo>
                <a:lnTo>
                  <a:pt x="3269090" y="543092"/>
                </a:lnTo>
                <a:lnTo>
                  <a:pt x="3294840" y="564161"/>
                </a:lnTo>
                <a:lnTo>
                  <a:pt x="3315908" y="589911"/>
                </a:lnTo>
                <a:lnTo>
                  <a:pt x="3333465" y="618002"/>
                </a:lnTo>
                <a:lnTo>
                  <a:pt x="3347510" y="649604"/>
                </a:lnTo>
                <a:lnTo>
                  <a:pt x="3359215" y="683547"/>
                </a:lnTo>
                <a:lnTo>
                  <a:pt x="3369749" y="717491"/>
                </a:lnTo>
                <a:lnTo>
                  <a:pt x="3379113" y="753775"/>
                </a:lnTo>
                <a:lnTo>
                  <a:pt x="3388476" y="788889"/>
                </a:lnTo>
                <a:lnTo>
                  <a:pt x="3399010" y="824002"/>
                </a:lnTo>
                <a:lnTo>
                  <a:pt x="3410715" y="857946"/>
                </a:lnTo>
                <a:lnTo>
                  <a:pt x="3424760" y="889548"/>
                </a:lnTo>
                <a:lnTo>
                  <a:pt x="3441147" y="918809"/>
                </a:lnTo>
                <a:lnTo>
                  <a:pt x="3462215" y="944560"/>
                </a:lnTo>
                <a:lnTo>
                  <a:pt x="3485624" y="971480"/>
                </a:lnTo>
                <a:lnTo>
                  <a:pt x="3512545" y="994889"/>
                </a:lnTo>
                <a:lnTo>
                  <a:pt x="3540636" y="1017128"/>
                </a:lnTo>
                <a:lnTo>
                  <a:pt x="3571068" y="1039367"/>
                </a:lnTo>
                <a:lnTo>
                  <a:pt x="3600329" y="1061605"/>
                </a:lnTo>
                <a:lnTo>
                  <a:pt x="3628420" y="1083844"/>
                </a:lnTo>
                <a:lnTo>
                  <a:pt x="3655341" y="1108424"/>
                </a:lnTo>
                <a:lnTo>
                  <a:pt x="3678750" y="1133003"/>
                </a:lnTo>
                <a:lnTo>
                  <a:pt x="3698648" y="1161094"/>
                </a:lnTo>
                <a:lnTo>
                  <a:pt x="3713864" y="1190356"/>
                </a:lnTo>
                <a:lnTo>
                  <a:pt x="3724398" y="1225469"/>
                </a:lnTo>
                <a:lnTo>
                  <a:pt x="3729080" y="1261754"/>
                </a:lnTo>
                <a:lnTo>
                  <a:pt x="3730250" y="1299208"/>
                </a:lnTo>
                <a:lnTo>
                  <a:pt x="3726739" y="1339004"/>
                </a:lnTo>
                <a:lnTo>
                  <a:pt x="3722057" y="1378799"/>
                </a:lnTo>
                <a:lnTo>
                  <a:pt x="3716205" y="1418595"/>
                </a:lnTo>
                <a:lnTo>
                  <a:pt x="3711523" y="1458391"/>
                </a:lnTo>
                <a:lnTo>
                  <a:pt x="3709182" y="1498186"/>
                </a:lnTo>
                <a:lnTo>
                  <a:pt x="3709182" y="1536811"/>
                </a:lnTo>
                <a:lnTo>
                  <a:pt x="3713864" y="1573096"/>
                </a:lnTo>
                <a:lnTo>
                  <a:pt x="3723228" y="1609380"/>
                </a:lnTo>
                <a:lnTo>
                  <a:pt x="3737273" y="1643323"/>
                </a:lnTo>
                <a:lnTo>
                  <a:pt x="3756000" y="1678437"/>
                </a:lnTo>
                <a:lnTo>
                  <a:pt x="3774728" y="1713550"/>
                </a:lnTo>
                <a:lnTo>
                  <a:pt x="3795796" y="1748664"/>
                </a:lnTo>
                <a:lnTo>
                  <a:pt x="3815694" y="1782608"/>
                </a:lnTo>
                <a:lnTo>
                  <a:pt x="3833250" y="1818892"/>
                </a:lnTo>
                <a:lnTo>
                  <a:pt x="3847296" y="1854005"/>
                </a:lnTo>
                <a:lnTo>
                  <a:pt x="3856660" y="1890290"/>
                </a:lnTo>
                <a:lnTo>
                  <a:pt x="3860171" y="1927744"/>
                </a:lnTo>
                <a:lnTo>
                  <a:pt x="3856660" y="1965199"/>
                </a:lnTo>
                <a:lnTo>
                  <a:pt x="3847296" y="2001483"/>
                </a:lnTo>
                <a:lnTo>
                  <a:pt x="3833250" y="2036597"/>
                </a:lnTo>
                <a:lnTo>
                  <a:pt x="3815694" y="2072881"/>
                </a:lnTo>
                <a:lnTo>
                  <a:pt x="3795796" y="2106824"/>
                </a:lnTo>
                <a:lnTo>
                  <a:pt x="3774728" y="2141938"/>
                </a:lnTo>
                <a:lnTo>
                  <a:pt x="3756000" y="2177052"/>
                </a:lnTo>
                <a:lnTo>
                  <a:pt x="3737273" y="2212166"/>
                </a:lnTo>
                <a:lnTo>
                  <a:pt x="3723228" y="2246109"/>
                </a:lnTo>
                <a:lnTo>
                  <a:pt x="3713864" y="2282393"/>
                </a:lnTo>
                <a:lnTo>
                  <a:pt x="3709182" y="2318677"/>
                </a:lnTo>
                <a:lnTo>
                  <a:pt x="3709182" y="2357302"/>
                </a:lnTo>
                <a:lnTo>
                  <a:pt x="3711523" y="2397098"/>
                </a:lnTo>
                <a:lnTo>
                  <a:pt x="3716205" y="2436894"/>
                </a:lnTo>
                <a:lnTo>
                  <a:pt x="3722057" y="2476689"/>
                </a:lnTo>
                <a:lnTo>
                  <a:pt x="3726739" y="2516485"/>
                </a:lnTo>
                <a:lnTo>
                  <a:pt x="3730250" y="2556280"/>
                </a:lnTo>
                <a:lnTo>
                  <a:pt x="3729080" y="2593735"/>
                </a:lnTo>
                <a:lnTo>
                  <a:pt x="3724398" y="2630019"/>
                </a:lnTo>
                <a:lnTo>
                  <a:pt x="3713864" y="2665133"/>
                </a:lnTo>
                <a:lnTo>
                  <a:pt x="3698648" y="2694394"/>
                </a:lnTo>
                <a:lnTo>
                  <a:pt x="3678750" y="2722485"/>
                </a:lnTo>
                <a:lnTo>
                  <a:pt x="3655341" y="2747065"/>
                </a:lnTo>
                <a:lnTo>
                  <a:pt x="3628420" y="2771645"/>
                </a:lnTo>
                <a:lnTo>
                  <a:pt x="3600329" y="2793883"/>
                </a:lnTo>
                <a:lnTo>
                  <a:pt x="3571068" y="2816122"/>
                </a:lnTo>
                <a:lnTo>
                  <a:pt x="3540636" y="2838361"/>
                </a:lnTo>
                <a:lnTo>
                  <a:pt x="3512545" y="2860599"/>
                </a:lnTo>
                <a:lnTo>
                  <a:pt x="3485624" y="2884009"/>
                </a:lnTo>
                <a:lnTo>
                  <a:pt x="3462215" y="2910929"/>
                </a:lnTo>
                <a:lnTo>
                  <a:pt x="3441147" y="2936679"/>
                </a:lnTo>
                <a:lnTo>
                  <a:pt x="3424760" y="2965941"/>
                </a:lnTo>
                <a:lnTo>
                  <a:pt x="3410715" y="2997543"/>
                </a:lnTo>
                <a:lnTo>
                  <a:pt x="3399010" y="3031486"/>
                </a:lnTo>
                <a:lnTo>
                  <a:pt x="3388476" y="3066600"/>
                </a:lnTo>
                <a:lnTo>
                  <a:pt x="3379113" y="3101714"/>
                </a:lnTo>
                <a:lnTo>
                  <a:pt x="3369749" y="3137998"/>
                </a:lnTo>
                <a:lnTo>
                  <a:pt x="3359215" y="3171941"/>
                </a:lnTo>
                <a:lnTo>
                  <a:pt x="3347510" y="3205885"/>
                </a:lnTo>
                <a:lnTo>
                  <a:pt x="3333465" y="3237487"/>
                </a:lnTo>
                <a:lnTo>
                  <a:pt x="3315908" y="3265578"/>
                </a:lnTo>
                <a:lnTo>
                  <a:pt x="3294840" y="3291328"/>
                </a:lnTo>
                <a:lnTo>
                  <a:pt x="3269090" y="3312396"/>
                </a:lnTo>
                <a:lnTo>
                  <a:pt x="3240999" y="3329953"/>
                </a:lnTo>
                <a:lnTo>
                  <a:pt x="3209396" y="3343999"/>
                </a:lnTo>
                <a:lnTo>
                  <a:pt x="3175453" y="3355703"/>
                </a:lnTo>
                <a:lnTo>
                  <a:pt x="3141510" y="3366237"/>
                </a:lnTo>
                <a:lnTo>
                  <a:pt x="3105226" y="3375601"/>
                </a:lnTo>
                <a:lnTo>
                  <a:pt x="3070112" y="3384965"/>
                </a:lnTo>
                <a:lnTo>
                  <a:pt x="3034998" y="3395499"/>
                </a:lnTo>
                <a:lnTo>
                  <a:pt x="3001055" y="3407203"/>
                </a:lnTo>
                <a:lnTo>
                  <a:pt x="2969452" y="3421249"/>
                </a:lnTo>
                <a:lnTo>
                  <a:pt x="2940191" y="3437635"/>
                </a:lnTo>
                <a:lnTo>
                  <a:pt x="2914441" y="3458704"/>
                </a:lnTo>
                <a:lnTo>
                  <a:pt x="2887520" y="3482113"/>
                </a:lnTo>
                <a:lnTo>
                  <a:pt x="2864111" y="3509033"/>
                </a:lnTo>
                <a:lnTo>
                  <a:pt x="2841872" y="3537124"/>
                </a:lnTo>
                <a:lnTo>
                  <a:pt x="2819634" y="3566386"/>
                </a:lnTo>
                <a:lnTo>
                  <a:pt x="2797395" y="3595647"/>
                </a:lnTo>
                <a:lnTo>
                  <a:pt x="2775156" y="3623738"/>
                </a:lnTo>
                <a:lnTo>
                  <a:pt x="2750577" y="3650659"/>
                </a:lnTo>
                <a:lnTo>
                  <a:pt x="2725997" y="3674068"/>
                </a:lnTo>
                <a:lnTo>
                  <a:pt x="2697906" y="3693966"/>
                </a:lnTo>
                <a:lnTo>
                  <a:pt x="2668644" y="3709182"/>
                </a:lnTo>
                <a:lnTo>
                  <a:pt x="2633531" y="3719716"/>
                </a:lnTo>
                <a:lnTo>
                  <a:pt x="2597247" y="3724398"/>
                </a:lnTo>
                <a:lnTo>
                  <a:pt x="2559792" y="3725568"/>
                </a:lnTo>
                <a:lnTo>
                  <a:pt x="2519996" y="3722057"/>
                </a:lnTo>
                <a:lnTo>
                  <a:pt x="2480201" y="3717375"/>
                </a:lnTo>
                <a:lnTo>
                  <a:pt x="2440405" y="3711523"/>
                </a:lnTo>
                <a:lnTo>
                  <a:pt x="2400610" y="3706841"/>
                </a:lnTo>
                <a:lnTo>
                  <a:pt x="2360814" y="3704500"/>
                </a:lnTo>
                <a:lnTo>
                  <a:pt x="2322189" y="3704500"/>
                </a:lnTo>
                <a:lnTo>
                  <a:pt x="2285905" y="3709182"/>
                </a:lnTo>
                <a:lnTo>
                  <a:pt x="2248450" y="3718545"/>
                </a:lnTo>
                <a:lnTo>
                  <a:pt x="2214507" y="3732591"/>
                </a:lnTo>
                <a:lnTo>
                  <a:pt x="2179393" y="3751318"/>
                </a:lnTo>
                <a:lnTo>
                  <a:pt x="2144279" y="3770045"/>
                </a:lnTo>
                <a:lnTo>
                  <a:pt x="2109166" y="3791114"/>
                </a:lnTo>
                <a:lnTo>
                  <a:pt x="2075222" y="3811011"/>
                </a:lnTo>
                <a:lnTo>
                  <a:pt x="2038938" y="3828568"/>
                </a:lnTo>
                <a:lnTo>
                  <a:pt x="2003824" y="3842614"/>
                </a:lnTo>
                <a:lnTo>
                  <a:pt x="1967540" y="3851978"/>
                </a:lnTo>
                <a:lnTo>
                  <a:pt x="1930086" y="3855489"/>
                </a:lnTo>
                <a:lnTo>
                  <a:pt x="1892631" y="3851978"/>
                </a:lnTo>
                <a:lnTo>
                  <a:pt x="1856347" y="3842614"/>
                </a:lnTo>
                <a:lnTo>
                  <a:pt x="1821233" y="3828568"/>
                </a:lnTo>
                <a:lnTo>
                  <a:pt x="1784949" y="3811011"/>
                </a:lnTo>
                <a:lnTo>
                  <a:pt x="1751005" y="3791114"/>
                </a:lnTo>
                <a:lnTo>
                  <a:pt x="1715892" y="3770045"/>
                </a:lnTo>
                <a:lnTo>
                  <a:pt x="1680778" y="3751318"/>
                </a:lnTo>
                <a:lnTo>
                  <a:pt x="1645664" y="3732591"/>
                </a:lnTo>
                <a:lnTo>
                  <a:pt x="1610550" y="3718545"/>
                </a:lnTo>
                <a:lnTo>
                  <a:pt x="1574266" y="3709182"/>
                </a:lnTo>
                <a:lnTo>
                  <a:pt x="1537982" y="3704500"/>
                </a:lnTo>
                <a:lnTo>
                  <a:pt x="1499357" y="3704500"/>
                </a:lnTo>
                <a:lnTo>
                  <a:pt x="1459561" y="3706841"/>
                </a:lnTo>
                <a:lnTo>
                  <a:pt x="1419766" y="3711523"/>
                </a:lnTo>
                <a:lnTo>
                  <a:pt x="1379970" y="3717375"/>
                </a:lnTo>
                <a:lnTo>
                  <a:pt x="1340175" y="3722057"/>
                </a:lnTo>
                <a:lnTo>
                  <a:pt x="1300379" y="3725568"/>
                </a:lnTo>
                <a:lnTo>
                  <a:pt x="1262924" y="3724398"/>
                </a:lnTo>
                <a:lnTo>
                  <a:pt x="1226640" y="3719716"/>
                </a:lnTo>
                <a:lnTo>
                  <a:pt x="1191526" y="3709182"/>
                </a:lnTo>
                <a:lnTo>
                  <a:pt x="1162265" y="3693966"/>
                </a:lnTo>
                <a:lnTo>
                  <a:pt x="1134174" y="3674068"/>
                </a:lnTo>
                <a:lnTo>
                  <a:pt x="1109594" y="3650659"/>
                </a:lnTo>
                <a:lnTo>
                  <a:pt x="1085015" y="3623738"/>
                </a:lnTo>
                <a:lnTo>
                  <a:pt x="1062776" y="3595647"/>
                </a:lnTo>
                <a:lnTo>
                  <a:pt x="1040537" y="3566386"/>
                </a:lnTo>
                <a:lnTo>
                  <a:pt x="1018299" y="3537124"/>
                </a:lnTo>
                <a:lnTo>
                  <a:pt x="996060" y="3509033"/>
                </a:lnTo>
                <a:lnTo>
                  <a:pt x="972651" y="3482113"/>
                </a:lnTo>
                <a:lnTo>
                  <a:pt x="945730" y="3458704"/>
                </a:lnTo>
                <a:lnTo>
                  <a:pt x="919980" y="3437635"/>
                </a:lnTo>
                <a:lnTo>
                  <a:pt x="890719" y="3421249"/>
                </a:lnTo>
                <a:lnTo>
                  <a:pt x="859116" y="3407203"/>
                </a:lnTo>
                <a:lnTo>
                  <a:pt x="825173" y="3395499"/>
                </a:lnTo>
                <a:lnTo>
                  <a:pt x="790059" y="3384965"/>
                </a:lnTo>
                <a:lnTo>
                  <a:pt x="754946" y="3375601"/>
                </a:lnTo>
                <a:lnTo>
                  <a:pt x="718662" y="3366237"/>
                </a:lnTo>
                <a:lnTo>
                  <a:pt x="684718" y="3355703"/>
                </a:lnTo>
                <a:lnTo>
                  <a:pt x="650775" y="3343999"/>
                </a:lnTo>
                <a:lnTo>
                  <a:pt x="619173" y="3329953"/>
                </a:lnTo>
                <a:lnTo>
                  <a:pt x="591082" y="3312396"/>
                </a:lnTo>
                <a:lnTo>
                  <a:pt x="565332" y="3291328"/>
                </a:lnTo>
                <a:lnTo>
                  <a:pt x="544263" y="3265578"/>
                </a:lnTo>
                <a:lnTo>
                  <a:pt x="526706" y="3237487"/>
                </a:lnTo>
                <a:lnTo>
                  <a:pt x="512661" y="3205885"/>
                </a:lnTo>
                <a:lnTo>
                  <a:pt x="500956" y="3171941"/>
                </a:lnTo>
                <a:lnTo>
                  <a:pt x="490422" y="3137998"/>
                </a:lnTo>
                <a:lnTo>
                  <a:pt x="481059" y="3101714"/>
                </a:lnTo>
                <a:lnTo>
                  <a:pt x="471695" y="3066600"/>
                </a:lnTo>
                <a:lnTo>
                  <a:pt x="461161" y="3031486"/>
                </a:lnTo>
                <a:lnTo>
                  <a:pt x="449456" y="2997543"/>
                </a:lnTo>
                <a:lnTo>
                  <a:pt x="435411" y="2965941"/>
                </a:lnTo>
                <a:lnTo>
                  <a:pt x="419024" y="2936679"/>
                </a:lnTo>
                <a:lnTo>
                  <a:pt x="397956" y="2910929"/>
                </a:lnTo>
                <a:lnTo>
                  <a:pt x="374547" y="2884009"/>
                </a:lnTo>
                <a:lnTo>
                  <a:pt x="347626" y="2860599"/>
                </a:lnTo>
                <a:lnTo>
                  <a:pt x="318365" y="2838361"/>
                </a:lnTo>
                <a:lnTo>
                  <a:pt x="289103" y="2816122"/>
                </a:lnTo>
                <a:lnTo>
                  <a:pt x="259842" y="2793883"/>
                </a:lnTo>
                <a:lnTo>
                  <a:pt x="231751" y="2771645"/>
                </a:lnTo>
                <a:lnTo>
                  <a:pt x="204830" y="2747065"/>
                </a:lnTo>
                <a:lnTo>
                  <a:pt x="181421" y="2722485"/>
                </a:lnTo>
                <a:lnTo>
                  <a:pt x="161523" y="2694394"/>
                </a:lnTo>
                <a:lnTo>
                  <a:pt x="146308" y="2665133"/>
                </a:lnTo>
                <a:lnTo>
                  <a:pt x="135773" y="2630019"/>
                </a:lnTo>
                <a:lnTo>
                  <a:pt x="131092" y="2593735"/>
                </a:lnTo>
                <a:lnTo>
                  <a:pt x="129921" y="2556280"/>
                </a:lnTo>
                <a:lnTo>
                  <a:pt x="133432" y="2516485"/>
                </a:lnTo>
                <a:lnTo>
                  <a:pt x="138114" y="2476689"/>
                </a:lnTo>
                <a:lnTo>
                  <a:pt x="143967" y="2436894"/>
                </a:lnTo>
                <a:lnTo>
                  <a:pt x="148648" y="2397098"/>
                </a:lnTo>
                <a:lnTo>
                  <a:pt x="150989" y="2357302"/>
                </a:lnTo>
                <a:lnTo>
                  <a:pt x="150989" y="2318677"/>
                </a:lnTo>
                <a:lnTo>
                  <a:pt x="146308" y="2282393"/>
                </a:lnTo>
                <a:lnTo>
                  <a:pt x="136944" y="2246109"/>
                </a:lnTo>
                <a:lnTo>
                  <a:pt x="122898" y="2212166"/>
                </a:lnTo>
                <a:lnTo>
                  <a:pt x="105341" y="2177052"/>
                </a:lnTo>
                <a:lnTo>
                  <a:pt x="85444" y="2141938"/>
                </a:lnTo>
                <a:lnTo>
                  <a:pt x="64375" y="2106824"/>
                </a:lnTo>
                <a:lnTo>
                  <a:pt x="44478" y="2072881"/>
                </a:lnTo>
                <a:lnTo>
                  <a:pt x="26921" y="2036597"/>
                </a:lnTo>
                <a:lnTo>
                  <a:pt x="12875" y="2001483"/>
                </a:lnTo>
                <a:lnTo>
                  <a:pt x="3512" y="1965199"/>
                </a:lnTo>
                <a:lnTo>
                  <a:pt x="0" y="1927744"/>
                </a:lnTo>
                <a:lnTo>
                  <a:pt x="3512" y="1890290"/>
                </a:lnTo>
                <a:lnTo>
                  <a:pt x="12875" y="1854005"/>
                </a:lnTo>
                <a:lnTo>
                  <a:pt x="26921" y="1818892"/>
                </a:lnTo>
                <a:lnTo>
                  <a:pt x="44478" y="1782608"/>
                </a:lnTo>
                <a:lnTo>
                  <a:pt x="64375" y="1748664"/>
                </a:lnTo>
                <a:lnTo>
                  <a:pt x="85444" y="1713550"/>
                </a:lnTo>
                <a:lnTo>
                  <a:pt x="105341" y="1678437"/>
                </a:lnTo>
                <a:lnTo>
                  <a:pt x="122898" y="1643323"/>
                </a:lnTo>
                <a:lnTo>
                  <a:pt x="136944" y="1609380"/>
                </a:lnTo>
                <a:lnTo>
                  <a:pt x="146308" y="1573096"/>
                </a:lnTo>
                <a:lnTo>
                  <a:pt x="150989" y="1536811"/>
                </a:lnTo>
                <a:lnTo>
                  <a:pt x="150989" y="1498186"/>
                </a:lnTo>
                <a:lnTo>
                  <a:pt x="148648" y="1458391"/>
                </a:lnTo>
                <a:lnTo>
                  <a:pt x="143967" y="1418595"/>
                </a:lnTo>
                <a:lnTo>
                  <a:pt x="138114" y="1378799"/>
                </a:lnTo>
                <a:lnTo>
                  <a:pt x="133432" y="1339004"/>
                </a:lnTo>
                <a:lnTo>
                  <a:pt x="129921" y="1299208"/>
                </a:lnTo>
                <a:lnTo>
                  <a:pt x="131092" y="1261754"/>
                </a:lnTo>
                <a:lnTo>
                  <a:pt x="135773" y="1225469"/>
                </a:lnTo>
                <a:lnTo>
                  <a:pt x="146308" y="1190356"/>
                </a:lnTo>
                <a:lnTo>
                  <a:pt x="161523" y="1161094"/>
                </a:lnTo>
                <a:lnTo>
                  <a:pt x="181421" y="1133003"/>
                </a:lnTo>
                <a:lnTo>
                  <a:pt x="204830" y="1108424"/>
                </a:lnTo>
                <a:lnTo>
                  <a:pt x="231751" y="1083844"/>
                </a:lnTo>
                <a:lnTo>
                  <a:pt x="259842" y="1061605"/>
                </a:lnTo>
                <a:lnTo>
                  <a:pt x="289103" y="1039367"/>
                </a:lnTo>
                <a:lnTo>
                  <a:pt x="318365" y="1017128"/>
                </a:lnTo>
                <a:lnTo>
                  <a:pt x="347626" y="994889"/>
                </a:lnTo>
                <a:lnTo>
                  <a:pt x="374547" y="971480"/>
                </a:lnTo>
                <a:lnTo>
                  <a:pt x="397956" y="944560"/>
                </a:lnTo>
                <a:lnTo>
                  <a:pt x="419024" y="918809"/>
                </a:lnTo>
                <a:lnTo>
                  <a:pt x="435411" y="889548"/>
                </a:lnTo>
                <a:lnTo>
                  <a:pt x="449456" y="857946"/>
                </a:lnTo>
                <a:lnTo>
                  <a:pt x="461161" y="824002"/>
                </a:lnTo>
                <a:lnTo>
                  <a:pt x="471695" y="788889"/>
                </a:lnTo>
                <a:lnTo>
                  <a:pt x="481059" y="753775"/>
                </a:lnTo>
                <a:lnTo>
                  <a:pt x="490422" y="717491"/>
                </a:lnTo>
                <a:lnTo>
                  <a:pt x="500956" y="683547"/>
                </a:lnTo>
                <a:lnTo>
                  <a:pt x="512661" y="649604"/>
                </a:lnTo>
                <a:lnTo>
                  <a:pt x="526706" y="618002"/>
                </a:lnTo>
                <a:lnTo>
                  <a:pt x="544263" y="589911"/>
                </a:lnTo>
                <a:lnTo>
                  <a:pt x="565332" y="564161"/>
                </a:lnTo>
                <a:lnTo>
                  <a:pt x="591082" y="543092"/>
                </a:lnTo>
                <a:lnTo>
                  <a:pt x="619173" y="525535"/>
                </a:lnTo>
                <a:lnTo>
                  <a:pt x="650775" y="511490"/>
                </a:lnTo>
                <a:lnTo>
                  <a:pt x="684718" y="499785"/>
                </a:lnTo>
                <a:lnTo>
                  <a:pt x="718662" y="489251"/>
                </a:lnTo>
                <a:lnTo>
                  <a:pt x="754946" y="479888"/>
                </a:lnTo>
                <a:lnTo>
                  <a:pt x="790059" y="470524"/>
                </a:lnTo>
                <a:lnTo>
                  <a:pt x="825173" y="459990"/>
                </a:lnTo>
                <a:lnTo>
                  <a:pt x="859116" y="448285"/>
                </a:lnTo>
                <a:lnTo>
                  <a:pt x="890719" y="434240"/>
                </a:lnTo>
                <a:lnTo>
                  <a:pt x="919980" y="417853"/>
                </a:lnTo>
                <a:lnTo>
                  <a:pt x="945730" y="396785"/>
                </a:lnTo>
                <a:lnTo>
                  <a:pt x="972651" y="373376"/>
                </a:lnTo>
                <a:lnTo>
                  <a:pt x="996060" y="346455"/>
                </a:lnTo>
                <a:lnTo>
                  <a:pt x="1018299" y="318364"/>
                </a:lnTo>
                <a:lnTo>
                  <a:pt x="1040537" y="289103"/>
                </a:lnTo>
                <a:lnTo>
                  <a:pt x="1062776" y="259841"/>
                </a:lnTo>
                <a:lnTo>
                  <a:pt x="1085015" y="231750"/>
                </a:lnTo>
                <a:lnTo>
                  <a:pt x="1109594" y="204830"/>
                </a:lnTo>
                <a:lnTo>
                  <a:pt x="1134174" y="181421"/>
                </a:lnTo>
                <a:lnTo>
                  <a:pt x="1162265" y="161523"/>
                </a:lnTo>
                <a:lnTo>
                  <a:pt x="1191526" y="146307"/>
                </a:lnTo>
                <a:lnTo>
                  <a:pt x="1226640" y="135773"/>
                </a:lnTo>
                <a:lnTo>
                  <a:pt x="1262924" y="131091"/>
                </a:lnTo>
                <a:lnTo>
                  <a:pt x="1300379" y="129921"/>
                </a:lnTo>
                <a:lnTo>
                  <a:pt x="1340175" y="133432"/>
                </a:lnTo>
                <a:lnTo>
                  <a:pt x="1379970" y="138114"/>
                </a:lnTo>
                <a:lnTo>
                  <a:pt x="1419766" y="143966"/>
                </a:lnTo>
                <a:lnTo>
                  <a:pt x="1459561" y="148648"/>
                </a:lnTo>
                <a:lnTo>
                  <a:pt x="1499357" y="150989"/>
                </a:lnTo>
                <a:lnTo>
                  <a:pt x="1537982" y="150989"/>
                </a:lnTo>
                <a:lnTo>
                  <a:pt x="1574266" y="146307"/>
                </a:lnTo>
                <a:lnTo>
                  <a:pt x="1610550" y="136943"/>
                </a:lnTo>
                <a:lnTo>
                  <a:pt x="1645664" y="122898"/>
                </a:lnTo>
                <a:lnTo>
                  <a:pt x="1680778" y="104171"/>
                </a:lnTo>
                <a:lnTo>
                  <a:pt x="1715892" y="85443"/>
                </a:lnTo>
                <a:lnTo>
                  <a:pt x="1751005" y="64375"/>
                </a:lnTo>
                <a:lnTo>
                  <a:pt x="1784949" y="44477"/>
                </a:lnTo>
                <a:lnTo>
                  <a:pt x="1821233" y="26920"/>
                </a:lnTo>
                <a:lnTo>
                  <a:pt x="1856347" y="12875"/>
                </a:lnTo>
                <a:lnTo>
                  <a:pt x="1892631" y="3511"/>
                </a:lnTo>
                <a:close/>
              </a:path>
            </a:pathLst>
          </a:custGeom>
        </p:spPr>
      </p:pic>
    </p:spTree>
    <p:extLst>
      <p:ext uri="{BB962C8B-B14F-4D97-AF65-F5344CB8AC3E}">
        <p14:creationId xmlns:p14="http://schemas.microsoft.com/office/powerpoint/2010/main" val="2018022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1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5735590"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BEDEE1-48C6-43CF-A7F7-256D0C7DF6A0}"/>
              </a:ext>
            </a:extLst>
          </p:cNvPr>
          <p:cNvSpPr>
            <a:spLocks noGrp="1"/>
          </p:cNvSpPr>
          <p:nvPr>
            <p:ph type="title"/>
          </p:nvPr>
        </p:nvSpPr>
        <p:spPr>
          <a:xfrm>
            <a:off x="594360" y="640263"/>
            <a:ext cx="5239512" cy="1344975"/>
          </a:xfrm>
        </p:spPr>
        <p:txBody>
          <a:bodyPr vert="horz" lIns="91440" tIns="45720" rIns="91440" bIns="45720" rtlCol="0" anchor="ctr">
            <a:normAutofit/>
          </a:bodyPr>
          <a:lstStyle/>
          <a:p>
            <a:r>
              <a:rPr lang="en-US" sz="4000" kern="1200">
                <a:solidFill>
                  <a:schemeClr val="bg1"/>
                </a:solidFill>
                <a:latin typeface="+mj-lt"/>
                <a:ea typeface="+mj-ea"/>
                <a:cs typeface="+mj-cs"/>
              </a:rPr>
              <a:t>Profile update page</a:t>
            </a:r>
          </a:p>
        </p:txBody>
      </p:sp>
      <p:cxnSp>
        <p:nvCxnSpPr>
          <p:cNvPr id="30" name="Straight Connector 1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7023" y="2050687"/>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E4811562-A0BC-4484-9641-E00536788524}"/>
              </a:ext>
            </a:extLst>
          </p:cNvPr>
          <p:cNvSpPr>
            <a:spLocks noGrp="1"/>
          </p:cNvSpPr>
          <p:nvPr>
            <p:ph type="body" sz="half" idx="2"/>
          </p:nvPr>
        </p:nvSpPr>
        <p:spPr>
          <a:xfrm>
            <a:off x="593610" y="2121763"/>
            <a:ext cx="5235490" cy="3773010"/>
          </a:xfrm>
        </p:spPr>
        <p:txBody>
          <a:bodyPr vert="horz" lIns="91440" tIns="45720" rIns="91440" bIns="45720" rtlCol="0">
            <a:normAutofit/>
          </a:bodyPr>
          <a:lstStyle/>
          <a:p>
            <a:pPr indent="-228600">
              <a:buFont typeface="Arial" panose="020B0604020202020204" pitchFamily="34" charset="0"/>
              <a:buChar char="•"/>
            </a:pPr>
            <a:r>
              <a:rPr lang="en-US" sz="2000" dirty="0">
                <a:solidFill>
                  <a:schemeClr val="bg1"/>
                </a:solidFill>
              </a:rPr>
              <a:t>In this page, we add three columns first column is for Name second  is for email address  and third is for password  and after entering the values in these columns and then click on submit button the profile is updated……</a:t>
            </a:r>
          </a:p>
        </p:txBody>
      </p:sp>
      <p:pic>
        <p:nvPicPr>
          <p:cNvPr id="6" name="Content Placeholder 5" descr="Graphical user interface, text, application, email&#10;&#10;Description automatically generated">
            <a:extLst>
              <a:ext uri="{FF2B5EF4-FFF2-40B4-BE49-F238E27FC236}">
                <a16:creationId xmlns:a16="http://schemas.microsoft.com/office/drawing/2014/main" id="{2F9046A2-E04A-450C-95FA-588E23287C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80632" y="1695450"/>
            <a:ext cx="5126736" cy="3181350"/>
          </a:xfrm>
          <a:prstGeom prst="rect">
            <a:avLst/>
          </a:prstGeom>
        </p:spPr>
      </p:pic>
    </p:spTree>
    <p:extLst>
      <p:ext uri="{BB962C8B-B14F-4D97-AF65-F5344CB8AC3E}">
        <p14:creationId xmlns:p14="http://schemas.microsoft.com/office/powerpoint/2010/main" val="2934921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9">
            <a:extLst>
              <a:ext uri="{FF2B5EF4-FFF2-40B4-BE49-F238E27FC236}">
                <a16:creationId xmlns:a16="http://schemas.microsoft.com/office/drawing/2014/main" id="{6FD2B106-31C7-446F-B4D3-C9EE8CEB5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sp>
        <p:nvSpPr>
          <p:cNvPr id="38" name="Rectangle 11">
            <a:extLst>
              <a:ext uri="{FF2B5EF4-FFF2-40B4-BE49-F238E27FC236}">
                <a16:creationId xmlns:a16="http://schemas.microsoft.com/office/drawing/2014/main" id="{1D7678B8-0AAC-460B-8CDB-C43156BB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rtlCol="0" anchor="ctr"/>
          <a:lstStyle/>
          <a:p>
            <a:pPr algn="ctr" defTabSz="457200"/>
            <a:endParaRPr lang="en-US" dirty="0">
              <a:solidFill>
                <a:schemeClr val="tx1"/>
              </a:solidFill>
            </a:endParaRPr>
          </a:p>
        </p:txBody>
      </p:sp>
      <p:sp>
        <p:nvSpPr>
          <p:cNvPr id="2" name="Title 1">
            <a:extLst>
              <a:ext uri="{FF2B5EF4-FFF2-40B4-BE49-F238E27FC236}">
                <a16:creationId xmlns:a16="http://schemas.microsoft.com/office/drawing/2014/main" id="{2FE8C826-7CD0-45B1-A069-3FB1B48C5F78}"/>
              </a:ext>
            </a:extLst>
          </p:cNvPr>
          <p:cNvSpPr>
            <a:spLocks noGrp="1"/>
          </p:cNvSpPr>
          <p:nvPr>
            <p:ph type="title"/>
          </p:nvPr>
        </p:nvSpPr>
        <p:spPr>
          <a:xfrm>
            <a:off x="766761" y="643468"/>
            <a:ext cx="5292727" cy="4242858"/>
          </a:xfrm>
        </p:spPr>
        <p:txBody>
          <a:bodyPr vert="horz" lIns="91440" tIns="45720" rIns="91440" bIns="45720" rtlCol="0" anchor="b">
            <a:normAutofit/>
          </a:bodyPr>
          <a:lstStyle/>
          <a:p>
            <a:r>
              <a:rPr lang="en-US" sz="8800" kern="1200">
                <a:solidFill>
                  <a:schemeClr val="tx1"/>
                </a:solidFill>
                <a:latin typeface="+mj-lt"/>
                <a:ea typeface="+mj-ea"/>
                <a:cs typeface="+mj-cs"/>
              </a:rPr>
              <a:t>Thank you </a:t>
            </a:r>
          </a:p>
        </p:txBody>
      </p:sp>
      <p:sp>
        <p:nvSpPr>
          <p:cNvPr id="3" name="Text Placeholder 2">
            <a:extLst>
              <a:ext uri="{FF2B5EF4-FFF2-40B4-BE49-F238E27FC236}">
                <a16:creationId xmlns:a16="http://schemas.microsoft.com/office/drawing/2014/main" id="{6E6FF87F-2F29-407C-BFEE-805AA5179F75}"/>
              </a:ext>
            </a:extLst>
          </p:cNvPr>
          <p:cNvSpPr>
            <a:spLocks noGrp="1"/>
          </p:cNvSpPr>
          <p:nvPr>
            <p:ph type="body" idx="1"/>
          </p:nvPr>
        </p:nvSpPr>
        <p:spPr>
          <a:xfrm>
            <a:off x="766761" y="5019676"/>
            <a:ext cx="5292727" cy="1066799"/>
          </a:xfrm>
        </p:spPr>
        <p:txBody>
          <a:bodyPr vert="horz" lIns="91440" tIns="45720" rIns="91440" bIns="45720" rtlCol="0">
            <a:normAutofit/>
          </a:bodyPr>
          <a:lstStyle/>
          <a:p>
            <a:r>
              <a:rPr lang="en-US" sz="2000" kern="1200">
                <a:solidFill>
                  <a:schemeClr val="tx1">
                    <a:alpha val="60000"/>
                  </a:schemeClr>
                </a:solidFill>
                <a:latin typeface="+mn-lt"/>
                <a:ea typeface="+mn-ea"/>
                <a:cs typeface="+mn-cs"/>
              </a:rPr>
              <a:t>Group 3 we all group members work hard to make this website hope u like it</a:t>
            </a:r>
          </a:p>
        </p:txBody>
      </p:sp>
      <p:sp>
        <p:nvSpPr>
          <p:cNvPr id="39" name="Freeform 6">
            <a:extLst>
              <a:ext uri="{FF2B5EF4-FFF2-40B4-BE49-F238E27FC236}">
                <a16:creationId xmlns:a16="http://schemas.microsoft.com/office/drawing/2014/main" id="{1F0D9B0E-E48B-450C-9134-0435D96D0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02207" y="61344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rgbClr val="FFFFFF"/>
          </a:solidFill>
          <a:ln w="0">
            <a:noFill/>
            <a:prstDash val="solid"/>
            <a:round/>
            <a:headEnd/>
            <a:tailEnd/>
          </a:ln>
        </p:spPr>
      </p:sp>
      <p:pic>
        <p:nvPicPr>
          <p:cNvPr id="40" name="Graphic 6" descr="Thumbs Up Sign">
            <a:extLst>
              <a:ext uri="{FF2B5EF4-FFF2-40B4-BE49-F238E27FC236}">
                <a16:creationId xmlns:a16="http://schemas.microsoft.com/office/drawing/2014/main" id="{C899D905-C4DA-4FDF-8013-9E5BF87395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99994" y="1608058"/>
            <a:ext cx="3240000" cy="3240000"/>
          </a:xfrm>
          <a:prstGeom prst="rect">
            <a:avLst/>
          </a:prstGeom>
        </p:spPr>
      </p:pic>
    </p:spTree>
    <p:extLst>
      <p:ext uri="{BB962C8B-B14F-4D97-AF65-F5344CB8AC3E}">
        <p14:creationId xmlns:p14="http://schemas.microsoft.com/office/powerpoint/2010/main" val="504078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501</Words>
  <Application>Microsoft Office PowerPoint</Application>
  <PresentationFormat>Widescreen</PresentationFormat>
  <Paragraphs>21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Rosewood Hotel And Resorts</vt:lpstr>
      <vt:lpstr>Welcome to our Website </vt:lpstr>
      <vt:lpstr>Welcome Page</vt:lpstr>
      <vt:lpstr>Login And Register Page </vt:lpstr>
      <vt:lpstr>Home page </vt:lpstr>
      <vt:lpstr>Product Details</vt:lpstr>
      <vt:lpstr>My cart </vt:lpstr>
      <vt:lpstr>Profile update page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Rosewood Hotel And Resorts</dc:title>
  <dc:creator>Harsharanpreet Singh Na</dc:creator>
  <cp:lastModifiedBy>Harsharanpreet Singh Na</cp:lastModifiedBy>
  <cp:revision>5</cp:revision>
  <dcterms:created xsi:type="dcterms:W3CDTF">2021-04-09T05:23:06Z</dcterms:created>
  <dcterms:modified xsi:type="dcterms:W3CDTF">2021-04-10T05:31:45Z</dcterms:modified>
</cp:coreProperties>
</file>