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0BA230-2BC6-4583-B1B5-CEA1D3C6C01B}" v="36" dt="2024-11-10T07:01:06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6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428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81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57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0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3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1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3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9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7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07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9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9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563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Microsoft - Classifying Cybersecurity Incidents with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Presented by: </a:t>
            </a:r>
            <a:r>
              <a:rPr lang="en-US" dirty="0"/>
              <a:t>Mohammed Harshath SS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Macro-F1 Score: Balanced classification across incident classes.</a:t>
            </a:r>
          </a:p>
          <a:p>
            <a:r>
              <a:t>- Precision and Recall: High precision to minimize false positives and high recall to detect true incidents effectively.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Macro-F1 Score: Balances performance across classes.</a:t>
            </a:r>
          </a:p>
          <a:p>
            <a:r>
              <a:t>- Precision: Minimizes false positives, critical for reducing SOC workload.</a:t>
            </a:r>
          </a:p>
          <a:p>
            <a:r>
              <a:t>- Recall: Maximizes true positive detection, essential for effective incident response.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Project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Source Code: Complete codebase for preprocessing, model training, and evaluation.</a:t>
            </a:r>
          </a:p>
          <a:p>
            <a:r>
              <a:t>- Trained Model: Random Forest model, deployment-ready.</a:t>
            </a:r>
          </a:p>
          <a:p>
            <a:r>
              <a:t>- Documentation: Detailed report of methodology and performance.</a:t>
            </a:r>
          </a:p>
          <a:p>
            <a:r>
              <a:t>- Deployment Pipeline: FastAPI endpoint for real-time predictions.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objective is to develop a machine learning model that classifies cybersecurity incidents, helping Security Operation Centers (SOCs) prioritize responses and reduce operational burden by tagging incidents based on severity.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Key Skills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Processing: Handling large datasets and complex categorical variables.</a:t>
            </a:r>
          </a:p>
          <a:p>
            <a:r>
              <a:t>- Machine Learning: Classification techniques, including Logistic Regression, Decision Trees, Random Forest, and XGBoost.</a:t>
            </a:r>
          </a:p>
          <a:p>
            <a:r>
              <a:t>- Cybersecurity Knowledge: MITRE ATT&amp;CK framework and incident handling.</a:t>
            </a:r>
          </a:p>
          <a:p>
            <a:r>
              <a:t>- Deployment: Model API integration with FastAPI for real-time predictions.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Classifying cybersecurity incidents enables SOC teams to respond more efficiently by prioritizing high-risk incidents, ultimately strengthening overall security and reducing false positives.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Business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SOC Efficiency: Prioritizing incidents to optimize SOC resources.</a:t>
            </a:r>
          </a:p>
          <a:p>
            <a:r>
              <a:t>- Incident Response Automation: Faster, guided response actions.</a:t>
            </a:r>
          </a:p>
          <a:p>
            <a:r>
              <a:t>- Threat Intelligence: Improved detection accuracy using historical data.</a:t>
            </a:r>
          </a:p>
          <a:p>
            <a:r>
              <a:t>- Enterprise Security: Reduced false positives, enhancing security defenses.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Project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Exploratory Data Analysis (EDA)</a:t>
            </a:r>
          </a:p>
          <a:p>
            <a:r>
              <a:t>• Feature Engineering</a:t>
            </a:r>
          </a:p>
          <a:p>
            <a:r>
              <a:t>• Model Selection and Tuning</a:t>
            </a:r>
          </a:p>
          <a:p>
            <a:r>
              <a:t>• Class Imbalance Solutions</a:t>
            </a:r>
          </a:p>
          <a:p>
            <a:r>
              <a:t>• Model Interpretation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Column Removal: Dropping columns with high missing values.</a:t>
            </a:r>
          </a:p>
          <a:p>
            <a:r>
              <a:t>- Label Encoding: Custom encoding to handle unseen labels.</a:t>
            </a:r>
          </a:p>
          <a:p>
            <a:r>
              <a:t>- Date Features: Extracted time-based features from Timestamp.</a:t>
            </a:r>
          </a:p>
          <a:p>
            <a:r>
              <a:t>- Memory Optimization: Reduced memory usage by downcasting.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 and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Baseline Models: Started with Logistic Regression and Decision Trees.</a:t>
            </a:r>
          </a:p>
          <a:p>
            <a:r>
              <a:t>- Final Model: Random Forest for balanced performance.</a:t>
            </a:r>
          </a:p>
          <a:p>
            <a:r>
              <a:t>- Hyperparameter Tuning: Optimized key parameters.</a:t>
            </a:r>
          </a:p>
          <a:p>
            <a:r>
              <a:t>- Class Imbalance: Addressed with SMOTE and class weighting.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Model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API Integration: Deployed using FastAPI for live predictions.</a:t>
            </a:r>
          </a:p>
          <a:p>
            <a:r>
              <a:t>- Endpoints: POST requests for real-time classification.</a:t>
            </a:r>
          </a:p>
          <a:p>
            <a:r>
              <a:t>- Scalability and Monitoring: Logging and performance tracking.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Quotable</vt:lpstr>
      <vt:lpstr>Microsoft - Classifying Cybersecurity Incidents with Machine Learning</vt:lpstr>
      <vt:lpstr>1. Project Overview</vt:lpstr>
      <vt:lpstr>2. Key Skills and Technologies</vt:lpstr>
      <vt:lpstr>3. Problem Statement</vt:lpstr>
      <vt:lpstr>4. Business Use Cases</vt:lpstr>
      <vt:lpstr>5. Project Approach</vt:lpstr>
      <vt:lpstr>Feature Engineering</vt:lpstr>
      <vt:lpstr>Model Selection and Tuning</vt:lpstr>
      <vt:lpstr>6. Model Deployment</vt:lpstr>
      <vt:lpstr>7. Results</vt:lpstr>
      <vt:lpstr>8. Evaluation Metrics</vt:lpstr>
      <vt:lpstr>9. Project Deliverables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7</cp:revision>
  <dcterms:created xsi:type="dcterms:W3CDTF">2013-01-27T09:14:16Z</dcterms:created>
  <dcterms:modified xsi:type="dcterms:W3CDTF">2024-11-10T07:01:47Z</dcterms:modified>
  <cp:category/>
</cp:coreProperties>
</file>