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sldIdLst>
    <p:sldId id="266" r:id="rId5"/>
    <p:sldId id="263" r:id="rId6"/>
    <p:sldId id="26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B493E-ACCC-45C5-9DF8-94B1C1A17D01}" v="968" dt="2022-04-26T00:45:38.612"/>
    <p1510:client id="{1699C237-F983-4B69-A8A1-2442D7A4EEDF}" v="14" dt="2022-04-26T01:32:46.916"/>
    <p1510:client id="{2E653CFF-142E-4164-BECA-28F81718444E}" v="9" dt="2022-04-26T22:26:41.234"/>
    <p1510:client id="{443C64B6-64DF-45EC-BCEE-AEBC849F1F68}" v="16" dt="2022-04-26T00:06:49.745"/>
    <p1510:client id="{5156FB10-48BD-4332-BE4A-0B2EFDE889A8}" v="121" dt="2022-04-26T22:11:13.039"/>
    <p1510:client id="{5244BDC8-AB76-44D3-8555-6122B3AB33BC}" v="71" dt="2022-04-26T01:37:23.261"/>
    <p1510:client id="{5BD3AF50-D012-4E44-91FE-DA6BAB3FA508}" v="50" dt="2022-04-26T21:59:58.232"/>
    <p1510:client id="{6946EC7B-CCF4-4A00-AF2F-AF6E55A738BA}" v="2" dt="2022-04-26T23:15:04.705"/>
    <p1510:client id="{864466BA-B152-4217-AE00-1F9C186977A2}" v="12" dt="2022-04-26T00:48:38.934"/>
    <p1510:client id="{999E6E31-084E-493D-A007-D5DFA7F63ED1}" v="4" dt="2022-04-26T23:15:27.409"/>
    <p1510:client id="{9EF1F20E-C5F8-4A0F-A271-5C97DAD4D3F1}" v="82" dt="2022-04-26T00:59:10.559"/>
    <p1510:client id="{A00128F4-9460-442B-B4C3-B6D59CEB1810}" v="70" dt="2022-04-26T00:19:22.731"/>
    <p1510:client id="{CB906F17-9DFE-40CF-B60B-590BC62EE379}" v="50" dt="2022-04-26T00:52:21.665"/>
    <p1510:client id="{D98EB5EC-3E0C-45F5-9765-80BDB35C799D}" v="218" dt="2022-04-26T01:05:07.542"/>
    <p1510:client id="{EBD256AF-353C-4953-8985-8954155249ED}" v="6" dt="2022-04-26T01:35:04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tts, Andrew" userId="S::adgotts@iu.edu::45428f07-2a0e-4ff7-80c7-e161fbb54591" providerId="AD" clId="Web-{EBD256AF-353C-4953-8985-8954155249ED}"/>
    <pc:docChg chg="modSld">
      <pc:chgData name="Gotts, Andrew" userId="S::adgotts@iu.edu::45428f07-2a0e-4ff7-80c7-e161fbb54591" providerId="AD" clId="Web-{EBD256AF-353C-4953-8985-8954155249ED}" dt="2022-04-26T01:37:56.833" v="13" actId="20577"/>
      <pc:docMkLst>
        <pc:docMk/>
      </pc:docMkLst>
      <pc:sldChg chg="modSp">
        <pc:chgData name="Gotts, Andrew" userId="S::adgotts@iu.edu::45428f07-2a0e-4ff7-80c7-e161fbb54591" providerId="AD" clId="Web-{EBD256AF-353C-4953-8985-8954155249ED}" dt="2022-04-26T01:37:56.833" v="13" actId="20577"/>
        <pc:sldMkLst>
          <pc:docMk/>
          <pc:sldMk cId="941956159" sldId="259"/>
        </pc:sldMkLst>
        <pc:graphicFrameChg chg="modGraphic">
          <ac:chgData name="Gotts, Andrew" userId="S::adgotts@iu.edu::45428f07-2a0e-4ff7-80c7-e161fbb54591" providerId="AD" clId="Web-{EBD256AF-353C-4953-8985-8954155249ED}" dt="2022-04-26T01:37:56.833" v="13" actId="20577"/>
          <ac:graphicFrameMkLst>
            <pc:docMk/>
            <pc:sldMk cId="941956159" sldId="259"/>
            <ac:graphicFrameMk id="5" creationId="{7BB8405A-7AAC-4DBC-B46B-51E186BEFC17}"/>
          </ac:graphicFrameMkLst>
        </pc:graphicFrameChg>
      </pc:sldChg>
      <pc:sldChg chg="modSp">
        <pc:chgData name="Gotts, Andrew" userId="S::adgotts@iu.edu::45428f07-2a0e-4ff7-80c7-e161fbb54591" providerId="AD" clId="Web-{EBD256AF-353C-4953-8985-8954155249ED}" dt="2022-04-26T01:35:04.050" v="5" actId="20577"/>
        <pc:sldMkLst>
          <pc:docMk/>
          <pc:sldMk cId="3449395822" sldId="267"/>
        </pc:sldMkLst>
        <pc:spChg chg="mod">
          <ac:chgData name="Gotts, Andrew" userId="S::adgotts@iu.edu::45428f07-2a0e-4ff7-80c7-e161fbb54591" providerId="AD" clId="Web-{EBD256AF-353C-4953-8985-8954155249ED}" dt="2022-04-26T01:35:04.050" v="5" actId="20577"/>
          <ac:spMkLst>
            <pc:docMk/>
            <pc:sldMk cId="3449395822" sldId="267"/>
            <ac:spMk id="3" creationId="{574CFA40-D343-A6AA-E4FB-D469FFACB2AF}"/>
          </ac:spMkLst>
        </pc:spChg>
      </pc:sldChg>
    </pc:docChg>
  </pc:docChgLst>
  <pc:docChgLst>
    <pc:chgData name="Drs, Jackie Isabelle" userId="S::jdrs@iu.edu::ffbe11c9-83b7-46c8-bc9f-1c3f00fd357e" providerId="AD" clId="Web-{864466BA-B152-4217-AE00-1F9C186977A2}"/>
    <pc:docChg chg="addSld delSld modSld sldOrd">
      <pc:chgData name="Drs, Jackie Isabelle" userId="S::jdrs@iu.edu::ffbe11c9-83b7-46c8-bc9f-1c3f00fd357e" providerId="AD" clId="Web-{864466BA-B152-4217-AE00-1F9C186977A2}" dt="2022-04-26T00:48:38.122" v="10" actId="20577"/>
      <pc:docMkLst>
        <pc:docMk/>
      </pc:docMkLst>
      <pc:sldChg chg="ord">
        <pc:chgData name="Drs, Jackie Isabelle" userId="S::jdrs@iu.edu::ffbe11c9-83b7-46c8-bc9f-1c3f00fd357e" providerId="AD" clId="Web-{864466BA-B152-4217-AE00-1F9C186977A2}" dt="2022-04-26T00:47:48.450" v="4"/>
        <pc:sldMkLst>
          <pc:docMk/>
          <pc:sldMk cId="941956159" sldId="259"/>
        </pc:sldMkLst>
      </pc:sldChg>
      <pc:sldChg chg="modSp">
        <pc:chgData name="Drs, Jackie Isabelle" userId="S::jdrs@iu.edu::ffbe11c9-83b7-46c8-bc9f-1c3f00fd357e" providerId="AD" clId="Web-{864466BA-B152-4217-AE00-1F9C186977A2}" dt="2022-04-26T00:46:59.935" v="3"/>
        <pc:sldMkLst>
          <pc:docMk/>
          <pc:sldMk cId="3664622865" sldId="261"/>
        </pc:sldMkLst>
        <pc:graphicFrameChg chg="modGraphic">
          <ac:chgData name="Drs, Jackie Isabelle" userId="S::jdrs@iu.edu::ffbe11c9-83b7-46c8-bc9f-1c3f00fd357e" providerId="AD" clId="Web-{864466BA-B152-4217-AE00-1F9C186977A2}" dt="2022-04-26T00:46:59.935" v="3"/>
          <ac:graphicFrameMkLst>
            <pc:docMk/>
            <pc:sldMk cId="3664622865" sldId="261"/>
            <ac:graphicFrameMk id="8" creationId="{04351F3A-8F06-4F61-9111-CEB77877E3DA}"/>
          </ac:graphicFrameMkLst>
        </pc:graphicFrameChg>
      </pc:sldChg>
      <pc:sldChg chg="del">
        <pc:chgData name="Drs, Jackie Isabelle" userId="S::jdrs@iu.edu::ffbe11c9-83b7-46c8-bc9f-1c3f00fd357e" providerId="AD" clId="Web-{864466BA-B152-4217-AE00-1F9C186977A2}" dt="2022-04-26T00:48:10.638" v="6"/>
        <pc:sldMkLst>
          <pc:docMk/>
          <pc:sldMk cId="2947594173" sldId="265"/>
        </pc:sldMkLst>
      </pc:sldChg>
      <pc:sldChg chg="modSp new">
        <pc:chgData name="Drs, Jackie Isabelle" userId="S::jdrs@iu.edu::ffbe11c9-83b7-46c8-bc9f-1c3f00fd357e" providerId="AD" clId="Web-{864466BA-B152-4217-AE00-1F9C186977A2}" dt="2022-04-26T00:48:38.122" v="10" actId="20577"/>
        <pc:sldMkLst>
          <pc:docMk/>
          <pc:sldMk cId="3449395822" sldId="267"/>
        </pc:sldMkLst>
        <pc:spChg chg="mod">
          <ac:chgData name="Drs, Jackie Isabelle" userId="S::jdrs@iu.edu::ffbe11c9-83b7-46c8-bc9f-1c3f00fd357e" providerId="AD" clId="Web-{864466BA-B152-4217-AE00-1F9C186977A2}" dt="2022-04-26T00:48:38.122" v="10" actId="20577"/>
          <ac:spMkLst>
            <pc:docMk/>
            <pc:sldMk cId="3449395822" sldId="267"/>
            <ac:spMk id="2" creationId="{1EB67A52-9B45-7165-579B-62D317592A55}"/>
          </ac:spMkLst>
        </pc:spChg>
      </pc:sldChg>
    </pc:docChg>
  </pc:docChgLst>
  <pc:docChgLst>
    <pc:chgData name="Drs, Jackie Isabelle" userId="S::jdrs@iu.edu::ffbe11c9-83b7-46c8-bc9f-1c3f00fd357e" providerId="AD" clId="Web-{D98EB5EC-3E0C-45F5-9765-80BDB35C799D}"/>
    <pc:docChg chg="addSld modSld sldOrd">
      <pc:chgData name="Drs, Jackie Isabelle" userId="S::jdrs@iu.edu::ffbe11c9-83b7-46c8-bc9f-1c3f00fd357e" providerId="AD" clId="Web-{D98EB5EC-3E0C-45F5-9765-80BDB35C799D}" dt="2022-04-26T01:05:07.542" v="171"/>
      <pc:docMkLst>
        <pc:docMk/>
      </pc:docMkLst>
      <pc:sldChg chg="ord">
        <pc:chgData name="Drs, Jackie Isabelle" userId="S::jdrs@iu.edu::ffbe11c9-83b7-46c8-bc9f-1c3f00fd357e" providerId="AD" clId="Web-{D98EB5EC-3E0C-45F5-9765-80BDB35C799D}" dt="2022-04-26T01:05:07.542" v="171"/>
        <pc:sldMkLst>
          <pc:docMk/>
          <pc:sldMk cId="941956159" sldId="259"/>
        </pc:sldMkLst>
      </pc:sldChg>
      <pc:sldChg chg="modSp">
        <pc:chgData name="Drs, Jackie Isabelle" userId="S::jdrs@iu.edu::ffbe11c9-83b7-46c8-bc9f-1c3f00fd357e" providerId="AD" clId="Web-{D98EB5EC-3E0C-45F5-9765-80BDB35C799D}" dt="2022-04-26T00:56:55.606" v="33"/>
        <pc:sldMkLst>
          <pc:docMk/>
          <pc:sldMk cId="3664622865" sldId="261"/>
        </pc:sldMkLst>
        <pc:graphicFrameChg chg="mod modGraphic">
          <ac:chgData name="Drs, Jackie Isabelle" userId="S::jdrs@iu.edu::ffbe11c9-83b7-46c8-bc9f-1c3f00fd357e" providerId="AD" clId="Web-{D98EB5EC-3E0C-45F5-9765-80BDB35C799D}" dt="2022-04-26T00:56:55.606" v="33"/>
          <ac:graphicFrameMkLst>
            <pc:docMk/>
            <pc:sldMk cId="3664622865" sldId="261"/>
            <ac:graphicFrameMk id="8" creationId="{04351F3A-8F06-4F61-9111-CEB77877E3DA}"/>
          </ac:graphicFrameMkLst>
        </pc:graphicFrameChg>
      </pc:sldChg>
      <pc:sldChg chg="modSp new">
        <pc:chgData name="Drs, Jackie Isabelle" userId="S::jdrs@iu.edu::ffbe11c9-83b7-46c8-bc9f-1c3f00fd357e" providerId="AD" clId="Web-{D98EB5EC-3E0C-45F5-9765-80BDB35C799D}" dt="2022-04-26T01:00:40.902" v="169" actId="20577"/>
        <pc:sldMkLst>
          <pc:docMk/>
          <pc:sldMk cId="471368782" sldId="268"/>
        </pc:sldMkLst>
        <pc:spChg chg="mod">
          <ac:chgData name="Drs, Jackie Isabelle" userId="S::jdrs@iu.edu::ffbe11c9-83b7-46c8-bc9f-1c3f00fd357e" providerId="AD" clId="Web-{D98EB5EC-3E0C-45F5-9765-80BDB35C799D}" dt="2022-04-26T00:54:59.122" v="10" actId="20577"/>
          <ac:spMkLst>
            <pc:docMk/>
            <pc:sldMk cId="471368782" sldId="268"/>
            <ac:spMk id="2" creationId="{9C6AFBA1-7CEA-DCB2-8533-41A3A50C0201}"/>
          </ac:spMkLst>
        </pc:spChg>
        <pc:spChg chg="mod">
          <ac:chgData name="Drs, Jackie Isabelle" userId="S::jdrs@iu.edu::ffbe11c9-83b7-46c8-bc9f-1c3f00fd357e" providerId="AD" clId="Web-{D98EB5EC-3E0C-45F5-9765-80BDB35C799D}" dt="2022-04-26T01:00:40.902" v="169" actId="20577"/>
          <ac:spMkLst>
            <pc:docMk/>
            <pc:sldMk cId="471368782" sldId="268"/>
            <ac:spMk id="3" creationId="{35423268-62D9-8F6A-B4EA-BA4A91A74223}"/>
          </ac:spMkLst>
        </pc:spChg>
        <pc:spChg chg="mod">
          <ac:chgData name="Drs, Jackie Isabelle" userId="S::jdrs@iu.edu::ffbe11c9-83b7-46c8-bc9f-1c3f00fd357e" providerId="AD" clId="Web-{D98EB5EC-3E0C-45F5-9765-80BDB35C799D}" dt="2022-04-26T00:58:25.168" v="91" actId="20577"/>
          <ac:spMkLst>
            <pc:docMk/>
            <pc:sldMk cId="471368782" sldId="268"/>
            <ac:spMk id="4" creationId="{248BA597-C58F-78EC-6013-36E17F00AB8C}"/>
          </ac:spMkLst>
        </pc:spChg>
      </pc:sldChg>
    </pc:docChg>
  </pc:docChgLst>
  <pc:docChgLst>
    <pc:chgData name="Drs, Jackie Isabelle" userId="S::jdrs@iu.edu::ffbe11c9-83b7-46c8-bc9f-1c3f00fd357e" providerId="AD" clId="Web-{5156FB10-48BD-4332-BE4A-0B2EFDE889A8}"/>
    <pc:docChg chg="modSld">
      <pc:chgData name="Drs, Jackie Isabelle" userId="S::jdrs@iu.edu::ffbe11c9-83b7-46c8-bc9f-1c3f00fd357e" providerId="AD" clId="Web-{5156FB10-48BD-4332-BE4A-0B2EFDE889A8}" dt="2022-04-26T22:11:13.039" v="70" actId="14100"/>
      <pc:docMkLst>
        <pc:docMk/>
      </pc:docMkLst>
      <pc:sldChg chg="modSp">
        <pc:chgData name="Drs, Jackie Isabelle" userId="S::jdrs@iu.edu::ffbe11c9-83b7-46c8-bc9f-1c3f00fd357e" providerId="AD" clId="Web-{5156FB10-48BD-4332-BE4A-0B2EFDE889A8}" dt="2022-04-26T22:08:00.773" v="61"/>
        <pc:sldMkLst>
          <pc:docMk/>
          <pc:sldMk cId="3664622865" sldId="261"/>
        </pc:sldMkLst>
        <pc:graphicFrameChg chg="mod modGraphic">
          <ac:chgData name="Drs, Jackie Isabelle" userId="S::jdrs@iu.edu::ffbe11c9-83b7-46c8-bc9f-1c3f00fd357e" providerId="AD" clId="Web-{5156FB10-48BD-4332-BE4A-0B2EFDE889A8}" dt="2022-04-26T22:08:00.773" v="61"/>
          <ac:graphicFrameMkLst>
            <pc:docMk/>
            <pc:sldMk cId="3664622865" sldId="261"/>
            <ac:graphicFrameMk id="8" creationId="{04351F3A-8F06-4F61-9111-CEB77877E3DA}"/>
          </ac:graphicFrameMkLst>
        </pc:graphicFrameChg>
      </pc:sldChg>
      <pc:sldChg chg="modSp">
        <pc:chgData name="Drs, Jackie Isabelle" userId="S::jdrs@iu.edu::ffbe11c9-83b7-46c8-bc9f-1c3f00fd357e" providerId="AD" clId="Web-{5156FB10-48BD-4332-BE4A-0B2EFDE889A8}" dt="2022-04-26T22:11:13.039" v="70" actId="14100"/>
        <pc:sldMkLst>
          <pc:docMk/>
          <pc:sldMk cId="3449395822" sldId="267"/>
        </pc:sldMkLst>
        <pc:spChg chg="mod">
          <ac:chgData name="Drs, Jackie Isabelle" userId="S::jdrs@iu.edu::ffbe11c9-83b7-46c8-bc9f-1c3f00fd357e" providerId="AD" clId="Web-{5156FB10-48BD-4332-BE4A-0B2EFDE889A8}" dt="2022-04-26T22:11:13.039" v="70" actId="14100"/>
          <ac:spMkLst>
            <pc:docMk/>
            <pc:sldMk cId="3449395822" sldId="267"/>
            <ac:spMk id="3" creationId="{574CFA40-D343-A6AA-E4FB-D469FFACB2AF}"/>
          </ac:spMkLst>
        </pc:spChg>
      </pc:sldChg>
    </pc:docChg>
  </pc:docChgLst>
  <pc:docChgLst>
    <pc:chgData name="Valiveti, Harsha" userId="S::hvalivet@iu.edu::da29d7ab-8328-4a2a-bef0-b7793e58c0a1" providerId="AD" clId="Web-{61F669AA-B790-4B35-98A3-E884442CAA52}"/>
    <pc:docChg chg="modSld">
      <pc:chgData name="Valiveti, Harsha" userId="S::hvalivet@iu.edu::da29d7ab-8328-4a2a-bef0-b7793e58c0a1" providerId="AD" clId="Web-{61F669AA-B790-4B35-98A3-E884442CAA52}" dt="2022-04-26T21:47:29.681" v="4" actId="20577"/>
      <pc:docMkLst>
        <pc:docMk/>
      </pc:docMkLst>
      <pc:sldChg chg="modSp">
        <pc:chgData name="Valiveti, Harsha" userId="S::hvalivet@iu.edu::da29d7ab-8328-4a2a-bef0-b7793e58c0a1" providerId="AD" clId="Web-{61F669AA-B790-4B35-98A3-E884442CAA52}" dt="2022-04-26T21:47:29.681" v="4" actId="20577"/>
        <pc:sldMkLst>
          <pc:docMk/>
          <pc:sldMk cId="941956159" sldId="259"/>
        </pc:sldMkLst>
        <pc:graphicFrameChg chg="modGraphic">
          <ac:chgData name="Valiveti, Harsha" userId="S::hvalivet@iu.edu::da29d7ab-8328-4a2a-bef0-b7793e58c0a1" providerId="AD" clId="Web-{61F669AA-B790-4B35-98A3-E884442CAA52}" dt="2022-04-26T21:47:29.681" v="4" actId="20577"/>
          <ac:graphicFrameMkLst>
            <pc:docMk/>
            <pc:sldMk cId="941956159" sldId="259"/>
            <ac:graphicFrameMk id="5" creationId="{7BB8405A-7AAC-4DBC-B46B-51E186BEFC17}"/>
          </ac:graphicFrameMkLst>
        </pc:graphicFrameChg>
      </pc:sldChg>
    </pc:docChg>
  </pc:docChgLst>
  <pc:docChgLst>
    <pc:chgData name="Valiveti, Harsha" userId="S::hvalivet@iu.edu::da29d7ab-8328-4a2a-bef0-b7793e58c0a1" providerId="AD" clId="Web-{9EF1F20E-C5F8-4A0F-A271-5C97DAD4D3F1}"/>
    <pc:docChg chg="modSld">
      <pc:chgData name="Valiveti, Harsha" userId="S::hvalivet@iu.edu::da29d7ab-8328-4a2a-bef0-b7793e58c0a1" providerId="AD" clId="Web-{9EF1F20E-C5F8-4A0F-A271-5C97DAD4D3F1}" dt="2022-04-26T00:59:09.684" v="36" actId="20577"/>
      <pc:docMkLst>
        <pc:docMk/>
      </pc:docMkLst>
      <pc:sldChg chg="modSp">
        <pc:chgData name="Valiveti, Harsha" userId="S::hvalivet@iu.edu::da29d7ab-8328-4a2a-bef0-b7793e58c0a1" providerId="AD" clId="Web-{9EF1F20E-C5F8-4A0F-A271-5C97DAD4D3F1}" dt="2022-04-26T00:56:01.045" v="1"/>
        <pc:sldMkLst>
          <pc:docMk/>
          <pc:sldMk cId="3664622865" sldId="261"/>
        </pc:sldMkLst>
        <pc:graphicFrameChg chg="mod modGraphic">
          <ac:chgData name="Valiveti, Harsha" userId="S::hvalivet@iu.edu::da29d7ab-8328-4a2a-bef0-b7793e58c0a1" providerId="AD" clId="Web-{9EF1F20E-C5F8-4A0F-A271-5C97DAD4D3F1}" dt="2022-04-26T00:56:01.045" v="1"/>
          <ac:graphicFrameMkLst>
            <pc:docMk/>
            <pc:sldMk cId="3664622865" sldId="261"/>
            <ac:graphicFrameMk id="8" creationId="{04351F3A-8F06-4F61-9111-CEB77877E3DA}"/>
          </ac:graphicFrameMkLst>
        </pc:graphicFrameChg>
      </pc:sldChg>
      <pc:sldChg chg="modSp">
        <pc:chgData name="Valiveti, Harsha" userId="S::hvalivet@iu.edu::da29d7ab-8328-4a2a-bef0-b7793e58c0a1" providerId="AD" clId="Web-{9EF1F20E-C5F8-4A0F-A271-5C97DAD4D3F1}" dt="2022-04-26T00:57:14.841" v="26" actId="20577"/>
        <pc:sldMkLst>
          <pc:docMk/>
          <pc:sldMk cId="3449395822" sldId="267"/>
        </pc:sldMkLst>
        <pc:spChg chg="mod">
          <ac:chgData name="Valiveti, Harsha" userId="S::hvalivet@iu.edu::da29d7ab-8328-4a2a-bef0-b7793e58c0a1" providerId="AD" clId="Web-{9EF1F20E-C5F8-4A0F-A271-5C97DAD4D3F1}" dt="2022-04-26T00:57:14.841" v="26" actId="20577"/>
          <ac:spMkLst>
            <pc:docMk/>
            <pc:sldMk cId="3449395822" sldId="267"/>
            <ac:spMk id="3" creationId="{574CFA40-D343-A6AA-E4FB-D469FFACB2AF}"/>
          </ac:spMkLst>
        </pc:spChg>
      </pc:sldChg>
      <pc:sldChg chg="modSp">
        <pc:chgData name="Valiveti, Harsha" userId="S::hvalivet@iu.edu::da29d7ab-8328-4a2a-bef0-b7793e58c0a1" providerId="AD" clId="Web-{9EF1F20E-C5F8-4A0F-A271-5C97DAD4D3F1}" dt="2022-04-26T00:59:09.684" v="36" actId="20577"/>
        <pc:sldMkLst>
          <pc:docMk/>
          <pc:sldMk cId="471368782" sldId="268"/>
        </pc:sldMkLst>
        <pc:spChg chg="mod">
          <ac:chgData name="Valiveti, Harsha" userId="S::hvalivet@iu.edu::da29d7ab-8328-4a2a-bef0-b7793e58c0a1" providerId="AD" clId="Web-{9EF1F20E-C5F8-4A0F-A271-5C97DAD4D3F1}" dt="2022-04-26T00:59:09.684" v="36" actId="20577"/>
          <ac:spMkLst>
            <pc:docMk/>
            <pc:sldMk cId="471368782" sldId="268"/>
            <ac:spMk id="4" creationId="{248BA597-C58F-78EC-6013-36E17F00AB8C}"/>
          </ac:spMkLst>
        </pc:spChg>
      </pc:sldChg>
    </pc:docChg>
  </pc:docChgLst>
  <pc:docChgLst>
    <pc:chgData name="Elangovan, Deepan" userId="S::deelango@iu.edu::9abe8071-0d46-4b43-a3be-633cc3434f4b" providerId="AD" clId="Web-{6946EC7B-CCF4-4A00-AF2F-AF6E55A738BA}"/>
    <pc:docChg chg="addSld delSld">
      <pc:chgData name="Elangovan, Deepan" userId="S::deelango@iu.edu::9abe8071-0d46-4b43-a3be-633cc3434f4b" providerId="AD" clId="Web-{6946EC7B-CCF4-4A00-AF2F-AF6E55A738BA}" dt="2022-04-26T23:15:04.705" v="1"/>
      <pc:docMkLst>
        <pc:docMk/>
      </pc:docMkLst>
      <pc:sldChg chg="add del replId">
        <pc:chgData name="Elangovan, Deepan" userId="S::deelango@iu.edu::9abe8071-0d46-4b43-a3be-633cc3434f4b" providerId="AD" clId="Web-{6946EC7B-CCF4-4A00-AF2F-AF6E55A738BA}" dt="2022-04-26T23:15:04.705" v="1"/>
        <pc:sldMkLst>
          <pc:docMk/>
          <pc:sldMk cId="1217548338" sldId="269"/>
        </pc:sldMkLst>
      </pc:sldChg>
    </pc:docChg>
  </pc:docChgLst>
  <pc:docChgLst>
    <pc:chgData name="Drs, Jackie Isabelle" userId="S::jdrs@iu.edu::ffbe11c9-83b7-46c8-bc9f-1c3f00fd357e" providerId="AD" clId="Web-{CB906F17-9DFE-40CF-B60B-590BC62EE379}"/>
    <pc:docChg chg="modSld">
      <pc:chgData name="Drs, Jackie Isabelle" userId="S::jdrs@iu.edu::ffbe11c9-83b7-46c8-bc9f-1c3f00fd357e" providerId="AD" clId="Web-{CB906F17-9DFE-40CF-B60B-590BC62EE379}" dt="2022-04-26T00:52:21.665" v="7"/>
      <pc:docMkLst>
        <pc:docMk/>
      </pc:docMkLst>
      <pc:sldChg chg="modSp">
        <pc:chgData name="Drs, Jackie Isabelle" userId="S::jdrs@iu.edu::ffbe11c9-83b7-46c8-bc9f-1c3f00fd357e" providerId="AD" clId="Web-{CB906F17-9DFE-40CF-B60B-590BC62EE379}" dt="2022-04-26T00:52:21.665" v="7"/>
        <pc:sldMkLst>
          <pc:docMk/>
          <pc:sldMk cId="3664622865" sldId="261"/>
        </pc:sldMkLst>
        <pc:graphicFrameChg chg="mod modGraphic">
          <ac:chgData name="Drs, Jackie Isabelle" userId="S::jdrs@iu.edu::ffbe11c9-83b7-46c8-bc9f-1c3f00fd357e" providerId="AD" clId="Web-{CB906F17-9DFE-40CF-B60B-590BC62EE379}" dt="2022-04-26T00:52:21.665" v="7"/>
          <ac:graphicFrameMkLst>
            <pc:docMk/>
            <pc:sldMk cId="3664622865" sldId="261"/>
            <ac:graphicFrameMk id="8" creationId="{04351F3A-8F06-4F61-9111-CEB77877E3DA}"/>
          </ac:graphicFrameMkLst>
        </pc:graphicFrameChg>
      </pc:sldChg>
    </pc:docChg>
  </pc:docChgLst>
  <pc:docChgLst>
    <pc:chgData name="Drs, Jackie Isabelle" userId="S::jdrs@iu.edu::ffbe11c9-83b7-46c8-bc9f-1c3f00fd357e" providerId="AD" clId="Web-{5BD3AF50-D012-4E44-91FE-DA6BAB3FA508}"/>
    <pc:docChg chg="modSld">
      <pc:chgData name="Drs, Jackie Isabelle" userId="S::jdrs@iu.edu::ffbe11c9-83b7-46c8-bc9f-1c3f00fd357e" providerId="AD" clId="Web-{5BD3AF50-D012-4E44-91FE-DA6BAB3FA508}" dt="2022-04-26T21:59:58.232" v="47" actId="20577"/>
      <pc:docMkLst>
        <pc:docMk/>
      </pc:docMkLst>
      <pc:sldChg chg="modSp">
        <pc:chgData name="Drs, Jackie Isabelle" userId="S::jdrs@iu.edu::ffbe11c9-83b7-46c8-bc9f-1c3f00fd357e" providerId="AD" clId="Web-{5BD3AF50-D012-4E44-91FE-DA6BAB3FA508}" dt="2022-04-26T21:57:55.732" v="12" actId="20577"/>
        <pc:sldMkLst>
          <pc:docMk/>
          <pc:sldMk cId="941956159" sldId="259"/>
        </pc:sldMkLst>
        <pc:graphicFrameChg chg="modGraphic">
          <ac:chgData name="Drs, Jackie Isabelle" userId="S::jdrs@iu.edu::ffbe11c9-83b7-46c8-bc9f-1c3f00fd357e" providerId="AD" clId="Web-{5BD3AF50-D012-4E44-91FE-DA6BAB3FA508}" dt="2022-04-26T21:57:55.732" v="12" actId="20577"/>
          <ac:graphicFrameMkLst>
            <pc:docMk/>
            <pc:sldMk cId="941956159" sldId="259"/>
            <ac:graphicFrameMk id="5" creationId="{7BB8405A-7AAC-4DBC-B46B-51E186BEFC17}"/>
          </ac:graphicFrameMkLst>
        </pc:graphicFrameChg>
      </pc:sldChg>
      <pc:sldChg chg="modSp">
        <pc:chgData name="Drs, Jackie Isabelle" userId="S::jdrs@iu.edu::ffbe11c9-83b7-46c8-bc9f-1c3f00fd357e" providerId="AD" clId="Web-{5BD3AF50-D012-4E44-91FE-DA6BAB3FA508}" dt="2022-04-26T21:59:17.857" v="46" actId="20577"/>
        <pc:sldMkLst>
          <pc:docMk/>
          <pc:sldMk cId="2406502172" sldId="266"/>
        </pc:sldMkLst>
        <pc:spChg chg="mod">
          <ac:chgData name="Drs, Jackie Isabelle" userId="S::jdrs@iu.edu::ffbe11c9-83b7-46c8-bc9f-1c3f00fd357e" providerId="AD" clId="Web-{5BD3AF50-D012-4E44-91FE-DA6BAB3FA508}" dt="2022-04-26T21:59:17.857" v="46" actId="20577"/>
          <ac:spMkLst>
            <pc:docMk/>
            <pc:sldMk cId="2406502172" sldId="266"/>
            <ac:spMk id="3" creationId="{00000000-0000-0000-0000-000000000000}"/>
          </ac:spMkLst>
        </pc:spChg>
      </pc:sldChg>
      <pc:sldChg chg="delSp modSp">
        <pc:chgData name="Drs, Jackie Isabelle" userId="S::jdrs@iu.edu::ffbe11c9-83b7-46c8-bc9f-1c3f00fd357e" providerId="AD" clId="Web-{5BD3AF50-D012-4E44-91FE-DA6BAB3FA508}" dt="2022-04-26T21:59:58.232" v="47" actId="20577"/>
        <pc:sldMkLst>
          <pc:docMk/>
          <pc:sldMk cId="3449395822" sldId="267"/>
        </pc:sldMkLst>
        <pc:spChg chg="mod">
          <ac:chgData name="Drs, Jackie Isabelle" userId="S::jdrs@iu.edu::ffbe11c9-83b7-46c8-bc9f-1c3f00fd357e" providerId="AD" clId="Web-{5BD3AF50-D012-4E44-91FE-DA6BAB3FA508}" dt="2022-04-26T21:59:58.232" v="47" actId="20577"/>
          <ac:spMkLst>
            <pc:docMk/>
            <pc:sldMk cId="3449395822" sldId="267"/>
            <ac:spMk id="3" creationId="{574CFA40-D343-A6AA-E4FB-D469FFACB2AF}"/>
          </ac:spMkLst>
        </pc:spChg>
        <pc:spChg chg="del">
          <ac:chgData name="Drs, Jackie Isabelle" userId="S::jdrs@iu.edu::ffbe11c9-83b7-46c8-bc9f-1c3f00fd357e" providerId="AD" clId="Web-{5BD3AF50-D012-4E44-91FE-DA6BAB3FA508}" dt="2022-04-26T21:56:21.841" v="0"/>
          <ac:spMkLst>
            <pc:docMk/>
            <pc:sldMk cId="3449395822" sldId="267"/>
            <ac:spMk id="4" creationId="{53084F21-0B02-B7B5-E584-7CBB5DBFCE83}"/>
          </ac:spMkLst>
        </pc:spChg>
      </pc:sldChg>
    </pc:docChg>
  </pc:docChgLst>
  <pc:docChgLst>
    <pc:chgData name="Elangovan, Deepan" userId="S::deelango@iu.edu::9abe8071-0d46-4b43-a3be-633cc3434f4b" providerId="AD" clId="Web-{5244BDC8-AB76-44D3-8555-6122B3AB33BC}"/>
    <pc:docChg chg="modSld">
      <pc:chgData name="Elangovan, Deepan" userId="S::deelango@iu.edu::9abe8071-0d46-4b43-a3be-633cc3434f4b" providerId="AD" clId="Web-{5244BDC8-AB76-44D3-8555-6122B3AB33BC}" dt="2022-04-26T01:39:04.292" v="84" actId="20577"/>
      <pc:docMkLst>
        <pc:docMk/>
      </pc:docMkLst>
      <pc:sldChg chg="modSp">
        <pc:chgData name="Elangovan, Deepan" userId="S::deelango@iu.edu::9abe8071-0d46-4b43-a3be-633cc3434f4b" providerId="AD" clId="Web-{5244BDC8-AB76-44D3-8555-6122B3AB33BC}" dt="2022-04-26T01:39:04.292" v="84" actId="20577"/>
        <pc:sldMkLst>
          <pc:docMk/>
          <pc:sldMk cId="941956159" sldId="259"/>
        </pc:sldMkLst>
        <pc:graphicFrameChg chg="modGraphic">
          <ac:chgData name="Elangovan, Deepan" userId="S::deelango@iu.edu::9abe8071-0d46-4b43-a3be-633cc3434f4b" providerId="AD" clId="Web-{5244BDC8-AB76-44D3-8555-6122B3AB33BC}" dt="2022-04-26T01:39:04.292" v="84" actId="20577"/>
          <ac:graphicFrameMkLst>
            <pc:docMk/>
            <pc:sldMk cId="941956159" sldId="259"/>
            <ac:graphicFrameMk id="5" creationId="{7BB8405A-7AAC-4DBC-B46B-51E186BEFC17}"/>
          </ac:graphicFrameMkLst>
        </pc:graphicFrameChg>
      </pc:sldChg>
      <pc:sldChg chg="addSp delSp modSp">
        <pc:chgData name="Elangovan, Deepan" userId="S::deelango@iu.edu::9abe8071-0d46-4b43-a3be-633cc3434f4b" providerId="AD" clId="Web-{5244BDC8-AB76-44D3-8555-6122B3AB33BC}" dt="2022-04-26T01:37:23.261" v="60" actId="20577"/>
        <pc:sldMkLst>
          <pc:docMk/>
          <pc:sldMk cId="3449395822" sldId="267"/>
        </pc:sldMkLst>
        <pc:spChg chg="mod">
          <ac:chgData name="Elangovan, Deepan" userId="S::deelango@iu.edu::9abe8071-0d46-4b43-a3be-633cc3434f4b" providerId="AD" clId="Web-{5244BDC8-AB76-44D3-8555-6122B3AB33BC}" dt="2022-04-26T01:37:23.261" v="60" actId="20577"/>
          <ac:spMkLst>
            <pc:docMk/>
            <pc:sldMk cId="3449395822" sldId="267"/>
            <ac:spMk id="3" creationId="{574CFA40-D343-A6AA-E4FB-D469FFACB2AF}"/>
          </ac:spMkLst>
        </pc:spChg>
        <pc:spChg chg="add del mod">
          <ac:chgData name="Elangovan, Deepan" userId="S::deelango@iu.edu::9abe8071-0d46-4b43-a3be-633cc3434f4b" providerId="AD" clId="Web-{5244BDC8-AB76-44D3-8555-6122B3AB33BC}" dt="2022-04-26T01:36:54.308" v="51"/>
          <ac:spMkLst>
            <pc:docMk/>
            <pc:sldMk cId="3449395822" sldId="267"/>
            <ac:spMk id="5" creationId="{728783EE-7205-3FBA-B970-C96F9C2E2E22}"/>
          </ac:spMkLst>
        </pc:spChg>
        <pc:spChg chg="add del mod">
          <ac:chgData name="Elangovan, Deepan" userId="S::deelango@iu.edu::9abe8071-0d46-4b43-a3be-633cc3434f4b" providerId="AD" clId="Web-{5244BDC8-AB76-44D3-8555-6122B3AB33BC}" dt="2022-04-26T01:36:50.433" v="49"/>
          <ac:spMkLst>
            <pc:docMk/>
            <pc:sldMk cId="3449395822" sldId="267"/>
            <ac:spMk id="6" creationId="{C113D3BB-48A5-D5F6-938F-B341A40602F2}"/>
          </ac:spMkLst>
        </pc:spChg>
      </pc:sldChg>
    </pc:docChg>
  </pc:docChgLst>
  <pc:docChgLst>
    <pc:chgData name="Gotts, Andrew" userId="S::adgotts@iu.edu::45428f07-2a0e-4ff7-80c7-e161fbb54591" providerId="AD" clId="Web-{999E6E31-084E-493D-A007-D5DFA7F63ED1}"/>
    <pc:docChg chg="addSld delSld">
      <pc:chgData name="Gotts, Andrew" userId="S::adgotts@iu.edu::45428f07-2a0e-4ff7-80c7-e161fbb54591" providerId="AD" clId="Web-{999E6E31-084E-493D-A007-D5DFA7F63ED1}" dt="2022-04-26T23:15:27.409" v="3"/>
      <pc:docMkLst>
        <pc:docMk/>
      </pc:docMkLst>
      <pc:sldChg chg="del">
        <pc:chgData name="Gotts, Andrew" userId="S::adgotts@iu.edu::45428f07-2a0e-4ff7-80c7-e161fbb54591" providerId="AD" clId="Web-{999E6E31-084E-493D-A007-D5DFA7F63ED1}" dt="2022-04-26T23:14:39.018" v="1"/>
        <pc:sldMkLst>
          <pc:docMk/>
          <pc:sldMk cId="632897535" sldId="257"/>
        </pc:sldMkLst>
      </pc:sldChg>
      <pc:sldChg chg="del">
        <pc:chgData name="Gotts, Andrew" userId="S::adgotts@iu.edu::45428f07-2a0e-4ff7-80c7-e161fbb54591" providerId="AD" clId="Web-{999E6E31-084E-493D-A007-D5DFA7F63ED1}" dt="2022-04-26T23:04:21.845" v="0"/>
        <pc:sldMkLst>
          <pc:docMk/>
          <pc:sldMk cId="3449395822" sldId="267"/>
        </pc:sldMkLst>
      </pc:sldChg>
      <pc:sldChg chg="new del">
        <pc:chgData name="Gotts, Andrew" userId="S::adgotts@iu.edu::45428f07-2a0e-4ff7-80c7-e161fbb54591" providerId="AD" clId="Web-{999E6E31-084E-493D-A007-D5DFA7F63ED1}" dt="2022-04-26T23:15:27.409" v="3"/>
        <pc:sldMkLst>
          <pc:docMk/>
          <pc:sldMk cId="2991287405" sldId="269"/>
        </pc:sldMkLst>
      </pc:sldChg>
    </pc:docChg>
  </pc:docChgLst>
  <pc:docChgLst>
    <pc:chgData name="Drs, Jackie Isabelle" userId="S::jdrs@iu.edu::ffbe11c9-83b7-46c8-bc9f-1c3f00fd357e" providerId="AD" clId="Web-{A00128F4-9460-442B-B4C3-B6D59CEB1810}"/>
    <pc:docChg chg="modSld">
      <pc:chgData name="Drs, Jackie Isabelle" userId="S::jdrs@iu.edu::ffbe11c9-83b7-46c8-bc9f-1c3f00fd357e" providerId="AD" clId="Web-{A00128F4-9460-442B-B4C3-B6D59CEB1810}" dt="2022-04-26T00:19:22.731" v="57"/>
      <pc:docMkLst>
        <pc:docMk/>
      </pc:docMkLst>
      <pc:sldChg chg="modSp">
        <pc:chgData name="Drs, Jackie Isabelle" userId="S::jdrs@iu.edu::ffbe11c9-83b7-46c8-bc9f-1c3f00fd357e" providerId="AD" clId="Web-{A00128F4-9460-442B-B4C3-B6D59CEB1810}" dt="2022-04-26T00:19:22.731" v="57"/>
        <pc:sldMkLst>
          <pc:docMk/>
          <pc:sldMk cId="3664622865" sldId="261"/>
        </pc:sldMkLst>
        <pc:spChg chg="mod">
          <ac:chgData name="Drs, Jackie Isabelle" userId="S::jdrs@iu.edu::ffbe11c9-83b7-46c8-bc9f-1c3f00fd357e" providerId="AD" clId="Web-{A00128F4-9460-442B-B4C3-B6D59CEB1810}" dt="2022-04-26T00:17:30.903" v="14" actId="14100"/>
          <ac:spMkLst>
            <pc:docMk/>
            <pc:sldMk cId="3664622865" sldId="261"/>
            <ac:spMk id="2" creationId="{9178EB4B-1D5A-4E59-A7A4-B84BB5EC2931}"/>
          </ac:spMkLst>
        </pc:spChg>
        <pc:graphicFrameChg chg="mod modGraphic">
          <ac:chgData name="Drs, Jackie Isabelle" userId="S::jdrs@iu.edu::ffbe11c9-83b7-46c8-bc9f-1c3f00fd357e" providerId="AD" clId="Web-{A00128F4-9460-442B-B4C3-B6D59CEB1810}" dt="2022-04-26T00:19:22.731" v="57"/>
          <ac:graphicFrameMkLst>
            <pc:docMk/>
            <pc:sldMk cId="3664622865" sldId="261"/>
            <ac:graphicFrameMk id="8" creationId="{04351F3A-8F06-4F61-9111-CEB77877E3DA}"/>
          </ac:graphicFrameMkLst>
        </pc:graphicFrameChg>
      </pc:sldChg>
    </pc:docChg>
  </pc:docChgLst>
  <pc:docChgLst>
    <pc:chgData name="Drs, Jackie Isabelle" userId="S::jdrs@iu.edu::ffbe11c9-83b7-46c8-bc9f-1c3f00fd357e" providerId="AD" clId="Web-{443C64B6-64DF-45EC-BCEE-AEBC849F1F68}"/>
    <pc:docChg chg="addSld delSld sldOrd addMainMaster">
      <pc:chgData name="Drs, Jackie Isabelle" userId="S::jdrs@iu.edu::ffbe11c9-83b7-46c8-bc9f-1c3f00fd357e" providerId="AD" clId="Web-{443C64B6-64DF-45EC-BCEE-AEBC849F1F68}" dt="2022-04-26T00:06:49.745" v="15"/>
      <pc:docMkLst>
        <pc:docMk/>
      </pc:docMkLst>
      <pc:sldChg chg="del">
        <pc:chgData name="Drs, Jackie Isabelle" userId="S::jdrs@iu.edu::ffbe11c9-83b7-46c8-bc9f-1c3f00fd357e" providerId="AD" clId="Web-{443C64B6-64DF-45EC-BCEE-AEBC849F1F68}" dt="2022-04-26T00:05:22.683" v="10"/>
        <pc:sldMkLst>
          <pc:docMk/>
          <pc:sldMk cId="109857222" sldId="256"/>
        </pc:sldMkLst>
      </pc:sldChg>
      <pc:sldChg chg="add">
        <pc:chgData name="Drs, Jackie Isabelle" userId="S::jdrs@iu.edu::ffbe11c9-83b7-46c8-bc9f-1c3f00fd357e" providerId="AD" clId="Web-{443C64B6-64DF-45EC-BCEE-AEBC849F1F68}" dt="2022-04-26T00:05:15.323" v="0"/>
        <pc:sldMkLst>
          <pc:docMk/>
          <pc:sldMk cId="632897535" sldId="257"/>
        </pc:sldMkLst>
      </pc:sldChg>
      <pc:sldChg chg="add del">
        <pc:chgData name="Drs, Jackie Isabelle" userId="S::jdrs@iu.edu::ffbe11c9-83b7-46c8-bc9f-1c3f00fd357e" providerId="AD" clId="Web-{443C64B6-64DF-45EC-BCEE-AEBC849F1F68}" dt="2022-04-26T00:06:09.964" v="13"/>
        <pc:sldMkLst>
          <pc:docMk/>
          <pc:sldMk cId="1278051123" sldId="258"/>
        </pc:sldMkLst>
      </pc:sldChg>
      <pc:sldChg chg="add ord">
        <pc:chgData name="Drs, Jackie Isabelle" userId="S::jdrs@iu.edu::ffbe11c9-83b7-46c8-bc9f-1c3f00fd357e" providerId="AD" clId="Web-{443C64B6-64DF-45EC-BCEE-AEBC849F1F68}" dt="2022-04-26T00:05:57.620" v="11"/>
        <pc:sldMkLst>
          <pc:docMk/>
          <pc:sldMk cId="941956159" sldId="259"/>
        </pc:sldMkLst>
      </pc:sldChg>
      <pc:sldChg chg="add del">
        <pc:chgData name="Drs, Jackie Isabelle" userId="S::jdrs@iu.edu::ffbe11c9-83b7-46c8-bc9f-1c3f00fd357e" providerId="AD" clId="Web-{443C64B6-64DF-45EC-BCEE-AEBC849F1F68}" dt="2022-04-26T00:06:05.964" v="12"/>
        <pc:sldMkLst>
          <pc:docMk/>
          <pc:sldMk cId="3250177673" sldId="260"/>
        </pc:sldMkLst>
      </pc:sldChg>
      <pc:sldChg chg="add">
        <pc:chgData name="Drs, Jackie Isabelle" userId="S::jdrs@iu.edu::ffbe11c9-83b7-46c8-bc9f-1c3f00fd357e" providerId="AD" clId="Web-{443C64B6-64DF-45EC-BCEE-AEBC849F1F68}" dt="2022-04-26T00:05:17.120" v="4"/>
        <pc:sldMkLst>
          <pc:docMk/>
          <pc:sldMk cId="3664622865" sldId="261"/>
        </pc:sldMkLst>
      </pc:sldChg>
      <pc:sldChg chg="add del">
        <pc:chgData name="Drs, Jackie Isabelle" userId="S::jdrs@iu.edu::ffbe11c9-83b7-46c8-bc9f-1c3f00fd357e" providerId="AD" clId="Web-{443C64B6-64DF-45EC-BCEE-AEBC849F1F68}" dt="2022-04-26T00:06:24.511" v="14"/>
        <pc:sldMkLst>
          <pc:docMk/>
          <pc:sldMk cId="336320372" sldId="262"/>
        </pc:sldMkLst>
      </pc:sldChg>
      <pc:sldChg chg="add">
        <pc:chgData name="Drs, Jackie Isabelle" userId="S::jdrs@iu.edu::ffbe11c9-83b7-46c8-bc9f-1c3f00fd357e" providerId="AD" clId="Web-{443C64B6-64DF-45EC-BCEE-AEBC849F1F68}" dt="2022-04-26T00:05:17.558" v="6"/>
        <pc:sldMkLst>
          <pc:docMk/>
          <pc:sldMk cId="753972526" sldId="263"/>
        </pc:sldMkLst>
      </pc:sldChg>
      <pc:sldChg chg="add del">
        <pc:chgData name="Drs, Jackie Isabelle" userId="S::jdrs@iu.edu::ffbe11c9-83b7-46c8-bc9f-1c3f00fd357e" providerId="AD" clId="Web-{443C64B6-64DF-45EC-BCEE-AEBC849F1F68}" dt="2022-04-26T00:06:49.745" v="15"/>
        <pc:sldMkLst>
          <pc:docMk/>
          <pc:sldMk cId="2152637407" sldId="264"/>
        </pc:sldMkLst>
      </pc:sldChg>
      <pc:sldChg chg="add">
        <pc:chgData name="Drs, Jackie Isabelle" userId="S::jdrs@iu.edu::ffbe11c9-83b7-46c8-bc9f-1c3f00fd357e" providerId="AD" clId="Web-{443C64B6-64DF-45EC-BCEE-AEBC849F1F68}" dt="2022-04-26T00:05:17.980" v="8"/>
        <pc:sldMkLst>
          <pc:docMk/>
          <pc:sldMk cId="2947594173" sldId="265"/>
        </pc:sldMkLst>
      </pc:sldChg>
      <pc:sldChg chg="add">
        <pc:chgData name="Drs, Jackie Isabelle" userId="S::jdrs@iu.edu::ffbe11c9-83b7-46c8-bc9f-1c3f00fd357e" providerId="AD" clId="Web-{443C64B6-64DF-45EC-BCEE-AEBC849F1F68}" dt="2022-04-26T00:05:18.464" v="9"/>
        <pc:sldMkLst>
          <pc:docMk/>
          <pc:sldMk cId="2406502172" sldId="266"/>
        </pc:sldMkLst>
      </pc:sldChg>
      <pc:sldMasterChg chg="add addSldLayout">
        <pc:chgData name="Drs, Jackie Isabelle" userId="S::jdrs@iu.edu::ffbe11c9-83b7-46c8-bc9f-1c3f00fd357e" providerId="AD" clId="Web-{443C64B6-64DF-45EC-BCEE-AEBC849F1F68}" dt="2022-04-26T00:05:15.323" v="0"/>
        <pc:sldMasterMkLst>
          <pc:docMk/>
          <pc:sldMasterMk cId="3191701178" sldId="2147483672"/>
        </pc:sldMasterMkLst>
        <pc:sldLayoutChg chg="add">
          <pc:chgData name="Drs, Jackie Isabelle" userId="S::jdrs@iu.edu::ffbe11c9-83b7-46c8-bc9f-1c3f00fd357e" providerId="AD" clId="Web-{443C64B6-64DF-45EC-BCEE-AEBC849F1F68}" dt="2022-04-26T00:05:15.323" v="0"/>
          <pc:sldLayoutMkLst>
            <pc:docMk/>
            <pc:sldMasterMk cId="3191701178" sldId="2147483672"/>
            <pc:sldLayoutMk cId="3351064769" sldId="2147483673"/>
          </pc:sldLayoutMkLst>
        </pc:sldLayoutChg>
        <pc:sldLayoutChg chg="add">
          <pc:chgData name="Drs, Jackie Isabelle" userId="S::jdrs@iu.edu::ffbe11c9-83b7-46c8-bc9f-1c3f00fd357e" providerId="AD" clId="Web-{443C64B6-64DF-45EC-BCEE-AEBC849F1F68}" dt="2022-04-26T00:05:15.323" v="0"/>
          <pc:sldLayoutMkLst>
            <pc:docMk/>
            <pc:sldMasterMk cId="3191701178" sldId="2147483672"/>
            <pc:sldLayoutMk cId="407944897" sldId="2147483674"/>
          </pc:sldLayoutMkLst>
        </pc:sldLayoutChg>
        <pc:sldLayoutChg chg="add">
          <pc:chgData name="Drs, Jackie Isabelle" userId="S::jdrs@iu.edu::ffbe11c9-83b7-46c8-bc9f-1c3f00fd357e" providerId="AD" clId="Web-{443C64B6-64DF-45EC-BCEE-AEBC849F1F68}" dt="2022-04-26T00:05:15.323" v="0"/>
          <pc:sldLayoutMkLst>
            <pc:docMk/>
            <pc:sldMasterMk cId="3191701178" sldId="2147483672"/>
            <pc:sldLayoutMk cId="446885124" sldId="2147483675"/>
          </pc:sldLayoutMkLst>
        </pc:sldLayoutChg>
        <pc:sldLayoutChg chg="add">
          <pc:chgData name="Drs, Jackie Isabelle" userId="S::jdrs@iu.edu::ffbe11c9-83b7-46c8-bc9f-1c3f00fd357e" providerId="AD" clId="Web-{443C64B6-64DF-45EC-BCEE-AEBC849F1F68}" dt="2022-04-26T00:05:15.323" v="0"/>
          <pc:sldLayoutMkLst>
            <pc:docMk/>
            <pc:sldMasterMk cId="3191701178" sldId="2147483672"/>
            <pc:sldLayoutMk cId="2395357394" sldId="2147483676"/>
          </pc:sldLayoutMkLst>
        </pc:sldLayoutChg>
        <pc:sldLayoutChg chg="add">
          <pc:chgData name="Drs, Jackie Isabelle" userId="S::jdrs@iu.edu::ffbe11c9-83b7-46c8-bc9f-1c3f00fd357e" providerId="AD" clId="Web-{443C64B6-64DF-45EC-BCEE-AEBC849F1F68}" dt="2022-04-26T00:05:15.323" v="0"/>
          <pc:sldLayoutMkLst>
            <pc:docMk/>
            <pc:sldMasterMk cId="3191701178" sldId="2147483672"/>
            <pc:sldLayoutMk cId="4281472437" sldId="2147483677"/>
          </pc:sldLayoutMkLst>
        </pc:sldLayoutChg>
        <pc:sldLayoutChg chg="add">
          <pc:chgData name="Drs, Jackie Isabelle" userId="S::jdrs@iu.edu::ffbe11c9-83b7-46c8-bc9f-1c3f00fd357e" providerId="AD" clId="Web-{443C64B6-64DF-45EC-BCEE-AEBC849F1F68}" dt="2022-04-26T00:05:15.323" v="0"/>
          <pc:sldLayoutMkLst>
            <pc:docMk/>
            <pc:sldMasterMk cId="3191701178" sldId="2147483672"/>
            <pc:sldLayoutMk cId="4049401969" sldId="2147483678"/>
          </pc:sldLayoutMkLst>
        </pc:sldLayoutChg>
        <pc:sldLayoutChg chg="add">
          <pc:chgData name="Drs, Jackie Isabelle" userId="S::jdrs@iu.edu::ffbe11c9-83b7-46c8-bc9f-1c3f00fd357e" providerId="AD" clId="Web-{443C64B6-64DF-45EC-BCEE-AEBC849F1F68}" dt="2022-04-26T00:05:15.323" v="0"/>
          <pc:sldLayoutMkLst>
            <pc:docMk/>
            <pc:sldMasterMk cId="3191701178" sldId="2147483672"/>
            <pc:sldLayoutMk cId="3903090022" sldId="2147483679"/>
          </pc:sldLayoutMkLst>
        </pc:sldLayoutChg>
        <pc:sldLayoutChg chg="add">
          <pc:chgData name="Drs, Jackie Isabelle" userId="S::jdrs@iu.edu::ffbe11c9-83b7-46c8-bc9f-1c3f00fd357e" providerId="AD" clId="Web-{443C64B6-64DF-45EC-BCEE-AEBC849F1F68}" dt="2022-04-26T00:05:15.323" v="0"/>
          <pc:sldLayoutMkLst>
            <pc:docMk/>
            <pc:sldMasterMk cId="3191701178" sldId="2147483672"/>
            <pc:sldLayoutMk cId="3643635775" sldId="2147483680"/>
          </pc:sldLayoutMkLst>
        </pc:sldLayoutChg>
        <pc:sldLayoutChg chg="add">
          <pc:chgData name="Drs, Jackie Isabelle" userId="S::jdrs@iu.edu::ffbe11c9-83b7-46c8-bc9f-1c3f00fd357e" providerId="AD" clId="Web-{443C64B6-64DF-45EC-BCEE-AEBC849F1F68}" dt="2022-04-26T00:05:15.323" v="0"/>
          <pc:sldLayoutMkLst>
            <pc:docMk/>
            <pc:sldMasterMk cId="3191701178" sldId="2147483672"/>
            <pc:sldLayoutMk cId="1089145272" sldId="2147483681"/>
          </pc:sldLayoutMkLst>
        </pc:sldLayoutChg>
        <pc:sldLayoutChg chg="add">
          <pc:chgData name="Drs, Jackie Isabelle" userId="S::jdrs@iu.edu::ffbe11c9-83b7-46c8-bc9f-1c3f00fd357e" providerId="AD" clId="Web-{443C64B6-64DF-45EC-BCEE-AEBC849F1F68}" dt="2022-04-26T00:05:15.323" v="0"/>
          <pc:sldLayoutMkLst>
            <pc:docMk/>
            <pc:sldMasterMk cId="3191701178" sldId="2147483672"/>
            <pc:sldLayoutMk cId="1166129151" sldId="2147483682"/>
          </pc:sldLayoutMkLst>
        </pc:sldLayoutChg>
        <pc:sldLayoutChg chg="add">
          <pc:chgData name="Drs, Jackie Isabelle" userId="S::jdrs@iu.edu::ffbe11c9-83b7-46c8-bc9f-1c3f00fd357e" providerId="AD" clId="Web-{443C64B6-64DF-45EC-BCEE-AEBC849F1F68}" dt="2022-04-26T00:05:15.323" v="0"/>
          <pc:sldLayoutMkLst>
            <pc:docMk/>
            <pc:sldMasterMk cId="3191701178" sldId="2147483672"/>
            <pc:sldLayoutMk cId="2878386868" sldId="2147483683"/>
          </pc:sldLayoutMkLst>
        </pc:sldLayoutChg>
        <pc:sldLayoutChg chg="add">
          <pc:chgData name="Drs, Jackie Isabelle" userId="S::jdrs@iu.edu::ffbe11c9-83b7-46c8-bc9f-1c3f00fd357e" providerId="AD" clId="Web-{443C64B6-64DF-45EC-BCEE-AEBC849F1F68}" dt="2022-04-26T00:05:15.323" v="0"/>
          <pc:sldLayoutMkLst>
            <pc:docMk/>
            <pc:sldMasterMk cId="3191701178" sldId="2147483672"/>
            <pc:sldLayoutMk cId="4292741580" sldId="2147483684"/>
          </pc:sldLayoutMkLst>
        </pc:sldLayoutChg>
        <pc:sldLayoutChg chg="add">
          <pc:chgData name="Drs, Jackie Isabelle" userId="S::jdrs@iu.edu::ffbe11c9-83b7-46c8-bc9f-1c3f00fd357e" providerId="AD" clId="Web-{443C64B6-64DF-45EC-BCEE-AEBC849F1F68}" dt="2022-04-26T00:05:15.323" v="0"/>
          <pc:sldLayoutMkLst>
            <pc:docMk/>
            <pc:sldMasterMk cId="3191701178" sldId="2147483672"/>
            <pc:sldLayoutMk cId="1650597701" sldId="2147483685"/>
          </pc:sldLayoutMkLst>
        </pc:sldLayoutChg>
        <pc:sldLayoutChg chg="add">
          <pc:chgData name="Drs, Jackie Isabelle" userId="S::jdrs@iu.edu::ffbe11c9-83b7-46c8-bc9f-1c3f00fd357e" providerId="AD" clId="Web-{443C64B6-64DF-45EC-BCEE-AEBC849F1F68}" dt="2022-04-26T00:05:15.323" v="0"/>
          <pc:sldLayoutMkLst>
            <pc:docMk/>
            <pc:sldMasterMk cId="3191701178" sldId="2147483672"/>
            <pc:sldLayoutMk cId="3697621289" sldId="2147483686"/>
          </pc:sldLayoutMkLst>
        </pc:sldLayoutChg>
        <pc:sldLayoutChg chg="add">
          <pc:chgData name="Drs, Jackie Isabelle" userId="S::jdrs@iu.edu::ffbe11c9-83b7-46c8-bc9f-1c3f00fd357e" providerId="AD" clId="Web-{443C64B6-64DF-45EC-BCEE-AEBC849F1F68}" dt="2022-04-26T00:05:15.323" v="0"/>
          <pc:sldLayoutMkLst>
            <pc:docMk/>
            <pc:sldMasterMk cId="3191701178" sldId="2147483672"/>
            <pc:sldLayoutMk cId="1218758380" sldId="2147483687"/>
          </pc:sldLayoutMkLst>
        </pc:sldLayoutChg>
        <pc:sldLayoutChg chg="add">
          <pc:chgData name="Drs, Jackie Isabelle" userId="S::jdrs@iu.edu::ffbe11c9-83b7-46c8-bc9f-1c3f00fd357e" providerId="AD" clId="Web-{443C64B6-64DF-45EC-BCEE-AEBC849F1F68}" dt="2022-04-26T00:05:15.323" v="0"/>
          <pc:sldLayoutMkLst>
            <pc:docMk/>
            <pc:sldMasterMk cId="3191701178" sldId="2147483672"/>
            <pc:sldLayoutMk cId="1809557041" sldId="2147483688"/>
          </pc:sldLayoutMkLst>
        </pc:sldLayoutChg>
        <pc:sldLayoutChg chg="add">
          <pc:chgData name="Drs, Jackie Isabelle" userId="S::jdrs@iu.edu::ffbe11c9-83b7-46c8-bc9f-1c3f00fd357e" providerId="AD" clId="Web-{443C64B6-64DF-45EC-BCEE-AEBC849F1F68}" dt="2022-04-26T00:05:15.323" v="0"/>
          <pc:sldLayoutMkLst>
            <pc:docMk/>
            <pc:sldMasterMk cId="3191701178" sldId="2147483672"/>
            <pc:sldLayoutMk cId="1737612495" sldId="2147483689"/>
          </pc:sldLayoutMkLst>
        </pc:sldLayoutChg>
      </pc:sldMasterChg>
    </pc:docChg>
  </pc:docChgLst>
  <pc:docChgLst>
    <pc:chgData name="Elangovan, Deepan" userId="S::deelango@iu.edu::9abe8071-0d46-4b43-a3be-633cc3434f4b" providerId="AD" clId="Web-{2E653CFF-142E-4164-BECA-28F81718444E}"/>
    <pc:docChg chg="addSld delSld modSld">
      <pc:chgData name="Elangovan, Deepan" userId="S::deelango@iu.edu::9abe8071-0d46-4b43-a3be-633cc3434f4b" providerId="AD" clId="Web-{2E653CFF-142E-4164-BECA-28F81718444E}" dt="2022-04-26T22:26:41.234" v="9"/>
      <pc:docMkLst>
        <pc:docMk/>
      </pc:docMkLst>
      <pc:sldChg chg="addSp delSp modSp">
        <pc:chgData name="Elangovan, Deepan" userId="S::deelango@iu.edu::9abe8071-0d46-4b43-a3be-633cc3434f4b" providerId="AD" clId="Web-{2E653CFF-142E-4164-BECA-28F81718444E}" dt="2022-04-26T22:25:48.422" v="1"/>
        <pc:sldMkLst>
          <pc:docMk/>
          <pc:sldMk cId="941956159" sldId="259"/>
        </pc:sldMkLst>
        <pc:graphicFrameChg chg="add del mod">
          <ac:chgData name="Elangovan, Deepan" userId="S::deelango@iu.edu::9abe8071-0d46-4b43-a3be-633cc3434f4b" providerId="AD" clId="Web-{2E653CFF-142E-4164-BECA-28F81718444E}" dt="2022-04-26T22:25:48.422" v="1"/>
          <ac:graphicFrameMkLst>
            <pc:docMk/>
            <pc:sldMk cId="941956159" sldId="259"/>
            <ac:graphicFrameMk id="14" creationId="{DD74DFB5-09BE-0D68-B2F0-05E4FEE1B9D6}"/>
          </ac:graphicFrameMkLst>
        </pc:graphicFrameChg>
      </pc:sldChg>
      <pc:sldChg chg="addSp delSp modSp add del replId">
        <pc:chgData name="Elangovan, Deepan" userId="S::deelango@iu.edu::9abe8071-0d46-4b43-a3be-633cc3434f4b" providerId="AD" clId="Web-{2E653CFF-142E-4164-BECA-28F81718444E}" dt="2022-04-26T22:26:41.234" v="9"/>
        <pc:sldMkLst>
          <pc:docMk/>
          <pc:sldMk cId="3498744422" sldId="269"/>
        </pc:sldMkLst>
        <pc:spChg chg="mod">
          <ac:chgData name="Elangovan, Deepan" userId="S::deelango@iu.edu::9abe8071-0d46-4b43-a3be-633cc3434f4b" providerId="AD" clId="Web-{2E653CFF-142E-4164-BECA-28F81718444E}" dt="2022-04-26T22:26:23.516" v="8"/>
          <ac:spMkLst>
            <pc:docMk/>
            <pc:sldMk cId="3498744422" sldId="269"/>
            <ac:spMk id="2" creationId="{8E4E06D4-26EC-4DAB-8413-95E3F1843164}"/>
          </ac:spMkLst>
        </pc:spChg>
        <pc:spChg chg="add del mod">
          <ac:chgData name="Elangovan, Deepan" userId="S::deelango@iu.edu::9abe8071-0d46-4b43-a3be-633cc3434f4b" providerId="AD" clId="Web-{2E653CFF-142E-4164-BECA-28F81718444E}" dt="2022-04-26T22:26:05.203" v="4"/>
          <ac:spMkLst>
            <pc:docMk/>
            <pc:sldMk cId="3498744422" sldId="269"/>
            <ac:spMk id="14" creationId="{ACC942B9-4542-7749-CF4F-8CA426965256}"/>
          </ac:spMkLst>
        </pc:spChg>
        <pc:graphicFrameChg chg="del">
          <ac:chgData name="Elangovan, Deepan" userId="S::deelango@iu.edu::9abe8071-0d46-4b43-a3be-633cc3434f4b" providerId="AD" clId="Web-{2E653CFF-142E-4164-BECA-28F81718444E}" dt="2022-04-26T22:26:04.609" v="3"/>
          <ac:graphicFrameMkLst>
            <pc:docMk/>
            <pc:sldMk cId="3498744422" sldId="269"/>
            <ac:graphicFrameMk id="5" creationId="{7BB8405A-7AAC-4DBC-B46B-51E186BEFC17}"/>
          </ac:graphicFrameMkLst>
        </pc:graphicFrameChg>
        <pc:graphicFrameChg chg="add mod ord modGraphic">
          <ac:chgData name="Elangovan, Deepan" userId="S::deelango@iu.edu::9abe8071-0d46-4b43-a3be-633cc3434f4b" providerId="AD" clId="Web-{2E653CFF-142E-4164-BECA-28F81718444E}" dt="2022-04-26T22:26:23.516" v="8"/>
          <ac:graphicFrameMkLst>
            <pc:docMk/>
            <pc:sldMk cId="3498744422" sldId="269"/>
            <ac:graphicFrameMk id="16" creationId="{C1ACF12B-6106-2EA6-6F03-ADA53C129CEB}"/>
          </ac:graphicFrameMkLst>
        </pc:graphicFrameChg>
        <pc:picChg chg="del">
          <ac:chgData name="Elangovan, Deepan" userId="S::deelango@iu.edu::9abe8071-0d46-4b43-a3be-633cc3434f4b" providerId="AD" clId="Web-{2E653CFF-142E-4164-BECA-28F81718444E}" dt="2022-04-26T22:26:23.516" v="8"/>
          <ac:picMkLst>
            <pc:docMk/>
            <pc:sldMk cId="3498744422" sldId="269"/>
            <ac:picMk id="25" creationId="{A53ED3FC-3BE8-4F1F-BEF1-74B1C721718A}"/>
          </ac:picMkLst>
        </pc:picChg>
        <pc:picChg chg="add">
          <ac:chgData name="Elangovan, Deepan" userId="S::deelango@iu.edu::9abe8071-0d46-4b43-a3be-633cc3434f4b" providerId="AD" clId="Web-{2E653CFF-142E-4164-BECA-28F81718444E}" dt="2022-04-26T22:26:23.516" v="8"/>
          <ac:picMkLst>
            <pc:docMk/>
            <pc:sldMk cId="3498744422" sldId="269"/>
            <ac:picMk id="30" creationId="{42476583-CC33-45CE-B51B-215B5673CD22}"/>
          </ac:picMkLst>
        </pc:picChg>
      </pc:sldChg>
    </pc:docChg>
  </pc:docChgLst>
  <pc:docChgLst>
    <pc:chgData name="Drs, Jackie Isabelle" userId="S::jdrs@iu.edu::ffbe11c9-83b7-46c8-bc9f-1c3f00fd357e" providerId="AD" clId="Web-{0FAB493E-ACCC-45C5-9DF8-94B1C1A17D01}"/>
    <pc:docChg chg="modSld">
      <pc:chgData name="Drs, Jackie Isabelle" userId="S::jdrs@iu.edu::ffbe11c9-83b7-46c8-bc9f-1c3f00fd357e" providerId="AD" clId="Web-{0FAB493E-ACCC-45C5-9DF8-94B1C1A17D01}" dt="2022-04-26T00:45:23.034" v="907"/>
      <pc:docMkLst>
        <pc:docMk/>
      </pc:docMkLst>
      <pc:sldChg chg="modSp">
        <pc:chgData name="Drs, Jackie Isabelle" userId="S::jdrs@iu.edu::ffbe11c9-83b7-46c8-bc9f-1c3f00fd357e" providerId="AD" clId="Web-{0FAB493E-ACCC-45C5-9DF8-94B1C1A17D01}" dt="2022-04-26T00:45:23.034" v="907"/>
        <pc:sldMkLst>
          <pc:docMk/>
          <pc:sldMk cId="3664622865" sldId="261"/>
        </pc:sldMkLst>
        <pc:graphicFrameChg chg="mod modGraphic">
          <ac:chgData name="Drs, Jackie Isabelle" userId="S::jdrs@iu.edu::ffbe11c9-83b7-46c8-bc9f-1c3f00fd357e" providerId="AD" clId="Web-{0FAB493E-ACCC-45C5-9DF8-94B1C1A17D01}" dt="2022-04-26T00:45:23.034" v="907"/>
          <ac:graphicFrameMkLst>
            <pc:docMk/>
            <pc:sldMk cId="3664622865" sldId="261"/>
            <ac:graphicFrameMk id="8" creationId="{04351F3A-8F06-4F61-9111-CEB77877E3DA}"/>
          </ac:graphicFrameMkLst>
        </pc:graphicFrameChg>
      </pc:sldChg>
    </pc:docChg>
  </pc:docChgLst>
  <pc:docChgLst>
    <pc:chgData name="Drs, Jackie Isabelle" userId="S::jdrs@iu.edu::ffbe11c9-83b7-46c8-bc9f-1c3f00fd357e" providerId="AD" clId="Web-{1699C237-F983-4B69-A8A1-2442D7A4EEDF}"/>
    <pc:docChg chg="modSld">
      <pc:chgData name="Drs, Jackie Isabelle" userId="S::jdrs@iu.edu::ffbe11c9-83b7-46c8-bc9f-1c3f00fd357e" providerId="AD" clId="Web-{1699C237-F983-4B69-A8A1-2442D7A4EEDF}" dt="2022-04-26T01:32:46.916" v="13" actId="1076"/>
      <pc:docMkLst>
        <pc:docMk/>
      </pc:docMkLst>
      <pc:sldChg chg="modSp">
        <pc:chgData name="Drs, Jackie Isabelle" userId="S::jdrs@iu.edu::ffbe11c9-83b7-46c8-bc9f-1c3f00fd357e" providerId="AD" clId="Web-{1699C237-F983-4B69-A8A1-2442D7A4EEDF}" dt="2022-04-26T01:32:46.916" v="13" actId="1076"/>
        <pc:sldMkLst>
          <pc:docMk/>
          <pc:sldMk cId="471368782" sldId="268"/>
        </pc:sldMkLst>
        <pc:spChg chg="mod">
          <ac:chgData name="Drs, Jackie Isabelle" userId="S::jdrs@iu.edu::ffbe11c9-83b7-46c8-bc9f-1c3f00fd357e" providerId="AD" clId="Web-{1699C237-F983-4B69-A8A1-2442D7A4EEDF}" dt="2022-04-26T01:32:36.978" v="12" actId="1076"/>
          <ac:spMkLst>
            <pc:docMk/>
            <pc:sldMk cId="471368782" sldId="268"/>
            <ac:spMk id="2" creationId="{9C6AFBA1-7CEA-DCB2-8533-41A3A50C0201}"/>
          </ac:spMkLst>
        </pc:spChg>
        <pc:spChg chg="mod">
          <ac:chgData name="Drs, Jackie Isabelle" userId="S::jdrs@iu.edu::ffbe11c9-83b7-46c8-bc9f-1c3f00fd357e" providerId="AD" clId="Web-{1699C237-F983-4B69-A8A1-2442D7A4EEDF}" dt="2022-04-26T01:32:46.916" v="13" actId="1076"/>
          <ac:spMkLst>
            <pc:docMk/>
            <pc:sldMk cId="471368782" sldId="268"/>
            <ac:spMk id="3" creationId="{35423268-62D9-8F6A-B4EA-BA4A91A74223}"/>
          </ac:spMkLst>
        </pc:spChg>
        <pc:spChg chg="mod">
          <ac:chgData name="Drs, Jackie Isabelle" userId="S::jdrs@iu.edu::ffbe11c9-83b7-46c8-bc9f-1c3f00fd357e" providerId="AD" clId="Web-{1699C237-F983-4B69-A8A1-2442D7A4EEDF}" dt="2022-04-26T01:32:27.025" v="10" actId="1076"/>
          <ac:spMkLst>
            <pc:docMk/>
            <pc:sldMk cId="471368782" sldId="268"/>
            <ac:spMk id="4" creationId="{248BA597-C58F-78EC-6013-36E17F00AB8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63893-4313-43D5-8A8B-EBEC6701B57D}" type="doc">
      <dgm:prSet loTypeId="urn:microsoft.com/office/officeart/2005/8/layout/vList5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825AB59-77FF-4453-BAE0-D965ADA1B1D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Harsha </a:t>
          </a:r>
          <a:r>
            <a:rPr lang="en-US" err="1">
              <a:latin typeface="Calibri Light" panose="020F0302020204030204"/>
            </a:rPr>
            <a:t>Valiveti</a:t>
          </a:r>
          <a:endParaRPr lang="en-US"/>
        </a:p>
      </dgm:t>
    </dgm:pt>
    <dgm:pt modelId="{7BB935F8-76EC-4A47-843F-196F34E031AB}" type="parTrans" cxnId="{7A35B6AF-B3E0-4FAC-BE1E-8D9B4227DDF2}">
      <dgm:prSet/>
      <dgm:spPr/>
      <dgm:t>
        <a:bodyPr/>
        <a:lstStyle/>
        <a:p>
          <a:endParaRPr lang="en-US"/>
        </a:p>
      </dgm:t>
    </dgm:pt>
    <dgm:pt modelId="{0E8ACD1D-5968-4F6C-9AF6-6F0D53241436}" type="sibTrans" cxnId="{7A35B6AF-B3E0-4FAC-BE1E-8D9B4227DDF2}">
      <dgm:prSet/>
      <dgm:spPr/>
      <dgm:t>
        <a:bodyPr/>
        <a:lstStyle/>
        <a:p>
          <a:endParaRPr lang="en-US"/>
        </a:p>
      </dgm:t>
    </dgm:pt>
    <dgm:pt modelId="{72E6B288-F952-4237-AE75-F98E88557FE9}">
      <dgm:prSet phldrT="[Text]" phldr="0"/>
      <dgm:spPr/>
      <dgm:t>
        <a:bodyPr/>
        <a:lstStyle/>
        <a:p>
          <a:r>
            <a:rPr lang="en-US" err="1">
              <a:latin typeface="Calibri Light" panose="020F0302020204030204"/>
            </a:rPr>
            <a:t>ReactJs</a:t>
          </a:r>
          <a:endParaRPr lang="en-US"/>
        </a:p>
      </dgm:t>
    </dgm:pt>
    <dgm:pt modelId="{986E948B-BE80-4E91-BCA9-3591A2E2E3C5}" type="parTrans" cxnId="{ACD474B6-0472-4677-8FF1-13E91671EE7B}">
      <dgm:prSet/>
      <dgm:spPr/>
      <dgm:t>
        <a:bodyPr/>
        <a:lstStyle/>
        <a:p>
          <a:endParaRPr lang="en-US"/>
        </a:p>
      </dgm:t>
    </dgm:pt>
    <dgm:pt modelId="{2BD78911-B725-424F-B32E-5F719D23E5AE}" type="sibTrans" cxnId="{ACD474B6-0472-4677-8FF1-13E91671EE7B}">
      <dgm:prSet/>
      <dgm:spPr/>
      <dgm:t>
        <a:bodyPr/>
        <a:lstStyle/>
        <a:p>
          <a:endParaRPr lang="en-US"/>
        </a:p>
      </dgm:t>
    </dgm:pt>
    <dgm:pt modelId="{193F04BB-04F9-4AFA-9F0F-DD2BFB7ADECA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Jackie Drs</a:t>
          </a:r>
          <a:endParaRPr lang="en-US"/>
        </a:p>
      </dgm:t>
    </dgm:pt>
    <dgm:pt modelId="{3F34B562-23DF-4370-95FF-D32ADA823828}" type="parTrans" cxnId="{7020B743-7CEF-4B28-8B93-1BE7BCEA0421}">
      <dgm:prSet/>
      <dgm:spPr/>
      <dgm:t>
        <a:bodyPr/>
        <a:lstStyle/>
        <a:p>
          <a:endParaRPr lang="en-US"/>
        </a:p>
      </dgm:t>
    </dgm:pt>
    <dgm:pt modelId="{BD2999D0-EEFD-460E-A455-52CA0FF05CB2}" type="sibTrans" cxnId="{7020B743-7CEF-4B28-8B93-1BE7BCEA0421}">
      <dgm:prSet/>
      <dgm:spPr/>
      <dgm:t>
        <a:bodyPr/>
        <a:lstStyle/>
        <a:p>
          <a:endParaRPr lang="en-US"/>
        </a:p>
      </dgm:t>
    </dgm:pt>
    <dgm:pt modelId="{F2A6AB48-ED95-45B5-9933-51B618D3D1F3}">
      <dgm:prSet phldrT="[Text]" phldr="0"/>
      <dgm:spPr/>
      <dgm:t>
        <a:bodyPr/>
        <a:lstStyle/>
        <a:p>
          <a:r>
            <a:rPr lang="en-US" err="1">
              <a:latin typeface="Calibri Light" panose="020F0302020204030204"/>
            </a:rPr>
            <a:t>ReactJs</a:t>
          </a:r>
          <a:endParaRPr lang="en-US"/>
        </a:p>
      </dgm:t>
    </dgm:pt>
    <dgm:pt modelId="{AD4EB563-30F0-4727-B496-5C9B6B893337}" type="parTrans" cxnId="{55E6AFD8-7A2A-4272-8225-B50047AB2DB4}">
      <dgm:prSet/>
      <dgm:spPr/>
      <dgm:t>
        <a:bodyPr/>
        <a:lstStyle/>
        <a:p>
          <a:endParaRPr lang="en-US"/>
        </a:p>
      </dgm:t>
    </dgm:pt>
    <dgm:pt modelId="{9CDA9A62-1623-4CEF-92F8-A323E9D77418}" type="sibTrans" cxnId="{55E6AFD8-7A2A-4272-8225-B50047AB2DB4}">
      <dgm:prSet/>
      <dgm:spPr/>
      <dgm:t>
        <a:bodyPr/>
        <a:lstStyle/>
        <a:p>
          <a:endParaRPr lang="en-US"/>
        </a:p>
      </dgm:t>
    </dgm:pt>
    <dgm:pt modelId="{645EEA9B-6881-4B90-8A54-B44247DAD9E6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Andrew Gotts</a:t>
          </a:r>
        </a:p>
      </dgm:t>
    </dgm:pt>
    <dgm:pt modelId="{CA87C854-750F-42F3-9E44-F5B5B65AECC0}" type="parTrans" cxnId="{E6580C82-E818-41F7-A458-6289999C052E}">
      <dgm:prSet/>
      <dgm:spPr/>
      <dgm:t>
        <a:bodyPr/>
        <a:lstStyle/>
        <a:p>
          <a:endParaRPr lang="en-US"/>
        </a:p>
      </dgm:t>
    </dgm:pt>
    <dgm:pt modelId="{D8E3644C-FF9C-4B9E-BF22-A5A4192CB0CB}" type="sibTrans" cxnId="{E6580C82-E818-41F7-A458-6289999C052E}">
      <dgm:prSet/>
      <dgm:spPr/>
      <dgm:t>
        <a:bodyPr/>
        <a:lstStyle/>
        <a:p>
          <a:endParaRPr lang="en-US"/>
        </a:p>
      </dgm:t>
    </dgm:pt>
    <dgm:pt modelId="{E8E0E0A6-A8B5-4873-851B-3458AC285285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Deepan Elangovan</a:t>
          </a:r>
        </a:p>
      </dgm:t>
    </dgm:pt>
    <dgm:pt modelId="{A44297BB-FE4B-4954-8465-FA26CE9BF4C0}" type="parTrans" cxnId="{1D84E68A-CA47-44E9-8A61-A34A5B293D2E}">
      <dgm:prSet/>
      <dgm:spPr/>
    </dgm:pt>
    <dgm:pt modelId="{452A6DED-20FF-4D72-84D3-8FFF9477C50B}" type="sibTrans" cxnId="{1D84E68A-CA47-44E9-8A61-A34A5B293D2E}">
      <dgm:prSet/>
      <dgm:spPr/>
    </dgm:pt>
    <dgm:pt modelId="{F9EB628D-0D04-4EB2-9522-A4DC44B55C69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Django Python</a:t>
          </a:r>
        </a:p>
      </dgm:t>
    </dgm:pt>
    <dgm:pt modelId="{59FFF823-6F21-4C67-97B6-FFD6F1FCD253}" type="parTrans" cxnId="{9B45940B-140F-4349-9AD5-24720FA17CD1}">
      <dgm:prSet/>
      <dgm:spPr/>
    </dgm:pt>
    <dgm:pt modelId="{1623C1DB-9609-49AB-A948-AE927C88BC79}" type="sibTrans" cxnId="{9B45940B-140F-4349-9AD5-24720FA17CD1}">
      <dgm:prSet/>
      <dgm:spPr/>
    </dgm:pt>
    <dgm:pt modelId="{FC52D594-8319-41AA-B458-27C0DC32766F}">
      <dgm:prSet phldr="0"/>
      <dgm:spPr/>
      <dgm:t>
        <a:bodyPr/>
        <a:lstStyle/>
        <a:p>
          <a:pPr rtl="0"/>
          <a:r>
            <a:rPr lang="en-US" err="1">
              <a:latin typeface="Calibri Light" panose="020F0302020204030204"/>
            </a:rPr>
            <a:t>ReactJs</a:t>
          </a:r>
          <a:endParaRPr lang="en-US">
            <a:latin typeface="Calibri Light" panose="020F0302020204030204"/>
          </a:endParaRPr>
        </a:p>
      </dgm:t>
    </dgm:pt>
    <dgm:pt modelId="{15894A8C-0C81-44EE-9A25-B00BBA9E353F}" type="parTrans" cxnId="{84309F28-3D43-4789-A564-E397CA651187}">
      <dgm:prSet/>
      <dgm:spPr/>
    </dgm:pt>
    <dgm:pt modelId="{DE31DCBB-57A5-405E-AB70-5064BFC215EB}" type="sibTrans" cxnId="{84309F28-3D43-4789-A564-E397CA651187}">
      <dgm:prSet/>
      <dgm:spPr/>
    </dgm:pt>
    <dgm:pt modelId="{B3DC31AB-2BB3-4559-BF2C-8174206BD42E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Django Python</a:t>
          </a:r>
        </a:p>
      </dgm:t>
    </dgm:pt>
    <dgm:pt modelId="{DAB42CA2-300D-47E8-9C1C-EAE49962E843}" type="parTrans" cxnId="{F2255EEA-9EF5-411D-9D34-41264E8C81BE}">
      <dgm:prSet/>
      <dgm:spPr/>
    </dgm:pt>
    <dgm:pt modelId="{B65A38B0-13DD-4F6D-9494-0E617EF8A6E3}" type="sibTrans" cxnId="{F2255EEA-9EF5-411D-9D34-41264E8C81BE}">
      <dgm:prSet/>
      <dgm:spPr/>
    </dgm:pt>
    <dgm:pt modelId="{688FA7FD-1AC0-469C-B3E0-5543114973A4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MySQL</a:t>
          </a:r>
        </a:p>
      </dgm:t>
    </dgm:pt>
    <dgm:pt modelId="{045B6BF7-52C4-4BDA-ACA4-06A2CA47AF1D}" type="parTrans" cxnId="{5552937C-BEE6-4804-92F8-9F06B50306DF}">
      <dgm:prSet/>
      <dgm:spPr/>
    </dgm:pt>
    <dgm:pt modelId="{DE28F37D-55A4-476E-B2A7-6A85255DA0FE}" type="sibTrans" cxnId="{5552937C-BEE6-4804-92F8-9F06B50306DF}">
      <dgm:prSet/>
      <dgm:spPr/>
    </dgm:pt>
    <dgm:pt modelId="{4E4389F4-8DF8-489C-9A7B-E7E4A6EB8D96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JS, CSS, HTML</a:t>
          </a:r>
        </a:p>
      </dgm:t>
    </dgm:pt>
    <dgm:pt modelId="{8E56EF89-337B-45BE-A945-F261822C9781}" type="parTrans" cxnId="{BDD5D4BD-2146-4F88-968C-4A603E16ACBF}">
      <dgm:prSet/>
      <dgm:spPr/>
    </dgm:pt>
    <dgm:pt modelId="{F09D9B49-89FB-4BF8-8CBF-4F640A6660FF}" type="sibTrans" cxnId="{BDD5D4BD-2146-4F88-968C-4A603E16ACBF}">
      <dgm:prSet/>
      <dgm:spPr/>
    </dgm:pt>
    <dgm:pt modelId="{6E53A9BC-A82D-4FD4-8CAC-34012C09C116}">
      <dgm:prSet phldr="0"/>
      <dgm:spPr/>
      <dgm:t>
        <a:bodyPr/>
        <a:lstStyle/>
        <a:p>
          <a:pPr rtl="0"/>
          <a:r>
            <a:rPr lang="en-US"/>
            <a:t>JS, CSS, HTML</a:t>
          </a:r>
          <a:endParaRPr lang="en-US">
            <a:latin typeface="Calibri Light" panose="020F0302020204030204"/>
          </a:endParaRPr>
        </a:p>
      </dgm:t>
    </dgm:pt>
    <dgm:pt modelId="{557F8868-6A44-433C-AB82-FC8B7325D322}" type="parTrans" cxnId="{DBB8A951-C817-4D33-B9C4-F51FE2E429C1}">
      <dgm:prSet/>
      <dgm:spPr/>
    </dgm:pt>
    <dgm:pt modelId="{E385B9EB-8930-4788-AB4A-16F7126B8AA4}" type="sibTrans" cxnId="{DBB8A951-C817-4D33-B9C4-F51FE2E429C1}">
      <dgm:prSet/>
      <dgm:spPr/>
    </dgm:pt>
    <dgm:pt modelId="{238E6AEB-5EA3-45D8-A2A4-C509E5B306C4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Backend Deployment</a:t>
          </a:r>
        </a:p>
      </dgm:t>
    </dgm:pt>
    <dgm:pt modelId="{31645519-86B2-4CB8-8675-16CF89E444BD}" type="parTrans" cxnId="{06CC45F2-BFB3-4312-A8B5-721FEAA4511A}">
      <dgm:prSet/>
      <dgm:spPr/>
    </dgm:pt>
    <dgm:pt modelId="{04C2829F-886E-4A86-A916-794B385C615D}" type="sibTrans" cxnId="{06CC45F2-BFB3-4312-A8B5-721FEAA4511A}">
      <dgm:prSet/>
      <dgm:spPr/>
    </dgm:pt>
    <dgm:pt modelId="{4A69EDCE-33DB-4DF4-B00E-4CEA3ED0C2A3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Integration</a:t>
          </a:r>
        </a:p>
      </dgm:t>
    </dgm:pt>
    <dgm:pt modelId="{D14823BC-C39F-4FFB-9AC2-EA55E4D7EB0A}" type="parTrans" cxnId="{7C85E17A-8268-4B47-BAF7-3ED2120A5FF9}">
      <dgm:prSet/>
      <dgm:spPr/>
    </dgm:pt>
    <dgm:pt modelId="{A364317E-34F9-49C3-AFB4-F90F8674AC28}" type="sibTrans" cxnId="{7C85E17A-8268-4B47-BAF7-3ED2120A5FF9}">
      <dgm:prSet/>
      <dgm:spPr/>
    </dgm:pt>
    <dgm:pt modelId="{985B1892-0E78-4301-BDD2-3A7684762BE4}">
      <dgm:prSet phldr="0"/>
      <dgm:spPr/>
      <dgm:t>
        <a:bodyPr/>
        <a:lstStyle/>
        <a:p>
          <a:pPr rtl="0"/>
          <a:r>
            <a:rPr lang="en-US"/>
            <a:t>Integration</a:t>
          </a:r>
        </a:p>
      </dgm:t>
    </dgm:pt>
    <dgm:pt modelId="{5DEFB5E1-3C7D-47A1-8208-0164349B6360}" type="parTrans" cxnId="{C9315730-EA6D-4514-BFEC-6D24DA00053B}">
      <dgm:prSet/>
      <dgm:spPr/>
    </dgm:pt>
    <dgm:pt modelId="{8B20A97A-B654-4826-9769-A8696FDE0C15}" type="sibTrans" cxnId="{C9315730-EA6D-4514-BFEC-6D24DA00053B}">
      <dgm:prSet/>
      <dgm:spPr/>
    </dgm:pt>
    <dgm:pt modelId="{05A935F1-010F-4ABA-A3E0-F1B85F4A4CE2}" type="pres">
      <dgm:prSet presAssocID="{83563893-4313-43D5-8A8B-EBEC6701B57D}" presName="Name0" presStyleCnt="0">
        <dgm:presLayoutVars>
          <dgm:dir/>
          <dgm:animLvl val="lvl"/>
          <dgm:resizeHandles val="exact"/>
        </dgm:presLayoutVars>
      </dgm:prSet>
      <dgm:spPr/>
    </dgm:pt>
    <dgm:pt modelId="{EE1138C5-1602-479C-996A-8E1BD4D36F35}" type="pres">
      <dgm:prSet presAssocID="{6825AB59-77FF-4453-BAE0-D965ADA1B1D4}" presName="linNode" presStyleCnt="0"/>
      <dgm:spPr/>
    </dgm:pt>
    <dgm:pt modelId="{B1C8358D-38DB-46A0-ABA6-9D91C2591B08}" type="pres">
      <dgm:prSet presAssocID="{6825AB59-77FF-4453-BAE0-D965ADA1B1D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6B63CE0-A4A3-47BB-A8B9-1FEF52748558}" type="pres">
      <dgm:prSet presAssocID="{6825AB59-77FF-4453-BAE0-D965ADA1B1D4}" presName="descendantText" presStyleLbl="alignAccFollowNode1" presStyleIdx="0" presStyleCnt="4">
        <dgm:presLayoutVars>
          <dgm:bulletEnabled val="1"/>
        </dgm:presLayoutVars>
      </dgm:prSet>
      <dgm:spPr/>
    </dgm:pt>
    <dgm:pt modelId="{BE6F1EAD-BAC7-4F15-BF0B-297F2F060405}" type="pres">
      <dgm:prSet presAssocID="{0E8ACD1D-5968-4F6C-9AF6-6F0D53241436}" presName="sp" presStyleCnt="0"/>
      <dgm:spPr/>
    </dgm:pt>
    <dgm:pt modelId="{8213C529-489C-4452-A068-50CDDF2BD492}" type="pres">
      <dgm:prSet presAssocID="{193F04BB-04F9-4AFA-9F0F-DD2BFB7ADECA}" presName="linNode" presStyleCnt="0"/>
      <dgm:spPr/>
    </dgm:pt>
    <dgm:pt modelId="{3B4EDBC2-0917-43EE-9568-A30229CDC08B}" type="pres">
      <dgm:prSet presAssocID="{193F04BB-04F9-4AFA-9F0F-DD2BFB7ADEC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9373821-3E73-46D3-968D-4B369B327E37}" type="pres">
      <dgm:prSet presAssocID="{193F04BB-04F9-4AFA-9F0F-DD2BFB7ADECA}" presName="descendantText" presStyleLbl="alignAccFollowNode1" presStyleIdx="1" presStyleCnt="4">
        <dgm:presLayoutVars>
          <dgm:bulletEnabled val="1"/>
        </dgm:presLayoutVars>
      </dgm:prSet>
      <dgm:spPr/>
    </dgm:pt>
    <dgm:pt modelId="{294A78BA-C068-4743-ACC2-8F89F75BA965}" type="pres">
      <dgm:prSet presAssocID="{BD2999D0-EEFD-460E-A455-52CA0FF05CB2}" presName="sp" presStyleCnt="0"/>
      <dgm:spPr/>
    </dgm:pt>
    <dgm:pt modelId="{7261112E-E84A-43DD-B5D6-10C7AAE063DA}" type="pres">
      <dgm:prSet presAssocID="{645EEA9B-6881-4B90-8A54-B44247DAD9E6}" presName="linNode" presStyleCnt="0"/>
      <dgm:spPr/>
    </dgm:pt>
    <dgm:pt modelId="{AA45A6A1-7DDB-4BBE-999C-C8833E6AEC28}" type="pres">
      <dgm:prSet presAssocID="{645EEA9B-6881-4B90-8A54-B44247DAD9E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9E904FA-9A06-4213-8164-426FCCE54D09}" type="pres">
      <dgm:prSet presAssocID="{645EEA9B-6881-4B90-8A54-B44247DAD9E6}" presName="descendantText" presStyleLbl="alignAccFollowNode1" presStyleIdx="2" presStyleCnt="4">
        <dgm:presLayoutVars>
          <dgm:bulletEnabled val="1"/>
        </dgm:presLayoutVars>
      </dgm:prSet>
      <dgm:spPr/>
    </dgm:pt>
    <dgm:pt modelId="{8BF3E88C-0BF9-4807-B012-E7DC3A7322CD}" type="pres">
      <dgm:prSet presAssocID="{D8E3644C-FF9C-4B9E-BF22-A5A4192CB0CB}" presName="sp" presStyleCnt="0"/>
      <dgm:spPr/>
    </dgm:pt>
    <dgm:pt modelId="{8B3FF2AD-AC8D-4523-9C89-722E8407F8DD}" type="pres">
      <dgm:prSet presAssocID="{E8E0E0A6-A8B5-4873-851B-3458AC285285}" presName="linNode" presStyleCnt="0"/>
      <dgm:spPr/>
    </dgm:pt>
    <dgm:pt modelId="{B8FFBDB3-5984-4FBB-AF15-2616F0F06821}" type="pres">
      <dgm:prSet presAssocID="{E8E0E0A6-A8B5-4873-851B-3458AC28528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D1E70DC-4687-4765-A098-7A296B7708FE}" type="pres">
      <dgm:prSet presAssocID="{E8E0E0A6-A8B5-4873-851B-3458AC28528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7F169E07-D8A9-436B-A212-4EFFA5455515}" type="presOf" srcId="{238E6AEB-5EA3-45D8-A2A4-C509E5B306C4}" destId="{DD1E70DC-4687-4765-A098-7A296B7708FE}" srcOrd="0" destOrd="2" presId="urn:microsoft.com/office/officeart/2005/8/layout/vList5"/>
    <dgm:cxn modelId="{9B45940B-140F-4349-9AD5-24720FA17CD1}" srcId="{645EEA9B-6881-4B90-8A54-B44247DAD9E6}" destId="{F9EB628D-0D04-4EB2-9522-A4DC44B55C69}" srcOrd="0" destOrd="0" parTransId="{59FFF823-6F21-4C67-97B6-FFD6F1FCD253}" sibTransId="{1623C1DB-9609-49AB-A948-AE927C88BC79}"/>
    <dgm:cxn modelId="{84309F28-3D43-4789-A564-E397CA651187}" srcId="{645EEA9B-6881-4B90-8A54-B44247DAD9E6}" destId="{FC52D594-8319-41AA-B458-27C0DC32766F}" srcOrd="1" destOrd="0" parTransId="{15894A8C-0C81-44EE-9A25-B00BBA9E353F}" sibTransId="{DE31DCBB-57A5-405E-AB70-5064BFC215EB}"/>
    <dgm:cxn modelId="{C9315730-EA6D-4514-BFEC-6D24DA00053B}" srcId="{6825AB59-77FF-4453-BAE0-D965ADA1B1D4}" destId="{985B1892-0E78-4301-BDD2-3A7684762BE4}" srcOrd="2" destOrd="0" parTransId="{5DEFB5E1-3C7D-47A1-8208-0164349B6360}" sibTransId="{8B20A97A-B654-4826-9769-A8696FDE0C15}"/>
    <dgm:cxn modelId="{1A0C5935-699D-4FC0-B832-864986EA0629}" type="presOf" srcId="{B3DC31AB-2BB3-4559-BF2C-8174206BD42E}" destId="{DD1E70DC-4687-4765-A098-7A296B7708FE}" srcOrd="0" destOrd="0" presId="urn:microsoft.com/office/officeart/2005/8/layout/vList5"/>
    <dgm:cxn modelId="{22A24163-6E2B-4B75-B8BC-96E3C20AAC85}" type="presOf" srcId="{193F04BB-04F9-4AFA-9F0F-DD2BFB7ADECA}" destId="{3B4EDBC2-0917-43EE-9568-A30229CDC08B}" srcOrd="0" destOrd="0" presId="urn:microsoft.com/office/officeart/2005/8/layout/vList5"/>
    <dgm:cxn modelId="{480BA343-6EF6-4FB6-8DF3-D970CA0C891E}" type="presOf" srcId="{4E4389F4-8DF8-489C-9A7B-E7E4A6EB8D96}" destId="{59373821-3E73-46D3-968D-4B369B327E37}" srcOrd="0" destOrd="1" presId="urn:microsoft.com/office/officeart/2005/8/layout/vList5"/>
    <dgm:cxn modelId="{7020B743-7CEF-4B28-8B93-1BE7BCEA0421}" srcId="{83563893-4313-43D5-8A8B-EBEC6701B57D}" destId="{193F04BB-04F9-4AFA-9F0F-DD2BFB7ADECA}" srcOrd="1" destOrd="0" parTransId="{3F34B562-23DF-4370-95FF-D32ADA823828}" sibTransId="{BD2999D0-EEFD-460E-A455-52CA0FF05CB2}"/>
    <dgm:cxn modelId="{8C2D1348-52C8-45D7-96B3-917B26B513BD}" type="presOf" srcId="{72E6B288-F952-4237-AE75-F98E88557FE9}" destId="{96B63CE0-A4A3-47BB-A8B9-1FEF52748558}" srcOrd="0" destOrd="0" presId="urn:microsoft.com/office/officeart/2005/8/layout/vList5"/>
    <dgm:cxn modelId="{ECE3514D-2CA9-4E89-BFB1-8AF9312F4ECC}" type="presOf" srcId="{645EEA9B-6881-4B90-8A54-B44247DAD9E6}" destId="{AA45A6A1-7DDB-4BBE-999C-C8833E6AEC28}" srcOrd="0" destOrd="0" presId="urn:microsoft.com/office/officeart/2005/8/layout/vList5"/>
    <dgm:cxn modelId="{DBB8A951-C817-4D33-B9C4-F51FE2E429C1}" srcId="{6825AB59-77FF-4453-BAE0-D965ADA1B1D4}" destId="{6E53A9BC-A82D-4FD4-8CAC-34012C09C116}" srcOrd="1" destOrd="0" parTransId="{557F8868-6A44-433C-AB82-FC8B7325D322}" sibTransId="{E385B9EB-8930-4788-AB4A-16F7126B8AA4}"/>
    <dgm:cxn modelId="{45CB9D54-96D3-4476-AE5F-417CA9A20790}" type="presOf" srcId="{6E53A9BC-A82D-4FD4-8CAC-34012C09C116}" destId="{96B63CE0-A4A3-47BB-A8B9-1FEF52748558}" srcOrd="0" destOrd="1" presId="urn:microsoft.com/office/officeart/2005/8/layout/vList5"/>
    <dgm:cxn modelId="{392F4356-365C-477B-9793-883634088573}" type="presOf" srcId="{688FA7FD-1AC0-469C-B3E0-5543114973A4}" destId="{DD1E70DC-4687-4765-A098-7A296B7708FE}" srcOrd="0" destOrd="1" presId="urn:microsoft.com/office/officeart/2005/8/layout/vList5"/>
    <dgm:cxn modelId="{7C85E17A-8268-4B47-BAF7-3ED2120A5FF9}" srcId="{645EEA9B-6881-4B90-8A54-B44247DAD9E6}" destId="{4A69EDCE-33DB-4DF4-B00E-4CEA3ED0C2A3}" srcOrd="2" destOrd="0" parTransId="{D14823BC-C39F-4FFB-9AC2-EA55E4D7EB0A}" sibTransId="{A364317E-34F9-49C3-AFB4-F90F8674AC28}"/>
    <dgm:cxn modelId="{5552937C-BEE6-4804-92F8-9F06B50306DF}" srcId="{E8E0E0A6-A8B5-4873-851B-3458AC285285}" destId="{688FA7FD-1AC0-469C-B3E0-5543114973A4}" srcOrd="1" destOrd="0" parTransId="{045B6BF7-52C4-4BDA-ACA4-06A2CA47AF1D}" sibTransId="{DE28F37D-55A4-476E-B2A7-6A85255DA0FE}"/>
    <dgm:cxn modelId="{C775CC7E-0FBC-4907-98F1-2952036C331A}" type="presOf" srcId="{F2A6AB48-ED95-45B5-9933-51B618D3D1F3}" destId="{59373821-3E73-46D3-968D-4B369B327E37}" srcOrd="0" destOrd="0" presId="urn:microsoft.com/office/officeart/2005/8/layout/vList5"/>
    <dgm:cxn modelId="{E6580C82-E818-41F7-A458-6289999C052E}" srcId="{83563893-4313-43D5-8A8B-EBEC6701B57D}" destId="{645EEA9B-6881-4B90-8A54-B44247DAD9E6}" srcOrd="2" destOrd="0" parTransId="{CA87C854-750F-42F3-9E44-F5B5B65AECC0}" sibTransId="{D8E3644C-FF9C-4B9E-BF22-A5A4192CB0CB}"/>
    <dgm:cxn modelId="{670E6D85-9157-4D95-AD2E-7CE486AB729C}" type="presOf" srcId="{985B1892-0E78-4301-BDD2-3A7684762BE4}" destId="{96B63CE0-A4A3-47BB-A8B9-1FEF52748558}" srcOrd="0" destOrd="2" presId="urn:microsoft.com/office/officeart/2005/8/layout/vList5"/>
    <dgm:cxn modelId="{47547387-34C2-4219-871F-84B24055D038}" type="presOf" srcId="{FC52D594-8319-41AA-B458-27C0DC32766F}" destId="{E9E904FA-9A06-4213-8164-426FCCE54D09}" srcOrd="0" destOrd="1" presId="urn:microsoft.com/office/officeart/2005/8/layout/vList5"/>
    <dgm:cxn modelId="{1D84E68A-CA47-44E9-8A61-A34A5B293D2E}" srcId="{83563893-4313-43D5-8A8B-EBEC6701B57D}" destId="{E8E0E0A6-A8B5-4873-851B-3458AC285285}" srcOrd="3" destOrd="0" parTransId="{A44297BB-FE4B-4954-8465-FA26CE9BF4C0}" sibTransId="{452A6DED-20FF-4D72-84D3-8FFF9477C50B}"/>
    <dgm:cxn modelId="{F2F26D9F-1541-4A71-A989-CFE71673F8BA}" type="presOf" srcId="{F9EB628D-0D04-4EB2-9522-A4DC44B55C69}" destId="{E9E904FA-9A06-4213-8164-426FCCE54D09}" srcOrd="0" destOrd="0" presId="urn:microsoft.com/office/officeart/2005/8/layout/vList5"/>
    <dgm:cxn modelId="{7A35B6AF-B3E0-4FAC-BE1E-8D9B4227DDF2}" srcId="{83563893-4313-43D5-8A8B-EBEC6701B57D}" destId="{6825AB59-77FF-4453-BAE0-D965ADA1B1D4}" srcOrd="0" destOrd="0" parTransId="{7BB935F8-76EC-4A47-843F-196F34E031AB}" sibTransId="{0E8ACD1D-5968-4F6C-9AF6-6F0D53241436}"/>
    <dgm:cxn modelId="{705EC7B0-789F-4009-9D24-C3C0ED9262E2}" type="presOf" srcId="{E8E0E0A6-A8B5-4873-851B-3458AC285285}" destId="{B8FFBDB3-5984-4FBB-AF15-2616F0F06821}" srcOrd="0" destOrd="0" presId="urn:microsoft.com/office/officeart/2005/8/layout/vList5"/>
    <dgm:cxn modelId="{D11DC7B3-6CF4-4479-8259-894BFA0F6CE3}" type="presOf" srcId="{4A69EDCE-33DB-4DF4-B00E-4CEA3ED0C2A3}" destId="{E9E904FA-9A06-4213-8164-426FCCE54D09}" srcOrd="0" destOrd="2" presId="urn:microsoft.com/office/officeart/2005/8/layout/vList5"/>
    <dgm:cxn modelId="{ACD474B6-0472-4677-8FF1-13E91671EE7B}" srcId="{6825AB59-77FF-4453-BAE0-D965ADA1B1D4}" destId="{72E6B288-F952-4237-AE75-F98E88557FE9}" srcOrd="0" destOrd="0" parTransId="{986E948B-BE80-4E91-BCA9-3591A2E2E3C5}" sibTransId="{2BD78911-B725-424F-B32E-5F719D23E5AE}"/>
    <dgm:cxn modelId="{CC2537BC-73A3-4B26-B5D5-C98B27F3ACA2}" type="presOf" srcId="{6825AB59-77FF-4453-BAE0-D965ADA1B1D4}" destId="{B1C8358D-38DB-46A0-ABA6-9D91C2591B08}" srcOrd="0" destOrd="0" presId="urn:microsoft.com/office/officeart/2005/8/layout/vList5"/>
    <dgm:cxn modelId="{BDD5D4BD-2146-4F88-968C-4A603E16ACBF}" srcId="{193F04BB-04F9-4AFA-9F0F-DD2BFB7ADECA}" destId="{4E4389F4-8DF8-489C-9A7B-E7E4A6EB8D96}" srcOrd="1" destOrd="0" parTransId="{8E56EF89-337B-45BE-A945-F261822C9781}" sibTransId="{F09D9B49-89FB-4BF8-8CBF-4F640A6660FF}"/>
    <dgm:cxn modelId="{55E6AFD8-7A2A-4272-8225-B50047AB2DB4}" srcId="{193F04BB-04F9-4AFA-9F0F-DD2BFB7ADECA}" destId="{F2A6AB48-ED95-45B5-9933-51B618D3D1F3}" srcOrd="0" destOrd="0" parTransId="{AD4EB563-30F0-4727-B496-5C9B6B893337}" sibTransId="{9CDA9A62-1623-4CEF-92F8-A323E9D77418}"/>
    <dgm:cxn modelId="{F2255EEA-9EF5-411D-9D34-41264E8C81BE}" srcId="{E8E0E0A6-A8B5-4873-851B-3458AC285285}" destId="{B3DC31AB-2BB3-4559-BF2C-8174206BD42E}" srcOrd="0" destOrd="0" parTransId="{DAB42CA2-300D-47E8-9C1C-EAE49962E843}" sibTransId="{B65A38B0-13DD-4F6D-9494-0E617EF8A6E3}"/>
    <dgm:cxn modelId="{06CC45F2-BFB3-4312-A8B5-721FEAA4511A}" srcId="{E8E0E0A6-A8B5-4873-851B-3458AC285285}" destId="{238E6AEB-5EA3-45D8-A2A4-C509E5B306C4}" srcOrd="2" destOrd="0" parTransId="{31645519-86B2-4CB8-8675-16CF89E444BD}" sibTransId="{04C2829F-886E-4A86-A916-794B385C615D}"/>
    <dgm:cxn modelId="{82F78EF2-60E9-4047-9951-1707F7DD286F}" type="presOf" srcId="{83563893-4313-43D5-8A8B-EBEC6701B57D}" destId="{05A935F1-010F-4ABA-A3E0-F1B85F4A4CE2}" srcOrd="0" destOrd="0" presId="urn:microsoft.com/office/officeart/2005/8/layout/vList5"/>
    <dgm:cxn modelId="{A31EFBF3-F266-459C-91B2-DFBB2A493FBD}" type="presParOf" srcId="{05A935F1-010F-4ABA-A3E0-F1B85F4A4CE2}" destId="{EE1138C5-1602-479C-996A-8E1BD4D36F35}" srcOrd="0" destOrd="0" presId="urn:microsoft.com/office/officeart/2005/8/layout/vList5"/>
    <dgm:cxn modelId="{352F618C-8F4D-4E98-94C0-4626F10C664D}" type="presParOf" srcId="{EE1138C5-1602-479C-996A-8E1BD4D36F35}" destId="{B1C8358D-38DB-46A0-ABA6-9D91C2591B08}" srcOrd="0" destOrd="0" presId="urn:microsoft.com/office/officeart/2005/8/layout/vList5"/>
    <dgm:cxn modelId="{28D096B9-9BD2-41EF-A60B-9C725A8A5425}" type="presParOf" srcId="{EE1138C5-1602-479C-996A-8E1BD4D36F35}" destId="{96B63CE0-A4A3-47BB-A8B9-1FEF52748558}" srcOrd="1" destOrd="0" presId="urn:microsoft.com/office/officeart/2005/8/layout/vList5"/>
    <dgm:cxn modelId="{19D57DFE-26F2-4648-BFCC-07C047113B85}" type="presParOf" srcId="{05A935F1-010F-4ABA-A3E0-F1B85F4A4CE2}" destId="{BE6F1EAD-BAC7-4F15-BF0B-297F2F060405}" srcOrd="1" destOrd="0" presId="urn:microsoft.com/office/officeart/2005/8/layout/vList5"/>
    <dgm:cxn modelId="{B547CFFE-9C09-4096-9AE0-87F57D780FC0}" type="presParOf" srcId="{05A935F1-010F-4ABA-A3E0-F1B85F4A4CE2}" destId="{8213C529-489C-4452-A068-50CDDF2BD492}" srcOrd="2" destOrd="0" presId="urn:microsoft.com/office/officeart/2005/8/layout/vList5"/>
    <dgm:cxn modelId="{9722895F-F83B-489B-BBD4-EC7E97568713}" type="presParOf" srcId="{8213C529-489C-4452-A068-50CDDF2BD492}" destId="{3B4EDBC2-0917-43EE-9568-A30229CDC08B}" srcOrd="0" destOrd="0" presId="urn:microsoft.com/office/officeart/2005/8/layout/vList5"/>
    <dgm:cxn modelId="{56B8E2DC-41E6-4DC9-9E0B-EE11D644ED7A}" type="presParOf" srcId="{8213C529-489C-4452-A068-50CDDF2BD492}" destId="{59373821-3E73-46D3-968D-4B369B327E37}" srcOrd="1" destOrd="0" presId="urn:microsoft.com/office/officeart/2005/8/layout/vList5"/>
    <dgm:cxn modelId="{0649BCCD-AA60-4734-B6AF-D63E24F79C28}" type="presParOf" srcId="{05A935F1-010F-4ABA-A3E0-F1B85F4A4CE2}" destId="{294A78BA-C068-4743-ACC2-8F89F75BA965}" srcOrd="3" destOrd="0" presId="urn:microsoft.com/office/officeart/2005/8/layout/vList5"/>
    <dgm:cxn modelId="{17463742-1C65-4236-8A6E-B0DD6105B905}" type="presParOf" srcId="{05A935F1-010F-4ABA-A3E0-F1B85F4A4CE2}" destId="{7261112E-E84A-43DD-B5D6-10C7AAE063DA}" srcOrd="4" destOrd="0" presId="urn:microsoft.com/office/officeart/2005/8/layout/vList5"/>
    <dgm:cxn modelId="{A81BC511-B172-46F5-89B5-3B99282F8DD8}" type="presParOf" srcId="{7261112E-E84A-43DD-B5D6-10C7AAE063DA}" destId="{AA45A6A1-7DDB-4BBE-999C-C8833E6AEC28}" srcOrd="0" destOrd="0" presId="urn:microsoft.com/office/officeart/2005/8/layout/vList5"/>
    <dgm:cxn modelId="{73FE4303-CAE0-49CA-A42F-016D37863444}" type="presParOf" srcId="{7261112E-E84A-43DD-B5D6-10C7AAE063DA}" destId="{E9E904FA-9A06-4213-8164-426FCCE54D09}" srcOrd="1" destOrd="0" presId="urn:microsoft.com/office/officeart/2005/8/layout/vList5"/>
    <dgm:cxn modelId="{74B8F905-EE15-4ACD-9B5F-B123FC55B542}" type="presParOf" srcId="{05A935F1-010F-4ABA-A3E0-F1B85F4A4CE2}" destId="{8BF3E88C-0BF9-4807-B012-E7DC3A7322CD}" srcOrd="5" destOrd="0" presId="urn:microsoft.com/office/officeart/2005/8/layout/vList5"/>
    <dgm:cxn modelId="{E32717F5-928B-4483-A03B-4399C21D6CAD}" type="presParOf" srcId="{05A935F1-010F-4ABA-A3E0-F1B85F4A4CE2}" destId="{8B3FF2AD-AC8D-4523-9C89-722E8407F8DD}" srcOrd="6" destOrd="0" presId="urn:microsoft.com/office/officeart/2005/8/layout/vList5"/>
    <dgm:cxn modelId="{FCCB97BF-8C17-4ADD-AFA8-7F48738B4455}" type="presParOf" srcId="{8B3FF2AD-AC8D-4523-9C89-722E8407F8DD}" destId="{B8FFBDB3-5984-4FBB-AF15-2616F0F06821}" srcOrd="0" destOrd="0" presId="urn:microsoft.com/office/officeart/2005/8/layout/vList5"/>
    <dgm:cxn modelId="{C39DCE25-E9F5-4D66-ADDC-D881BC65A5B5}" type="presParOf" srcId="{8B3FF2AD-AC8D-4523-9C89-722E8407F8DD}" destId="{DD1E70DC-4687-4765-A098-7A296B7708F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63CE0-A4A3-47BB-A8B9-1FEF52748558}">
      <dsp:nvSpPr>
        <dsp:cNvPr id="0" name=""/>
        <dsp:cNvSpPr/>
      </dsp:nvSpPr>
      <dsp:spPr>
        <a:xfrm rot="5400000">
          <a:off x="4291100" y="-1737399"/>
          <a:ext cx="718680" cy="437688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err="1">
              <a:latin typeface="Calibri Light" panose="020F0302020204030204"/>
            </a:rPr>
            <a:t>ReactJs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JS, CSS, HTML</a:t>
          </a:r>
          <a:endParaRPr lang="en-US" sz="1200" kern="1200">
            <a:latin typeface="Calibri Light" panose="020F0302020204030204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Integration</a:t>
          </a:r>
        </a:p>
      </dsp:txBody>
      <dsp:txXfrm rot="-5400000">
        <a:off x="2461998" y="126786"/>
        <a:ext cx="4341802" cy="648514"/>
      </dsp:txXfrm>
    </dsp:sp>
    <dsp:sp modelId="{B1C8358D-38DB-46A0-ABA6-9D91C2591B08}">
      <dsp:nvSpPr>
        <dsp:cNvPr id="0" name=""/>
        <dsp:cNvSpPr/>
      </dsp:nvSpPr>
      <dsp:spPr>
        <a:xfrm>
          <a:off x="0" y="1867"/>
          <a:ext cx="2461997" cy="8983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Harsha </a:t>
          </a:r>
          <a:r>
            <a:rPr lang="en-US" sz="2500" kern="1200" err="1">
              <a:latin typeface="Calibri Light" panose="020F0302020204030204"/>
            </a:rPr>
            <a:t>Valiveti</a:t>
          </a:r>
          <a:endParaRPr lang="en-US" sz="2500" kern="1200"/>
        </a:p>
      </dsp:txBody>
      <dsp:txXfrm>
        <a:off x="43854" y="45721"/>
        <a:ext cx="2374289" cy="810642"/>
      </dsp:txXfrm>
    </dsp:sp>
    <dsp:sp modelId="{59373821-3E73-46D3-968D-4B369B327E37}">
      <dsp:nvSpPr>
        <dsp:cNvPr id="0" name=""/>
        <dsp:cNvSpPr/>
      </dsp:nvSpPr>
      <dsp:spPr>
        <a:xfrm rot="5400000">
          <a:off x="4291100" y="-794131"/>
          <a:ext cx="718680" cy="437688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err="1">
              <a:latin typeface="Calibri Light" panose="020F0302020204030204"/>
            </a:rPr>
            <a:t>ReactJs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alibri Light" panose="020F0302020204030204"/>
            </a:rPr>
            <a:t>JS, CSS, HTML</a:t>
          </a:r>
        </a:p>
      </dsp:txBody>
      <dsp:txXfrm rot="-5400000">
        <a:off x="2461998" y="1070054"/>
        <a:ext cx="4341802" cy="648514"/>
      </dsp:txXfrm>
    </dsp:sp>
    <dsp:sp modelId="{3B4EDBC2-0917-43EE-9568-A30229CDC08B}">
      <dsp:nvSpPr>
        <dsp:cNvPr id="0" name=""/>
        <dsp:cNvSpPr/>
      </dsp:nvSpPr>
      <dsp:spPr>
        <a:xfrm>
          <a:off x="0" y="945136"/>
          <a:ext cx="2461997" cy="8983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Jackie Drs</a:t>
          </a:r>
          <a:endParaRPr lang="en-US" sz="2500" kern="1200"/>
        </a:p>
      </dsp:txBody>
      <dsp:txXfrm>
        <a:off x="43854" y="988990"/>
        <a:ext cx="2374289" cy="810642"/>
      </dsp:txXfrm>
    </dsp:sp>
    <dsp:sp modelId="{E9E904FA-9A06-4213-8164-426FCCE54D09}">
      <dsp:nvSpPr>
        <dsp:cNvPr id="0" name=""/>
        <dsp:cNvSpPr/>
      </dsp:nvSpPr>
      <dsp:spPr>
        <a:xfrm rot="5400000">
          <a:off x="4291100" y="149137"/>
          <a:ext cx="718680" cy="437688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alibri Light" panose="020F0302020204030204"/>
            </a:rPr>
            <a:t>Django Python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err="1">
              <a:latin typeface="Calibri Light" panose="020F0302020204030204"/>
            </a:rPr>
            <a:t>ReactJs</a:t>
          </a:r>
          <a:endParaRPr lang="en-US" sz="1200" kern="1200">
            <a:latin typeface="Calibri Light" panose="020F0302020204030204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alibri Light" panose="020F0302020204030204"/>
            </a:rPr>
            <a:t>Integration</a:t>
          </a:r>
        </a:p>
      </dsp:txBody>
      <dsp:txXfrm rot="-5400000">
        <a:off x="2461998" y="2013323"/>
        <a:ext cx="4341802" cy="648514"/>
      </dsp:txXfrm>
    </dsp:sp>
    <dsp:sp modelId="{AA45A6A1-7DDB-4BBE-999C-C8833E6AEC28}">
      <dsp:nvSpPr>
        <dsp:cNvPr id="0" name=""/>
        <dsp:cNvSpPr/>
      </dsp:nvSpPr>
      <dsp:spPr>
        <a:xfrm>
          <a:off x="0" y="1888404"/>
          <a:ext cx="2461997" cy="8983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Andrew Gotts</a:t>
          </a:r>
        </a:p>
      </dsp:txBody>
      <dsp:txXfrm>
        <a:off x="43854" y="1932258"/>
        <a:ext cx="2374289" cy="810642"/>
      </dsp:txXfrm>
    </dsp:sp>
    <dsp:sp modelId="{DD1E70DC-4687-4765-A098-7A296B7708FE}">
      <dsp:nvSpPr>
        <dsp:cNvPr id="0" name=""/>
        <dsp:cNvSpPr/>
      </dsp:nvSpPr>
      <dsp:spPr>
        <a:xfrm rot="5400000">
          <a:off x="4291100" y="1092405"/>
          <a:ext cx="718680" cy="437688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alibri Light" panose="020F0302020204030204"/>
            </a:rPr>
            <a:t>Django Python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alibri Light" panose="020F0302020204030204"/>
            </a:rPr>
            <a:t>MySQL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alibri Light" panose="020F0302020204030204"/>
            </a:rPr>
            <a:t>Backend Deployment</a:t>
          </a:r>
        </a:p>
      </dsp:txBody>
      <dsp:txXfrm rot="-5400000">
        <a:off x="2461998" y="2956591"/>
        <a:ext cx="4341802" cy="648514"/>
      </dsp:txXfrm>
    </dsp:sp>
    <dsp:sp modelId="{B8FFBDB3-5984-4FBB-AF15-2616F0F06821}">
      <dsp:nvSpPr>
        <dsp:cNvPr id="0" name=""/>
        <dsp:cNvSpPr/>
      </dsp:nvSpPr>
      <dsp:spPr>
        <a:xfrm>
          <a:off x="0" y="2831672"/>
          <a:ext cx="2461997" cy="8983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Deepan Elangovan</a:t>
          </a:r>
        </a:p>
      </dsp:txBody>
      <dsp:txXfrm>
        <a:off x="43854" y="2875526"/>
        <a:ext cx="2374289" cy="810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50349-FF67-4E93-90F0-320AEDDDC1FE}" type="datetimeFigureOut"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7400C-B9E1-4D94-9C89-B9DA54D86D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5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US"/>
              <a:t>The project will be developed in a series of five sprints over a span of 12 weeks. Each sprint will consist of two weeks with user stories for each deliverable. </a:t>
            </a:r>
          </a:p>
          <a:p>
            <a:pPr marL="285750" indent="-285750">
              <a:buFont typeface="Arial,Sans-Serif"/>
              <a:buChar char="•"/>
            </a:pPr>
            <a:r>
              <a:rPr lang="en-US"/>
              <a:t>The estimated milestone and deliverable for each sprint is again broken down to each week deliverable. Each week a new feature is added and tested towards the development of the project.</a:t>
            </a:r>
          </a:p>
          <a:p>
            <a:pPr marL="285750" indent="-285750">
              <a:buFont typeface="Arial,Sans-Serif"/>
              <a:buChar char="•"/>
            </a:pPr>
            <a:r>
              <a:rPr lang="en-US"/>
              <a:t>All the features are going to be implemented by our team members with third party API integration if required.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7885-3AAD-4069-93CB-2FF0ADC54077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64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86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41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97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21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58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9557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8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5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7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9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3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01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39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Guitar tangled with Christmas lights">
            <a:extLst>
              <a:ext uri="{FF2B5EF4-FFF2-40B4-BE49-F238E27FC236}">
                <a16:creationId xmlns:a16="http://schemas.microsoft.com/office/drawing/2014/main" id="{05C9B2F6-3914-4278-B47A-19F72E67F9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27" name="Picture 41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Gigs N' Chill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 cap="none">
                <a:cs typeface="Calibri"/>
              </a:rPr>
              <a:t>Harsha </a:t>
            </a:r>
            <a:r>
              <a:rPr lang="en-US" cap="none" err="1">
                <a:ea typeface="+mn-lt"/>
                <a:cs typeface="+mn-lt"/>
              </a:rPr>
              <a:t>Valiveti</a:t>
            </a:r>
            <a:r>
              <a:rPr lang="en-US" cap="none">
                <a:cs typeface="Calibri"/>
              </a:rPr>
              <a:t>, Deepan </a:t>
            </a:r>
            <a:r>
              <a:rPr lang="en-US" cap="none">
                <a:ea typeface="+mn-lt"/>
                <a:cs typeface="+mn-lt"/>
              </a:rPr>
              <a:t>Elangovan</a:t>
            </a:r>
            <a:r>
              <a:rPr lang="en-US" cap="none">
                <a:cs typeface="Calibri"/>
              </a:rPr>
              <a:t>, Andrew Gotts, Jackie Drs  </a:t>
            </a:r>
          </a:p>
          <a:p>
            <a:r>
              <a:rPr lang="en-US" cap="none">
                <a:cs typeface="Calibri"/>
              </a:rPr>
              <a:t>Team </a:t>
            </a:r>
            <a:r>
              <a:rPr lang="en-US" b="1" cap="none">
                <a:cs typeface="Calibri"/>
              </a:rPr>
              <a:t>17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50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63E7BCA-E0FA-4E55-B6F9-296548775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6E130B-775E-4AE3-971F-4765BB84A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6762C8-8838-41E2-8D48-F968A35A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>
                <a:solidFill>
                  <a:srgbClr val="FFFFFF"/>
                </a:solidFill>
              </a:rPr>
              <a:t>Idea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614AD-3357-4C1F-AB61-249F95ECE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>
                <a:solidFill>
                  <a:srgbClr val="FFFFFF"/>
                </a:solidFill>
              </a:rPr>
              <a:t>Promoting local events which ar</a:t>
            </a:r>
            <a:r>
              <a:rPr lang="en-US" cap="all">
                <a:solidFill>
                  <a:schemeClr val="bg1"/>
                </a:solidFill>
              </a:rPr>
              <a:t>e affected by COVID</a:t>
            </a:r>
          </a:p>
          <a:p>
            <a:pPr marL="0" indent="0" algn="r">
              <a:buNone/>
            </a:pPr>
            <a:endParaRPr lang="en-US" cap="all">
              <a:solidFill>
                <a:schemeClr val="bg1"/>
              </a:solidFill>
              <a:cs typeface="Calibri"/>
            </a:endParaRPr>
          </a:p>
        </p:txBody>
      </p:sp>
      <p:sp useBgFill="1">
        <p:nvSpPr>
          <p:cNvPr id="19" name="Rounded Rectangle 3">
            <a:extLst>
              <a:ext uri="{FF2B5EF4-FFF2-40B4-BE49-F238E27FC236}">
                <a16:creationId xmlns:a16="http://schemas.microsoft.com/office/drawing/2014/main" id="{47D1B3D9-1F1B-468B-AC82-D0DD90D05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2379" y="639097"/>
            <a:ext cx="5471927" cy="5575439"/>
          </a:xfrm>
          <a:prstGeom prst="roundRect">
            <a:avLst>
              <a:gd name="adj" fmla="val 531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02EE694-4B17-4261-9B0E-0DD0881BB8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20971" y="2251911"/>
            <a:ext cx="4173253" cy="23370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5EBDCD-B405-424D-A614-2A9A213060C0}"/>
              </a:ext>
            </a:extLst>
          </p:cNvPr>
          <p:cNvSpPr/>
          <p:nvPr/>
        </p:nvSpPr>
        <p:spPr>
          <a:xfrm>
            <a:off x="1808746" y="5398168"/>
            <a:ext cx="992605" cy="3810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MUSIC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36AD7-9D72-4AB6-AD4C-8671284277C9}"/>
              </a:ext>
            </a:extLst>
          </p:cNvPr>
          <p:cNvSpPr/>
          <p:nvPr/>
        </p:nvSpPr>
        <p:spPr>
          <a:xfrm>
            <a:off x="2991852" y="5398168"/>
            <a:ext cx="1012657" cy="3810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PLAYS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295B8-7475-433C-BA40-04BCF94B6484}"/>
              </a:ext>
            </a:extLst>
          </p:cNvPr>
          <p:cNvSpPr/>
          <p:nvPr/>
        </p:nvSpPr>
        <p:spPr>
          <a:xfrm>
            <a:off x="4265193" y="5398167"/>
            <a:ext cx="1193132" cy="3810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MOVIES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7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FBA1-7CEA-DCB2-8533-41A3A50C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482" y="179962"/>
            <a:ext cx="2778936" cy="1456267"/>
          </a:xfrm>
        </p:spPr>
        <p:txBody>
          <a:bodyPr>
            <a:normAutofit/>
          </a:bodyPr>
          <a:lstStyle/>
          <a:p>
            <a:r>
              <a:rPr lang="en-US" sz="4800" b="1">
                <a:cs typeface="Calibri Light"/>
              </a:rPr>
              <a:t>Features</a:t>
            </a:r>
            <a:endParaRPr lang="en-US" sz="48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23268-62D9-8F6A-B4EA-BA4A91A74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185" y="1939407"/>
            <a:ext cx="4995334" cy="36491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600" b="1">
                <a:cs typeface="Calibri" panose="020F0502020204030204"/>
              </a:rPr>
              <a:t>Core Features</a:t>
            </a:r>
          </a:p>
          <a:p>
            <a:r>
              <a:rPr lang="en-US" sz="3200">
                <a:cs typeface="Calibri" panose="020F0502020204030204"/>
              </a:rPr>
              <a:t>Login/Sign up</a:t>
            </a:r>
            <a:endParaRPr lang="en-US" sz="3200">
              <a:ea typeface="Calibri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3200">
                <a:cs typeface="Calibri" panose="020F0502020204030204"/>
              </a:rPr>
              <a:t>Search Page</a:t>
            </a:r>
            <a:endParaRPr lang="en-US" sz="3200">
              <a:ea typeface="Calibri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3200">
                <a:cs typeface="Calibri" panose="020F0502020204030204"/>
              </a:rPr>
              <a:t>Profile Page</a:t>
            </a:r>
            <a:endParaRPr lang="en-US" sz="3200">
              <a:ea typeface="Calibri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3200">
                <a:cs typeface="Calibri" panose="020F0502020204030204"/>
              </a:rPr>
              <a:t>Book an Event</a:t>
            </a:r>
            <a:endParaRPr lang="en-US" sz="3200">
              <a:ea typeface="Calibri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3200">
                <a:cs typeface="Calibri" panose="020F0502020204030204"/>
              </a:rPr>
              <a:t>Create an Event</a:t>
            </a:r>
            <a:endParaRPr lang="en-US" sz="3200">
              <a:ea typeface="Calibri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3200">
                <a:cs typeface="Calibri" panose="020F0502020204030204"/>
              </a:rPr>
              <a:t>Chat</a:t>
            </a:r>
            <a:endParaRPr lang="en-US" sz="3200">
              <a:ea typeface="Calibri"/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BA597-C58F-78EC-6013-36E17F00A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8278" y="1939407"/>
            <a:ext cx="4995332" cy="3649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>
                <a:cs typeface="Calibri" panose="020F0502020204030204"/>
              </a:rPr>
              <a:t>Additional Features</a:t>
            </a:r>
            <a:endParaRPr lang="en-US" sz="3600">
              <a:cs typeface="Calibri" panose="020F0502020204030204"/>
            </a:endParaRPr>
          </a:p>
          <a:p>
            <a:r>
              <a:rPr lang="en-US" sz="3200">
                <a:cs typeface="Calibri" panose="020F0502020204030204"/>
              </a:rPr>
              <a:t>Bookmarks</a:t>
            </a:r>
            <a:endParaRPr lang="en-US" sz="3200">
              <a:ea typeface="Calibri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3200">
                <a:cs typeface="Calibri" panose="020F0502020204030204"/>
              </a:rPr>
              <a:t>Invitation for Events</a:t>
            </a:r>
            <a:endParaRPr lang="en-US" sz="3200">
              <a:ea typeface="Calibri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7136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8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4E06D4-26EC-4DAB-8413-95E3F184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3746091" cy="55710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ROLES &amp; responsibilities</a:t>
            </a:r>
            <a:r>
              <a:rPr lang="en-US"/>
              <a:t> </a:t>
            </a: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7BB8405A-7AAC-4DBC-B46B-51E186BEFC1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3599268"/>
              </p:ext>
            </p:extLst>
          </p:nvPr>
        </p:nvGraphicFramePr>
        <p:xfrm>
          <a:off x="4649650" y="1561464"/>
          <a:ext cx="6838883" cy="3731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4195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78EB4B-1D5A-4E59-A7A4-B84BB5EC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21" y="382229"/>
            <a:ext cx="7568243" cy="9986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b="1"/>
              <a:t>Sprint Contribution (Hours)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04351F3A-8F06-4F61-9111-CEB77877E3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910610"/>
              </p:ext>
            </p:extLst>
          </p:nvPr>
        </p:nvGraphicFramePr>
        <p:xfrm>
          <a:off x="1253612" y="1602807"/>
          <a:ext cx="9687067" cy="385575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22043">
                  <a:extLst>
                    <a:ext uri="{9D8B030D-6E8A-4147-A177-3AD203B41FA5}">
                      <a16:colId xmlns:a16="http://schemas.microsoft.com/office/drawing/2014/main" val="2704279189"/>
                    </a:ext>
                  </a:extLst>
                </a:gridCol>
                <a:gridCol w="1289662">
                  <a:extLst>
                    <a:ext uri="{9D8B030D-6E8A-4147-A177-3AD203B41FA5}">
                      <a16:colId xmlns:a16="http://schemas.microsoft.com/office/drawing/2014/main" val="3323487218"/>
                    </a:ext>
                  </a:extLst>
                </a:gridCol>
                <a:gridCol w="1639706">
                  <a:extLst>
                    <a:ext uri="{9D8B030D-6E8A-4147-A177-3AD203B41FA5}">
                      <a16:colId xmlns:a16="http://schemas.microsoft.com/office/drawing/2014/main" val="1054636563"/>
                    </a:ext>
                  </a:extLst>
                </a:gridCol>
                <a:gridCol w="1321873">
                  <a:extLst>
                    <a:ext uri="{9D8B030D-6E8A-4147-A177-3AD203B41FA5}">
                      <a16:colId xmlns:a16="http://schemas.microsoft.com/office/drawing/2014/main" val="1091892939"/>
                    </a:ext>
                  </a:extLst>
                </a:gridCol>
                <a:gridCol w="1171261">
                  <a:extLst>
                    <a:ext uri="{9D8B030D-6E8A-4147-A177-3AD203B41FA5}">
                      <a16:colId xmlns:a16="http://schemas.microsoft.com/office/drawing/2014/main" val="900320499"/>
                    </a:ext>
                  </a:extLst>
                </a:gridCol>
                <a:gridCol w="1171261">
                  <a:extLst>
                    <a:ext uri="{9D8B030D-6E8A-4147-A177-3AD203B41FA5}">
                      <a16:colId xmlns:a16="http://schemas.microsoft.com/office/drawing/2014/main" val="1562769518"/>
                    </a:ext>
                  </a:extLst>
                </a:gridCol>
                <a:gridCol w="1171261">
                  <a:extLst>
                    <a:ext uri="{9D8B030D-6E8A-4147-A177-3AD203B41FA5}">
                      <a16:colId xmlns:a16="http://schemas.microsoft.com/office/drawing/2014/main" val="1624879296"/>
                    </a:ext>
                  </a:extLst>
                </a:gridCol>
              </a:tblGrid>
              <a:tr h="540202">
                <a:tc>
                  <a:txBody>
                    <a:bodyPr/>
                    <a:lstStyle/>
                    <a:p>
                      <a:pPr algn="ctr"/>
                      <a:endParaRPr lang="en-US" sz="1600" b="1" cap="none" spc="0">
                        <a:solidFill>
                          <a:schemeClr val="bg1"/>
                        </a:solidFill>
                      </a:endParaRPr>
                    </a:p>
                  </a:txBody>
                  <a:tcPr marL="42288" marR="42288" marT="42288" marB="84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Harsha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marL="42288" marR="42288" marT="42288" marB="84576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Deepan</a:t>
                      </a:r>
                    </a:p>
                  </a:txBody>
                  <a:tcPr marL="42288" marR="42288" marT="42288" marB="84576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Andrew</a:t>
                      </a:r>
                    </a:p>
                  </a:txBody>
                  <a:tcPr marL="42288" marR="42288" marT="42288" marB="84576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Jackie</a:t>
                      </a:r>
                    </a:p>
                  </a:txBody>
                  <a:tcPr marL="42288" marR="42288" marT="42288" marB="84576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Estimated Hours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Total Hours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58871"/>
                  </a:ext>
                </a:extLst>
              </a:tr>
              <a:tr h="5402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SPRINT 1</a:t>
                      </a:r>
                    </a:p>
                  </a:txBody>
                  <a:tcPr marL="42288" marR="42288" marT="42288" marB="84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88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5086"/>
                  </a:ext>
                </a:extLst>
              </a:tr>
              <a:tr h="5402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SPRINT 2</a:t>
                      </a:r>
                    </a:p>
                  </a:txBody>
                  <a:tcPr marL="42288" marR="42288" marT="42288" marB="84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20.5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27.5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28.5</a:t>
                      </a:r>
                      <a:endParaRPr lang="en-US"/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15.5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92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461918"/>
                  </a:ext>
                </a:extLst>
              </a:tr>
              <a:tr h="5402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SPRINT 3</a:t>
                      </a:r>
                    </a:p>
                  </a:txBody>
                  <a:tcPr marL="42288" marR="42288" marT="42288" marB="84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15.5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12.5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86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38532"/>
                  </a:ext>
                </a:extLst>
              </a:tr>
              <a:tr h="5402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SPRINT 4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20.5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27.5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23.5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75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579399"/>
                  </a:ext>
                </a:extLst>
              </a:tr>
              <a:tr h="5402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SPRINT 5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34.5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32.5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46.5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6.5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120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44716"/>
                  </a:ext>
                </a:extLst>
              </a:tr>
              <a:tr h="5402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Total Hours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143.5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135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75.5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250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461</a:t>
                      </a:r>
                    </a:p>
                  </a:txBody>
                  <a:tcPr marL="42288" marR="42288" marT="42288" marB="84576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67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622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8B2B4C2F5B24EB999855750F23187" ma:contentTypeVersion="7" ma:contentTypeDescription="Create a new document." ma:contentTypeScope="" ma:versionID="bd50f4bd3676afc9e3bb65b634a60814">
  <xsd:schema xmlns:xsd="http://www.w3.org/2001/XMLSchema" xmlns:xs="http://www.w3.org/2001/XMLSchema" xmlns:p="http://schemas.microsoft.com/office/2006/metadata/properties" xmlns:ns2="92df3fba-c0ce-48fa-b3d9-aaceaaf891c5" targetNamespace="http://schemas.microsoft.com/office/2006/metadata/properties" ma:root="true" ma:fieldsID="03a55fddacb44440b3a2518d9ba8d745" ns2:_="">
    <xsd:import namespace="92df3fba-c0ce-48fa-b3d9-aaceaaf891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df3fba-c0ce-48fa-b3d9-aaceaaf891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D5F172-0D51-4BBA-B8B0-90E16DA766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6DC97A-9DA9-4473-AEFA-124A66E481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B187EA-7996-4380-BD6B-5ACDA04E80AB}">
  <ds:schemaRefs>
    <ds:schemaRef ds:uri="92df3fba-c0ce-48fa-b3d9-aaceaaf891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Celestial</vt:lpstr>
      <vt:lpstr>Gigs N' Chill</vt:lpstr>
      <vt:lpstr>Idea</vt:lpstr>
      <vt:lpstr>Features</vt:lpstr>
      <vt:lpstr>ROLES &amp; responsibilities </vt:lpstr>
      <vt:lpstr>Sprint Contribution (Hours)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2022-04-25T23:48:17Z</dcterms:created>
  <dcterms:modified xsi:type="dcterms:W3CDTF">2022-04-26T23:15:40Z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0x0101002898B2B4C2F5B24EB999855750F23187</vt:lpwstr>
  </property>
</Properties>
</file>