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4" r:id="rId2"/>
    <p:sldMasterId id="2147483761" r:id="rId3"/>
    <p:sldMasterId id="2147483763" r:id="rId4"/>
    <p:sldMasterId id="2147483771" r:id="rId5"/>
  </p:sldMasterIdLst>
  <p:notesMasterIdLst>
    <p:notesMasterId r:id="rId31"/>
  </p:notesMasterIdLst>
  <p:sldIdLst>
    <p:sldId id="275" r:id="rId6"/>
    <p:sldId id="286" r:id="rId7"/>
    <p:sldId id="287" r:id="rId8"/>
    <p:sldId id="279" r:id="rId9"/>
    <p:sldId id="280" r:id="rId10"/>
    <p:sldId id="284" r:id="rId11"/>
    <p:sldId id="288" r:id="rId12"/>
    <p:sldId id="291" r:id="rId13"/>
    <p:sldId id="290" r:id="rId14"/>
    <p:sldId id="289" r:id="rId15"/>
    <p:sldId id="292" r:id="rId16"/>
    <p:sldId id="293" r:id="rId17"/>
    <p:sldId id="294" r:id="rId18"/>
    <p:sldId id="295" r:id="rId19"/>
    <p:sldId id="298" r:id="rId20"/>
    <p:sldId id="299" r:id="rId21"/>
    <p:sldId id="301" r:id="rId22"/>
    <p:sldId id="300" r:id="rId23"/>
    <p:sldId id="302" r:id="rId24"/>
    <p:sldId id="304" r:id="rId25"/>
    <p:sldId id="303" r:id="rId26"/>
    <p:sldId id="306" r:id="rId27"/>
    <p:sldId id="307" r:id="rId28"/>
    <p:sldId id="309" r:id="rId29"/>
    <p:sldId id="31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p:cViewPr varScale="1">
        <p:scale>
          <a:sx n="78" d="100"/>
          <a:sy n="78" d="100"/>
        </p:scale>
        <p:origin x="1594" y="62"/>
      </p:cViewPr>
      <p:guideLst>
        <p:guide orient="horz" pos="2160"/>
        <p:guide pos="2880"/>
      </p:guideLst>
    </p:cSldViewPr>
  </p:slideViewPr>
  <p:outlineViewPr>
    <p:cViewPr>
      <p:scale>
        <a:sx n="33" d="100"/>
        <a:sy n="33" d="100"/>
      </p:scale>
      <p:origin x="0" y="4493"/>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72F4-799A-4C34-81C5-EB6A252DDCE8}" type="datetimeFigureOut">
              <a:rPr lang="en-IN" smtClean="0"/>
              <a:t>11-06-2023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6BF06-002B-4650-AB36-943B25D73922}" type="slidenum">
              <a:rPr lang="en-IN" smtClean="0"/>
              <a:t>‹#›</a:t>
            </a:fld>
            <a:endParaRPr lang="en-IN"/>
          </a:p>
        </p:txBody>
      </p:sp>
    </p:spTree>
    <p:extLst>
      <p:ext uri="{BB962C8B-B14F-4D97-AF65-F5344CB8AC3E}">
        <p14:creationId xmlns:p14="http://schemas.microsoft.com/office/powerpoint/2010/main" val="486763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Google Shape;81;p1:notes">
            <a:extLst>
              <a:ext uri="{FF2B5EF4-FFF2-40B4-BE49-F238E27FC236}">
                <a16:creationId xmlns:a16="http://schemas.microsoft.com/office/drawing/2014/main" id="{D8FCA28D-46B4-40AE-EC8A-DC1A201D163E}"/>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6147" name="Google Shape;82;p1:notes">
            <a:extLst>
              <a:ext uri="{FF2B5EF4-FFF2-40B4-BE49-F238E27FC236}">
                <a16:creationId xmlns:a16="http://schemas.microsoft.com/office/drawing/2014/main" id="{8CD83BAD-8608-89C3-BEB8-3EA8B52C9ED1}"/>
              </a:ext>
            </a:extLst>
          </p:cNvPr>
          <p:cNvSpPr>
            <a:spLocks noGrp="1" noRot="1" noChangeAspect="1" noTextEdit="1"/>
          </p:cNvSpPr>
          <p:nvPr>
            <p:ph type="sldImg" idx="2"/>
          </p:nvPr>
        </p:nvSpPr>
        <p:spPr>
          <a:xfrm>
            <a:off x="900113" y="739775"/>
            <a:ext cx="4935537" cy="3700463"/>
          </a:xfrm>
          <a:noFill/>
          <a:ln>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E6BF06-002B-4650-AB36-943B25D73922}" type="slidenum">
              <a:rPr lang="en-IN" smtClean="0"/>
              <a:t>2</a:t>
            </a:fld>
            <a:endParaRPr lang="en-IN"/>
          </a:p>
        </p:txBody>
      </p:sp>
    </p:spTree>
    <p:extLst>
      <p:ext uri="{BB962C8B-B14F-4D97-AF65-F5344CB8AC3E}">
        <p14:creationId xmlns:p14="http://schemas.microsoft.com/office/powerpoint/2010/main" val="166266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685800" y="2130428"/>
            <a:ext cx="7772400" cy="1470025"/>
          </a:xfrm>
          <a:prstGeom prst="rect">
            <a:avLst/>
          </a:prstGeom>
          <a:noFill/>
          <a:ln>
            <a:noFill/>
          </a:ln>
        </p:spPr>
        <p:txBody>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371600" y="3886200"/>
            <a:ext cx="6400800" cy="1752600"/>
          </a:xfrm>
          <a:prstGeom prst="rect">
            <a:avLst/>
          </a:prstGeom>
          <a:noFill/>
          <a:ln>
            <a:noFill/>
          </a:ln>
        </p:spPr>
        <p:txBody>
          <a:bodyPr/>
          <a:lstStyle>
            <a:lvl1pPr lvl="0" algn="ctr">
              <a:spcBef>
                <a:spcPts val="504"/>
              </a:spcBef>
              <a:spcAft>
                <a:spcPts val="0"/>
              </a:spcAft>
              <a:buClr>
                <a:srgbClr val="888888"/>
              </a:buClr>
              <a:buSzPts val="3360"/>
              <a:buNone/>
              <a:defRPr>
                <a:solidFill>
                  <a:schemeClr val="bg1">
                    <a:lumMod val="50000"/>
                  </a:schemeClr>
                </a:solidFill>
              </a:defRPr>
            </a:lvl1pPr>
            <a:lvl2pPr lvl="1" algn="ctr">
              <a:spcBef>
                <a:spcPts val="450"/>
              </a:spcBef>
              <a:spcAft>
                <a:spcPts val="0"/>
              </a:spcAft>
              <a:buClr>
                <a:srgbClr val="888888"/>
              </a:buClr>
              <a:buSzPts val="3000"/>
              <a:buNone/>
              <a:defRPr>
                <a:solidFill>
                  <a:srgbClr val="888888"/>
                </a:solidFill>
              </a:defRPr>
            </a:lvl2pPr>
            <a:lvl3pPr lvl="2" algn="ctr">
              <a:spcBef>
                <a:spcPts val="378"/>
              </a:spcBef>
              <a:spcAft>
                <a:spcPts val="0"/>
              </a:spcAft>
              <a:buClr>
                <a:srgbClr val="888888"/>
              </a:buClr>
              <a:buSzPts val="2520"/>
              <a:buNone/>
              <a:defRPr>
                <a:solidFill>
                  <a:srgbClr val="888888"/>
                </a:solidFill>
              </a:defRPr>
            </a:lvl3pPr>
            <a:lvl4pPr lvl="3" algn="ctr">
              <a:spcBef>
                <a:spcPts val="324"/>
              </a:spcBef>
              <a:spcAft>
                <a:spcPts val="0"/>
              </a:spcAft>
              <a:buClr>
                <a:srgbClr val="888888"/>
              </a:buClr>
              <a:buSzPts val="2160"/>
              <a:buNone/>
              <a:defRPr>
                <a:solidFill>
                  <a:srgbClr val="888888"/>
                </a:solidFill>
              </a:defRPr>
            </a:lvl4pPr>
            <a:lvl5pPr lvl="4" algn="ctr">
              <a:spcBef>
                <a:spcPts val="324"/>
              </a:spcBef>
              <a:spcAft>
                <a:spcPts val="0"/>
              </a:spcAft>
              <a:buClr>
                <a:srgbClr val="888888"/>
              </a:buClr>
              <a:buSzPts val="2160"/>
              <a:buNone/>
              <a:defRPr>
                <a:solidFill>
                  <a:srgbClr val="888888"/>
                </a:solidFill>
              </a:defRPr>
            </a:lvl5pPr>
            <a:lvl6pPr lvl="5" algn="ctr">
              <a:spcBef>
                <a:spcPts val="324"/>
              </a:spcBef>
              <a:spcAft>
                <a:spcPts val="0"/>
              </a:spcAft>
              <a:buClr>
                <a:srgbClr val="888888"/>
              </a:buClr>
              <a:buSzPts val="2160"/>
              <a:buNone/>
              <a:defRPr>
                <a:solidFill>
                  <a:srgbClr val="888888"/>
                </a:solidFill>
              </a:defRPr>
            </a:lvl6pPr>
            <a:lvl7pPr lvl="6" algn="ctr">
              <a:spcBef>
                <a:spcPts val="324"/>
              </a:spcBef>
              <a:spcAft>
                <a:spcPts val="0"/>
              </a:spcAft>
              <a:buClr>
                <a:srgbClr val="888888"/>
              </a:buClr>
              <a:buSzPts val="2160"/>
              <a:buNone/>
              <a:defRPr>
                <a:solidFill>
                  <a:srgbClr val="888888"/>
                </a:solidFill>
              </a:defRPr>
            </a:lvl7pPr>
            <a:lvl8pPr lvl="7" algn="ctr">
              <a:spcBef>
                <a:spcPts val="324"/>
              </a:spcBef>
              <a:spcAft>
                <a:spcPts val="0"/>
              </a:spcAft>
              <a:buClr>
                <a:srgbClr val="888888"/>
              </a:buClr>
              <a:buSzPts val="2160"/>
              <a:buNone/>
              <a:defRPr>
                <a:solidFill>
                  <a:srgbClr val="888888"/>
                </a:solidFill>
              </a:defRPr>
            </a:lvl8pPr>
            <a:lvl9pPr lvl="8" algn="ctr">
              <a:spcBef>
                <a:spcPts val="324"/>
              </a:spcBef>
              <a:spcAft>
                <a:spcPts val="0"/>
              </a:spcAft>
              <a:buClr>
                <a:srgbClr val="888888"/>
              </a:buClr>
              <a:buSzPts val="2160"/>
              <a:buNone/>
              <a:defRPr>
                <a:solidFill>
                  <a:srgbClr val="888888"/>
                </a:solidFill>
              </a:defRPr>
            </a:lvl9pPr>
          </a:lstStyle>
          <a:p>
            <a:endParaRPr/>
          </a:p>
        </p:txBody>
      </p:sp>
      <p:sp>
        <p:nvSpPr>
          <p:cNvPr id="2" name="Google Shape;8;p4">
            <a:extLst>
              <a:ext uri="{FF2B5EF4-FFF2-40B4-BE49-F238E27FC236}">
                <a16:creationId xmlns:a16="http://schemas.microsoft.com/office/drawing/2014/main" id="{74A22D26-7692-49E4-5AA9-AE42EF76E21B}"/>
              </a:ext>
            </a:extLst>
          </p:cNvPr>
          <p:cNvSpPr txBox="1">
            <a:spLocks noGrp="1"/>
          </p:cNvSpPr>
          <p:nvPr>
            <p:ph type="dt" idx="11"/>
          </p:nvPr>
        </p:nvSpPr>
        <p:spPr>
          <a:ln/>
        </p:spPr>
        <p:txBody>
          <a:bodyPr/>
          <a:lstStyle>
            <a:lvl1pPr>
              <a:defRPr/>
            </a:lvl1pPr>
          </a:lstStyle>
          <a:p>
            <a:pPr>
              <a:defRPr/>
            </a:pPr>
            <a:endParaRPr/>
          </a:p>
        </p:txBody>
      </p:sp>
      <p:sp>
        <p:nvSpPr>
          <p:cNvPr id="3" name="Google Shape;9;p4">
            <a:extLst>
              <a:ext uri="{FF2B5EF4-FFF2-40B4-BE49-F238E27FC236}">
                <a16:creationId xmlns:a16="http://schemas.microsoft.com/office/drawing/2014/main" id="{630EABD8-DF71-AD59-1DDD-ED1452F93FBE}"/>
              </a:ext>
            </a:extLst>
          </p:cNvPr>
          <p:cNvSpPr txBox="1">
            <a:spLocks noGrp="1"/>
          </p:cNvSpPr>
          <p:nvPr>
            <p:ph type="ftr" idx="12"/>
          </p:nvPr>
        </p:nvSpPr>
        <p:spPr>
          <a:ln/>
        </p:spPr>
        <p:txBody>
          <a:bodyPr/>
          <a:lstStyle>
            <a:lvl1pPr>
              <a:defRPr/>
            </a:lvl1pPr>
          </a:lstStyle>
          <a:p>
            <a:pPr>
              <a:defRPr/>
            </a:pPr>
            <a:endParaRPr/>
          </a:p>
        </p:txBody>
      </p:sp>
      <p:sp>
        <p:nvSpPr>
          <p:cNvPr id="4" name="Google Shape;10;p4">
            <a:extLst>
              <a:ext uri="{FF2B5EF4-FFF2-40B4-BE49-F238E27FC236}">
                <a16:creationId xmlns:a16="http://schemas.microsoft.com/office/drawing/2014/main" id="{AAD4BDA3-4679-D89D-FED7-3BF18DAAF7BA}"/>
              </a:ext>
            </a:extLst>
          </p:cNvPr>
          <p:cNvSpPr txBox="1">
            <a:spLocks noGrp="1"/>
          </p:cNvSpPr>
          <p:nvPr>
            <p:ph type="sldNum" idx="13"/>
          </p:nvPr>
        </p:nvSpPr>
        <p:spPr>
          <a:ln/>
        </p:spPr>
        <p:txBody>
          <a:bodyPr/>
          <a:lstStyle>
            <a:lvl1pPr>
              <a:defRPr/>
            </a:lvl1pPr>
          </a:lstStyle>
          <a:p>
            <a:pPr>
              <a:defRPr/>
            </a:pPr>
            <a:fld id="{FEF0333D-4DF9-42A1-8EA7-FA8F31D65C03}" type="slidenum">
              <a:rPr lang="en-US" altLang="en-US"/>
              <a:pPr>
                <a:defRPr/>
              </a:pPr>
              <a:t>‹#›</a:t>
            </a:fld>
            <a:endParaRPr lang="en-US" altLang="en-US"/>
          </a:p>
        </p:txBody>
      </p:sp>
    </p:spTree>
    <p:extLst>
      <p:ext uri="{BB962C8B-B14F-4D97-AF65-F5344CB8AC3E}">
        <p14:creationId xmlns:p14="http://schemas.microsoft.com/office/powerpoint/2010/main" val="311541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37EFB-C825-4E22-9569-2ED3737C0B78}"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EED6D-F22A-4B3C-AA8F-C609A3F77D3A}" type="slidenum">
              <a:rPr lang="en-US" smtClean="0"/>
              <a:pPr/>
              <a:t>‹#›</a:t>
            </a:fld>
            <a:endParaRPr lang="en-US"/>
          </a:p>
        </p:txBody>
      </p:sp>
    </p:spTree>
    <p:extLst>
      <p:ext uri="{BB962C8B-B14F-4D97-AF65-F5344CB8AC3E}">
        <p14:creationId xmlns:p14="http://schemas.microsoft.com/office/powerpoint/2010/main" val="259627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150"/>
            </a:lvl1pPr>
          </a:lstStyle>
          <a:p>
            <a:r>
              <a:rPr lang="en-US"/>
              <a:t>Click to edit Master title style</a:t>
            </a:r>
          </a:p>
        </p:txBody>
      </p:sp>
      <p:sp>
        <p:nvSpPr>
          <p:cNvPr id="3" name="Content Placeholder 2"/>
          <p:cNvSpPr>
            <a:spLocks noGrp="1"/>
          </p:cNvSpPr>
          <p:nvPr>
            <p:ph idx="1"/>
          </p:nvPr>
        </p:nvSpPr>
        <p:spPr/>
        <p:txBody>
          <a:bodyPr/>
          <a:lstStyle>
            <a:lvl1pPr>
              <a:defRPr sz="1800"/>
            </a:lvl1pPr>
            <a:lvl2pPr>
              <a:defRPr sz="1650"/>
            </a:lvl2pPr>
            <a:lvl3pPr>
              <a:defRPr sz="1620"/>
            </a:lvl3pPr>
            <a:lvl4pPr>
              <a:defRPr sz="162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D73C5A-6249-965D-ACA2-F72B4D336EC1}"/>
              </a:ext>
            </a:extLst>
          </p:cNvPr>
          <p:cNvSpPr>
            <a:spLocks noGrp="1"/>
          </p:cNvSpPr>
          <p:nvPr>
            <p:ph type="dt" sz="half" idx="10"/>
          </p:nvPr>
        </p:nvSpPr>
        <p:spPr/>
        <p:txBody>
          <a:bodyPr/>
          <a:lstStyle>
            <a:lvl1pPr>
              <a:defRPr/>
            </a:lvl1pPr>
          </a:lstStyle>
          <a:p>
            <a:pPr>
              <a:defRPr/>
            </a:pPr>
            <a:fld id="{43A07378-E0C1-4467-9C5D-2D73CC5EDE8F}" type="datetimeFigureOut">
              <a:rPr lang="en-US"/>
              <a:pPr>
                <a:defRPr/>
              </a:pPr>
              <a:t>6/11/2023</a:t>
            </a:fld>
            <a:endParaRPr lang="en-US"/>
          </a:p>
        </p:txBody>
      </p:sp>
      <p:sp>
        <p:nvSpPr>
          <p:cNvPr id="5" name="Footer Placeholder 4">
            <a:extLst>
              <a:ext uri="{FF2B5EF4-FFF2-40B4-BE49-F238E27FC236}">
                <a16:creationId xmlns:a16="http://schemas.microsoft.com/office/drawing/2014/main" id="{88D741D0-7CDD-50AD-2E35-9AD610839C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FCB58A-928F-7664-35C2-E1D5D00DD932}"/>
              </a:ext>
            </a:extLst>
          </p:cNvPr>
          <p:cNvSpPr>
            <a:spLocks noGrp="1"/>
          </p:cNvSpPr>
          <p:nvPr>
            <p:ph type="sldNum" sz="quarter" idx="12"/>
          </p:nvPr>
        </p:nvSpPr>
        <p:spPr/>
        <p:txBody>
          <a:bodyPr/>
          <a:lstStyle>
            <a:lvl1pPr>
              <a:defRPr/>
            </a:lvl1pPr>
          </a:lstStyle>
          <a:p>
            <a:pPr>
              <a:defRPr/>
            </a:pPr>
            <a:fld id="{A65865F0-72C8-438D-9C21-60D1E20B7841}" type="slidenum">
              <a:rPr lang="en-US" altLang="en-US"/>
              <a:pPr>
                <a:defRPr/>
              </a:pPr>
              <a:t>‹#›</a:t>
            </a:fld>
            <a:endParaRPr lang="en-US" altLang="en-US"/>
          </a:p>
        </p:txBody>
      </p:sp>
    </p:spTree>
    <p:extLst>
      <p:ext uri="{BB962C8B-B14F-4D97-AF65-F5344CB8AC3E}">
        <p14:creationId xmlns:p14="http://schemas.microsoft.com/office/powerpoint/2010/main" val="8802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150"/>
            </a:lvl1pPr>
          </a:lstStyle>
          <a:p>
            <a:r>
              <a:rPr lang="en-US"/>
              <a:t>Click to edit Master title style</a:t>
            </a:r>
          </a:p>
        </p:txBody>
      </p:sp>
      <p:sp>
        <p:nvSpPr>
          <p:cNvPr id="3" name="Content Placeholder 2"/>
          <p:cNvSpPr>
            <a:spLocks noGrp="1"/>
          </p:cNvSpPr>
          <p:nvPr>
            <p:ph idx="1"/>
          </p:nvPr>
        </p:nvSpPr>
        <p:spPr/>
        <p:txBody>
          <a:bodyPr/>
          <a:lstStyle>
            <a:lvl1pPr>
              <a:defRPr sz="1800"/>
            </a:lvl1pPr>
            <a:lvl2pPr>
              <a:defRPr sz="1650"/>
            </a:lvl2pPr>
            <a:lvl3pPr>
              <a:defRPr sz="1620"/>
            </a:lvl3pPr>
            <a:lvl4pPr>
              <a:defRPr sz="162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D73C5A-6249-965D-ACA2-F72B4D336EC1}"/>
              </a:ext>
            </a:extLst>
          </p:cNvPr>
          <p:cNvSpPr>
            <a:spLocks noGrp="1"/>
          </p:cNvSpPr>
          <p:nvPr>
            <p:ph type="dt" sz="half" idx="10"/>
          </p:nvPr>
        </p:nvSpPr>
        <p:spPr/>
        <p:txBody>
          <a:bodyPr/>
          <a:lstStyle>
            <a:lvl1pPr>
              <a:defRPr/>
            </a:lvl1pPr>
          </a:lstStyle>
          <a:p>
            <a:pPr>
              <a:defRPr/>
            </a:pPr>
            <a:fld id="{43A07378-E0C1-4467-9C5D-2D73CC5EDE8F}" type="datetimeFigureOut">
              <a:rPr lang="en-US"/>
              <a:pPr>
                <a:defRPr/>
              </a:pPr>
              <a:t>6/11/2023</a:t>
            </a:fld>
            <a:endParaRPr lang="en-US"/>
          </a:p>
        </p:txBody>
      </p:sp>
      <p:sp>
        <p:nvSpPr>
          <p:cNvPr id="5" name="Footer Placeholder 4">
            <a:extLst>
              <a:ext uri="{FF2B5EF4-FFF2-40B4-BE49-F238E27FC236}">
                <a16:creationId xmlns:a16="http://schemas.microsoft.com/office/drawing/2014/main" id="{88D741D0-7CDD-50AD-2E35-9AD610839C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FCB58A-928F-7664-35C2-E1D5D00DD932}"/>
              </a:ext>
            </a:extLst>
          </p:cNvPr>
          <p:cNvSpPr>
            <a:spLocks noGrp="1"/>
          </p:cNvSpPr>
          <p:nvPr>
            <p:ph type="sldNum" sz="quarter" idx="12"/>
          </p:nvPr>
        </p:nvSpPr>
        <p:spPr/>
        <p:txBody>
          <a:bodyPr/>
          <a:lstStyle>
            <a:lvl1pPr>
              <a:defRPr/>
            </a:lvl1pPr>
          </a:lstStyle>
          <a:p>
            <a:pPr>
              <a:defRPr/>
            </a:pPr>
            <a:fld id="{A65865F0-72C8-438D-9C21-60D1E20B7841}" type="slidenum">
              <a:rPr lang="en-US" altLang="en-US"/>
              <a:pPr>
                <a:defRPr/>
              </a:pPr>
              <a:t>‹#›</a:t>
            </a:fld>
            <a:endParaRPr lang="en-US" altLang="en-US"/>
          </a:p>
        </p:txBody>
      </p:sp>
    </p:spTree>
    <p:extLst>
      <p:ext uri="{BB962C8B-B14F-4D97-AF65-F5344CB8AC3E}">
        <p14:creationId xmlns:p14="http://schemas.microsoft.com/office/powerpoint/2010/main" val="8802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150"/>
            </a:lvl1pPr>
          </a:lstStyle>
          <a:p>
            <a:r>
              <a:rPr lang="en-US"/>
              <a:t>Click to edit Master title style</a:t>
            </a:r>
          </a:p>
        </p:txBody>
      </p:sp>
      <p:sp>
        <p:nvSpPr>
          <p:cNvPr id="3" name="Content Placeholder 2"/>
          <p:cNvSpPr>
            <a:spLocks noGrp="1"/>
          </p:cNvSpPr>
          <p:nvPr>
            <p:ph idx="1"/>
          </p:nvPr>
        </p:nvSpPr>
        <p:spPr/>
        <p:txBody>
          <a:bodyPr/>
          <a:lstStyle>
            <a:lvl1pPr>
              <a:defRPr sz="1800"/>
            </a:lvl1pPr>
            <a:lvl2pPr>
              <a:defRPr sz="1650"/>
            </a:lvl2pPr>
            <a:lvl3pPr>
              <a:defRPr sz="1620"/>
            </a:lvl3pPr>
            <a:lvl4pPr>
              <a:defRPr sz="162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D73C5A-6249-965D-ACA2-F72B4D336EC1}"/>
              </a:ext>
            </a:extLst>
          </p:cNvPr>
          <p:cNvSpPr>
            <a:spLocks noGrp="1"/>
          </p:cNvSpPr>
          <p:nvPr>
            <p:ph type="dt" sz="half" idx="10"/>
          </p:nvPr>
        </p:nvSpPr>
        <p:spPr/>
        <p:txBody>
          <a:bodyPr/>
          <a:lstStyle>
            <a:lvl1pPr>
              <a:defRPr/>
            </a:lvl1pPr>
          </a:lstStyle>
          <a:p>
            <a:pPr>
              <a:defRPr/>
            </a:pPr>
            <a:fld id="{43A07378-E0C1-4467-9C5D-2D73CC5EDE8F}" type="datetimeFigureOut">
              <a:rPr lang="en-US"/>
              <a:pPr>
                <a:defRPr/>
              </a:pPr>
              <a:t>6/11/2023</a:t>
            </a:fld>
            <a:endParaRPr lang="en-US"/>
          </a:p>
        </p:txBody>
      </p:sp>
      <p:sp>
        <p:nvSpPr>
          <p:cNvPr id="5" name="Footer Placeholder 4">
            <a:extLst>
              <a:ext uri="{FF2B5EF4-FFF2-40B4-BE49-F238E27FC236}">
                <a16:creationId xmlns:a16="http://schemas.microsoft.com/office/drawing/2014/main" id="{88D741D0-7CDD-50AD-2E35-9AD610839C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FCB58A-928F-7664-35C2-E1D5D00DD932}"/>
              </a:ext>
            </a:extLst>
          </p:cNvPr>
          <p:cNvSpPr>
            <a:spLocks noGrp="1"/>
          </p:cNvSpPr>
          <p:nvPr>
            <p:ph type="sldNum" sz="quarter" idx="12"/>
          </p:nvPr>
        </p:nvSpPr>
        <p:spPr/>
        <p:txBody>
          <a:bodyPr/>
          <a:lstStyle>
            <a:lvl1pPr>
              <a:defRPr/>
            </a:lvl1pPr>
          </a:lstStyle>
          <a:p>
            <a:pPr>
              <a:defRPr/>
            </a:pPr>
            <a:fld id="{A65865F0-72C8-438D-9C21-60D1E20B7841}" type="slidenum">
              <a:rPr lang="en-US" altLang="en-US"/>
              <a:pPr>
                <a:defRPr/>
              </a:pPr>
              <a:t>‹#›</a:t>
            </a:fld>
            <a:endParaRPr lang="en-US" altLang="en-US"/>
          </a:p>
        </p:txBody>
      </p:sp>
    </p:spTree>
    <p:extLst>
      <p:ext uri="{BB962C8B-B14F-4D97-AF65-F5344CB8AC3E}">
        <p14:creationId xmlns:p14="http://schemas.microsoft.com/office/powerpoint/2010/main" val="880254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Google Shape;6;p4">
            <a:extLst>
              <a:ext uri="{FF2B5EF4-FFF2-40B4-BE49-F238E27FC236}">
                <a16:creationId xmlns:a16="http://schemas.microsoft.com/office/drawing/2014/main" id="{D193A24B-CD95-91B2-1783-0741A1B9D22E}"/>
              </a:ext>
            </a:extLst>
          </p:cNvPr>
          <p:cNvSpPr txBox="1">
            <a:spLocks noGrp="1"/>
          </p:cNvSpPr>
          <p:nvPr>
            <p:ph type="title"/>
          </p:nvPr>
        </p:nvSpPr>
        <p:spPr>
          <a:xfrm>
            <a:off x="457200" y="274638"/>
            <a:ext cx="82296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4">
            <a:extLst>
              <a:ext uri="{FF2B5EF4-FFF2-40B4-BE49-F238E27FC236}">
                <a16:creationId xmlns:a16="http://schemas.microsoft.com/office/drawing/2014/main" id="{9385FC35-816B-412A-508E-DC05D5AEAC58}"/>
              </a:ext>
            </a:extLst>
          </p:cNvPr>
          <p:cNvSpPr txBox="1">
            <a:spLocks noGrp="1"/>
          </p:cNvSpPr>
          <p:nvPr>
            <p:ph type="body" idx="1"/>
          </p:nvPr>
        </p:nvSpPr>
        <p:spPr>
          <a:xfrm>
            <a:off x="457200" y="1600201"/>
            <a:ext cx="82296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a:extLst>
              <a:ext uri="{FF2B5EF4-FFF2-40B4-BE49-F238E27FC236}">
                <a16:creationId xmlns:a16="http://schemas.microsoft.com/office/drawing/2014/main" id="{1E419537-0655-6710-200A-12C916E1EAE2}"/>
              </a:ext>
            </a:extLst>
          </p:cNvPr>
          <p:cNvSpPr txBox="1">
            <a:spLocks noGrp="1"/>
          </p:cNvSpPr>
          <p:nvPr>
            <p:ph type="dt" idx="10"/>
          </p:nvPr>
        </p:nvSpPr>
        <p:spPr>
          <a:xfrm>
            <a:off x="457200" y="6356351"/>
            <a:ext cx="2133600" cy="365125"/>
          </a:xfrm>
          <a:prstGeom prst="rect">
            <a:avLst/>
          </a:prstGeom>
          <a:noFill/>
          <a:ln>
            <a:noFill/>
          </a:ln>
        </p:spPr>
        <p:txBody>
          <a:bodyPr spcFirstLastPara="1" wrap="square" lIns="81025" tIns="40500" rIns="81025" bIns="40500" anchor="ctr" anchorCtr="0">
            <a:noAutofit/>
          </a:bodyPr>
          <a:lstStyle>
            <a:lvl1pPr marR="0" lvl="0" algn="l"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9" name="Google Shape;9;p4">
            <a:extLst>
              <a:ext uri="{FF2B5EF4-FFF2-40B4-BE49-F238E27FC236}">
                <a16:creationId xmlns:a16="http://schemas.microsoft.com/office/drawing/2014/main" id="{81A791C9-8704-809C-F321-AA114C2C1A6B}"/>
              </a:ext>
            </a:extLst>
          </p:cNvPr>
          <p:cNvSpPr txBox="1">
            <a:spLocks noGrp="1"/>
          </p:cNvSpPr>
          <p:nvPr>
            <p:ph type="ftr" idx="11"/>
          </p:nvPr>
        </p:nvSpPr>
        <p:spPr>
          <a:xfrm>
            <a:off x="3124200" y="6356351"/>
            <a:ext cx="2895600" cy="365125"/>
          </a:xfrm>
          <a:prstGeom prst="rect">
            <a:avLst/>
          </a:prstGeom>
          <a:noFill/>
          <a:ln>
            <a:noFill/>
          </a:ln>
        </p:spPr>
        <p:txBody>
          <a:bodyPr spcFirstLastPara="1" wrap="square" lIns="81025" tIns="40500" rIns="81025" bIns="40500" anchor="ctr" anchorCtr="0">
            <a:noAutofit/>
          </a:bodyPr>
          <a:lstStyle>
            <a:lvl1pPr marR="0" lvl="0" algn="ctr"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10" name="Google Shape;10;p4">
            <a:extLst>
              <a:ext uri="{FF2B5EF4-FFF2-40B4-BE49-F238E27FC236}">
                <a16:creationId xmlns:a16="http://schemas.microsoft.com/office/drawing/2014/main" id="{2C2AE3AA-7C69-5341-CA35-E32FCC49FA98}"/>
              </a:ext>
            </a:extLst>
          </p:cNvPr>
          <p:cNvSpPr txBox="1">
            <a:spLocks noGrp="1"/>
          </p:cNvSpPr>
          <p:nvPr>
            <p:ph type="sldNum" idx="12"/>
          </p:nvPr>
        </p:nvSpPr>
        <p:spPr>
          <a:xfrm>
            <a:off x="6553200" y="6356351"/>
            <a:ext cx="2133600" cy="365125"/>
          </a:xfrm>
          <a:prstGeom prst="rect">
            <a:avLst/>
          </a:prstGeom>
          <a:noFill/>
          <a:ln>
            <a:noFill/>
          </a:ln>
        </p:spPr>
        <p:txBody>
          <a:bodyPr vert="horz" wrap="square" lIns="81025" tIns="40500" rIns="81025" bIns="40500" numCol="1" anchor="ctr" anchorCtr="0" compatLnSpc="1">
            <a:prstTxWarp prst="textNoShape">
              <a:avLst/>
            </a:prstTxWarp>
            <a:noAutofit/>
          </a:bodyPr>
          <a:lstStyle>
            <a:lvl1pPr algn="r" eaLnBrk="1" hangingPunct="1">
              <a:buClr>
                <a:srgbClr val="000000"/>
              </a:buClr>
              <a:buFont typeface="Arial" panose="020B0604020202020204" pitchFamily="34" charset="0"/>
              <a:buNone/>
              <a:defRPr sz="975">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pPr>
              <a:defRPr/>
            </a:pPr>
            <a:fld id="{B7540181-D6F7-4AE5-93B8-4FF4D06B502B}"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Google Shape;6;p4">
            <a:extLst>
              <a:ext uri="{FF2B5EF4-FFF2-40B4-BE49-F238E27FC236}">
                <a16:creationId xmlns:a16="http://schemas.microsoft.com/office/drawing/2014/main" id="{D193A24B-CD95-91B2-1783-0741A1B9D22E}"/>
              </a:ext>
            </a:extLst>
          </p:cNvPr>
          <p:cNvSpPr txBox="1">
            <a:spLocks noGrp="1"/>
          </p:cNvSpPr>
          <p:nvPr>
            <p:ph type="title"/>
          </p:nvPr>
        </p:nvSpPr>
        <p:spPr>
          <a:xfrm>
            <a:off x="457200" y="274638"/>
            <a:ext cx="82296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4">
            <a:extLst>
              <a:ext uri="{FF2B5EF4-FFF2-40B4-BE49-F238E27FC236}">
                <a16:creationId xmlns:a16="http://schemas.microsoft.com/office/drawing/2014/main" id="{9385FC35-816B-412A-508E-DC05D5AEAC58}"/>
              </a:ext>
            </a:extLst>
          </p:cNvPr>
          <p:cNvSpPr txBox="1">
            <a:spLocks noGrp="1"/>
          </p:cNvSpPr>
          <p:nvPr>
            <p:ph type="body" idx="1"/>
          </p:nvPr>
        </p:nvSpPr>
        <p:spPr>
          <a:xfrm>
            <a:off x="457200" y="1600201"/>
            <a:ext cx="82296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a:extLst>
              <a:ext uri="{FF2B5EF4-FFF2-40B4-BE49-F238E27FC236}">
                <a16:creationId xmlns:a16="http://schemas.microsoft.com/office/drawing/2014/main" id="{1E419537-0655-6710-200A-12C916E1EAE2}"/>
              </a:ext>
            </a:extLst>
          </p:cNvPr>
          <p:cNvSpPr txBox="1">
            <a:spLocks noGrp="1"/>
          </p:cNvSpPr>
          <p:nvPr>
            <p:ph type="dt" idx="10"/>
          </p:nvPr>
        </p:nvSpPr>
        <p:spPr>
          <a:xfrm>
            <a:off x="457200" y="6356351"/>
            <a:ext cx="2133600" cy="365125"/>
          </a:xfrm>
          <a:prstGeom prst="rect">
            <a:avLst/>
          </a:prstGeom>
          <a:noFill/>
          <a:ln>
            <a:noFill/>
          </a:ln>
        </p:spPr>
        <p:txBody>
          <a:bodyPr spcFirstLastPara="1" wrap="square" lIns="81025" tIns="40500" rIns="81025" bIns="40500" anchor="ctr" anchorCtr="0">
            <a:noAutofit/>
          </a:bodyPr>
          <a:lstStyle>
            <a:lvl1pPr marR="0" lvl="0" algn="l"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9" name="Google Shape;9;p4">
            <a:extLst>
              <a:ext uri="{FF2B5EF4-FFF2-40B4-BE49-F238E27FC236}">
                <a16:creationId xmlns:a16="http://schemas.microsoft.com/office/drawing/2014/main" id="{81A791C9-8704-809C-F321-AA114C2C1A6B}"/>
              </a:ext>
            </a:extLst>
          </p:cNvPr>
          <p:cNvSpPr txBox="1">
            <a:spLocks noGrp="1"/>
          </p:cNvSpPr>
          <p:nvPr>
            <p:ph type="ftr" idx="11"/>
          </p:nvPr>
        </p:nvSpPr>
        <p:spPr>
          <a:xfrm>
            <a:off x="3124200" y="6356351"/>
            <a:ext cx="2895600" cy="365125"/>
          </a:xfrm>
          <a:prstGeom prst="rect">
            <a:avLst/>
          </a:prstGeom>
          <a:noFill/>
          <a:ln>
            <a:noFill/>
          </a:ln>
        </p:spPr>
        <p:txBody>
          <a:bodyPr spcFirstLastPara="1" wrap="square" lIns="81025" tIns="40500" rIns="81025" bIns="40500" anchor="ctr" anchorCtr="0">
            <a:noAutofit/>
          </a:bodyPr>
          <a:lstStyle>
            <a:lvl1pPr marR="0" lvl="0" algn="ctr"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10" name="Google Shape;10;p4">
            <a:extLst>
              <a:ext uri="{FF2B5EF4-FFF2-40B4-BE49-F238E27FC236}">
                <a16:creationId xmlns:a16="http://schemas.microsoft.com/office/drawing/2014/main" id="{2C2AE3AA-7C69-5341-CA35-E32FCC49FA98}"/>
              </a:ext>
            </a:extLst>
          </p:cNvPr>
          <p:cNvSpPr txBox="1">
            <a:spLocks noGrp="1"/>
          </p:cNvSpPr>
          <p:nvPr>
            <p:ph type="sldNum" idx="12"/>
          </p:nvPr>
        </p:nvSpPr>
        <p:spPr>
          <a:xfrm>
            <a:off x="6553200" y="6356351"/>
            <a:ext cx="2133600" cy="365125"/>
          </a:xfrm>
          <a:prstGeom prst="rect">
            <a:avLst/>
          </a:prstGeom>
          <a:noFill/>
          <a:ln>
            <a:noFill/>
          </a:ln>
        </p:spPr>
        <p:txBody>
          <a:bodyPr vert="horz" wrap="square" lIns="81025" tIns="40500" rIns="81025" bIns="40500" numCol="1" anchor="ctr" anchorCtr="0" compatLnSpc="1">
            <a:prstTxWarp prst="textNoShape">
              <a:avLst/>
            </a:prstTxWarp>
            <a:noAutofit/>
          </a:bodyPr>
          <a:lstStyle>
            <a:lvl1pPr algn="r" eaLnBrk="1" hangingPunct="1">
              <a:buClr>
                <a:srgbClr val="000000"/>
              </a:buClr>
              <a:buFont typeface="Arial" panose="020B0604020202020204" pitchFamily="34" charset="0"/>
              <a:buNone/>
              <a:defRPr sz="975">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pPr>
              <a:defRPr/>
            </a:pPr>
            <a:fld id="{B7540181-D6F7-4AE5-93B8-4FF4D06B502B}"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73" r:id="rId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Google Shape;6;p4">
            <a:extLst>
              <a:ext uri="{FF2B5EF4-FFF2-40B4-BE49-F238E27FC236}">
                <a16:creationId xmlns:a16="http://schemas.microsoft.com/office/drawing/2014/main" id="{D193A24B-CD95-91B2-1783-0741A1B9D22E}"/>
              </a:ext>
            </a:extLst>
          </p:cNvPr>
          <p:cNvSpPr txBox="1">
            <a:spLocks noGrp="1"/>
          </p:cNvSpPr>
          <p:nvPr>
            <p:ph type="title"/>
          </p:nvPr>
        </p:nvSpPr>
        <p:spPr>
          <a:xfrm>
            <a:off x="457200" y="274638"/>
            <a:ext cx="82296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4">
            <a:extLst>
              <a:ext uri="{FF2B5EF4-FFF2-40B4-BE49-F238E27FC236}">
                <a16:creationId xmlns:a16="http://schemas.microsoft.com/office/drawing/2014/main" id="{9385FC35-816B-412A-508E-DC05D5AEAC58}"/>
              </a:ext>
            </a:extLst>
          </p:cNvPr>
          <p:cNvSpPr txBox="1">
            <a:spLocks noGrp="1"/>
          </p:cNvSpPr>
          <p:nvPr>
            <p:ph type="body" idx="1"/>
          </p:nvPr>
        </p:nvSpPr>
        <p:spPr>
          <a:xfrm>
            <a:off x="457200" y="1600201"/>
            <a:ext cx="82296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a:extLst>
              <a:ext uri="{FF2B5EF4-FFF2-40B4-BE49-F238E27FC236}">
                <a16:creationId xmlns:a16="http://schemas.microsoft.com/office/drawing/2014/main" id="{1E419537-0655-6710-200A-12C916E1EAE2}"/>
              </a:ext>
            </a:extLst>
          </p:cNvPr>
          <p:cNvSpPr txBox="1">
            <a:spLocks noGrp="1"/>
          </p:cNvSpPr>
          <p:nvPr>
            <p:ph type="dt" idx="10"/>
          </p:nvPr>
        </p:nvSpPr>
        <p:spPr>
          <a:xfrm>
            <a:off x="457200" y="6356351"/>
            <a:ext cx="2133600" cy="365125"/>
          </a:xfrm>
          <a:prstGeom prst="rect">
            <a:avLst/>
          </a:prstGeom>
          <a:noFill/>
          <a:ln>
            <a:noFill/>
          </a:ln>
        </p:spPr>
        <p:txBody>
          <a:bodyPr spcFirstLastPara="1" wrap="square" lIns="81025" tIns="40500" rIns="81025" bIns="40500" anchor="ctr" anchorCtr="0">
            <a:noAutofit/>
          </a:bodyPr>
          <a:lstStyle>
            <a:lvl1pPr marR="0" lvl="0" algn="l"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9" name="Google Shape;9;p4">
            <a:extLst>
              <a:ext uri="{FF2B5EF4-FFF2-40B4-BE49-F238E27FC236}">
                <a16:creationId xmlns:a16="http://schemas.microsoft.com/office/drawing/2014/main" id="{81A791C9-8704-809C-F321-AA114C2C1A6B}"/>
              </a:ext>
            </a:extLst>
          </p:cNvPr>
          <p:cNvSpPr txBox="1">
            <a:spLocks noGrp="1"/>
          </p:cNvSpPr>
          <p:nvPr>
            <p:ph type="ftr" idx="11"/>
          </p:nvPr>
        </p:nvSpPr>
        <p:spPr>
          <a:xfrm>
            <a:off x="3124200" y="6356351"/>
            <a:ext cx="2895600" cy="365125"/>
          </a:xfrm>
          <a:prstGeom prst="rect">
            <a:avLst/>
          </a:prstGeom>
          <a:noFill/>
          <a:ln>
            <a:noFill/>
          </a:ln>
        </p:spPr>
        <p:txBody>
          <a:bodyPr spcFirstLastPara="1" wrap="square" lIns="81025" tIns="40500" rIns="81025" bIns="40500" anchor="ctr" anchorCtr="0">
            <a:noAutofit/>
          </a:bodyPr>
          <a:lstStyle>
            <a:lvl1pPr marR="0" lvl="0" algn="ctr"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10" name="Google Shape;10;p4">
            <a:extLst>
              <a:ext uri="{FF2B5EF4-FFF2-40B4-BE49-F238E27FC236}">
                <a16:creationId xmlns:a16="http://schemas.microsoft.com/office/drawing/2014/main" id="{2C2AE3AA-7C69-5341-CA35-E32FCC49FA98}"/>
              </a:ext>
            </a:extLst>
          </p:cNvPr>
          <p:cNvSpPr txBox="1">
            <a:spLocks noGrp="1"/>
          </p:cNvSpPr>
          <p:nvPr>
            <p:ph type="sldNum" idx="12"/>
          </p:nvPr>
        </p:nvSpPr>
        <p:spPr>
          <a:xfrm>
            <a:off x="6553200" y="6356351"/>
            <a:ext cx="2133600" cy="365125"/>
          </a:xfrm>
          <a:prstGeom prst="rect">
            <a:avLst/>
          </a:prstGeom>
          <a:noFill/>
          <a:ln>
            <a:noFill/>
          </a:ln>
        </p:spPr>
        <p:txBody>
          <a:bodyPr vert="horz" wrap="square" lIns="81025" tIns="40500" rIns="81025" bIns="40500" numCol="1" anchor="ctr" anchorCtr="0" compatLnSpc="1">
            <a:prstTxWarp prst="textNoShape">
              <a:avLst/>
            </a:prstTxWarp>
            <a:noAutofit/>
          </a:bodyPr>
          <a:lstStyle>
            <a:lvl1pPr algn="r" eaLnBrk="1" hangingPunct="1">
              <a:buClr>
                <a:srgbClr val="000000"/>
              </a:buClr>
              <a:buFont typeface="Arial" panose="020B0604020202020204" pitchFamily="34" charset="0"/>
              <a:buNone/>
              <a:defRPr sz="975">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pPr>
              <a:defRPr/>
            </a:pPr>
            <a:fld id="{B7540181-D6F7-4AE5-93B8-4FF4D06B502B}"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62" r:id="rId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Google Shape;6;p4">
            <a:extLst>
              <a:ext uri="{FF2B5EF4-FFF2-40B4-BE49-F238E27FC236}">
                <a16:creationId xmlns:a16="http://schemas.microsoft.com/office/drawing/2014/main" id="{D193A24B-CD95-91B2-1783-0741A1B9D22E}"/>
              </a:ext>
            </a:extLst>
          </p:cNvPr>
          <p:cNvSpPr txBox="1">
            <a:spLocks noGrp="1"/>
          </p:cNvSpPr>
          <p:nvPr>
            <p:ph type="title"/>
          </p:nvPr>
        </p:nvSpPr>
        <p:spPr>
          <a:xfrm>
            <a:off x="457200" y="274638"/>
            <a:ext cx="82296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4">
            <a:extLst>
              <a:ext uri="{FF2B5EF4-FFF2-40B4-BE49-F238E27FC236}">
                <a16:creationId xmlns:a16="http://schemas.microsoft.com/office/drawing/2014/main" id="{9385FC35-816B-412A-508E-DC05D5AEAC58}"/>
              </a:ext>
            </a:extLst>
          </p:cNvPr>
          <p:cNvSpPr txBox="1">
            <a:spLocks noGrp="1"/>
          </p:cNvSpPr>
          <p:nvPr>
            <p:ph type="body" idx="1"/>
          </p:nvPr>
        </p:nvSpPr>
        <p:spPr>
          <a:xfrm>
            <a:off x="457200" y="1600201"/>
            <a:ext cx="82296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a:extLst>
              <a:ext uri="{FF2B5EF4-FFF2-40B4-BE49-F238E27FC236}">
                <a16:creationId xmlns:a16="http://schemas.microsoft.com/office/drawing/2014/main" id="{1E419537-0655-6710-200A-12C916E1EAE2}"/>
              </a:ext>
            </a:extLst>
          </p:cNvPr>
          <p:cNvSpPr txBox="1">
            <a:spLocks noGrp="1"/>
          </p:cNvSpPr>
          <p:nvPr>
            <p:ph type="dt" idx="10"/>
          </p:nvPr>
        </p:nvSpPr>
        <p:spPr>
          <a:xfrm>
            <a:off x="457200" y="6356351"/>
            <a:ext cx="2133600" cy="365125"/>
          </a:xfrm>
          <a:prstGeom prst="rect">
            <a:avLst/>
          </a:prstGeom>
          <a:noFill/>
          <a:ln>
            <a:noFill/>
          </a:ln>
        </p:spPr>
        <p:txBody>
          <a:bodyPr spcFirstLastPara="1" wrap="square" lIns="81025" tIns="40500" rIns="81025" bIns="40500" anchor="ctr" anchorCtr="0">
            <a:noAutofit/>
          </a:bodyPr>
          <a:lstStyle>
            <a:lvl1pPr marR="0" lvl="0" algn="l"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9" name="Google Shape;9;p4">
            <a:extLst>
              <a:ext uri="{FF2B5EF4-FFF2-40B4-BE49-F238E27FC236}">
                <a16:creationId xmlns:a16="http://schemas.microsoft.com/office/drawing/2014/main" id="{81A791C9-8704-809C-F321-AA114C2C1A6B}"/>
              </a:ext>
            </a:extLst>
          </p:cNvPr>
          <p:cNvSpPr txBox="1">
            <a:spLocks noGrp="1"/>
          </p:cNvSpPr>
          <p:nvPr>
            <p:ph type="ftr" idx="11"/>
          </p:nvPr>
        </p:nvSpPr>
        <p:spPr>
          <a:xfrm>
            <a:off x="3124200" y="6356351"/>
            <a:ext cx="2895600" cy="365125"/>
          </a:xfrm>
          <a:prstGeom prst="rect">
            <a:avLst/>
          </a:prstGeom>
          <a:noFill/>
          <a:ln>
            <a:noFill/>
          </a:ln>
        </p:spPr>
        <p:txBody>
          <a:bodyPr spcFirstLastPara="1" wrap="square" lIns="81025" tIns="40500" rIns="81025" bIns="40500" anchor="ctr" anchorCtr="0">
            <a:noAutofit/>
          </a:bodyPr>
          <a:lstStyle>
            <a:lvl1pPr marR="0" lvl="0" algn="ctr"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10" name="Google Shape;10;p4">
            <a:extLst>
              <a:ext uri="{FF2B5EF4-FFF2-40B4-BE49-F238E27FC236}">
                <a16:creationId xmlns:a16="http://schemas.microsoft.com/office/drawing/2014/main" id="{2C2AE3AA-7C69-5341-CA35-E32FCC49FA98}"/>
              </a:ext>
            </a:extLst>
          </p:cNvPr>
          <p:cNvSpPr txBox="1">
            <a:spLocks noGrp="1"/>
          </p:cNvSpPr>
          <p:nvPr>
            <p:ph type="sldNum" idx="12"/>
          </p:nvPr>
        </p:nvSpPr>
        <p:spPr>
          <a:xfrm>
            <a:off x="6553200" y="6356351"/>
            <a:ext cx="2133600" cy="365125"/>
          </a:xfrm>
          <a:prstGeom prst="rect">
            <a:avLst/>
          </a:prstGeom>
          <a:noFill/>
          <a:ln>
            <a:noFill/>
          </a:ln>
        </p:spPr>
        <p:txBody>
          <a:bodyPr vert="horz" wrap="square" lIns="81025" tIns="40500" rIns="81025" bIns="40500" numCol="1" anchor="ctr" anchorCtr="0" compatLnSpc="1">
            <a:prstTxWarp prst="textNoShape">
              <a:avLst/>
            </a:prstTxWarp>
            <a:noAutofit/>
          </a:bodyPr>
          <a:lstStyle>
            <a:lvl1pPr algn="r" eaLnBrk="1" hangingPunct="1">
              <a:buClr>
                <a:srgbClr val="000000"/>
              </a:buClr>
              <a:buFont typeface="Arial" panose="020B0604020202020204" pitchFamily="34" charset="0"/>
              <a:buNone/>
              <a:defRPr sz="975">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pPr>
              <a:defRPr/>
            </a:pPr>
            <a:fld id="{B7540181-D6F7-4AE5-93B8-4FF4D06B502B}"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64" r:id="rId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Google Shape;6;p4">
            <a:extLst>
              <a:ext uri="{FF2B5EF4-FFF2-40B4-BE49-F238E27FC236}">
                <a16:creationId xmlns:a16="http://schemas.microsoft.com/office/drawing/2014/main" id="{D193A24B-CD95-91B2-1783-0741A1B9D22E}"/>
              </a:ext>
            </a:extLst>
          </p:cNvPr>
          <p:cNvSpPr txBox="1">
            <a:spLocks noGrp="1"/>
          </p:cNvSpPr>
          <p:nvPr>
            <p:ph type="title"/>
          </p:nvPr>
        </p:nvSpPr>
        <p:spPr>
          <a:xfrm>
            <a:off x="457200" y="274638"/>
            <a:ext cx="82296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4">
            <a:extLst>
              <a:ext uri="{FF2B5EF4-FFF2-40B4-BE49-F238E27FC236}">
                <a16:creationId xmlns:a16="http://schemas.microsoft.com/office/drawing/2014/main" id="{9385FC35-816B-412A-508E-DC05D5AEAC58}"/>
              </a:ext>
            </a:extLst>
          </p:cNvPr>
          <p:cNvSpPr txBox="1">
            <a:spLocks noGrp="1"/>
          </p:cNvSpPr>
          <p:nvPr>
            <p:ph type="body" idx="1"/>
          </p:nvPr>
        </p:nvSpPr>
        <p:spPr>
          <a:xfrm>
            <a:off x="457200" y="1600201"/>
            <a:ext cx="82296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a:extLst>
              <a:ext uri="{FF2B5EF4-FFF2-40B4-BE49-F238E27FC236}">
                <a16:creationId xmlns:a16="http://schemas.microsoft.com/office/drawing/2014/main" id="{1E419537-0655-6710-200A-12C916E1EAE2}"/>
              </a:ext>
            </a:extLst>
          </p:cNvPr>
          <p:cNvSpPr txBox="1">
            <a:spLocks noGrp="1"/>
          </p:cNvSpPr>
          <p:nvPr>
            <p:ph type="dt" idx="10"/>
          </p:nvPr>
        </p:nvSpPr>
        <p:spPr>
          <a:xfrm>
            <a:off x="457200" y="6356351"/>
            <a:ext cx="2133600" cy="365125"/>
          </a:xfrm>
          <a:prstGeom prst="rect">
            <a:avLst/>
          </a:prstGeom>
          <a:noFill/>
          <a:ln>
            <a:noFill/>
          </a:ln>
        </p:spPr>
        <p:txBody>
          <a:bodyPr spcFirstLastPara="1" wrap="square" lIns="81025" tIns="40500" rIns="81025" bIns="40500" anchor="ctr" anchorCtr="0">
            <a:noAutofit/>
          </a:bodyPr>
          <a:lstStyle>
            <a:lvl1pPr marR="0" lvl="0" algn="l"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9" name="Google Shape;9;p4">
            <a:extLst>
              <a:ext uri="{FF2B5EF4-FFF2-40B4-BE49-F238E27FC236}">
                <a16:creationId xmlns:a16="http://schemas.microsoft.com/office/drawing/2014/main" id="{81A791C9-8704-809C-F321-AA114C2C1A6B}"/>
              </a:ext>
            </a:extLst>
          </p:cNvPr>
          <p:cNvSpPr txBox="1">
            <a:spLocks noGrp="1"/>
          </p:cNvSpPr>
          <p:nvPr>
            <p:ph type="ftr" idx="11"/>
          </p:nvPr>
        </p:nvSpPr>
        <p:spPr>
          <a:xfrm>
            <a:off x="3124200" y="6356351"/>
            <a:ext cx="2895600" cy="365125"/>
          </a:xfrm>
          <a:prstGeom prst="rect">
            <a:avLst/>
          </a:prstGeom>
          <a:noFill/>
          <a:ln>
            <a:noFill/>
          </a:ln>
        </p:spPr>
        <p:txBody>
          <a:bodyPr spcFirstLastPara="1" wrap="square" lIns="81025" tIns="40500" rIns="81025" bIns="40500" anchor="ctr" anchorCtr="0">
            <a:noAutofit/>
          </a:bodyPr>
          <a:lstStyle>
            <a:lvl1pPr marR="0" lvl="0" algn="ctr"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pPr>
              <a:defRPr/>
            </a:pPr>
            <a:endParaRPr/>
          </a:p>
        </p:txBody>
      </p:sp>
      <p:sp>
        <p:nvSpPr>
          <p:cNvPr id="10" name="Google Shape;10;p4">
            <a:extLst>
              <a:ext uri="{FF2B5EF4-FFF2-40B4-BE49-F238E27FC236}">
                <a16:creationId xmlns:a16="http://schemas.microsoft.com/office/drawing/2014/main" id="{2C2AE3AA-7C69-5341-CA35-E32FCC49FA98}"/>
              </a:ext>
            </a:extLst>
          </p:cNvPr>
          <p:cNvSpPr txBox="1">
            <a:spLocks noGrp="1"/>
          </p:cNvSpPr>
          <p:nvPr>
            <p:ph type="sldNum" idx="12"/>
          </p:nvPr>
        </p:nvSpPr>
        <p:spPr>
          <a:xfrm>
            <a:off x="6553200" y="6356351"/>
            <a:ext cx="2133600" cy="365125"/>
          </a:xfrm>
          <a:prstGeom prst="rect">
            <a:avLst/>
          </a:prstGeom>
          <a:noFill/>
          <a:ln>
            <a:noFill/>
          </a:ln>
        </p:spPr>
        <p:txBody>
          <a:bodyPr vert="horz" wrap="square" lIns="81025" tIns="40500" rIns="81025" bIns="40500" numCol="1" anchor="ctr" anchorCtr="0" compatLnSpc="1">
            <a:prstTxWarp prst="textNoShape">
              <a:avLst/>
            </a:prstTxWarp>
            <a:noAutofit/>
          </a:bodyPr>
          <a:lstStyle>
            <a:lvl1pPr algn="r" eaLnBrk="1" hangingPunct="1">
              <a:buClr>
                <a:srgbClr val="000000"/>
              </a:buClr>
              <a:buFont typeface="Arial" panose="020B0604020202020204" pitchFamily="34" charset="0"/>
              <a:buNone/>
              <a:defRPr sz="975">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pPr>
              <a:defRPr/>
            </a:pPr>
            <a:fld id="{B7540181-D6F7-4AE5-93B8-4FF4D06B502B}"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72" r:id="rId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DB446B-F3DB-5CD7-1329-19DCF9A7EF70}"/>
              </a:ext>
            </a:extLst>
          </p:cNvPr>
          <p:cNvSpPr>
            <a:spLocks noGrp="1"/>
          </p:cNvSpPr>
          <p:nvPr>
            <p:ph type="ctrTitle"/>
          </p:nvPr>
        </p:nvSpPr>
        <p:spPr>
          <a:xfrm>
            <a:off x="685800" y="2996952"/>
            <a:ext cx="7772400" cy="1750591"/>
          </a:xfrm>
        </p:spPr>
        <p:txBody>
          <a:bodyPr>
            <a:normAutofit fontScale="90000"/>
          </a:bodyPr>
          <a:lstStyle/>
          <a:p>
            <a:pPr>
              <a:defRPr/>
            </a:pPr>
            <a:r>
              <a:rPr lang="en-US" sz="4800" b="1" dirty="0">
                <a:effectLst/>
                <a:latin typeface="Times New Roman" panose="02020603050405020304" pitchFamily="18" charset="0"/>
                <a:ea typeface="Times New Roman" panose="02020603050405020304" pitchFamily="18" charset="0"/>
              </a:rPr>
              <a:t>PS-2</a:t>
            </a:r>
            <a:br>
              <a:rPr lang="en-US" sz="4800" b="1" dirty="0">
                <a:effectLst/>
                <a:latin typeface="Times New Roman" panose="02020603050405020304" pitchFamily="18" charset="0"/>
                <a:ea typeface="Times New Roman" panose="02020603050405020304" pitchFamily="18" charset="0"/>
              </a:rPr>
            </a:br>
            <a:r>
              <a:rPr lang="en-US" sz="4800" b="1" dirty="0">
                <a:effectLst/>
                <a:latin typeface="Times New Roman" panose="02020603050405020304" pitchFamily="18" charset="0"/>
                <a:ea typeface="Times New Roman" panose="02020603050405020304" pitchFamily="18" charset="0"/>
              </a:rPr>
              <a:t>Customer Churn Prediction using ML.</a:t>
            </a:r>
            <a:endParaRPr lang="en-IN" dirty="0"/>
          </a:p>
        </p:txBody>
      </p:sp>
    </p:spTree>
    <p:extLst>
      <p:ext uri="{BB962C8B-B14F-4D97-AF65-F5344CB8AC3E}">
        <p14:creationId xmlns:p14="http://schemas.microsoft.com/office/powerpoint/2010/main" val="153541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r>
              <a:rPr lang="en-IN" sz="3200" dirty="0">
                <a:solidFill>
                  <a:schemeClr val="tx1"/>
                </a:solidFill>
                <a:latin typeface="Times New Roman" pitchFamily="18" charset="0"/>
                <a:cs typeface="Times New Roman" pitchFamily="18" charset="0"/>
              </a:rPr>
              <a:t>UML DIAGRAMS</a:t>
            </a:r>
            <a:br>
              <a:rPr lang="en-IN" sz="3200" dirty="0">
                <a:solidFill>
                  <a:schemeClr val="tx1"/>
                </a:solidFill>
                <a:latin typeface="Times New Roman" pitchFamily="18" charset="0"/>
                <a:cs typeface="Times New Roman" pitchFamily="18" charset="0"/>
              </a:rPr>
            </a:br>
            <a:r>
              <a:rPr lang="en-US" sz="3200" kern="1200" dirty="0">
                <a:solidFill>
                  <a:schemeClr val="tx1"/>
                </a:solidFill>
                <a:latin typeface="+mj-lt"/>
                <a:ea typeface="+mj-ea"/>
                <a:cs typeface="+mj-cs"/>
              </a:rPr>
              <a:t>Use case Diagram</a:t>
            </a: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pic>
        <p:nvPicPr>
          <p:cNvPr id="3" name="Picture 2">
            <a:extLst>
              <a:ext uri="{FF2B5EF4-FFF2-40B4-BE49-F238E27FC236}">
                <a16:creationId xmlns:a16="http://schemas.microsoft.com/office/drawing/2014/main" id="{698FB754-E3D1-F361-133A-095EB90EEE4B}"/>
              </a:ext>
            </a:extLst>
          </p:cNvPr>
          <p:cNvPicPr>
            <a:picLocks noChangeAspect="1"/>
          </p:cNvPicPr>
          <p:nvPr/>
        </p:nvPicPr>
        <p:blipFill>
          <a:blip r:embed="rId2"/>
          <a:stretch>
            <a:fillRect/>
          </a:stretch>
        </p:blipFill>
        <p:spPr>
          <a:xfrm>
            <a:off x="1043609" y="1776488"/>
            <a:ext cx="5616623" cy="4244800"/>
          </a:xfrm>
          <a:prstGeom prst="rect">
            <a:avLst/>
          </a:prstGeom>
        </p:spPr>
      </p:pic>
    </p:spTree>
    <p:extLst>
      <p:ext uri="{BB962C8B-B14F-4D97-AF65-F5344CB8AC3E}">
        <p14:creationId xmlns:p14="http://schemas.microsoft.com/office/powerpoint/2010/main" val="200754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US" sz="3200" kern="1200" dirty="0">
                <a:solidFill>
                  <a:schemeClr val="tx1"/>
                </a:solidFill>
                <a:latin typeface="+mj-lt"/>
                <a:ea typeface="+mj-ea"/>
                <a:cs typeface="+mj-cs"/>
              </a:rPr>
              <a:t>Sequence Diagram</a:t>
            </a: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pic>
        <p:nvPicPr>
          <p:cNvPr id="2" name="Picture 1">
            <a:extLst>
              <a:ext uri="{FF2B5EF4-FFF2-40B4-BE49-F238E27FC236}">
                <a16:creationId xmlns:a16="http://schemas.microsoft.com/office/drawing/2014/main" id="{AB52361C-ACC4-EF7C-B1BD-EF037EC293BB}"/>
              </a:ext>
            </a:extLst>
          </p:cNvPr>
          <p:cNvPicPr>
            <a:picLocks noChangeAspect="1"/>
          </p:cNvPicPr>
          <p:nvPr/>
        </p:nvPicPr>
        <p:blipFill>
          <a:blip r:embed="rId2"/>
          <a:stretch>
            <a:fillRect/>
          </a:stretch>
        </p:blipFill>
        <p:spPr>
          <a:xfrm>
            <a:off x="683568" y="1340768"/>
            <a:ext cx="7920880" cy="4975228"/>
          </a:xfrm>
          <a:prstGeom prst="rect">
            <a:avLst/>
          </a:prstGeom>
        </p:spPr>
      </p:pic>
    </p:spTree>
    <p:extLst>
      <p:ext uri="{BB962C8B-B14F-4D97-AF65-F5344CB8AC3E}">
        <p14:creationId xmlns:p14="http://schemas.microsoft.com/office/powerpoint/2010/main" val="257124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US" sz="3200" dirty="0"/>
              <a:t>Activity diagram</a:t>
            </a: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pic>
        <p:nvPicPr>
          <p:cNvPr id="2" name="Picture 1">
            <a:extLst>
              <a:ext uri="{FF2B5EF4-FFF2-40B4-BE49-F238E27FC236}">
                <a16:creationId xmlns:a16="http://schemas.microsoft.com/office/drawing/2014/main" id="{22F87755-58BB-4540-314F-AF2241F313A1}"/>
              </a:ext>
            </a:extLst>
          </p:cNvPr>
          <p:cNvPicPr>
            <a:picLocks noChangeAspect="1"/>
          </p:cNvPicPr>
          <p:nvPr/>
        </p:nvPicPr>
        <p:blipFill>
          <a:blip r:embed="rId2"/>
          <a:stretch>
            <a:fillRect/>
          </a:stretch>
        </p:blipFill>
        <p:spPr>
          <a:xfrm>
            <a:off x="683568" y="1261684"/>
            <a:ext cx="6552728" cy="4936360"/>
          </a:xfrm>
          <a:prstGeom prst="rect">
            <a:avLst/>
          </a:prstGeom>
        </p:spPr>
      </p:pic>
    </p:spTree>
    <p:extLst>
      <p:ext uri="{BB962C8B-B14F-4D97-AF65-F5344CB8AC3E}">
        <p14:creationId xmlns:p14="http://schemas.microsoft.com/office/powerpoint/2010/main" val="219339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IMPLEMENTATION DETAILS</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54569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IMPLEMENTATION DETAILS</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71456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45141"/>
            <a:ext cx="8229600" cy="1143000"/>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SCREENSHOTS</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a:xfrm>
            <a:off x="457200" y="1388141"/>
            <a:ext cx="8229600" cy="4767519"/>
          </a:xfrm>
        </p:spPr>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Fig1 Login Page</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4DF9C336-8BD3-8FE4-33FA-6B2AEBF62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51016"/>
            <a:ext cx="8003232" cy="3678184"/>
          </a:xfrm>
          <a:prstGeom prst="rect">
            <a:avLst/>
          </a:prstGeom>
        </p:spPr>
      </p:pic>
    </p:spTree>
    <p:extLst>
      <p:ext uri="{BB962C8B-B14F-4D97-AF65-F5344CB8AC3E}">
        <p14:creationId xmlns:p14="http://schemas.microsoft.com/office/powerpoint/2010/main" val="176409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45141"/>
            <a:ext cx="8229600" cy="1143000"/>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a:xfrm>
            <a:off x="457200" y="1388141"/>
            <a:ext cx="8229600" cy="4767519"/>
          </a:xfrm>
        </p:spPr>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Fig2 New User Registration Page(signup page)</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pic>
        <p:nvPicPr>
          <p:cNvPr id="4" name="Picture 3" descr="A screenshot of a login form&#10;&#10;Description automatically generated with medium confidence">
            <a:extLst>
              <a:ext uri="{FF2B5EF4-FFF2-40B4-BE49-F238E27FC236}">
                <a16:creationId xmlns:a16="http://schemas.microsoft.com/office/drawing/2014/main" id="{0FA4987A-96D8-480F-01F8-646C86FBA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71512"/>
            <a:ext cx="6923112" cy="4523671"/>
          </a:xfrm>
          <a:prstGeom prst="rect">
            <a:avLst/>
          </a:prstGeom>
        </p:spPr>
      </p:pic>
    </p:spTree>
    <p:extLst>
      <p:ext uri="{BB962C8B-B14F-4D97-AF65-F5344CB8AC3E}">
        <p14:creationId xmlns:p14="http://schemas.microsoft.com/office/powerpoint/2010/main" val="2329438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45141"/>
            <a:ext cx="8229600" cy="1143000"/>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a:xfrm>
            <a:off x="457200" y="1388141"/>
            <a:ext cx="8229600" cy="4767519"/>
          </a:xfrm>
        </p:spPr>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Fig3 Home UI</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pic>
        <p:nvPicPr>
          <p:cNvPr id="4" name="Picture 3" descr="A screenshot of a phone&#10;&#10;Description automatically generated with low confidence">
            <a:extLst>
              <a:ext uri="{FF2B5EF4-FFF2-40B4-BE49-F238E27FC236}">
                <a16:creationId xmlns:a16="http://schemas.microsoft.com/office/drawing/2014/main" id="{105051F6-FA43-5D44-B4F2-E97F925B5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268760"/>
            <a:ext cx="4464496" cy="3908077"/>
          </a:xfrm>
          <a:prstGeom prst="rect">
            <a:avLst/>
          </a:prstGeom>
        </p:spPr>
      </p:pic>
    </p:spTree>
    <p:extLst>
      <p:ext uri="{BB962C8B-B14F-4D97-AF65-F5344CB8AC3E}">
        <p14:creationId xmlns:p14="http://schemas.microsoft.com/office/powerpoint/2010/main" val="3413730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45141"/>
            <a:ext cx="8229600" cy="1143000"/>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a:xfrm>
            <a:off x="457200" y="1388141"/>
            <a:ext cx="8229600" cy="4767519"/>
          </a:xfrm>
        </p:spPr>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Fig3.1 Home UI</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pic>
        <p:nvPicPr>
          <p:cNvPr id="4" name="Picture 3" descr="A screenshot of a phone&#10;&#10;Description automatically generated with medium confidence">
            <a:extLst>
              <a:ext uri="{FF2B5EF4-FFF2-40B4-BE49-F238E27FC236}">
                <a16:creationId xmlns:a16="http://schemas.microsoft.com/office/drawing/2014/main" id="{A7E54B8C-A0CB-7820-A69B-BB5B05E8B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96752"/>
            <a:ext cx="6840760" cy="3910940"/>
          </a:xfrm>
          <a:prstGeom prst="rect">
            <a:avLst/>
          </a:prstGeom>
        </p:spPr>
      </p:pic>
    </p:spTree>
    <p:extLst>
      <p:ext uri="{BB962C8B-B14F-4D97-AF65-F5344CB8AC3E}">
        <p14:creationId xmlns:p14="http://schemas.microsoft.com/office/powerpoint/2010/main" val="187372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45141"/>
            <a:ext cx="8229600" cy="1143000"/>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a:xfrm>
            <a:off x="457200" y="1388141"/>
            <a:ext cx="8229600" cy="4767519"/>
          </a:xfrm>
        </p:spPr>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Fig4 Payment data of customer</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pic>
        <p:nvPicPr>
          <p:cNvPr id="3" name="Picture 2" descr="A screenshot of a computer&#10;&#10;Description automatically generated with low confidence">
            <a:extLst>
              <a:ext uri="{FF2B5EF4-FFF2-40B4-BE49-F238E27FC236}">
                <a16:creationId xmlns:a16="http://schemas.microsoft.com/office/drawing/2014/main" id="{4764FBB8-A2D3-412B-11A2-C06EA6321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766223"/>
            <a:ext cx="6840760" cy="4331834"/>
          </a:xfrm>
          <a:prstGeom prst="rect">
            <a:avLst/>
          </a:prstGeom>
        </p:spPr>
      </p:pic>
    </p:spTree>
    <p:extLst>
      <p:ext uri="{BB962C8B-B14F-4D97-AF65-F5344CB8AC3E}">
        <p14:creationId xmlns:p14="http://schemas.microsoft.com/office/powerpoint/2010/main" val="146620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4454626"/>
            <a:ext cx="8352928" cy="1787660"/>
          </a:xfrm>
        </p:spPr>
        <p:txBody>
          <a:bodyPr>
            <a:noAutofit/>
          </a:bodyPr>
          <a:lstStyle/>
          <a:p>
            <a:pPr algn="l">
              <a:spcBef>
                <a:spcPct val="0"/>
              </a:spcBef>
              <a:spcAft>
                <a:spcPct val="0"/>
              </a:spcAft>
            </a:pPr>
            <a:r>
              <a:rPr lang="en-US" sz="2000" b="1" dirty="0">
                <a:solidFill>
                  <a:schemeClr val="tx1"/>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Project Team  Members</a:t>
            </a:r>
          </a:p>
          <a:p>
            <a:pPr algn="l">
              <a:spcBef>
                <a:spcPct val="0"/>
              </a:spcBef>
              <a:spcAft>
                <a:spcPct val="0"/>
              </a:spcAft>
            </a:pPr>
            <a:r>
              <a:rPr lang="en-US" sz="2000" b="1" dirty="0">
                <a:solidFill>
                  <a:schemeClr val="tx1"/>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Project Team  Members                                  </a:t>
            </a:r>
            <a:r>
              <a:rPr lang="en-IN"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Roll numbers</a:t>
            </a:r>
            <a:endParaRPr lang="en-US" sz="2000" b="1" dirty="0">
              <a:solidFill>
                <a:schemeClr val="tx1"/>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endParaRPr>
          </a:p>
          <a:p>
            <a:pPr lvl="0" algn="l" fontAlgn="base">
              <a:spcBef>
                <a:spcPct val="0"/>
              </a:spcBef>
              <a:spcAft>
                <a:spcPct val="0"/>
              </a:spcAft>
            </a:pPr>
            <a:r>
              <a:rPr lang="en-US" sz="1800" b="1" dirty="0" err="1">
                <a:solidFill>
                  <a:schemeClr val="tx1"/>
                </a:solidFill>
                <a:latin typeface="Times New Roman" pitchFamily="18" charset="0"/>
                <a:ea typeface="Calibri" pitchFamily="34" charset="0"/>
                <a:cs typeface="Times New Roman" pitchFamily="18" charset="0"/>
              </a:rPr>
              <a:t>CH.Srisai</a:t>
            </a:r>
            <a:r>
              <a:rPr lang="en-US" sz="1800" b="1" dirty="0">
                <a:solidFill>
                  <a:schemeClr val="tx1"/>
                </a:solidFill>
                <a:latin typeface="Times New Roman" pitchFamily="18" charset="0"/>
                <a:ea typeface="Calibri" pitchFamily="34" charset="0"/>
                <a:cs typeface="Times New Roman" pitchFamily="18" charset="0"/>
              </a:rPr>
              <a:t>                                                                     19BD1A1213</a:t>
            </a:r>
          </a:p>
          <a:p>
            <a:pPr lvl="0" algn="l" fontAlgn="base">
              <a:spcBef>
                <a:spcPct val="0"/>
              </a:spcBef>
              <a:spcAft>
                <a:spcPct val="0"/>
              </a:spcAft>
            </a:pPr>
            <a:r>
              <a:rPr lang="en-US" sz="1800" b="1" dirty="0" err="1">
                <a:solidFill>
                  <a:schemeClr val="tx1"/>
                </a:solidFill>
                <a:latin typeface="Times New Roman" pitchFamily="18" charset="0"/>
                <a:ea typeface="Calibri" pitchFamily="34" charset="0"/>
                <a:cs typeface="Times New Roman" pitchFamily="18" charset="0"/>
              </a:rPr>
              <a:t>K.Harsha</a:t>
            </a:r>
            <a:r>
              <a:rPr lang="en-US" sz="1800" b="1" dirty="0">
                <a:solidFill>
                  <a:schemeClr val="tx1"/>
                </a:solidFill>
                <a:latin typeface="Times New Roman" pitchFamily="18" charset="0"/>
                <a:ea typeface="Calibri" pitchFamily="34" charset="0"/>
                <a:cs typeface="Times New Roman" pitchFamily="18" charset="0"/>
              </a:rPr>
              <a:t> Vardan                                                       19BD1A1226</a:t>
            </a:r>
          </a:p>
          <a:p>
            <a:pPr lvl="0" algn="l" fontAlgn="base">
              <a:spcBef>
                <a:spcPct val="0"/>
              </a:spcBef>
              <a:spcAft>
                <a:spcPct val="0"/>
              </a:spcAft>
            </a:pPr>
            <a:r>
              <a:rPr lang="en-US" sz="1800" b="1" dirty="0" err="1">
                <a:solidFill>
                  <a:schemeClr val="tx1"/>
                </a:solidFill>
                <a:latin typeface="Times New Roman" pitchFamily="18" charset="0"/>
                <a:ea typeface="Calibri" pitchFamily="34" charset="0"/>
                <a:cs typeface="Times New Roman" pitchFamily="18" charset="0"/>
              </a:rPr>
              <a:t>N.Amith</a:t>
            </a:r>
            <a:r>
              <a:rPr lang="en-US" sz="1800" b="1" dirty="0">
                <a:solidFill>
                  <a:schemeClr val="tx1"/>
                </a:solidFill>
                <a:latin typeface="Times New Roman" pitchFamily="18" charset="0"/>
                <a:ea typeface="Calibri" pitchFamily="34" charset="0"/>
                <a:cs typeface="Times New Roman" pitchFamily="18" charset="0"/>
              </a:rPr>
              <a:t>                                                                       19BD1a1232</a:t>
            </a:r>
          </a:p>
          <a:p>
            <a:pPr lvl="0" algn="l" fontAlgn="base">
              <a:spcBef>
                <a:spcPct val="0"/>
              </a:spcBef>
              <a:spcAft>
                <a:spcPct val="0"/>
              </a:spcAft>
            </a:pPr>
            <a:r>
              <a:rPr lang="en-US" sz="1800" b="1" dirty="0" err="1">
                <a:solidFill>
                  <a:schemeClr val="tx1"/>
                </a:solidFill>
                <a:latin typeface="Times New Roman" pitchFamily="18" charset="0"/>
                <a:ea typeface="Calibri" pitchFamily="34" charset="0"/>
                <a:cs typeface="Times New Roman" pitchFamily="18" charset="0"/>
              </a:rPr>
              <a:t>Sk.Inthiyaz</a:t>
            </a:r>
            <a:r>
              <a:rPr lang="en-US" sz="1800" b="1" dirty="0">
                <a:solidFill>
                  <a:schemeClr val="tx1"/>
                </a:solidFill>
                <a:latin typeface="Times New Roman" pitchFamily="18" charset="0"/>
                <a:ea typeface="Calibri" pitchFamily="34" charset="0"/>
                <a:cs typeface="Times New Roman" pitchFamily="18" charset="0"/>
              </a:rPr>
              <a:t>                                                                  19BD1A1245</a:t>
            </a:r>
          </a:p>
          <a:p>
            <a:pPr lvl="0" algn="l" fontAlgn="base">
              <a:spcBef>
                <a:spcPct val="0"/>
              </a:spcBef>
              <a:spcAft>
                <a:spcPct val="0"/>
              </a:spcAft>
            </a:pPr>
            <a:endParaRPr lang="en-US" sz="2000" b="1" dirty="0">
              <a:solidFill>
                <a:schemeClr val="tx1"/>
              </a:solidFill>
              <a:latin typeface="Times New Roman" pitchFamily="18" charset="0"/>
              <a:ea typeface="Calibri" pitchFamily="34" charset="0"/>
              <a:cs typeface="Times New Roman" pitchFamily="18" charset="0"/>
            </a:endParaRPr>
          </a:p>
          <a:p>
            <a:pPr lvl="0" algn="l" fontAlgn="base">
              <a:spcBef>
                <a:spcPct val="0"/>
              </a:spcBef>
              <a:spcAft>
                <a:spcPct val="0"/>
              </a:spcAft>
            </a:pPr>
            <a:r>
              <a:rPr lang="en-US" sz="2000" dirty="0">
                <a:solidFill>
                  <a:schemeClr val="tx1"/>
                </a:solidFill>
                <a:latin typeface="Times New Roman" pitchFamily="18" charset="0"/>
                <a:ea typeface="Calibri" pitchFamily="34" charset="0"/>
                <a:cs typeface="Times New Roman" pitchFamily="18" charset="0"/>
              </a:rPr>
              <a:t>	</a:t>
            </a:r>
            <a:endParaRPr lang="en-IN" sz="2000" b="1" dirty="0">
              <a:solidFill>
                <a:schemeClr val="tx1"/>
              </a:solidFill>
              <a:latin typeface="Times New Roman" pitchFamily="18" charset="0"/>
              <a:cs typeface="Times New Roman" pitchFamily="18" charset="0"/>
            </a:endParaRPr>
          </a:p>
        </p:txBody>
      </p:sp>
      <p:sp>
        <p:nvSpPr>
          <p:cNvPr id="4" name="Rectangle 3"/>
          <p:cNvSpPr/>
          <p:nvPr/>
        </p:nvSpPr>
        <p:spPr>
          <a:xfrm>
            <a:off x="467544" y="188640"/>
            <a:ext cx="8208912" cy="1323439"/>
          </a:xfrm>
          <a:prstGeom prst="rect">
            <a:avLst/>
          </a:prstGeom>
        </p:spPr>
        <p:txBody>
          <a:bodyPr wrap="square">
            <a:spAutoFit/>
          </a:bodyPr>
          <a:lstStyle/>
          <a:p>
            <a:pPr algn="ctr"/>
            <a:r>
              <a:rPr lang="en-IN" b="1" dirty="0"/>
              <a:t> </a:t>
            </a:r>
            <a:r>
              <a:rPr lang="en-IN" sz="2000" b="1" dirty="0">
                <a:latin typeface="Times New Roman" pitchFamily="18" charset="0"/>
                <a:cs typeface="Times New Roman" pitchFamily="18" charset="0"/>
              </a:rPr>
              <a:t>KESHAV MEMORIAL INSTITUTE OF TECHNOLOGY</a:t>
            </a:r>
            <a:endParaRPr lang="en-IN" sz="2000"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Accredited by NBA &amp; NAAC, Approved by AICTE, </a:t>
            </a:r>
          </a:p>
          <a:p>
            <a:pPr algn="ctr"/>
            <a:r>
              <a:rPr lang="en-IN" sz="2000" b="1" dirty="0">
                <a:latin typeface="Times New Roman" pitchFamily="18" charset="0"/>
                <a:cs typeface="Times New Roman" pitchFamily="18" charset="0"/>
              </a:rPr>
              <a:t>Affiliated to JNTUH, Hyderabad</a:t>
            </a:r>
            <a:endParaRPr lang="en-IN" sz="2000" dirty="0">
              <a:latin typeface="Times New Roman" pitchFamily="18" charset="0"/>
              <a:cs typeface="Times New Roman" pitchFamily="18" charset="0"/>
            </a:endParaRPr>
          </a:p>
          <a:p>
            <a:pPr algn="ctr"/>
            <a:r>
              <a:rPr lang="en-IN" sz="2000" dirty="0">
                <a:latin typeface="Times New Roman" pitchFamily="18" charset="0"/>
                <a:cs typeface="Times New Roman" pitchFamily="18" charset="0"/>
              </a:rPr>
              <a:t>3-5-1026, </a:t>
            </a:r>
            <a:r>
              <a:rPr lang="en-IN" sz="2000" dirty="0" err="1">
                <a:latin typeface="Times New Roman" pitchFamily="18" charset="0"/>
                <a:cs typeface="Times New Roman" pitchFamily="18" charset="0"/>
              </a:rPr>
              <a:t>Narayanguda</a:t>
            </a:r>
            <a:r>
              <a:rPr lang="en-IN" sz="2000" dirty="0">
                <a:latin typeface="Times New Roman" pitchFamily="18" charset="0"/>
                <a:cs typeface="Times New Roman" pitchFamily="18" charset="0"/>
              </a:rPr>
              <a:t>, Hyderabad-29. </a:t>
            </a:r>
          </a:p>
        </p:txBody>
      </p:sp>
      <p:pic>
        <p:nvPicPr>
          <p:cNvPr id="1028" name="Picture 4" descr="https://lh3.googleusercontent.com/58wn6-yfOr1YycMm79hHe35ARNqXLIxeOCE816abKgbHlvfwWL3D_S_viovStAJ4n-KSMAuUYMbSyK-dHZ67G5EcG1i9LgYdz5MjjSTwyK7sK1Cmbo_ylI2DsFtKfeZ0DkAqPFv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324996"/>
            <a:ext cx="1104900" cy="5238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3568" y="1838525"/>
            <a:ext cx="7681242" cy="2616101"/>
          </a:xfrm>
          <a:prstGeom prst="rect">
            <a:avLst/>
          </a:prstGeom>
        </p:spPr>
        <p:txBody>
          <a:bodyPr wrap="square">
            <a:spAutoFit/>
          </a:bodyPr>
          <a:lstStyle/>
          <a:p>
            <a:pPr lvl="0" algn="ctr" fontAlgn="base">
              <a:spcBef>
                <a:spcPct val="0"/>
              </a:spcBef>
              <a:spcAft>
                <a:spcPct val="0"/>
              </a:spcAft>
            </a:pPr>
            <a:r>
              <a:rPr lang="en-US" sz="2800" dirty="0">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Guide</a:t>
            </a:r>
          </a:p>
          <a:p>
            <a:pPr lvl="0" algn="ctr" fontAlgn="base">
              <a:spcBef>
                <a:spcPct val="0"/>
              </a:spcBef>
              <a:spcAft>
                <a:spcPct val="0"/>
              </a:spcAft>
            </a:pPr>
            <a:r>
              <a:rPr lang="en-US" sz="2800" dirty="0" err="1">
                <a:latin typeface="Times New Roman" panose="02020603050405020304" pitchFamily="18" charset="0"/>
                <a:cs typeface="Times New Roman" panose="02020603050405020304" pitchFamily="18" charset="0"/>
              </a:rPr>
              <a:t>Ms.S.Swaraja</a:t>
            </a:r>
            <a:r>
              <a:rPr lang="en-US" sz="2800" dirty="0">
                <a:latin typeface="Times New Roman" panose="02020603050405020304" pitchFamily="18" charset="0"/>
                <a:cs typeface="Times New Roman" panose="02020603050405020304" pitchFamily="18" charset="0"/>
              </a:rPr>
              <a:t> Laxmi </a:t>
            </a:r>
          </a:p>
          <a:p>
            <a:pPr algn="ctr"/>
            <a:r>
              <a:rPr lang="en-US" sz="2800" dirty="0">
                <a:latin typeface="Times New Roman" pitchFamily="18" charset="0"/>
                <a:cs typeface="Times New Roman" pitchFamily="18" charset="0"/>
              </a:rPr>
              <a:t>Associate Professor</a:t>
            </a:r>
          </a:p>
          <a:p>
            <a:pPr algn="ctr"/>
            <a:endParaRPr lang="en-US" sz="2800" dirty="0">
              <a:latin typeface="Times New Roman" pitchFamily="18" charset="0"/>
              <a:cs typeface="Times New Roman" pitchFamily="18" charset="0"/>
            </a:endParaRPr>
          </a:p>
          <a:p>
            <a:pPr algn="ct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Information Technology</a:t>
            </a:r>
            <a:endParaRPr lang="en-IN" sz="28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5762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45141"/>
            <a:ext cx="8229600" cy="1143000"/>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a:xfrm>
            <a:off x="457200" y="1388141"/>
            <a:ext cx="8229600" cy="4767519"/>
          </a:xfrm>
        </p:spPr>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Fig5 Customer Data Fields</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pic>
        <p:nvPicPr>
          <p:cNvPr id="3" name="Picture 2" descr="A screenshot of a customer service&#10;&#10;Description automatically generated with low confidence">
            <a:extLst>
              <a:ext uri="{FF2B5EF4-FFF2-40B4-BE49-F238E27FC236}">
                <a16:creationId xmlns:a16="http://schemas.microsoft.com/office/drawing/2014/main" id="{DF830BB7-9D0E-A448-6422-F9E22A2B5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707675"/>
            <a:ext cx="6232921" cy="4414692"/>
          </a:xfrm>
          <a:prstGeom prst="rect">
            <a:avLst/>
          </a:prstGeom>
        </p:spPr>
      </p:pic>
    </p:spTree>
    <p:extLst>
      <p:ext uri="{BB962C8B-B14F-4D97-AF65-F5344CB8AC3E}">
        <p14:creationId xmlns:p14="http://schemas.microsoft.com/office/powerpoint/2010/main" val="3451979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45141"/>
            <a:ext cx="8229600" cy="1143000"/>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a:xfrm>
            <a:off x="457200" y="1388141"/>
            <a:ext cx="8229600" cy="4767519"/>
          </a:xfrm>
        </p:spPr>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Fig6 </a:t>
            </a:r>
            <a:r>
              <a:rPr lang="en-IN" altLang="en-US" sz="1100" dirty="0" err="1">
                <a:solidFill>
                  <a:schemeClr val="bg1">
                    <a:lumMod val="50000"/>
                  </a:schemeClr>
                </a:solidFill>
                <a:latin typeface="Times New Roman" pitchFamily="18" charset="0"/>
                <a:cs typeface="Times New Roman" pitchFamily="18" charset="0"/>
                <a:sym typeface="Calibri" panose="020F0502020204030204" pitchFamily="34" charset="0"/>
              </a:rPr>
              <a:t>OverView</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 of Input Entered</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E932171E-2242-C8A3-9EDE-3653FCB51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5" y="1844824"/>
            <a:ext cx="6115050" cy="2722413"/>
          </a:xfrm>
          <a:prstGeom prst="rect">
            <a:avLst/>
          </a:prstGeom>
        </p:spPr>
      </p:pic>
    </p:spTree>
    <p:extLst>
      <p:ext uri="{BB962C8B-B14F-4D97-AF65-F5344CB8AC3E}">
        <p14:creationId xmlns:p14="http://schemas.microsoft.com/office/powerpoint/2010/main" val="14769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45141"/>
            <a:ext cx="8229600" cy="1143000"/>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a:xfrm>
            <a:off x="457200" y="1388141"/>
            <a:ext cx="8229600" cy="4767519"/>
          </a:xfrm>
        </p:spPr>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Fig7 </a:t>
            </a:r>
            <a:r>
              <a:rPr lang="en-IN" altLang="en-US" sz="1100" dirty="0" err="1">
                <a:solidFill>
                  <a:schemeClr val="bg1">
                    <a:lumMod val="50000"/>
                  </a:schemeClr>
                </a:solidFill>
                <a:latin typeface="Times New Roman" pitchFamily="18" charset="0"/>
                <a:cs typeface="Times New Roman" pitchFamily="18" charset="0"/>
                <a:sym typeface="Calibri" panose="020F0502020204030204" pitchFamily="34" charset="0"/>
              </a:rPr>
              <a:t>OutPut</a:t>
            </a:r>
            <a:r>
              <a:rPr lang="en-IN" altLang="en-US" sz="1100" dirty="0">
                <a:solidFill>
                  <a:schemeClr val="bg1">
                    <a:lumMod val="50000"/>
                  </a:schemeClr>
                </a:solidFill>
                <a:latin typeface="Times New Roman" pitchFamily="18" charset="0"/>
                <a:cs typeface="Times New Roman" pitchFamily="18" charset="0"/>
                <a:sym typeface="Calibri" panose="020F0502020204030204" pitchFamily="34" charset="0"/>
              </a:rPr>
              <a:t> Prediction</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pic>
        <p:nvPicPr>
          <p:cNvPr id="4" name="Picture 3" descr="A screenshot of a computer&#10;&#10;Description automatically generated with medium confidence">
            <a:extLst>
              <a:ext uri="{FF2B5EF4-FFF2-40B4-BE49-F238E27FC236}">
                <a16:creationId xmlns:a16="http://schemas.microsoft.com/office/drawing/2014/main" id="{38452903-365B-4626-61D1-E8C0FC0AB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623887"/>
            <a:ext cx="7000875" cy="4605313"/>
          </a:xfrm>
          <a:prstGeom prst="rect">
            <a:avLst/>
          </a:prstGeom>
        </p:spPr>
      </p:pic>
    </p:spTree>
    <p:extLst>
      <p:ext uri="{BB962C8B-B14F-4D97-AF65-F5344CB8AC3E}">
        <p14:creationId xmlns:p14="http://schemas.microsoft.com/office/powerpoint/2010/main" val="1375039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74638"/>
            <a:ext cx="8229600" cy="1138138"/>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solidFill>
                  <a:schemeClr val="tx1"/>
                </a:solidFill>
                <a:latin typeface="Times New Roman" pitchFamily="18" charset="0"/>
                <a:ea typeface="Calibri" panose="020F0502020204030204" pitchFamily="34" charset="0"/>
                <a:cs typeface="Times New Roman" pitchFamily="18" charset="0"/>
              </a:rPr>
            </a:br>
            <a:r>
              <a:rPr lang="en-IN" sz="3200" dirty="0">
                <a:solidFill>
                  <a:schemeClr val="tx1"/>
                </a:solidFill>
                <a:latin typeface="Times New Roman" pitchFamily="18" charset="0"/>
                <a:cs typeface="Times New Roman" pitchFamily="18" charset="0"/>
              </a:rPr>
              <a:t>INTEGRATION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171760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74638"/>
            <a:ext cx="8229600" cy="1138138"/>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solidFill>
                  <a:schemeClr val="tx1"/>
                </a:solidFill>
                <a:latin typeface="Times New Roman" pitchFamily="18" charset="0"/>
                <a:ea typeface="Calibri" panose="020F0502020204030204" pitchFamily="34" charset="0"/>
                <a:cs typeface="Times New Roman" pitchFamily="18" charset="0"/>
              </a:rPr>
            </a:br>
            <a:r>
              <a:rPr lang="en-IN" sz="3200" dirty="0">
                <a:solidFill>
                  <a:schemeClr val="tx1"/>
                </a:solidFill>
                <a:latin typeface="Times New Roman" pitchFamily="18" charset="0"/>
                <a:cs typeface="Times New Roman" pitchFamily="18" charset="0"/>
              </a:rPr>
              <a:t>CONCLUSION </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normAutofit fontScale="25000" lnSpcReduction="20000"/>
          </a:bodyPr>
          <a:lstStyle/>
          <a:p>
            <a:pPr marL="583406" indent="-457200">
              <a:spcBef>
                <a:spcPts val="506"/>
              </a:spcBef>
              <a:spcAft>
                <a:spcPct val="0"/>
              </a:spcAft>
              <a:buClr>
                <a:srgbClr val="000000"/>
              </a:buClr>
              <a:buSzPts val="3400"/>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IN" altLang="en-US" sz="80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Customer churn prediction plays a very important role in determining the success of any organization. Retaining the already acquired customers is very economical and takes lesser efforts compared to acquiring new customers. So it is very important to have effective mechanisms to </a:t>
            </a:r>
            <a:r>
              <a:rPr lang="en-IN" altLang="en-US" sz="8000" dirty="0" err="1">
                <a:solidFill>
                  <a:srgbClr val="000000"/>
                </a:solidFill>
                <a:latin typeface="Times New Roman" panose="02020603050405020304" pitchFamily="18" charset="0"/>
                <a:cs typeface="Times New Roman" panose="02020603050405020304" pitchFamily="18" charset="0"/>
                <a:sym typeface="Calibri" panose="020F0502020204030204" pitchFamily="34" charset="0"/>
              </a:rPr>
              <a:t>analyze</a:t>
            </a:r>
            <a:r>
              <a:rPr lang="en-IN" altLang="en-US" sz="80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 customer satisfaction and predict customers who would probably churn.</a:t>
            </a:r>
          </a:p>
          <a:p>
            <a:pPr marL="126206" indent="0">
              <a:spcBef>
                <a:spcPts val="506"/>
              </a:spcBef>
              <a:spcAft>
                <a:spcPct val="0"/>
              </a:spcAft>
              <a:buClr>
                <a:srgbClr val="000000"/>
              </a:buClr>
              <a:buSzPts val="3400"/>
              <a:buNone/>
            </a:pPr>
            <a:endParaRPr lang="en-IN" altLang="en-US" sz="80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endParaRPr>
          </a:p>
          <a:p>
            <a:pPr marL="583406" indent="-457200">
              <a:spcBef>
                <a:spcPts val="506"/>
              </a:spcBef>
              <a:spcAft>
                <a:spcPct val="0"/>
              </a:spcAft>
              <a:buClr>
                <a:srgbClr val="000000"/>
              </a:buClr>
              <a:buSzPts val="3400"/>
              <a:buFont typeface="Arial" panose="020B0604020202020204" pitchFamily="34" charset="0"/>
              <a:buChar char="•"/>
            </a:pPr>
            <a:r>
              <a:rPr lang="en-IN" altLang="en-US" sz="80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Finally Random Forest Classifier model achieved high accuracy (94% ) and better prediction of customer churn compared to other four models. We have also observed that factors like subscription model, tenure, monthly charges, total charges, senior citizen have a high impact on the churn where as factors like gender, availability of phone service, having multiple lines does not affect the churn value considerably. This model can be further improved by including techniques to find out why exactly the customer is churning.</a:t>
            </a:r>
          </a:p>
          <a:p>
            <a:pPr marL="583406" indent="-457200">
              <a:spcBef>
                <a:spcPts val="506"/>
              </a:spcBef>
              <a:spcAft>
                <a:spcPct val="0"/>
              </a:spcAft>
              <a:buClr>
                <a:srgbClr val="000000"/>
              </a:buClr>
              <a:buSzPts val="3400"/>
              <a:buFont typeface="Arial" panose="020B0604020202020204" pitchFamily="34" charset="0"/>
              <a:buChar char="•"/>
            </a:pPr>
            <a:endParaRPr lang="en-IN" altLang="en-US" sz="80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endParaRPr>
          </a:p>
          <a:p>
            <a:pPr marL="583406" indent="-457200">
              <a:spcBef>
                <a:spcPts val="506"/>
              </a:spcBef>
              <a:spcAft>
                <a:spcPct val="0"/>
              </a:spcAft>
              <a:buClr>
                <a:srgbClr val="000000"/>
              </a:buClr>
              <a:buSzPts val="3400"/>
              <a:buFont typeface="Arial" panose="020B0604020202020204" pitchFamily="34" charset="0"/>
              <a:buChar char="•"/>
            </a:pPr>
            <a:endParaRPr lang="en-IN" altLang="en-US" sz="80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endParaRPr>
          </a:p>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401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a:xfrm>
            <a:off x="457200" y="274638"/>
            <a:ext cx="8229600" cy="1138138"/>
          </a:xfrm>
        </p:spPr>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br>
              <a:rPr lang="en-IN" sz="3200" b="1" dirty="0">
                <a:solidFill>
                  <a:schemeClr val="tx1"/>
                </a:solidFill>
                <a:latin typeface="Times New Roman" pitchFamily="18" charset="0"/>
                <a:ea typeface="Calibri" panose="020F0502020204030204" pitchFamily="34" charset="0"/>
                <a:cs typeface="Times New Roman" pitchFamily="18" charset="0"/>
              </a:rPr>
            </a:br>
            <a:r>
              <a:rPr lang="en-IN" sz="3200" dirty="0">
                <a:solidFill>
                  <a:schemeClr val="tx1"/>
                </a:solidFill>
                <a:latin typeface="Times New Roman" pitchFamily="18" charset="0"/>
                <a:cs typeface="Times New Roman" pitchFamily="18" charset="0"/>
              </a:rPr>
              <a:t>REFERENCE</a:t>
            </a:r>
            <a:br>
              <a:rPr lang="en-IN" sz="3200" dirty="0">
                <a:solidFill>
                  <a:schemeClr val="tx1"/>
                </a:solidFill>
                <a:latin typeface="Times New Roman" pitchFamily="18" charset="0"/>
                <a:cs typeface="Times New Roman" pitchFamily="18" charset="0"/>
              </a:rPr>
            </a:br>
            <a:br>
              <a:rPr lang="en-IN" sz="3200" dirty="0">
                <a:solidFill>
                  <a:schemeClr val="tx1"/>
                </a:solidFill>
                <a:latin typeface="Times New Roman" pitchFamily="18" charset="0"/>
                <a:cs typeface="Times New Roman"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endParaRPr lang="en-IN" altLang="en-US" sz="2000" dirty="0">
              <a:solidFill>
                <a:schemeClr val="tx1"/>
              </a:solidFill>
              <a:latin typeface="Times New Roman" pitchFamily="18" charset="0"/>
              <a:cs typeface="Times New Roman" pitchFamily="18" charset="0"/>
              <a:sym typeface="Calibri" panose="020F0502020204030204" pitchFamily="34" charset="0"/>
            </a:endParaRPr>
          </a:p>
          <a:p>
            <a:pPr marL="126206" indent="0">
              <a:spcBef>
                <a:spcPts val="506"/>
              </a:spcBef>
              <a:spcAft>
                <a:spcPct val="0"/>
              </a:spcAft>
              <a:buClr>
                <a:srgbClr val="000000"/>
              </a:buClr>
              <a:buSzPts val="3400"/>
              <a:buNone/>
            </a:pPr>
            <a:r>
              <a:rPr lang="en-IN" altLang="en-US" sz="2000" dirty="0">
                <a:solidFill>
                  <a:schemeClr val="tx1"/>
                </a:solidFill>
                <a:latin typeface="Times New Roman" pitchFamily="18" charset="0"/>
                <a:cs typeface="Times New Roman" pitchFamily="18" charset="0"/>
                <a:sym typeface="Calibri" panose="020F0502020204030204" pitchFamily="34" charset="0"/>
              </a:rPr>
              <a:t>                                            </a:t>
            </a:r>
            <a:endParaRPr lang="en-IN" altLang="en-US" sz="1100" dirty="0">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5613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accent1">
                    <a:lumMod val="75000"/>
                  </a:schemeClr>
                </a:solidFill>
                <a:latin typeface="Times New Roman" pitchFamily="18" charset="0"/>
                <a:cs typeface="Times New Roman" pitchFamily="18" charset="0"/>
              </a:rPr>
              <a:t>CONTENTS</a:t>
            </a:r>
            <a:endParaRPr lang="en-US" sz="36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9598" y="1268760"/>
            <a:ext cx="7418786" cy="5040560"/>
          </a:xfrm>
        </p:spPr>
        <p:txBody>
          <a:bodyPr>
            <a:normAutofit/>
          </a:bodyPr>
          <a:lstStyle/>
          <a:p>
            <a:r>
              <a:rPr lang="en-IN" sz="2400" dirty="0">
                <a:solidFill>
                  <a:schemeClr val="tx1"/>
                </a:solidFill>
                <a:latin typeface="Times New Roman" pitchFamily="18" charset="0"/>
                <a:cs typeface="Times New Roman" pitchFamily="18" charset="0"/>
              </a:rPr>
              <a:t>ABSTRACT</a:t>
            </a:r>
          </a:p>
          <a:p>
            <a:r>
              <a:rPr lang="en-IN" sz="2400" dirty="0">
                <a:solidFill>
                  <a:schemeClr val="tx1"/>
                </a:solidFill>
                <a:latin typeface="Times New Roman" pitchFamily="18" charset="0"/>
                <a:cs typeface="Times New Roman" pitchFamily="18" charset="0"/>
              </a:rPr>
              <a:t>INTRODUCTION</a:t>
            </a:r>
          </a:p>
          <a:p>
            <a:r>
              <a:rPr lang="en-IN" sz="2400" dirty="0">
                <a:solidFill>
                  <a:schemeClr val="tx1"/>
                </a:solidFill>
                <a:latin typeface="Times New Roman" pitchFamily="18" charset="0"/>
                <a:cs typeface="Times New Roman" pitchFamily="18" charset="0"/>
              </a:rPr>
              <a:t>SYSTEM REQUIREMENTS</a:t>
            </a:r>
          </a:p>
          <a:p>
            <a:r>
              <a:rPr lang="en-IN" sz="2400" dirty="0">
                <a:solidFill>
                  <a:schemeClr val="tx1"/>
                </a:solidFill>
                <a:latin typeface="Times New Roman" pitchFamily="18" charset="0"/>
                <a:cs typeface="Times New Roman" pitchFamily="18" charset="0"/>
              </a:rPr>
              <a:t>UML DIAGRAMS</a:t>
            </a:r>
          </a:p>
          <a:p>
            <a:r>
              <a:rPr lang="en-IN" sz="2400" dirty="0">
                <a:solidFill>
                  <a:schemeClr val="tx1"/>
                </a:solidFill>
                <a:latin typeface="Times New Roman" pitchFamily="18" charset="0"/>
                <a:cs typeface="Times New Roman" pitchFamily="18" charset="0"/>
              </a:rPr>
              <a:t>IMPLEMENTATION DETAILS</a:t>
            </a:r>
          </a:p>
          <a:p>
            <a:r>
              <a:rPr lang="en-IN" sz="2400" dirty="0">
                <a:solidFill>
                  <a:schemeClr val="tx1"/>
                </a:solidFill>
                <a:latin typeface="Times New Roman" pitchFamily="18" charset="0"/>
                <a:cs typeface="Times New Roman" pitchFamily="18" charset="0"/>
              </a:rPr>
              <a:t>SCREENSHOTS</a:t>
            </a:r>
          </a:p>
          <a:p>
            <a:r>
              <a:rPr lang="en-IN" sz="2400" dirty="0">
                <a:solidFill>
                  <a:schemeClr val="tx1"/>
                </a:solidFill>
                <a:latin typeface="Times New Roman" pitchFamily="18" charset="0"/>
                <a:cs typeface="Times New Roman" pitchFamily="18" charset="0"/>
              </a:rPr>
              <a:t>INTEGRATION</a:t>
            </a:r>
          </a:p>
          <a:p>
            <a:r>
              <a:rPr lang="en-IN" sz="2400" dirty="0">
                <a:solidFill>
                  <a:schemeClr val="tx1"/>
                </a:solidFill>
                <a:latin typeface="Times New Roman" pitchFamily="18" charset="0"/>
                <a:cs typeface="Times New Roman" pitchFamily="18" charset="0"/>
              </a:rPr>
              <a:t>CONCLUSION</a:t>
            </a:r>
          </a:p>
          <a:p>
            <a:r>
              <a:rPr lang="en-IN" sz="2400" dirty="0">
                <a:solidFill>
                  <a:schemeClr val="tx1"/>
                </a:solidFill>
                <a:latin typeface="Times New Roman" pitchFamily="18" charset="0"/>
                <a:cs typeface="Times New Roman" pitchFamily="18" charset="0"/>
              </a:rPr>
              <a:t>REFERENCES</a:t>
            </a:r>
          </a:p>
          <a:p>
            <a:pPr marL="0" indent="0">
              <a:buNone/>
            </a:pPr>
            <a:endParaRPr lang="en-IN" sz="1600" dirty="0">
              <a:solidFill>
                <a:schemeClr val="tx1"/>
              </a:solidFill>
              <a:latin typeface="Times New Roman" pitchFamily="18" charset="0"/>
              <a:cs typeface="Times New Roman" pitchFamily="18" charset="0"/>
            </a:endParaRPr>
          </a:p>
          <a:p>
            <a:endParaRPr lang="en-IN" sz="1600" dirty="0">
              <a:solidFill>
                <a:schemeClr val="tx1"/>
              </a:solidFill>
              <a:latin typeface="Times New Roman" pitchFamily="18" charset="0"/>
              <a:cs typeface="Times New Roman" pitchFamily="18" charset="0"/>
            </a:endParaRPr>
          </a:p>
          <a:p>
            <a:endParaRPr lang="en-IN" sz="1600" dirty="0">
              <a:solidFill>
                <a:schemeClr val="tx1"/>
              </a:solidFill>
              <a:latin typeface="Times New Roman" pitchFamily="18" charset="0"/>
              <a:cs typeface="Times New Roman" pitchFamily="18" charset="0"/>
            </a:endParaRPr>
          </a:p>
          <a:p>
            <a:endParaRPr 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214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6B4B70D-5A64-00C4-22AA-7E3B6E4FECB6}"/>
              </a:ext>
            </a:extLst>
          </p:cNvPr>
          <p:cNvSpPr txBox="1">
            <a:spLocks noGrp="1" noChangeArrowheads="1"/>
          </p:cNvSpPr>
          <p:nvPr>
            <p:ph type="title"/>
          </p:nvPr>
        </p:nvSpPr>
        <p:spPr bwMode="auto"/>
        <p:txBody>
          <a:bodyPr vert="horz" numCol="1" compatLnSpc="1">
            <a:prstTxWarp prst="textNoShape">
              <a:avLst/>
            </a:prstTxWarp>
          </a:bodyPr>
          <a:lstStyle/>
          <a:p>
            <a:pPr>
              <a:spcBef>
                <a:spcPct val="0"/>
              </a:spcBef>
              <a:spcAft>
                <a:spcPct val="0"/>
              </a:spcAft>
              <a:buClr>
                <a:srgbClr val="000000"/>
              </a:buClr>
              <a:buSzPts val="4700"/>
              <a:buFont typeface="Calibri" panose="020F0502020204030204" pitchFamily="34" charset="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sz="3200" dirty="0">
                <a:latin typeface="Times New Roman" panose="02020603050405020304" pitchFamily="18" charset="0"/>
                <a:cs typeface="Times New Roman" panose="02020603050405020304" pitchFamily="18" charset="0"/>
              </a:rPr>
              <a:t>Abstract</a:t>
            </a: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0243" name="Content Placeholder 2">
            <a:extLst>
              <a:ext uri="{FF2B5EF4-FFF2-40B4-BE49-F238E27FC236}">
                <a16:creationId xmlns:a16="http://schemas.microsoft.com/office/drawing/2014/main" id="{F95836F9-DAA0-50D9-3137-D19B72805EB5}"/>
              </a:ext>
            </a:extLst>
          </p:cNvPr>
          <p:cNvSpPr txBox="1">
            <a:spLocks noGrp="1" noChangeArrowheads="1"/>
          </p:cNvSpPr>
          <p:nvPr>
            <p:ph idx="1"/>
          </p:nvPr>
        </p:nvSpPr>
        <p:spPr bwMode="auto"/>
        <p:txBody>
          <a:bodyPr vert="horz" numCol="1" compatLnSpc="1">
            <a:prstTxWarp prst="textNoShape">
              <a:avLst/>
            </a:prstTxWarp>
          </a:bodyPr>
          <a:lstStyle/>
          <a:p>
            <a:r>
              <a:rPr lang="en-IN" sz="1800" dirty="0">
                <a:effectLst/>
                <a:latin typeface="Times New Roman" panose="02020603050405020304" pitchFamily="18" charset="0"/>
                <a:cs typeface="Times New Roman" panose="02020603050405020304" pitchFamily="18" charset="0"/>
              </a:rPr>
              <a:t>Customer churn analysis and prediction in telecom sector is an issue now a days because it’s very important for telecommunication industries to </a:t>
            </a:r>
            <a:r>
              <a:rPr lang="en-IN" sz="1800" dirty="0" err="1">
                <a:effectLst/>
                <a:latin typeface="Times New Roman" panose="02020603050405020304" pitchFamily="18" charset="0"/>
                <a:cs typeface="Times New Roman" panose="02020603050405020304" pitchFamily="18" charset="0"/>
              </a:rPr>
              <a:t>analyze</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behaviors</a:t>
            </a:r>
            <a:r>
              <a:rPr lang="en-IN" sz="1800" dirty="0">
                <a:effectLst/>
                <a:latin typeface="Times New Roman" panose="02020603050405020304" pitchFamily="18" charset="0"/>
                <a:cs typeface="Times New Roman" panose="02020603050405020304" pitchFamily="18" charset="0"/>
              </a:rPr>
              <a:t> of various customer to predict which customers are about to leave the subscription from telecom company. </a:t>
            </a:r>
          </a:p>
          <a:p>
            <a:endParaRPr lang="en-IN" sz="1800" dirty="0">
              <a:effectLst/>
              <a:latin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cs typeface="Times New Roman" panose="02020603050405020304" pitchFamily="18" charset="0"/>
              </a:rPr>
              <a:t>So machine learning techniques and algorithm plays an important role for companies in today’s commercial conditions because gaining a new customer’s cost is more than retaining the existing ones.</a:t>
            </a:r>
          </a:p>
          <a:p>
            <a:pPr marL="15240" indent="0">
              <a:buNone/>
            </a:pPr>
            <a:r>
              <a:rPr lang="en-IN" sz="1800" dirty="0">
                <a:effectLst/>
                <a:latin typeface="Times New Roman" panose="02020603050405020304" pitchFamily="18" charset="0"/>
                <a:cs typeface="Times New Roman" panose="02020603050405020304" pitchFamily="18" charset="0"/>
              </a:rPr>
              <a:t> </a:t>
            </a:r>
          </a:p>
          <a:p>
            <a:r>
              <a:rPr lang="en-IN" sz="1800" dirty="0">
                <a:effectLst/>
                <a:latin typeface="Times New Roman" panose="02020603050405020304" pitchFamily="18" charset="0"/>
                <a:cs typeface="Times New Roman" panose="02020603050405020304" pitchFamily="18" charset="0"/>
              </a:rPr>
              <a:t>This project focuses on various machine learning techniques for predicting customer churn through which we can build the classification models such as Logistic Regression, Random Forest and lazy learning and also compare the performance of these models</a:t>
            </a:r>
            <a:endParaRPr lang="en-IN"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endParaRPr>
          </a:p>
          <a:p>
            <a:pPr indent="-330994">
              <a:spcBef>
                <a:spcPts val="506"/>
              </a:spcBef>
              <a:spcAft>
                <a:spcPct val="0"/>
              </a:spcAft>
              <a:buClr>
                <a:srgbClr val="000000"/>
              </a:buClr>
              <a:buSzPts val="3400"/>
              <a:buFont typeface="Arial" panose="020B0604020202020204" pitchFamily="34" charset="0"/>
              <a:buChar char="•"/>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98393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67FAC2C-C1ED-626B-46B0-8F1396600B45}"/>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INTRODUCTION</a:t>
            </a:r>
            <a:br>
              <a:rPr lang="en-IN" sz="3200" dirty="0">
                <a:solidFill>
                  <a:schemeClr val="tx1"/>
                </a:solidFill>
                <a:latin typeface="Times New Roman" pitchFamily="18" charset="0"/>
                <a:cs typeface="Times New Roman" pitchFamily="18" charset="0"/>
              </a:rPr>
            </a:b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0243" name="Content Placeholder 2">
            <a:extLst>
              <a:ext uri="{FF2B5EF4-FFF2-40B4-BE49-F238E27FC236}">
                <a16:creationId xmlns:a16="http://schemas.microsoft.com/office/drawing/2014/main" id="{93053AE5-1420-F1B6-282C-2336E65550B1}"/>
              </a:ext>
            </a:extLst>
          </p:cNvPr>
          <p:cNvSpPr txBox="1">
            <a:spLocks noGrp="1" noChangeArrowheads="1"/>
          </p:cNvSpPr>
          <p:nvPr>
            <p:ph idx="1"/>
          </p:nvPr>
        </p:nvSpPr>
        <p:spPr bwMode="auto"/>
        <p:txBody>
          <a:bodyPr vert="horz" numCol="1" compatLnSpc="1">
            <a:prstTxWarp prst="textNoShape">
              <a:avLst/>
            </a:prstTxWarp>
          </a:bodyPr>
          <a:lstStyle/>
          <a:p>
            <a:pPr marL="411956" indent="-285750">
              <a:spcBef>
                <a:spcPts val="506"/>
              </a:spcBef>
              <a:spcAft>
                <a:spcPct val="0"/>
              </a:spcAft>
              <a:buClr>
                <a:srgbClr val="000000"/>
              </a:buClr>
              <a:buSzPts val="3400"/>
              <a:buFont typeface="Arial" panose="020B0604020202020204" pitchFamily="34" charset="0"/>
              <a:buChar char="•"/>
              <a:defRPr/>
            </a:pPr>
            <a:r>
              <a:rPr lang="en-IN" sz="1800" dirty="0">
                <a:effectLst/>
                <a:latin typeface="Times New Roman" panose="02020603050405020304" pitchFamily="18" charset="0"/>
                <a:cs typeface="Times New Roman" panose="02020603050405020304" pitchFamily="18" charset="0"/>
              </a:rPr>
              <a:t>In a retail sector business, some customers stick around while others stop shopping at a particular store after</a:t>
            </a:r>
            <a:br>
              <a:rPr lang="en-IN" sz="1800" dirty="0">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certain period of time. </a:t>
            </a:r>
          </a:p>
          <a:p>
            <a:pPr marL="411956" indent="-285750">
              <a:spcBef>
                <a:spcPts val="506"/>
              </a:spcBef>
              <a:spcAft>
                <a:spcPct val="0"/>
              </a:spcAft>
              <a:buClr>
                <a:srgbClr val="000000"/>
              </a:buClr>
              <a:buSzPts val="3400"/>
              <a:buFont typeface="Arial" panose="020B0604020202020204" pitchFamily="34" charset="0"/>
              <a:buChar char="•"/>
              <a:defRPr/>
            </a:pPr>
            <a:r>
              <a:rPr lang="en-IN" sz="1800" dirty="0">
                <a:effectLst/>
                <a:latin typeface="Times New Roman" panose="02020603050405020304" pitchFamily="18" charset="0"/>
                <a:cs typeface="Times New Roman" panose="02020603050405020304" pitchFamily="18" charset="0"/>
              </a:rPr>
              <a:t>Detecting which customers have decided to shop elsewhere and which ones are idle at</a:t>
            </a:r>
            <a:r>
              <a:rPr lang="en-IN" sz="1800" dirty="0">
                <a:latin typeface="Times New Roman" panose="02020603050405020304" pitchFamily="18" charset="0"/>
                <a:cs typeface="Times New Roman" panose="02020603050405020304" pitchFamily="18" charset="0"/>
              </a:rPr>
              <a:t> t</a:t>
            </a:r>
            <a:r>
              <a:rPr lang="en-IN" sz="1800" dirty="0">
                <a:effectLst/>
                <a:latin typeface="Times New Roman" panose="02020603050405020304" pitchFamily="18" charset="0"/>
                <a:cs typeface="Times New Roman" panose="02020603050405020304" pitchFamily="18" charset="0"/>
              </a:rPr>
              <a:t>he moment, is a Herculin’s task for a company.</a:t>
            </a:r>
          </a:p>
          <a:p>
            <a:pPr marL="411956" indent="-285750">
              <a:spcBef>
                <a:spcPts val="506"/>
              </a:spcBef>
              <a:spcAft>
                <a:spcPct val="0"/>
              </a:spcAft>
              <a:buClr>
                <a:srgbClr val="000000"/>
              </a:buClr>
              <a:buSzPts val="3400"/>
              <a:buFont typeface="Arial" panose="020B0604020202020204" pitchFamily="34" charset="0"/>
              <a:buChar char="•"/>
              <a:defRPr/>
            </a:pPr>
            <a:r>
              <a:rPr lang="en-IN" sz="1800" dirty="0">
                <a:effectLst/>
                <a:latin typeface="Times New Roman" panose="02020603050405020304" pitchFamily="18" charset="0"/>
                <a:cs typeface="Times New Roman" panose="02020603050405020304" pitchFamily="18" charset="0"/>
              </a:rPr>
              <a:t>Customer churn is the tendency of customers to stop purchasing with a company over a time period. </a:t>
            </a:r>
          </a:p>
          <a:p>
            <a:pPr marL="411956" indent="-285750">
              <a:spcBef>
                <a:spcPts val="506"/>
              </a:spcBef>
              <a:spcAft>
                <a:spcPct val="0"/>
              </a:spcAft>
              <a:buClr>
                <a:srgbClr val="000000"/>
              </a:buClr>
              <a:buSzPts val="3400"/>
              <a:buFont typeface="Arial" panose="020B0604020202020204" pitchFamily="34" charset="0"/>
              <a:buChar char="•"/>
              <a:defRPr/>
            </a:pPr>
            <a:r>
              <a:rPr lang="en-IN" sz="1800" dirty="0">
                <a:effectLst/>
                <a:latin typeface="Times New Roman" panose="02020603050405020304" pitchFamily="18" charset="0"/>
                <a:cs typeface="Times New Roman" panose="02020603050405020304" pitchFamily="18" charset="0"/>
              </a:rPr>
              <a:t>Customer churn is also called customer attrition or customer defection.</a:t>
            </a:r>
          </a:p>
          <a:p>
            <a:pPr marL="411956" indent="-285750">
              <a:spcBef>
                <a:spcPts val="506"/>
              </a:spcBef>
              <a:spcAft>
                <a:spcPct val="0"/>
              </a:spcAft>
              <a:buClr>
                <a:srgbClr val="000000"/>
              </a:buClr>
              <a:buSzPts val="3400"/>
              <a:buFont typeface="Arial" panose="020B0604020202020204" pitchFamily="34" charset="0"/>
              <a:buChar char="•"/>
              <a:defRPr/>
            </a:pPr>
            <a:r>
              <a:rPr lang="en-IN" sz="1800" dirty="0">
                <a:effectLst/>
                <a:latin typeface="Times New Roman" panose="02020603050405020304" pitchFamily="18" charset="0"/>
                <a:cs typeface="Times New Roman" panose="02020603050405020304" pitchFamily="18" charset="0"/>
              </a:rPr>
              <a:t>Churning impedes growth. Therefore, companies should have a proper defined method to compute customer churn rate for a given time. </a:t>
            </a:r>
          </a:p>
          <a:p>
            <a:pPr marL="411956" indent="-285750">
              <a:spcBef>
                <a:spcPts val="506"/>
              </a:spcBef>
              <a:spcAft>
                <a:spcPct val="0"/>
              </a:spcAft>
              <a:buClr>
                <a:srgbClr val="000000"/>
              </a:buClr>
              <a:buSzPts val="3400"/>
              <a:buFont typeface="Arial" panose="020B0604020202020204" pitchFamily="34" charset="0"/>
              <a:buChar char="•"/>
              <a:defRPr/>
            </a:pPr>
            <a:r>
              <a:rPr lang="en-IN" sz="1800" dirty="0">
                <a:effectLst/>
                <a:latin typeface="Times New Roman" panose="02020603050405020304" pitchFamily="18" charset="0"/>
                <a:cs typeface="Times New Roman" panose="02020603050405020304" pitchFamily="18" charset="0"/>
              </a:rPr>
              <a:t>By keeping track of churn rate, organizations can be equipped to success rate in terms of customer retention.</a:t>
            </a:r>
            <a:endParaRPr lang="en-IN"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endParaRPr>
          </a:p>
          <a:p>
            <a:pPr indent="-330994">
              <a:spcBef>
                <a:spcPts val="506"/>
              </a:spcBef>
              <a:spcAft>
                <a:spcPct val="0"/>
              </a:spcAft>
              <a:buClr>
                <a:srgbClr val="000000"/>
              </a:buClr>
              <a:buSzPts val="3400"/>
              <a:buFont typeface="Arial" panose="020B0604020202020204" pitchFamily="34" charset="0"/>
              <a:buChar char="•"/>
              <a:defRPr/>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60652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EXISTING SYSTEM</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r>
              <a:rPr lang="en-US"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 </a:t>
            </a:r>
            <a:r>
              <a:rPr lang="en-US" dirty="0">
                <a:latin typeface="Times New Roman" panose="02020603050405020304" pitchFamily="18" charset="0"/>
                <a:cs typeface="Times New Roman" panose="02020603050405020304" pitchFamily="18" charset="0"/>
              </a:rPr>
              <a:t>Despite the existence of many systems which can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customer data and derive valuable insights from it like the factors affecting the customer churn, it becomes difficult to predict whether a particular customer would churn in the near future based on his characteristics in real time. </a:t>
            </a:r>
          </a:p>
          <a:p>
            <a:r>
              <a:rPr lang="en-US" dirty="0">
                <a:latin typeface="Times New Roman" panose="02020603050405020304" pitchFamily="18" charset="0"/>
                <a:cs typeface="Times New Roman" panose="02020603050405020304" pitchFamily="18" charset="0"/>
              </a:rPr>
              <a:t>The existing systems use exploratory data analysis to understand the data and the companies have to take decisions based on these insights.</a:t>
            </a:r>
          </a:p>
          <a:p>
            <a:r>
              <a:rPr lang="en-US" dirty="0">
                <a:latin typeface="Times New Roman" panose="02020603050405020304" pitchFamily="18" charset="0"/>
                <a:cs typeface="Times New Roman" panose="02020603050405020304" pitchFamily="18" charset="0"/>
              </a:rPr>
              <a:t>It is important for the companies to know specifically which customer is going to churned which customers are loyal customers so that the companies could take measures to retain the potential churners.</a:t>
            </a:r>
          </a:p>
          <a:p>
            <a:r>
              <a:rPr lang="en-US" dirty="0">
                <a:latin typeface="Times New Roman" panose="02020603050405020304" pitchFamily="18" charset="0"/>
                <a:cs typeface="Times New Roman" panose="02020603050405020304" pitchFamily="18" charset="0"/>
              </a:rPr>
              <a:t> It is also important to use an efficient algorithm for this prediction.</a:t>
            </a:r>
          </a:p>
          <a:p>
            <a:pPr marL="126206" indent="0">
              <a:spcBef>
                <a:spcPts val="506"/>
              </a:spcBef>
              <a:spcAft>
                <a:spcPct val="0"/>
              </a:spcAft>
              <a:buClr>
                <a:srgbClr val="000000"/>
              </a:buClr>
              <a:buSzPts val="3400"/>
              <a:buNone/>
            </a:pPr>
            <a:r>
              <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endParaRPr lang="en-IN" sz="2000" dirty="0">
              <a:solidFill>
                <a:schemeClr val="tx1"/>
              </a:solidFill>
              <a:latin typeface="Times New Roman" pitchFamily="18" charset="0"/>
              <a:cs typeface="Times New Roman" pitchFamily="18" charset="0"/>
            </a:endParaRPr>
          </a:p>
          <a:p>
            <a:pPr marL="126206" indent="0">
              <a:spcBef>
                <a:spcPts val="506"/>
              </a:spcBef>
              <a:spcAft>
                <a:spcPct val="0"/>
              </a:spcAft>
              <a:buClr>
                <a:srgbClr val="000000"/>
              </a:buClr>
              <a:buSzPts val="3400"/>
              <a:buNone/>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20825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Proposed System</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r>
              <a:rPr lang="en-US" dirty="0">
                <a:latin typeface="Times New Roman" panose="02020603050405020304" pitchFamily="18" charset="0"/>
                <a:cs typeface="Times New Roman" panose="02020603050405020304" pitchFamily="18" charset="0"/>
              </a:rPr>
              <a:t>Though we can act upon the insights provided by the exploratory data analysis alone to take measures to retain the customers, much more effective measures can be formulated if the system is able to predict the particular customer who would potentially churn.</a:t>
            </a:r>
          </a:p>
          <a:p>
            <a:r>
              <a:rPr lang="en-US" dirty="0">
                <a:latin typeface="Times New Roman" panose="02020603050405020304" pitchFamily="18" charset="0"/>
                <a:cs typeface="Times New Roman" panose="02020603050405020304" pitchFamily="18" charset="0"/>
              </a:rPr>
              <a:t>The predictive model needs to have a suitable machine learning algorithm to predict the churn value accurately. So it is important to check the compatibility of the algorithm being used by comparing the accuracy the model by using different algorithms.</a:t>
            </a:r>
          </a:p>
          <a:p>
            <a:r>
              <a:rPr lang="en-US" dirty="0">
                <a:latin typeface="Times New Roman" panose="02020603050405020304" pitchFamily="18" charset="0"/>
                <a:cs typeface="Times New Roman" panose="02020603050405020304" pitchFamily="18" charset="0"/>
              </a:rPr>
              <a:t>Thus, the solution is to train various machine learning algorithms with the customer data and compare the results and choose the best algorithm for the customer churn prediction</a:t>
            </a:r>
            <a:r>
              <a:rPr lang="en-US"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                                        </a:t>
            </a:r>
            <a:endParaRPr lang="en-IN" sz="2000" dirty="0">
              <a:solidFill>
                <a:schemeClr val="tx1"/>
              </a:solidFill>
              <a:latin typeface="Times New Roman" panose="02020603050405020304" pitchFamily="18" charset="0"/>
              <a:cs typeface="Times New Roman" pitchFamily="18" charset="0"/>
            </a:endParaRPr>
          </a:p>
          <a:p>
            <a:pPr marL="126206" indent="0">
              <a:spcBef>
                <a:spcPts val="506"/>
              </a:spcBef>
              <a:spcAft>
                <a:spcPct val="0"/>
              </a:spcAft>
              <a:buClr>
                <a:srgbClr val="000000"/>
              </a:buClr>
              <a:buSzPts val="3400"/>
              <a:buNone/>
            </a:pP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67134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 REQUIREMENTS</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SOFTWARE REQUIREMENTS</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normAutofit fontScale="92500" lnSpcReduction="10000"/>
          </a:bodyPr>
          <a:lstStyle/>
          <a:p>
            <a:pPr marL="15240"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The basic requirements to run our software in the system are called software requirements. Our project is customer churn prediction  system which require the environment to develop the code which perform Prediction</a:t>
            </a:r>
          </a:p>
          <a:p>
            <a:pPr marL="1524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latin typeface="Times New Roman" panose="02020603050405020304" pitchFamily="18" charset="0"/>
                <a:ea typeface="Calibri" panose="020F0502020204030204" pitchFamily="34" charset="0"/>
                <a:cs typeface="Times New Roman" panose="02020603050405020304" pitchFamily="18" charset="0"/>
              </a:rPr>
              <a:t>Visual studio(or any other Ide to run the code)</a:t>
            </a:r>
          </a:p>
          <a:p>
            <a:r>
              <a:rPr lang="en-IN" sz="1800" dirty="0">
                <a:latin typeface="Times New Roman" panose="02020603050405020304" pitchFamily="18" charset="0"/>
                <a:ea typeface="Calibri" panose="020F0502020204030204" pitchFamily="34" charset="0"/>
                <a:cs typeface="Times New Roman" panose="02020603050405020304" pitchFamily="18" charset="0"/>
              </a:rPr>
              <a:t>Open cv</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Sheets</a:t>
            </a:r>
          </a:p>
          <a:p>
            <a:r>
              <a:rPr lang="en-IN" sz="1800" dirty="0">
                <a:latin typeface="Times New Roman" panose="02020603050405020304" pitchFamily="18" charset="0"/>
                <a:ea typeface="Calibri" panose="020F0502020204030204" pitchFamily="34" charset="0"/>
                <a:cs typeface="Times New Roman" panose="02020603050405020304" pitchFamily="18" charset="0"/>
              </a:rPr>
              <a:t>Data base storage</a:t>
            </a:r>
          </a:p>
          <a:p>
            <a:pPr marL="15240" indent="0">
              <a:buNone/>
            </a:pPr>
            <a:r>
              <a:rPr lang="en-IN" sz="1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HARDWARE REQUIREMENTS</a:t>
            </a:r>
          </a:p>
          <a:p>
            <a:pPr marL="1524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latin typeface="Times New Roman" panose="02020603050405020304" pitchFamily="18" charset="0"/>
                <a:ea typeface="Calibri" panose="020F0502020204030204" pitchFamily="34" charset="0"/>
                <a:cs typeface="Times New Roman" panose="02020603050405020304" pitchFamily="18" charset="0"/>
              </a:rPr>
              <a:t>4BG RAM</a:t>
            </a:r>
          </a:p>
          <a:p>
            <a:r>
              <a:rPr lang="en-IN" sz="1800" dirty="0">
                <a:latin typeface="Times New Roman" panose="02020603050405020304" pitchFamily="18" charset="0"/>
                <a:ea typeface="Calibri" panose="020F0502020204030204" pitchFamily="34" charset="0"/>
                <a:cs typeface="Times New Roman" panose="02020603050405020304" pitchFamily="18" charset="0"/>
              </a:rPr>
              <a:t>I3 Processor</a:t>
            </a:r>
          </a:p>
          <a:p>
            <a:r>
              <a:rPr lang="en-IN" sz="1800" dirty="0">
                <a:latin typeface="Times New Roman" panose="02020603050405020304" pitchFamily="18" charset="0"/>
                <a:ea typeface="Calibri" panose="020F0502020204030204" pitchFamily="34" charset="0"/>
                <a:cs typeface="Times New Roman" panose="02020603050405020304" pitchFamily="18" charset="0"/>
              </a:rPr>
              <a:t>Internet connection</a:t>
            </a: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35030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968B31-C934-9FCE-6523-99A05F848C2E}"/>
              </a:ext>
            </a:extLst>
          </p:cNvPr>
          <p:cNvSpPr txBox="1">
            <a:spLocks noGrp="1" noChangeArrowheads="1"/>
          </p:cNvSpPr>
          <p:nvPr>
            <p:ph type="title"/>
          </p:nvPr>
        </p:nvSpPr>
        <p:spPr bwMode="auto"/>
        <p:txBody>
          <a:bodyPr vert="horz" numCol="1" compatLnSpc="1">
            <a:prstTxWarp prst="textNoShape">
              <a:avLst/>
            </a:prstTxWarp>
            <a:normAutofit fontScale="90000"/>
          </a:bodyPr>
          <a:lstStyle/>
          <a:p>
            <a:pPr algn="ctr">
              <a:spcBef>
                <a:spcPct val="0"/>
              </a:spcBef>
              <a:spcAft>
                <a:spcPct val="0"/>
              </a:spcAft>
              <a:buClr>
                <a:srgbClr val="000000"/>
              </a:buClr>
              <a:buSzPts val="4700"/>
            </a:pP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 FUNCTIONAL REQUIREMENTS  AND          NON FUNCTIONAL REQUIREMENTS</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5363" name="Content Placeholder 2">
            <a:extLst>
              <a:ext uri="{FF2B5EF4-FFF2-40B4-BE49-F238E27FC236}">
                <a16:creationId xmlns:a16="http://schemas.microsoft.com/office/drawing/2014/main" id="{F2DF35BE-E6C2-2375-C5C9-139B8AD114BD}"/>
              </a:ext>
            </a:extLst>
          </p:cNvPr>
          <p:cNvSpPr txBox="1">
            <a:spLocks noGrp="1" noChangeArrowheads="1"/>
          </p:cNvSpPr>
          <p:nvPr>
            <p:ph idx="1"/>
          </p:nvPr>
        </p:nvSpPr>
        <p:spPr bwMode="auto"/>
        <p:txBody>
          <a:bodyPr vert="horz" numCol="1" compatLnSpc="1">
            <a:prstTxWarp prst="textNoShape">
              <a:avLst/>
            </a:prstTxWarp>
          </a:bodyPr>
          <a:lstStyle/>
          <a:p>
            <a:pPr marL="1524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FUNCTIONAL REQUIREMENTS</a:t>
            </a:r>
            <a:r>
              <a:rPr lang="en-US" altLang="en-US" sz="2000" dirty="0">
                <a:solidFill>
                  <a:srgbClr val="000000"/>
                </a:solidFill>
                <a:latin typeface="Calibri" panose="020F0502020204030204" pitchFamily="34" charset="0"/>
                <a:cs typeface="Calibri" panose="020F0502020204030204" pitchFamily="34" charset="0"/>
                <a:sym typeface="Calibri" panose="020F0502020204030204" pitchFamily="34" charset="0"/>
              </a:rPr>
              <a:t> </a:t>
            </a:r>
          </a:p>
          <a:p>
            <a:r>
              <a:rPr lang="en-IN" dirty="0">
                <a:latin typeface="Times New Roman" panose="02020603050405020304" pitchFamily="18" charset="0"/>
                <a:cs typeface="Times New Roman" panose="02020603050405020304" pitchFamily="18" charset="0"/>
              </a:rPr>
              <a:t> Prediction of churn value</a:t>
            </a:r>
          </a:p>
          <a:p>
            <a:r>
              <a:rPr lang="en-IN" dirty="0">
                <a:latin typeface="Times New Roman" panose="02020603050405020304" pitchFamily="18" charset="0"/>
                <a:cs typeface="Times New Roman" panose="02020603050405020304" pitchFamily="18" charset="0"/>
              </a:rPr>
              <a:t> Prediction of churn rate for given period</a:t>
            </a:r>
          </a:p>
          <a:p>
            <a:r>
              <a:rPr lang="en-IN" dirty="0">
                <a:latin typeface="Times New Roman" panose="02020603050405020304" pitchFamily="18" charset="0"/>
                <a:cs typeface="Times New Roman" panose="02020603050405020304" pitchFamily="18" charset="0"/>
              </a:rPr>
              <a:t> Helps to visualize best buying patterns </a:t>
            </a:r>
          </a:p>
          <a:p>
            <a:r>
              <a:rPr lang="en-IN" dirty="0">
                <a:latin typeface="Times New Roman" panose="02020603050405020304" pitchFamily="18" charset="0"/>
                <a:cs typeface="Times New Roman" panose="02020603050405020304" pitchFamily="18" charset="0"/>
              </a:rPr>
              <a:t> Helps in creating better strategies for customer drops</a:t>
            </a:r>
          </a:p>
          <a:p>
            <a:endParaRPr lang="en-IN" dirty="0">
              <a:latin typeface="Times New Roman" panose="02020603050405020304" pitchFamily="18" charset="0"/>
              <a:cs typeface="Times New Roman" panose="02020603050405020304" pitchFamily="18" charset="0"/>
            </a:endParaRPr>
          </a:p>
          <a:p>
            <a:pPr marL="15240" indent="0">
              <a:buNone/>
            </a:pPr>
            <a:r>
              <a:rPr lang="en-IN"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ea typeface="Calibri" panose="020F0502020204030204" pitchFamily="34" charset="0"/>
                <a:cs typeface="Times New Roman" panose="02020603050405020304" pitchFamily="18" charset="0"/>
              </a:rPr>
              <a:t>NON FUNCTIONAL REQUIREMENTS</a:t>
            </a:r>
          </a:p>
          <a:p>
            <a:pPr>
              <a:buFont typeface="Arial" panose="020B0604020202020204" pitchFamily="34" charset="0"/>
              <a:buChar char="•"/>
            </a:pPr>
            <a:r>
              <a:rPr lang="en-IN"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     Robustness</a:t>
            </a:r>
          </a:p>
          <a:p>
            <a:pPr>
              <a:buFont typeface="Arial" panose="020B0604020202020204" pitchFamily="34" charset="0"/>
              <a:buChar char="•"/>
            </a:pPr>
            <a:r>
              <a:rPr lang="en-IN"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     Security </a:t>
            </a:r>
          </a:p>
          <a:p>
            <a:pPr>
              <a:buFont typeface="Arial" panose="020B0604020202020204" pitchFamily="34" charset="0"/>
              <a:buChar char="•"/>
            </a:pPr>
            <a:r>
              <a:rPr lang="en-IN"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     Modular</a:t>
            </a:r>
          </a:p>
          <a:p>
            <a:pPr>
              <a:buFont typeface="Arial" panose="020B0604020202020204" pitchFamily="34" charset="0"/>
              <a:buChar char="•"/>
            </a:pPr>
            <a:r>
              <a:rPr lang="en-IN"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     Compatibility etc.</a:t>
            </a:r>
          </a:p>
        </p:txBody>
      </p:sp>
    </p:spTree>
    <p:extLst>
      <p:ext uri="{BB962C8B-B14F-4D97-AF65-F5344CB8AC3E}">
        <p14:creationId xmlns:p14="http://schemas.microsoft.com/office/powerpoint/2010/main" val="20258600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807</TotalTime>
  <Words>1066</Words>
  <Application>Microsoft Office PowerPoint</Application>
  <PresentationFormat>On-screen Show (4:3)</PresentationFormat>
  <Paragraphs>225</Paragraphs>
  <Slides>25</Slides>
  <Notes>2</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25</vt:i4>
      </vt:variant>
    </vt:vector>
  </HeadingPairs>
  <TitlesOfParts>
    <vt:vector size="34" baseType="lpstr">
      <vt:lpstr>Arial</vt:lpstr>
      <vt:lpstr>Calibri</vt:lpstr>
      <vt:lpstr>Candara</vt:lpstr>
      <vt:lpstr>Times New Roman</vt:lpstr>
      <vt:lpstr>Office Theme</vt:lpstr>
      <vt:lpstr>Office Theme</vt:lpstr>
      <vt:lpstr>Office Theme</vt:lpstr>
      <vt:lpstr>Office Theme</vt:lpstr>
      <vt:lpstr>Office Theme</vt:lpstr>
      <vt:lpstr>PS-2 Customer Churn Prediction using ML.</vt:lpstr>
      <vt:lpstr>PowerPoint Presentation</vt:lpstr>
      <vt:lpstr>CONTENTS</vt:lpstr>
      <vt:lpstr>                           Abstract </vt:lpstr>
      <vt:lpstr>                                       INTRODUCTION  </vt:lpstr>
      <vt:lpstr>                           EXISTING SYSTEM </vt:lpstr>
      <vt:lpstr>                           Proposed System </vt:lpstr>
      <vt:lpstr>                  SYSTEM REQUIREMENTS SOFTWARE REQUIREMENTS </vt:lpstr>
      <vt:lpstr>  FUNCTIONAL REQUIREMENTS  AND          NON FUNCTIONAL REQUIREMENTS </vt:lpstr>
      <vt:lpstr>                                                        UML DIAGRAMS Use case Diagram  </vt:lpstr>
      <vt:lpstr>                                                         Sequence Diagram  </vt:lpstr>
      <vt:lpstr>                                                         Activity diagram  </vt:lpstr>
      <vt:lpstr>                                                         IMPLEMENTATION DETAILS   </vt:lpstr>
      <vt:lpstr>                                                         IMPLEMENTATION DETAILS   </vt:lpstr>
      <vt:lpstr>                                                            SCREENSHOTS    </vt:lpstr>
      <vt:lpstr>                                                                </vt:lpstr>
      <vt:lpstr>                                                                </vt:lpstr>
      <vt:lpstr>                                                              </vt:lpstr>
      <vt:lpstr>                                                              </vt:lpstr>
      <vt:lpstr>                                                              </vt:lpstr>
      <vt:lpstr>                                                              </vt:lpstr>
      <vt:lpstr>                                                              </vt:lpstr>
      <vt:lpstr>                                                         INTEGRATION     </vt:lpstr>
      <vt:lpstr>                                                         CONCLUSION    </vt:lpstr>
      <vt:lpstr>                                                         REFERENCE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DOMESTIC ELECTRIC ENERGY MANAGEMENT SYSTEM</dc:title>
  <dc:creator>HP</dc:creator>
  <cp:lastModifiedBy>shaik inthiyaz inthiyaz</cp:lastModifiedBy>
  <cp:revision>25</cp:revision>
  <dcterms:created xsi:type="dcterms:W3CDTF">2021-11-01T10:55:01Z</dcterms:created>
  <dcterms:modified xsi:type="dcterms:W3CDTF">2023-06-11T15:49:47Z</dcterms:modified>
</cp:coreProperties>
</file>