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 id="2147483654" r:id="rId5"/>
    <p:sldMasterId id="2147483655" r:id="rId6"/>
    <p:sldMasterId id="2147483656" r:id="rId7"/>
    <p:sldMasterId id="214748365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y="6858000" cx="9144000"/>
  <p:notesSz cx="6858000" cy="9144000"/>
  <p:embeddedFontLst>
    <p:embeddedFont>
      <p:font typeface="Canda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Candara-regular.fntdata"/><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font" Target="fonts/Candara-italic.fntdata"/><Relationship Id="rId14" Type="http://schemas.openxmlformats.org/officeDocument/2006/relationships/slide" Target="slides/slide5.xml"/><Relationship Id="rId36" Type="http://schemas.openxmlformats.org/officeDocument/2006/relationships/font" Target="fonts/Candara-bold.fntdata"/><Relationship Id="rId17" Type="http://schemas.openxmlformats.org/officeDocument/2006/relationships/slide" Target="slides/slide8.xml"/><Relationship Id="rId16" Type="http://schemas.openxmlformats.org/officeDocument/2006/relationships/slide" Target="slides/slide7.xml"/><Relationship Id="rId38" Type="http://schemas.openxmlformats.org/officeDocument/2006/relationships/font" Target="fonts/Candara-bold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latin typeface="Arial"/>
              <a:ea typeface="Arial"/>
              <a:cs typeface="Arial"/>
              <a:sym typeface="Arial"/>
            </a:endParaRPr>
          </a:p>
        </p:txBody>
      </p:sp>
      <p:sp>
        <p:nvSpPr>
          <p:cNvPr id="71" name="Google Shape;71;p1:notes"/>
          <p:cNvSpPr/>
          <p:nvPr>
            <p:ph idx="2" type="sldImg"/>
          </p:nvPr>
        </p:nvSpPr>
        <p:spPr>
          <a:xfrm>
            <a:off x="900113" y="739775"/>
            <a:ext cx="4935537" cy="370046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920310f27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920310f2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2920310f2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920310f27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920310f2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2920310f2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1747c72d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747c72d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51747c72d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1747c72de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1747c72d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51747c72d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920310f27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920310f27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2920310f27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8"/>
            <a:ext cx="7772400" cy="1470025"/>
          </a:xfrm>
          <a:prstGeom prst="rect">
            <a:avLst/>
          </a:prstGeom>
          <a:noFill/>
          <a:ln>
            <a:noFill/>
          </a:ln>
        </p:spPr>
        <p:txBody>
          <a:bodyPr anchorCtr="0" anchor="ctr" bIns="40500" lIns="81025" spcFirstLastPara="1" rIns="81025" wrap="square" tIns="405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0500" lIns="81025" spcFirstLastPara="1" rIns="81025" wrap="square" tIns="40500">
            <a:normAutofit/>
          </a:bodyPr>
          <a:lstStyle>
            <a:lvl1pPr lvl="0" algn="ctr">
              <a:spcBef>
                <a:spcPts val="504"/>
              </a:spcBef>
              <a:spcAft>
                <a:spcPts val="0"/>
              </a:spcAft>
              <a:buClr>
                <a:srgbClr val="888888"/>
              </a:buClr>
              <a:buSzPts val="3360"/>
              <a:buNone/>
              <a:defRPr>
                <a:solidFill>
                  <a:srgbClr val="7F7F7F"/>
                </a:solidFill>
              </a:defRPr>
            </a:lvl1pPr>
            <a:lvl2pPr lvl="1" algn="ctr">
              <a:spcBef>
                <a:spcPts val="450"/>
              </a:spcBef>
              <a:spcAft>
                <a:spcPts val="0"/>
              </a:spcAft>
              <a:buClr>
                <a:srgbClr val="888888"/>
              </a:buClr>
              <a:buSzPts val="3000"/>
              <a:buNone/>
              <a:defRPr>
                <a:solidFill>
                  <a:srgbClr val="888888"/>
                </a:solidFill>
              </a:defRPr>
            </a:lvl2pPr>
            <a:lvl3pPr lvl="2" algn="ctr">
              <a:spcBef>
                <a:spcPts val="378"/>
              </a:spcBef>
              <a:spcAft>
                <a:spcPts val="0"/>
              </a:spcAft>
              <a:buClr>
                <a:srgbClr val="888888"/>
              </a:buClr>
              <a:buSzPts val="2520"/>
              <a:buNone/>
              <a:defRPr>
                <a:solidFill>
                  <a:srgbClr val="888888"/>
                </a:solidFill>
              </a:defRPr>
            </a:lvl3pPr>
            <a:lvl4pPr lvl="3" algn="ctr">
              <a:spcBef>
                <a:spcPts val="324"/>
              </a:spcBef>
              <a:spcAft>
                <a:spcPts val="0"/>
              </a:spcAft>
              <a:buClr>
                <a:srgbClr val="888888"/>
              </a:buClr>
              <a:buSzPts val="2160"/>
              <a:buNone/>
              <a:defRPr>
                <a:solidFill>
                  <a:srgbClr val="888888"/>
                </a:solidFill>
              </a:defRPr>
            </a:lvl4pPr>
            <a:lvl5pPr lvl="4" algn="ctr">
              <a:spcBef>
                <a:spcPts val="324"/>
              </a:spcBef>
              <a:spcAft>
                <a:spcPts val="0"/>
              </a:spcAft>
              <a:buClr>
                <a:srgbClr val="888888"/>
              </a:buClr>
              <a:buSzPts val="2160"/>
              <a:buNone/>
              <a:defRPr>
                <a:solidFill>
                  <a:srgbClr val="888888"/>
                </a:solidFill>
              </a:defRPr>
            </a:lvl5pPr>
            <a:lvl6pPr lvl="5" algn="ctr">
              <a:lnSpc>
                <a:spcPct val="100000"/>
              </a:lnSpc>
              <a:spcBef>
                <a:spcPts val="324"/>
              </a:spcBef>
              <a:spcAft>
                <a:spcPts val="0"/>
              </a:spcAft>
              <a:buClr>
                <a:srgbClr val="888888"/>
              </a:buClr>
              <a:buSzPts val="2160"/>
              <a:buNone/>
              <a:defRPr>
                <a:solidFill>
                  <a:srgbClr val="888888"/>
                </a:solidFill>
              </a:defRPr>
            </a:lvl6pPr>
            <a:lvl7pPr lvl="6" algn="ctr">
              <a:lnSpc>
                <a:spcPct val="100000"/>
              </a:lnSpc>
              <a:spcBef>
                <a:spcPts val="324"/>
              </a:spcBef>
              <a:spcAft>
                <a:spcPts val="0"/>
              </a:spcAft>
              <a:buClr>
                <a:srgbClr val="888888"/>
              </a:buClr>
              <a:buSzPts val="2160"/>
              <a:buNone/>
              <a:defRPr>
                <a:solidFill>
                  <a:srgbClr val="888888"/>
                </a:solidFill>
              </a:defRPr>
            </a:lvl7pPr>
            <a:lvl8pPr lvl="7" algn="ctr">
              <a:lnSpc>
                <a:spcPct val="100000"/>
              </a:lnSpc>
              <a:spcBef>
                <a:spcPts val="324"/>
              </a:spcBef>
              <a:spcAft>
                <a:spcPts val="0"/>
              </a:spcAft>
              <a:buClr>
                <a:srgbClr val="888888"/>
              </a:buClr>
              <a:buSzPts val="2160"/>
              <a:buNone/>
              <a:defRPr>
                <a:solidFill>
                  <a:srgbClr val="888888"/>
                </a:solidFill>
              </a:defRPr>
            </a:lvl8pPr>
            <a:lvl9pPr lvl="8" algn="ctr">
              <a:lnSpc>
                <a:spcPct val="100000"/>
              </a:lnSpc>
              <a:spcBef>
                <a:spcPts val="324"/>
              </a:spcBef>
              <a:spcAft>
                <a:spcPts val="0"/>
              </a:spcAft>
              <a:buClr>
                <a:srgbClr val="888888"/>
              </a:buClr>
              <a:buSzPts val="2160"/>
              <a:buNone/>
              <a:defRPr>
                <a:solidFill>
                  <a:srgbClr val="888888"/>
                </a:solidFill>
              </a:defRPr>
            </a:lvl9pPr>
          </a:lstStyle>
          <a:p/>
        </p:txBody>
      </p:sp>
      <p:sp>
        <p:nvSpPr>
          <p:cNvPr id="18" name="Google Shape;18;p2"/>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algn="l">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9" name="Google Shape;19;p2"/>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algn="ctr">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0" name="Google Shape;20;p2"/>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algn="ctr">
              <a:spcBef>
                <a:spcPts val="0"/>
              </a:spcBef>
              <a:spcAft>
                <a:spcPts val="0"/>
              </a:spcAft>
              <a:buSzPts val="468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algn="l">
              <a:spcBef>
                <a:spcPts val="672"/>
              </a:spcBef>
              <a:spcAft>
                <a:spcPts val="0"/>
              </a:spcAft>
              <a:buSzPts val="3360"/>
              <a:buChar char="•"/>
              <a:defRPr/>
            </a:lvl1pPr>
            <a:lvl2pPr indent="-419100" lvl="1" marL="914400" algn="l">
              <a:spcBef>
                <a:spcPts val="600"/>
              </a:spcBef>
              <a:spcAft>
                <a:spcPts val="0"/>
              </a:spcAft>
              <a:buSzPts val="3000"/>
              <a:buChar char="–"/>
              <a:defRPr/>
            </a:lvl2pPr>
            <a:lvl3pPr indent="-388619" lvl="2" marL="1371600" algn="l">
              <a:spcBef>
                <a:spcPts val="504"/>
              </a:spcBef>
              <a:spcAft>
                <a:spcPts val="0"/>
              </a:spcAft>
              <a:buSzPts val="2520"/>
              <a:buChar char="•"/>
              <a:defRPr/>
            </a:lvl3pPr>
            <a:lvl4pPr indent="-365760" lvl="3" marL="1828800" algn="l">
              <a:spcBef>
                <a:spcPts val="432"/>
              </a:spcBef>
              <a:spcAft>
                <a:spcPts val="0"/>
              </a:spcAft>
              <a:buSzPts val="2160"/>
              <a:buChar char="–"/>
              <a:defRPr/>
            </a:lvl4pPr>
            <a:lvl5pPr indent="-365760" lvl="4" marL="2286000" algn="l">
              <a:spcBef>
                <a:spcPts val="432"/>
              </a:spcBef>
              <a:spcAft>
                <a:spcPts val="0"/>
              </a:spcAft>
              <a:buSzPts val="2160"/>
              <a:buChar char="»"/>
              <a:defRPr/>
            </a:lvl5pPr>
            <a:lvl6pPr indent="-365760" lvl="5" marL="2743200" algn="l">
              <a:lnSpc>
                <a:spcPct val="100000"/>
              </a:lnSpc>
              <a:spcBef>
                <a:spcPts val="432"/>
              </a:spcBef>
              <a:spcAft>
                <a:spcPts val="0"/>
              </a:spcAft>
              <a:buSzPts val="2160"/>
              <a:buChar char="•"/>
              <a:defRPr/>
            </a:lvl6pPr>
            <a:lvl7pPr indent="-365760" lvl="6" marL="3200400" algn="l">
              <a:lnSpc>
                <a:spcPct val="100000"/>
              </a:lnSpc>
              <a:spcBef>
                <a:spcPts val="432"/>
              </a:spcBef>
              <a:spcAft>
                <a:spcPts val="0"/>
              </a:spcAft>
              <a:buSzPts val="2160"/>
              <a:buChar char="•"/>
              <a:defRPr/>
            </a:lvl7pPr>
            <a:lvl8pPr indent="-365759" lvl="7" marL="3657600" algn="l">
              <a:lnSpc>
                <a:spcPct val="100000"/>
              </a:lnSpc>
              <a:spcBef>
                <a:spcPts val="432"/>
              </a:spcBef>
              <a:spcAft>
                <a:spcPts val="0"/>
              </a:spcAft>
              <a:buSzPts val="2160"/>
              <a:buChar char="•"/>
              <a:defRPr/>
            </a:lvl8pPr>
            <a:lvl9pPr indent="-365759" lvl="8" marL="4114800" algn="l">
              <a:lnSpc>
                <a:spcPct val="100000"/>
              </a:lnSpc>
              <a:spcBef>
                <a:spcPts val="432"/>
              </a:spcBef>
              <a:spcAft>
                <a:spcPts val="0"/>
              </a:spcAft>
              <a:buSzPts val="2160"/>
              <a:buChar char="•"/>
              <a:defRPr/>
            </a:lvl9pPr>
          </a:lstStyle>
          <a:p/>
        </p:txBody>
      </p:sp>
      <p:sp>
        <p:nvSpPr>
          <p:cNvPr id="30" name="Google Shape;30;p4"/>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algn="l">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31" name="Google Shape;31;p4"/>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algn="ctr">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32" name="Google Shape;32;p4"/>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algn="r">
              <a:spcBef>
                <a:spcPts val="0"/>
              </a:spcBef>
              <a:buClr>
                <a:srgbClr val="000000"/>
              </a:buClr>
              <a:buSzPts val="900"/>
              <a:buFont typeface="Arial"/>
              <a:buNone/>
              <a:defRPr/>
            </a:lvl1pPr>
            <a:lvl2pPr indent="0" lvl="1" marL="0" algn="r">
              <a:spcBef>
                <a:spcPts val="0"/>
              </a:spcBef>
              <a:buClr>
                <a:srgbClr val="000000"/>
              </a:buClr>
              <a:buSzPts val="900"/>
              <a:buFont typeface="Arial"/>
              <a:buNone/>
              <a:defRPr/>
            </a:lvl2pPr>
            <a:lvl3pPr indent="0" lvl="2" marL="0" algn="r">
              <a:spcBef>
                <a:spcPts val="0"/>
              </a:spcBef>
              <a:buClr>
                <a:srgbClr val="000000"/>
              </a:buClr>
              <a:buSzPts val="900"/>
              <a:buFont typeface="Arial"/>
              <a:buNone/>
              <a:defRPr/>
            </a:lvl3pPr>
            <a:lvl4pPr indent="0" lvl="3" marL="0" algn="r">
              <a:spcBef>
                <a:spcPts val="0"/>
              </a:spcBef>
              <a:buClr>
                <a:srgbClr val="000000"/>
              </a:buClr>
              <a:buSzPts val="900"/>
              <a:buFont typeface="Arial"/>
              <a:buNone/>
              <a:defRPr/>
            </a:lvl4pPr>
            <a:lvl5pPr indent="0" lvl="4" marL="0" algn="r">
              <a:spcBef>
                <a:spcPts val="0"/>
              </a:spcBef>
              <a:buClr>
                <a:srgbClr val="000000"/>
              </a:buClr>
              <a:buSzPts val="900"/>
              <a:buFont typeface="Arial"/>
              <a:buNone/>
              <a:defRPr/>
            </a:lvl5pPr>
            <a:lvl6pPr indent="0" lvl="5" marL="0" algn="r">
              <a:spcBef>
                <a:spcPts val="0"/>
              </a:spcBef>
              <a:buClr>
                <a:srgbClr val="000000"/>
              </a:buClr>
              <a:buSzPts val="900"/>
              <a:buFont typeface="Arial"/>
              <a:buNone/>
              <a:defRPr/>
            </a:lvl6pPr>
            <a:lvl7pPr indent="0" lvl="6" marL="0" algn="r">
              <a:spcBef>
                <a:spcPts val="0"/>
              </a:spcBef>
              <a:buClr>
                <a:srgbClr val="000000"/>
              </a:buClr>
              <a:buSzPts val="900"/>
              <a:buFont typeface="Arial"/>
              <a:buNone/>
              <a:defRPr/>
            </a:lvl7pPr>
            <a:lvl8pPr indent="0" lvl="7" marL="0" algn="r">
              <a:spcBef>
                <a:spcPts val="0"/>
              </a:spcBef>
              <a:buClr>
                <a:srgbClr val="000000"/>
              </a:buClr>
              <a:buSzPts val="900"/>
              <a:buFont typeface="Arial"/>
              <a:buNone/>
              <a:defRPr/>
            </a:lvl8pPr>
            <a:lvl9pPr indent="0" lvl="8" marL="0" algn="r">
              <a:spcBef>
                <a:spcPts val="0"/>
              </a:spcBef>
              <a:buClr>
                <a:srgbClr val="000000"/>
              </a:buClr>
              <a:buSzPts val="9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algn="l">
              <a:spcBef>
                <a:spcPts val="0"/>
              </a:spcBef>
              <a:spcAft>
                <a:spcPts val="0"/>
              </a:spcAft>
              <a:buSzPts val="4680"/>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algn="l">
              <a:spcBef>
                <a:spcPts val="672"/>
              </a:spcBef>
              <a:spcAft>
                <a:spcPts val="0"/>
              </a:spcAft>
              <a:buSzPts val="3360"/>
              <a:buChar char="•"/>
              <a:defRPr sz="1800"/>
            </a:lvl1pPr>
            <a:lvl2pPr indent="-419100" lvl="1" marL="914400" algn="l">
              <a:spcBef>
                <a:spcPts val="600"/>
              </a:spcBef>
              <a:spcAft>
                <a:spcPts val="0"/>
              </a:spcAft>
              <a:buSzPts val="3000"/>
              <a:buChar char="–"/>
              <a:defRPr sz="1650"/>
            </a:lvl2pPr>
            <a:lvl3pPr indent="-388619" lvl="2" marL="1371600" algn="l">
              <a:spcBef>
                <a:spcPts val="504"/>
              </a:spcBef>
              <a:spcAft>
                <a:spcPts val="0"/>
              </a:spcAft>
              <a:buSzPts val="2520"/>
              <a:buChar char="•"/>
              <a:defRPr sz="1620"/>
            </a:lvl3pPr>
            <a:lvl4pPr indent="-365760" lvl="3" marL="1828800" algn="l">
              <a:spcBef>
                <a:spcPts val="432"/>
              </a:spcBef>
              <a:spcAft>
                <a:spcPts val="0"/>
              </a:spcAft>
              <a:buSzPts val="2160"/>
              <a:buChar char="–"/>
              <a:defRPr sz="1620"/>
            </a:lvl4pPr>
            <a:lvl5pPr indent="-365760" lvl="4" marL="2286000" algn="l">
              <a:spcBef>
                <a:spcPts val="432"/>
              </a:spcBef>
              <a:spcAft>
                <a:spcPts val="0"/>
              </a:spcAft>
              <a:buSzPts val="2160"/>
              <a:buChar char="»"/>
              <a:defRPr/>
            </a:lvl5pPr>
            <a:lvl6pPr indent="-365760" lvl="5" marL="2743200" algn="l">
              <a:lnSpc>
                <a:spcPct val="100000"/>
              </a:lnSpc>
              <a:spcBef>
                <a:spcPts val="432"/>
              </a:spcBef>
              <a:spcAft>
                <a:spcPts val="0"/>
              </a:spcAft>
              <a:buSzPts val="2160"/>
              <a:buChar char="•"/>
              <a:defRPr/>
            </a:lvl6pPr>
            <a:lvl7pPr indent="-365760" lvl="6" marL="3200400" algn="l">
              <a:lnSpc>
                <a:spcPct val="100000"/>
              </a:lnSpc>
              <a:spcBef>
                <a:spcPts val="432"/>
              </a:spcBef>
              <a:spcAft>
                <a:spcPts val="0"/>
              </a:spcAft>
              <a:buSzPts val="2160"/>
              <a:buChar char="•"/>
              <a:defRPr/>
            </a:lvl7pPr>
            <a:lvl8pPr indent="-365759" lvl="7" marL="3657600" algn="l">
              <a:lnSpc>
                <a:spcPct val="100000"/>
              </a:lnSpc>
              <a:spcBef>
                <a:spcPts val="432"/>
              </a:spcBef>
              <a:spcAft>
                <a:spcPts val="0"/>
              </a:spcAft>
              <a:buSzPts val="2160"/>
              <a:buChar char="•"/>
              <a:defRPr/>
            </a:lvl8pPr>
            <a:lvl9pPr indent="-365759" lvl="8" marL="4114800" algn="l">
              <a:lnSpc>
                <a:spcPct val="100000"/>
              </a:lnSpc>
              <a:spcBef>
                <a:spcPts val="432"/>
              </a:spcBef>
              <a:spcAft>
                <a:spcPts val="0"/>
              </a:spcAft>
              <a:buSzPts val="2160"/>
              <a:buChar char="•"/>
              <a:defRPr/>
            </a:lvl9pPr>
          </a:lstStyle>
          <a:p/>
        </p:txBody>
      </p:sp>
      <p:sp>
        <p:nvSpPr>
          <p:cNvPr id="42" name="Google Shape;42;p6"/>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algn="l">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43" name="Google Shape;43;p6"/>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algn="ctr">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44" name="Google Shape;44;p6"/>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algn="l">
              <a:spcBef>
                <a:spcPts val="0"/>
              </a:spcBef>
              <a:spcAft>
                <a:spcPts val="0"/>
              </a:spcAft>
              <a:buSzPts val="4680"/>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algn="l">
              <a:spcBef>
                <a:spcPts val="672"/>
              </a:spcBef>
              <a:spcAft>
                <a:spcPts val="0"/>
              </a:spcAft>
              <a:buSzPts val="3360"/>
              <a:buChar char="•"/>
              <a:defRPr sz="1800"/>
            </a:lvl1pPr>
            <a:lvl2pPr indent="-419100" lvl="1" marL="914400" algn="l">
              <a:spcBef>
                <a:spcPts val="600"/>
              </a:spcBef>
              <a:spcAft>
                <a:spcPts val="0"/>
              </a:spcAft>
              <a:buSzPts val="3000"/>
              <a:buChar char="–"/>
              <a:defRPr sz="1650"/>
            </a:lvl2pPr>
            <a:lvl3pPr indent="-388619" lvl="2" marL="1371600" algn="l">
              <a:spcBef>
                <a:spcPts val="504"/>
              </a:spcBef>
              <a:spcAft>
                <a:spcPts val="0"/>
              </a:spcAft>
              <a:buSzPts val="2520"/>
              <a:buChar char="•"/>
              <a:defRPr sz="1620"/>
            </a:lvl3pPr>
            <a:lvl4pPr indent="-365760" lvl="3" marL="1828800" algn="l">
              <a:spcBef>
                <a:spcPts val="432"/>
              </a:spcBef>
              <a:spcAft>
                <a:spcPts val="0"/>
              </a:spcAft>
              <a:buSzPts val="2160"/>
              <a:buChar char="–"/>
              <a:defRPr sz="1620"/>
            </a:lvl4pPr>
            <a:lvl5pPr indent="-365760" lvl="4" marL="2286000" algn="l">
              <a:spcBef>
                <a:spcPts val="432"/>
              </a:spcBef>
              <a:spcAft>
                <a:spcPts val="0"/>
              </a:spcAft>
              <a:buSzPts val="2160"/>
              <a:buChar char="»"/>
              <a:defRPr/>
            </a:lvl5pPr>
            <a:lvl6pPr indent="-365760" lvl="5" marL="2743200" algn="l">
              <a:lnSpc>
                <a:spcPct val="100000"/>
              </a:lnSpc>
              <a:spcBef>
                <a:spcPts val="432"/>
              </a:spcBef>
              <a:spcAft>
                <a:spcPts val="0"/>
              </a:spcAft>
              <a:buSzPts val="2160"/>
              <a:buChar char="•"/>
              <a:defRPr/>
            </a:lvl6pPr>
            <a:lvl7pPr indent="-365760" lvl="6" marL="3200400" algn="l">
              <a:lnSpc>
                <a:spcPct val="100000"/>
              </a:lnSpc>
              <a:spcBef>
                <a:spcPts val="432"/>
              </a:spcBef>
              <a:spcAft>
                <a:spcPts val="0"/>
              </a:spcAft>
              <a:buSzPts val="2160"/>
              <a:buChar char="•"/>
              <a:defRPr/>
            </a:lvl7pPr>
            <a:lvl8pPr indent="-365759" lvl="7" marL="3657600" algn="l">
              <a:lnSpc>
                <a:spcPct val="100000"/>
              </a:lnSpc>
              <a:spcBef>
                <a:spcPts val="432"/>
              </a:spcBef>
              <a:spcAft>
                <a:spcPts val="0"/>
              </a:spcAft>
              <a:buSzPts val="2160"/>
              <a:buChar char="•"/>
              <a:defRPr/>
            </a:lvl8pPr>
            <a:lvl9pPr indent="-365759" lvl="8" marL="4114800" algn="l">
              <a:lnSpc>
                <a:spcPct val="100000"/>
              </a:lnSpc>
              <a:spcBef>
                <a:spcPts val="432"/>
              </a:spcBef>
              <a:spcAft>
                <a:spcPts val="0"/>
              </a:spcAft>
              <a:buSzPts val="2160"/>
              <a:buChar char="•"/>
              <a:defRPr/>
            </a:lvl9pPr>
          </a:lstStyle>
          <a:p/>
        </p:txBody>
      </p:sp>
      <p:sp>
        <p:nvSpPr>
          <p:cNvPr id="54" name="Google Shape;54;p8"/>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algn="l">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55" name="Google Shape;55;p8"/>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algn="ctr">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56" name="Google Shape;56;p8"/>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algn="l">
              <a:spcBef>
                <a:spcPts val="0"/>
              </a:spcBef>
              <a:spcAft>
                <a:spcPts val="0"/>
              </a:spcAft>
              <a:buSzPts val="4680"/>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algn="l">
              <a:spcBef>
                <a:spcPts val="672"/>
              </a:spcBef>
              <a:spcAft>
                <a:spcPts val="0"/>
              </a:spcAft>
              <a:buSzPts val="3360"/>
              <a:buChar char="•"/>
              <a:defRPr sz="1800"/>
            </a:lvl1pPr>
            <a:lvl2pPr indent="-419100" lvl="1" marL="914400" algn="l">
              <a:spcBef>
                <a:spcPts val="600"/>
              </a:spcBef>
              <a:spcAft>
                <a:spcPts val="0"/>
              </a:spcAft>
              <a:buSzPts val="3000"/>
              <a:buChar char="–"/>
              <a:defRPr sz="1650"/>
            </a:lvl2pPr>
            <a:lvl3pPr indent="-388619" lvl="2" marL="1371600" algn="l">
              <a:spcBef>
                <a:spcPts val="504"/>
              </a:spcBef>
              <a:spcAft>
                <a:spcPts val="0"/>
              </a:spcAft>
              <a:buSzPts val="2520"/>
              <a:buChar char="•"/>
              <a:defRPr sz="1620"/>
            </a:lvl3pPr>
            <a:lvl4pPr indent="-365760" lvl="3" marL="1828800" algn="l">
              <a:spcBef>
                <a:spcPts val="432"/>
              </a:spcBef>
              <a:spcAft>
                <a:spcPts val="0"/>
              </a:spcAft>
              <a:buSzPts val="2160"/>
              <a:buChar char="–"/>
              <a:defRPr sz="1620"/>
            </a:lvl4pPr>
            <a:lvl5pPr indent="-365760" lvl="4" marL="2286000" algn="l">
              <a:spcBef>
                <a:spcPts val="432"/>
              </a:spcBef>
              <a:spcAft>
                <a:spcPts val="0"/>
              </a:spcAft>
              <a:buSzPts val="2160"/>
              <a:buChar char="»"/>
              <a:defRPr/>
            </a:lvl5pPr>
            <a:lvl6pPr indent="-365760" lvl="5" marL="2743200" algn="l">
              <a:lnSpc>
                <a:spcPct val="100000"/>
              </a:lnSpc>
              <a:spcBef>
                <a:spcPts val="432"/>
              </a:spcBef>
              <a:spcAft>
                <a:spcPts val="0"/>
              </a:spcAft>
              <a:buSzPts val="2160"/>
              <a:buChar char="•"/>
              <a:defRPr/>
            </a:lvl6pPr>
            <a:lvl7pPr indent="-365760" lvl="6" marL="3200400" algn="l">
              <a:lnSpc>
                <a:spcPct val="100000"/>
              </a:lnSpc>
              <a:spcBef>
                <a:spcPts val="432"/>
              </a:spcBef>
              <a:spcAft>
                <a:spcPts val="0"/>
              </a:spcAft>
              <a:buSzPts val="2160"/>
              <a:buChar char="•"/>
              <a:defRPr/>
            </a:lvl7pPr>
            <a:lvl8pPr indent="-365759" lvl="7" marL="3657600" algn="l">
              <a:lnSpc>
                <a:spcPct val="100000"/>
              </a:lnSpc>
              <a:spcBef>
                <a:spcPts val="432"/>
              </a:spcBef>
              <a:spcAft>
                <a:spcPts val="0"/>
              </a:spcAft>
              <a:buSzPts val="2160"/>
              <a:buChar char="•"/>
              <a:defRPr/>
            </a:lvl8pPr>
            <a:lvl9pPr indent="-365759" lvl="8" marL="4114800" algn="l">
              <a:lnSpc>
                <a:spcPct val="100000"/>
              </a:lnSpc>
              <a:spcBef>
                <a:spcPts val="432"/>
              </a:spcBef>
              <a:spcAft>
                <a:spcPts val="0"/>
              </a:spcAft>
              <a:buSzPts val="2160"/>
              <a:buChar char="•"/>
              <a:defRPr/>
            </a:lvl9pPr>
          </a:lstStyle>
          <a:p/>
        </p:txBody>
      </p:sp>
      <p:sp>
        <p:nvSpPr>
          <p:cNvPr id="66" name="Google Shape;66;p10"/>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algn="l">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67" name="Google Shape;67;p10"/>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algn="ctr">
              <a:spcBef>
                <a:spcPts val="0"/>
              </a:spcBef>
              <a:spcAft>
                <a:spcPts val="0"/>
              </a:spcAft>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68" name="Google Shape;68;p10"/>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4.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5.xml"/><Relationship Id="rId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marR="0" rtl="0" algn="ctr">
              <a:spcBef>
                <a:spcPts val="0"/>
              </a:spcBef>
              <a:spcAft>
                <a:spcPts val="0"/>
              </a:spcAft>
              <a:buClr>
                <a:schemeClr val="dk1"/>
              </a:buClr>
              <a:buSzPts val="4680"/>
              <a:buFont typeface="Calibri"/>
              <a:buNone/>
              <a:defRPr b="0" i="0" sz="4680" u="none" cap="none" strike="noStrike">
                <a:solidFill>
                  <a:schemeClr val="dk1"/>
                </a:solidFill>
                <a:latin typeface="Calibri"/>
                <a:ea typeface="Calibri"/>
                <a:cs typeface="Calibri"/>
                <a:sym typeface="Calibri"/>
              </a:defRPr>
            </a:lvl1pPr>
            <a:lvl2pPr lvl="1"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marR="0" rtl="0" algn="l">
              <a:spcBef>
                <a:spcPts val="672"/>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2pPr>
            <a:lvl3pPr indent="-388619" lvl="2" marL="1371600" marR="0" rtl="0" algn="l">
              <a:spcBef>
                <a:spcPts val="504"/>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3pPr>
            <a:lvl4pPr indent="-365760" lvl="3" marL="18288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marR="0" rtl="0" algn="l">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marR="0" rtl="0" algn="ctr">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marR="0" rtl="0" algn="ctr">
              <a:spcBef>
                <a:spcPts val="0"/>
              </a:spcBef>
              <a:spcAft>
                <a:spcPts val="0"/>
              </a:spcAft>
              <a:buClr>
                <a:schemeClr val="dk1"/>
              </a:buClr>
              <a:buSzPts val="4680"/>
              <a:buFont typeface="Calibri"/>
              <a:buNone/>
              <a:defRPr b="0" i="0" sz="4680" u="none" cap="none" strike="noStrike">
                <a:solidFill>
                  <a:schemeClr val="dk1"/>
                </a:solidFill>
                <a:latin typeface="Calibri"/>
                <a:ea typeface="Calibri"/>
                <a:cs typeface="Calibri"/>
                <a:sym typeface="Calibri"/>
              </a:defRPr>
            </a:lvl1pPr>
            <a:lvl2pPr lvl="1"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marR="0" rtl="0" algn="l">
              <a:spcBef>
                <a:spcPts val="672"/>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2pPr>
            <a:lvl3pPr indent="-388619" lvl="2" marL="1371600" marR="0" rtl="0" algn="l">
              <a:spcBef>
                <a:spcPts val="504"/>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3pPr>
            <a:lvl4pPr indent="-365760" lvl="3" marL="18288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marR="0" rtl="0" algn="l">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marR="0" rtl="0" algn="ctr">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marR="0" rtl="0" algn="ctr">
              <a:spcBef>
                <a:spcPts val="0"/>
              </a:spcBef>
              <a:spcAft>
                <a:spcPts val="0"/>
              </a:spcAft>
              <a:buClr>
                <a:schemeClr val="dk1"/>
              </a:buClr>
              <a:buSzPts val="4680"/>
              <a:buFont typeface="Calibri"/>
              <a:buNone/>
              <a:defRPr b="0" i="0" sz="4680" u="none" cap="none" strike="noStrike">
                <a:solidFill>
                  <a:schemeClr val="dk1"/>
                </a:solidFill>
                <a:latin typeface="Calibri"/>
                <a:ea typeface="Calibri"/>
                <a:cs typeface="Calibri"/>
                <a:sym typeface="Calibri"/>
              </a:defRPr>
            </a:lvl1pPr>
            <a:lvl2pPr lvl="1"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marR="0" rtl="0" algn="l">
              <a:spcBef>
                <a:spcPts val="672"/>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2pPr>
            <a:lvl3pPr indent="-388619" lvl="2" marL="1371600" marR="0" rtl="0" algn="l">
              <a:spcBef>
                <a:spcPts val="504"/>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3pPr>
            <a:lvl4pPr indent="-365760" lvl="3" marL="18288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marR="0" rtl="0" algn="l">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marR="0" rtl="0" algn="ctr">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marR="0" rtl="0" algn="ctr">
              <a:spcBef>
                <a:spcPts val="0"/>
              </a:spcBef>
              <a:spcAft>
                <a:spcPts val="0"/>
              </a:spcAft>
              <a:buClr>
                <a:schemeClr val="dk1"/>
              </a:buClr>
              <a:buSzPts val="4680"/>
              <a:buFont typeface="Calibri"/>
              <a:buNone/>
              <a:defRPr b="0" i="0" sz="4680" u="none" cap="none" strike="noStrike">
                <a:solidFill>
                  <a:schemeClr val="dk1"/>
                </a:solidFill>
                <a:latin typeface="Calibri"/>
                <a:ea typeface="Calibri"/>
                <a:cs typeface="Calibri"/>
                <a:sym typeface="Calibri"/>
              </a:defRPr>
            </a:lvl1pPr>
            <a:lvl2pPr lvl="1"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7"/>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marR="0" rtl="0" algn="l">
              <a:spcBef>
                <a:spcPts val="672"/>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2pPr>
            <a:lvl3pPr indent="-388619" lvl="2" marL="1371600" marR="0" rtl="0" algn="l">
              <a:spcBef>
                <a:spcPts val="504"/>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3pPr>
            <a:lvl4pPr indent="-365760" lvl="3" marL="18288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48" name="Google Shape;48;p7"/>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marR="0" rtl="0" algn="l">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marR="0" rtl="0" algn="ctr">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lvl1pPr lvl="0" marR="0" rtl="0" algn="ctr">
              <a:spcBef>
                <a:spcPts val="0"/>
              </a:spcBef>
              <a:spcAft>
                <a:spcPts val="0"/>
              </a:spcAft>
              <a:buClr>
                <a:schemeClr val="dk1"/>
              </a:buClr>
              <a:buSzPts val="4680"/>
              <a:buFont typeface="Calibri"/>
              <a:buNone/>
              <a:defRPr b="0" i="0" sz="4680" u="none" cap="none" strike="noStrike">
                <a:solidFill>
                  <a:schemeClr val="dk1"/>
                </a:solidFill>
                <a:latin typeface="Calibri"/>
                <a:ea typeface="Calibri"/>
                <a:cs typeface="Calibri"/>
                <a:sym typeface="Calibri"/>
              </a:defRPr>
            </a:lvl1pPr>
            <a:lvl2pPr lvl="1"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9"/>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lvl1pPr indent="-441960" lvl="0" marL="457200" marR="0" rtl="0" algn="l">
              <a:spcBef>
                <a:spcPts val="672"/>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2pPr>
            <a:lvl3pPr indent="-388619" lvl="2" marL="1371600" marR="0" rtl="0" algn="l">
              <a:spcBef>
                <a:spcPts val="504"/>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3pPr>
            <a:lvl4pPr indent="-365760" lvl="3" marL="18288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100000"/>
              </a:lnSpc>
              <a:spcBef>
                <a:spcPts val="432"/>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60" name="Google Shape;60;p9"/>
          <p:cNvSpPr txBox="1"/>
          <p:nvPr>
            <p:ph idx="10" type="dt"/>
          </p:nvPr>
        </p:nvSpPr>
        <p:spPr>
          <a:xfrm>
            <a:off x="457200" y="6356351"/>
            <a:ext cx="2133600" cy="365125"/>
          </a:xfrm>
          <a:prstGeom prst="rect">
            <a:avLst/>
          </a:prstGeom>
          <a:noFill/>
          <a:ln>
            <a:noFill/>
          </a:ln>
        </p:spPr>
        <p:txBody>
          <a:bodyPr anchorCtr="0" anchor="ctr" bIns="40500" lIns="81025" spcFirstLastPara="1" rIns="81025" wrap="square" tIns="40500">
            <a:noAutofit/>
          </a:bodyPr>
          <a:lstStyle>
            <a:lvl1pPr lvl="0" marR="0" rtl="0" algn="l">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3124200" y="6356351"/>
            <a:ext cx="2895600" cy="365125"/>
          </a:xfrm>
          <a:prstGeom prst="rect">
            <a:avLst/>
          </a:prstGeom>
          <a:noFill/>
          <a:ln>
            <a:noFill/>
          </a:ln>
        </p:spPr>
        <p:txBody>
          <a:bodyPr anchorCtr="0" anchor="ctr" bIns="40500" lIns="81025" spcFirstLastPara="1" rIns="81025" wrap="square" tIns="40500">
            <a:noAutofit/>
          </a:bodyPr>
          <a:lstStyle>
            <a:lvl1pPr lvl="0" marR="0" rtl="0" algn="ctr">
              <a:spcBef>
                <a:spcPts val="0"/>
              </a:spcBef>
              <a:spcAft>
                <a:spcPts val="0"/>
              </a:spcAft>
              <a:buClr>
                <a:srgbClr val="000000"/>
              </a:buClr>
              <a:buSzPts val="1400"/>
              <a:buFont typeface="Arial"/>
              <a:buNone/>
              <a:defRPr b="0" i="0" sz="989"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538"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6553200" y="6356351"/>
            <a:ext cx="2133600" cy="365125"/>
          </a:xfrm>
          <a:prstGeom prst="rect">
            <a:avLst/>
          </a:prstGeom>
          <a:noFill/>
          <a:ln>
            <a:noFill/>
          </a:ln>
        </p:spPr>
        <p:txBody>
          <a:bodyPr anchorCtr="0" anchor="ctr" bIns="40500" lIns="81025" spcFirstLastPara="1" rIns="81025" wrap="square" tIns="40500">
            <a:noAutofit/>
          </a:bodyPr>
          <a:lstStyle>
            <a:lvl1pPr indent="0" lvl="0"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1pPr>
            <a:lvl2pPr indent="0" lvl="1"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2pPr>
            <a:lvl3pPr indent="0" lvl="2"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3pPr>
            <a:lvl4pPr indent="0" lvl="3"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4pPr>
            <a:lvl5pPr indent="0" lvl="4"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5pPr>
            <a:lvl6pPr indent="0" lvl="5"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6pPr>
            <a:lvl7pPr indent="0" lvl="6"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7pPr>
            <a:lvl8pPr indent="0" lvl="7"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8pPr>
            <a:lvl9pPr indent="0" lvl="8" marL="0" marR="0" rtl="0" algn="r">
              <a:spcBef>
                <a:spcPts val="0"/>
              </a:spcBef>
              <a:buClr>
                <a:srgbClr val="000000"/>
              </a:buClr>
              <a:buSzPts val="975"/>
              <a:buFont typeface="Arial"/>
              <a:buNone/>
              <a:defRPr b="0" i="0" sz="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1"/>
          <p:cNvSpPr txBox="1"/>
          <p:nvPr>
            <p:ph type="ctrTitle"/>
          </p:nvPr>
        </p:nvSpPr>
        <p:spPr>
          <a:xfrm>
            <a:off x="403500" y="2285050"/>
            <a:ext cx="8337000" cy="3131700"/>
          </a:xfrm>
          <a:prstGeom prst="rect">
            <a:avLst/>
          </a:prstGeom>
          <a:noFill/>
          <a:ln>
            <a:noFill/>
          </a:ln>
        </p:spPr>
        <p:txBody>
          <a:bodyPr anchorCtr="0" anchor="ctr" bIns="40500" lIns="81025" spcFirstLastPara="1" rIns="81025" wrap="square" tIns="40500">
            <a:noAutofit/>
          </a:bodyPr>
          <a:lstStyle/>
          <a:p>
            <a:pPr indent="0" lvl="0" marL="0" rtl="0" algn="ctr">
              <a:lnSpc>
                <a:spcPct val="115000"/>
              </a:lnSpc>
              <a:spcBef>
                <a:spcPts val="0"/>
              </a:spcBef>
              <a:spcAft>
                <a:spcPts val="0"/>
              </a:spcAft>
              <a:buSzPts val="1800"/>
              <a:buNone/>
            </a:pPr>
            <a:r>
              <a:rPr b="1" lang="en-IN" sz="4220" u="sng">
                <a:solidFill>
                  <a:schemeClr val="accent1"/>
                </a:solidFill>
                <a:latin typeface="Times New Roman"/>
                <a:ea typeface="Times New Roman"/>
                <a:cs typeface="Times New Roman"/>
                <a:sym typeface="Times New Roman"/>
              </a:rPr>
              <a:t>P</a:t>
            </a:r>
            <a:r>
              <a:rPr b="1" lang="en-IN" sz="4220" u="sng">
                <a:solidFill>
                  <a:schemeClr val="accent1"/>
                </a:solidFill>
                <a:latin typeface="Times New Roman"/>
                <a:ea typeface="Times New Roman"/>
                <a:cs typeface="Times New Roman"/>
                <a:sym typeface="Times New Roman"/>
              </a:rPr>
              <a:t>S-2</a:t>
            </a:r>
            <a:br>
              <a:rPr b="1" lang="en-IN" sz="4220">
                <a:solidFill>
                  <a:schemeClr val="accent1"/>
                </a:solidFill>
                <a:latin typeface="Times New Roman"/>
                <a:ea typeface="Times New Roman"/>
                <a:cs typeface="Times New Roman"/>
                <a:sym typeface="Times New Roman"/>
              </a:rPr>
            </a:br>
            <a:r>
              <a:rPr b="1" lang="en-IN" sz="4220">
                <a:solidFill>
                  <a:srgbClr val="FF0000"/>
                </a:solidFill>
                <a:latin typeface="Times New Roman"/>
                <a:ea typeface="Times New Roman"/>
                <a:cs typeface="Times New Roman"/>
                <a:sym typeface="Times New Roman"/>
              </a:rPr>
              <a:t>Customer Churn Prediction </a:t>
            </a:r>
            <a:endParaRPr b="1" sz="4220">
              <a:solidFill>
                <a:srgbClr val="FF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800"/>
              <a:buNone/>
            </a:pPr>
            <a:r>
              <a:rPr b="1" lang="en-IN" sz="4220">
                <a:solidFill>
                  <a:srgbClr val="FF0000"/>
                </a:solidFill>
                <a:latin typeface="Times New Roman"/>
                <a:ea typeface="Times New Roman"/>
                <a:cs typeface="Times New Roman"/>
                <a:sym typeface="Times New Roman"/>
              </a:rPr>
              <a:t>using Machine Learning</a:t>
            </a:r>
            <a:endParaRPr sz="4112">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59"/>
            <a:ext cx="8229600" cy="1966800"/>
          </a:xfrm>
          <a:prstGeom prst="rect">
            <a:avLst/>
          </a:prstGeom>
        </p:spPr>
        <p:txBody>
          <a:bodyPr anchorCtr="0" anchor="ctr" bIns="40500" lIns="81025" spcFirstLastPara="1" rIns="81025" wrap="square" tIns="40500">
            <a:noAutofit/>
          </a:bodyPr>
          <a:lstStyle/>
          <a:p>
            <a:pPr indent="0" lvl="0" marL="0" rtl="0" algn="ctr">
              <a:spcBef>
                <a:spcPts val="0"/>
              </a:spcBef>
              <a:spcAft>
                <a:spcPts val="0"/>
              </a:spcAft>
              <a:buClr>
                <a:schemeClr val="dk1"/>
              </a:buClr>
              <a:buSzPts val="5222"/>
              <a:buFont typeface="Arial"/>
              <a:buNone/>
            </a:pPr>
            <a:r>
              <a:rPr b="1" lang="en-IN" sz="4200" u="sng">
                <a:solidFill>
                  <a:schemeClr val="accent1"/>
                </a:solidFill>
                <a:latin typeface="Times New Roman"/>
                <a:ea typeface="Times New Roman"/>
                <a:cs typeface="Times New Roman"/>
                <a:sym typeface="Times New Roman"/>
              </a:rPr>
              <a:t>NON FUNCTIONAL REQUIREMENTS</a:t>
            </a:r>
            <a:br>
              <a:rPr b="1" lang="en-IN" sz="4200">
                <a:latin typeface="Times New Roman"/>
                <a:ea typeface="Times New Roman"/>
                <a:cs typeface="Times New Roman"/>
                <a:sym typeface="Times New Roman"/>
              </a:rPr>
            </a:br>
            <a:endParaRPr sz="4200"/>
          </a:p>
        </p:txBody>
      </p:sp>
      <p:sp>
        <p:nvSpPr>
          <p:cNvPr id="131" name="Google Shape;131;p20"/>
          <p:cNvSpPr txBox="1"/>
          <p:nvPr>
            <p:ph idx="1" type="body"/>
          </p:nvPr>
        </p:nvSpPr>
        <p:spPr>
          <a:xfrm>
            <a:off x="457200" y="1890175"/>
            <a:ext cx="4114800" cy="4208100"/>
          </a:xfrm>
          <a:prstGeom prst="rect">
            <a:avLst/>
          </a:prstGeom>
        </p:spPr>
        <p:txBody>
          <a:bodyPr anchorCtr="0" anchor="t" bIns="40500" lIns="81025" spcFirstLastPara="1" rIns="81025" wrap="square" tIns="40500">
            <a:normAutofit/>
          </a:bodyPr>
          <a:lstStyle/>
          <a:p>
            <a:pPr indent="0" lvl="0" marL="15240" rtl="0" algn="l">
              <a:spcBef>
                <a:spcPts val="672"/>
              </a:spcBef>
              <a:spcAft>
                <a:spcPts val="0"/>
              </a:spcAft>
              <a:buClr>
                <a:schemeClr val="dk1"/>
              </a:buClr>
              <a:buSzPts val="3360"/>
              <a:buFont typeface="Arial"/>
              <a:buNone/>
            </a:pPr>
            <a:r>
              <a:t/>
            </a:r>
            <a:endParaRPr sz="2400"/>
          </a:p>
          <a:p>
            <a:pPr indent="-406400" lvl="0" marL="457200" rtl="0" algn="l">
              <a:spcBef>
                <a:spcPts val="672"/>
              </a:spcBef>
              <a:spcAft>
                <a:spcPts val="0"/>
              </a:spcAft>
              <a:buSzPts val="2800"/>
              <a:buFont typeface="Times New Roman"/>
              <a:buChar char="•"/>
            </a:pPr>
            <a:r>
              <a:rPr lang="en-IN" sz="2800">
                <a:latin typeface="Times New Roman"/>
                <a:ea typeface="Times New Roman"/>
                <a:cs typeface="Times New Roman"/>
                <a:sym typeface="Times New Roman"/>
              </a:rPr>
              <a:t> Robustness</a:t>
            </a:r>
            <a:endParaRPr sz="2800">
              <a:latin typeface="Times New Roman"/>
              <a:ea typeface="Times New Roman"/>
              <a:cs typeface="Times New Roman"/>
              <a:sym typeface="Times New Roman"/>
            </a:endParaRPr>
          </a:p>
          <a:p>
            <a:pPr indent="-406400" lvl="0" marL="457200" rtl="0" algn="l">
              <a:spcBef>
                <a:spcPts val="672"/>
              </a:spcBef>
              <a:spcAft>
                <a:spcPts val="0"/>
              </a:spcAft>
              <a:buSzPts val="2800"/>
              <a:buFont typeface="Times New Roman"/>
              <a:buChar char="•"/>
            </a:pPr>
            <a:r>
              <a:rPr lang="en-IN" sz="2800">
                <a:latin typeface="Times New Roman"/>
                <a:ea typeface="Times New Roman"/>
                <a:cs typeface="Times New Roman"/>
                <a:sym typeface="Times New Roman"/>
              </a:rPr>
              <a:t>Seamless Connectivity </a:t>
            </a:r>
            <a:endParaRPr sz="2800">
              <a:latin typeface="Times New Roman"/>
              <a:ea typeface="Times New Roman"/>
              <a:cs typeface="Times New Roman"/>
              <a:sym typeface="Times New Roman"/>
            </a:endParaRPr>
          </a:p>
          <a:p>
            <a:pPr indent="-406400" lvl="0" marL="457200" rtl="0" algn="l">
              <a:spcBef>
                <a:spcPts val="672"/>
              </a:spcBef>
              <a:spcAft>
                <a:spcPts val="0"/>
              </a:spcAft>
              <a:buSzPts val="2800"/>
              <a:buFont typeface="Times New Roman"/>
              <a:buChar char="•"/>
            </a:pPr>
            <a:r>
              <a:rPr lang="en-IN" sz="2800">
                <a:latin typeface="Times New Roman"/>
                <a:ea typeface="Times New Roman"/>
                <a:cs typeface="Times New Roman"/>
                <a:sym typeface="Times New Roman"/>
              </a:rPr>
              <a:t>Real Time Processing</a:t>
            </a:r>
            <a:endParaRPr sz="2800">
              <a:latin typeface="Times New Roman"/>
              <a:ea typeface="Times New Roman"/>
              <a:cs typeface="Times New Roman"/>
              <a:sym typeface="Times New Roman"/>
            </a:endParaRPr>
          </a:p>
          <a:p>
            <a:pPr indent="-406400" lvl="0" marL="457200" rtl="0" algn="l">
              <a:spcBef>
                <a:spcPts val="672"/>
              </a:spcBef>
              <a:spcAft>
                <a:spcPts val="0"/>
              </a:spcAft>
              <a:buSzPts val="2800"/>
              <a:buFont typeface="Times New Roman"/>
              <a:buChar char="•"/>
            </a:pPr>
            <a:r>
              <a:rPr lang="en-IN" sz="2800">
                <a:latin typeface="Times New Roman"/>
                <a:ea typeface="Times New Roman"/>
                <a:cs typeface="Times New Roman"/>
                <a:sym typeface="Times New Roman"/>
              </a:rPr>
              <a:t>Security </a:t>
            </a:r>
            <a:endParaRPr sz="2800">
              <a:latin typeface="Times New Roman"/>
              <a:ea typeface="Times New Roman"/>
              <a:cs typeface="Times New Roman"/>
              <a:sym typeface="Times New Roman"/>
            </a:endParaRPr>
          </a:p>
          <a:p>
            <a:pPr indent="-406400" lvl="0" marL="457200" rtl="0" algn="l">
              <a:spcBef>
                <a:spcPts val="672"/>
              </a:spcBef>
              <a:spcAft>
                <a:spcPts val="0"/>
              </a:spcAft>
              <a:buSzPts val="2800"/>
              <a:buFont typeface="Times New Roman"/>
              <a:buChar char="•"/>
            </a:pPr>
            <a:r>
              <a:rPr lang="en-IN" sz="2800">
                <a:latin typeface="Times New Roman"/>
                <a:ea typeface="Times New Roman"/>
                <a:cs typeface="Times New Roman"/>
                <a:sym typeface="Times New Roman"/>
              </a:rPr>
              <a:t>Scalability</a:t>
            </a:r>
            <a:endParaRPr sz="28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0" lvl="0" marL="457200" rtl="0" algn="l">
              <a:spcBef>
                <a:spcPts val="672"/>
              </a:spcBef>
              <a:spcAft>
                <a:spcPts val="0"/>
              </a:spcAft>
              <a:buNone/>
            </a:pPr>
            <a:r>
              <a:rPr lang="en-IN" sz="2400">
                <a:latin typeface="Times New Roman"/>
                <a:ea typeface="Times New Roman"/>
                <a:cs typeface="Times New Roman"/>
                <a:sym typeface="Times New Roman"/>
              </a:rPr>
              <a:t>     </a:t>
            </a:r>
            <a:endParaRPr sz="2400"/>
          </a:p>
        </p:txBody>
      </p:sp>
      <p:sp>
        <p:nvSpPr>
          <p:cNvPr id="132" name="Google Shape;132;p20"/>
          <p:cNvSpPr txBox="1"/>
          <p:nvPr/>
        </p:nvSpPr>
        <p:spPr>
          <a:xfrm>
            <a:off x="4572000" y="2241450"/>
            <a:ext cx="4377000" cy="2167200"/>
          </a:xfrm>
          <a:prstGeom prst="rect">
            <a:avLst/>
          </a:prstGeom>
          <a:noFill/>
          <a:ln>
            <a:noFill/>
          </a:ln>
        </p:spPr>
        <p:txBody>
          <a:bodyPr anchorCtr="0" anchor="t" bIns="91425" lIns="91425" spcFirstLastPara="1" rIns="91425" wrap="square" tIns="91425">
            <a:noAutofit/>
          </a:bodyPr>
          <a:lstStyle/>
          <a:p>
            <a:pPr indent="-406400" lvl="0" marL="457200" rtl="0" algn="l">
              <a:spcBef>
                <a:spcPts val="672"/>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Reliability</a:t>
            </a:r>
            <a:endParaRPr sz="2800">
              <a:solidFill>
                <a:schemeClr val="dk1"/>
              </a:solidFill>
              <a:latin typeface="Times New Roman"/>
              <a:ea typeface="Times New Roman"/>
              <a:cs typeface="Times New Roman"/>
              <a:sym typeface="Times New Roman"/>
            </a:endParaRPr>
          </a:p>
          <a:p>
            <a:pPr indent="-406400" lvl="0" marL="457200" rtl="0" algn="l">
              <a:spcBef>
                <a:spcPts val="672"/>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Maintainability</a:t>
            </a:r>
            <a:endParaRPr sz="2800">
              <a:solidFill>
                <a:schemeClr val="dk1"/>
              </a:solidFill>
              <a:latin typeface="Times New Roman"/>
              <a:ea typeface="Times New Roman"/>
              <a:cs typeface="Times New Roman"/>
              <a:sym typeface="Times New Roman"/>
            </a:endParaRPr>
          </a:p>
          <a:p>
            <a:pPr indent="-406400" lvl="0" marL="457200" rtl="0" algn="l">
              <a:spcBef>
                <a:spcPts val="672"/>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Accessibility</a:t>
            </a:r>
            <a:endParaRPr sz="2800">
              <a:solidFill>
                <a:schemeClr val="dk1"/>
              </a:solidFill>
              <a:latin typeface="Times New Roman"/>
              <a:ea typeface="Times New Roman"/>
              <a:cs typeface="Times New Roman"/>
              <a:sym typeface="Times New Roman"/>
            </a:endParaRPr>
          </a:p>
          <a:p>
            <a:pPr indent="-406400" lvl="0" marL="457200" rtl="0" algn="l">
              <a:spcBef>
                <a:spcPts val="672"/>
              </a:spcBef>
              <a:spcAft>
                <a:spcPts val="0"/>
              </a:spcAft>
              <a:buClr>
                <a:schemeClr val="dk1"/>
              </a:buClr>
              <a:buSzPts val="2800"/>
              <a:buFont typeface="Times New Roman"/>
              <a:buChar char="•"/>
            </a:pPr>
            <a:r>
              <a:rPr lang="en-IN" sz="2800">
                <a:solidFill>
                  <a:schemeClr val="dk1"/>
                </a:solidFill>
                <a:latin typeface="Times New Roman"/>
                <a:ea typeface="Times New Roman"/>
                <a:cs typeface="Times New Roman"/>
                <a:sym typeface="Times New Roman"/>
              </a:rPr>
              <a:t>Performance Monitoring</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52"/>
            <a:ext cx="8229600" cy="13257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r>
              <a:rPr b="1" lang="en-IN" sz="4000" u="sng">
                <a:solidFill>
                  <a:schemeClr val="accent1"/>
                </a:solidFill>
                <a:latin typeface="Times New Roman"/>
                <a:ea typeface="Times New Roman"/>
                <a:cs typeface="Times New Roman"/>
                <a:sym typeface="Times New Roman"/>
              </a:rPr>
              <a:t>	</a:t>
            </a:r>
            <a:r>
              <a:rPr lang="en-IN" sz="4000" u="sng">
                <a:solidFill>
                  <a:schemeClr val="accent1"/>
                </a:solidFill>
                <a:latin typeface="Times New Roman"/>
                <a:ea typeface="Times New Roman"/>
                <a:cs typeface="Times New Roman"/>
                <a:sym typeface="Times New Roman"/>
              </a:rPr>
              <a:t>UML DIAGRAMS</a:t>
            </a:r>
            <a:br>
              <a:rPr lang="en-IN" sz="4000" u="sng">
                <a:solidFill>
                  <a:schemeClr val="accent1"/>
                </a:solidFill>
                <a:latin typeface="Times New Roman"/>
                <a:ea typeface="Times New Roman"/>
                <a:cs typeface="Times New Roman"/>
                <a:sym typeface="Times New Roman"/>
              </a:rPr>
            </a:br>
            <a:r>
              <a:rPr lang="en-IN" sz="3100" u="sng">
                <a:solidFill>
                  <a:schemeClr val="accent1"/>
                </a:solidFill>
                <a:latin typeface="Times New Roman"/>
                <a:ea typeface="Times New Roman"/>
                <a:cs typeface="Times New Roman"/>
                <a:sym typeface="Times New Roman"/>
              </a:rPr>
              <a:t>Use case Diagram</a:t>
            </a: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138" name="Google Shape;138;p21"/>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a:solidFill>
                <a:srgbClr val="000000"/>
              </a:solidFill>
              <a:latin typeface="Calibri"/>
              <a:ea typeface="Calibri"/>
              <a:cs typeface="Calibri"/>
              <a:sym typeface="Calibri"/>
            </a:endParaRPr>
          </a:p>
        </p:txBody>
      </p:sp>
      <p:pic>
        <p:nvPicPr>
          <p:cNvPr id="139" name="Google Shape;139;p21"/>
          <p:cNvPicPr preferRelativeResize="0"/>
          <p:nvPr/>
        </p:nvPicPr>
        <p:blipFill rotWithShape="1">
          <a:blip r:embed="rId3">
            <a:alphaModFix/>
          </a:blip>
          <a:srcRect b="0" l="0" r="0" t="0"/>
          <a:stretch/>
        </p:blipFill>
        <p:spPr>
          <a:xfrm>
            <a:off x="2329147" y="1881363"/>
            <a:ext cx="5616622" cy="424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29213" y="289138"/>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100" u="sng">
                <a:solidFill>
                  <a:schemeClr val="accent1"/>
                </a:solidFill>
                <a:latin typeface="Times New Roman"/>
                <a:ea typeface="Times New Roman"/>
                <a:cs typeface="Times New Roman"/>
                <a:sym typeface="Times New Roman"/>
              </a:rPr>
              <a:t>Sequence Diagram</a:t>
            </a: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145" name="Google Shape;145;p22"/>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a:solidFill>
                <a:srgbClr val="000000"/>
              </a:solidFill>
              <a:latin typeface="Calibri"/>
              <a:ea typeface="Calibri"/>
              <a:cs typeface="Calibri"/>
              <a:sym typeface="Calibri"/>
            </a:endParaRPr>
          </a:p>
        </p:txBody>
      </p:sp>
      <p:pic>
        <p:nvPicPr>
          <p:cNvPr id="146" name="Google Shape;146;p22"/>
          <p:cNvPicPr preferRelativeResize="0"/>
          <p:nvPr/>
        </p:nvPicPr>
        <p:blipFill rotWithShape="1">
          <a:blip r:embed="rId3">
            <a:alphaModFix/>
          </a:blip>
          <a:srcRect b="0" l="0" r="0" t="0"/>
          <a:stretch/>
        </p:blipFill>
        <p:spPr>
          <a:xfrm>
            <a:off x="683568" y="1340768"/>
            <a:ext cx="7920880" cy="49752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100" u="sng">
                <a:solidFill>
                  <a:schemeClr val="accent1"/>
                </a:solidFill>
                <a:latin typeface="Times New Roman"/>
                <a:ea typeface="Times New Roman"/>
                <a:cs typeface="Times New Roman"/>
                <a:sym typeface="Times New Roman"/>
              </a:rPr>
              <a:t>Activity diagram</a:t>
            </a: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152" name="Google Shape;152;p23"/>
          <p:cNvSpPr txBox="1"/>
          <p:nvPr>
            <p:ph idx="1" type="body"/>
          </p:nvPr>
        </p:nvSpPr>
        <p:spPr>
          <a:xfrm>
            <a:off x="457200" y="1600201"/>
            <a:ext cx="8229600" cy="4525963"/>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a:solidFill>
                <a:srgbClr val="000000"/>
              </a:solidFill>
              <a:latin typeface="Calibri"/>
              <a:ea typeface="Calibri"/>
              <a:cs typeface="Calibri"/>
              <a:sym typeface="Calibri"/>
            </a:endParaRPr>
          </a:p>
        </p:txBody>
      </p:sp>
      <p:pic>
        <p:nvPicPr>
          <p:cNvPr id="153" name="Google Shape;153;p23"/>
          <p:cNvPicPr preferRelativeResize="0"/>
          <p:nvPr/>
        </p:nvPicPr>
        <p:blipFill rotWithShape="1">
          <a:blip r:embed="rId3">
            <a:alphaModFix/>
          </a:blip>
          <a:srcRect b="0" l="0" r="0" t="0"/>
          <a:stretch/>
        </p:blipFill>
        <p:spPr>
          <a:xfrm>
            <a:off x="1147543" y="1261684"/>
            <a:ext cx="6552728" cy="4936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Autofit/>
          </a:bodyPr>
          <a:lstStyle/>
          <a:p>
            <a:pPr indent="0" lvl="0" marL="0" rtl="0" algn="l">
              <a:spcBef>
                <a:spcPts val="0"/>
              </a:spcBef>
              <a:spcAft>
                <a:spcPts val="0"/>
              </a:spcAft>
              <a:buClr>
                <a:srgbClr val="000000"/>
              </a:buClr>
              <a:buSzPts val="5222"/>
              <a:buNone/>
            </a:pP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lang="en-IN" sz="4200">
                <a:solidFill>
                  <a:schemeClr val="dk1"/>
                </a:solidFill>
                <a:latin typeface="Times New Roman"/>
                <a:ea typeface="Times New Roman"/>
                <a:cs typeface="Times New Roman"/>
                <a:sym typeface="Times New Roman"/>
              </a:rPr>
            </a:br>
            <a:r>
              <a:rPr lang="en-IN" sz="4200">
                <a:solidFill>
                  <a:schemeClr val="dk1"/>
                </a:solidFill>
                <a:latin typeface="Times New Roman"/>
                <a:ea typeface="Times New Roman"/>
                <a:cs typeface="Times New Roman"/>
                <a:sym typeface="Times New Roman"/>
              </a:rPr>
              <a:t>	</a:t>
            </a:r>
            <a:r>
              <a:rPr b="1" lang="en-IN" sz="4200" u="sng">
                <a:solidFill>
                  <a:schemeClr val="accent1"/>
                </a:solidFill>
                <a:latin typeface="Times New Roman"/>
                <a:ea typeface="Times New Roman"/>
                <a:cs typeface="Times New Roman"/>
                <a:sym typeface="Times New Roman"/>
              </a:rPr>
              <a:t>IMPLEMENTATION DETAILS</a:t>
            </a:r>
            <a:br>
              <a:rPr lang="en-IN" sz="4200">
                <a:solidFill>
                  <a:schemeClr val="dk1"/>
                </a:solidFill>
                <a:latin typeface="Times New Roman"/>
                <a:ea typeface="Times New Roman"/>
                <a:cs typeface="Times New Roman"/>
                <a:sym typeface="Times New Roman"/>
              </a:rPr>
            </a:br>
            <a:br>
              <a:rPr lang="en-IN" sz="4200">
                <a:solidFill>
                  <a:schemeClr val="dk1"/>
                </a:solidFill>
                <a:latin typeface="Times New Roman"/>
                <a:ea typeface="Times New Roman"/>
                <a:cs typeface="Times New Roman"/>
                <a:sym typeface="Times New Roman"/>
              </a:rPr>
            </a:br>
            <a:br>
              <a:rPr b="1" lang="en-IN" sz="4200">
                <a:latin typeface="Times New Roman"/>
                <a:ea typeface="Times New Roman"/>
                <a:cs typeface="Times New Roman"/>
                <a:sym typeface="Times New Roman"/>
              </a:rPr>
            </a:br>
            <a:endParaRPr sz="4200">
              <a:solidFill>
                <a:srgbClr val="000000"/>
              </a:solidFill>
              <a:latin typeface="Calibri"/>
              <a:ea typeface="Calibri"/>
              <a:cs typeface="Calibri"/>
              <a:sym typeface="Calibri"/>
            </a:endParaRPr>
          </a:p>
        </p:txBody>
      </p:sp>
      <p:sp>
        <p:nvSpPr>
          <p:cNvPr id="159" name="Google Shape;159;p24"/>
          <p:cNvSpPr txBox="1"/>
          <p:nvPr>
            <p:ph idx="1" type="body"/>
          </p:nvPr>
        </p:nvSpPr>
        <p:spPr>
          <a:xfrm>
            <a:off x="457200" y="1600200"/>
            <a:ext cx="8229600" cy="5013600"/>
          </a:xfrm>
          <a:prstGeom prst="rect">
            <a:avLst/>
          </a:prstGeom>
          <a:noFill/>
          <a:ln>
            <a:noFill/>
          </a:ln>
        </p:spPr>
        <p:txBody>
          <a:bodyPr anchorCtr="0" anchor="t" bIns="40500" lIns="81025" spcFirstLastPara="1" rIns="81025" wrap="square" tIns="40500">
            <a:normAutofit/>
          </a:bodyPr>
          <a:lstStyle/>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Module 1 - Data Preprocessing and Data Cleaning:</a:t>
            </a:r>
            <a:endParaRPr sz="2400">
              <a:latin typeface="Times New Roman"/>
              <a:ea typeface="Times New Roman"/>
              <a:cs typeface="Times New Roman"/>
              <a:sym typeface="Times New Roman"/>
            </a:endParaRPr>
          </a:p>
          <a:p>
            <a:pPr indent="0" lvl="0" marL="457200" rtl="0" algn="l">
              <a:spcBef>
                <a:spcPts val="672"/>
              </a:spcBef>
              <a:spcAft>
                <a:spcPts val="0"/>
              </a:spcAft>
              <a:buNone/>
            </a:pPr>
            <a:r>
              <a:rPr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Ensure data quality and integrity by handling missing values,  cleaning, transforming, and engineering features for analysis.</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p:txBody>
      </p:sp>
      <p:pic>
        <p:nvPicPr>
          <p:cNvPr id="160" name="Google Shape;160;p24"/>
          <p:cNvPicPr preferRelativeResize="0"/>
          <p:nvPr/>
        </p:nvPicPr>
        <p:blipFill>
          <a:blip r:embed="rId3">
            <a:alphaModFix/>
          </a:blip>
          <a:stretch>
            <a:fillRect/>
          </a:stretch>
        </p:blipFill>
        <p:spPr>
          <a:xfrm>
            <a:off x="761388" y="3095525"/>
            <a:ext cx="7621224" cy="293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Autofit/>
          </a:bodyPr>
          <a:lstStyle/>
          <a:p>
            <a:pPr indent="0" lvl="0" marL="0" rtl="0" algn="ctr">
              <a:spcBef>
                <a:spcPts val="0"/>
              </a:spcBef>
              <a:spcAft>
                <a:spcPts val="0"/>
              </a:spcAft>
              <a:buClr>
                <a:srgbClr val="000000"/>
              </a:buClr>
              <a:buSzPts val="5222"/>
              <a:buNone/>
            </a:pP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lang="en-IN" sz="4200">
                <a:solidFill>
                  <a:schemeClr val="dk1"/>
                </a:solidFill>
                <a:latin typeface="Times New Roman"/>
                <a:ea typeface="Times New Roman"/>
                <a:cs typeface="Times New Roman"/>
                <a:sym typeface="Times New Roman"/>
              </a:rPr>
            </a:br>
            <a:r>
              <a:rPr b="1" lang="en-IN" sz="4200" u="sng">
                <a:solidFill>
                  <a:schemeClr val="accent1"/>
                </a:solidFill>
                <a:latin typeface="Times New Roman"/>
                <a:ea typeface="Times New Roman"/>
                <a:cs typeface="Times New Roman"/>
                <a:sym typeface="Times New Roman"/>
              </a:rPr>
              <a:t>IMPLEMENTATION DETAILS</a:t>
            </a:r>
            <a:br>
              <a:rPr lang="en-IN" sz="4200">
                <a:solidFill>
                  <a:schemeClr val="dk1"/>
                </a:solidFill>
                <a:latin typeface="Times New Roman"/>
                <a:ea typeface="Times New Roman"/>
                <a:cs typeface="Times New Roman"/>
                <a:sym typeface="Times New Roman"/>
              </a:rPr>
            </a:br>
            <a:br>
              <a:rPr lang="en-IN" sz="4200">
                <a:solidFill>
                  <a:schemeClr val="dk1"/>
                </a:solidFill>
                <a:latin typeface="Times New Roman"/>
                <a:ea typeface="Times New Roman"/>
                <a:cs typeface="Times New Roman"/>
                <a:sym typeface="Times New Roman"/>
              </a:rPr>
            </a:br>
            <a:br>
              <a:rPr b="1" lang="en-IN" sz="4200">
                <a:latin typeface="Times New Roman"/>
                <a:ea typeface="Times New Roman"/>
                <a:cs typeface="Times New Roman"/>
                <a:sym typeface="Times New Roman"/>
              </a:rPr>
            </a:br>
            <a:endParaRPr sz="4200">
              <a:solidFill>
                <a:srgbClr val="000000"/>
              </a:solidFill>
              <a:latin typeface="Calibri"/>
              <a:ea typeface="Calibri"/>
              <a:cs typeface="Calibri"/>
              <a:sym typeface="Calibri"/>
            </a:endParaRPr>
          </a:p>
        </p:txBody>
      </p:sp>
      <p:sp>
        <p:nvSpPr>
          <p:cNvPr id="166" name="Google Shape;166;p25"/>
          <p:cNvSpPr txBox="1"/>
          <p:nvPr>
            <p:ph idx="1" type="body"/>
          </p:nvPr>
        </p:nvSpPr>
        <p:spPr>
          <a:xfrm>
            <a:off x="457200" y="1417650"/>
            <a:ext cx="8229600" cy="5007900"/>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381000" lvl="0" marL="457200" rtl="0" algn="l">
              <a:spcBef>
                <a:spcPts val="506"/>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Module 2 - Data Exploration: </a:t>
            </a:r>
            <a:endParaRPr sz="2400">
              <a:solidFill>
                <a:srgbClr val="000000"/>
              </a:solidFill>
              <a:latin typeface="Times New Roman"/>
              <a:ea typeface="Times New Roman"/>
              <a:cs typeface="Times New Roman"/>
              <a:sym typeface="Times New Roman"/>
            </a:endParaRPr>
          </a:p>
          <a:p>
            <a:pPr indent="0" lvl="0" marL="457200" rtl="0" algn="l">
              <a:spcBef>
                <a:spcPts val="506"/>
              </a:spcBef>
              <a:spcAft>
                <a:spcPts val="0"/>
              </a:spcAft>
              <a:buNone/>
            </a:pPr>
            <a:r>
              <a:rPr lang="en-IN" sz="2400">
                <a:solidFill>
                  <a:srgbClr val="000000"/>
                </a:solidFill>
                <a:latin typeface="Times New Roman"/>
                <a:ea typeface="Times New Roman"/>
                <a:cs typeface="Times New Roman"/>
                <a:sym typeface="Times New Roman"/>
              </a:rPr>
              <a:t>Gain insights from the customer churn dataset through descriptive statistics, data visualization, and exploratory data analysis, uncovering patterns, correlations, and outliers.</a:t>
            </a:r>
            <a:endParaRPr sz="2400">
              <a:solidFill>
                <a:srgbClr val="000000"/>
              </a:solidFill>
              <a:latin typeface="Times New Roman"/>
              <a:ea typeface="Times New Roman"/>
              <a:cs typeface="Times New Roman"/>
              <a:sym typeface="Times New Roman"/>
            </a:endParaRPr>
          </a:p>
          <a:p>
            <a:pPr indent="0" lvl="0" marL="0" rtl="0" algn="l">
              <a:spcBef>
                <a:spcPts val="506"/>
              </a:spcBef>
              <a:spcAft>
                <a:spcPts val="0"/>
              </a:spcAft>
              <a:buNone/>
            </a:pPr>
            <a:r>
              <a:t/>
            </a:r>
            <a:endParaRPr sz="2400">
              <a:solidFill>
                <a:srgbClr val="000000"/>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400">
              <a:solidFill>
                <a:srgbClr val="000000"/>
              </a:solidFill>
              <a:latin typeface="Times New Roman"/>
              <a:ea typeface="Times New Roman"/>
              <a:cs typeface="Times New Roman"/>
              <a:sym typeface="Times New Roman"/>
            </a:endParaRPr>
          </a:p>
        </p:txBody>
      </p:sp>
      <p:pic>
        <p:nvPicPr>
          <p:cNvPr id="167" name="Google Shape;167;p25"/>
          <p:cNvPicPr preferRelativeResize="0"/>
          <p:nvPr/>
        </p:nvPicPr>
        <p:blipFill>
          <a:blip r:embed="rId3">
            <a:alphaModFix/>
          </a:blip>
          <a:stretch>
            <a:fillRect/>
          </a:stretch>
        </p:blipFill>
        <p:spPr>
          <a:xfrm>
            <a:off x="457200" y="3626738"/>
            <a:ext cx="4259749" cy="2669450"/>
          </a:xfrm>
          <a:prstGeom prst="rect">
            <a:avLst/>
          </a:prstGeom>
          <a:noFill/>
          <a:ln>
            <a:noFill/>
          </a:ln>
        </p:spPr>
      </p:pic>
      <p:pic>
        <p:nvPicPr>
          <p:cNvPr id="168" name="Google Shape;168;p25"/>
          <p:cNvPicPr preferRelativeResize="0"/>
          <p:nvPr/>
        </p:nvPicPr>
        <p:blipFill>
          <a:blip r:embed="rId4">
            <a:alphaModFix/>
          </a:blip>
          <a:stretch>
            <a:fillRect/>
          </a:stretch>
        </p:blipFill>
        <p:spPr>
          <a:xfrm>
            <a:off x="4716950" y="3497375"/>
            <a:ext cx="4415775" cy="292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4638"/>
            <a:ext cx="8229600" cy="1143000"/>
          </a:xfrm>
          <a:prstGeom prst="rect">
            <a:avLst/>
          </a:prstGeom>
        </p:spPr>
        <p:txBody>
          <a:bodyPr anchorCtr="0" anchor="ctr" bIns="40500" lIns="81025" spcFirstLastPara="1" rIns="81025" wrap="square" tIns="40500">
            <a:normAutofit fontScale="90000"/>
          </a:bodyPr>
          <a:lstStyle/>
          <a:p>
            <a:pPr indent="0" lvl="0" marL="0" rtl="0" algn="l">
              <a:spcBef>
                <a:spcPts val="0"/>
              </a:spcBef>
              <a:spcAft>
                <a:spcPts val="0"/>
              </a:spcAft>
              <a:buNone/>
            </a:pP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lang="en-IN" sz="4200">
                <a:latin typeface="Times New Roman"/>
                <a:ea typeface="Times New Roman"/>
                <a:cs typeface="Times New Roman"/>
                <a:sym typeface="Times New Roman"/>
              </a:rPr>
            </a:br>
            <a:endParaRPr sz="4200">
              <a:latin typeface="Times New Roman"/>
              <a:ea typeface="Times New Roman"/>
              <a:cs typeface="Times New Roman"/>
              <a:sym typeface="Times New Roman"/>
            </a:endParaRPr>
          </a:p>
          <a:p>
            <a:pPr indent="457200" lvl="0" marL="0" rtl="0" algn="l">
              <a:spcBef>
                <a:spcPts val="0"/>
              </a:spcBef>
              <a:spcAft>
                <a:spcPts val="0"/>
              </a:spcAft>
              <a:buClr>
                <a:schemeClr val="dk1"/>
              </a:buClr>
              <a:buSzPct val="111904"/>
              <a:buFont typeface="Arial"/>
              <a:buNone/>
            </a:pPr>
            <a:r>
              <a:rPr b="1" lang="en-IN" sz="4666" u="sng">
                <a:solidFill>
                  <a:schemeClr val="accent1"/>
                </a:solidFill>
                <a:latin typeface="Times New Roman"/>
                <a:ea typeface="Times New Roman"/>
                <a:cs typeface="Times New Roman"/>
                <a:sym typeface="Times New Roman"/>
              </a:rPr>
              <a:t>IMPLEMENTATION DETAILS</a:t>
            </a:r>
            <a:br>
              <a:rPr lang="en-IN" sz="4200">
                <a:latin typeface="Times New Roman"/>
                <a:ea typeface="Times New Roman"/>
                <a:cs typeface="Times New Roman"/>
                <a:sym typeface="Times New Roman"/>
              </a:rPr>
            </a:br>
            <a:br>
              <a:rPr lang="en-IN" sz="4200">
                <a:latin typeface="Times New Roman"/>
                <a:ea typeface="Times New Roman"/>
                <a:cs typeface="Times New Roman"/>
                <a:sym typeface="Times New Roman"/>
              </a:rPr>
            </a:br>
            <a:br>
              <a:rPr b="1" lang="en-IN" sz="4200">
                <a:latin typeface="Times New Roman"/>
                <a:ea typeface="Times New Roman"/>
                <a:cs typeface="Times New Roman"/>
                <a:sym typeface="Times New Roman"/>
              </a:rPr>
            </a:br>
            <a:endParaRPr sz="4200"/>
          </a:p>
          <a:p>
            <a:pPr indent="0" lvl="0" marL="0" rtl="0" algn="l">
              <a:spcBef>
                <a:spcPts val="0"/>
              </a:spcBef>
              <a:spcAft>
                <a:spcPts val="0"/>
              </a:spcAft>
              <a:buNone/>
            </a:pPr>
            <a:r>
              <a:t/>
            </a:r>
            <a:endParaRPr/>
          </a:p>
        </p:txBody>
      </p:sp>
      <p:sp>
        <p:nvSpPr>
          <p:cNvPr id="175" name="Google Shape;175;p26"/>
          <p:cNvSpPr txBox="1"/>
          <p:nvPr>
            <p:ph idx="1" type="body"/>
          </p:nvPr>
        </p:nvSpPr>
        <p:spPr>
          <a:xfrm>
            <a:off x="457200" y="1417650"/>
            <a:ext cx="8229600" cy="5440200"/>
          </a:xfrm>
          <a:prstGeom prst="rect">
            <a:avLst/>
          </a:prstGeom>
        </p:spPr>
        <p:txBody>
          <a:bodyPr anchorCtr="0" anchor="t" bIns="40500" lIns="81025" spcFirstLastPara="1" rIns="81025" wrap="square" tIns="40500">
            <a:normAutofit/>
          </a:bodyPr>
          <a:lstStyle/>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Data Exploitation includes Univariate and Bivariate Analysis</a:t>
            </a:r>
            <a:endParaRPr sz="2400">
              <a:latin typeface="Times New Roman"/>
              <a:ea typeface="Times New Roman"/>
              <a:cs typeface="Times New Roman"/>
              <a:sym typeface="Times New Roman"/>
            </a:endParaRPr>
          </a:p>
          <a:p>
            <a:pPr indent="0" lvl="0" marL="0" rtl="0" algn="l">
              <a:spcBef>
                <a:spcPts val="672"/>
              </a:spcBef>
              <a:spcAft>
                <a:spcPts val="0"/>
              </a:spcAft>
              <a:buNone/>
            </a:pPr>
            <a:r>
              <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Module 3 - Interpretation of Models: </a:t>
            </a:r>
            <a:endParaRPr sz="2400">
              <a:latin typeface="Times New Roman"/>
              <a:ea typeface="Times New Roman"/>
              <a:cs typeface="Times New Roman"/>
              <a:sym typeface="Times New Roman"/>
            </a:endParaRPr>
          </a:p>
          <a:p>
            <a:pPr indent="0" lvl="0" marL="457200" rtl="0" algn="l">
              <a:spcBef>
                <a:spcPts val="672"/>
              </a:spcBef>
              <a:spcAft>
                <a:spcPts val="0"/>
              </a:spcAft>
              <a:buNone/>
            </a:pPr>
            <a:r>
              <a:rPr lang="en-IN" sz="2400">
                <a:latin typeface="Times New Roman"/>
                <a:ea typeface="Times New Roman"/>
                <a:cs typeface="Times New Roman"/>
                <a:sym typeface="Times New Roman"/>
              </a:rPr>
              <a:t>Develop predictive models, evaluate their performance, and interpret the important features contributing to customer churn, aiding in decision-making and understanding underlying factors</a:t>
            </a:r>
            <a:r>
              <a:rPr lang="en-IN" sz="2200">
                <a:latin typeface="Times New Roman"/>
                <a:ea typeface="Times New Roman"/>
                <a:cs typeface="Times New Roman"/>
                <a:sym typeface="Times New Roman"/>
              </a:rPr>
              <a:t>.,which include classifiers : </a:t>
            </a:r>
            <a:endParaRPr sz="2200">
              <a:latin typeface="Times New Roman"/>
              <a:ea typeface="Times New Roman"/>
              <a:cs typeface="Times New Roman"/>
              <a:sym typeface="Times New Roman"/>
            </a:endParaRPr>
          </a:p>
          <a:p>
            <a:pPr indent="-368300" lvl="0" marL="1371600" rtl="0" algn="l">
              <a:spcBef>
                <a:spcPts val="672"/>
              </a:spcBef>
              <a:spcAft>
                <a:spcPts val="0"/>
              </a:spcAft>
              <a:buSzPts val="2200"/>
              <a:buFont typeface="Times New Roman"/>
              <a:buChar char="➔"/>
            </a:pPr>
            <a:r>
              <a:rPr lang="en-IN" sz="2200">
                <a:latin typeface="Times New Roman"/>
                <a:ea typeface="Times New Roman"/>
                <a:cs typeface="Times New Roman"/>
                <a:sym typeface="Times New Roman"/>
              </a:rPr>
              <a:t>Random Forest </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Decision Tree</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Catboost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45141"/>
            <a:ext cx="8229600" cy="1143000"/>
          </a:xfrm>
          <a:prstGeom prst="rect">
            <a:avLst/>
          </a:prstGeom>
          <a:noFill/>
          <a:ln>
            <a:noFill/>
          </a:ln>
        </p:spPr>
        <p:txBody>
          <a:bodyPr anchorCtr="0" anchor="ctr" bIns="40500" lIns="81025" spcFirstLastPara="1" rIns="81025" wrap="square" tIns="40500">
            <a:noAutofit/>
          </a:bodyPr>
          <a:lstStyle/>
          <a:p>
            <a:pPr indent="0" lvl="0" marL="0" rtl="0" algn="ctr">
              <a:spcBef>
                <a:spcPts val="0"/>
              </a:spcBef>
              <a:spcAft>
                <a:spcPts val="0"/>
              </a:spcAft>
              <a:buClr>
                <a:srgbClr val="000000"/>
              </a:buClr>
              <a:buSzPts val="5222"/>
              <a:buNone/>
            </a:pP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b="1" lang="en-IN" sz="4200">
                <a:latin typeface="Times New Roman"/>
                <a:ea typeface="Times New Roman"/>
                <a:cs typeface="Times New Roman"/>
                <a:sym typeface="Times New Roman"/>
              </a:rPr>
            </a:br>
            <a:r>
              <a:rPr b="1" lang="en-IN" sz="4200">
                <a:latin typeface="Times New Roman"/>
                <a:ea typeface="Times New Roman"/>
                <a:cs typeface="Times New Roman"/>
                <a:sym typeface="Times New Roman"/>
              </a:rPr>
              <a:t>                             </a:t>
            </a:r>
            <a:br>
              <a:rPr lang="en-IN" sz="4200">
                <a:solidFill>
                  <a:schemeClr val="dk1"/>
                </a:solidFill>
                <a:latin typeface="Times New Roman"/>
                <a:ea typeface="Times New Roman"/>
                <a:cs typeface="Times New Roman"/>
                <a:sym typeface="Times New Roman"/>
              </a:rPr>
            </a:br>
            <a:r>
              <a:rPr lang="en-IN" sz="4200">
                <a:solidFill>
                  <a:schemeClr val="dk1"/>
                </a:solidFill>
                <a:latin typeface="Times New Roman"/>
                <a:ea typeface="Times New Roman"/>
                <a:cs typeface="Times New Roman"/>
                <a:sym typeface="Times New Roman"/>
              </a:rPr>
              <a:t>  </a:t>
            </a:r>
            <a:br>
              <a:rPr lang="en-IN" sz="4200">
                <a:solidFill>
                  <a:schemeClr val="dk1"/>
                </a:solidFill>
                <a:latin typeface="Times New Roman"/>
                <a:ea typeface="Times New Roman"/>
                <a:cs typeface="Times New Roman"/>
                <a:sym typeface="Times New Roman"/>
              </a:rPr>
            </a:br>
            <a:r>
              <a:rPr b="1" lang="en-IN" sz="4200" u="sng">
                <a:solidFill>
                  <a:schemeClr val="accent1"/>
                </a:solidFill>
                <a:latin typeface="Times New Roman"/>
                <a:ea typeface="Times New Roman"/>
                <a:cs typeface="Times New Roman"/>
                <a:sym typeface="Times New Roman"/>
              </a:rPr>
              <a:t>SCREENSHOTS</a:t>
            </a:r>
            <a:br>
              <a:rPr lang="en-IN" sz="4200">
                <a:solidFill>
                  <a:schemeClr val="dk1"/>
                </a:solidFill>
                <a:latin typeface="Times New Roman"/>
                <a:ea typeface="Times New Roman"/>
                <a:cs typeface="Times New Roman"/>
                <a:sym typeface="Times New Roman"/>
              </a:rPr>
            </a:br>
            <a:br>
              <a:rPr lang="en-IN" sz="4200">
                <a:solidFill>
                  <a:schemeClr val="dk1"/>
                </a:solidFill>
                <a:latin typeface="Times New Roman"/>
                <a:ea typeface="Times New Roman"/>
                <a:cs typeface="Times New Roman"/>
                <a:sym typeface="Times New Roman"/>
              </a:rPr>
            </a:br>
            <a:br>
              <a:rPr lang="en-IN" sz="4200">
                <a:solidFill>
                  <a:schemeClr val="dk1"/>
                </a:solidFill>
                <a:latin typeface="Times New Roman"/>
                <a:ea typeface="Times New Roman"/>
                <a:cs typeface="Times New Roman"/>
                <a:sym typeface="Times New Roman"/>
              </a:rPr>
            </a:br>
            <a:br>
              <a:rPr b="1" lang="en-IN" sz="4200">
                <a:latin typeface="Times New Roman"/>
                <a:ea typeface="Times New Roman"/>
                <a:cs typeface="Times New Roman"/>
                <a:sym typeface="Times New Roman"/>
              </a:rPr>
            </a:br>
            <a:endParaRPr sz="4200">
              <a:solidFill>
                <a:srgbClr val="000000"/>
              </a:solidFill>
              <a:latin typeface="Calibri"/>
              <a:ea typeface="Calibri"/>
              <a:cs typeface="Calibri"/>
              <a:sym typeface="Calibri"/>
            </a:endParaRPr>
          </a:p>
        </p:txBody>
      </p:sp>
      <p:sp>
        <p:nvSpPr>
          <p:cNvPr id="181" name="Google Shape;181;p27"/>
          <p:cNvSpPr txBox="1"/>
          <p:nvPr>
            <p:ph idx="1" type="body"/>
          </p:nvPr>
        </p:nvSpPr>
        <p:spPr>
          <a:xfrm>
            <a:off x="457200" y="1388141"/>
            <a:ext cx="8229600" cy="4767519"/>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rPr lang="en-IN" sz="2000">
                <a:solidFill>
                  <a:schemeClr val="dk1"/>
                </a:solidFill>
                <a:latin typeface="Times New Roman"/>
                <a:ea typeface="Times New Roman"/>
                <a:cs typeface="Times New Roman"/>
                <a:sym typeface="Times New Roman"/>
              </a:rPr>
              <a:t>                                            </a:t>
            </a:r>
            <a:r>
              <a:rPr lang="en-IN" sz="1100">
                <a:solidFill>
                  <a:srgbClr val="7F7F7F"/>
                </a:solidFill>
                <a:latin typeface="Times New Roman"/>
                <a:ea typeface="Times New Roman"/>
                <a:cs typeface="Times New Roman"/>
                <a:sym typeface="Times New Roman"/>
              </a:rPr>
              <a:t>Fig1 Login Page and  Signup Page</a:t>
            </a:r>
            <a:endParaRPr sz="1100">
              <a:solidFill>
                <a:srgbClr val="7F7F7F"/>
              </a:solidFill>
              <a:latin typeface="Calibri"/>
              <a:ea typeface="Calibri"/>
              <a:cs typeface="Calibri"/>
              <a:sym typeface="Calibri"/>
            </a:endParaRPr>
          </a:p>
        </p:txBody>
      </p:sp>
      <p:pic>
        <p:nvPicPr>
          <p:cNvPr id="182" name="Google Shape;182;p27"/>
          <p:cNvPicPr preferRelativeResize="0"/>
          <p:nvPr/>
        </p:nvPicPr>
        <p:blipFill>
          <a:blip r:embed="rId3">
            <a:alphaModFix/>
          </a:blip>
          <a:stretch>
            <a:fillRect/>
          </a:stretch>
        </p:blipFill>
        <p:spPr>
          <a:xfrm>
            <a:off x="208763" y="1752300"/>
            <a:ext cx="4448175" cy="2705100"/>
          </a:xfrm>
          <a:prstGeom prst="rect">
            <a:avLst/>
          </a:prstGeom>
          <a:noFill/>
          <a:ln>
            <a:noFill/>
          </a:ln>
        </p:spPr>
      </p:pic>
      <p:pic>
        <p:nvPicPr>
          <p:cNvPr id="183" name="Google Shape;183;p27"/>
          <p:cNvPicPr preferRelativeResize="0"/>
          <p:nvPr/>
        </p:nvPicPr>
        <p:blipFill>
          <a:blip r:embed="rId4">
            <a:alphaModFix/>
          </a:blip>
          <a:stretch>
            <a:fillRect/>
          </a:stretch>
        </p:blipFill>
        <p:spPr>
          <a:xfrm>
            <a:off x="4772700" y="1570375"/>
            <a:ext cx="3714750" cy="339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245141"/>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200">
                <a:solidFill>
                  <a:schemeClr val="dk1"/>
                </a:solidFill>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189" name="Google Shape;189;p28"/>
          <p:cNvSpPr txBox="1"/>
          <p:nvPr>
            <p:ph idx="1" type="body"/>
          </p:nvPr>
        </p:nvSpPr>
        <p:spPr>
          <a:xfrm>
            <a:off x="457200" y="1388141"/>
            <a:ext cx="8229600" cy="4767519"/>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rPr lang="en-IN" sz="2000">
                <a:solidFill>
                  <a:schemeClr val="dk1"/>
                </a:solidFill>
                <a:latin typeface="Times New Roman"/>
                <a:ea typeface="Times New Roman"/>
                <a:cs typeface="Times New Roman"/>
                <a:sym typeface="Times New Roman"/>
              </a:rPr>
              <a:t>                                            </a:t>
            </a:r>
            <a:r>
              <a:rPr lang="en-IN" sz="1100">
                <a:solidFill>
                  <a:srgbClr val="7F7F7F"/>
                </a:solidFill>
                <a:latin typeface="Times New Roman"/>
                <a:ea typeface="Times New Roman"/>
                <a:cs typeface="Times New Roman"/>
                <a:sym typeface="Times New Roman"/>
              </a:rPr>
              <a:t>Fig3 Home UI</a:t>
            </a:r>
            <a:endParaRPr sz="1100">
              <a:solidFill>
                <a:srgbClr val="7F7F7F"/>
              </a:solidFill>
              <a:latin typeface="Calibri"/>
              <a:ea typeface="Calibri"/>
              <a:cs typeface="Calibri"/>
              <a:sym typeface="Calibri"/>
            </a:endParaRPr>
          </a:p>
        </p:txBody>
      </p:sp>
      <p:pic>
        <p:nvPicPr>
          <p:cNvPr id="190" name="Google Shape;190;p28"/>
          <p:cNvPicPr preferRelativeResize="0"/>
          <p:nvPr/>
        </p:nvPicPr>
        <p:blipFill>
          <a:blip r:embed="rId3">
            <a:alphaModFix/>
          </a:blip>
          <a:stretch>
            <a:fillRect/>
          </a:stretch>
        </p:blipFill>
        <p:spPr>
          <a:xfrm>
            <a:off x="207775" y="967024"/>
            <a:ext cx="2925964" cy="3595200"/>
          </a:xfrm>
          <a:prstGeom prst="rect">
            <a:avLst/>
          </a:prstGeom>
          <a:noFill/>
          <a:ln>
            <a:noFill/>
          </a:ln>
        </p:spPr>
      </p:pic>
      <p:pic>
        <p:nvPicPr>
          <p:cNvPr id="191" name="Google Shape;191;p28"/>
          <p:cNvPicPr preferRelativeResize="0"/>
          <p:nvPr/>
        </p:nvPicPr>
        <p:blipFill>
          <a:blip r:embed="rId4">
            <a:alphaModFix/>
          </a:blip>
          <a:stretch>
            <a:fillRect/>
          </a:stretch>
        </p:blipFill>
        <p:spPr>
          <a:xfrm>
            <a:off x="3605075" y="790325"/>
            <a:ext cx="5158675" cy="394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457200" y="245141"/>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200">
                <a:solidFill>
                  <a:schemeClr val="dk1"/>
                </a:solidFill>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197" name="Google Shape;197;p29"/>
          <p:cNvSpPr txBox="1"/>
          <p:nvPr>
            <p:ph idx="1" type="body"/>
          </p:nvPr>
        </p:nvSpPr>
        <p:spPr>
          <a:xfrm>
            <a:off x="457200" y="1388141"/>
            <a:ext cx="8229600" cy="4767519"/>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rPr lang="en-IN" sz="2000">
                <a:solidFill>
                  <a:schemeClr val="dk1"/>
                </a:solidFill>
                <a:latin typeface="Times New Roman"/>
                <a:ea typeface="Times New Roman"/>
                <a:cs typeface="Times New Roman"/>
                <a:sym typeface="Times New Roman"/>
              </a:rPr>
              <a:t>                                    </a:t>
            </a:r>
            <a:endParaRPr sz="1100">
              <a:solidFill>
                <a:srgbClr val="7F7F7F"/>
              </a:solidFill>
              <a:latin typeface="Calibri"/>
              <a:ea typeface="Calibri"/>
              <a:cs typeface="Calibri"/>
              <a:sym typeface="Calibri"/>
            </a:endParaRPr>
          </a:p>
        </p:txBody>
      </p:sp>
      <p:pic>
        <p:nvPicPr>
          <p:cNvPr id="198" name="Google Shape;198;p29"/>
          <p:cNvPicPr preferRelativeResize="0"/>
          <p:nvPr/>
        </p:nvPicPr>
        <p:blipFill>
          <a:blip r:embed="rId3">
            <a:alphaModFix/>
          </a:blip>
          <a:stretch>
            <a:fillRect/>
          </a:stretch>
        </p:blipFill>
        <p:spPr>
          <a:xfrm>
            <a:off x="-12" y="850313"/>
            <a:ext cx="4867275" cy="4429125"/>
          </a:xfrm>
          <a:prstGeom prst="rect">
            <a:avLst/>
          </a:prstGeom>
          <a:noFill/>
          <a:ln>
            <a:noFill/>
          </a:ln>
        </p:spPr>
      </p:pic>
      <p:pic>
        <p:nvPicPr>
          <p:cNvPr id="199" name="Google Shape;199;p29"/>
          <p:cNvPicPr preferRelativeResize="0"/>
          <p:nvPr/>
        </p:nvPicPr>
        <p:blipFill>
          <a:blip r:embed="rId4">
            <a:alphaModFix/>
          </a:blip>
          <a:stretch>
            <a:fillRect/>
          </a:stretch>
        </p:blipFill>
        <p:spPr>
          <a:xfrm>
            <a:off x="4490056" y="850325"/>
            <a:ext cx="4447618" cy="442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idx="1" type="subTitle"/>
          </p:nvPr>
        </p:nvSpPr>
        <p:spPr>
          <a:xfrm>
            <a:off x="555600" y="3995925"/>
            <a:ext cx="8352900" cy="2356200"/>
          </a:xfrm>
          <a:prstGeom prst="rect">
            <a:avLst/>
          </a:prstGeom>
          <a:noFill/>
          <a:ln>
            <a:noFill/>
          </a:ln>
        </p:spPr>
        <p:txBody>
          <a:bodyPr anchorCtr="0" anchor="t" bIns="40500" lIns="81025" spcFirstLastPara="1" rIns="81025" wrap="square" tIns="40500">
            <a:noAutofit/>
          </a:bodyPr>
          <a:lstStyle/>
          <a:p>
            <a:pPr indent="-441960" lvl="0" marL="457200" rtl="0" algn="l">
              <a:spcBef>
                <a:spcPts val="0"/>
              </a:spcBef>
              <a:spcAft>
                <a:spcPts val="0"/>
              </a:spcAft>
              <a:buSzPts val="3360"/>
              <a:buNone/>
            </a:pPr>
            <a:r>
              <a:rPr b="1" lang="en-IN" sz="2000">
                <a:solidFill>
                  <a:schemeClr val="dk1"/>
                </a:solidFill>
                <a:latin typeface="Times New Roman"/>
                <a:ea typeface="Times New Roman"/>
                <a:cs typeface="Times New Roman"/>
                <a:sym typeface="Times New Roman"/>
              </a:rPr>
              <a:t>                                 		</a:t>
            </a:r>
            <a:endParaRPr/>
          </a:p>
          <a:p>
            <a:pPr indent="-441960" lvl="0" marL="457200" rtl="0" algn="l">
              <a:spcBef>
                <a:spcPts val="0"/>
              </a:spcBef>
              <a:spcAft>
                <a:spcPts val="0"/>
              </a:spcAft>
              <a:buSzPts val="3360"/>
              <a:buNone/>
            </a:pPr>
            <a:r>
              <a:rPr b="1" lang="en-IN" sz="2200" u="sng">
                <a:solidFill>
                  <a:schemeClr val="dk1"/>
                </a:solidFill>
                <a:latin typeface="Times New Roman"/>
                <a:ea typeface="Times New Roman"/>
                <a:cs typeface="Times New Roman"/>
                <a:sym typeface="Times New Roman"/>
              </a:rPr>
              <a:t>Project Team  Members </a:t>
            </a:r>
            <a:r>
              <a:rPr b="1" lang="en-IN" sz="2200">
                <a:solidFill>
                  <a:schemeClr val="dk1"/>
                </a:solidFill>
                <a:latin typeface="Times New Roman"/>
                <a:ea typeface="Times New Roman"/>
                <a:cs typeface="Times New Roman"/>
                <a:sym typeface="Times New Roman"/>
              </a:rPr>
              <a:t>                                   		   </a:t>
            </a:r>
            <a:r>
              <a:rPr b="1" lang="en-IN" sz="2200" u="sng">
                <a:solidFill>
                  <a:schemeClr val="dk1"/>
                </a:solidFill>
                <a:latin typeface="Times New Roman"/>
                <a:ea typeface="Times New Roman"/>
                <a:cs typeface="Times New Roman"/>
                <a:sym typeface="Times New Roman"/>
              </a:rPr>
              <a:t> Roll numbers</a:t>
            </a:r>
            <a:endParaRPr b="1" sz="2200" u="sng">
              <a:solidFill>
                <a:schemeClr val="dk1"/>
              </a:solidFill>
              <a:latin typeface="Times New Roman"/>
              <a:ea typeface="Times New Roman"/>
              <a:cs typeface="Times New Roman"/>
              <a:sym typeface="Times New Roman"/>
            </a:endParaRPr>
          </a:p>
          <a:p>
            <a:pPr indent="-441960" lvl="0" marL="457200" rtl="0" algn="l">
              <a:spcBef>
                <a:spcPts val="0"/>
              </a:spcBef>
              <a:spcAft>
                <a:spcPts val="0"/>
              </a:spcAft>
              <a:buSzPts val="3360"/>
              <a:buNone/>
            </a:pPr>
            <a:r>
              <a:t/>
            </a:r>
            <a:endParaRPr b="1" sz="2200" u="sng">
              <a:solidFill>
                <a:schemeClr val="dk1"/>
              </a:solidFill>
              <a:latin typeface="Times New Roman"/>
              <a:ea typeface="Times New Roman"/>
              <a:cs typeface="Times New Roman"/>
              <a:sym typeface="Times New Roman"/>
            </a:endParaRPr>
          </a:p>
          <a:p>
            <a:pPr indent="-441960" lvl="0" marL="457200" rtl="0" algn="l">
              <a:lnSpc>
                <a:spcPct val="115000"/>
              </a:lnSpc>
              <a:spcBef>
                <a:spcPts val="0"/>
              </a:spcBef>
              <a:spcAft>
                <a:spcPts val="0"/>
              </a:spcAft>
              <a:buSzPts val="3360"/>
              <a:buNone/>
            </a:pPr>
            <a:r>
              <a:rPr b="1" lang="en-IN" sz="2200">
                <a:solidFill>
                  <a:srgbClr val="0000FF"/>
                </a:solidFill>
                <a:latin typeface="Times New Roman"/>
                <a:ea typeface="Times New Roman"/>
                <a:cs typeface="Times New Roman"/>
                <a:sym typeface="Times New Roman"/>
              </a:rPr>
              <a:t>CH SRI SAI</a:t>
            </a:r>
            <a:r>
              <a:rPr b="1" lang="en-IN" sz="2200">
                <a:solidFill>
                  <a:srgbClr val="0000FF"/>
                </a:solidFill>
                <a:latin typeface="Times New Roman"/>
                <a:ea typeface="Times New Roman"/>
                <a:cs typeface="Times New Roman"/>
                <a:sym typeface="Times New Roman"/>
              </a:rPr>
              <a:t>                                                                  </a:t>
            </a:r>
            <a:r>
              <a:rPr b="1" lang="en-IN" sz="2200">
                <a:solidFill>
                  <a:srgbClr val="0000FF"/>
                </a:solidFill>
                <a:latin typeface="Times New Roman"/>
                <a:ea typeface="Times New Roman"/>
                <a:cs typeface="Times New Roman"/>
                <a:sym typeface="Times New Roman"/>
              </a:rPr>
              <a:t>19BD1A1213</a:t>
            </a:r>
            <a:endParaRPr sz="2200">
              <a:solidFill>
                <a:srgbClr val="0000FF"/>
              </a:solidFill>
            </a:endParaRPr>
          </a:p>
          <a:p>
            <a:pPr indent="-441960" lvl="0" marL="457200" rtl="0" algn="l">
              <a:lnSpc>
                <a:spcPct val="115000"/>
              </a:lnSpc>
              <a:spcBef>
                <a:spcPts val="0"/>
              </a:spcBef>
              <a:spcAft>
                <a:spcPts val="0"/>
              </a:spcAft>
              <a:buSzPts val="3360"/>
              <a:buNone/>
            </a:pPr>
            <a:r>
              <a:rPr b="1" lang="en-IN" sz="2200">
                <a:solidFill>
                  <a:srgbClr val="0000FF"/>
                </a:solidFill>
                <a:latin typeface="Times New Roman"/>
                <a:ea typeface="Times New Roman"/>
                <a:cs typeface="Times New Roman"/>
                <a:sym typeface="Times New Roman"/>
              </a:rPr>
              <a:t>K.Harsha</a:t>
            </a:r>
            <a:r>
              <a:rPr b="1" lang="en-IN" sz="2200">
                <a:solidFill>
                  <a:srgbClr val="0000FF"/>
                </a:solidFill>
                <a:latin typeface="Times New Roman"/>
                <a:ea typeface="Times New Roman"/>
                <a:cs typeface="Times New Roman"/>
                <a:sym typeface="Times New Roman"/>
              </a:rPr>
              <a:t> </a:t>
            </a:r>
            <a:r>
              <a:rPr b="1" lang="en-IN" sz="2200">
                <a:solidFill>
                  <a:srgbClr val="0000FF"/>
                </a:solidFill>
                <a:latin typeface="Times New Roman"/>
                <a:ea typeface="Times New Roman"/>
                <a:cs typeface="Times New Roman"/>
                <a:sym typeface="Times New Roman"/>
              </a:rPr>
              <a:t>Vardhan                                                       19BD1A1226</a:t>
            </a:r>
            <a:endParaRPr sz="2200">
              <a:solidFill>
                <a:srgbClr val="0000FF"/>
              </a:solidFill>
            </a:endParaRPr>
          </a:p>
          <a:p>
            <a:pPr indent="-441960" lvl="0" marL="457200" rtl="0" algn="l">
              <a:lnSpc>
                <a:spcPct val="115000"/>
              </a:lnSpc>
              <a:spcBef>
                <a:spcPts val="0"/>
              </a:spcBef>
              <a:spcAft>
                <a:spcPts val="0"/>
              </a:spcAft>
              <a:buSzPts val="3360"/>
              <a:buNone/>
            </a:pPr>
            <a:r>
              <a:rPr b="1" lang="en-IN" sz="2200">
                <a:solidFill>
                  <a:srgbClr val="0000FF"/>
                </a:solidFill>
                <a:latin typeface="Times New Roman"/>
                <a:ea typeface="Times New Roman"/>
                <a:cs typeface="Times New Roman"/>
                <a:sym typeface="Times New Roman"/>
              </a:rPr>
              <a:t>N.Amith                                                                         19BD1a1232</a:t>
            </a:r>
            <a:endParaRPr sz="2200">
              <a:solidFill>
                <a:srgbClr val="0000FF"/>
              </a:solidFill>
            </a:endParaRPr>
          </a:p>
          <a:p>
            <a:pPr indent="-441960" lvl="0" marL="457200" rtl="0" algn="l">
              <a:lnSpc>
                <a:spcPct val="115000"/>
              </a:lnSpc>
              <a:spcBef>
                <a:spcPts val="0"/>
              </a:spcBef>
              <a:spcAft>
                <a:spcPts val="0"/>
              </a:spcAft>
              <a:buSzPts val="3360"/>
              <a:buNone/>
            </a:pPr>
            <a:r>
              <a:rPr b="1" lang="en-IN" sz="2200">
                <a:solidFill>
                  <a:srgbClr val="0000FF"/>
                </a:solidFill>
                <a:latin typeface="Times New Roman"/>
                <a:ea typeface="Times New Roman"/>
                <a:cs typeface="Times New Roman"/>
                <a:sym typeface="Times New Roman"/>
              </a:rPr>
              <a:t>Sk.Inthiyaz                                                                    19BD1A1245</a:t>
            </a:r>
            <a:endParaRPr sz="2200">
              <a:solidFill>
                <a:srgbClr val="0000FF"/>
              </a:solidFill>
            </a:endParaRPr>
          </a:p>
          <a:p>
            <a:pPr indent="-441960" lvl="0" marL="457200" rtl="0" algn="l">
              <a:spcBef>
                <a:spcPts val="0"/>
              </a:spcBef>
              <a:spcAft>
                <a:spcPts val="0"/>
              </a:spcAft>
              <a:buSzPts val="3360"/>
              <a:buNone/>
            </a:pPr>
            <a:r>
              <a:t/>
            </a:r>
            <a:endParaRPr b="1" sz="2000">
              <a:solidFill>
                <a:schemeClr val="dk1"/>
              </a:solidFill>
              <a:latin typeface="Times New Roman"/>
              <a:ea typeface="Times New Roman"/>
              <a:cs typeface="Times New Roman"/>
              <a:sym typeface="Times New Roman"/>
            </a:endParaRPr>
          </a:p>
          <a:p>
            <a:pPr indent="-441960" lvl="0" marL="457200" rtl="0" algn="l">
              <a:spcBef>
                <a:spcPts val="0"/>
              </a:spcBef>
              <a:spcAft>
                <a:spcPts val="0"/>
              </a:spcAft>
              <a:buSzPts val="3360"/>
              <a:buNone/>
            </a:pPr>
            <a:r>
              <a:rPr lang="en-IN"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p:txBody>
      </p:sp>
      <p:sp>
        <p:nvSpPr>
          <p:cNvPr id="80" name="Google Shape;80;p12"/>
          <p:cNvSpPr/>
          <p:nvPr/>
        </p:nvSpPr>
        <p:spPr>
          <a:xfrm>
            <a:off x="467544" y="145140"/>
            <a:ext cx="8208900" cy="1323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1800" u="none" cap="none" strike="noStrike">
                <a:solidFill>
                  <a:schemeClr val="dk1"/>
                </a:solidFill>
                <a:latin typeface="Candara"/>
                <a:ea typeface="Candara"/>
                <a:cs typeface="Candara"/>
                <a:sym typeface="Candara"/>
              </a:rPr>
              <a:t> </a:t>
            </a:r>
            <a:r>
              <a:rPr b="1" i="0" lang="en-IN" sz="2000" u="none" cap="none" strike="noStrike">
                <a:solidFill>
                  <a:schemeClr val="dk1"/>
                </a:solidFill>
                <a:latin typeface="Times New Roman"/>
                <a:ea typeface="Times New Roman"/>
                <a:cs typeface="Times New Roman"/>
                <a:sym typeface="Times New Roman"/>
              </a:rPr>
              <a:t>KESHAV MEMORIAL INSTITUTE OF TECHNOLOGY</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         Accredited by NBA &amp; NAAC, Approved by AICTE, </a:t>
            </a:r>
            <a:endParaRPr/>
          </a:p>
          <a:p>
            <a:pPr indent="0" lvl="0"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Affiliated to JNTUH, Hyderabad</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3-5-1026, Narayanguda, Hyderabad-29. </a:t>
            </a:r>
            <a:endParaRPr/>
          </a:p>
        </p:txBody>
      </p:sp>
      <p:pic>
        <p:nvPicPr>
          <p:cNvPr descr="https://lh3.googleusercontent.com/58wn6-yfOr1YycMm79hHe35ARNqXLIxeOCE816abKgbHlvfwWL3D_S_viovStAJ4n-KSMAuUYMbSyK-dHZ67G5EcG1i9LgYdz5MjjSTwyK7sK1Cmbo_ylI2DsFtKfeZ0DkAqPFv0" id="81" name="Google Shape;81;p12"/>
          <p:cNvPicPr preferRelativeResize="0"/>
          <p:nvPr/>
        </p:nvPicPr>
        <p:blipFill rotWithShape="1">
          <a:blip r:embed="rId3">
            <a:alphaModFix/>
          </a:blip>
          <a:srcRect b="0" l="0" r="0" t="0"/>
          <a:stretch/>
        </p:blipFill>
        <p:spPr>
          <a:xfrm>
            <a:off x="6946577" y="826625"/>
            <a:ext cx="1729875" cy="776975"/>
          </a:xfrm>
          <a:prstGeom prst="rect">
            <a:avLst/>
          </a:prstGeom>
          <a:noFill/>
          <a:ln>
            <a:noFill/>
          </a:ln>
        </p:spPr>
      </p:pic>
      <p:sp>
        <p:nvSpPr>
          <p:cNvPr id="82" name="Google Shape;82;p12"/>
          <p:cNvSpPr/>
          <p:nvPr/>
        </p:nvSpPr>
        <p:spPr>
          <a:xfrm>
            <a:off x="555600" y="1909050"/>
            <a:ext cx="8032800" cy="235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2200">
                <a:solidFill>
                  <a:schemeClr val="dk1"/>
                </a:solidFill>
                <a:latin typeface="Times New Roman"/>
                <a:ea typeface="Times New Roman"/>
                <a:cs typeface="Times New Roman"/>
                <a:sym typeface="Times New Roman"/>
              </a:rPr>
              <a:t>Under the guidance of</a:t>
            </a:r>
            <a:endParaRPr sz="800"/>
          </a:p>
          <a:p>
            <a:pPr indent="0" lvl="0" marL="0" marR="0" rtl="0" algn="ctr">
              <a:spcBef>
                <a:spcPts val="0"/>
              </a:spcBef>
              <a:spcAft>
                <a:spcPts val="0"/>
              </a:spcAft>
              <a:buNone/>
            </a:pPr>
            <a:r>
              <a:rPr b="1" lang="en-IN" sz="2800">
                <a:solidFill>
                  <a:schemeClr val="accent1"/>
                </a:solidFill>
                <a:latin typeface="Times New Roman"/>
                <a:ea typeface="Times New Roman"/>
                <a:cs typeface="Times New Roman"/>
                <a:sym typeface="Times New Roman"/>
              </a:rPr>
              <a:t>Ms. SWARAJYA LAXMI</a:t>
            </a:r>
            <a:endParaRPr b="1">
              <a:solidFill>
                <a:schemeClr val="accent1"/>
              </a:solidFill>
            </a:endParaRPr>
          </a:p>
          <a:p>
            <a:pPr indent="0" lvl="0" marL="0" marR="0" rtl="0" algn="ctr">
              <a:spcBef>
                <a:spcPts val="0"/>
              </a:spcBef>
              <a:spcAft>
                <a:spcPts val="0"/>
              </a:spcAft>
              <a:buNone/>
            </a:pPr>
            <a:r>
              <a:rPr lang="en-IN" sz="2200">
                <a:solidFill>
                  <a:schemeClr val="dk1"/>
                </a:solidFill>
                <a:latin typeface="Times New Roman"/>
                <a:ea typeface="Times New Roman"/>
                <a:cs typeface="Times New Roman"/>
                <a:sym typeface="Times New Roman"/>
              </a:rPr>
              <a:t>Assistant Professor</a:t>
            </a:r>
            <a:endParaRPr sz="800"/>
          </a:p>
          <a:p>
            <a:pPr indent="0" lvl="0" marL="0" marR="0" rtl="0" algn="ctr">
              <a:spcBef>
                <a:spcPts val="0"/>
              </a:spcBef>
              <a:spcAft>
                <a:spcPts val="0"/>
              </a:spcAft>
              <a:buNone/>
            </a:pPr>
            <a:r>
              <a:t/>
            </a:r>
            <a:endParaRPr sz="800"/>
          </a:p>
          <a:p>
            <a:pPr indent="0" lvl="0" marL="0" marR="0" rtl="0" algn="ctr">
              <a:spcBef>
                <a:spcPts val="0"/>
              </a:spcBef>
              <a:spcAft>
                <a:spcPts val="0"/>
              </a:spcAft>
              <a:buNone/>
            </a:pPr>
            <a:r>
              <a:t/>
            </a:r>
            <a:endParaRPr sz="800"/>
          </a:p>
          <a:p>
            <a:pPr indent="0" lvl="0" marL="0" marR="0" rtl="0" algn="ctr">
              <a:spcBef>
                <a:spcPts val="0"/>
              </a:spcBef>
              <a:spcAft>
                <a:spcPts val="0"/>
              </a:spcAft>
              <a:buNone/>
            </a:pPr>
            <a:r>
              <a:rPr b="1" i="0" lang="en-IN" sz="3600" u="none" cap="none" strike="noStrike">
                <a:solidFill>
                  <a:srgbClr val="FF0000"/>
                </a:solidFill>
                <a:latin typeface="Times New Roman"/>
                <a:ea typeface="Times New Roman"/>
                <a:cs typeface="Times New Roman"/>
                <a:sym typeface="Times New Roman"/>
              </a:rPr>
              <a:t>Department of Information Technology</a:t>
            </a:r>
            <a:endParaRPr b="1" i="0" sz="3600" u="none" cap="none" strike="noStrike">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57200" y="245141"/>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l">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200">
                <a:solidFill>
                  <a:schemeClr val="dk1"/>
                </a:solidFill>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205" name="Google Shape;205;p30"/>
          <p:cNvSpPr txBox="1"/>
          <p:nvPr>
            <p:ph idx="1" type="body"/>
          </p:nvPr>
        </p:nvSpPr>
        <p:spPr>
          <a:xfrm>
            <a:off x="457200" y="1388141"/>
            <a:ext cx="8229600" cy="4767519"/>
          </a:xfrm>
          <a:prstGeom prst="rect">
            <a:avLst/>
          </a:prstGeom>
          <a:noFill/>
          <a:ln>
            <a:noFill/>
          </a:ln>
        </p:spPr>
        <p:txBody>
          <a:bodyPr anchorCtr="0" anchor="t" bIns="40500" lIns="81025" spcFirstLastPara="1" rIns="81025" wrap="square" tIns="40500">
            <a:normAutofit/>
          </a:bodyPr>
          <a:lstStyle/>
          <a:p>
            <a:pPr indent="0" lvl="0" marL="126205" rtl="0" algn="l">
              <a:spcBef>
                <a:spcPts val="506"/>
              </a:spcBef>
              <a:spcAft>
                <a:spcPts val="0"/>
              </a:spcAft>
              <a:buClr>
                <a:srgbClr val="000000"/>
              </a:buClr>
              <a:buSzPts val="3400"/>
              <a:buNone/>
            </a:pPr>
            <a:r>
              <a:rPr lang="en-IN">
                <a:solidFill>
                  <a:srgbClr val="000000"/>
                </a:solidFill>
                <a:latin typeface="Calibri"/>
                <a:ea typeface="Calibri"/>
                <a:cs typeface="Calibri"/>
                <a:sym typeface="Calibri"/>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rPr lang="en-IN" sz="2000">
                <a:solidFill>
                  <a:schemeClr val="dk1"/>
                </a:solidFill>
                <a:latin typeface="Times New Roman"/>
                <a:ea typeface="Times New Roman"/>
                <a:cs typeface="Times New Roman"/>
                <a:sym typeface="Times New Roman"/>
              </a:rPr>
              <a:t>                                     </a:t>
            </a:r>
            <a:endParaRPr sz="1100">
              <a:solidFill>
                <a:srgbClr val="7F7F7F"/>
              </a:solidFill>
              <a:latin typeface="Calibri"/>
              <a:ea typeface="Calibri"/>
              <a:cs typeface="Calibri"/>
              <a:sym typeface="Calibri"/>
            </a:endParaRPr>
          </a:p>
        </p:txBody>
      </p:sp>
      <p:pic>
        <p:nvPicPr>
          <p:cNvPr id="206" name="Google Shape;206;p30"/>
          <p:cNvPicPr preferRelativeResize="0"/>
          <p:nvPr/>
        </p:nvPicPr>
        <p:blipFill>
          <a:blip r:embed="rId3">
            <a:alphaModFix/>
          </a:blip>
          <a:stretch>
            <a:fillRect/>
          </a:stretch>
        </p:blipFill>
        <p:spPr>
          <a:xfrm>
            <a:off x="457188" y="870263"/>
            <a:ext cx="3400425" cy="4714875"/>
          </a:xfrm>
          <a:prstGeom prst="rect">
            <a:avLst/>
          </a:prstGeom>
          <a:noFill/>
          <a:ln>
            <a:noFill/>
          </a:ln>
        </p:spPr>
      </p:pic>
      <p:pic>
        <p:nvPicPr>
          <p:cNvPr id="207" name="Google Shape;207;p30"/>
          <p:cNvPicPr preferRelativeResize="0"/>
          <p:nvPr/>
        </p:nvPicPr>
        <p:blipFill>
          <a:blip r:embed="rId4">
            <a:alphaModFix/>
          </a:blip>
          <a:stretch>
            <a:fillRect/>
          </a:stretch>
        </p:blipFill>
        <p:spPr>
          <a:xfrm>
            <a:off x="4202250" y="710400"/>
            <a:ext cx="4245802" cy="476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457200" y="274638"/>
            <a:ext cx="8229600" cy="1143000"/>
          </a:xfrm>
          <a:prstGeom prst="rect">
            <a:avLst/>
          </a:prstGeom>
        </p:spPr>
        <p:txBody>
          <a:bodyPr anchorCtr="0" anchor="ctr" bIns="40500" lIns="81025" spcFirstLastPara="1" rIns="81025" wrap="square" tIns="40500">
            <a:normAutofit/>
          </a:bodyPr>
          <a:lstStyle/>
          <a:p>
            <a:pPr indent="0" lvl="0" marL="0" rtl="0" algn="l">
              <a:spcBef>
                <a:spcPts val="0"/>
              </a:spcBef>
              <a:spcAft>
                <a:spcPts val="0"/>
              </a:spcAft>
              <a:buNone/>
            </a:pPr>
            <a:r>
              <a:rPr lang="en-IN" sz="4200">
                <a:latin typeface="Times New Roman"/>
                <a:ea typeface="Times New Roman"/>
                <a:cs typeface="Times New Roman"/>
                <a:sym typeface="Times New Roman"/>
              </a:rPr>
              <a:t>TEST CASES</a:t>
            </a:r>
            <a:endParaRPr sz="4200">
              <a:latin typeface="Times New Roman"/>
              <a:ea typeface="Times New Roman"/>
              <a:cs typeface="Times New Roman"/>
              <a:sym typeface="Times New Roman"/>
            </a:endParaRPr>
          </a:p>
        </p:txBody>
      </p:sp>
      <p:sp>
        <p:nvSpPr>
          <p:cNvPr id="214" name="Google Shape;214;p31"/>
          <p:cNvSpPr txBox="1"/>
          <p:nvPr>
            <p:ph idx="1" type="body"/>
          </p:nvPr>
        </p:nvSpPr>
        <p:spPr>
          <a:xfrm>
            <a:off x="457200" y="1600201"/>
            <a:ext cx="8229600" cy="4526100"/>
          </a:xfrm>
          <a:prstGeom prst="rect">
            <a:avLst/>
          </a:prstGeom>
        </p:spPr>
        <p:txBody>
          <a:bodyPr anchorCtr="0" anchor="t" bIns="40500" lIns="81025" spcFirstLastPara="1" rIns="81025" wrap="square" tIns="40500">
            <a:normAutofit/>
          </a:bodyPr>
          <a:lstStyle/>
          <a:p>
            <a:pPr indent="0" lvl="0" marL="0" rtl="0" algn="l">
              <a:spcBef>
                <a:spcPts val="672"/>
              </a:spcBef>
              <a:spcAft>
                <a:spcPts val="0"/>
              </a:spcAft>
              <a:buNone/>
            </a:pPr>
            <a:r>
              <a:t/>
            </a:r>
            <a:endParaRPr/>
          </a:p>
        </p:txBody>
      </p:sp>
      <p:pic>
        <p:nvPicPr>
          <p:cNvPr id="215" name="Google Shape;215;p31"/>
          <p:cNvPicPr preferRelativeResize="0"/>
          <p:nvPr/>
        </p:nvPicPr>
        <p:blipFill>
          <a:blip r:embed="rId3">
            <a:alphaModFix/>
          </a:blip>
          <a:stretch>
            <a:fillRect/>
          </a:stretch>
        </p:blipFill>
        <p:spPr>
          <a:xfrm>
            <a:off x="536125" y="1600200"/>
            <a:ext cx="7871700" cy="423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781375" y="4613950"/>
            <a:ext cx="7452475" cy="1619250"/>
          </a:xfrm>
          <a:prstGeom prst="rect">
            <a:avLst/>
          </a:prstGeom>
          <a:noFill/>
          <a:ln>
            <a:noFill/>
          </a:ln>
        </p:spPr>
      </p:pic>
      <p:pic>
        <p:nvPicPr>
          <p:cNvPr id="222" name="Google Shape;222;p32"/>
          <p:cNvPicPr preferRelativeResize="0"/>
          <p:nvPr/>
        </p:nvPicPr>
        <p:blipFill>
          <a:blip r:embed="rId4">
            <a:alphaModFix/>
          </a:blip>
          <a:stretch>
            <a:fillRect/>
          </a:stretch>
        </p:blipFill>
        <p:spPr>
          <a:xfrm>
            <a:off x="781375" y="445975"/>
            <a:ext cx="7652149" cy="387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457200" y="274649"/>
            <a:ext cx="8229600" cy="1010100"/>
          </a:xfrm>
          <a:prstGeom prst="rect">
            <a:avLst/>
          </a:prstGeom>
          <a:noFill/>
          <a:ln>
            <a:noFill/>
          </a:ln>
        </p:spPr>
        <p:txBody>
          <a:bodyPr anchorCtr="0" anchor="ctr" bIns="40500" lIns="81025" spcFirstLastPara="1" rIns="81025" wrap="square" tIns="40500">
            <a:normAutofit fontScale="90000"/>
          </a:bodyPr>
          <a:lstStyle/>
          <a:p>
            <a:pPr indent="0" lvl="0" marL="0" rtl="0" algn="ctr">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endParaRPr b="1" sz="3200">
              <a:latin typeface="Times New Roman"/>
              <a:ea typeface="Times New Roman"/>
              <a:cs typeface="Times New Roman"/>
              <a:sym typeface="Times New Roman"/>
            </a:endParaRPr>
          </a:p>
          <a:p>
            <a:pPr indent="457200" lvl="0" marL="0" rtl="0" algn="ctr">
              <a:spcBef>
                <a:spcPts val="0"/>
              </a:spcBef>
              <a:spcAft>
                <a:spcPts val="0"/>
              </a:spcAft>
              <a:buClr>
                <a:srgbClr val="000000"/>
              </a:buClr>
              <a:buSzPct val="111904"/>
              <a:buNone/>
            </a:pPr>
            <a:r>
              <a:rPr b="1" lang="en-IN" sz="4666" u="sng">
                <a:solidFill>
                  <a:schemeClr val="accent1"/>
                </a:solidFill>
                <a:latin typeface="Times New Roman"/>
                <a:ea typeface="Times New Roman"/>
                <a:cs typeface="Times New Roman"/>
                <a:sym typeface="Times New Roman"/>
              </a:rPr>
              <a:t>CONCLUSION </a:t>
            </a:r>
            <a:br>
              <a:rPr lang="en-IN" sz="4650">
                <a:solidFill>
                  <a:schemeClr val="dk1"/>
                </a:solidFill>
                <a:latin typeface="Times New Roman"/>
                <a:ea typeface="Times New Roman"/>
                <a:cs typeface="Times New Roman"/>
                <a:sym typeface="Times New Roman"/>
              </a:rPr>
            </a:br>
            <a:br>
              <a:rPr lang="en-IN" sz="3200">
                <a:solidFill>
                  <a:schemeClr val="dk1"/>
                </a:solidFill>
                <a:latin typeface="Times New Roman"/>
                <a:ea typeface="Times New Roman"/>
                <a:cs typeface="Times New Roman"/>
                <a:sym typeface="Times New Roman"/>
              </a:rPr>
            </a:br>
            <a:br>
              <a:rPr b="1" lang="en-IN" sz="3200">
                <a:latin typeface="Times New Roman"/>
                <a:ea typeface="Times New Roman"/>
                <a:cs typeface="Times New Roman"/>
                <a:sym typeface="Times New Roman"/>
              </a:rPr>
            </a:br>
            <a:endParaRPr>
              <a:solidFill>
                <a:srgbClr val="000000"/>
              </a:solidFill>
              <a:latin typeface="Calibri"/>
              <a:ea typeface="Calibri"/>
              <a:cs typeface="Calibri"/>
              <a:sym typeface="Calibri"/>
            </a:endParaRPr>
          </a:p>
        </p:txBody>
      </p:sp>
      <p:sp>
        <p:nvSpPr>
          <p:cNvPr id="228" name="Google Shape;228;p33"/>
          <p:cNvSpPr txBox="1"/>
          <p:nvPr>
            <p:ph idx="1" type="body"/>
          </p:nvPr>
        </p:nvSpPr>
        <p:spPr>
          <a:xfrm>
            <a:off x="457200" y="1049950"/>
            <a:ext cx="7965000" cy="5325300"/>
          </a:xfrm>
          <a:prstGeom prst="rect">
            <a:avLst/>
          </a:prstGeom>
          <a:noFill/>
          <a:ln>
            <a:noFill/>
          </a:ln>
        </p:spPr>
        <p:txBody>
          <a:bodyPr anchorCtr="0" anchor="t" bIns="40500" lIns="81025" spcFirstLastPara="1" rIns="81025" wrap="square" tIns="40500">
            <a:normAutofit lnSpcReduction="10000"/>
          </a:bodyPr>
          <a:lstStyle/>
          <a:p>
            <a:pPr indent="-368300" lvl="0" marL="457200" rtl="0" algn="l">
              <a:spcBef>
                <a:spcPts val="506"/>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Customer churn prediction is vital for organizational </a:t>
            </a:r>
            <a:r>
              <a:rPr lang="en-IN" sz="2200">
                <a:solidFill>
                  <a:srgbClr val="000000"/>
                </a:solidFill>
                <a:latin typeface="Times New Roman"/>
                <a:ea typeface="Times New Roman"/>
                <a:cs typeface="Times New Roman"/>
                <a:sym typeface="Times New Roman"/>
              </a:rPr>
              <a:t>s</a:t>
            </a:r>
            <a:r>
              <a:rPr lang="en-IN" sz="2200">
                <a:solidFill>
                  <a:srgbClr val="000000"/>
                </a:solidFill>
                <a:latin typeface="Times New Roman"/>
                <a:ea typeface="Times New Roman"/>
                <a:cs typeface="Times New Roman"/>
                <a:sym typeface="Times New Roman"/>
              </a:rPr>
              <a:t>uccess.</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Retaining existing customers is cost-effective and requires less effort than acquiring new ones.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Effective mechanisms to analyze customer satisfaction and predict churn are crucial.</a:t>
            </a:r>
            <a:endParaRPr sz="2200">
              <a:solidFill>
                <a:srgbClr val="000000"/>
              </a:solidFill>
              <a:latin typeface="Times New Roman"/>
              <a:ea typeface="Times New Roman"/>
              <a:cs typeface="Times New Roman"/>
              <a:sym typeface="Times New Roman"/>
            </a:endParaRPr>
          </a:p>
          <a:p>
            <a:pPr indent="0" lvl="0" marL="457200" rtl="0" algn="l">
              <a:spcBef>
                <a:spcPts val="506"/>
              </a:spcBef>
              <a:spcAft>
                <a:spcPts val="0"/>
              </a:spcAft>
              <a:buNone/>
            </a:pPr>
            <a:r>
              <a:t/>
            </a:r>
            <a:endParaRPr sz="2200">
              <a:solidFill>
                <a:srgbClr val="000000"/>
              </a:solidFill>
              <a:latin typeface="Times New Roman"/>
              <a:ea typeface="Times New Roman"/>
              <a:cs typeface="Times New Roman"/>
              <a:sym typeface="Times New Roman"/>
            </a:endParaRPr>
          </a:p>
          <a:p>
            <a:pPr indent="-368300" lvl="0" marL="457200" rtl="0" algn="just">
              <a:spcBef>
                <a:spcPts val="506"/>
              </a:spcBef>
              <a:spcAft>
                <a:spcPts val="0"/>
              </a:spcAft>
              <a:buClr>
                <a:srgbClr val="7F7F7F"/>
              </a:buClr>
              <a:buSzPts val="2200"/>
              <a:buFont typeface="Calibri"/>
              <a:buChar char="•"/>
            </a:pPr>
            <a:r>
              <a:rPr b="1" lang="en-IN" sz="2200" u="sng">
                <a:solidFill>
                  <a:srgbClr val="000000"/>
                </a:solidFill>
                <a:latin typeface="Times New Roman"/>
                <a:ea typeface="Times New Roman"/>
                <a:cs typeface="Times New Roman"/>
                <a:sym typeface="Times New Roman"/>
              </a:rPr>
              <a:t>Model Evaluation Results:</a:t>
            </a:r>
            <a:endParaRPr b="1" sz="2200" u="sng">
              <a:solidFill>
                <a:srgbClr val="000000"/>
              </a:solidFill>
              <a:latin typeface="Times New Roman"/>
              <a:ea typeface="Times New Roman"/>
              <a:cs typeface="Times New Roman"/>
              <a:sym typeface="Times New Roman"/>
            </a:endParaRPr>
          </a:p>
          <a:p>
            <a:pPr indent="0" lvl="0" marL="457200" rtl="0" algn="just">
              <a:spcBef>
                <a:spcPts val="506"/>
              </a:spcBef>
              <a:spcAft>
                <a:spcPts val="0"/>
              </a:spcAft>
              <a:buNone/>
            </a:pPr>
            <a:r>
              <a:t/>
            </a:r>
            <a:endParaRPr b="1" sz="2200" u="sng">
              <a:solidFill>
                <a:srgbClr val="000000"/>
              </a:solidFill>
              <a:latin typeface="Times New Roman"/>
              <a:ea typeface="Times New Roman"/>
              <a:cs typeface="Times New Roman"/>
              <a:sym typeface="Times New Roman"/>
            </a:endParaRPr>
          </a:p>
          <a:p>
            <a:pPr indent="-368300" lvl="1" marL="914400" rtl="0" algn="just">
              <a:spcBef>
                <a:spcPts val="506"/>
              </a:spcBef>
              <a:spcAft>
                <a:spcPts val="0"/>
              </a:spcAft>
              <a:buClr>
                <a:srgbClr val="7F7F7F"/>
              </a:buClr>
              <a:buSzPts val="2200"/>
              <a:buFont typeface="Calibri"/>
              <a:buChar char="–"/>
            </a:pPr>
            <a:r>
              <a:rPr lang="en-IN" sz="2200" u="sng">
                <a:solidFill>
                  <a:srgbClr val="000000"/>
                </a:solidFill>
                <a:latin typeface="Times New Roman"/>
                <a:ea typeface="Times New Roman"/>
                <a:cs typeface="Times New Roman"/>
                <a:sym typeface="Times New Roman"/>
              </a:rPr>
              <a:t>Random Forest Classifier:</a:t>
            </a:r>
            <a:endParaRPr sz="2200" u="sng">
              <a:solidFill>
                <a:srgbClr val="000000"/>
              </a:solidFill>
              <a:latin typeface="Times New Roman"/>
              <a:ea typeface="Times New Roman"/>
              <a:cs typeface="Times New Roman"/>
              <a:sym typeface="Times New Roman"/>
            </a:endParaRPr>
          </a:p>
          <a:p>
            <a:pPr indent="-368300" lvl="2" marL="1371600" rtl="0" algn="just">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Accuracy: 94%</a:t>
            </a:r>
            <a:endParaRPr sz="2200">
              <a:solidFill>
                <a:srgbClr val="000000"/>
              </a:solidFill>
              <a:latin typeface="Times New Roman"/>
              <a:ea typeface="Times New Roman"/>
              <a:cs typeface="Times New Roman"/>
              <a:sym typeface="Times New Roman"/>
            </a:endParaRPr>
          </a:p>
          <a:p>
            <a:pPr indent="-368300" lvl="2" marL="1371600" rtl="0" algn="just">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Identified behavior patterns and predicted churn effectively.</a:t>
            </a:r>
            <a:endParaRPr sz="2200">
              <a:solidFill>
                <a:srgbClr val="000000"/>
              </a:solidFill>
              <a:latin typeface="Times New Roman"/>
              <a:ea typeface="Times New Roman"/>
              <a:cs typeface="Times New Roman"/>
              <a:sym typeface="Times New Roman"/>
            </a:endParaRPr>
          </a:p>
          <a:p>
            <a:pPr indent="-368300" lvl="1" marL="914400" rtl="0" algn="just">
              <a:spcBef>
                <a:spcPts val="0"/>
              </a:spcBef>
              <a:spcAft>
                <a:spcPts val="0"/>
              </a:spcAft>
              <a:buClr>
                <a:srgbClr val="7F7F7F"/>
              </a:buClr>
              <a:buSzPts val="2200"/>
              <a:buFont typeface="Calibri"/>
              <a:buChar char="–"/>
            </a:pPr>
            <a:r>
              <a:rPr lang="en-IN" sz="2200" u="sng">
                <a:solidFill>
                  <a:srgbClr val="000000"/>
                </a:solidFill>
                <a:latin typeface="Times New Roman"/>
                <a:ea typeface="Times New Roman"/>
                <a:cs typeface="Times New Roman"/>
                <a:sym typeface="Times New Roman"/>
              </a:rPr>
              <a:t>Catboost Classifier:</a:t>
            </a:r>
            <a:endParaRPr sz="2200" u="sng">
              <a:solidFill>
                <a:srgbClr val="000000"/>
              </a:solidFill>
              <a:latin typeface="Times New Roman"/>
              <a:ea typeface="Times New Roman"/>
              <a:cs typeface="Times New Roman"/>
              <a:sym typeface="Times New Roman"/>
            </a:endParaRPr>
          </a:p>
          <a:p>
            <a:pPr indent="-368300" lvl="2" marL="1371600" rtl="0" algn="just">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Accuracy: 92%</a:t>
            </a:r>
            <a:endParaRPr sz="2200">
              <a:solidFill>
                <a:srgbClr val="000000"/>
              </a:solidFill>
              <a:latin typeface="Times New Roman"/>
              <a:ea typeface="Times New Roman"/>
              <a:cs typeface="Times New Roman"/>
              <a:sym typeface="Times New Roman"/>
            </a:endParaRPr>
          </a:p>
          <a:p>
            <a:pPr indent="-368300" lvl="2" marL="1371600" rtl="0" algn="just">
              <a:spcBef>
                <a:spcPts val="0"/>
              </a:spcBef>
              <a:spcAft>
                <a:spcPts val="0"/>
              </a:spcAft>
              <a:buClr>
                <a:srgbClr val="7F7F7F"/>
              </a:buClr>
              <a:buSzPts val="2200"/>
              <a:buFont typeface="Calibri"/>
              <a:buChar char="•"/>
            </a:pPr>
            <a:r>
              <a:rPr lang="en-IN" sz="2200">
                <a:solidFill>
                  <a:srgbClr val="000000"/>
                </a:solidFill>
                <a:latin typeface="Times New Roman"/>
                <a:ea typeface="Times New Roman"/>
                <a:cs typeface="Times New Roman"/>
                <a:sym typeface="Times New Roman"/>
              </a:rPr>
              <a:t>Credit score allocation to customer churn value showed significant results.</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57200" y="274638"/>
            <a:ext cx="8229600" cy="1143000"/>
          </a:xfrm>
          <a:prstGeom prst="rect">
            <a:avLst/>
          </a:prstGeom>
        </p:spPr>
        <p:txBody>
          <a:bodyPr anchorCtr="0" anchor="ctr" bIns="40500" lIns="81025" spcFirstLastPara="1" rIns="81025" wrap="square" tIns="40500">
            <a:normAutofit/>
          </a:bodyPr>
          <a:lstStyle/>
          <a:p>
            <a:pPr indent="0" lvl="0" marL="0" rtl="0" algn="l">
              <a:spcBef>
                <a:spcPts val="0"/>
              </a:spcBef>
              <a:spcAft>
                <a:spcPts val="0"/>
              </a:spcAft>
              <a:buNone/>
            </a:pPr>
            <a:r>
              <a:rPr lang="en-IN" sz="4200">
                <a:latin typeface="Times New Roman"/>
                <a:ea typeface="Times New Roman"/>
                <a:cs typeface="Times New Roman"/>
                <a:sym typeface="Times New Roman"/>
              </a:rPr>
              <a:t>FUTURE ENHANCEMENTS</a:t>
            </a:r>
            <a:endParaRPr sz="4200">
              <a:latin typeface="Times New Roman"/>
              <a:ea typeface="Times New Roman"/>
              <a:cs typeface="Times New Roman"/>
              <a:sym typeface="Times New Roman"/>
            </a:endParaRPr>
          </a:p>
        </p:txBody>
      </p:sp>
      <p:sp>
        <p:nvSpPr>
          <p:cNvPr id="235" name="Google Shape;235;p34"/>
          <p:cNvSpPr txBox="1"/>
          <p:nvPr>
            <p:ph idx="1" type="body"/>
          </p:nvPr>
        </p:nvSpPr>
        <p:spPr>
          <a:xfrm>
            <a:off x="457200" y="1417650"/>
            <a:ext cx="8229600" cy="5349300"/>
          </a:xfrm>
          <a:prstGeom prst="rect">
            <a:avLst/>
          </a:prstGeom>
        </p:spPr>
        <p:txBody>
          <a:bodyPr anchorCtr="0" anchor="t" bIns="40500" lIns="81025" spcFirstLastPara="1" rIns="81025" wrap="square" tIns="40500">
            <a:noAutofit/>
          </a:bodyPr>
          <a:lstStyle/>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Understanding the Reason for Churn:</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Knowing why customers churn enables better scheme formulation and Develop a system to identify exact reasons and compare competitor offers.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Personalized Recommendations:</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Analyze churn reasons to recommend tailored plans to customers to Increase customer retentions.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Automatic Classifier Selection:</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Develop a version to automatically choose the best classifier based on data type to Interpret data to optimize accuracy and enhance prediction performance.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User Interface Improvements:</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IN" sz="2400">
                <a:latin typeface="Times New Roman"/>
                <a:ea typeface="Times New Roman"/>
                <a:cs typeface="Times New Roman"/>
                <a:sym typeface="Times New Roman"/>
              </a:rPr>
              <a:t>Incorporate UI changes and </a:t>
            </a:r>
            <a:r>
              <a:rPr lang="en-IN" sz="2400">
                <a:latin typeface="Times New Roman"/>
                <a:ea typeface="Times New Roman"/>
                <a:cs typeface="Times New Roman"/>
                <a:sym typeface="Times New Roman"/>
              </a:rPr>
              <a:t>Streamline navigation and usability for efficient churn analysis.</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ctr">
              <a:spcBef>
                <a:spcPts val="0"/>
              </a:spcBef>
              <a:spcAft>
                <a:spcPts val="0"/>
              </a:spcAft>
              <a:buClr>
                <a:srgbClr val="000000"/>
              </a:buClr>
              <a:buSzPct val="163194"/>
              <a:buNone/>
            </a:pPr>
            <a:br>
              <a:rPr b="1" lang="en-IN" sz="3200">
                <a:latin typeface="Times New Roman"/>
                <a:ea typeface="Times New Roman"/>
                <a:cs typeface="Times New Roman"/>
                <a:sym typeface="Times New Roman"/>
              </a:rPr>
            </a:br>
            <a:r>
              <a:rPr b="1" lang="en-IN" sz="3200">
                <a:latin typeface="Times New Roman"/>
                <a:ea typeface="Times New Roman"/>
                <a:cs typeface="Times New Roman"/>
                <a:sym typeface="Times New Roman"/>
              </a:rPr>
              <a:t>               </a:t>
            </a:r>
            <a:endParaRPr b="1" sz="3200">
              <a:latin typeface="Times New Roman"/>
              <a:ea typeface="Times New Roman"/>
              <a:cs typeface="Times New Roman"/>
              <a:sym typeface="Times New Roman"/>
            </a:endParaRPr>
          </a:p>
          <a:p>
            <a:pPr indent="457200" lvl="0" marL="0" rtl="0" algn="l">
              <a:spcBef>
                <a:spcPts val="0"/>
              </a:spcBef>
              <a:spcAft>
                <a:spcPts val="0"/>
              </a:spcAft>
              <a:buClr>
                <a:srgbClr val="000000"/>
              </a:buClr>
              <a:buSzPct val="112305"/>
              <a:buNone/>
            </a:pPr>
            <a:r>
              <a:t/>
            </a:r>
            <a:endParaRPr sz="4650">
              <a:latin typeface="Times New Roman"/>
              <a:ea typeface="Times New Roman"/>
              <a:cs typeface="Times New Roman"/>
              <a:sym typeface="Times New Roman"/>
            </a:endParaRPr>
          </a:p>
          <a:p>
            <a:pPr indent="457200" lvl="0" marL="0" rtl="0" algn="ctr">
              <a:spcBef>
                <a:spcPts val="0"/>
              </a:spcBef>
              <a:spcAft>
                <a:spcPts val="0"/>
              </a:spcAft>
              <a:buClr>
                <a:srgbClr val="000000"/>
              </a:buClr>
              <a:buSzPct val="112305"/>
              <a:buNone/>
            </a:pPr>
            <a:r>
              <a:rPr b="1" lang="en-IN" sz="4650" u="sng">
                <a:solidFill>
                  <a:schemeClr val="accent1"/>
                </a:solidFill>
                <a:latin typeface="Times New Roman"/>
                <a:ea typeface="Times New Roman"/>
                <a:cs typeface="Times New Roman"/>
                <a:sym typeface="Times New Roman"/>
              </a:rPr>
              <a:t>REFERENCE</a:t>
            </a:r>
            <a:br>
              <a:rPr b="1" lang="en-IN" sz="3200" u="sng">
                <a:solidFill>
                  <a:schemeClr val="accent1"/>
                </a:solidFill>
                <a:latin typeface="Times New Roman"/>
                <a:ea typeface="Times New Roman"/>
                <a:cs typeface="Times New Roman"/>
                <a:sym typeface="Times New Roman"/>
              </a:rPr>
            </a:br>
            <a:br>
              <a:rPr b="1" lang="en-IN" sz="3200" u="sng">
                <a:solidFill>
                  <a:schemeClr val="accent1"/>
                </a:solidFill>
                <a:latin typeface="Times New Roman"/>
                <a:ea typeface="Times New Roman"/>
                <a:cs typeface="Times New Roman"/>
                <a:sym typeface="Times New Roman"/>
              </a:rPr>
            </a:br>
            <a:br>
              <a:rPr b="1" lang="en-IN" sz="3200" u="sng">
                <a:solidFill>
                  <a:schemeClr val="accent1"/>
                </a:solidFill>
                <a:latin typeface="Times New Roman"/>
                <a:ea typeface="Times New Roman"/>
                <a:cs typeface="Times New Roman"/>
                <a:sym typeface="Times New Roman"/>
              </a:rPr>
            </a:br>
            <a:endParaRPr b="1" u="sng">
              <a:solidFill>
                <a:schemeClr val="accent1"/>
              </a:solidFill>
            </a:endParaRPr>
          </a:p>
        </p:txBody>
      </p:sp>
      <p:sp>
        <p:nvSpPr>
          <p:cNvPr id="241" name="Google Shape;241;p35"/>
          <p:cNvSpPr txBox="1"/>
          <p:nvPr>
            <p:ph idx="1" type="body"/>
          </p:nvPr>
        </p:nvSpPr>
        <p:spPr>
          <a:xfrm>
            <a:off x="151500" y="1353725"/>
            <a:ext cx="8841000" cy="5136000"/>
          </a:xfrm>
          <a:prstGeom prst="rect">
            <a:avLst/>
          </a:prstGeom>
          <a:noFill/>
          <a:ln>
            <a:noFill/>
          </a:ln>
        </p:spPr>
        <p:txBody>
          <a:bodyPr anchorCtr="0" anchor="t" bIns="40500" lIns="81025" spcFirstLastPara="1" rIns="81025" wrap="square" tIns="40500">
            <a:noAutofit/>
          </a:bodyPr>
          <a:lstStyle/>
          <a:p>
            <a:pPr indent="-368300" lvl="0" marL="457200" rtl="0" algn="l">
              <a:spcBef>
                <a:spcPts val="506"/>
              </a:spcBef>
              <a:spcAft>
                <a:spcPts val="0"/>
              </a:spcAft>
              <a:buSzPts val="2200"/>
              <a:buFont typeface="Times New Roman"/>
              <a:buChar char="•"/>
            </a:pPr>
            <a:r>
              <a:rPr lang="en-IN" sz="2200">
                <a:latin typeface="Times New Roman"/>
                <a:ea typeface="Times New Roman"/>
                <a:cs typeface="Times New Roman"/>
                <a:sym typeface="Times New Roman"/>
              </a:rPr>
              <a:t>Streamlit Authenticator GitHub repository. Available at:</a:t>
            </a:r>
            <a:r>
              <a:rPr lang="en-IN" sz="2200">
                <a:solidFill>
                  <a:srgbClr val="0000FF"/>
                </a:solidFill>
                <a:latin typeface="Times New Roman"/>
                <a:ea typeface="Times New Roman"/>
                <a:cs typeface="Times New Roman"/>
                <a:sym typeface="Times New Roman"/>
              </a:rPr>
              <a:t>           </a:t>
            </a:r>
            <a:r>
              <a:rPr lang="en-IN" sz="2200" u="sng">
                <a:solidFill>
                  <a:srgbClr val="0000FF"/>
                </a:solidFill>
                <a:latin typeface="Times New Roman"/>
                <a:ea typeface="Times New Roman"/>
                <a:cs typeface="Times New Roman"/>
                <a:sym typeface="Times New Roman"/>
              </a:rPr>
              <a:t>https://github.com/mkhorasani/Streamlit-Authenticator. </a:t>
            </a:r>
            <a:endParaRPr sz="2200" u="sng">
              <a:solidFill>
                <a:srgbClr val="0000FF"/>
              </a:solidFill>
              <a:latin typeface="Times New Roman"/>
              <a:ea typeface="Times New Roman"/>
              <a:cs typeface="Times New Roman"/>
              <a:sym typeface="Times New Roman"/>
            </a:endParaRPr>
          </a:p>
          <a:p>
            <a:pPr indent="0" lvl="0" marL="457200" rtl="0" algn="l">
              <a:spcBef>
                <a:spcPts val="506"/>
              </a:spcBef>
              <a:spcAft>
                <a:spcPts val="0"/>
              </a:spcAft>
              <a:buNone/>
            </a:pPr>
            <a:r>
              <a:rPr lang="en-IN" sz="2200">
                <a:latin typeface="Times New Roman"/>
                <a:ea typeface="Times New Roman"/>
                <a:cs typeface="Times New Roman"/>
                <a:sym typeface="Times New Roman"/>
              </a:rPr>
              <a:t>Retrieved in 2022.</a:t>
            </a:r>
            <a:r>
              <a:rPr lang="en-IN" sz="2200">
                <a:solidFill>
                  <a:srgbClr val="0000FF"/>
                </a:solidFill>
                <a:latin typeface="Times New Roman"/>
                <a:ea typeface="Times New Roman"/>
                <a:cs typeface="Times New Roman"/>
                <a:sym typeface="Times New Roman"/>
              </a:rPr>
              <a:t> </a:t>
            </a:r>
            <a:endParaRPr sz="2200">
              <a:solidFill>
                <a:srgbClr val="0000FF"/>
              </a:solidFill>
              <a:latin typeface="Times New Roman"/>
              <a:ea typeface="Times New Roman"/>
              <a:cs typeface="Times New Roman"/>
              <a:sym typeface="Times New Roman"/>
            </a:endParaRPr>
          </a:p>
          <a:p>
            <a:pPr indent="-368300" lvl="0" marL="457200" rtl="0" algn="l">
              <a:spcBef>
                <a:spcPts val="506"/>
              </a:spcBef>
              <a:spcAft>
                <a:spcPts val="0"/>
              </a:spcAft>
              <a:buSzPts val="2200"/>
              <a:buFont typeface="Times New Roman"/>
              <a:buChar char="•"/>
            </a:pPr>
            <a:r>
              <a:rPr lang="en-IN" sz="2200">
                <a:latin typeface="Times New Roman"/>
                <a:ea typeface="Times New Roman"/>
                <a:cs typeface="Times New Roman"/>
                <a:sym typeface="Times New Roman"/>
              </a:rPr>
              <a:t>Streamlit documentation</a:t>
            </a:r>
            <a:r>
              <a:rPr lang="en-IN" sz="2200">
                <a:solidFill>
                  <a:srgbClr val="0000FF"/>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Available at:</a:t>
            </a:r>
            <a:r>
              <a:rPr lang="en-IN" sz="2200" u="sng">
                <a:solidFill>
                  <a:srgbClr val="0000FF"/>
                </a:solidFill>
                <a:latin typeface="Times New Roman"/>
                <a:ea typeface="Times New Roman"/>
                <a:cs typeface="Times New Roman"/>
                <a:sym typeface="Times New Roman"/>
              </a:rPr>
              <a:t> https://docs.streamlit.io/ </a:t>
            </a:r>
            <a:r>
              <a:rPr lang="en-IN" sz="2200">
                <a:latin typeface="Times New Roman"/>
                <a:ea typeface="Times New Roman"/>
                <a:cs typeface="Times New Roman"/>
                <a:sym typeface="Times New Roman"/>
              </a:rPr>
              <a:t>Retrieved in 2021.</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Introduction to Random Forest in Machine Learning. Available at:</a:t>
            </a:r>
            <a:r>
              <a:rPr lang="en-IN" sz="2200">
                <a:solidFill>
                  <a:srgbClr val="0000FF"/>
                </a:solidFill>
                <a:latin typeface="Times New Roman"/>
                <a:ea typeface="Times New Roman"/>
                <a:cs typeface="Times New Roman"/>
                <a:sym typeface="Times New Roman"/>
              </a:rPr>
              <a:t> </a:t>
            </a:r>
            <a:r>
              <a:rPr lang="en-IN" sz="2200" u="sng">
                <a:solidFill>
                  <a:srgbClr val="0000FF"/>
                </a:solidFill>
                <a:latin typeface="Times New Roman"/>
                <a:ea typeface="Times New Roman"/>
                <a:cs typeface="Times New Roman"/>
                <a:sym typeface="Times New Roman"/>
              </a:rPr>
              <a:t>https://www.section.io/engineering-education/introduction-to-random-</a:t>
            </a:r>
            <a:endParaRPr sz="2200" u="sng">
              <a:solidFill>
                <a:srgbClr val="0000FF"/>
              </a:solidFill>
              <a:latin typeface="Times New Roman"/>
              <a:ea typeface="Times New Roman"/>
              <a:cs typeface="Times New Roman"/>
              <a:sym typeface="Times New Roman"/>
            </a:endParaRPr>
          </a:p>
          <a:p>
            <a:pPr indent="0" lvl="0" marL="457200" rtl="0" algn="l">
              <a:spcBef>
                <a:spcPts val="506"/>
              </a:spcBef>
              <a:spcAft>
                <a:spcPts val="0"/>
              </a:spcAft>
              <a:buNone/>
            </a:pPr>
            <a:r>
              <a:rPr lang="en-IN" sz="2200" u="sng">
                <a:solidFill>
                  <a:srgbClr val="0000FF"/>
                </a:solidFill>
                <a:latin typeface="Times New Roman"/>
                <a:ea typeface="Times New Roman"/>
                <a:cs typeface="Times New Roman"/>
                <a:sym typeface="Times New Roman"/>
              </a:rPr>
              <a:t>forest-in-mac hine-learning</a:t>
            </a:r>
            <a:r>
              <a:rPr lang="en-IN" sz="2200">
                <a:latin typeface="Times New Roman"/>
                <a:ea typeface="Times New Roman"/>
                <a:cs typeface="Times New Roman"/>
                <a:sym typeface="Times New Roman"/>
              </a:rPr>
              <a:t>. Retrieved in 2020</a:t>
            </a:r>
            <a:r>
              <a:rPr lang="en-IN" sz="2200">
                <a:solidFill>
                  <a:srgbClr val="0000FF"/>
                </a:solidFill>
                <a:latin typeface="Times New Roman"/>
                <a:ea typeface="Times New Roman"/>
                <a:cs typeface="Times New Roman"/>
                <a:sym typeface="Times New Roman"/>
              </a:rPr>
              <a:t>.</a:t>
            </a:r>
            <a:endParaRPr sz="2200">
              <a:solidFill>
                <a:srgbClr val="0000FF"/>
              </a:solidFill>
              <a:latin typeface="Times New Roman"/>
              <a:ea typeface="Times New Roman"/>
              <a:cs typeface="Times New Roman"/>
              <a:sym typeface="Times New Roman"/>
            </a:endParaRPr>
          </a:p>
          <a:p>
            <a:pPr indent="-368300" lvl="0" marL="457200" rtl="0" algn="l">
              <a:spcBef>
                <a:spcPts val="506"/>
              </a:spcBef>
              <a:spcAft>
                <a:spcPts val="0"/>
              </a:spcAft>
              <a:buSzPts val="2200"/>
              <a:buFont typeface="Times New Roman"/>
              <a:buChar char="•"/>
            </a:pPr>
            <a:r>
              <a:rPr lang="en-IN" sz="2200">
                <a:latin typeface="Times New Roman"/>
                <a:ea typeface="Times New Roman"/>
                <a:cs typeface="Times New Roman"/>
                <a:sym typeface="Times New Roman"/>
              </a:rPr>
              <a:t>CatBoost Classifier Python Reference. Available at: </a:t>
            </a:r>
            <a:r>
              <a:rPr lang="en-IN" sz="2200" u="sng">
                <a:solidFill>
                  <a:srgbClr val="0000FF"/>
                </a:solidFill>
                <a:latin typeface="Times New Roman"/>
                <a:ea typeface="Times New Roman"/>
                <a:cs typeface="Times New Roman"/>
                <a:sym typeface="Times New Roman"/>
              </a:rPr>
              <a:t>https://catboost.ai/en/docs/concepts/python-reference_catboostclassifier.</a:t>
            </a:r>
            <a:r>
              <a:rPr lang="en-IN" sz="2200" u="sng">
                <a:latin typeface="Times New Roman"/>
                <a:ea typeface="Times New Roman"/>
                <a:cs typeface="Times New Roman"/>
                <a:sym typeface="Times New Roman"/>
              </a:rPr>
              <a:t> </a:t>
            </a:r>
            <a:r>
              <a:rPr lang="en-IN" sz="2200">
                <a:latin typeface="Times New Roman"/>
                <a:ea typeface="Times New Roman"/>
                <a:cs typeface="Times New Roman"/>
                <a:sym typeface="Times New Roman"/>
              </a:rPr>
              <a:t>Retrieved in 2021</a:t>
            </a:r>
            <a:r>
              <a:rPr lang="en-IN" sz="2200">
                <a:solidFill>
                  <a:srgbClr val="0000FF"/>
                </a:solidFill>
                <a:latin typeface="Times New Roman"/>
                <a:ea typeface="Times New Roman"/>
                <a:cs typeface="Times New Roman"/>
                <a:sym typeface="Times New Roman"/>
              </a:rPr>
              <a:t>.</a:t>
            </a:r>
            <a:endParaRPr sz="2200">
              <a:solidFill>
                <a:srgbClr val="0000FF"/>
              </a:solidFill>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IN" sz="2200">
                <a:solidFill>
                  <a:srgbClr val="0000FF"/>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IEEE Xplore document: Churn Prediction using Machine Learning Algorithms. Available at: </a:t>
            </a:r>
            <a:r>
              <a:rPr lang="en-IN" sz="2200" u="sng">
                <a:solidFill>
                  <a:srgbClr val="0000FF"/>
                </a:solidFill>
                <a:latin typeface="Times New Roman"/>
                <a:ea typeface="Times New Roman"/>
                <a:cs typeface="Times New Roman"/>
                <a:sym typeface="Times New Roman"/>
              </a:rPr>
              <a:t>https://ieeexplore.ieee.org/document/9558876. </a:t>
            </a:r>
            <a:r>
              <a:rPr lang="en-IN" sz="2200">
                <a:latin typeface="Times New Roman"/>
                <a:ea typeface="Times New Roman"/>
                <a:cs typeface="Times New Roman"/>
                <a:sym typeface="Times New Roman"/>
              </a:rPr>
              <a:t>Retrieved in 2021.</a:t>
            </a:r>
            <a:endParaRPr sz="2200">
              <a:latin typeface="Times New Roman"/>
              <a:ea typeface="Times New Roman"/>
              <a:cs typeface="Times New Roman"/>
              <a:sym typeface="Times New Roman"/>
            </a:endParaRPr>
          </a:p>
          <a:p>
            <a:pPr indent="0" lvl="0" marL="126206" rtl="0" algn="l">
              <a:spcBef>
                <a:spcPts val="506"/>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rPr lang="en-IN" sz="1200">
                <a:solidFill>
                  <a:srgbClr val="000000"/>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t/>
            </a:r>
            <a:endParaRPr sz="1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13600"/>
              <a:buNone/>
            </a:pPr>
            <a:r>
              <a:rPr lang="en-IN" sz="1200">
                <a:solidFill>
                  <a:schemeClr val="dk1"/>
                </a:solidFill>
                <a:latin typeface="Times New Roman"/>
                <a:ea typeface="Times New Roman"/>
                <a:cs typeface="Times New Roman"/>
                <a:sym typeface="Times New Roman"/>
              </a:rPr>
              <a:t>                                            </a:t>
            </a:r>
            <a:endParaRPr sz="1200">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a:bodyPr>
          <a:lstStyle/>
          <a:p>
            <a:pPr indent="0" lvl="0" marL="0" rtl="0" algn="ctr">
              <a:spcBef>
                <a:spcPts val="0"/>
              </a:spcBef>
              <a:spcAft>
                <a:spcPts val="0"/>
              </a:spcAft>
              <a:buSzPts val="4680"/>
              <a:buNone/>
            </a:pPr>
            <a:r>
              <a:rPr b="1" lang="en-IN" sz="4200" u="sng">
                <a:solidFill>
                  <a:srgbClr val="366092"/>
                </a:solidFill>
                <a:latin typeface="Times New Roman"/>
                <a:ea typeface="Times New Roman"/>
                <a:cs typeface="Times New Roman"/>
                <a:sym typeface="Times New Roman"/>
              </a:rPr>
              <a:t>CONTENTS</a:t>
            </a:r>
            <a:endParaRPr b="1" sz="4200" u="sng">
              <a:solidFill>
                <a:srgbClr val="366092"/>
              </a:solidFill>
              <a:latin typeface="Times New Roman"/>
              <a:ea typeface="Times New Roman"/>
              <a:cs typeface="Times New Roman"/>
              <a:sym typeface="Times New Roman"/>
            </a:endParaRPr>
          </a:p>
        </p:txBody>
      </p:sp>
      <p:sp>
        <p:nvSpPr>
          <p:cNvPr id="88" name="Google Shape;88;p13"/>
          <p:cNvSpPr txBox="1"/>
          <p:nvPr>
            <p:ph idx="1" type="body"/>
          </p:nvPr>
        </p:nvSpPr>
        <p:spPr>
          <a:xfrm>
            <a:off x="694548" y="1305160"/>
            <a:ext cx="7418700" cy="5040600"/>
          </a:xfrm>
          <a:prstGeom prst="rect">
            <a:avLst/>
          </a:prstGeom>
          <a:noFill/>
          <a:ln>
            <a:noFill/>
          </a:ln>
        </p:spPr>
        <p:txBody>
          <a:bodyPr anchorCtr="0" anchor="t" bIns="40500" lIns="81025" spcFirstLastPara="1" rIns="81025" wrap="square" tIns="40500">
            <a:noAutofit/>
          </a:bodyPr>
          <a:lstStyle/>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ABSTRACT</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INTRODUCTION</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SYSTEM REQUIREMENTS</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UML DIAGRAMS</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IMPLEMENTATION DETAILS</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SCREENSHOTS</a:t>
            </a:r>
            <a:endParaRPr sz="2288"/>
          </a:p>
          <a:p>
            <a:pPr indent="-373914" lvl="0" marL="457200" rtl="0" algn="l">
              <a:lnSpc>
                <a:spcPct val="130000"/>
              </a:lnSpc>
              <a:spcBef>
                <a:spcPts val="672"/>
              </a:spcBef>
              <a:spcAft>
                <a:spcPts val="0"/>
              </a:spcAft>
              <a:buSzPts val="2288"/>
              <a:buChar char="•"/>
            </a:pPr>
            <a:r>
              <a:rPr lang="en-IN" sz="2288">
                <a:latin typeface="Times New Roman"/>
                <a:ea typeface="Times New Roman"/>
                <a:cs typeface="Times New Roman"/>
                <a:sym typeface="Times New Roman"/>
              </a:rPr>
              <a:t>TEST CASES</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CONCLUSION</a:t>
            </a:r>
            <a:endParaRPr sz="2288"/>
          </a:p>
          <a:p>
            <a:pPr indent="-373914" lvl="0" marL="457200" rtl="0" algn="l">
              <a:lnSpc>
                <a:spcPct val="130000"/>
              </a:lnSpc>
              <a:spcBef>
                <a:spcPts val="672"/>
              </a:spcBef>
              <a:spcAft>
                <a:spcPts val="0"/>
              </a:spcAft>
              <a:buSzPts val="2288"/>
              <a:buChar char="•"/>
            </a:pPr>
            <a:r>
              <a:rPr lang="en-IN" sz="2288">
                <a:solidFill>
                  <a:schemeClr val="dk1"/>
                </a:solidFill>
                <a:latin typeface="Times New Roman"/>
                <a:ea typeface="Times New Roman"/>
                <a:cs typeface="Times New Roman"/>
                <a:sym typeface="Times New Roman"/>
              </a:rPr>
              <a:t>REFERENCES</a:t>
            </a:r>
            <a:endParaRPr sz="2288"/>
          </a:p>
          <a:p>
            <a:pPr indent="0" lvl="0" marL="0" rtl="0" algn="l">
              <a:lnSpc>
                <a:spcPct val="80000"/>
              </a:lnSpc>
              <a:spcBef>
                <a:spcPts val="672"/>
              </a:spcBef>
              <a:spcAft>
                <a:spcPts val="0"/>
              </a:spcAft>
              <a:buSzPts val="1344"/>
              <a:buNone/>
            </a:pPr>
            <a:r>
              <a:t/>
            </a:r>
            <a:endParaRPr sz="1040">
              <a:solidFill>
                <a:schemeClr val="dk1"/>
              </a:solidFill>
              <a:latin typeface="Times New Roman"/>
              <a:ea typeface="Times New Roman"/>
              <a:cs typeface="Times New Roman"/>
              <a:sym typeface="Times New Roman"/>
            </a:endParaRPr>
          </a:p>
          <a:p>
            <a:pPr indent="-228600" lvl="0" marL="457200" rtl="0" algn="l">
              <a:lnSpc>
                <a:spcPct val="80000"/>
              </a:lnSpc>
              <a:spcBef>
                <a:spcPts val="672"/>
              </a:spcBef>
              <a:spcAft>
                <a:spcPts val="0"/>
              </a:spcAft>
              <a:buSzPts val="1344"/>
              <a:buNone/>
            </a:pPr>
            <a:r>
              <a:t/>
            </a:r>
            <a:endParaRPr sz="1040">
              <a:solidFill>
                <a:schemeClr val="dk1"/>
              </a:solidFill>
              <a:latin typeface="Times New Roman"/>
              <a:ea typeface="Times New Roman"/>
              <a:cs typeface="Times New Roman"/>
              <a:sym typeface="Times New Roman"/>
            </a:endParaRPr>
          </a:p>
          <a:p>
            <a:pPr indent="-228600" lvl="0" marL="457200" rtl="0" algn="l">
              <a:lnSpc>
                <a:spcPct val="80000"/>
              </a:lnSpc>
              <a:spcBef>
                <a:spcPts val="672"/>
              </a:spcBef>
              <a:spcAft>
                <a:spcPts val="0"/>
              </a:spcAft>
              <a:buSzPts val="1344"/>
              <a:buNone/>
            </a:pPr>
            <a:r>
              <a:t/>
            </a:r>
            <a:endParaRPr sz="1040">
              <a:solidFill>
                <a:schemeClr val="dk1"/>
              </a:solidFill>
              <a:latin typeface="Times New Roman"/>
              <a:ea typeface="Times New Roman"/>
              <a:cs typeface="Times New Roman"/>
              <a:sym typeface="Times New Roman"/>
            </a:endParaRPr>
          </a:p>
          <a:p>
            <a:pPr indent="-228600" lvl="0" marL="457200" rtl="0" algn="l">
              <a:lnSpc>
                <a:spcPct val="80000"/>
              </a:lnSpc>
              <a:spcBef>
                <a:spcPts val="672"/>
              </a:spcBef>
              <a:spcAft>
                <a:spcPts val="0"/>
              </a:spcAft>
              <a:buSzPts val="1344"/>
              <a:buNone/>
            </a:pPr>
            <a:r>
              <a:t/>
            </a:r>
            <a:endParaRPr sz="104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289138"/>
            <a:ext cx="8229600" cy="1143000"/>
          </a:xfrm>
          <a:prstGeom prst="rect">
            <a:avLst/>
          </a:prstGeom>
          <a:noFill/>
          <a:ln>
            <a:noFill/>
          </a:ln>
        </p:spPr>
        <p:txBody>
          <a:bodyPr anchorCtr="0" anchor="ctr" bIns="40500" lIns="81025" spcFirstLastPara="1" rIns="81025" wrap="square" tIns="40500">
            <a:normAutofit/>
          </a:bodyPr>
          <a:lstStyle/>
          <a:p>
            <a:pPr indent="457200" lvl="0" marL="0" rtl="0" algn="ctr">
              <a:spcBef>
                <a:spcPts val="0"/>
              </a:spcBef>
              <a:spcAft>
                <a:spcPts val="0"/>
              </a:spcAft>
              <a:buClr>
                <a:srgbClr val="000000"/>
              </a:buClr>
              <a:buSzPts val="4700"/>
              <a:buFont typeface="Calibri"/>
              <a:buNone/>
            </a:pPr>
            <a:r>
              <a:rPr b="1" lang="en-IN" sz="4200" u="sng">
                <a:solidFill>
                  <a:schemeClr val="accent1"/>
                </a:solidFill>
                <a:latin typeface="Times New Roman"/>
                <a:ea typeface="Times New Roman"/>
                <a:cs typeface="Times New Roman"/>
                <a:sym typeface="Times New Roman"/>
              </a:rPr>
              <a:t>ABSTRACT</a:t>
            </a:r>
            <a:r>
              <a:rPr b="1" lang="en-IN" sz="4200" u="sng">
                <a:solidFill>
                  <a:schemeClr val="accent1"/>
                </a:solidFill>
              </a:rPr>
              <a:t> </a:t>
            </a:r>
            <a:endParaRPr b="1" sz="4200" u="sng">
              <a:solidFill>
                <a:schemeClr val="accent1"/>
              </a:solidFill>
            </a:endParaRPr>
          </a:p>
        </p:txBody>
      </p:sp>
      <p:sp>
        <p:nvSpPr>
          <p:cNvPr id="94" name="Google Shape;94;p14"/>
          <p:cNvSpPr txBox="1"/>
          <p:nvPr>
            <p:ph idx="1" type="body"/>
          </p:nvPr>
        </p:nvSpPr>
        <p:spPr>
          <a:xfrm>
            <a:off x="457200" y="1600200"/>
            <a:ext cx="8229600" cy="4967100"/>
          </a:xfrm>
          <a:prstGeom prst="rect">
            <a:avLst/>
          </a:prstGeom>
          <a:noFill/>
          <a:ln>
            <a:noFill/>
          </a:ln>
        </p:spPr>
        <p:txBody>
          <a:bodyPr anchorCtr="0" anchor="t" bIns="40500" lIns="81025" spcFirstLastPara="1" rIns="81025" wrap="square" tIns="40500">
            <a:noAutofit/>
          </a:bodyPr>
          <a:lstStyle/>
          <a:p>
            <a:pPr indent="-381000" lvl="0" marL="457200" rtl="0" algn="just">
              <a:spcBef>
                <a:spcPts val="672"/>
              </a:spcBef>
              <a:spcAft>
                <a:spcPts val="0"/>
              </a:spcAft>
              <a:buSzPts val="2400"/>
              <a:buChar char="•"/>
            </a:pPr>
            <a:r>
              <a:rPr lang="en-IN" sz="2400">
                <a:latin typeface="Times New Roman"/>
                <a:ea typeface="Times New Roman"/>
                <a:cs typeface="Times New Roman"/>
                <a:sym typeface="Times New Roman"/>
              </a:rPr>
              <a:t>Customer churn analysis and prediction in telecom sector is an issue now a days because it’s very important for telecommunication industries to analyze behaviors of various customer to predict which customers are about to leave the subscription from telecom company.</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rtl="0" algn="just">
              <a:spcBef>
                <a:spcPts val="672"/>
              </a:spcBef>
              <a:spcAft>
                <a:spcPts val="0"/>
              </a:spcAft>
              <a:buSzPts val="2400"/>
              <a:buChar char="•"/>
            </a:pPr>
            <a:r>
              <a:rPr lang="en-IN" sz="2400">
                <a:latin typeface="Times New Roman"/>
                <a:ea typeface="Times New Roman"/>
                <a:cs typeface="Times New Roman"/>
                <a:sym typeface="Times New Roman"/>
              </a:rPr>
              <a:t>So machine learning techniques and algorithm plays an important role for companies in today’s commercial conditions because gaining a new customer’s cost is more than retaining the existing ones. </a:t>
            </a:r>
            <a:endParaRPr sz="2400"/>
          </a:p>
          <a:p>
            <a:pPr indent="-381000" lvl="0" marL="457200" rtl="0" algn="just">
              <a:spcBef>
                <a:spcPts val="672"/>
              </a:spcBef>
              <a:spcAft>
                <a:spcPts val="0"/>
              </a:spcAft>
              <a:buSzPts val="2400"/>
              <a:buChar char="•"/>
            </a:pPr>
            <a:r>
              <a:rPr lang="en-IN" sz="2400">
                <a:latin typeface="Times New Roman"/>
                <a:ea typeface="Times New Roman"/>
                <a:cs typeface="Times New Roman"/>
                <a:sym typeface="Times New Roman"/>
              </a:rPr>
              <a:t>This Project Focuses on delivering the Accurate results</a:t>
            </a:r>
            <a:endParaRPr sz="2400">
              <a:latin typeface="Times New Roman"/>
              <a:ea typeface="Times New Roman"/>
              <a:cs typeface="Times New Roman"/>
              <a:sym typeface="Times New Roman"/>
            </a:endParaRPr>
          </a:p>
          <a:p>
            <a:pPr indent="0" lvl="0" marL="457200" rtl="0" algn="just">
              <a:spcBef>
                <a:spcPts val="672"/>
              </a:spcBef>
              <a:spcAft>
                <a:spcPts val="0"/>
              </a:spcAft>
              <a:buNone/>
            </a:pPr>
            <a:r>
              <a:rPr lang="en-IN" sz="2400">
                <a:latin typeface="Times New Roman"/>
                <a:ea typeface="Times New Roman"/>
                <a:cs typeface="Times New Roman"/>
                <a:sym typeface="Times New Roman"/>
              </a:rPr>
              <a:t>b</a:t>
            </a:r>
            <a:r>
              <a:rPr lang="en-IN" sz="2400">
                <a:latin typeface="Times New Roman"/>
                <a:ea typeface="Times New Roman"/>
                <a:cs typeface="Times New Roman"/>
                <a:sym typeface="Times New Roman"/>
              </a:rPr>
              <a:t>y implementing the Algorithm or Classifier based on Data set</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115093" lvl="0" marL="457200" rtl="0" algn="l">
              <a:spcBef>
                <a:spcPts val="506"/>
              </a:spcBef>
              <a:spcAft>
                <a:spcPts val="0"/>
              </a:spcAft>
              <a:buClr>
                <a:srgbClr val="000000"/>
              </a:buClr>
              <a:buSzPts val="3400"/>
              <a:buFont typeface="Arial"/>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ctr">
              <a:spcBef>
                <a:spcPts val="0"/>
              </a:spcBef>
              <a:spcAft>
                <a:spcPts val="0"/>
              </a:spcAft>
              <a:buClr>
                <a:srgbClr val="000000"/>
              </a:buClr>
              <a:buSzPct val="163194"/>
              <a:buNone/>
            </a:pPr>
            <a:r>
              <a:rPr lang="en-IN" sz="3200">
                <a:solidFill>
                  <a:schemeClr val="dk1"/>
                </a:solidFill>
                <a:latin typeface="Times New Roman"/>
                <a:ea typeface="Times New Roman"/>
                <a:cs typeface="Times New Roman"/>
                <a:sym typeface="Times New Roman"/>
              </a:rPr>
              <a:t>         </a:t>
            </a:r>
            <a:br>
              <a:rPr lang="en-IN" sz="3200">
                <a:solidFill>
                  <a:schemeClr val="dk1"/>
                </a:solidFill>
                <a:latin typeface="Times New Roman"/>
                <a:ea typeface="Times New Roman"/>
                <a:cs typeface="Times New Roman"/>
                <a:sym typeface="Times New Roman"/>
              </a:rPr>
            </a:br>
            <a:r>
              <a:rPr lang="en-IN" sz="3200">
                <a:solidFill>
                  <a:schemeClr val="dk1"/>
                </a:solidFill>
                <a:latin typeface="Times New Roman"/>
                <a:ea typeface="Times New Roman"/>
                <a:cs typeface="Times New Roman"/>
                <a:sym typeface="Times New Roman"/>
              </a:rPr>
              <a:t>  </a:t>
            </a:r>
            <a:r>
              <a:rPr lang="en-IN" sz="3200">
                <a:solidFill>
                  <a:schemeClr val="dk1"/>
                </a:solidFill>
                <a:latin typeface="Times New Roman"/>
                <a:ea typeface="Times New Roman"/>
                <a:cs typeface="Times New Roman"/>
                <a:sym typeface="Times New Roman"/>
              </a:rPr>
              <a:t> </a:t>
            </a:r>
            <a:r>
              <a:rPr lang="en-IN" sz="4650">
                <a:solidFill>
                  <a:schemeClr val="dk1"/>
                </a:solidFill>
                <a:latin typeface="Times New Roman"/>
                <a:ea typeface="Times New Roman"/>
                <a:cs typeface="Times New Roman"/>
                <a:sym typeface="Times New Roman"/>
              </a:rPr>
              <a:t> </a:t>
            </a:r>
            <a:r>
              <a:rPr b="1" lang="en-IN" sz="4650" u="sng">
                <a:solidFill>
                  <a:schemeClr val="accent1"/>
                </a:solidFill>
                <a:latin typeface="Times New Roman"/>
                <a:ea typeface="Times New Roman"/>
                <a:cs typeface="Times New Roman"/>
                <a:sym typeface="Times New Roman"/>
              </a:rPr>
              <a:t>INTRODUCTION</a:t>
            </a:r>
            <a:br>
              <a:rPr lang="en-IN" sz="4650">
                <a:solidFill>
                  <a:schemeClr val="dk1"/>
                </a:solidFill>
                <a:latin typeface="Times New Roman"/>
                <a:ea typeface="Times New Roman"/>
                <a:cs typeface="Times New Roman"/>
                <a:sym typeface="Times New Roman"/>
              </a:rPr>
            </a:br>
            <a:r>
              <a:rPr lang="en-IN">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
        <p:nvSpPr>
          <p:cNvPr id="100" name="Google Shape;100;p15"/>
          <p:cNvSpPr txBox="1"/>
          <p:nvPr>
            <p:ph idx="1" type="body"/>
          </p:nvPr>
        </p:nvSpPr>
        <p:spPr>
          <a:xfrm>
            <a:off x="457200" y="1600200"/>
            <a:ext cx="8229600" cy="4991400"/>
          </a:xfrm>
          <a:prstGeom prst="rect">
            <a:avLst/>
          </a:prstGeom>
          <a:noFill/>
          <a:ln>
            <a:noFill/>
          </a:ln>
        </p:spPr>
        <p:txBody>
          <a:bodyPr anchorCtr="0" anchor="t" bIns="40500" lIns="81025" spcFirstLastPara="1" rIns="81025" wrap="square" tIns="40500">
            <a:normAutofit/>
          </a:bodyPr>
          <a:lstStyle/>
          <a:p>
            <a:pPr indent="-222250" lvl="0" marL="411956" rtl="0" algn="l">
              <a:spcBef>
                <a:spcPts val="506"/>
              </a:spcBef>
              <a:spcAft>
                <a:spcPts val="0"/>
              </a:spcAft>
              <a:buClr>
                <a:srgbClr val="000000"/>
              </a:buClr>
              <a:buSzPts val="2400"/>
              <a:buFont typeface="Arial"/>
              <a:buChar char="•"/>
            </a:pPr>
            <a:r>
              <a:rPr lang="en-IN" sz="2400">
                <a:latin typeface="Times New Roman"/>
                <a:ea typeface="Times New Roman"/>
                <a:cs typeface="Times New Roman"/>
                <a:sym typeface="Times New Roman"/>
              </a:rPr>
              <a:t>   Churn prediction means detecting which customers are likely to leave a service or to cancel a subscription to a service.</a:t>
            </a:r>
            <a:endParaRPr sz="2400">
              <a:latin typeface="Times New Roman"/>
              <a:ea typeface="Times New Roman"/>
              <a:cs typeface="Times New Roman"/>
              <a:sym typeface="Times New Roman"/>
            </a:endParaRPr>
          </a:p>
          <a:p>
            <a:pPr indent="-222250" lvl="0" marL="411956" rtl="0" algn="l">
              <a:spcBef>
                <a:spcPts val="506"/>
              </a:spcBef>
              <a:spcAft>
                <a:spcPts val="0"/>
              </a:spcAft>
              <a:buClr>
                <a:srgbClr val="000000"/>
              </a:buClr>
              <a:buSzPts val="2400"/>
              <a:buFont typeface="Arial"/>
              <a:buChar char="•"/>
            </a:pPr>
            <a:r>
              <a:rPr lang="en-IN" sz="2400">
                <a:latin typeface="Times New Roman"/>
                <a:ea typeface="Times New Roman"/>
                <a:cs typeface="Times New Roman"/>
                <a:sym typeface="Times New Roman"/>
              </a:rPr>
              <a:t> It is a critical prediction for many businesses because acquiring new clients often costs more than retaining existing ones. </a:t>
            </a:r>
            <a:endParaRPr sz="2400">
              <a:latin typeface="Times New Roman"/>
              <a:ea typeface="Times New Roman"/>
              <a:cs typeface="Times New Roman"/>
              <a:sym typeface="Times New Roman"/>
            </a:endParaRPr>
          </a:p>
          <a:p>
            <a:pPr indent="-222250" lvl="0" marL="411956" rtl="0" algn="l">
              <a:spcBef>
                <a:spcPts val="506"/>
              </a:spcBef>
              <a:spcAft>
                <a:spcPts val="0"/>
              </a:spcAft>
              <a:buClr>
                <a:srgbClr val="000000"/>
              </a:buClr>
              <a:buSzPts val="2400"/>
              <a:buFont typeface="Arial"/>
              <a:buChar char="•"/>
            </a:pPr>
            <a:r>
              <a:rPr lang="en-IN" sz="2400">
                <a:latin typeface="Times New Roman"/>
                <a:ea typeface="Times New Roman"/>
                <a:cs typeface="Times New Roman"/>
                <a:sym typeface="Times New Roman"/>
              </a:rPr>
              <a:t>Once you can identify those customers that are at risk of cancelling, you should know exactly what marketing action to take for each individual customer to maximize the chances that the customer will remain.</a:t>
            </a:r>
            <a:endParaRPr sz="2400">
              <a:solidFill>
                <a:srgbClr val="000000"/>
              </a:solidFill>
              <a:latin typeface="Times New Roman"/>
              <a:ea typeface="Times New Roman"/>
              <a:cs typeface="Times New Roman"/>
              <a:sym typeface="Times New Roman"/>
            </a:endParaRPr>
          </a:p>
          <a:p>
            <a:pPr indent="-115093" lvl="0" marL="457200" rtl="0" algn="l">
              <a:spcBef>
                <a:spcPts val="506"/>
              </a:spcBef>
              <a:spcAft>
                <a:spcPts val="0"/>
              </a:spcAft>
              <a:buClr>
                <a:srgbClr val="000000"/>
              </a:buClr>
              <a:buSzPts val="3400"/>
              <a:buFont typeface="Arial"/>
              <a:buNone/>
            </a:pPr>
            <a:r>
              <a:t/>
            </a:r>
            <a:endParaRPr>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Autofit/>
          </a:bodyPr>
          <a:lstStyle/>
          <a:p>
            <a:pPr indent="0" lvl="0" marL="0" rtl="0" algn="ctr">
              <a:spcBef>
                <a:spcPts val="0"/>
              </a:spcBef>
              <a:spcAft>
                <a:spcPts val="0"/>
              </a:spcAft>
              <a:buClr>
                <a:srgbClr val="000000"/>
              </a:buClr>
              <a:buSzPts val="5222"/>
              <a:buNone/>
            </a:pPr>
            <a:br>
              <a:rPr b="1" lang="en-IN" sz="4200">
                <a:solidFill>
                  <a:schemeClr val="accent1"/>
                </a:solidFill>
                <a:latin typeface="Times New Roman"/>
                <a:ea typeface="Times New Roman"/>
                <a:cs typeface="Times New Roman"/>
                <a:sym typeface="Times New Roman"/>
              </a:rPr>
            </a:br>
            <a:r>
              <a:rPr b="1" lang="en-IN" sz="4200">
                <a:solidFill>
                  <a:schemeClr val="accent1"/>
                </a:solidFill>
                <a:latin typeface="Times New Roman"/>
                <a:ea typeface="Times New Roman"/>
                <a:cs typeface="Times New Roman"/>
                <a:sym typeface="Times New Roman"/>
              </a:rPr>
              <a:t>    </a:t>
            </a:r>
            <a:r>
              <a:rPr b="1" lang="en-IN" sz="4200" u="sng">
                <a:solidFill>
                  <a:schemeClr val="accent1"/>
                </a:solidFill>
                <a:latin typeface="Times New Roman"/>
                <a:ea typeface="Times New Roman"/>
                <a:cs typeface="Times New Roman"/>
                <a:sym typeface="Times New Roman"/>
              </a:rPr>
              <a:t>EXISTING SYSTEM</a:t>
            </a:r>
            <a:br>
              <a:rPr b="1" lang="en-IN" sz="4200">
                <a:solidFill>
                  <a:schemeClr val="accent1"/>
                </a:solidFill>
                <a:latin typeface="Times New Roman"/>
                <a:ea typeface="Times New Roman"/>
                <a:cs typeface="Times New Roman"/>
                <a:sym typeface="Times New Roman"/>
              </a:rPr>
            </a:br>
            <a:endParaRPr sz="4200">
              <a:solidFill>
                <a:schemeClr val="accent1"/>
              </a:solidFill>
              <a:latin typeface="Calibri"/>
              <a:ea typeface="Calibri"/>
              <a:cs typeface="Calibri"/>
              <a:sym typeface="Calibri"/>
            </a:endParaRPr>
          </a:p>
        </p:txBody>
      </p:sp>
      <p:sp>
        <p:nvSpPr>
          <p:cNvPr id="106" name="Google Shape;106;p16"/>
          <p:cNvSpPr txBox="1"/>
          <p:nvPr>
            <p:ph idx="1" type="body"/>
          </p:nvPr>
        </p:nvSpPr>
        <p:spPr>
          <a:xfrm>
            <a:off x="457200" y="1600200"/>
            <a:ext cx="8229600" cy="4748700"/>
          </a:xfrm>
          <a:prstGeom prst="rect">
            <a:avLst/>
          </a:prstGeom>
          <a:noFill/>
          <a:ln>
            <a:noFill/>
          </a:ln>
        </p:spPr>
        <p:txBody>
          <a:bodyPr anchorCtr="0" anchor="t" bIns="40500" lIns="81025" spcFirstLastPara="1" rIns="81025" wrap="square" tIns="40500">
            <a:noAutofit/>
          </a:bodyPr>
          <a:lstStyle/>
          <a:p>
            <a:pPr indent="-368300" lvl="0" marL="457200" rtl="0" algn="just">
              <a:spcBef>
                <a:spcPts val="672"/>
              </a:spcBef>
              <a:spcAft>
                <a:spcPts val="0"/>
              </a:spcAft>
              <a:buSzPts val="2200"/>
              <a:buChar char="•"/>
            </a:pPr>
            <a:r>
              <a:rPr lang="en-IN" sz="2200">
                <a:solidFill>
                  <a:srgbClr val="000000"/>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Despite the existence of many systems which can analyse the customer data and derive valuable insights from it like the factors affecting the customer churn, it becomes difficult to predict whether a particular customer would churn in the near future based on his characteristics in real time. </a:t>
            </a:r>
            <a:endParaRPr sz="2200"/>
          </a:p>
          <a:p>
            <a:pPr indent="-368300" lvl="0" marL="457200" rtl="0" algn="just">
              <a:spcBef>
                <a:spcPts val="672"/>
              </a:spcBef>
              <a:spcAft>
                <a:spcPts val="0"/>
              </a:spcAft>
              <a:buSzPts val="2200"/>
              <a:buChar char="•"/>
            </a:pPr>
            <a:r>
              <a:rPr lang="en-IN" sz="2200">
                <a:latin typeface="Times New Roman"/>
                <a:ea typeface="Times New Roman"/>
                <a:cs typeface="Times New Roman"/>
                <a:sym typeface="Times New Roman"/>
              </a:rPr>
              <a:t>The existing systems use exploratory data analysis to understand the data and the companies have to take decisions based on these insights.</a:t>
            </a:r>
            <a:endParaRPr sz="2200"/>
          </a:p>
          <a:p>
            <a:pPr indent="-368300" lvl="0" marL="457200" rtl="0" algn="just">
              <a:spcBef>
                <a:spcPts val="672"/>
              </a:spcBef>
              <a:spcAft>
                <a:spcPts val="0"/>
              </a:spcAft>
              <a:buSzPts val="2200"/>
              <a:buChar char="•"/>
            </a:pPr>
            <a:r>
              <a:rPr lang="en-IN" sz="2200">
                <a:latin typeface="Times New Roman"/>
                <a:ea typeface="Times New Roman"/>
                <a:cs typeface="Times New Roman"/>
                <a:sym typeface="Times New Roman"/>
              </a:rPr>
              <a:t>It is important for the companies to know specifically which customer is going to churned which customers are loyal customers so that the companies could take measures to retain the potential churners.</a:t>
            </a:r>
            <a:endParaRPr sz="2200"/>
          </a:p>
          <a:p>
            <a:pPr indent="-368300" lvl="0" marL="457200" rtl="0" algn="just">
              <a:spcBef>
                <a:spcPts val="672"/>
              </a:spcBef>
              <a:spcAft>
                <a:spcPts val="0"/>
              </a:spcAft>
              <a:buSzPts val="2200"/>
              <a:buChar char="•"/>
            </a:pPr>
            <a:r>
              <a:rPr lang="en-IN" sz="2200">
                <a:latin typeface="Times New Roman"/>
                <a:ea typeface="Times New Roman"/>
                <a:cs typeface="Times New Roman"/>
                <a:sym typeface="Times New Roman"/>
              </a:rPr>
              <a:t> It is also important to use an efficient algorithm for this prediction.</a:t>
            </a:r>
            <a:endParaRPr sz="2200"/>
          </a:p>
          <a:p>
            <a:pPr indent="0" lvl="0" marL="126205" rtl="0" algn="l">
              <a:spcBef>
                <a:spcPts val="506"/>
              </a:spcBef>
              <a:spcAft>
                <a:spcPts val="0"/>
              </a:spcAft>
              <a:buClr>
                <a:srgbClr val="000000"/>
              </a:buClr>
              <a:buSzPts val="3400"/>
              <a:buNone/>
            </a:pPr>
            <a:r>
              <a:rPr lang="en-IN" sz="2200">
                <a:solidFill>
                  <a:srgbClr val="000000"/>
                </a:solidFill>
                <a:latin typeface="Calibri"/>
                <a:ea typeface="Calibri"/>
                <a:cs typeface="Calibri"/>
                <a:sym typeface="Calibri"/>
              </a:rPr>
              <a:t>                                        </a:t>
            </a:r>
            <a:endParaRPr sz="22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0500" lIns="81025" spcFirstLastPara="1" rIns="81025" wrap="square" tIns="40500">
            <a:normAutofit fontScale="90000"/>
          </a:bodyPr>
          <a:lstStyle/>
          <a:p>
            <a:pPr indent="0" lvl="0" marL="0" rtl="0" algn="ctr">
              <a:spcBef>
                <a:spcPts val="0"/>
              </a:spcBef>
              <a:spcAft>
                <a:spcPts val="0"/>
              </a:spcAft>
              <a:buClr>
                <a:srgbClr val="000000"/>
              </a:buClr>
              <a:buSzPct val="163194"/>
              <a:buNone/>
            </a:pPr>
            <a:br>
              <a:rPr b="1" lang="en-IN" sz="3200">
                <a:solidFill>
                  <a:schemeClr val="accent1"/>
                </a:solidFill>
                <a:latin typeface="Times New Roman"/>
                <a:ea typeface="Times New Roman"/>
                <a:cs typeface="Times New Roman"/>
                <a:sym typeface="Times New Roman"/>
              </a:rPr>
            </a:br>
            <a:r>
              <a:rPr b="1" lang="en-IN" sz="3200">
                <a:solidFill>
                  <a:schemeClr val="accent1"/>
                </a:solidFill>
                <a:latin typeface="Times New Roman"/>
                <a:ea typeface="Times New Roman"/>
                <a:cs typeface="Times New Roman"/>
                <a:sym typeface="Times New Roman"/>
              </a:rPr>
              <a:t> 	</a:t>
            </a:r>
            <a:r>
              <a:rPr b="1" lang="en-IN" sz="4650" u="sng">
                <a:solidFill>
                  <a:schemeClr val="accent1"/>
                </a:solidFill>
                <a:latin typeface="Times New Roman"/>
                <a:ea typeface="Times New Roman"/>
                <a:cs typeface="Times New Roman"/>
                <a:sym typeface="Times New Roman"/>
              </a:rPr>
              <a:t>PROPOSED </a:t>
            </a:r>
            <a:r>
              <a:rPr b="1" lang="en-IN" sz="4650" u="sng">
                <a:solidFill>
                  <a:schemeClr val="accent1"/>
                </a:solidFill>
                <a:latin typeface="Times New Roman"/>
                <a:ea typeface="Times New Roman"/>
                <a:cs typeface="Times New Roman"/>
                <a:sym typeface="Times New Roman"/>
              </a:rPr>
              <a:t>SYSTEM</a:t>
            </a:r>
            <a:endParaRPr u="sng">
              <a:solidFill>
                <a:schemeClr val="accent1"/>
              </a:solidFill>
              <a:latin typeface="Calibri"/>
              <a:ea typeface="Calibri"/>
              <a:cs typeface="Calibri"/>
              <a:sym typeface="Calibri"/>
            </a:endParaRPr>
          </a:p>
        </p:txBody>
      </p:sp>
      <p:sp>
        <p:nvSpPr>
          <p:cNvPr id="112" name="Google Shape;112;p17"/>
          <p:cNvSpPr txBox="1"/>
          <p:nvPr>
            <p:ph idx="1" type="body"/>
          </p:nvPr>
        </p:nvSpPr>
        <p:spPr>
          <a:xfrm>
            <a:off x="457200" y="1600200"/>
            <a:ext cx="8097000" cy="4773000"/>
          </a:xfrm>
          <a:prstGeom prst="rect">
            <a:avLst/>
          </a:prstGeom>
          <a:noFill/>
          <a:ln>
            <a:noFill/>
          </a:ln>
        </p:spPr>
        <p:txBody>
          <a:bodyPr anchorCtr="0" anchor="t" bIns="40500" lIns="81025" spcFirstLastPara="1" rIns="81025" wrap="square" tIns="40500">
            <a:normAutofit lnSpcReduction="20000"/>
          </a:bodyPr>
          <a:lstStyle/>
          <a:p>
            <a:pPr indent="-381000" lvl="0" marL="457200" rtl="0" algn="just">
              <a:spcBef>
                <a:spcPts val="672"/>
              </a:spcBef>
              <a:spcAft>
                <a:spcPts val="0"/>
              </a:spcAft>
              <a:buSzPts val="2400"/>
              <a:buChar char="•"/>
            </a:pPr>
            <a:r>
              <a:rPr lang="en-IN" sz="2400">
                <a:latin typeface="Times New Roman"/>
                <a:ea typeface="Times New Roman"/>
                <a:cs typeface="Times New Roman"/>
                <a:sym typeface="Times New Roman"/>
              </a:rPr>
              <a:t>Though we can act upon the insights provided by the exploratory data analysis alone to take measures to retain the customers, much more effective measures can be formulated if the system is able to predict the particular customer who would potentially churn.</a:t>
            </a:r>
            <a:endParaRPr sz="2400"/>
          </a:p>
          <a:p>
            <a:pPr indent="-381000" lvl="0" marL="457200" rtl="0" algn="just">
              <a:spcBef>
                <a:spcPts val="672"/>
              </a:spcBef>
              <a:spcAft>
                <a:spcPts val="0"/>
              </a:spcAft>
              <a:buSzPts val="2400"/>
              <a:buChar char="•"/>
            </a:pPr>
            <a:r>
              <a:rPr lang="en-IN" sz="2400">
                <a:latin typeface="Times New Roman"/>
                <a:ea typeface="Times New Roman"/>
                <a:cs typeface="Times New Roman"/>
                <a:sym typeface="Times New Roman"/>
              </a:rPr>
              <a:t>The predictive model needs to have a suitable machine learning algorithm to predict the churn value accurately. So it is important to check the compatibility of the algorithm being used by comparing the accuracy the model by using different algorithms.</a:t>
            </a:r>
            <a:endParaRPr sz="2400"/>
          </a:p>
          <a:p>
            <a:pPr indent="-441960" lvl="0" marL="457200" rtl="0" algn="just">
              <a:spcBef>
                <a:spcPts val="672"/>
              </a:spcBef>
              <a:spcAft>
                <a:spcPts val="0"/>
              </a:spcAft>
              <a:buSzPts val="3360"/>
              <a:buChar char="•"/>
            </a:pPr>
            <a:r>
              <a:rPr lang="en-IN" sz="2400">
                <a:latin typeface="Times New Roman"/>
                <a:ea typeface="Times New Roman"/>
                <a:cs typeface="Times New Roman"/>
                <a:sym typeface="Times New Roman"/>
              </a:rPr>
              <a:t>Thus, the solution is to train various machine learning algorithms with the customer data and compare the results and choose the best algorithm for the customer churn prediction</a:t>
            </a:r>
            <a:r>
              <a:rPr lang="en-IN" sz="2400">
                <a:solidFill>
                  <a:srgbClr val="000000"/>
                </a:solidFill>
                <a:latin typeface="Times New Roman"/>
                <a:ea typeface="Times New Roman"/>
                <a:cs typeface="Times New Roman"/>
                <a:sym typeface="Times New Roman"/>
              </a:rPr>
              <a:t>     </a:t>
            </a:r>
            <a:r>
              <a:rPr lang="en-IN">
                <a:solidFill>
                  <a:srgbClr val="000000"/>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126205" rtl="0" algn="l">
              <a:spcBef>
                <a:spcPts val="506"/>
              </a:spcBef>
              <a:spcAft>
                <a:spcPts val="0"/>
              </a:spcAft>
              <a:buClr>
                <a:srgbClr val="000000"/>
              </a:buClr>
              <a:buSzPts val="3400"/>
              <a:buNone/>
            </a:pPr>
            <a:r>
              <a:t/>
            </a:r>
            <a:endParaRPr>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15200" y="86138"/>
            <a:ext cx="8229600" cy="1143000"/>
          </a:xfrm>
          <a:prstGeom prst="rect">
            <a:avLst/>
          </a:prstGeom>
          <a:noFill/>
          <a:ln>
            <a:noFill/>
          </a:ln>
        </p:spPr>
        <p:txBody>
          <a:bodyPr anchorCtr="0" anchor="ctr" bIns="40500" lIns="81025" spcFirstLastPara="1" rIns="81025" wrap="square" tIns="40500">
            <a:noAutofit/>
          </a:bodyPr>
          <a:lstStyle/>
          <a:p>
            <a:pPr indent="0" lvl="0" marL="0" rtl="0" algn="ctr">
              <a:spcBef>
                <a:spcPts val="0"/>
              </a:spcBef>
              <a:spcAft>
                <a:spcPts val="0"/>
              </a:spcAft>
              <a:buClr>
                <a:srgbClr val="000000"/>
              </a:buClr>
              <a:buSzPts val="5222"/>
              <a:buNone/>
            </a:pPr>
            <a:br>
              <a:rPr b="1" lang="en-IN" sz="4200" u="sng">
                <a:solidFill>
                  <a:schemeClr val="accent1"/>
                </a:solidFill>
                <a:latin typeface="Times New Roman"/>
                <a:ea typeface="Times New Roman"/>
                <a:cs typeface="Times New Roman"/>
                <a:sym typeface="Times New Roman"/>
              </a:rPr>
            </a:br>
            <a:r>
              <a:rPr b="1" lang="en-IN" sz="4200" u="sng">
                <a:solidFill>
                  <a:schemeClr val="accent1"/>
                </a:solidFill>
                <a:latin typeface="Times New Roman"/>
                <a:ea typeface="Times New Roman"/>
                <a:cs typeface="Times New Roman"/>
                <a:sym typeface="Times New Roman"/>
              </a:rPr>
              <a:t> </a:t>
            </a:r>
            <a:r>
              <a:rPr b="1" lang="en-IN" sz="4200" u="sng">
                <a:solidFill>
                  <a:schemeClr val="accent1"/>
                </a:solidFill>
                <a:latin typeface="Times New Roman"/>
                <a:ea typeface="Times New Roman"/>
                <a:cs typeface="Times New Roman"/>
                <a:sym typeface="Times New Roman"/>
              </a:rPr>
              <a:t> </a:t>
            </a:r>
            <a:endParaRPr b="1" sz="4200" u="sng">
              <a:solidFill>
                <a:schemeClr val="accent1"/>
              </a:solidFill>
              <a:latin typeface="Times New Roman"/>
              <a:ea typeface="Times New Roman"/>
              <a:cs typeface="Times New Roman"/>
              <a:sym typeface="Times New Roman"/>
            </a:endParaRPr>
          </a:p>
          <a:p>
            <a:pPr indent="457200" lvl="0" marL="0" rtl="0" algn="ctr">
              <a:spcBef>
                <a:spcPts val="0"/>
              </a:spcBef>
              <a:spcAft>
                <a:spcPts val="0"/>
              </a:spcAft>
              <a:buClr>
                <a:srgbClr val="000000"/>
              </a:buClr>
              <a:buSzPts val="5222"/>
              <a:buNone/>
            </a:pPr>
            <a:r>
              <a:rPr b="1" lang="en-IN" sz="4200" u="sng">
                <a:solidFill>
                  <a:schemeClr val="accent1"/>
                </a:solidFill>
                <a:latin typeface="Times New Roman"/>
                <a:ea typeface="Times New Roman"/>
                <a:cs typeface="Times New Roman"/>
                <a:sym typeface="Times New Roman"/>
              </a:rPr>
              <a:t>SYSTEM REQUIREMENTS</a:t>
            </a:r>
            <a:br>
              <a:rPr b="1" lang="en-IN" sz="4200" u="sng">
                <a:solidFill>
                  <a:schemeClr val="accent1"/>
                </a:solidFill>
                <a:latin typeface="Times New Roman"/>
                <a:ea typeface="Times New Roman"/>
                <a:cs typeface="Times New Roman"/>
                <a:sym typeface="Times New Roman"/>
              </a:rPr>
            </a:br>
            <a:br>
              <a:rPr b="1" lang="en-IN" sz="4200" u="sng">
                <a:solidFill>
                  <a:schemeClr val="accent1"/>
                </a:solidFill>
                <a:latin typeface="Times New Roman"/>
                <a:ea typeface="Times New Roman"/>
                <a:cs typeface="Times New Roman"/>
                <a:sym typeface="Times New Roman"/>
              </a:rPr>
            </a:br>
            <a:endParaRPr sz="4200" u="sng">
              <a:solidFill>
                <a:schemeClr val="accent1"/>
              </a:solidFill>
              <a:latin typeface="Calibri"/>
              <a:ea typeface="Calibri"/>
              <a:cs typeface="Calibri"/>
              <a:sym typeface="Calibri"/>
            </a:endParaRPr>
          </a:p>
        </p:txBody>
      </p:sp>
      <p:sp>
        <p:nvSpPr>
          <p:cNvPr id="118" name="Google Shape;118;p18"/>
          <p:cNvSpPr txBox="1"/>
          <p:nvPr>
            <p:ph idx="1" type="body"/>
          </p:nvPr>
        </p:nvSpPr>
        <p:spPr>
          <a:xfrm>
            <a:off x="302925" y="1229150"/>
            <a:ext cx="8772000" cy="5368500"/>
          </a:xfrm>
          <a:prstGeom prst="rect">
            <a:avLst/>
          </a:prstGeom>
          <a:noFill/>
          <a:ln>
            <a:noFill/>
          </a:ln>
        </p:spPr>
        <p:txBody>
          <a:bodyPr anchorCtr="0" anchor="t" bIns="40500" lIns="81025" spcFirstLastPara="1" rIns="81025" wrap="square" tIns="40500">
            <a:noAutofit/>
          </a:bodyPr>
          <a:lstStyle/>
          <a:p>
            <a:pPr indent="0" lvl="0" marL="15240" rtl="0" algn="l">
              <a:spcBef>
                <a:spcPts val="672"/>
              </a:spcBef>
              <a:spcAft>
                <a:spcPts val="0"/>
              </a:spcAft>
              <a:buSzPts val="3632"/>
              <a:buNone/>
            </a:pPr>
            <a:r>
              <a:rPr lang="en-IN" sz="2400">
                <a:latin typeface="Times New Roman"/>
                <a:ea typeface="Times New Roman"/>
                <a:cs typeface="Times New Roman"/>
                <a:sym typeface="Times New Roman"/>
              </a:rPr>
              <a:t>The basic requirements to run our software in the system are called software requirements ,system which require the environment to develop the code which perform Prediction</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Visual studio(or any other Ide to run the code)</a:t>
            </a:r>
            <a:endParaRPr sz="2400"/>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Open cv</a:t>
            </a:r>
            <a:endParaRPr sz="2400"/>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 Sheets</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0" lvl="0" marL="15240" rtl="0" algn="l">
              <a:spcBef>
                <a:spcPts val="672"/>
              </a:spcBef>
              <a:spcAft>
                <a:spcPts val="0"/>
              </a:spcAft>
              <a:buNone/>
            </a:pPr>
            <a:r>
              <a:rPr b="1" lang="en-IN" sz="2400">
                <a:latin typeface="Times New Roman"/>
                <a:ea typeface="Times New Roman"/>
                <a:cs typeface="Times New Roman"/>
                <a:sym typeface="Times New Roman"/>
              </a:rPr>
              <a:t>HARDWARE REQUIREMENTS:</a:t>
            </a:r>
            <a:endParaRPr b="1"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RAM : 4GB</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Processor : dual core 2.4 GHz</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Architecture : 64-bit x86, 32-bit x86 with windows/ linux</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System : Desktop/ Laptop</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0" lvl="0" marL="0" rtl="0" algn="l">
              <a:spcBef>
                <a:spcPts val="672"/>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47425" y="376125"/>
            <a:ext cx="8916900" cy="1143000"/>
          </a:xfrm>
          <a:prstGeom prst="rect">
            <a:avLst/>
          </a:prstGeom>
          <a:noFill/>
          <a:ln>
            <a:noFill/>
          </a:ln>
        </p:spPr>
        <p:txBody>
          <a:bodyPr anchorCtr="0" anchor="ctr" bIns="40500" lIns="81025" spcFirstLastPara="1" rIns="81025" wrap="square" tIns="40500">
            <a:noAutofit/>
          </a:bodyPr>
          <a:lstStyle/>
          <a:p>
            <a:pPr indent="457200" lvl="0" marL="0" rtl="0" algn="ctr">
              <a:spcBef>
                <a:spcPts val="0"/>
              </a:spcBef>
              <a:spcAft>
                <a:spcPts val="0"/>
              </a:spcAft>
              <a:buClr>
                <a:srgbClr val="000000"/>
              </a:buClr>
              <a:buSzPts val="5222"/>
              <a:buNone/>
            </a:pPr>
            <a:r>
              <a:rPr b="1" lang="en-IN" sz="4200" u="sng">
                <a:solidFill>
                  <a:schemeClr val="accent1"/>
                </a:solidFill>
                <a:latin typeface="Times New Roman"/>
                <a:ea typeface="Times New Roman"/>
                <a:cs typeface="Times New Roman"/>
                <a:sym typeface="Times New Roman"/>
              </a:rPr>
              <a:t>FUNCTIONAL REQUIREMENTS     </a:t>
            </a:r>
            <a:r>
              <a:rPr b="1" lang="en-IN" sz="4200">
                <a:solidFill>
                  <a:schemeClr val="accent1"/>
                </a:solidFill>
                <a:latin typeface="Times New Roman"/>
                <a:ea typeface="Times New Roman"/>
                <a:cs typeface="Times New Roman"/>
                <a:sym typeface="Times New Roman"/>
              </a:rPr>
              <a:t>      </a:t>
            </a:r>
            <a:endParaRPr sz="4200">
              <a:solidFill>
                <a:schemeClr val="accent1"/>
              </a:solidFill>
              <a:latin typeface="Calibri"/>
              <a:ea typeface="Calibri"/>
              <a:cs typeface="Calibri"/>
              <a:sym typeface="Calibri"/>
            </a:endParaRPr>
          </a:p>
        </p:txBody>
      </p:sp>
      <p:sp>
        <p:nvSpPr>
          <p:cNvPr id="124" name="Google Shape;124;p19"/>
          <p:cNvSpPr txBox="1"/>
          <p:nvPr>
            <p:ph idx="1" type="body"/>
          </p:nvPr>
        </p:nvSpPr>
        <p:spPr>
          <a:xfrm>
            <a:off x="399200" y="1357100"/>
            <a:ext cx="8229600" cy="5364600"/>
          </a:xfrm>
          <a:prstGeom prst="rect">
            <a:avLst/>
          </a:prstGeom>
          <a:noFill/>
          <a:ln>
            <a:noFill/>
          </a:ln>
        </p:spPr>
        <p:txBody>
          <a:bodyPr anchorCtr="0" anchor="t" bIns="40500" lIns="81025" spcFirstLastPara="1" rIns="81025" wrap="square" tIns="40500">
            <a:normAutofit/>
          </a:bodyPr>
          <a:lstStyle/>
          <a:p>
            <a:pPr indent="0" lvl="0" marL="15240" rtl="0" algn="l">
              <a:spcBef>
                <a:spcPts val="672"/>
              </a:spcBef>
              <a:spcAft>
                <a:spcPts val="0"/>
              </a:spcAft>
              <a:buSzPts val="3360"/>
              <a:buNone/>
            </a:pPr>
            <a:r>
              <a:t/>
            </a:r>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Login and Signup Module based on Hashing </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Cookies store persistent login information for maintaining active sessions.</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Prediction of Probability of churn value in Online Mode</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Font typeface="Times New Roman"/>
              <a:buChar char="•"/>
            </a:pPr>
            <a:r>
              <a:rPr lang="en-IN" sz="2400">
                <a:latin typeface="Times New Roman"/>
                <a:ea typeface="Times New Roman"/>
                <a:cs typeface="Times New Roman"/>
                <a:sym typeface="Times New Roman"/>
              </a:rPr>
              <a:t>Batch Processing for Different Data Set</a:t>
            </a:r>
            <a:endParaRPr sz="2400">
              <a:latin typeface="Times New Roman"/>
              <a:ea typeface="Times New Roman"/>
              <a:cs typeface="Times New Roman"/>
              <a:sym typeface="Times New Roman"/>
            </a:endParaRPr>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 Prediction of churn rate for given period</a:t>
            </a:r>
            <a:endParaRPr sz="2400"/>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 Helps to visualize best buying patterns and Statistics for Credit Score allocated to Customer </a:t>
            </a:r>
            <a:endParaRPr sz="2400"/>
          </a:p>
          <a:p>
            <a:pPr indent="-381000" lvl="0" marL="457200" rtl="0" algn="l">
              <a:spcBef>
                <a:spcPts val="672"/>
              </a:spcBef>
              <a:spcAft>
                <a:spcPts val="0"/>
              </a:spcAft>
              <a:buSzPts val="2400"/>
              <a:buChar char="•"/>
            </a:pPr>
            <a:r>
              <a:rPr lang="en-IN" sz="2400">
                <a:latin typeface="Times New Roman"/>
                <a:ea typeface="Times New Roman"/>
                <a:cs typeface="Times New Roman"/>
                <a:sym typeface="Times New Roman"/>
              </a:rPr>
              <a:t> Helps in creating better strategies for customer drops</a:t>
            </a:r>
            <a:endParaRPr sz="2400">
              <a:latin typeface="Times New Roman"/>
              <a:ea typeface="Times New Roman"/>
              <a:cs typeface="Times New Roman"/>
              <a:sym typeface="Times New Roman"/>
            </a:endParaRPr>
          </a:p>
          <a:p>
            <a:pPr indent="0" lvl="0" marL="457200" rtl="0" algn="l">
              <a:spcBef>
                <a:spcPts val="672"/>
              </a:spcBef>
              <a:spcAft>
                <a:spcPts val="0"/>
              </a:spcAft>
              <a:buNone/>
            </a:pPr>
            <a:r>
              <a:t/>
            </a:r>
            <a:endParaRPr sz="2400">
              <a:latin typeface="Times New Roman"/>
              <a:ea typeface="Times New Roman"/>
              <a:cs typeface="Times New Roman"/>
              <a:sym typeface="Times New Roman"/>
            </a:endParaRPr>
          </a:p>
          <a:p>
            <a:pPr indent="0" lvl="0" marL="15240" rtl="0" algn="l">
              <a:spcBef>
                <a:spcPts val="672"/>
              </a:spcBef>
              <a:spcAft>
                <a:spcPts val="0"/>
              </a:spcAft>
              <a:buSzPts val="336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