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4"/>
  </p:sldMasterIdLst>
  <p:notesMasterIdLst>
    <p:notesMasterId r:id="rId15"/>
  </p:notesMasterIdLst>
  <p:handoutMasterIdLst>
    <p:handoutMasterId r:id="rId16"/>
  </p:handoutMasterIdLst>
  <p:sldIdLst>
    <p:sldId id="1042" r:id="rId5"/>
    <p:sldId id="2145706643" r:id="rId6"/>
    <p:sldId id="498" r:id="rId7"/>
    <p:sldId id="2145706639" r:id="rId8"/>
    <p:sldId id="2145706648" r:id="rId9"/>
    <p:sldId id="2145706647" r:id="rId10"/>
    <p:sldId id="2145706644" r:id="rId11"/>
    <p:sldId id="2145706642" r:id="rId12"/>
    <p:sldId id="2145706645" r:id="rId13"/>
    <p:sldId id="1041" r:id="rId14"/>
  </p:sldIdLst>
  <p:sldSz cx="12192000" cy="6858000"/>
  <p:notesSz cx="6858000" cy="9144000"/>
  <p:embeddedFontLst>
    <p:embeddedFont>
      <p:font typeface="Ubuntu" panose="020B0504030602030204" pitchFamily="34" charset="0"/>
      <p:regular r:id="rId17"/>
      <p:bold r:id="rId18"/>
      <p:italic r:id="rId19"/>
      <p:boldItalic r:id="rId20"/>
    </p:embeddedFont>
    <p:embeddedFont>
      <p:font typeface="Ubuntu Light" panose="020B0304030602030204" pitchFamily="34" charset="0"/>
      <p:regular r:id="rId21"/>
      <p:italic r:id="rId22"/>
    </p:embeddedFont>
    <p:embeddedFont>
      <p:font typeface="Ubuntu Medium" panose="020B0604030602030204" pitchFamily="34" charset="0"/>
      <p:regular r:id="rId23"/>
      <p:italic r:id="rId24"/>
    </p:embeddedFont>
  </p:embeddedFontLst>
  <p:custDataLst>
    <p:tags r:id="rId25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78C3D"/>
    <a:srgbClr val="272936"/>
    <a:srgbClr val="173340"/>
    <a:srgbClr val="ECECEC"/>
    <a:srgbClr val="D9D9D9"/>
    <a:srgbClr val="2B0A3D"/>
    <a:srgbClr val="0070AD"/>
    <a:srgbClr val="12A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7" autoAdjust="0"/>
    <p:restoredTop sz="96988" autoAdjust="0"/>
  </p:normalViewPr>
  <p:slideViewPr>
    <p:cSldViewPr snapToObjects="1">
      <p:cViewPr varScale="1">
        <p:scale>
          <a:sx n="62" d="100"/>
          <a:sy n="62" d="100"/>
        </p:scale>
        <p:origin x="72" y="148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-752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05/09/2022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05/09/2022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53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23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facebook.com/capgemini" TargetMode="External"/><Relationship Id="rId7" Type="http://schemas.openxmlformats.org/officeDocument/2006/relationships/hyperlink" Target="http://www.slideshare.net/capgemini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hyperlink" Target="http://www.youtube.com/capgeminimedia" TargetMode="External"/><Relationship Id="rId5" Type="http://schemas.openxmlformats.org/officeDocument/2006/relationships/hyperlink" Target="http://www.linkedin.com/company/capgemini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://www.twitter.com/capgemini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3">
            <a:extLst>
              <a:ext uri="{FF2B5EF4-FFF2-40B4-BE49-F238E27FC236}">
                <a16:creationId xmlns:a16="http://schemas.microsoft.com/office/drawing/2014/main" id="{5D1B5F70-39A3-4E01-8EEB-A624F6527260}"/>
              </a:ext>
            </a:extLst>
          </p:cNvPr>
          <p:cNvSpPr>
            <a:spLocks noChangeAspect="1"/>
          </p:cNvSpPr>
          <p:nvPr userDrawn="1"/>
        </p:nvSpPr>
        <p:spPr>
          <a:xfrm>
            <a:off x="263352" y="908720"/>
            <a:ext cx="10199251" cy="6192688"/>
          </a:xfrm>
          <a:custGeom>
            <a:avLst/>
            <a:gdLst>
              <a:gd name="connsiteX0" fmla="*/ 36195 w 8117205"/>
              <a:gd name="connsiteY0" fmla="*/ 4710199 h 4710198"/>
              <a:gd name="connsiteX1" fmla="*/ 0 w 8117205"/>
              <a:gd name="connsiteY1" fmla="*/ 4697817 h 4710198"/>
              <a:gd name="connsiteX2" fmla="*/ 538163 w 8117205"/>
              <a:gd name="connsiteY2" fmla="*/ 3739602 h 4710198"/>
              <a:gd name="connsiteX3" fmla="*/ 1340168 w 8117205"/>
              <a:gd name="connsiteY3" fmla="*/ 2915689 h 4710198"/>
              <a:gd name="connsiteX4" fmla="*/ 2613660 w 8117205"/>
              <a:gd name="connsiteY4" fmla="*/ 2190837 h 4710198"/>
              <a:gd name="connsiteX5" fmla="*/ 2621280 w 8117205"/>
              <a:gd name="connsiteY5" fmla="*/ 2187979 h 4710198"/>
              <a:gd name="connsiteX6" fmla="*/ 2628900 w 8117205"/>
              <a:gd name="connsiteY6" fmla="*/ 2191789 h 4710198"/>
              <a:gd name="connsiteX7" fmla="*/ 4513898 w 8117205"/>
              <a:gd name="connsiteY7" fmla="*/ 2830917 h 4710198"/>
              <a:gd name="connsiteX8" fmla="*/ 5841683 w 8117205"/>
              <a:gd name="connsiteY8" fmla="*/ 2599459 h 4710198"/>
              <a:gd name="connsiteX9" fmla="*/ 6102668 w 8117205"/>
              <a:gd name="connsiteY9" fmla="*/ 1288819 h 4710198"/>
              <a:gd name="connsiteX10" fmla="*/ 6256020 w 8117205"/>
              <a:gd name="connsiteY10" fmla="*/ 204874 h 4710198"/>
              <a:gd name="connsiteX11" fmla="*/ 7391400 w 8117205"/>
              <a:gd name="connsiteY11" fmla="*/ 43901 h 4710198"/>
              <a:gd name="connsiteX12" fmla="*/ 8117205 w 8117205"/>
              <a:gd name="connsiteY12" fmla="*/ 242021 h 4710198"/>
              <a:gd name="connsiteX13" fmla="*/ 8102918 w 8117205"/>
              <a:gd name="connsiteY13" fmla="*/ 277264 h 4710198"/>
              <a:gd name="connsiteX14" fmla="*/ 7384733 w 8117205"/>
              <a:gd name="connsiteY14" fmla="*/ 82001 h 4710198"/>
              <a:gd name="connsiteX15" fmla="*/ 6281738 w 8117205"/>
              <a:gd name="connsiteY15" fmla="*/ 233449 h 4710198"/>
              <a:gd name="connsiteX16" fmla="*/ 6139815 w 8117205"/>
              <a:gd name="connsiteY16" fmla="*/ 1279294 h 4710198"/>
              <a:gd name="connsiteX17" fmla="*/ 6187440 w 8117205"/>
              <a:gd name="connsiteY17" fmla="*/ 2101302 h 4710198"/>
              <a:gd name="connsiteX18" fmla="*/ 5866448 w 8117205"/>
              <a:gd name="connsiteY18" fmla="*/ 2629939 h 4710198"/>
              <a:gd name="connsiteX19" fmla="*/ 4510088 w 8117205"/>
              <a:gd name="connsiteY19" fmla="*/ 2869969 h 4710198"/>
              <a:gd name="connsiteX20" fmla="*/ 2620328 w 8117205"/>
              <a:gd name="connsiteY20" fmla="*/ 2230842 h 4710198"/>
              <a:gd name="connsiteX21" fmla="*/ 568643 w 8117205"/>
              <a:gd name="connsiteY21" fmla="*/ 3763414 h 4710198"/>
              <a:gd name="connsiteX22" fmla="*/ 36195 w 8117205"/>
              <a:gd name="connsiteY22" fmla="*/ 4710199 h 4710198"/>
              <a:gd name="connsiteX0" fmla="*/ 36195 w 8117205"/>
              <a:gd name="connsiteY0" fmla="*/ 4710199 h 4710199"/>
              <a:gd name="connsiteX1" fmla="*/ 0 w 8117205"/>
              <a:gd name="connsiteY1" fmla="*/ 4697817 h 4710199"/>
              <a:gd name="connsiteX2" fmla="*/ 538163 w 8117205"/>
              <a:gd name="connsiteY2" fmla="*/ 3739602 h 4710199"/>
              <a:gd name="connsiteX3" fmla="*/ 1340168 w 8117205"/>
              <a:gd name="connsiteY3" fmla="*/ 2915689 h 4710199"/>
              <a:gd name="connsiteX4" fmla="*/ 2613660 w 8117205"/>
              <a:gd name="connsiteY4" fmla="*/ 2190837 h 4710199"/>
              <a:gd name="connsiteX5" fmla="*/ 2621280 w 8117205"/>
              <a:gd name="connsiteY5" fmla="*/ 2187979 h 4710199"/>
              <a:gd name="connsiteX6" fmla="*/ 2628900 w 8117205"/>
              <a:gd name="connsiteY6" fmla="*/ 2191789 h 4710199"/>
              <a:gd name="connsiteX7" fmla="*/ 4513898 w 8117205"/>
              <a:gd name="connsiteY7" fmla="*/ 2830917 h 4710199"/>
              <a:gd name="connsiteX8" fmla="*/ 5841683 w 8117205"/>
              <a:gd name="connsiteY8" fmla="*/ 2599459 h 4710199"/>
              <a:gd name="connsiteX9" fmla="*/ 6102668 w 8117205"/>
              <a:gd name="connsiteY9" fmla="*/ 1288819 h 4710199"/>
              <a:gd name="connsiteX10" fmla="*/ 6256020 w 8117205"/>
              <a:gd name="connsiteY10" fmla="*/ 204874 h 4710199"/>
              <a:gd name="connsiteX11" fmla="*/ 7391400 w 8117205"/>
              <a:gd name="connsiteY11" fmla="*/ 43901 h 4710199"/>
              <a:gd name="connsiteX12" fmla="*/ 8117205 w 8117205"/>
              <a:gd name="connsiteY12" fmla="*/ 242021 h 4710199"/>
              <a:gd name="connsiteX13" fmla="*/ 7384733 w 8117205"/>
              <a:gd name="connsiteY13" fmla="*/ 82001 h 4710199"/>
              <a:gd name="connsiteX14" fmla="*/ 6281738 w 8117205"/>
              <a:gd name="connsiteY14" fmla="*/ 233449 h 4710199"/>
              <a:gd name="connsiteX15" fmla="*/ 6139815 w 8117205"/>
              <a:gd name="connsiteY15" fmla="*/ 1279294 h 4710199"/>
              <a:gd name="connsiteX16" fmla="*/ 6187440 w 8117205"/>
              <a:gd name="connsiteY16" fmla="*/ 2101302 h 4710199"/>
              <a:gd name="connsiteX17" fmla="*/ 5866448 w 8117205"/>
              <a:gd name="connsiteY17" fmla="*/ 2629939 h 4710199"/>
              <a:gd name="connsiteX18" fmla="*/ 4510088 w 8117205"/>
              <a:gd name="connsiteY18" fmla="*/ 2869969 h 4710199"/>
              <a:gd name="connsiteX19" fmla="*/ 2620328 w 8117205"/>
              <a:gd name="connsiteY19" fmla="*/ 2230842 h 4710199"/>
              <a:gd name="connsiteX20" fmla="*/ 568643 w 8117205"/>
              <a:gd name="connsiteY20" fmla="*/ 3763414 h 4710199"/>
              <a:gd name="connsiteX21" fmla="*/ 36195 w 8117205"/>
              <a:gd name="connsiteY21" fmla="*/ 4710199 h 4710199"/>
              <a:gd name="connsiteX0" fmla="*/ 36195 w 7528033"/>
              <a:gd name="connsiteY0" fmla="*/ 4673434 h 4673434"/>
              <a:gd name="connsiteX1" fmla="*/ 0 w 7528033"/>
              <a:gd name="connsiteY1" fmla="*/ 4661052 h 4673434"/>
              <a:gd name="connsiteX2" fmla="*/ 538163 w 7528033"/>
              <a:gd name="connsiteY2" fmla="*/ 3702837 h 4673434"/>
              <a:gd name="connsiteX3" fmla="*/ 1340168 w 7528033"/>
              <a:gd name="connsiteY3" fmla="*/ 2878924 h 4673434"/>
              <a:gd name="connsiteX4" fmla="*/ 2613660 w 7528033"/>
              <a:gd name="connsiteY4" fmla="*/ 2154072 h 4673434"/>
              <a:gd name="connsiteX5" fmla="*/ 2621280 w 7528033"/>
              <a:gd name="connsiteY5" fmla="*/ 2151214 h 4673434"/>
              <a:gd name="connsiteX6" fmla="*/ 2628900 w 7528033"/>
              <a:gd name="connsiteY6" fmla="*/ 2155024 h 4673434"/>
              <a:gd name="connsiteX7" fmla="*/ 4513898 w 7528033"/>
              <a:gd name="connsiteY7" fmla="*/ 2794152 h 4673434"/>
              <a:gd name="connsiteX8" fmla="*/ 5841683 w 7528033"/>
              <a:gd name="connsiteY8" fmla="*/ 2562694 h 4673434"/>
              <a:gd name="connsiteX9" fmla="*/ 6102668 w 7528033"/>
              <a:gd name="connsiteY9" fmla="*/ 1252054 h 4673434"/>
              <a:gd name="connsiteX10" fmla="*/ 6256020 w 7528033"/>
              <a:gd name="connsiteY10" fmla="*/ 168109 h 4673434"/>
              <a:gd name="connsiteX11" fmla="*/ 7391400 w 7528033"/>
              <a:gd name="connsiteY11" fmla="*/ 7136 h 4673434"/>
              <a:gd name="connsiteX12" fmla="*/ 7384733 w 7528033"/>
              <a:gd name="connsiteY12" fmla="*/ 45236 h 4673434"/>
              <a:gd name="connsiteX13" fmla="*/ 6281738 w 7528033"/>
              <a:gd name="connsiteY13" fmla="*/ 196684 h 4673434"/>
              <a:gd name="connsiteX14" fmla="*/ 6139815 w 7528033"/>
              <a:gd name="connsiteY14" fmla="*/ 1242529 h 4673434"/>
              <a:gd name="connsiteX15" fmla="*/ 6187440 w 7528033"/>
              <a:gd name="connsiteY15" fmla="*/ 2064537 h 4673434"/>
              <a:gd name="connsiteX16" fmla="*/ 5866448 w 7528033"/>
              <a:gd name="connsiteY16" fmla="*/ 2593174 h 4673434"/>
              <a:gd name="connsiteX17" fmla="*/ 4510088 w 7528033"/>
              <a:gd name="connsiteY17" fmla="*/ 2833204 h 4673434"/>
              <a:gd name="connsiteX18" fmla="*/ 2620328 w 7528033"/>
              <a:gd name="connsiteY18" fmla="*/ 2194077 h 4673434"/>
              <a:gd name="connsiteX19" fmla="*/ 568643 w 7528033"/>
              <a:gd name="connsiteY19" fmla="*/ 3726649 h 4673434"/>
              <a:gd name="connsiteX20" fmla="*/ 36195 w 7528033"/>
              <a:gd name="connsiteY20" fmla="*/ 4673434 h 467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28033" h="4673434">
                <a:moveTo>
                  <a:pt x="36195" y="4673434"/>
                </a:moveTo>
                <a:lnTo>
                  <a:pt x="0" y="4661052"/>
                </a:lnTo>
                <a:cubicBezTo>
                  <a:pt x="953" y="4656289"/>
                  <a:pt x="145733" y="4224807"/>
                  <a:pt x="538163" y="3702837"/>
                </a:cubicBezTo>
                <a:cubicBezTo>
                  <a:pt x="768668" y="3396132"/>
                  <a:pt x="1038225" y="3118954"/>
                  <a:pt x="1340168" y="2878924"/>
                </a:cubicBezTo>
                <a:cubicBezTo>
                  <a:pt x="1717358" y="2577934"/>
                  <a:pt x="2145983" y="2334094"/>
                  <a:pt x="2613660" y="2154072"/>
                </a:cubicBezTo>
                <a:lnTo>
                  <a:pt x="2621280" y="2151214"/>
                </a:lnTo>
                <a:lnTo>
                  <a:pt x="2628900" y="2155024"/>
                </a:lnTo>
                <a:cubicBezTo>
                  <a:pt x="3289935" y="2497924"/>
                  <a:pt x="3941445" y="2718904"/>
                  <a:pt x="4513898" y="2794152"/>
                </a:cubicBezTo>
                <a:cubicBezTo>
                  <a:pt x="5095875" y="2871304"/>
                  <a:pt x="5554980" y="2790341"/>
                  <a:pt x="5841683" y="2562694"/>
                </a:cubicBezTo>
                <a:cubicBezTo>
                  <a:pt x="6168390" y="2302662"/>
                  <a:pt x="6257925" y="1849271"/>
                  <a:pt x="6102668" y="1252054"/>
                </a:cubicBezTo>
                <a:cubicBezTo>
                  <a:pt x="5969318" y="741514"/>
                  <a:pt x="6020753" y="376706"/>
                  <a:pt x="6256020" y="168109"/>
                </a:cubicBezTo>
                <a:cubicBezTo>
                  <a:pt x="6480810" y="-31916"/>
                  <a:pt x="7203281" y="27615"/>
                  <a:pt x="7391400" y="7136"/>
                </a:cubicBezTo>
                <a:cubicBezTo>
                  <a:pt x="7579519" y="-13343"/>
                  <a:pt x="7569677" y="13645"/>
                  <a:pt x="7384733" y="45236"/>
                </a:cubicBezTo>
                <a:cubicBezTo>
                  <a:pt x="7199789" y="76827"/>
                  <a:pt x="6550343" y="-41441"/>
                  <a:pt x="6281738" y="196684"/>
                </a:cubicBezTo>
                <a:cubicBezTo>
                  <a:pt x="6058853" y="394804"/>
                  <a:pt x="6011228" y="747229"/>
                  <a:pt x="6139815" y="1242529"/>
                </a:cubicBezTo>
                <a:cubicBezTo>
                  <a:pt x="6221730" y="1557806"/>
                  <a:pt x="6237923" y="1834031"/>
                  <a:pt x="6187440" y="2064537"/>
                </a:cubicBezTo>
                <a:cubicBezTo>
                  <a:pt x="6138863" y="2283612"/>
                  <a:pt x="6031230" y="2460777"/>
                  <a:pt x="5866448" y="2593174"/>
                </a:cubicBezTo>
                <a:cubicBezTo>
                  <a:pt x="5572125" y="2828441"/>
                  <a:pt x="5102543" y="2911309"/>
                  <a:pt x="4510088" y="2833204"/>
                </a:cubicBezTo>
                <a:cubicBezTo>
                  <a:pt x="3935730" y="2757004"/>
                  <a:pt x="3282315" y="2536024"/>
                  <a:pt x="2620328" y="2194077"/>
                </a:cubicBezTo>
                <a:cubicBezTo>
                  <a:pt x="1574483" y="2598889"/>
                  <a:pt x="927735" y="3251352"/>
                  <a:pt x="568643" y="3726649"/>
                </a:cubicBezTo>
                <a:cubicBezTo>
                  <a:pt x="180023" y="4242904"/>
                  <a:pt x="37148" y="4668672"/>
                  <a:pt x="36195" y="4673434"/>
                </a:cubicBezTo>
                <a:close/>
              </a:path>
            </a:pathLst>
          </a:custGeom>
          <a:gradFill>
            <a:gsLst>
              <a:gs pos="99000">
                <a:schemeClr val="accent2">
                  <a:alpha val="0"/>
                </a:schemeClr>
              </a:gs>
              <a:gs pos="32000">
                <a:srgbClr val="12ABDB">
                  <a:alpha val="17000"/>
                </a:srgbClr>
              </a:gs>
              <a:gs pos="17000">
                <a:schemeClr val="accent2">
                  <a:alpha val="0"/>
                </a:schemeClr>
              </a:gs>
              <a:gs pos="49000">
                <a:srgbClr val="12ABDB"/>
              </a:gs>
              <a:gs pos="70000">
                <a:schemeClr val="accent2"/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339007"/>
            <a:ext cx="11386134" cy="2031325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100000"/>
              </a:lnSpc>
              <a:defRPr sz="66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DD86A9-A101-4431-BC7F-D7A613B745E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E5232F-44F9-4DA7-8CAF-37E7E772B19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6443D4-9252-4F48-B3B1-DE1F07A5D421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0D6E549-1EDB-4087-A87E-246AD0B86307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59D2B6-7CA0-4DD1-ACF9-FE9B371E6A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752C13A-0707-4DB7-BEE5-11C70CC4104C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5218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rge title &amp; large RH imag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1B342561-1DD2-4DA7-BA2A-C8E3856F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692696"/>
            <a:ext cx="4562476" cy="2421466"/>
          </a:xfrm>
        </p:spPr>
        <p:txBody>
          <a:bodyPr vert="horz" lIns="72000" tIns="0" rIns="0" bIns="0" rtlCol="0" anchor="b">
            <a:noAutofit/>
          </a:bodyPr>
          <a:lstStyle>
            <a:lvl1pPr>
              <a:lnSpc>
                <a:spcPct val="80000"/>
              </a:lnSpc>
              <a:defRPr lang="en-GB" sz="5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C6DF15B-7249-491B-BFB7-9A33784178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813" y="3573040"/>
            <a:ext cx="4395787" cy="28082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586E72C-F96D-4BE1-996B-39A71EA9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28004" y="0"/>
            <a:ext cx="7063996" cy="6858000"/>
          </a:xfrm>
          <a:custGeom>
            <a:avLst/>
            <a:gdLst>
              <a:gd name="connsiteX0" fmla="*/ 6658543 w 7063996"/>
              <a:gd name="connsiteY0" fmla="*/ 205058 h 6858000"/>
              <a:gd name="connsiteX1" fmla="*/ 6434159 w 7063996"/>
              <a:gd name="connsiteY1" fmla="*/ 436971 h 6858000"/>
              <a:gd name="connsiteX2" fmla="*/ 6511887 w 7063996"/>
              <a:gd name="connsiteY2" fmla="*/ 551459 h 6858000"/>
              <a:gd name="connsiteX3" fmla="*/ 6591081 w 7063996"/>
              <a:gd name="connsiteY3" fmla="*/ 552927 h 6858000"/>
              <a:gd name="connsiteX4" fmla="*/ 6623162 w 7063996"/>
              <a:gd name="connsiteY4" fmla="*/ 536965 h 6858000"/>
              <a:gd name="connsiteX5" fmla="*/ 6649544 w 7063996"/>
              <a:gd name="connsiteY5" fmla="*/ 513474 h 6858000"/>
              <a:gd name="connsiteX6" fmla="*/ 6642500 w 7063996"/>
              <a:gd name="connsiteY6" fmla="*/ 536398 h 6858000"/>
              <a:gd name="connsiteX7" fmla="*/ 6577699 w 7063996"/>
              <a:gd name="connsiteY7" fmla="*/ 579359 h 6858000"/>
              <a:gd name="connsiteX8" fmla="*/ 6631998 w 7063996"/>
              <a:gd name="connsiteY8" fmla="*/ 594046 h 6858000"/>
              <a:gd name="connsiteX9" fmla="*/ 6761140 w 7063996"/>
              <a:gd name="connsiteY9" fmla="*/ 551453 h 6858000"/>
              <a:gd name="connsiteX10" fmla="*/ 6696569 w 7063996"/>
              <a:gd name="connsiteY10" fmla="*/ 494172 h 6858000"/>
              <a:gd name="connsiteX11" fmla="*/ 6761140 w 7063996"/>
              <a:gd name="connsiteY11" fmla="*/ 525016 h 6858000"/>
              <a:gd name="connsiteX12" fmla="*/ 6846372 w 7063996"/>
              <a:gd name="connsiteY12" fmla="*/ 467391 h 6858000"/>
              <a:gd name="connsiteX13" fmla="*/ 6853587 w 7063996"/>
              <a:gd name="connsiteY13" fmla="*/ 431058 h 6858000"/>
              <a:gd name="connsiteX14" fmla="*/ 6853595 w 7063996"/>
              <a:gd name="connsiteY14" fmla="*/ 431100 h 6858000"/>
              <a:gd name="connsiteX15" fmla="*/ 6853595 w 7063996"/>
              <a:gd name="connsiteY15" fmla="*/ 431017 h 6858000"/>
              <a:gd name="connsiteX16" fmla="*/ 6853595 w 7063996"/>
              <a:gd name="connsiteY16" fmla="*/ 428164 h 6858000"/>
              <a:gd name="connsiteX17" fmla="*/ 6781734 w 7063996"/>
              <a:gd name="connsiteY17" fmla="*/ 279916 h 6858000"/>
              <a:gd name="connsiteX18" fmla="*/ 6668809 w 7063996"/>
              <a:gd name="connsiteY18" fmla="*/ 209461 h 6858000"/>
              <a:gd name="connsiteX19" fmla="*/ 6658543 w 7063996"/>
              <a:gd name="connsiteY19" fmla="*/ 205058 h 6858000"/>
              <a:gd name="connsiteX20" fmla="*/ 0 w 7063996"/>
              <a:gd name="connsiteY20" fmla="*/ 0 h 6858000"/>
              <a:gd name="connsiteX21" fmla="*/ 7063996 w 7063996"/>
              <a:gd name="connsiteY21" fmla="*/ 0 h 6858000"/>
              <a:gd name="connsiteX22" fmla="*/ 7063996 w 7063996"/>
              <a:gd name="connsiteY22" fmla="*/ 6858000 h 6858000"/>
              <a:gd name="connsiteX23" fmla="*/ 0 w 7063996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063996" h="6858000">
                <a:moveTo>
                  <a:pt x="6658543" y="205058"/>
                </a:moveTo>
                <a:cubicBezTo>
                  <a:pt x="6608680" y="265238"/>
                  <a:pt x="6434159" y="310740"/>
                  <a:pt x="6434159" y="436971"/>
                </a:cubicBezTo>
                <a:cubicBezTo>
                  <a:pt x="6434159" y="486876"/>
                  <a:pt x="6464957" y="533846"/>
                  <a:pt x="6511887" y="551459"/>
                </a:cubicBezTo>
                <a:cubicBezTo>
                  <a:pt x="6538285" y="561734"/>
                  <a:pt x="6564683" y="561734"/>
                  <a:pt x="6591081" y="552927"/>
                </a:cubicBezTo>
                <a:cubicBezTo>
                  <a:pt x="6602814" y="549258"/>
                  <a:pt x="6613446" y="543753"/>
                  <a:pt x="6623162" y="536965"/>
                </a:cubicBezTo>
                <a:lnTo>
                  <a:pt x="6649544" y="513474"/>
                </a:lnTo>
                <a:lnTo>
                  <a:pt x="6642500" y="536398"/>
                </a:lnTo>
                <a:cubicBezTo>
                  <a:pt x="6630805" y="558154"/>
                  <a:pt x="6606316" y="574953"/>
                  <a:pt x="6577699" y="579359"/>
                </a:cubicBezTo>
                <a:cubicBezTo>
                  <a:pt x="6586504" y="588171"/>
                  <a:pt x="6607050" y="594046"/>
                  <a:pt x="6631998" y="594046"/>
                </a:cubicBezTo>
                <a:cubicBezTo>
                  <a:pt x="6677491" y="594046"/>
                  <a:pt x="6733257" y="580827"/>
                  <a:pt x="6761140" y="551453"/>
                </a:cubicBezTo>
                <a:cubicBezTo>
                  <a:pt x="6722985" y="552921"/>
                  <a:pt x="6698037" y="527953"/>
                  <a:pt x="6696569" y="494172"/>
                </a:cubicBezTo>
                <a:cubicBezTo>
                  <a:pt x="6714179" y="516203"/>
                  <a:pt x="6736192" y="525016"/>
                  <a:pt x="6761140" y="525016"/>
                </a:cubicBezTo>
                <a:cubicBezTo>
                  <a:pt x="6799663" y="525016"/>
                  <a:pt x="6832407" y="501057"/>
                  <a:pt x="6846372" y="467391"/>
                </a:cubicBezTo>
                <a:lnTo>
                  <a:pt x="6853587" y="431058"/>
                </a:lnTo>
                <a:lnTo>
                  <a:pt x="6853595" y="431100"/>
                </a:lnTo>
                <a:lnTo>
                  <a:pt x="6853595" y="431017"/>
                </a:lnTo>
                <a:lnTo>
                  <a:pt x="6853595" y="428164"/>
                </a:lnTo>
                <a:cubicBezTo>
                  <a:pt x="6853595" y="369452"/>
                  <a:pt x="6824264" y="319547"/>
                  <a:pt x="6781734" y="279916"/>
                </a:cubicBezTo>
                <a:cubicBezTo>
                  <a:pt x="6749469" y="249092"/>
                  <a:pt x="6709872" y="227075"/>
                  <a:pt x="6668809" y="209461"/>
                </a:cubicBezTo>
                <a:cubicBezTo>
                  <a:pt x="6665875" y="207994"/>
                  <a:pt x="6662942" y="206526"/>
                  <a:pt x="6658543" y="205058"/>
                </a:cubicBezTo>
                <a:close/>
                <a:moveTo>
                  <a:pt x="0" y="0"/>
                </a:moveTo>
                <a:lnTo>
                  <a:pt x="7063996" y="0"/>
                </a:lnTo>
                <a:lnTo>
                  <a:pt x="706399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 with alt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31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rple">
    <p:bg>
      <p:bgPr>
        <a:solidFill>
          <a:srgbClr val="2B0A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146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8C36DE-BE7C-4EA8-8C11-63DF35071C7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832A913-EBD0-4A52-9BC5-C515E20AA2D2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7C00F4-BABA-40DB-9C59-16A7B33536DE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6629252-ADFC-4FC9-85E5-6800A45F303B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B5264D-26DE-4A16-881C-0B8EE6975DF9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78FE54-3447-4979-8CE3-A274C8BD5A44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 1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>
            <a:extLst>
              <a:ext uri="{FF2B5EF4-FFF2-40B4-BE49-F238E27FC236}">
                <a16:creationId xmlns:a16="http://schemas.microsoft.com/office/drawing/2014/main" id="{CFD4BD67-7A96-4F02-AD8B-7157189FD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t="23693" r="10370" b="21576"/>
          <a:stretch/>
        </p:blipFill>
        <p:spPr>
          <a:xfrm rot="1808368" flipV="1">
            <a:off x="4403152" y="337083"/>
            <a:ext cx="8831279" cy="4103533"/>
          </a:xfrm>
          <a:prstGeom prst="rect">
            <a:avLst/>
          </a:prstGeom>
        </p:spPr>
      </p:pic>
      <p:pic>
        <p:nvPicPr>
          <p:cNvPr id="21" name="Picture 7" descr="facebook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496801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4968013"/>
            <a:ext cx="333195" cy="333195"/>
          </a:xfrm>
          <a:prstGeom prst="rect">
            <a:avLst/>
          </a:prstGeom>
          <a:noFill/>
        </p:spPr>
      </p:pic>
      <p:pic>
        <p:nvPicPr>
          <p:cNvPr id="18" name="Picture 4" descr="SlideShare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496801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5" descr="Twitter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496801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6" descr="YouTube">
            <a:hlinkClick r:id="rId11"/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4968013"/>
            <a:ext cx="333195" cy="333195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426720" y="5810190"/>
            <a:ext cx="3293016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2022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BF7E9C-FD5C-450A-A1FB-17FC5765ED6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1020" y="984393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D26A2F9-4026-4DA7-B00A-AE48A8B0CD4D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DCE7524-34A1-429B-91AD-74BE1F944E0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68A571-28DB-453F-861D-36D50723ED4D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3DB0AA-5015-4FEA-A32D-44257CF2BED3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E8CD59B-E3D8-4E45-86AA-3D0BB06038CE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736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 2">
    <p:bg>
      <p:bgPr>
        <a:solidFill>
          <a:srgbClr val="2729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0489A022-D524-4B27-A5EC-7E24500CC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4" y="1295400"/>
            <a:ext cx="9702386" cy="6043284"/>
          </a:xfrm>
          <a:prstGeom prst="rect">
            <a:avLst/>
          </a:prstGeom>
        </p:spPr>
      </p:pic>
      <p:pic>
        <p:nvPicPr>
          <p:cNvPr id="22" name="Picture 7" descr="facebook">
            <a:hlinkClick r:id="rId3"/>
            <a:extLst>
              <a:ext uri="{FF2B5EF4-FFF2-40B4-BE49-F238E27FC236}">
                <a16:creationId xmlns:a16="http://schemas.microsoft.com/office/drawing/2014/main" id="{BCC76D32-C587-45AA-A26C-ED5B038C8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" y="5328053"/>
            <a:ext cx="333195" cy="333195"/>
          </a:xfrm>
          <a:prstGeom prst="rect">
            <a:avLst/>
          </a:prstGeom>
          <a:noFill/>
        </p:spPr>
      </p:pic>
      <p:pic>
        <p:nvPicPr>
          <p:cNvPr id="17" name="Picture 2" descr="LinkedIn">
            <a:hlinkClick r:id="rId5"/>
            <a:extLst>
              <a:ext uri="{FF2B5EF4-FFF2-40B4-BE49-F238E27FC236}">
                <a16:creationId xmlns:a16="http://schemas.microsoft.com/office/drawing/2014/main" id="{F6DF1D6E-8462-43E1-AFC5-8A5C85502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97" y="5328053"/>
            <a:ext cx="333195" cy="333195"/>
          </a:xfrm>
          <a:prstGeom prst="rect">
            <a:avLst/>
          </a:prstGeom>
          <a:noFill/>
        </p:spPr>
      </p:pic>
      <p:pic>
        <p:nvPicPr>
          <p:cNvPr id="19" name="Picture 4" descr="SlideShare">
            <a:hlinkClick r:id="rId7"/>
            <a:extLst>
              <a:ext uri="{FF2B5EF4-FFF2-40B4-BE49-F238E27FC236}">
                <a16:creationId xmlns:a16="http://schemas.microsoft.com/office/drawing/2014/main" id="{DA74C6D2-FFE3-4CE8-B52D-0A33097A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93474" y="5328053"/>
            <a:ext cx="333195" cy="333195"/>
          </a:xfrm>
          <a:prstGeom prst="rect">
            <a:avLst/>
          </a:prstGeom>
          <a:noFill/>
        </p:spPr>
      </p:pic>
      <p:pic>
        <p:nvPicPr>
          <p:cNvPr id="20" name="Picture 5" descr="Twitter">
            <a:hlinkClick r:id="rId9"/>
            <a:extLst>
              <a:ext uri="{FF2B5EF4-FFF2-40B4-BE49-F238E27FC236}">
                <a16:creationId xmlns:a16="http://schemas.microsoft.com/office/drawing/2014/main" id="{14E10122-92A2-4535-9737-8C1BE0EE0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76851" y="5328053"/>
            <a:ext cx="333195" cy="333195"/>
          </a:xfrm>
          <a:prstGeom prst="rect">
            <a:avLst/>
          </a:prstGeom>
          <a:noFill/>
        </p:spPr>
      </p:pic>
      <p:pic>
        <p:nvPicPr>
          <p:cNvPr id="21" name="Picture 6" descr="YouTube">
            <a:hlinkClick r:id="rId11"/>
            <a:extLst>
              <a:ext uri="{FF2B5EF4-FFF2-40B4-BE49-F238E27FC236}">
                <a16:creationId xmlns:a16="http://schemas.microsoft.com/office/drawing/2014/main" id="{BA6EF96A-02CA-41A1-9095-358FE74866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60227" y="5328053"/>
            <a:ext cx="333195" cy="333195"/>
          </a:xfrm>
          <a:prstGeom prst="rect">
            <a:avLst/>
          </a:prstGeom>
          <a:noFill/>
        </p:spPr>
      </p:pic>
      <p:sp>
        <p:nvSpPr>
          <p:cNvPr id="57" name="Rectangle 56"/>
          <p:cNvSpPr/>
          <p:nvPr/>
        </p:nvSpPr>
        <p:spPr>
          <a:xfrm>
            <a:off x="426720" y="5840235"/>
            <a:ext cx="3221008" cy="40011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This presentation contains information that may be privileged or confidential and is the property of the Capgemini Group.</a:t>
            </a:r>
          </a:p>
          <a:p>
            <a:pPr lvl="0">
              <a:spcAft>
                <a:spcPts val="600"/>
              </a:spcAft>
            </a:pPr>
            <a:r>
              <a:rPr lang="en-US" sz="700" noProof="0" dirty="0">
                <a:solidFill>
                  <a:schemeClr val="bg1"/>
                </a:solidFill>
                <a:latin typeface="Ubuntu" panose="020B0504030602030204" pitchFamily="34" charset="0"/>
                <a:cs typeface="Arial"/>
              </a:rPr>
              <a:t>Copyright © 2022 Capgemini. All rights reserved.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5BE2A4-4ACC-4E54-9A85-77DFC7F65F01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61718" y="5747778"/>
            <a:ext cx="2231297" cy="501650"/>
            <a:chOff x="9550400" y="612775"/>
            <a:chExt cx="2231297" cy="50165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E61B69-C06F-4D0A-9437-BC399186700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F08509-FA85-4193-A497-0E692E886745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0793F6-8550-4F9A-98A1-4BD1C63DE3E6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68DDBF-3EE2-4BFD-9E41-A500A2DB8E1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2E4E1F-DFDD-4EF6-8781-D2EC7D60F89D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47345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FF91-77FA-419D-AFED-6F8624441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F98A4-2A9F-4235-80B6-B8B297DF7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9D117-B39F-4C2A-B85D-EDD798C1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AD7F0-4E67-41C5-866C-11179179F51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3ED1-4BE5-4AEC-B893-65615FD7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7202-C4A3-4E53-A2C5-4472504A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8F87-ECEF-4106-91EA-077DAFA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78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arge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58425"/>
            <a:ext cx="11277600" cy="822325"/>
          </a:xfrm>
        </p:spPr>
        <p:txBody>
          <a:bodyPr lIns="36000" tIns="14400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EA84EC-0E0C-41F6-8286-BC5A87DC6C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135545"/>
            <a:ext cx="11277600" cy="2585323"/>
          </a:xfrm>
        </p:spPr>
        <p:txBody>
          <a:bodyPr anchor="ctr" anchorCtr="0">
            <a:spAutoFit/>
          </a:bodyPr>
          <a:lstStyle>
            <a:lvl1pPr marL="0" indent="0" algn="l">
              <a:lnSpc>
                <a:spcPct val="70000"/>
              </a:lnSpc>
              <a:spcAft>
                <a:spcPts val="0"/>
              </a:spcAft>
              <a:buFontTx/>
              <a:buNone/>
              <a:defRPr sz="8000" b="1" cap="all" baseline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E1ECB5-DB51-4283-B8B9-FBB99B30DD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16023" y="622911"/>
            <a:ext cx="2231297" cy="501650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8307B4-0823-4CCD-9A0B-FC8313B6A1CE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EF37526-68C2-4CC7-BFA8-D9A1ECDD5F86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1D688A-C2B9-40DF-8BDB-7397CB9DF4C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08CDC8B-4E52-45D7-922E-07333CE529A6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15A298-0196-4231-B123-8DDB35B79DA6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647225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40C396-6AE9-4D76-A223-20E91B03660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04551-0A43-448B-9BC4-076647B2D2F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7D7C248-3780-4A7C-95A8-D356BF27AD73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17CBF3A-5C0A-4C4E-9FD3-E028E791FE81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D80AA6-A949-4FC4-8CD0-6E6D7300DF2C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8743398-464F-49A4-8D54-C73C461670F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TITLE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2022.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4021" r:id="rId4"/>
    <p:sldLayoutId id="2147484020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4026" r:id="rId11"/>
    <p:sldLayoutId id="2147483972" r:id="rId12"/>
    <p:sldLayoutId id="2147483973" r:id="rId13"/>
    <p:sldLayoutId id="2147483974" r:id="rId14"/>
    <p:sldLayoutId id="2147483975" r:id="rId15"/>
    <p:sldLayoutId id="2147483978" r:id="rId16"/>
    <p:sldLayoutId id="2147483980" r:id="rId17"/>
    <p:sldLayoutId id="2147483981" r:id="rId18"/>
    <p:sldLayoutId id="2147483983" r:id="rId19"/>
    <p:sldLayoutId id="2147483984" r:id="rId20"/>
    <p:sldLayoutId id="2147483985" r:id="rId21"/>
    <p:sldLayoutId id="2147484027" r:id="rId22"/>
    <p:sldLayoutId id="2147484028" r:id="rId23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8D696E-B4E9-4F10-824F-B9B79E98B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1371601"/>
            <a:ext cx="11386134" cy="2209800"/>
          </a:xfrm>
        </p:spPr>
        <p:txBody>
          <a:bodyPr/>
          <a:lstStyle/>
          <a:p>
            <a:r>
              <a:rPr lang="en-GB" dirty="0"/>
              <a:t>ONLINE BANKING APPLICATION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65D8CDD-4C58-4EBA-861D-05FBDBE6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242574"/>
            <a:ext cx="6267251" cy="307777"/>
          </a:xfrm>
        </p:spPr>
        <p:txBody>
          <a:bodyPr/>
          <a:lstStyle/>
          <a:p>
            <a:r>
              <a:rPr lang="en-GB" dirty="0"/>
              <a:t>September 2022</a:t>
            </a:r>
          </a:p>
        </p:txBody>
      </p:sp>
    </p:spTree>
    <p:extLst>
      <p:ext uri="{BB962C8B-B14F-4D97-AF65-F5344CB8AC3E}">
        <p14:creationId xmlns:p14="http://schemas.microsoft.com/office/powerpoint/2010/main" val="386753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02-Vibrant Blue">
            <a:extLst>
              <a:ext uri="{FF2B5EF4-FFF2-40B4-BE49-F238E27FC236}">
                <a16:creationId xmlns:a16="http://schemas.microsoft.com/office/drawing/2014/main" id="{82321FBA-9126-4CE3-85AE-F46EBAC0B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71" y="1001031"/>
            <a:ext cx="8816231" cy="42107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584AC-DBBE-4B47-9A7E-7A7C2D8CF1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44900" y="1644650"/>
            <a:ext cx="8547100" cy="356711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THE</a:t>
            </a:r>
            <a:b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FUTURE</a:t>
            </a:r>
            <a:b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8000" b="1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YOU WANT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EFB4F0C-582D-4C12-B5AC-EA88D4399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6018063"/>
            <a:ext cx="11277600" cy="822325"/>
          </a:xfrm>
        </p:spPr>
        <p:txBody>
          <a:bodyPr/>
          <a:lstStyle/>
          <a:p>
            <a:pPr algn="r"/>
            <a:r>
              <a:rPr lang="en-US" dirty="0"/>
              <a:t>capgemini.com</a:t>
            </a:r>
          </a:p>
        </p:txBody>
      </p:sp>
    </p:spTree>
    <p:extLst>
      <p:ext uri="{BB962C8B-B14F-4D97-AF65-F5344CB8AC3E}">
        <p14:creationId xmlns:p14="http://schemas.microsoft.com/office/powerpoint/2010/main" val="1416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8D696E-B4E9-4F10-824F-B9B79E98B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0400" y="5108377"/>
            <a:ext cx="4648200" cy="1231106"/>
          </a:xfrm>
        </p:spPr>
        <p:txBody>
          <a:bodyPr/>
          <a:lstStyle/>
          <a:p>
            <a:r>
              <a:rPr lang="en-GB" sz="4000" dirty="0"/>
              <a:t>Team mentor</a:t>
            </a:r>
            <a:br>
              <a:rPr lang="en-GB" sz="4000" dirty="0"/>
            </a:br>
            <a:r>
              <a:rPr lang="en-GB" sz="4000" dirty="0"/>
              <a:t>      </a:t>
            </a:r>
            <a:r>
              <a:rPr lang="en-GB" sz="2400" dirty="0"/>
              <a:t>Roshni </a:t>
            </a:r>
            <a:r>
              <a:rPr lang="en-GB" sz="2400" dirty="0" err="1"/>
              <a:t>Dhakate</a:t>
            </a:r>
            <a:endParaRPr lang="en-GB" sz="24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65D8CDD-4C58-4EBA-861D-05FBDBE6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1905000"/>
            <a:ext cx="6267251" cy="2154436"/>
          </a:xfrm>
        </p:spPr>
        <p:txBody>
          <a:bodyPr/>
          <a:lstStyle/>
          <a:p>
            <a:r>
              <a:rPr lang="en-GB" sz="2400" b="1" dirty="0"/>
              <a:t>Kedar Watile</a:t>
            </a:r>
          </a:p>
          <a:p>
            <a:r>
              <a:rPr lang="en-GB" sz="2400" b="1" dirty="0"/>
              <a:t>Lavanya Yadapally</a:t>
            </a:r>
          </a:p>
          <a:p>
            <a:r>
              <a:rPr lang="en-GB" sz="2400" b="1" dirty="0"/>
              <a:t>Harshavarddhan</a:t>
            </a:r>
          </a:p>
          <a:p>
            <a:r>
              <a:rPr lang="en-GB" sz="2400" b="1" dirty="0"/>
              <a:t>R S Chinmayee</a:t>
            </a:r>
          </a:p>
          <a:p>
            <a:r>
              <a:rPr lang="en-GB" sz="2400" b="1" dirty="0"/>
              <a:t>Trakshay Balagotra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A3E4668-29C5-4318-A582-6D07CE883D00}"/>
              </a:ext>
            </a:extLst>
          </p:cNvPr>
          <p:cNvSpPr txBox="1">
            <a:spLocks/>
          </p:cNvSpPr>
          <p:nvPr/>
        </p:nvSpPr>
        <p:spPr>
          <a:xfrm>
            <a:off x="404813" y="1137047"/>
            <a:ext cx="11538534" cy="615553"/>
          </a:xfrm>
          <a:prstGeom prst="rect">
            <a:avLst/>
          </a:prstGeom>
        </p:spPr>
        <p:txBody>
          <a:bodyPr vert="horz" wrap="square" lIns="36000" tIns="0" rIns="36000" bIns="0" rtlCol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6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r>
              <a:rPr lang="en-GB" sz="4000" dirty="0"/>
              <a:t>Team member </a:t>
            </a:r>
          </a:p>
        </p:txBody>
      </p:sp>
    </p:spTree>
    <p:extLst>
      <p:ext uri="{BB962C8B-B14F-4D97-AF65-F5344CB8AC3E}">
        <p14:creationId xmlns:p14="http://schemas.microsoft.com/office/powerpoint/2010/main" val="26902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1A4-47E3-45E5-A825-0E483FD0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1015068"/>
            <a:ext cx="4562476" cy="813732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00ED-8843-4A11-8FCC-1D428729BD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813" y="2286000"/>
            <a:ext cx="4395787" cy="3657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  online banking app with admin and  customer roles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Account opening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Performing Credit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Performing Debit operation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Applying loan and processing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3EF8B6-D2AF-4D78-B4FB-B3A17BF7F24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4" t="5357" r="-824" b="5357"/>
          <a:stretch/>
        </p:blipFill>
        <p:spPr>
          <a:xfrm>
            <a:off x="5128004" y="0"/>
            <a:ext cx="7063996" cy="6858000"/>
          </a:xfrm>
        </p:spPr>
      </p:pic>
    </p:spTree>
    <p:extLst>
      <p:ext uri="{BB962C8B-B14F-4D97-AF65-F5344CB8AC3E}">
        <p14:creationId xmlns:p14="http://schemas.microsoft.com/office/powerpoint/2010/main" val="18285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0C5BC58-E9EB-463B-8990-6F9B1AF3FD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834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000" y="457200"/>
            <a:ext cx="10159999" cy="5715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10">
            <a:fgClr>
              <a:srgbClr val="00B050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192725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2054DC0-8156-46B0-9DB0-372916D53C2F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" t="5357" r="249" b="5357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63101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4DE0814-4DC7-493F-8D74-7CC27E30603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t="5357" r="-505" b="5357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40628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1A4-47E3-45E5-A825-0E483FD0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692696"/>
            <a:ext cx="4562476" cy="1136104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00ED-8843-4A11-8FCC-1D428729BD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4813" y="2752725"/>
            <a:ext cx="4395787" cy="3200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Spring Boot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Angular 7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Oracle 11g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Spring Initializr Java Support - Visual Studio Marketplace">
            <a:extLst>
              <a:ext uri="{FF2B5EF4-FFF2-40B4-BE49-F238E27FC236}">
                <a16:creationId xmlns:a16="http://schemas.microsoft.com/office/drawing/2014/main" id="{D3FF5D39-D649-4DB0-9682-F7C2BCBE0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2695575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Angular - PRESS KIT">
            <a:extLst>
              <a:ext uri="{FF2B5EF4-FFF2-40B4-BE49-F238E27FC236}">
                <a16:creationId xmlns:a16="http://schemas.microsoft.com/office/drawing/2014/main" id="{2432A029-2158-4879-A9C5-8267389B46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86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3AD32-F685-42D8-A279-E98384AD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338" y="3711801"/>
            <a:ext cx="741741" cy="741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3E526-9E5D-4CC6-A755-2B84A947D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62" y="4544634"/>
            <a:ext cx="951291" cy="951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2C6DD7-1D1E-4C9C-BD46-E05824A74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0459" y="1180495"/>
            <a:ext cx="757394" cy="619125"/>
          </a:xfrm>
          <a:prstGeom prst="rect">
            <a:avLst/>
          </a:prstGeom>
        </p:spPr>
      </p:pic>
      <p:pic>
        <p:nvPicPr>
          <p:cNvPr id="15" name="Picture Placeholder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2646FF3-A0BD-40F2-A5AE-1EB67E3C549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4" r="11374"/>
          <a:stretch/>
        </p:blipFill>
        <p:spPr>
          <a:xfrm>
            <a:off x="4800601" y="0"/>
            <a:ext cx="7391400" cy="6858000"/>
          </a:xfrm>
        </p:spPr>
      </p:pic>
    </p:spTree>
    <p:extLst>
      <p:ext uri="{BB962C8B-B14F-4D97-AF65-F5344CB8AC3E}">
        <p14:creationId xmlns:p14="http://schemas.microsoft.com/office/powerpoint/2010/main" val="121655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51A4-47E3-45E5-A825-0E483FD0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692696"/>
            <a:ext cx="4562476" cy="1136104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00ED-8843-4A11-8FCC-1D428729BD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0507" y="1905000"/>
            <a:ext cx="5169693" cy="441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Creating a Super Admin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Testing entire application with J-unit +angular test cases + selenium test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Deployment on AWS ( in pipeline)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Adding more functionality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Applying design and CSS stuffs to make it as per industry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8D39CB1-6E2B-436C-A8B3-588A79FB8C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-8468" t="-8201" r="-8468" b="-8201"/>
          <a:stretch/>
        </p:blipFill>
        <p:spPr>
          <a:xfrm>
            <a:off x="5943600" y="76200"/>
            <a:ext cx="61722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7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en and paper on a table&#10;&#10;Description automatically generated with low confidence">
            <a:extLst>
              <a:ext uri="{FF2B5EF4-FFF2-40B4-BE49-F238E27FC236}">
                <a16:creationId xmlns:a16="http://schemas.microsoft.com/office/drawing/2014/main" id="{85BC823D-0A25-4D11-A9EC-53008FDAAD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2" b="1018"/>
          <a:stretch/>
        </p:blipFill>
        <p:spPr>
          <a:xfrm>
            <a:off x="20" y="10"/>
            <a:ext cx="12191980" cy="6857990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B00ED-8843-4A11-8FCC-1D428729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>
            <a:norm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14463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Capgemini2021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ppt-Capgemini_Standard-Template_2022.pptx" id="{4E267CF8-9105-4C04-8A4B-7AEE8CF5A090}" vid="{CF555E12-DAD9-47F9-A47B-5AD9CFEEC164}"/>
    </a:ext>
  </a:extLst>
</a:theme>
</file>

<file path=ppt/theme/theme2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tity xmlns="f1122fed-4606-4ec8-90ef-13536176a38c">Capgemini Group</Entity>
    <Classification xmlns="f1122fed-4606-4ec8-90ef-13536176a38c">Company Public (Sec 0)</Classification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DB8F1B61B4E349B1D07C13E9DB8DAC" ma:contentTypeVersion="9" ma:contentTypeDescription="Crée un document." ma:contentTypeScope="" ma:versionID="c4b8dcacc5dda4acca8dbac7a1e3a0c9">
  <xsd:schema xmlns:xsd="http://www.w3.org/2001/XMLSchema" xmlns:xs="http://www.w3.org/2001/XMLSchema" xmlns:p="http://schemas.microsoft.com/office/2006/metadata/properties" xmlns:ns2="f1122fed-4606-4ec8-90ef-13536176a38c" xmlns:ns3="83fd27e2-85d6-4e10-9bbd-a3e555ecf21b" targetNamespace="http://schemas.microsoft.com/office/2006/metadata/properties" ma:root="true" ma:fieldsID="7537925aab904629113bea5a06b0675c" ns2:_="" ns3:_="">
    <xsd:import namespace="f1122fed-4606-4ec8-90ef-13536176a38c"/>
    <xsd:import namespace="83fd27e2-85d6-4e10-9bbd-a3e555ecf21b"/>
    <xsd:element name="properties">
      <xsd:complexType>
        <xsd:sequence>
          <xsd:element name="documentManagement">
            <xsd:complexType>
              <xsd:all>
                <xsd:element ref="ns2:Entity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Classification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22fed-4606-4ec8-90ef-13536176a38c" elementFormDefault="qualified">
    <xsd:import namespace="http://schemas.microsoft.com/office/2006/documentManagement/types"/>
    <xsd:import namespace="http://schemas.microsoft.com/office/infopath/2007/PartnerControls"/>
    <xsd:element name="Entity" ma:index="8" ma:displayName="Entity" ma:format="RadioButtons" ma:internalName="Entity">
      <xsd:simpleType>
        <xsd:restriction base="dms:Choice">
          <xsd:enumeration value="Capgemini Group"/>
          <xsd:enumeration value="Capgemini Invent"/>
          <xsd:enumeration value="Group IT"/>
          <xsd:enumeration value="Sogeti"/>
          <xsd:enumeration value="Capgemini Engineering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Classification" ma:index="13" ma:displayName="Classification" ma:description="Data Classification" ma:format="RadioButtons" ma:internalName="Classification">
      <xsd:simpleType>
        <xsd:restriction base="dms:Choice">
          <xsd:enumeration value="Company Public (Sec 0)"/>
          <xsd:enumeration value="Company Confidential (Sec 1)"/>
          <xsd:enumeration value="Company Restricted (Sec 2)"/>
          <xsd:enumeration value="Company Sensitive (Sec 3)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d27e2-85d6-4e10-9bbd-a3e555ecf21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65F6DA-EDFD-4C3F-B2EB-EDE359E124E2}">
  <ds:schemaRefs>
    <ds:schemaRef ds:uri="http://schemas.microsoft.com/office/2006/documentManagement/types"/>
    <ds:schemaRef ds:uri="866c9c41-2c2c-4d95-92e3-745332f54785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85ebd0df-9687-47ef-b5a5-617eb7dd465e"/>
    <ds:schemaRef ds:uri="http://schemas.openxmlformats.org/package/2006/metadata/core-properties"/>
    <ds:schemaRef ds:uri="http://www.w3.org/XML/1998/namespace"/>
    <ds:schemaRef ds:uri="http://purl.org/dc/terms/"/>
    <ds:schemaRef ds:uri="f1122fed-4606-4ec8-90ef-13536176a38c"/>
  </ds:schemaRefs>
</ds:datastoreItem>
</file>

<file path=customXml/itemProps2.xml><?xml version="1.0" encoding="utf-8"?>
<ds:datastoreItem xmlns:ds="http://schemas.openxmlformats.org/officeDocument/2006/customXml" ds:itemID="{3D70F2B7-4FFD-4DEA-A979-A7A73CB803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22fed-4606-4ec8-90ef-13536176a38c"/>
    <ds:schemaRef ds:uri="83fd27e2-85d6-4e10-9bbd-a3e555ecf2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B09ECE-D1C0-42A5-B69E-8C88764DB9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Capgemini template-Standard-2022</Template>
  <TotalTime>300</TotalTime>
  <Words>111</Words>
  <Application>Microsoft Office PowerPoint</Application>
  <PresentationFormat>Widescreen</PresentationFormat>
  <Paragraphs>40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Ubuntu</vt:lpstr>
      <vt:lpstr>Ubuntu Medium</vt:lpstr>
      <vt:lpstr>Wingdings</vt:lpstr>
      <vt:lpstr>Arial</vt:lpstr>
      <vt:lpstr>Ubuntu Light</vt:lpstr>
      <vt:lpstr>Capgemini2021</vt:lpstr>
      <vt:lpstr>ONLINE BANKING APPLICATION</vt:lpstr>
      <vt:lpstr>Team mentor       Roshni Dhakate</vt:lpstr>
      <vt:lpstr>Features</vt:lpstr>
      <vt:lpstr>PowerPoint Presentation</vt:lpstr>
      <vt:lpstr>PowerPoint Presentation</vt:lpstr>
      <vt:lpstr>PowerPoint Presentation</vt:lpstr>
      <vt:lpstr>Tools</vt:lpstr>
      <vt:lpstr>Future Scope</vt:lpstr>
      <vt:lpstr>PowerPoint Presentation</vt:lpstr>
      <vt:lpstr>GET THE   FUTURE  YOU WANT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BANKING APPLICATION</dc:title>
  <dc:subject>Capgemini template</dc:subject>
  <dc:creator>., Harshavarddhan</dc:creator>
  <cp:lastModifiedBy>., Harshavarddhan</cp:lastModifiedBy>
  <cp:revision>7</cp:revision>
  <dcterms:created xsi:type="dcterms:W3CDTF">2022-08-30T10:18:37Z</dcterms:created>
  <dcterms:modified xsi:type="dcterms:W3CDTF">2022-09-05T09:29:24Z</dcterms:modified>
  <cp:category>Enter Data Classification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0x010100E3DB8F1B61B4E349B1D07C13E9DB8DAC</vt:lpwstr>
  </property>
</Properties>
</file>