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77C705-2356-4B1A-8BF0-C2479B9BB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2EA179-AD52-49AB-8FE8-D3AD260712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6C49C1-2B38-47AC-B824-010B0B3A13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00DFDD-7549-4EE3-B9C5-D4A1E2112A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F8E18-1D62-4ED6-A802-5F7ECE05D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55731-DE16-466D-908A-A044BDD890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A4480-77A3-4A9C-AB7A-CF6EFA893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313CD-DD77-4CC0-B499-7E540FCF86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56373-1603-4C49-A7F3-F0BD1A2D10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813F9-819E-4978-BCB5-DC9EFD324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946C8-B0D2-42CA-B189-B0F82C4EBD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C012FF-2A39-43F6-93C1-778C89B36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3E830E-1A8C-42C2-841F-845B25190F0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iPSC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484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n=1.7806488041608826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K1=0.15436828977537623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K2=1.3555427469456476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a1=3.474394518518872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a2=7.491216060888568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Decay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c1=0.0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c2=4.321399022523138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71520" y="78012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500000" y="3420000"/>
            <a:ext cx="6839640" cy="11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Partial reactivation data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n=7.11571284125255,,,,,,,,,,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K1=0.4560846496871047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K2=5.674872137377883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a1=7.040032083647233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a2=8.479222810130448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K3=8.904512270574493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K4=5.83245898085965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b1=2.007216053148987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b2=6.906203268097633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c1=8.466747935163625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c2=9.705502768690057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72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iPSC data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n=8.936981219947606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K1=1.3990992305195387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K2=0.3221065014216531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a1=2.9266333841920447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a2=5.308039050047207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K3=7.376528051381408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K4=4.702799241585233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b1=0.0005739605106166236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b2=2.252582943610238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c1=9.654362711087279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c2=8.887035691770519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72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partial reactivation data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n=9.991241732052561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K1=0.3768879392783617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K2=0.31675724987644216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a1=3.7651204168974264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a2=1.0611964730603667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K3=0.3995827660983693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K4=2.661440658309128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b1=0.07443192229442008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b2=9.771065476377958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c1=0.0003004469998941772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c2=6.458176929231091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72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Partial reactivation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484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=9.843351973287819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K1=0.9256863441846341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K2=9.755170993000133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a1=4.829799812516538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a2=0.0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c2=0.001892904066171693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0640" y="72000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500360" y="3420360"/>
            <a:ext cx="6839640" cy="11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iPSC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484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=1.7110686077237123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K1=0.18367378724485392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K2=1.3668742245022558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a1=5.343001186944124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a2=7.9815966289970675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c2=4.551173815185701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80640" y="72000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500360" y="3420360"/>
            <a:ext cx="6839640" cy="11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Partial reactivation data Double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219360" y="966600"/>
            <a:ext cx="3354840" cy="20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=1.9274497627204683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K1=0.43887097108237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K2=1.41772834331741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a1=1.3503910043606726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a2=9.246664659620482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c1=0.16431424220204188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c2=5.521082066995819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80640" y="72000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500360" y="3420360"/>
            <a:ext cx="6839640" cy="11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iPSC data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n=9.908577440673385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K1=1.3202768951435337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K2=8.023636119560424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a1=2.263908486472142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a2=0.08579519387345196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K3=5.1991840732221055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K4=2.3843611794611004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b1=0.47127906055955743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b2=8.11436082478825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c1=1.8228761558547175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c2=0.15049866025289754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719640"/>
            <a:ext cx="5858280" cy="43952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00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Partial reactivation data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n=1.6270240975684624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K1=1.0368215068658908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K2=1.9469553012622942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a1=0.06972094779892697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a2=9.185363358632113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K3=8.40752698585176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K4=2.849551348574139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b1=0.9064195003986512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b2=0.20604241177561264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c1=0.0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c2=5.592975997282622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71568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36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</a:rPr>
              <a:t>Timeshifted iPSC data </a:t>
            </a: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n=6.51317324751705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K1=1.3702788380329984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K2=4.338077059157671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a1=6.910338679888934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a2=0.06553578566401476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K3=0.4875556971656061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K4=2.3384837318727834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b1=5.725071109042663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b2=3.659815019759642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c1=9.751289202647108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c2=0.2226964772664459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80640" y="82368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36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Timeshifted partial reactivation data Double Inhibition with Self Activation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n=2.6087147920170066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K1=7.583092702831625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K2=1.0534274262897234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a1=0.09704133644587162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a2=9.721554224340244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Activation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K3=6.279908231067063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K4=5.671162688508528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b1=0.18993415588459342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b2=3.802480754129812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c1=0.1372736264289212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c2=5.924834370548845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36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49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iPSC data Double Inhibition with Self Inhibition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219360" y="858600"/>
            <a:ext cx="3354840" cy="315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n=8.934699882771397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</a:rPr>
              <a:t>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K1=1.2744645912671497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K2=0.20799671710950615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a1=1.5054952492317206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a2=3.8685994750280317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Self Inhibition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K3=6.279908231067063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K4=6.989142530955676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b1=3.6946726229327544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b2=6.6325679334297005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Degradation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c1=1.102140449686889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c2=6.414595765178472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8760" y="790560"/>
            <a:ext cx="5857920" cy="43948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rcRect l="5274" t="0" r="0" b="0"/>
          <a:stretch/>
        </p:blipFill>
        <p:spPr>
          <a:xfrm>
            <a:off x="4680360" y="4320000"/>
            <a:ext cx="6299640" cy="10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Application>LibreOffice/7.4.3.2$Linux_X86_64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2023-01-03T11:56:46Z</dcterms:created>
  <dc:creator/>
  <dc:description/>
  <dc:language>en-IN</dc:language>
  <cp:lastModifiedBy/>
  <dcterms:modified xsi:type="dcterms:W3CDTF">2023-01-07T20:08:15Z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