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7C339-2528-4346-A7DA-0EC624DC59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8B822F-72CD-4969-BD08-678793631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CC2D8-D274-4A3C-9CEB-8C3321D8D9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26D92-009B-420D-B5D6-2D1BCBD1FD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2C555C-C9BC-414C-B7D0-7411A2C458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DE3A9A-AF82-4D96-9223-DE95B83107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C6DDC4-CD4C-4C0D-92E5-F62AB63ABE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3B402F-835D-468D-9C4B-C9BBDD7DF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99AECF-FF17-4A0E-8806-DBC04C2823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EC87E1-9861-4E92-99CB-BC9E5F2E21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8BB348-7383-4DE6-A488-E37F065002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7327E-C3D6-48DC-9D12-DFF83407CE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DEB22E-3E31-451E-A768-CAEC774248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E420D9-7220-4B68-94BC-BA09FCEDFD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95F24-EAB7-4C95-91DF-2D16CBCF68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9FC35E-EFAA-47FF-93B6-45F57870BF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FA4C24-320A-45CD-877E-D99B76179F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A7A89-4A99-4CE6-841E-F8C9847DF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09B1F8-6CF4-4419-8DBB-43D19CC7AD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E41C81-C667-40F5-BBB0-B8C70D2436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77C33-85CB-408D-9433-AF2DF8E69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4C778-B1E3-439A-9758-30789733F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6A109-9E60-4B0B-8D49-827FE4040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CA033-5622-4488-AC3F-A9B873F24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BB2E93-FEF1-4E9D-8375-CA62571FCD62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452D61-1DB7-4C84-ABB6-3B829884075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iPSC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5920" cy="20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n=4.69061130681539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K1=1.72729230379343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K2=0.794575299477114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a1=2.00572478753676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a2=0.333975361561726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Decay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c1=0.0843418204370419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c2=0.555318768459067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71520" y="780120"/>
            <a:ext cx="5859000" cy="43959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rcRect l="30752" t="0" r="29962" b="0"/>
          <a:stretch/>
        </p:blipFill>
        <p:spPr>
          <a:xfrm>
            <a:off x="5940000" y="3336480"/>
            <a:ext cx="3959640" cy="15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Partial reactivation data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5920" cy="31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n=3.34689563529546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K1=1.96264416276486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K2=0.985313537429607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a1=0.338361549168242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a2=1.66146563911895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K3=1.26926281819144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K4=1.23770303858757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b1=0.417740210930793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b2=-0.779094014516749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c1=0.00075763797466554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c2=0.734433144640917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715680"/>
            <a:ext cx="5859000" cy="43959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000320" y="4149720"/>
            <a:ext cx="751932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Timeshifted iPSC data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5920" cy="31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n=1.36139248810483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K1=0.940142426288465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K2=0.942462863579184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a1=0.0273229213611089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a2=1.31116202195172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b1=1.56147781097103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b2=1.16542417722904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K3=0.383871047857515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K4=0.597844738843681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c1=1.00385302470685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c2=1.41279166325019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0640" y="823680"/>
            <a:ext cx="5859000" cy="439596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000320" y="4149720"/>
            <a:ext cx="751932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partial reactivation data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5920" cy="31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n=0.675139240455651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K1=0.928551200211794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K2=1.43723115706515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a1=0.0937499553753753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a2=0.622856400010469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K3=3.32821547671623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K4=0.972808311888188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b1=1.16786026994376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b2=0.297732431685754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c1=0.569632641498224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c2=0.352385337715491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9000" cy="439596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000320" y="4149720"/>
            <a:ext cx="751932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through decay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iPSC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5920" cy="20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=1.84988897410296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K1=3.81123671763214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K2=0.383429769905525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a1=0.980266701390861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a2=0.0656044399948125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c1=-0.194956476670639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c2=0.189441530837799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30752" t="0" r="29962" b="0"/>
          <a:stretch/>
        </p:blipFill>
        <p:spPr>
          <a:xfrm>
            <a:off x="5940000" y="3336480"/>
            <a:ext cx="3959640" cy="15231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0640" y="720000"/>
            <a:ext cx="5859000" cy="439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Timeshifted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1235880"/>
            <a:ext cx="5220000" cy="34797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860000" y="1271880"/>
            <a:ext cx="5219640" cy="34797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162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iPSC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66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Partial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Timeshifted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840000" cy="34196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6207480" y="1116000"/>
            <a:ext cx="372348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Timeshifted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5039640" cy="28796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680000" y="1581840"/>
            <a:ext cx="5399640" cy="291780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1800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Max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624000" y="1260000"/>
            <a:ext cx="19796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c1 Normalized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iPSC data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5920" cy="31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n=1.01091589490725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K1=1.33329237813302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K2=1.21287390737187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a1=-0.00355669919350192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a2=1.3019762210339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K3=0.748865082336979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K4=0.840387187585119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b1=1.46858712145292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b2=0.789435817527975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c1=0.702960911703544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c2=0.979435201878159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719640"/>
            <a:ext cx="5859360" cy="43963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4000320" y="4149720"/>
            <a:ext cx="751932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2023-01-03T11:56:46Z</dcterms:created>
  <dc:creator/>
  <dc:description/>
  <dc:language>en-IN</dc:language>
  <cp:lastModifiedBy/>
  <dcterms:modified xsi:type="dcterms:W3CDTF">2023-01-04T11:24:25Z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