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jc7onny4EZopSwfs1dcQ20yVoA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0"/>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0"/>
          <p:cNvGrpSpPr/>
          <p:nvPr/>
        </p:nvGrpSpPr>
        <p:grpSpPr>
          <a:xfrm>
            <a:off x="0" y="0"/>
            <a:ext cx="2305051" cy="6858001"/>
            <a:chOff x="0" y="0"/>
            <a:chExt cx="2305051" cy="6858001"/>
          </a:xfrm>
        </p:grpSpPr>
        <p:sp>
          <p:nvSpPr>
            <p:cNvPr id="59" name="Google Shape;59;p10"/>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10"/>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10"/>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10"/>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10"/>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10"/>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10"/>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10"/>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10"/>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10"/>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10"/>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10"/>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10"/>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10"/>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10"/>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10"/>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10"/>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10"/>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10"/>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10"/>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10"/>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10"/>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10"/>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10"/>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0"/>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0"/>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10"/>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0"/>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9" name="Shape 169"/>
        <p:cNvGrpSpPr/>
        <p:nvPr/>
      </p:nvGrpSpPr>
      <p:grpSpPr>
        <a:xfrm>
          <a:off x="0" y="0"/>
          <a:ext cx="0" cy="0"/>
          <a:chOff x="0" y="0"/>
          <a:chExt cx="0" cy="0"/>
        </a:xfrm>
      </p:grpSpPr>
      <p:sp>
        <p:nvSpPr>
          <p:cNvPr id="170" name="Google Shape;170;p21"/>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1"/>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21"/>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2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2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2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90" name="Google Shape;190;p2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2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2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2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2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2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2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2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26"/>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2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2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26"/>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2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2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26"/>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2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2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28"/>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1" name="Shape 281"/>
        <p:cNvGrpSpPr/>
        <p:nvPr/>
      </p:nvGrpSpPr>
      <p:grpSpPr>
        <a:xfrm>
          <a:off x="0" y="0"/>
          <a:ext cx="0" cy="0"/>
          <a:chOff x="0" y="0"/>
          <a:chExt cx="0" cy="0"/>
        </a:xfrm>
      </p:grpSpPr>
      <p:sp>
        <p:nvSpPr>
          <p:cNvPr id="282" name="Google Shape;282;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dk1"/>
              </a:buClr>
              <a:buSzPts val="2250"/>
              <a:buChar char="•"/>
              <a:defRPr/>
            </a:lvl1pPr>
            <a:lvl2pPr indent="-371475" lvl="1" marL="914400" algn="l">
              <a:lnSpc>
                <a:spcPct val="120000"/>
              </a:lnSpc>
              <a:spcBef>
                <a:spcPts val="500"/>
              </a:spcBef>
              <a:spcAft>
                <a:spcPts val="0"/>
              </a:spcAft>
              <a:buClr>
                <a:schemeClr val="dk1"/>
              </a:buClr>
              <a:buSzPts val="2250"/>
              <a:buChar char="•"/>
              <a:defRPr/>
            </a:lvl2pPr>
            <a:lvl3pPr indent="-371475" lvl="2" marL="1371600" algn="l">
              <a:lnSpc>
                <a:spcPct val="120000"/>
              </a:lnSpc>
              <a:spcBef>
                <a:spcPts val="500"/>
              </a:spcBef>
              <a:spcAft>
                <a:spcPts val="0"/>
              </a:spcAft>
              <a:buClr>
                <a:schemeClr val="dk1"/>
              </a:buClr>
              <a:buSzPts val="2250"/>
              <a:buChar char="•"/>
              <a:defRPr/>
            </a:lvl3pPr>
            <a:lvl4pPr indent="-371475" lvl="3" marL="1828800" algn="l">
              <a:lnSpc>
                <a:spcPct val="120000"/>
              </a:lnSpc>
              <a:spcBef>
                <a:spcPts val="500"/>
              </a:spcBef>
              <a:spcAft>
                <a:spcPts val="0"/>
              </a:spcAft>
              <a:buClr>
                <a:schemeClr val="dk1"/>
              </a:buClr>
              <a:buSzPts val="2250"/>
              <a:buChar char="•"/>
              <a:defRPr/>
            </a:lvl4pPr>
            <a:lvl5pPr indent="-371475" lvl="4" marL="2286000" algn="l">
              <a:lnSpc>
                <a:spcPct val="120000"/>
              </a:lnSpc>
              <a:spcBef>
                <a:spcPts val="500"/>
              </a:spcBef>
              <a:spcAft>
                <a:spcPts val="0"/>
              </a:spcAft>
              <a:buClr>
                <a:schemeClr val="dk1"/>
              </a:buClr>
              <a:buSzPts val="2250"/>
              <a:buChar char="•"/>
              <a:defRPr/>
            </a:lvl5pPr>
            <a:lvl6pPr indent="-371475" lvl="5" marL="2743200" algn="l">
              <a:lnSpc>
                <a:spcPct val="120000"/>
              </a:lnSpc>
              <a:spcBef>
                <a:spcPts val="500"/>
              </a:spcBef>
              <a:spcAft>
                <a:spcPts val="0"/>
              </a:spcAft>
              <a:buClr>
                <a:schemeClr val="dk1"/>
              </a:buClr>
              <a:buSzPts val="2250"/>
              <a:buChar char="•"/>
              <a:defRPr/>
            </a:lvl6pPr>
            <a:lvl7pPr indent="-371475" lvl="6" marL="3200400" algn="l">
              <a:lnSpc>
                <a:spcPct val="120000"/>
              </a:lnSpc>
              <a:spcBef>
                <a:spcPts val="500"/>
              </a:spcBef>
              <a:spcAft>
                <a:spcPts val="0"/>
              </a:spcAft>
              <a:buClr>
                <a:schemeClr val="dk1"/>
              </a:buClr>
              <a:buSzPts val="2250"/>
              <a:buChar char="•"/>
              <a:defRPr/>
            </a:lvl7pPr>
            <a:lvl8pPr indent="-371475" lvl="7" marL="3657600" algn="l">
              <a:lnSpc>
                <a:spcPct val="120000"/>
              </a:lnSpc>
              <a:spcBef>
                <a:spcPts val="500"/>
              </a:spcBef>
              <a:spcAft>
                <a:spcPts val="0"/>
              </a:spcAft>
              <a:buClr>
                <a:schemeClr val="dk1"/>
              </a:buClr>
              <a:buSzPts val="2250"/>
              <a:buChar char="•"/>
              <a:defRPr/>
            </a:lvl8pPr>
            <a:lvl9pPr indent="-371475" lvl="8" marL="4114800" algn="l">
              <a:lnSpc>
                <a:spcPct val="120000"/>
              </a:lnSpc>
              <a:spcBef>
                <a:spcPts val="500"/>
              </a:spcBef>
              <a:spcAft>
                <a:spcPts val="0"/>
              </a:spcAft>
              <a:buClr>
                <a:schemeClr val="dk1"/>
              </a:buClr>
              <a:buSzPts val="2250"/>
              <a:buChar char="•"/>
              <a:defRPr/>
            </a:lvl9pPr>
          </a:lstStyle>
          <a:p/>
        </p:txBody>
      </p:sp>
      <p:sp>
        <p:nvSpPr>
          <p:cNvPr id="284" name="Google Shape;284;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4" name="Shape 124"/>
        <p:cNvGrpSpPr/>
        <p:nvPr/>
      </p:nvGrpSpPr>
      <p:grpSpPr>
        <a:xfrm>
          <a:off x="0" y="0"/>
          <a:ext cx="0" cy="0"/>
          <a:chOff x="0" y="0"/>
          <a:chExt cx="0" cy="0"/>
        </a:xfrm>
      </p:grpSpPr>
      <p:sp>
        <p:nvSpPr>
          <p:cNvPr id="125" name="Google Shape;125;p14"/>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4"/>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27" name="Google Shape;127;p14"/>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28" name="Google Shape;128;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16"/>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16"/>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8" name="Google Shape;138;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1" name="Shape 141"/>
        <p:cNvGrpSpPr/>
        <p:nvPr/>
      </p:nvGrpSpPr>
      <p:grpSpPr>
        <a:xfrm>
          <a:off x="0" y="0"/>
          <a:ext cx="0" cy="0"/>
          <a:chOff x="0" y="0"/>
          <a:chExt cx="0" cy="0"/>
        </a:xfrm>
      </p:grpSpPr>
      <p:sp>
        <p:nvSpPr>
          <p:cNvPr id="142" name="Google Shape;142;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7"/>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4" name="Google Shape;144;p17"/>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5" name="Google Shape;145;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8" name="Shape 148"/>
        <p:cNvGrpSpPr/>
        <p:nvPr/>
      </p:nvGrpSpPr>
      <p:grpSpPr>
        <a:xfrm>
          <a:off x="0" y="0"/>
          <a:ext cx="0" cy="0"/>
          <a:chOff x="0" y="0"/>
          <a:chExt cx="0" cy="0"/>
        </a:xfrm>
      </p:grpSpPr>
      <p:sp>
        <p:nvSpPr>
          <p:cNvPr id="149" name="Google Shape;149;p1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1" name="Google Shape;151;p1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2" name="Google Shape;152;p1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3" name="Google Shape;153;p1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20"/>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0"/>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65" name="Google Shape;165;p20"/>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0.png"/><Relationship Id="rId3"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9"/>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9"/>
          <p:cNvGrpSpPr/>
          <p:nvPr/>
        </p:nvGrpSpPr>
        <p:grpSpPr>
          <a:xfrm>
            <a:off x="-14288" y="0"/>
            <a:ext cx="12053888" cy="6858001"/>
            <a:chOff x="-14288" y="0"/>
            <a:chExt cx="12053888" cy="6858001"/>
          </a:xfrm>
        </p:grpSpPr>
        <p:grpSp>
          <p:nvGrpSpPr>
            <p:cNvPr id="12" name="Google Shape;12;p9"/>
            <p:cNvGrpSpPr/>
            <p:nvPr/>
          </p:nvGrpSpPr>
          <p:grpSpPr>
            <a:xfrm>
              <a:off x="-14288" y="0"/>
              <a:ext cx="1220788" cy="6858001"/>
              <a:chOff x="-14288" y="0"/>
              <a:chExt cx="1220788" cy="6858001"/>
            </a:xfrm>
          </p:grpSpPr>
          <p:sp>
            <p:nvSpPr>
              <p:cNvPr id="13" name="Google Shape;13;p9"/>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9"/>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9"/>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9"/>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9"/>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9"/>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9"/>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9"/>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9"/>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9"/>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9"/>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5" name="Google Shape;25;p9"/>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9"/>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9"/>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9"/>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9"/>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9"/>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9"/>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9"/>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9"/>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9"/>
            <p:cNvGrpSpPr/>
            <p:nvPr/>
          </p:nvGrpSpPr>
          <p:grpSpPr>
            <a:xfrm>
              <a:off x="11364912" y="0"/>
              <a:ext cx="674688" cy="6848476"/>
              <a:chOff x="11364912" y="0"/>
              <a:chExt cx="674688" cy="6848476"/>
            </a:xfrm>
          </p:grpSpPr>
          <p:sp>
            <p:nvSpPr>
              <p:cNvPr id="41" name="Google Shape;41;p9"/>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9"/>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9"/>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9"/>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9"/>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4" name="Shape 234"/>
        <p:cNvGrpSpPr/>
        <p:nvPr/>
      </p:nvGrpSpPr>
      <p:grpSpPr>
        <a:xfrm>
          <a:off x="0" y="0"/>
          <a:ext cx="0" cy="0"/>
          <a:chOff x="0" y="0"/>
          <a:chExt cx="0" cy="0"/>
        </a:xfrm>
      </p:grpSpPr>
      <p:pic>
        <p:nvPicPr>
          <p:cNvPr descr="\\DROBO-FS\QuickDrops\JB\PPTX NG\Droplets\LightingOverlay.png" id="235" name="Google Shape;235;p1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236" name="Google Shape;236;p12"/>
          <p:cNvGrpSpPr/>
          <p:nvPr/>
        </p:nvGrpSpPr>
        <p:grpSpPr>
          <a:xfrm>
            <a:off x="-14288" y="0"/>
            <a:ext cx="12053888" cy="6858001"/>
            <a:chOff x="-14288" y="0"/>
            <a:chExt cx="12053888" cy="6858001"/>
          </a:xfrm>
        </p:grpSpPr>
        <p:grpSp>
          <p:nvGrpSpPr>
            <p:cNvPr id="237" name="Google Shape;237;p12"/>
            <p:cNvGrpSpPr/>
            <p:nvPr/>
          </p:nvGrpSpPr>
          <p:grpSpPr>
            <a:xfrm>
              <a:off x="-14288" y="0"/>
              <a:ext cx="1220788" cy="6858001"/>
              <a:chOff x="-14288" y="0"/>
              <a:chExt cx="1220788" cy="6858001"/>
            </a:xfrm>
          </p:grpSpPr>
          <p:sp>
            <p:nvSpPr>
              <p:cNvPr id="238" name="Google Shape;238;p12"/>
              <p:cNvSpPr/>
              <p:nvPr/>
            </p:nvSpPr>
            <p:spPr>
              <a:xfrm>
                <a:off x="114300" y="4763"/>
                <a:ext cx="23813" cy="2181225"/>
              </a:xfrm>
              <a:prstGeom prst="rect">
                <a:avLst/>
              </a:pr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12161A"/>
                  </a:gs>
                </a:gsLst>
                <a:lin ang="5400000" scaled="0"/>
              </a:gradFill>
              <a:ln>
                <a:noFill/>
              </a:ln>
            </p:spPr>
          </p:sp>
          <p:sp>
            <p:nvSpPr>
              <p:cNvPr id="242" name="Google Shape;242;p12"/>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12161A"/>
                  </a:gs>
                </a:gsLst>
                <a:lin ang="5400000" scaled="0"/>
              </a:gradFill>
              <a:ln>
                <a:noFill/>
              </a:ln>
            </p:spPr>
          </p:sp>
          <p:sp>
            <p:nvSpPr>
              <p:cNvPr id="244" name="Google Shape;244;p12"/>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12161A"/>
                  </a:gs>
                </a:gsLst>
                <a:lin ang="5400000" scaled="0"/>
              </a:gradFill>
              <a:ln>
                <a:noFill/>
              </a:ln>
            </p:spPr>
          </p:sp>
          <p:sp>
            <p:nvSpPr>
              <p:cNvPr id="245" name="Google Shape;245;p12"/>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12161A"/>
                  </a:gs>
                </a:gsLst>
                <a:lin ang="5400000" scaled="0"/>
              </a:gradFill>
              <a:ln>
                <a:noFill/>
              </a:ln>
            </p:spPr>
          </p:sp>
          <p:sp>
            <p:nvSpPr>
              <p:cNvPr id="248" name="Google Shape;248;p12"/>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12"/>
              <p:cNvCxnSpPr/>
              <p:nvPr/>
            </p:nvCxnSpPr>
            <p:spPr>
              <a:xfrm>
                <a:off x="-4763" y="9525"/>
                <a:ext cx="0" cy="0"/>
              </a:xfrm>
              <a:prstGeom prst="straightConnector1">
                <a:avLst/>
              </a:prstGeom>
              <a:gradFill>
                <a:gsLst>
                  <a:gs pos="0">
                    <a:schemeClr val="dk2"/>
                  </a:gs>
                  <a:gs pos="100000">
                    <a:srgbClr val="12161A"/>
                  </a:gs>
                </a:gsLst>
                <a:lin ang="5400000" scaled="0"/>
              </a:gradFill>
              <a:ln cap="flat" cmpd="sng" w="9525">
                <a:solidFill>
                  <a:srgbClr val="FFFFFF"/>
                </a:solidFill>
                <a:prstDash val="solid"/>
                <a:miter lim="800000"/>
                <a:headEnd len="med" w="med" type="none"/>
                <a:tailEnd len="med" w="med" type="none"/>
              </a:ln>
            </p:spPr>
          </p:cxnSp>
          <p:sp>
            <p:nvSpPr>
              <p:cNvPr id="250" name="Google Shape;250;p12"/>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dk2"/>
                  </a:gs>
                  <a:gs pos="100000">
                    <a:srgbClr val="12161A"/>
                  </a:gs>
                </a:gsLst>
                <a:lin ang="5400000" scaled="0"/>
              </a:gradFill>
              <a:ln>
                <a:noFill/>
              </a:ln>
            </p:spPr>
          </p:sp>
          <p:sp>
            <p:nvSpPr>
              <p:cNvPr id="251" name="Google Shape;251;p12"/>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12161A"/>
                  </a:gs>
                </a:gsLst>
                <a:lin ang="5400000" scaled="0"/>
              </a:gradFill>
              <a:ln>
                <a:noFill/>
              </a:ln>
            </p:spPr>
          </p:sp>
          <p:sp>
            <p:nvSpPr>
              <p:cNvPr id="252" name="Google Shape;252;p12"/>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dk2"/>
                  </a:gs>
                  <a:gs pos="100000">
                    <a:srgbClr val="12161A"/>
                  </a:gs>
                </a:gsLst>
                <a:lin ang="5400000" scaled="0"/>
              </a:gradFill>
              <a:ln>
                <a:noFill/>
              </a:ln>
            </p:spPr>
          </p:sp>
          <p:sp>
            <p:nvSpPr>
              <p:cNvPr id="253" name="Google Shape;253;p12"/>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133350" y="4662488"/>
                <a:ext cx="23813" cy="2181225"/>
              </a:xfrm>
              <a:prstGeom prst="rect">
                <a:avLst/>
              </a:pr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12161A"/>
                  </a:gs>
                </a:gsLst>
                <a:lin ang="5400000" scaled="0"/>
              </a:gradFill>
              <a:ln>
                <a:noFill/>
              </a:ln>
            </p:spPr>
          </p:sp>
          <p:sp>
            <p:nvSpPr>
              <p:cNvPr id="256" name="Google Shape;256;p12"/>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2"/>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12161A"/>
                  </a:gs>
                </a:gsLst>
                <a:lin ang="5400000" scaled="0"/>
              </a:gradFill>
              <a:ln>
                <a:noFill/>
              </a:ln>
            </p:spPr>
          </p:sp>
          <p:sp>
            <p:nvSpPr>
              <p:cNvPr id="258" name="Google Shape;258;p12"/>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12161A"/>
                  </a:gs>
                </a:gsLst>
                <a:lin ang="5400000" scaled="0"/>
              </a:gradFill>
              <a:ln>
                <a:noFill/>
              </a:ln>
            </p:spPr>
          </p:sp>
          <p:sp>
            <p:nvSpPr>
              <p:cNvPr id="260" name="Google Shape;260;p12"/>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12161A"/>
                  </a:gs>
                </a:gsLst>
                <a:lin ang="5400000" scaled="0"/>
              </a:gradFill>
              <a:ln>
                <a:noFill/>
              </a:ln>
            </p:spPr>
          </p:sp>
          <p:sp>
            <p:nvSpPr>
              <p:cNvPr id="261" name="Google Shape;261;p12"/>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2"/>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2"/>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12161A"/>
                  </a:gs>
                </a:gsLst>
                <a:lin ang="5400000" scaled="0"/>
              </a:gradFill>
              <a:ln>
                <a:noFill/>
              </a:ln>
            </p:spPr>
          </p:sp>
          <p:sp>
            <p:nvSpPr>
              <p:cNvPr id="264" name="Google Shape;264;p12"/>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2"/>
            <p:cNvGrpSpPr/>
            <p:nvPr/>
          </p:nvGrpSpPr>
          <p:grpSpPr>
            <a:xfrm>
              <a:off x="11364912" y="0"/>
              <a:ext cx="674688" cy="6848476"/>
              <a:chOff x="11364912" y="0"/>
              <a:chExt cx="674688" cy="6848476"/>
            </a:xfrm>
          </p:grpSpPr>
          <p:sp>
            <p:nvSpPr>
              <p:cNvPr id="266" name="Google Shape;266;p12"/>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dk2"/>
                  </a:gs>
                  <a:gs pos="100000">
                    <a:srgbClr val="12161A"/>
                  </a:gs>
                </a:gsLst>
                <a:lin ang="5400000" scaled="0"/>
              </a:gradFill>
              <a:ln>
                <a:noFill/>
              </a:ln>
            </p:spPr>
          </p:sp>
          <p:sp>
            <p:nvSpPr>
              <p:cNvPr id="267" name="Google Shape;267;p12"/>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2"/>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dk2"/>
                  </a:gs>
                  <a:gs pos="100000">
                    <a:srgbClr val="12161A"/>
                  </a:gs>
                </a:gsLst>
                <a:lin ang="5400000" scaled="0"/>
              </a:gradFill>
              <a:ln>
                <a:noFill/>
              </a:ln>
            </p:spPr>
          </p:sp>
          <p:sp>
            <p:nvSpPr>
              <p:cNvPr id="270" name="Google Shape;270;p12"/>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2"/>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dk2"/>
                  </a:gs>
                  <a:gs pos="100000">
                    <a:srgbClr val="12161A"/>
                  </a:gs>
                </a:gsLst>
                <a:lin ang="5400000" scaled="0"/>
              </a:gradFill>
              <a:ln>
                <a:noFill/>
              </a:ln>
            </p:spPr>
          </p:sp>
          <p:sp>
            <p:nvSpPr>
              <p:cNvPr id="272" name="Google Shape;272;p12"/>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dk2"/>
                  </a:gs>
                  <a:gs pos="100000">
                    <a:srgbClr val="12161A"/>
                  </a:gs>
                </a:gsLst>
                <a:lin ang="5400000" scaled="0"/>
              </a:gradFill>
              <a:ln>
                <a:noFill/>
              </a:ln>
            </p:spPr>
          </p:sp>
          <p:sp>
            <p:nvSpPr>
              <p:cNvPr id="274" name="Google Shape;274;p12"/>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
              <p:cNvSpPr/>
              <p:nvPr/>
            </p:nvSpPr>
            <p:spPr>
              <a:xfrm>
                <a:off x="11939587" y="6596063"/>
                <a:ext cx="23813" cy="252413"/>
              </a:xfrm>
              <a:prstGeom prst="rect">
                <a:avLst/>
              </a:prstGeom>
              <a:gradFill>
                <a:gsLst>
                  <a:gs pos="0">
                    <a:schemeClr val="dk2"/>
                  </a:gs>
                  <a:gs pos="100000">
                    <a:srgbClr val="1216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6" name="Google Shape;276;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7" name="Google Shape;277;p1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dk1"/>
              </a:buClr>
              <a:buSzPts val="30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dk1"/>
              </a:buClr>
              <a:buSzPts val="2500"/>
              <a:buFont typeface="Arial"/>
              <a:buChar char="•"/>
              <a:defRPr b="0" i="0" sz="2000" u="none" cap="none" strike="noStrike">
                <a:solidFill>
                  <a:schemeClr val="dk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dk1"/>
              </a:buClr>
              <a:buSzPts val="2250"/>
              <a:buFont typeface="Arial"/>
              <a:buChar char="•"/>
              <a:defRPr b="0" i="0" sz="1800" u="none" cap="none" strike="noStrike">
                <a:solidFill>
                  <a:schemeClr val="dk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dk1"/>
              </a:buClr>
              <a:buSzPts val="2000"/>
              <a:buFont typeface="Arial"/>
              <a:buChar char="•"/>
              <a:defRPr b="0" i="0" sz="1600" u="none" cap="none" strike="noStrike">
                <a:solidFill>
                  <a:schemeClr val="dk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dk1"/>
              </a:buClr>
              <a:buSzPts val="2000"/>
              <a:buFont typeface="Arial"/>
              <a:buChar char="•"/>
              <a:defRPr b="0" i="0" sz="1600" u="none" cap="none" strike="noStrike">
                <a:solidFill>
                  <a:schemeClr val="dk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dk1"/>
              </a:buClr>
              <a:buSzPts val="175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dk1"/>
              </a:buClr>
              <a:buSzPts val="175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dk1"/>
              </a:buClr>
              <a:buSzPts val="175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dk1"/>
              </a:buClr>
              <a:buSzPts val="175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278" name="Google Shape;278;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79" name="Google Shape;279;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0" name="Google Shape;280;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jpg"/></Relationships>
</file>

<file path=ppt/slides/_rels/slide2.xml.rels><?xml version="1.0" encoding="UTF-8" standalone="yes"?><Relationships xmlns="http://schemas.openxmlformats.org/package/2006/relationships"><Relationship Id="rId10"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3.jp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6.jpg"/><Relationship Id="rId5"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grpSp>
        <p:nvGrpSpPr>
          <p:cNvPr id="292" name="Google Shape;292;p1"/>
          <p:cNvGrpSpPr/>
          <p:nvPr/>
        </p:nvGrpSpPr>
        <p:grpSpPr>
          <a:xfrm>
            <a:off x="0" y="-1"/>
            <a:ext cx="12192003" cy="6858001"/>
            <a:chOff x="0" y="-1"/>
            <a:chExt cx="12192003" cy="6858001"/>
          </a:xfrm>
        </p:grpSpPr>
        <p:sp>
          <p:nvSpPr>
            <p:cNvPr id="293" name="Google Shape;293;p1"/>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294" name="Google Shape;294;p1"/>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pic>
        <p:nvPicPr>
          <p:cNvPr descr="Lightbulb" id="295" name="Google Shape;295;p1"/>
          <p:cNvPicPr preferRelativeResize="0"/>
          <p:nvPr/>
        </p:nvPicPr>
        <p:blipFill rotWithShape="1">
          <a:blip r:embed="rId5">
            <a:alphaModFix/>
          </a:blip>
          <a:srcRect b="0" l="0" r="0" t="0"/>
          <a:stretch/>
        </p:blipFill>
        <p:spPr>
          <a:xfrm>
            <a:off x="3611" y="10"/>
            <a:ext cx="12188389" cy="6857990"/>
          </a:xfrm>
          <a:prstGeom prst="rect">
            <a:avLst/>
          </a:prstGeom>
          <a:noFill/>
          <a:ln>
            <a:noFill/>
          </a:ln>
        </p:spPr>
      </p:pic>
      <p:grpSp>
        <p:nvGrpSpPr>
          <p:cNvPr id="296" name="Google Shape;296;p1"/>
          <p:cNvGrpSpPr/>
          <p:nvPr/>
        </p:nvGrpSpPr>
        <p:grpSpPr>
          <a:xfrm>
            <a:off x="605895" y="2235200"/>
            <a:ext cx="10982062" cy="2396067"/>
            <a:chOff x="605895" y="2235200"/>
            <a:chExt cx="10982062" cy="2396067"/>
          </a:xfrm>
        </p:grpSpPr>
        <p:sp>
          <p:nvSpPr>
            <p:cNvPr id="297" name="Google Shape;297;p1"/>
            <p:cNvSpPr/>
            <p:nvPr/>
          </p:nvSpPr>
          <p:spPr>
            <a:xfrm>
              <a:off x="2582333" y="2235200"/>
              <a:ext cx="7027334" cy="2396067"/>
            </a:xfrm>
            <a:prstGeom prst="round2DiagRect">
              <a:avLst>
                <a:gd fmla="val 9246" name="adj1"/>
                <a:gd fmla="val 0" name="adj2"/>
              </a:avLst>
            </a:prstGeom>
            <a:solidFill>
              <a:schemeClr val="dk1">
                <a:alpha val="80000"/>
              </a:schemeClr>
            </a:solidFill>
            <a:ln cap="sq" cmpd="sng" w="19050">
              <a:solidFill>
                <a:schemeClr val="lt2">
                  <a:alpha val="60000"/>
                </a:scheme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98" name="Google Shape;298;p1"/>
            <p:cNvGrpSpPr/>
            <p:nvPr/>
          </p:nvGrpSpPr>
          <p:grpSpPr>
            <a:xfrm>
              <a:off x="605895" y="2900097"/>
              <a:ext cx="10982062" cy="1211524"/>
              <a:chOff x="605895" y="2900097"/>
              <a:chExt cx="10982062" cy="1211524"/>
            </a:xfrm>
          </p:grpSpPr>
          <p:sp>
            <p:nvSpPr>
              <p:cNvPr id="299" name="Google Shape;299;p1"/>
              <p:cNvSpPr/>
              <p:nvPr/>
            </p:nvSpPr>
            <p:spPr>
              <a:xfrm flipH="1" rot="-5400000">
                <a:off x="9653587" y="33797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300" name="Google Shape;300;p1"/>
              <p:cNvSpPr/>
              <p:nvPr/>
            </p:nvSpPr>
            <p:spPr>
              <a:xfrm flipH="1" rot="-5400000">
                <a:off x="10078244" y="33107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
              <p:cNvSpPr/>
              <p:nvPr/>
            </p:nvSpPr>
            <p:spPr>
              <a:xfrm flipH="1" rot="-5400000">
                <a:off x="11146631" y="35742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
              <p:cNvSpPr/>
              <p:nvPr/>
            </p:nvSpPr>
            <p:spPr>
              <a:xfrm flipH="1" rot="-5400000">
                <a:off x="10230644" y="30345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303" name="Google Shape;303;p1"/>
              <p:cNvSpPr/>
              <p:nvPr/>
            </p:nvSpPr>
            <p:spPr>
              <a:xfrm rot="5400000">
                <a:off x="10034587" y="25627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304" name="Google Shape;304;p1"/>
              <p:cNvSpPr/>
              <p:nvPr/>
            </p:nvSpPr>
            <p:spPr>
              <a:xfrm rot="5400000">
                <a:off x="10747375" y="32326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
              <p:cNvSpPr/>
              <p:nvPr/>
            </p:nvSpPr>
            <p:spPr>
              <a:xfrm rot="5400000">
                <a:off x="11399044" y="30953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
              <p:cNvSpPr/>
              <p:nvPr/>
            </p:nvSpPr>
            <p:spPr>
              <a:xfrm rot="5400000">
                <a:off x="10353675" y="21531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307" name="Google Shape;307;p1"/>
              <p:cNvSpPr/>
              <p:nvPr/>
            </p:nvSpPr>
            <p:spPr>
              <a:xfrm rot="5400000">
                <a:off x="9848850" y="33088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
              <p:cNvSpPr/>
              <p:nvPr/>
            </p:nvSpPr>
            <p:spPr>
              <a:xfrm rot="5400000">
                <a:off x="9721056" y="32842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
              <p:cNvSpPr/>
              <p:nvPr/>
            </p:nvSpPr>
            <p:spPr>
              <a:xfrm rot="5400000">
                <a:off x="2122751" y="35321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310" name="Google Shape;310;p1"/>
              <p:cNvSpPr/>
              <p:nvPr/>
            </p:nvSpPr>
            <p:spPr>
              <a:xfrm rot="5400000">
                <a:off x="1958445" y="34631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
              <p:cNvSpPr/>
              <p:nvPr/>
            </p:nvSpPr>
            <p:spPr>
              <a:xfrm rot="5400000">
                <a:off x="858308" y="37266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
              <p:cNvSpPr/>
              <p:nvPr/>
            </p:nvSpPr>
            <p:spPr>
              <a:xfrm rot="5400000">
                <a:off x="1658407" y="31869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313" name="Google Shape;313;p1"/>
              <p:cNvSpPr/>
              <p:nvPr/>
            </p:nvSpPr>
            <p:spPr>
              <a:xfrm flipH="1" rot="-5400000">
                <a:off x="1860814" y="27151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314" name="Google Shape;314;p1"/>
              <p:cNvSpPr/>
              <p:nvPr/>
            </p:nvSpPr>
            <p:spPr>
              <a:xfrm flipH="1" rot="-5400000">
                <a:off x="1289314" y="33850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
              <p:cNvSpPr/>
              <p:nvPr/>
            </p:nvSpPr>
            <p:spPr>
              <a:xfrm flipH="1" rot="-5400000">
                <a:off x="605895" y="32477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
              <p:cNvSpPr/>
              <p:nvPr/>
            </p:nvSpPr>
            <p:spPr>
              <a:xfrm flipH="1" rot="-5400000">
                <a:off x="1532202" y="23055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317" name="Google Shape;317;p1"/>
              <p:cNvSpPr/>
              <p:nvPr/>
            </p:nvSpPr>
            <p:spPr>
              <a:xfrm flipH="1" rot="-5400000">
                <a:off x="2154501" y="34612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
              <p:cNvSpPr/>
              <p:nvPr/>
            </p:nvSpPr>
            <p:spPr>
              <a:xfrm flipH="1" rot="-5400000">
                <a:off x="2448983" y="34366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9" name="Google Shape;319;p1"/>
          <p:cNvSpPr txBox="1"/>
          <p:nvPr>
            <p:ph idx="1" type="subTitle"/>
          </p:nvPr>
        </p:nvSpPr>
        <p:spPr>
          <a:xfrm>
            <a:off x="2667001" y="3602038"/>
            <a:ext cx="6857999" cy="953029"/>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2"/>
              </a:buClr>
              <a:buSzPts val="4000"/>
              <a:buNone/>
            </a:pPr>
            <a:r>
              <a:rPr lang="en-US" sz="3200"/>
              <a:t>TOPIC : ELECTRIC KETTLE</a:t>
            </a:r>
            <a:endParaRPr/>
          </a:p>
        </p:txBody>
      </p:sp>
      <p:sp>
        <p:nvSpPr>
          <p:cNvPr id="320" name="Google Shape;320;p1"/>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1" name="Google Shape;321;p1"/>
          <p:cNvSpPr txBox="1"/>
          <p:nvPr/>
        </p:nvSpPr>
        <p:spPr>
          <a:xfrm>
            <a:off x="4354285" y="2608035"/>
            <a:ext cx="274319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TEAM JOE</a:t>
            </a:r>
            <a:endParaRPr b="0" i="0" sz="4000" u="none" cap="none" strike="noStrike">
              <a:solidFill>
                <a:schemeClr val="lt1"/>
              </a:solidFill>
              <a:latin typeface="Twentieth Century"/>
              <a:ea typeface="Twentieth Century"/>
              <a:cs typeface="Twentieth Century"/>
              <a:sym typeface="Twentieth Century"/>
            </a:endParaRPr>
          </a:p>
        </p:txBody>
      </p:sp>
      <p:sp>
        <p:nvSpPr>
          <p:cNvPr id="322" name="Google Shape;322;p1"/>
          <p:cNvSpPr txBox="1"/>
          <p:nvPr/>
        </p:nvSpPr>
        <p:spPr>
          <a:xfrm>
            <a:off x="2880178" y="5034642"/>
            <a:ext cx="2743199"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HARSHAVARDHAN</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VENIL VENKATA REDDY</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VISHAL REDDY</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SAI VAMSI</a:t>
            </a:r>
            <a:endParaRPr/>
          </a:p>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wentieth Century"/>
                <a:ea typeface="Twentieth Century"/>
                <a:cs typeface="Twentieth Century"/>
                <a:sym typeface="Twentieth Century"/>
              </a:rPr>
              <a:t>VAMSHI KRISHNA</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grpSp>
        <p:nvGrpSpPr>
          <p:cNvPr id="328" name="Google Shape;328;p2"/>
          <p:cNvGrpSpPr/>
          <p:nvPr/>
        </p:nvGrpSpPr>
        <p:grpSpPr>
          <a:xfrm>
            <a:off x="0" y="-1"/>
            <a:ext cx="12192003" cy="6858001"/>
            <a:chOff x="0" y="-1"/>
            <a:chExt cx="12192003" cy="6858001"/>
          </a:xfrm>
        </p:grpSpPr>
        <p:sp>
          <p:nvSpPr>
            <p:cNvPr id="329" name="Google Shape;329;p2"/>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330" name="Google Shape;330;p2"/>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sp>
        <p:nvSpPr>
          <p:cNvPr id="331" name="Google Shape;331;p2"/>
          <p:cNvSpPr txBox="1"/>
          <p:nvPr>
            <p:ph type="title"/>
          </p:nvPr>
        </p:nvSpPr>
        <p:spPr>
          <a:xfrm>
            <a:off x="7962519" y="618518"/>
            <a:ext cx="3084891"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US" sz="3200"/>
              <a:t> COMPONENTS</a:t>
            </a:r>
            <a:endParaRPr/>
          </a:p>
        </p:txBody>
      </p:sp>
      <p:pic>
        <p:nvPicPr>
          <p:cNvPr descr="circuit board" id="332" name="Google Shape;332;p2"/>
          <p:cNvPicPr preferRelativeResize="0"/>
          <p:nvPr/>
        </p:nvPicPr>
        <p:blipFill rotWithShape="1">
          <a:blip r:embed="rId5">
            <a:alphaModFix/>
          </a:blip>
          <a:srcRect b="0" l="7131" r="14064" t="0"/>
          <a:stretch/>
        </p:blipFill>
        <p:spPr>
          <a:xfrm flipH="1">
            <a:off x="3474" y="10"/>
            <a:ext cx="7558541" cy="6857990"/>
          </a:xfrm>
          <a:prstGeom prst="rect">
            <a:avLst/>
          </a:prstGeom>
          <a:noFill/>
          <a:ln>
            <a:noFill/>
          </a:ln>
        </p:spPr>
      </p:pic>
      <p:grpSp>
        <p:nvGrpSpPr>
          <p:cNvPr id="333" name="Google Shape;333;p2"/>
          <p:cNvGrpSpPr/>
          <p:nvPr/>
        </p:nvGrpSpPr>
        <p:grpSpPr>
          <a:xfrm>
            <a:off x="0" y="0"/>
            <a:ext cx="2305051" cy="6858001"/>
            <a:chOff x="0" y="0"/>
            <a:chExt cx="2305051" cy="6858001"/>
          </a:xfrm>
        </p:grpSpPr>
        <p:sp>
          <p:nvSpPr>
            <p:cNvPr id="334" name="Google Shape;334;p2"/>
            <p:cNvSpPr/>
            <p:nvPr/>
          </p:nvSpPr>
          <p:spPr>
            <a:xfrm>
              <a:off x="1209675" y="4763"/>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414338" y="9525"/>
              <a:ext cx="28575" cy="4481513"/>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solidFill>
              <a:schemeClr val="lt1">
                <a:alpha val="69803"/>
              </a:schemeClr>
            </a:solidFill>
            <a:ln>
              <a:noFill/>
            </a:ln>
          </p:spPr>
        </p:sp>
        <p:sp>
          <p:nvSpPr>
            <p:cNvPr id="340" name="Google Shape;340;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solidFill>
              <a:schemeClr val="lt1">
                <a:alpha val="69803"/>
              </a:schemeClr>
            </a:solidFill>
            <a:ln>
              <a:noFill/>
            </a:ln>
          </p:spPr>
        </p:sp>
        <p:sp>
          <p:nvSpPr>
            <p:cNvPr id="341" name="Google Shape;341;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solidFill>
              <a:schemeClr val="lt1">
                <a:alpha val="69803"/>
              </a:schemeClr>
            </a:solidFill>
            <a:ln>
              <a:noFill/>
            </a:ln>
          </p:spPr>
        </p:sp>
        <p:sp>
          <p:nvSpPr>
            <p:cNvPr id="343" name="Google Shape;343;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solidFill>
              <a:schemeClr val="lt1">
                <a:alpha val="69803"/>
              </a:schemeClr>
            </a:solidFill>
            <a:ln>
              <a:noFill/>
            </a:ln>
          </p:spPr>
        </p:sp>
        <p:sp>
          <p:nvSpPr>
            <p:cNvPr id="344" name="Google Shape;344;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solidFill>
              <a:schemeClr val="lt1">
                <a:alpha val="69803"/>
              </a:schemeClr>
            </a:solidFill>
            <a:ln>
              <a:noFill/>
            </a:ln>
          </p:spPr>
        </p:sp>
        <p:sp>
          <p:nvSpPr>
            <p:cNvPr id="347" name="Google Shape;347;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solidFill>
              <a:schemeClr val="lt1">
                <a:alpha val="69803"/>
              </a:schemeClr>
            </a:solidFill>
            <a:ln>
              <a:noFill/>
            </a:ln>
          </p:spPr>
        </p:sp>
        <p:sp>
          <p:nvSpPr>
            <p:cNvPr id="349" name="Google Shape;349;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solidFill>
              <a:schemeClr val="lt1">
                <a:alpha val="69803"/>
              </a:schemeClr>
            </a:solidFill>
            <a:ln>
              <a:noFill/>
            </a:ln>
          </p:spPr>
        </p:sp>
        <p:sp>
          <p:nvSpPr>
            <p:cNvPr id="352" name="Google Shape;352;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solidFill>
              <a:schemeClr val="lt1">
                <a:alpha val="69803"/>
              </a:schemeClr>
            </a:solidFill>
            <a:ln>
              <a:noFill/>
            </a:ln>
          </p:spPr>
        </p:sp>
        <p:sp>
          <p:nvSpPr>
            <p:cNvPr id="355" name="Google Shape;355;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solidFill>
              <a:schemeClr val="lt1">
                <a:alpha val="69803"/>
              </a:schemeClr>
            </a:solidFill>
            <a:ln>
              <a:noFill/>
            </a:ln>
          </p:spPr>
        </p:sp>
        <p:sp>
          <p:nvSpPr>
            <p:cNvPr id="357" name="Google Shape;357;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9803"/>
              </a:schemeClr>
            </a:solidFill>
            <a:ln>
              <a:noFill/>
            </a:ln>
          </p:spPr>
        </p:sp>
        <p:sp>
          <p:nvSpPr>
            <p:cNvPr id="359" name="Google Shape;359;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9803"/>
              </a:schemeClr>
            </a:solidFill>
            <a:ln>
              <a:noFill/>
            </a:ln>
          </p:spPr>
        </p:sp>
        <p:sp>
          <p:nvSpPr>
            <p:cNvPr id="361" name="Google Shape;361;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642938" y="6610350"/>
              <a:ext cx="23813" cy="242888"/>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solidFill>
              <a:schemeClr val="lt1">
                <a:alpha val="69803"/>
              </a:schemeClr>
            </a:solidFill>
            <a:ln>
              <a:noFill/>
            </a:ln>
          </p:spPr>
        </p:sp>
        <p:sp>
          <p:nvSpPr>
            <p:cNvPr id="365" name="Google Shape;365;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solidFill>
              <a:schemeClr val="lt1">
                <a:alpha val="69803"/>
              </a:schemeClr>
            </a:solidFill>
            <a:ln>
              <a:noFill/>
            </a:ln>
          </p:spPr>
        </p:sp>
        <p:sp>
          <p:nvSpPr>
            <p:cNvPr id="366" name="Google Shape;366;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9803"/>
              </a:schemeClr>
            </a:solidFill>
            <a:ln>
              <a:noFill/>
            </a:ln>
          </p:spPr>
        </p:sp>
        <p:sp>
          <p:nvSpPr>
            <p:cNvPr id="368" name="Google Shape;368;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solidFill>
              <a:schemeClr val="lt1">
                <a:alpha val="69803"/>
              </a:schemeClr>
            </a:solidFill>
            <a:ln>
              <a:noFill/>
            </a:ln>
          </p:spPr>
        </p:sp>
        <p:sp>
          <p:nvSpPr>
            <p:cNvPr id="369" name="Google Shape;369;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solidFill>
              <a:schemeClr val="lt1">
                <a:alpha val="69803"/>
              </a:schemeClr>
            </a:solidFill>
            <a:ln>
              <a:noFill/>
            </a:ln>
          </p:spPr>
        </p:sp>
        <p:sp>
          <p:nvSpPr>
            <p:cNvPr id="371" name="Google Shape;371;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solidFill>
              <a:schemeClr val="lt1">
                <a:alpha val="69803"/>
              </a:schemeClr>
            </a:solidFill>
            <a:ln>
              <a:noFill/>
            </a:ln>
          </p:spPr>
        </p:sp>
        <p:sp>
          <p:nvSpPr>
            <p:cNvPr id="373" name="Google Shape;373;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1228725" y="4662488"/>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solidFill>
              <a:schemeClr val="lt1">
                <a:alpha val="69803"/>
              </a:schemeClr>
            </a:solidFill>
            <a:ln>
              <a:noFill/>
            </a:ln>
          </p:spPr>
        </p:sp>
        <p:sp>
          <p:nvSpPr>
            <p:cNvPr id="376" name="Google Shape;376;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solidFill>
              <a:schemeClr val="lt1">
                <a:alpha val="69803"/>
              </a:schemeClr>
            </a:solidFill>
            <a:ln>
              <a:noFill/>
            </a:ln>
          </p:spPr>
        </p:sp>
        <p:sp>
          <p:nvSpPr>
            <p:cNvPr id="378" name="Google Shape;378;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solidFill>
              <a:schemeClr val="lt1">
                <a:alpha val="69803"/>
              </a:schemeClr>
            </a:solidFill>
            <a:ln>
              <a:noFill/>
            </a:ln>
          </p:spPr>
        </p:sp>
        <p:sp>
          <p:nvSpPr>
            <p:cNvPr id="381" name="Google Shape;381;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solidFill>
              <a:schemeClr val="lt1">
                <a:alpha val="69803"/>
              </a:schemeClr>
            </a:solidFill>
            <a:ln>
              <a:noFill/>
            </a:ln>
          </p:spPr>
        </p:sp>
        <p:sp>
          <p:nvSpPr>
            <p:cNvPr id="382" name="Google Shape;382;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solidFill>
              <a:schemeClr val="lt1">
                <a:alpha val="69803"/>
              </a:schemeClr>
            </a:solidFill>
            <a:ln>
              <a:noFill/>
            </a:ln>
          </p:spPr>
        </p:sp>
        <p:sp>
          <p:nvSpPr>
            <p:cNvPr id="385" name="Google Shape;385;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9803"/>
              </a:schemeClr>
            </a:solidFill>
            <a:ln>
              <a:noFill/>
            </a:ln>
          </p:spPr>
        </p:sp>
        <p:sp>
          <p:nvSpPr>
            <p:cNvPr id="387" name="Google Shape;387;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
          <p:cNvGrpSpPr/>
          <p:nvPr/>
        </p:nvGrpSpPr>
        <p:grpSpPr>
          <a:xfrm>
            <a:off x="7962519" y="2252253"/>
            <a:ext cx="3084892" cy="3536180"/>
            <a:chOff x="0" y="2766"/>
            <a:chExt cx="3084892" cy="3536180"/>
          </a:xfrm>
        </p:grpSpPr>
        <p:sp>
          <p:nvSpPr>
            <p:cNvPr id="389" name="Google Shape;389;p2"/>
            <p:cNvSpPr/>
            <p:nvPr/>
          </p:nvSpPr>
          <p:spPr>
            <a:xfrm>
              <a:off x="0" y="2766"/>
              <a:ext cx="3084892" cy="589363"/>
            </a:xfrm>
            <a:prstGeom prst="roundRect">
              <a:avLst>
                <a:gd fmla="val 10000" name="adj"/>
              </a:avLst>
            </a:prstGeom>
            <a:solidFill>
              <a:srgbClr val="E77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178282" y="135373"/>
              <a:ext cx="324149" cy="324149"/>
            </a:xfrm>
            <a:prstGeom prst="rect">
              <a:avLst/>
            </a:prstGeom>
            <a:blipFill rotWithShape="1">
              <a:blip r:embed="rId6">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680714" y="2766"/>
              <a:ext cx="2404177" cy="589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txBox="1"/>
            <p:nvPr/>
          </p:nvSpPr>
          <p:spPr>
            <a:xfrm>
              <a:off x="680714" y="2766"/>
              <a:ext cx="2404177" cy="589363"/>
            </a:xfrm>
            <a:prstGeom prst="rect">
              <a:avLst/>
            </a:prstGeom>
            <a:noFill/>
            <a:ln>
              <a:noFill/>
            </a:ln>
          </p:spPr>
          <p:txBody>
            <a:bodyPr anchorCtr="0" anchor="ctr" bIns="62350" lIns="62350" spcFirstLastPara="1" rIns="62350" wrap="square" tIns="62350">
              <a:noAutofit/>
            </a:bodyPr>
            <a:lstStyle/>
            <a:p>
              <a:pPr indent="0" lvl="0" marL="0" marR="0" rtl="0" algn="l">
                <a:lnSpc>
                  <a:spcPct val="100000"/>
                </a:lnSpc>
                <a:spcBef>
                  <a:spcPts val="0"/>
                </a:spcBef>
                <a:spcAft>
                  <a:spcPts val="0"/>
                </a:spcAft>
                <a:buClr>
                  <a:schemeClr val="lt1"/>
                </a:buClr>
                <a:buSzPts val="1900"/>
                <a:buFont typeface="Twentieth Century"/>
                <a:buNone/>
              </a:pPr>
              <a:r>
                <a:rPr b="0" i="0" lang="en-US" sz="1900" u="none" cap="none" strike="noStrike">
                  <a:solidFill>
                    <a:schemeClr val="lt1"/>
                  </a:solidFill>
                  <a:latin typeface="Twentieth Century"/>
                  <a:ea typeface="Twentieth Century"/>
                  <a:cs typeface="Twentieth Century"/>
                  <a:sym typeface="Twentieth Century"/>
                </a:rPr>
                <a:t>THERMOSTAT</a:t>
              </a:r>
              <a:endParaRPr b="0" i="0" sz="1900" u="none" cap="none" strike="noStrike">
                <a:solidFill>
                  <a:schemeClr val="lt1"/>
                </a:solidFill>
                <a:latin typeface="Twentieth Century"/>
                <a:ea typeface="Twentieth Century"/>
                <a:cs typeface="Twentieth Century"/>
                <a:sym typeface="Twentieth Century"/>
              </a:endParaRPr>
            </a:p>
          </p:txBody>
        </p:sp>
        <p:sp>
          <p:nvSpPr>
            <p:cNvPr id="393" name="Google Shape;393;p2"/>
            <p:cNvSpPr/>
            <p:nvPr/>
          </p:nvSpPr>
          <p:spPr>
            <a:xfrm>
              <a:off x="0" y="739471"/>
              <a:ext cx="3084892" cy="589363"/>
            </a:xfrm>
            <a:prstGeom prst="roundRect">
              <a:avLst>
                <a:gd fmla="val 10000" name="adj"/>
              </a:avLst>
            </a:prstGeom>
            <a:solidFill>
              <a:srgbClr val="DEA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178282" y="872077"/>
              <a:ext cx="324149" cy="324149"/>
            </a:xfrm>
            <a:prstGeom prst="rect">
              <a:avLst/>
            </a:prstGeom>
            <a:blipFill rotWithShape="1">
              <a:blip r:embed="rId7">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680714" y="739471"/>
              <a:ext cx="2404177" cy="589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txBox="1"/>
            <p:nvPr/>
          </p:nvSpPr>
          <p:spPr>
            <a:xfrm>
              <a:off x="680714" y="739471"/>
              <a:ext cx="2404177" cy="589363"/>
            </a:xfrm>
            <a:prstGeom prst="rect">
              <a:avLst/>
            </a:prstGeom>
            <a:noFill/>
            <a:ln>
              <a:noFill/>
            </a:ln>
          </p:spPr>
          <p:txBody>
            <a:bodyPr anchorCtr="0" anchor="ctr" bIns="62350" lIns="62350" spcFirstLastPara="1" rIns="62350" wrap="square" tIns="62350">
              <a:noAutofit/>
            </a:bodyPr>
            <a:lstStyle/>
            <a:p>
              <a:pPr indent="0" lvl="0" marL="0" marR="0" rtl="0" algn="l">
                <a:lnSpc>
                  <a:spcPct val="100000"/>
                </a:lnSpc>
                <a:spcBef>
                  <a:spcPts val="0"/>
                </a:spcBef>
                <a:spcAft>
                  <a:spcPts val="0"/>
                </a:spcAft>
                <a:buClr>
                  <a:schemeClr val="lt1"/>
                </a:buClr>
                <a:buSzPts val="1900"/>
                <a:buFont typeface="Twentieth Century"/>
                <a:buNone/>
              </a:pPr>
              <a:r>
                <a:rPr b="0" i="0" lang="en-US" sz="1900" u="none" cap="none" strike="noStrike">
                  <a:solidFill>
                    <a:schemeClr val="lt1"/>
                  </a:solidFill>
                  <a:latin typeface="Twentieth Century"/>
                  <a:ea typeface="Twentieth Century"/>
                  <a:cs typeface="Twentieth Century"/>
                  <a:sym typeface="Twentieth Century"/>
                </a:rPr>
                <a:t>HEATING ELEMENT</a:t>
              </a:r>
              <a:endParaRPr b="0" i="0" sz="1900" u="none" cap="none" strike="noStrike">
                <a:solidFill>
                  <a:schemeClr val="lt1"/>
                </a:solidFill>
                <a:latin typeface="Twentieth Century"/>
                <a:ea typeface="Twentieth Century"/>
                <a:cs typeface="Twentieth Century"/>
                <a:sym typeface="Twentieth Century"/>
              </a:endParaRPr>
            </a:p>
          </p:txBody>
        </p:sp>
        <p:sp>
          <p:nvSpPr>
            <p:cNvPr id="397" name="Google Shape;397;p2"/>
            <p:cNvSpPr/>
            <p:nvPr/>
          </p:nvSpPr>
          <p:spPr>
            <a:xfrm>
              <a:off x="0" y="1476175"/>
              <a:ext cx="3084892" cy="589363"/>
            </a:xfrm>
            <a:prstGeom prst="roundRect">
              <a:avLst>
                <a:gd fmla="val 10000" name="adj"/>
              </a:avLst>
            </a:prstGeom>
            <a:solidFill>
              <a:srgbClr val="D5C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178282" y="1608782"/>
              <a:ext cx="324149" cy="324149"/>
            </a:xfrm>
            <a:prstGeom prst="rect">
              <a:avLst/>
            </a:prstGeom>
            <a:blipFill rotWithShape="1">
              <a:blip r:embed="rId8">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680714" y="1476175"/>
              <a:ext cx="2404177" cy="589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txBox="1"/>
            <p:nvPr/>
          </p:nvSpPr>
          <p:spPr>
            <a:xfrm>
              <a:off x="680714" y="1476175"/>
              <a:ext cx="2404177" cy="589363"/>
            </a:xfrm>
            <a:prstGeom prst="rect">
              <a:avLst/>
            </a:prstGeom>
            <a:noFill/>
            <a:ln>
              <a:noFill/>
            </a:ln>
          </p:spPr>
          <p:txBody>
            <a:bodyPr anchorCtr="0" anchor="ctr" bIns="62350" lIns="62350" spcFirstLastPara="1" rIns="62350" wrap="square" tIns="62350">
              <a:noAutofit/>
            </a:bodyPr>
            <a:lstStyle/>
            <a:p>
              <a:pPr indent="0" lvl="0" marL="0" marR="0" rtl="0" algn="l">
                <a:lnSpc>
                  <a:spcPct val="100000"/>
                </a:lnSpc>
                <a:spcBef>
                  <a:spcPts val="0"/>
                </a:spcBef>
                <a:spcAft>
                  <a:spcPts val="0"/>
                </a:spcAft>
                <a:buClr>
                  <a:schemeClr val="lt1"/>
                </a:buClr>
                <a:buSzPts val="1900"/>
                <a:buFont typeface="Twentieth Century"/>
                <a:buNone/>
              </a:pPr>
              <a:r>
                <a:rPr b="0" i="0" lang="en-US" sz="1900" u="none" cap="none" strike="noStrike">
                  <a:solidFill>
                    <a:schemeClr val="lt1"/>
                  </a:solidFill>
                  <a:latin typeface="Twentieth Century"/>
                  <a:ea typeface="Twentieth Century"/>
                  <a:cs typeface="Twentieth Century"/>
                  <a:sym typeface="Twentieth Century"/>
                </a:rPr>
                <a:t>CORD AND PLUG</a:t>
              </a:r>
              <a:endParaRPr b="0" i="0" sz="1900" u="none" cap="none" strike="noStrike">
                <a:solidFill>
                  <a:schemeClr val="lt1"/>
                </a:solidFill>
                <a:latin typeface="Twentieth Century"/>
                <a:ea typeface="Twentieth Century"/>
                <a:cs typeface="Twentieth Century"/>
                <a:sym typeface="Twentieth Century"/>
              </a:endParaRPr>
            </a:p>
          </p:txBody>
        </p:sp>
        <p:sp>
          <p:nvSpPr>
            <p:cNvPr id="401" name="Google Shape;401;p2"/>
            <p:cNvSpPr/>
            <p:nvPr/>
          </p:nvSpPr>
          <p:spPr>
            <a:xfrm>
              <a:off x="0" y="2212879"/>
              <a:ext cx="3084892" cy="589363"/>
            </a:xfrm>
            <a:prstGeom prst="roundRect">
              <a:avLst>
                <a:gd fmla="val 10000" name="adj"/>
              </a:avLst>
            </a:prstGeom>
            <a:solidFill>
              <a:srgbClr val="ABC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178282" y="2345486"/>
              <a:ext cx="324149" cy="324149"/>
            </a:xfrm>
            <a:prstGeom prst="rect">
              <a:avLst/>
            </a:prstGeom>
            <a:blipFill rotWithShape="1">
              <a:blip r:embed="rId9">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680714" y="2212879"/>
              <a:ext cx="2404177" cy="589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txBox="1"/>
            <p:nvPr/>
          </p:nvSpPr>
          <p:spPr>
            <a:xfrm>
              <a:off x="680714" y="2212879"/>
              <a:ext cx="2404177" cy="589363"/>
            </a:xfrm>
            <a:prstGeom prst="rect">
              <a:avLst/>
            </a:prstGeom>
            <a:noFill/>
            <a:ln>
              <a:noFill/>
            </a:ln>
          </p:spPr>
          <p:txBody>
            <a:bodyPr anchorCtr="0" anchor="ctr" bIns="62350" lIns="62350" spcFirstLastPara="1" rIns="62350" wrap="square" tIns="62350">
              <a:noAutofit/>
            </a:bodyPr>
            <a:lstStyle/>
            <a:p>
              <a:pPr indent="0" lvl="0" marL="0" marR="0" rtl="0" algn="l">
                <a:lnSpc>
                  <a:spcPct val="100000"/>
                </a:lnSpc>
                <a:spcBef>
                  <a:spcPts val="0"/>
                </a:spcBef>
                <a:spcAft>
                  <a:spcPts val="0"/>
                </a:spcAft>
                <a:buClr>
                  <a:schemeClr val="lt1"/>
                </a:buClr>
                <a:buSzPts val="1900"/>
                <a:buFont typeface="Twentieth Century"/>
                <a:buNone/>
              </a:pPr>
              <a:r>
                <a:rPr b="0" i="0" lang="en-US" sz="1900" u="none" cap="none" strike="noStrike">
                  <a:solidFill>
                    <a:schemeClr val="lt1"/>
                  </a:solidFill>
                  <a:latin typeface="Twentieth Century"/>
                  <a:ea typeface="Twentieth Century"/>
                  <a:cs typeface="Twentieth Century"/>
                  <a:sym typeface="Twentieth Century"/>
                </a:rPr>
                <a:t>SWITCH</a:t>
              </a:r>
              <a:endParaRPr b="0" i="0" sz="1900" u="none" cap="none" strike="noStrike">
                <a:solidFill>
                  <a:schemeClr val="lt1"/>
                </a:solidFill>
                <a:latin typeface="Twentieth Century"/>
                <a:ea typeface="Twentieth Century"/>
                <a:cs typeface="Twentieth Century"/>
                <a:sym typeface="Twentieth Century"/>
              </a:endParaRPr>
            </a:p>
          </p:txBody>
        </p:sp>
        <p:sp>
          <p:nvSpPr>
            <p:cNvPr id="405" name="Google Shape;405;p2"/>
            <p:cNvSpPr/>
            <p:nvPr/>
          </p:nvSpPr>
          <p:spPr>
            <a:xfrm>
              <a:off x="0" y="2949583"/>
              <a:ext cx="3084892" cy="589363"/>
            </a:xfrm>
            <a:prstGeom prst="roundRect">
              <a:avLst>
                <a:gd fmla="val 10000" name="adj"/>
              </a:avLst>
            </a:prstGeom>
            <a:solidFill>
              <a:srgbClr val="82C2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178282" y="3082190"/>
              <a:ext cx="324149" cy="324149"/>
            </a:xfrm>
            <a:prstGeom prst="rect">
              <a:avLst/>
            </a:prstGeom>
            <a:solidFill>
              <a:schemeClr val="dk1"/>
            </a:solid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680714" y="2949583"/>
              <a:ext cx="2404177" cy="5893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txBox="1"/>
            <p:nvPr/>
          </p:nvSpPr>
          <p:spPr>
            <a:xfrm>
              <a:off x="680714" y="2949583"/>
              <a:ext cx="2404177" cy="589363"/>
            </a:xfrm>
            <a:prstGeom prst="rect">
              <a:avLst/>
            </a:prstGeom>
            <a:noFill/>
            <a:ln>
              <a:noFill/>
            </a:ln>
          </p:spPr>
          <p:txBody>
            <a:bodyPr anchorCtr="0" anchor="ctr" bIns="62350" lIns="62350" spcFirstLastPara="1" rIns="62350" wrap="square" tIns="62350">
              <a:noAutofit/>
            </a:bodyPr>
            <a:lstStyle/>
            <a:p>
              <a:pPr indent="0" lvl="0" marL="0" marR="0" rtl="0" algn="l">
                <a:lnSpc>
                  <a:spcPct val="100000"/>
                </a:lnSpc>
                <a:spcBef>
                  <a:spcPts val="0"/>
                </a:spcBef>
                <a:spcAft>
                  <a:spcPts val="0"/>
                </a:spcAft>
                <a:buClr>
                  <a:schemeClr val="lt1"/>
                </a:buClr>
                <a:buSzPts val="1900"/>
                <a:buFont typeface="Twentieth Century"/>
                <a:buNone/>
              </a:pPr>
              <a:r>
                <a:rPr b="0" i="0" lang="en-US" sz="1900" u="none" cap="none" strike="noStrike">
                  <a:solidFill>
                    <a:schemeClr val="lt1"/>
                  </a:solidFill>
                  <a:latin typeface="Twentieth Century"/>
                  <a:ea typeface="Twentieth Century"/>
                  <a:cs typeface="Twentieth Century"/>
                  <a:sym typeface="Twentieth Century"/>
                </a:rPr>
                <a:t>WATER LEVEL SENSOR</a:t>
              </a:r>
              <a:endParaRPr/>
            </a:p>
          </p:txBody>
        </p:sp>
      </p:grpSp>
      <p:pic>
        <p:nvPicPr>
          <p:cNvPr descr="A picture containing text&#10;&#10;Description automatically generated" id="409" name="Google Shape;409;p2"/>
          <p:cNvPicPr preferRelativeResize="0"/>
          <p:nvPr/>
        </p:nvPicPr>
        <p:blipFill rotWithShape="1">
          <a:blip r:embed="rId10">
            <a:alphaModFix/>
          </a:blip>
          <a:srcRect b="0" l="0" r="0" t="0"/>
          <a:stretch/>
        </p:blipFill>
        <p:spPr>
          <a:xfrm>
            <a:off x="2412787" y="1310743"/>
            <a:ext cx="3471582" cy="33832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3"/>
          <p:cNvSpPr/>
          <p:nvPr/>
        </p:nvSpPr>
        <p:spPr>
          <a:xfrm>
            <a:off x="0" y="0"/>
            <a:ext cx="12188952" cy="6858000"/>
          </a:xfrm>
          <a:prstGeom prst="rect">
            <a:avLst/>
          </a:prstGeom>
          <a:blipFill rotWithShape="1">
            <a:blip r:embed="rId3">
              <a:alphaModFix/>
            </a:blip>
            <a:stretch>
              <a:fillRect b="0" l="0" r="0" t="0"/>
            </a:stretch>
          </a:blipFill>
          <a:ln>
            <a:noFill/>
          </a:ln>
          <a:effectLst>
            <a:outerShdw blurRad="76200" rotWithShape="0" algn="l" dist="38100">
              <a:srgbClr val="000000">
                <a:alpha val="3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416" name="Google Shape;416;p3"/>
          <p:cNvPicPr preferRelativeResize="0"/>
          <p:nvPr/>
        </p:nvPicPr>
        <p:blipFill rotWithShape="1">
          <a:blip r:embed="rId4">
            <a:alphaModFix amt="30000"/>
          </a:blip>
          <a:srcRect b="0" l="0" r="0" t="0"/>
          <a:stretch/>
        </p:blipFill>
        <p:spPr>
          <a:xfrm>
            <a:off x="-2783" y="0"/>
            <a:ext cx="12188952" cy="6858000"/>
          </a:xfrm>
          <a:prstGeom prst="rect">
            <a:avLst/>
          </a:prstGeom>
          <a:noFill/>
          <a:ln>
            <a:noFill/>
          </a:ln>
        </p:spPr>
      </p:pic>
      <p:grpSp>
        <p:nvGrpSpPr>
          <p:cNvPr id="417" name="Google Shape;417;p3"/>
          <p:cNvGrpSpPr/>
          <p:nvPr/>
        </p:nvGrpSpPr>
        <p:grpSpPr>
          <a:xfrm>
            <a:off x="0" y="0"/>
            <a:ext cx="1220788" cy="6858001"/>
            <a:chOff x="-14288" y="0"/>
            <a:chExt cx="1220788" cy="6858001"/>
          </a:xfrm>
        </p:grpSpPr>
        <p:sp>
          <p:nvSpPr>
            <p:cNvPr id="418" name="Google Shape;418;p3"/>
            <p:cNvSpPr/>
            <p:nvPr/>
          </p:nvSpPr>
          <p:spPr>
            <a:xfrm>
              <a:off x="114300" y="4763"/>
              <a:ext cx="23813" cy="2181225"/>
            </a:xfrm>
            <a:prstGeom prst="rect">
              <a:avLst/>
            </a:pr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B0BFC7"/>
                </a:gs>
              </a:gsLst>
              <a:lin ang="5400000" scaled="0"/>
            </a:gradFill>
            <a:ln>
              <a:noFill/>
            </a:ln>
          </p:spPr>
        </p:sp>
        <p:sp>
          <p:nvSpPr>
            <p:cNvPr id="422" name="Google Shape;422;p3"/>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B0BFC7"/>
                </a:gs>
              </a:gsLst>
              <a:lin ang="5400000" scaled="0"/>
            </a:gradFill>
            <a:ln>
              <a:noFill/>
            </a:ln>
          </p:spPr>
        </p:sp>
        <p:sp>
          <p:nvSpPr>
            <p:cNvPr id="424" name="Google Shape;424;p3"/>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B0BFC7"/>
                </a:gs>
              </a:gsLst>
              <a:lin ang="5400000" scaled="0"/>
            </a:gradFill>
            <a:ln>
              <a:noFill/>
            </a:ln>
          </p:spPr>
        </p:sp>
        <p:sp>
          <p:nvSpPr>
            <p:cNvPr id="425" name="Google Shape;425;p3"/>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B0BFC7"/>
                </a:gs>
              </a:gsLst>
              <a:lin ang="5400000" scaled="0"/>
            </a:gradFill>
            <a:ln>
              <a:noFill/>
            </a:ln>
          </p:spPr>
        </p:sp>
        <p:sp>
          <p:nvSpPr>
            <p:cNvPr id="428" name="Google Shape;428;p3"/>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 name="Google Shape;429;p3"/>
            <p:cNvCxnSpPr/>
            <p:nvPr/>
          </p:nvCxnSpPr>
          <p:spPr>
            <a:xfrm>
              <a:off x="-4763" y="9525"/>
              <a:ext cx="0" cy="0"/>
            </a:xfrm>
            <a:prstGeom prst="straightConnector1">
              <a:avLst/>
            </a:prstGeom>
            <a:gradFill>
              <a:gsLst>
                <a:gs pos="0">
                  <a:schemeClr val="lt2"/>
                </a:gs>
                <a:gs pos="100000">
                  <a:srgbClr val="B0BFC7"/>
                </a:gs>
              </a:gsLst>
              <a:lin ang="5400000" scaled="0"/>
            </a:gradFill>
            <a:ln cap="flat" cmpd="sng" w="9525">
              <a:solidFill>
                <a:srgbClr val="FFFFFF"/>
              </a:solidFill>
              <a:prstDash val="solid"/>
              <a:miter lim="800000"/>
              <a:headEnd len="med" w="med" type="none"/>
              <a:tailEnd len="med" w="med" type="none"/>
            </a:ln>
          </p:spPr>
        </p:cxnSp>
        <p:sp>
          <p:nvSpPr>
            <p:cNvPr id="430" name="Google Shape;430;p3"/>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B0BFC7"/>
                </a:gs>
              </a:gsLst>
              <a:lin ang="5400000" scaled="0"/>
            </a:gradFill>
            <a:ln>
              <a:noFill/>
            </a:ln>
          </p:spPr>
        </p:sp>
        <p:sp>
          <p:nvSpPr>
            <p:cNvPr id="431" name="Google Shape;431;p3"/>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B0BFC7"/>
                </a:gs>
              </a:gsLst>
              <a:lin ang="5400000" scaled="0"/>
            </a:gradFill>
            <a:ln>
              <a:noFill/>
            </a:ln>
          </p:spPr>
        </p:sp>
        <p:sp>
          <p:nvSpPr>
            <p:cNvPr id="432" name="Google Shape;432;p3"/>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B0BFC7"/>
                </a:gs>
              </a:gsLst>
              <a:lin ang="5400000" scaled="0"/>
            </a:gradFill>
            <a:ln>
              <a:noFill/>
            </a:ln>
          </p:spPr>
        </p:sp>
        <p:sp>
          <p:nvSpPr>
            <p:cNvPr id="433" name="Google Shape;433;p3"/>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133350" y="4662488"/>
              <a:ext cx="23813" cy="2181225"/>
            </a:xfrm>
            <a:prstGeom prst="rect">
              <a:avLst/>
            </a:pr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B0BFC7"/>
                </a:gs>
              </a:gsLst>
              <a:lin ang="5400000" scaled="0"/>
            </a:gradFill>
            <a:ln>
              <a:noFill/>
            </a:ln>
          </p:spPr>
        </p:sp>
        <p:sp>
          <p:nvSpPr>
            <p:cNvPr id="436" name="Google Shape;436;p3"/>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B0BFC7"/>
                </a:gs>
              </a:gsLst>
              <a:lin ang="5400000" scaled="0"/>
            </a:gradFill>
            <a:ln>
              <a:noFill/>
            </a:ln>
          </p:spPr>
        </p:sp>
        <p:sp>
          <p:nvSpPr>
            <p:cNvPr id="438" name="Google Shape;438;p3"/>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B0BFC7"/>
                </a:gs>
              </a:gsLst>
              <a:lin ang="5400000" scaled="0"/>
            </a:gradFill>
            <a:ln>
              <a:noFill/>
            </a:ln>
          </p:spPr>
        </p:sp>
        <p:sp>
          <p:nvSpPr>
            <p:cNvPr id="440" name="Google Shape;440;p3"/>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B0BFC7"/>
                </a:gs>
              </a:gsLst>
              <a:lin ang="5400000" scaled="0"/>
            </a:gradFill>
            <a:ln>
              <a:noFill/>
            </a:ln>
          </p:spPr>
        </p:sp>
        <p:sp>
          <p:nvSpPr>
            <p:cNvPr id="441" name="Google Shape;441;p3"/>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B0BFC7"/>
                </a:gs>
              </a:gsLst>
              <a:lin ang="5400000" scaled="0"/>
            </a:gradFill>
            <a:ln>
              <a:noFill/>
            </a:ln>
          </p:spPr>
        </p:sp>
        <p:sp>
          <p:nvSpPr>
            <p:cNvPr id="444" name="Google Shape;444;p3"/>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B0BFC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3"/>
          <p:cNvSpPr txBox="1"/>
          <p:nvPr>
            <p:ph type="title"/>
          </p:nvPr>
        </p:nvSpPr>
        <p:spPr>
          <a:xfrm>
            <a:off x="853330" y="1254035"/>
            <a:ext cx="2926190" cy="4002222"/>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3300"/>
              <a:buFont typeface="Twentieth Century"/>
              <a:buNone/>
            </a:pPr>
            <a:r>
              <a:rPr lang="en-US" sz="3300">
                <a:solidFill>
                  <a:srgbClr val="FFFFFF"/>
                </a:solidFill>
              </a:rPr>
              <a:t>INTRODUCTION</a:t>
            </a:r>
            <a:endParaRPr/>
          </a:p>
        </p:txBody>
      </p:sp>
      <p:sp>
        <p:nvSpPr>
          <p:cNvPr id="446" name="Google Shape;446;p3"/>
          <p:cNvSpPr/>
          <p:nvPr/>
        </p:nvSpPr>
        <p:spPr>
          <a:xfrm>
            <a:off x="4059935" y="853439"/>
            <a:ext cx="6987476" cy="4760505"/>
          </a:xfrm>
          <a:prstGeom prst="round2DiagRect">
            <a:avLst>
              <a:gd fmla="val 7418" name="adj1"/>
              <a:gd fmla="val 0" name="adj2"/>
            </a:avLst>
          </a:prstGeom>
          <a:solidFill>
            <a:schemeClr val="lt1"/>
          </a:solid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447" name="Google Shape;447;p3"/>
          <p:cNvGrpSpPr/>
          <p:nvPr/>
        </p:nvGrpSpPr>
        <p:grpSpPr>
          <a:xfrm>
            <a:off x="11379200" y="0"/>
            <a:ext cx="674688" cy="6848476"/>
            <a:chOff x="11364912" y="0"/>
            <a:chExt cx="674688" cy="6848476"/>
          </a:xfrm>
        </p:grpSpPr>
        <p:sp>
          <p:nvSpPr>
            <p:cNvPr id="448" name="Google Shape;448;p3"/>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B0BFC7">
                    <a:alpha val="60000"/>
                  </a:srgbClr>
                </a:gs>
              </a:gsLst>
              <a:lin ang="5400000" scaled="0"/>
            </a:gradFill>
            <a:ln>
              <a:noFill/>
            </a:ln>
          </p:spPr>
        </p:sp>
        <p:sp>
          <p:nvSpPr>
            <p:cNvPr id="449" name="Google Shape;449;p3"/>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B0BFC7">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0BFC7">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B0BFC7">
                    <a:alpha val="60000"/>
                  </a:srgbClr>
                </a:gs>
              </a:gsLst>
              <a:lin ang="5400000" scaled="0"/>
            </a:gradFill>
            <a:ln>
              <a:noFill/>
            </a:ln>
          </p:spPr>
        </p:sp>
        <p:sp>
          <p:nvSpPr>
            <p:cNvPr id="452" name="Google Shape;452;p3"/>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B0BFC7">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B0BFC7">
                    <a:alpha val="60000"/>
                  </a:srgbClr>
                </a:gs>
              </a:gsLst>
              <a:lin ang="5400000" scaled="0"/>
            </a:gradFill>
            <a:ln>
              <a:noFill/>
            </a:ln>
          </p:spPr>
        </p:sp>
        <p:sp>
          <p:nvSpPr>
            <p:cNvPr id="454" name="Google Shape;454;p3"/>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B0BFC7">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B0BFC7">
                    <a:alpha val="60000"/>
                  </a:srgbClr>
                </a:gs>
              </a:gsLst>
              <a:lin ang="5400000" scaled="0"/>
            </a:gradFill>
            <a:ln>
              <a:noFill/>
            </a:ln>
          </p:spPr>
        </p:sp>
        <p:sp>
          <p:nvSpPr>
            <p:cNvPr id="456" name="Google Shape;456;p3"/>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B0BFC7">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11939587" y="6596063"/>
              <a:ext cx="23813" cy="252413"/>
            </a:xfrm>
            <a:prstGeom prst="rect">
              <a:avLst/>
            </a:prstGeom>
            <a:gradFill>
              <a:gsLst>
                <a:gs pos="0">
                  <a:schemeClr val="lt2"/>
                </a:gs>
                <a:gs pos="100000">
                  <a:srgbClr val="B0BFC7">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3"/>
          <p:cNvSpPr txBox="1"/>
          <p:nvPr/>
        </p:nvSpPr>
        <p:spPr>
          <a:xfrm>
            <a:off x="4843742" y="1552014"/>
            <a:ext cx="421117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wentieth Century"/>
                <a:ea typeface="Twentieth Century"/>
                <a:cs typeface="Twentieth Century"/>
                <a:sym typeface="Twentieth Century"/>
              </a:rPr>
              <a:t>An electric kettle is a household appliance used for quickly and efficiently boiling water. It operates by using an electric heating element to heat the water inside the kettle, bringing it to a boil. Electric kettles are designed to be portable and convenient, making them a popular choice for boiling water for beverages such as tea, coffee, or hot chocolate.</a:t>
            </a: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DISMANTLING </a:t>
            </a:r>
            <a:endParaRPr/>
          </a:p>
        </p:txBody>
      </p:sp>
      <p:pic>
        <p:nvPicPr>
          <p:cNvPr descr="A picture containing indoor&#10;&#10;Description automatically generated" id="465" name="Google Shape;465;p4"/>
          <p:cNvPicPr preferRelativeResize="0"/>
          <p:nvPr/>
        </p:nvPicPr>
        <p:blipFill rotWithShape="1">
          <a:blip r:embed="rId4">
            <a:alphaModFix/>
          </a:blip>
          <a:srcRect b="0" l="0" r="0" t="0"/>
          <a:stretch/>
        </p:blipFill>
        <p:spPr>
          <a:xfrm>
            <a:off x="1732429" y="2260832"/>
            <a:ext cx="4827494" cy="3468128"/>
          </a:xfrm>
          <a:prstGeom prst="rect">
            <a:avLst/>
          </a:prstGeom>
          <a:noFill/>
          <a:ln>
            <a:noFill/>
          </a:ln>
        </p:spPr>
      </p:pic>
      <p:pic>
        <p:nvPicPr>
          <p:cNvPr descr="A picture containing person, indoor&#10;&#10;Description automatically generated" id="466" name="Google Shape;466;p4"/>
          <p:cNvPicPr preferRelativeResize="0"/>
          <p:nvPr/>
        </p:nvPicPr>
        <p:blipFill rotWithShape="1">
          <a:blip r:embed="rId5">
            <a:alphaModFix/>
          </a:blip>
          <a:srcRect b="0" l="0" r="0" t="0"/>
          <a:stretch/>
        </p:blipFill>
        <p:spPr>
          <a:xfrm>
            <a:off x="6875930" y="2254038"/>
            <a:ext cx="4267199" cy="34593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
          <p:cNvSpPr txBox="1"/>
          <p:nvPr/>
        </p:nvSpPr>
        <p:spPr>
          <a:xfrm>
            <a:off x="1832161" y="630330"/>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CIRCUIT DESIGN</a:t>
            </a:r>
            <a:endParaRPr/>
          </a:p>
        </p:txBody>
      </p:sp>
      <p:pic>
        <p:nvPicPr>
          <p:cNvPr descr="A picture containing text, electronics&#10;&#10;Description automatically generated" id="472" name="Google Shape;472;p5"/>
          <p:cNvPicPr preferRelativeResize="0"/>
          <p:nvPr/>
        </p:nvPicPr>
        <p:blipFill rotWithShape="1">
          <a:blip r:embed="rId3">
            <a:alphaModFix/>
          </a:blip>
          <a:srcRect b="0" l="0" r="0" t="0"/>
          <a:stretch/>
        </p:blipFill>
        <p:spPr>
          <a:xfrm>
            <a:off x="1732430" y="1805828"/>
            <a:ext cx="4054287" cy="2652432"/>
          </a:xfrm>
          <a:prstGeom prst="rect">
            <a:avLst/>
          </a:prstGeom>
          <a:noFill/>
          <a:ln>
            <a:noFill/>
          </a:ln>
        </p:spPr>
      </p:pic>
      <p:pic>
        <p:nvPicPr>
          <p:cNvPr descr="Diagram, schematic&#10;&#10;Description automatically generated" id="473" name="Google Shape;473;p5"/>
          <p:cNvPicPr preferRelativeResize="0"/>
          <p:nvPr/>
        </p:nvPicPr>
        <p:blipFill rotWithShape="1">
          <a:blip r:embed="rId4">
            <a:alphaModFix/>
          </a:blip>
          <a:srcRect b="0" l="0" r="0" t="0"/>
          <a:stretch/>
        </p:blipFill>
        <p:spPr>
          <a:xfrm>
            <a:off x="7268135" y="1864044"/>
            <a:ext cx="3583641" cy="24127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
          <p:cNvSpPr txBox="1"/>
          <p:nvPr/>
        </p:nvSpPr>
        <p:spPr>
          <a:xfrm>
            <a:off x="1369919" y="521073"/>
            <a:ext cx="8738347"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D1D5DB"/>
                </a:solidFill>
                <a:latin typeface="Twentieth Century"/>
                <a:ea typeface="Twentieth Century"/>
                <a:cs typeface="Twentieth Century"/>
                <a:sym typeface="Twentieth Century"/>
              </a:rPr>
              <a:t>Here are some key features and aspects of electric kettles:</a:t>
            </a:r>
            <a:endParaRPr sz="18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D1D5DB"/>
              </a:buClr>
              <a:buSzPts val="1800"/>
              <a:buFont typeface="Arial"/>
              <a:buChar char="•"/>
            </a:pPr>
            <a:r>
              <a:rPr lang="en-US" sz="1800">
                <a:solidFill>
                  <a:srgbClr val="D1D5DB"/>
                </a:solidFill>
                <a:latin typeface="Twentieth Century"/>
                <a:ea typeface="Twentieth Century"/>
                <a:cs typeface="Twentieth Century"/>
                <a:sym typeface="Twentieth Century"/>
              </a:rPr>
              <a:t>Design: Electric kettles typically consist of a container with a handle, a lid, and a heating element at the base. The container is usually made of stainless steel, glass, or plastic. The design may also include water level indicators and temperature controls.</a:t>
            </a:r>
            <a:endParaRPr sz="18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D1D5DB"/>
              </a:buClr>
              <a:buSzPts val="1800"/>
              <a:buFont typeface="Arial"/>
              <a:buChar char="•"/>
            </a:pPr>
            <a:r>
              <a:rPr lang="en-US" sz="1800">
                <a:solidFill>
                  <a:srgbClr val="D1D5DB"/>
                </a:solidFill>
                <a:latin typeface="Twentieth Century"/>
                <a:ea typeface="Twentieth Century"/>
                <a:cs typeface="Twentieth Century"/>
                <a:sym typeface="Twentieth Century"/>
              </a:rPr>
              <a:t>Heating element: The heating element is the component responsible for heating the water. It is usually made of a metal, such as stainless steel or copper, which has a high resistance to electric current. When the kettle is plugged into an electrical outlet and switched on, the heating element begins to heat up rapidly, transferring heat to the water.</a:t>
            </a:r>
            <a:endParaRPr sz="18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D1D5DB"/>
              </a:buClr>
              <a:buSzPts val="1800"/>
              <a:buFont typeface="Arial"/>
              <a:buChar char="•"/>
            </a:pPr>
            <a:r>
              <a:rPr lang="en-US" sz="1800">
                <a:solidFill>
                  <a:srgbClr val="D1D5DB"/>
                </a:solidFill>
                <a:latin typeface="Twentieth Century"/>
                <a:ea typeface="Twentieth Century"/>
                <a:cs typeface="Twentieth Century"/>
                <a:sym typeface="Twentieth Century"/>
              </a:rPr>
              <a:t>Automatic shut-off: Most electric kettles are equipped with an automatic shut-off feature. Once the water reaches its boiling point, the kettle automatically turns off, ensuring safety and energy efficiency. Some models also have a boil-dry protection feature that turns off the kettle if it detects there is no water inside, preventing damage to the appliance.</a:t>
            </a:r>
            <a:endParaRPr sz="18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D1D5DB"/>
              </a:buClr>
              <a:buSzPts val="1800"/>
              <a:buFont typeface="Arial"/>
              <a:buChar char="•"/>
            </a:pPr>
            <a:r>
              <a:rPr lang="en-US" sz="1800">
                <a:solidFill>
                  <a:srgbClr val="D1D5DB"/>
                </a:solidFill>
                <a:latin typeface="Twentieth Century"/>
                <a:ea typeface="Twentieth Century"/>
                <a:cs typeface="Twentieth Century"/>
                <a:sym typeface="Twentieth Century"/>
              </a:rPr>
              <a:t>Cordless and corded options: Electric kettles are available in both cordless and corded models. Cordless kettles have a separate base that connects to the power source, allowing the kettle to be easily lifted and moved around. Corded kettles have a built-in cord that plugs directly into the electrical outlet.</a:t>
            </a:r>
            <a:endParaRPr sz="18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D1D5DB"/>
              </a:buClr>
              <a:buSzPts val="1800"/>
              <a:buFont typeface="Arial"/>
              <a:buChar char="•"/>
            </a:pPr>
            <a:r>
              <a:rPr lang="en-US" sz="1800">
                <a:solidFill>
                  <a:srgbClr val="D1D5DB"/>
                </a:solidFill>
                <a:latin typeface="Twentieth Century"/>
                <a:ea typeface="Twentieth Century"/>
                <a:cs typeface="Twentieth Century"/>
                <a:sym typeface="Twentieth Century"/>
              </a:rPr>
              <a:t>Temperature control: Certain electric kettles offer temperature control options, allowing you to select the desired temperature for different beverages or food preparations. This feature is particularly useful for making specialty teas that require specific water temperatures.</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
          <p:cNvSpPr txBox="1"/>
          <p:nvPr/>
        </p:nvSpPr>
        <p:spPr>
          <a:xfrm>
            <a:off x="1975036" y="669551"/>
            <a:ext cx="2743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RE-ASSEMBLING</a:t>
            </a:r>
            <a:endParaRPr/>
          </a:p>
        </p:txBody>
      </p:sp>
      <p:pic>
        <p:nvPicPr>
          <p:cNvPr descr="A picture containing person, cup, indoor, kitchenware&#10;&#10;Description automatically generated" id="484" name="Google Shape;484;p7"/>
          <p:cNvPicPr preferRelativeResize="0"/>
          <p:nvPr/>
        </p:nvPicPr>
        <p:blipFill rotWithShape="1">
          <a:blip r:embed="rId3">
            <a:alphaModFix/>
          </a:blip>
          <a:srcRect b="0" l="0" r="0" t="0"/>
          <a:stretch/>
        </p:blipFill>
        <p:spPr>
          <a:xfrm>
            <a:off x="1564341" y="1981200"/>
            <a:ext cx="2743200" cy="3657600"/>
          </a:xfrm>
          <a:prstGeom prst="rect">
            <a:avLst/>
          </a:prstGeom>
          <a:noFill/>
          <a:ln>
            <a:noFill/>
          </a:ln>
        </p:spPr>
      </p:pic>
      <p:pic>
        <p:nvPicPr>
          <p:cNvPr descr="A picture containing person&#10;&#10;Description automatically generated" id="485" name="Google Shape;485;p7"/>
          <p:cNvPicPr preferRelativeResize="0"/>
          <p:nvPr/>
        </p:nvPicPr>
        <p:blipFill rotWithShape="1">
          <a:blip r:embed="rId4">
            <a:alphaModFix/>
          </a:blip>
          <a:srcRect b="0" l="0" r="0" t="0"/>
          <a:stretch/>
        </p:blipFill>
        <p:spPr>
          <a:xfrm>
            <a:off x="6388056" y="1982062"/>
            <a:ext cx="3778154" cy="3524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descr="Circuit" id="491" name="Google Shape;491;p8"/>
          <p:cNvPicPr preferRelativeResize="0"/>
          <p:nvPr>
            <p:ph idx="2" type="pic"/>
          </p:nvPr>
        </p:nvPicPr>
        <p:blipFill rotWithShape="1">
          <a:blip r:embed="rId3">
            <a:alphaModFix/>
          </a:blip>
          <a:srcRect b="0" l="0" r="0" t="0"/>
          <a:stretch/>
        </p:blipFill>
        <p:spPr>
          <a:xfrm>
            <a:off x="1255142" y="1670510"/>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
        <p:nvSpPr>
          <p:cNvPr id="492" name="Google Shape;492;p8"/>
          <p:cNvSpPr txBox="1"/>
          <p:nvPr/>
        </p:nvSpPr>
        <p:spPr>
          <a:xfrm>
            <a:off x="4338851" y="3051678"/>
            <a:ext cx="375172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lt1"/>
                </a:solidFill>
                <a:highlight>
                  <a:srgbClr val="000000"/>
                </a:highlight>
                <a:latin typeface="Calibri"/>
                <a:ea typeface="Calibri"/>
                <a:cs typeface="Calibri"/>
                <a:sym typeface="Calibri"/>
              </a:rPr>
              <a:t>THANK YOU</a:t>
            </a:r>
            <a:endParaRPr/>
          </a:p>
        </p:txBody>
      </p:sp>
      <p:sp>
        <p:nvSpPr>
          <p:cNvPr id="493" name="Google Shape;493;p8"/>
          <p:cNvSpPr txBox="1"/>
          <p:nvPr/>
        </p:nvSpPr>
        <p:spPr>
          <a:xfrm>
            <a:off x="6084626" y="3369291"/>
            <a:ext cx="2743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2023-05-25T13:25:50Z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