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learn/train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Superstore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360</a:t>
            </a:r>
            <a:r>
              <a:rPr lang="en-US" dirty="0">
                <a:latin typeface="Calibri" panose="020F0502020204030204" pitchFamily="34" charset="0"/>
              </a:rPr>
              <a:t>° view of performance of the store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603" y="3244334"/>
            <a:ext cx="3520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hlinkClick r:id="rId2"/>
              </a:rPr>
              <a:t>https://www.tableau.com/learn/training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9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 – SALES  vs PROFIT BY categories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5" y="1921564"/>
            <a:ext cx="11436626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 – High performance categories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2" y="1828800"/>
            <a:ext cx="1137036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7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TREND – returns by customer segment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4" y="1868557"/>
            <a:ext cx="11423374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1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 – PROFITABLE MARKET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1921564"/>
            <a:ext cx="11277600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9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360</a:t>
            </a:r>
            <a:r>
              <a:rPr lang="en-US" dirty="0">
                <a:latin typeface="Calibri" panose="020F0502020204030204" pitchFamily="34" charset="0"/>
              </a:rPr>
              <a:t>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1828800"/>
            <a:ext cx="11476383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360</a:t>
            </a:r>
            <a:r>
              <a:rPr lang="en-US" dirty="0">
                <a:latin typeface="Calibri" panose="020F0502020204030204" pitchFamily="34" charset="0"/>
              </a:rPr>
              <a:t>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6" y="1881809"/>
            <a:ext cx="11489634" cy="47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360</a:t>
            </a:r>
            <a:r>
              <a:rPr lang="en-US" dirty="0">
                <a:latin typeface="Calibri" panose="020F0502020204030204" pitchFamily="34" charset="0"/>
              </a:rPr>
              <a:t>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95060"/>
            <a:ext cx="11410122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9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360</a:t>
            </a:r>
            <a:r>
              <a:rPr lang="en-US" dirty="0">
                <a:latin typeface="Calibri" panose="020F0502020204030204" pitchFamily="34" charset="0"/>
              </a:rPr>
              <a:t>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1" y="1908312"/>
            <a:ext cx="11396869" cy="47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0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360</a:t>
            </a:r>
            <a:r>
              <a:rPr lang="en-US" dirty="0">
                <a:latin typeface="Calibri" panose="020F0502020204030204" pitchFamily="34" charset="0"/>
              </a:rPr>
              <a:t>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1855304"/>
            <a:ext cx="11476383" cy="48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Performance – Total quantity by segment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1" y="1908313"/>
            <a:ext cx="11489635" cy="48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Performance – Customer COUNT by Category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42052"/>
            <a:ext cx="11463130" cy="49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– SHIPMODE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9" y="1895060"/>
            <a:ext cx="11252999" cy="49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Performance – AVG SHIPPING COST BY COUNTRY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13" y="1908312"/>
            <a:ext cx="11370365" cy="47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0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 – FINANCIAL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14" y="1881809"/>
            <a:ext cx="113571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 – CATEGORIES BY PROFIT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1868557"/>
            <a:ext cx="1134386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5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 – PRODUCTS BY PROFIT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70" y="1908313"/>
            <a:ext cx="11290852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 – TOP 10 CATEGORIES BY MARKET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70" y="1855304"/>
            <a:ext cx="11304104" cy="49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66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</TotalTime>
  <Words>114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 2</vt:lpstr>
      <vt:lpstr>Dividend</vt:lpstr>
      <vt:lpstr>Superstore Dashboard</vt:lpstr>
      <vt:lpstr>Customer Performance – Total quantity by segment</vt:lpstr>
      <vt:lpstr>Customer Performance – Customer COUNT by Category</vt:lpstr>
      <vt:lpstr>SUPPLY CHAIN – SHIPMODE PERFORMANCE</vt:lpstr>
      <vt:lpstr>Customer Performance – AVG SHIPPING COST BY COUNTRY</vt:lpstr>
      <vt:lpstr>PRODUCT Performance – FINANCIAL PERFORMANCE</vt:lpstr>
      <vt:lpstr>PRODUCT Performance – CATEGORIES BY PROFIT</vt:lpstr>
      <vt:lpstr>PRODUCT Performance – PRODUCTS BY PROFIT</vt:lpstr>
      <vt:lpstr>PRODUCT Performance – TOP 10 CATEGORIES BY MARKET</vt:lpstr>
      <vt:lpstr>PRODUCT Performance – SALES  vs PROFIT BY categories</vt:lpstr>
      <vt:lpstr>PRODUCT Performance – High performance categories</vt:lpstr>
      <vt:lpstr>RETURNS TREND – returns by customer segment</vt:lpstr>
      <vt:lpstr>GEOGRAPHY – PROFITABLE MARKET</vt:lpstr>
      <vt:lpstr>CUSTOMERS 360°</vt:lpstr>
      <vt:lpstr>PRODUCT 360°</vt:lpstr>
      <vt:lpstr>PRODUCT 360°</vt:lpstr>
      <vt:lpstr>SUPPLY CHAIN 360°</vt:lpstr>
      <vt:lpstr>RETURNS 360°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Dashboard</dc:title>
  <dc:creator>Gupta, Surajit - Surajit</dc:creator>
  <cp:lastModifiedBy>Gupta, Surajit - Surajit</cp:lastModifiedBy>
  <cp:revision>5</cp:revision>
  <dcterms:created xsi:type="dcterms:W3CDTF">2019-02-27T05:36:31Z</dcterms:created>
  <dcterms:modified xsi:type="dcterms:W3CDTF">2019-02-27T06:39:26Z</dcterms:modified>
</cp:coreProperties>
</file>