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3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train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BANK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360</a:t>
            </a:r>
            <a:r>
              <a:rPr lang="en-US" dirty="0">
                <a:latin typeface="Calibri" panose="020F0502020204030204" pitchFamily="34" charset="0"/>
              </a:rPr>
              <a:t>° view of performance of the BANK CUSTOMERS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603" y="3244334"/>
            <a:ext cx="352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2"/>
              </a:rPr>
              <a:t>https://www.tableau.com/learn/training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COUNT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855305"/>
            <a:ext cx="11449879" cy="48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COUNT AND BALANCE BY REGION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881808"/>
            <a:ext cx="11290852" cy="4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COUNT AND BALANCE BY AGE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2" y="1891285"/>
            <a:ext cx="11357113" cy="4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DISTRIBUTION BY BANK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1855304"/>
            <a:ext cx="11529391" cy="48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DISTRIBUTION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1884399"/>
            <a:ext cx="11370366" cy="48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DISTRIBUTION BY JOB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1847100"/>
            <a:ext cx="11476383" cy="48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DETAILS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1715956"/>
            <a:ext cx="11357113" cy="49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BANK CUSTOMERS 360</a:t>
            </a:r>
            <a:r>
              <a:rPr lang="en-US" dirty="0">
                <a:latin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1948070"/>
            <a:ext cx="11436625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856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44</TotalTime>
  <Words>61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UK BANK Dashboard</vt:lpstr>
      <vt:lpstr>CUSTOMER COUNT BY REGION</vt:lpstr>
      <vt:lpstr>CUSTOMER COUNT AND BALANCE BY REGION</vt:lpstr>
      <vt:lpstr>CUSTOMER COUNT AND BALANCE BY AGE BUCKET</vt:lpstr>
      <vt:lpstr>CUSTOMER DISTRIBUTION BY BANK BALANCE</vt:lpstr>
      <vt:lpstr>CUSTOMER DISTRIBUTION BY GENDER</vt:lpstr>
      <vt:lpstr>CUSTOMER DISTRIBUTION BY JOB CLASS</vt:lpstr>
      <vt:lpstr>CUSTOMER DETAILS</vt:lpstr>
      <vt:lpstr>UK BANK CUSTOMERS 360°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Dashboard</dc:title>
  <dc:creator>Gupta, Surajit - Surajit</dc:creator>
  <cp:lastModifiedBy>Gupta, Surajit - Surajit</cp:lastModifiedBy>
  <cp:revision>7</cp:revision>
  <dcterms:created xsi:type="dcterms:W3CDTF">2019-02-27T05:36:31Z</dcterms:created>
  <dcterms:modified xsi:type="dcterms:W3CDTF">2019-02-27T06:39:37Z</dcterms:modified>
</cp:coreProperties>
</file>