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189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8414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954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9016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650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08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7838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685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8868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7590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662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2FAD89-90DC-4B2F-95BA-0EDD27B52C90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E5E9AE-C352-4971-B7AE-D334D687572A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866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784334" y="470463"/>
            <a:ext cx="4272197" cy="33312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Computer </a:t>
            </a:r>
            <a:br>
              <a:rPr lang="en-IN" dirty="0" smtClean="0"/>
            </a:br>
            <a:r>
              <a:rPr lang="en-IN" dirty="0" smtClean="0"/>
              <a:t>Science </a:t>
            </a:r>
            <a:br>
              <a:rPr lang="en-IN" dirty="0" smtClean="0"/>
            </a:br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5561696" y="1601531"/>
            <a:ext cx="3861472" cy="114332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Project done by:</a:t>
            </a:r>
          </a:p>
          <a:p>
            <a:r>
              <a:rPr lang="en-IN" dirty="0" smtClean="0"/>
              <a:t>Hrshavardhan P</a:t>
            </a:r>
          </a:p>
          <a:p>
            <a:r>
              <a:rPr lang="en-IN" smtClean="0"/>
              <a:t>ROLL No. 11105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4450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</vt:lpstr>
      <vt:lpstr>Computer  Science  Project</vt:lpstr>
    </vt:vector>
  </TitlesOfParts>
  <Company>EVAA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Science  Project</dc:title>
  <dc:creator>Sharmila</dc:creator>
  <cp:lastModifiedBy>PANDU</cp:lastModifiedBy>
  <cp:revision>3</cp:revision>
  <dcterms:created xsi:type="dcterms:W3CDTF">2020-02-06T15:47:28Z</dcterms:created>
  <dcterms:modified xsi:type="dcterms:W3CDTF">2020-02-06T16:28:09Z</dcterms:modified>
</cp:coreProperties>
</file>