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026A-EBB3-4995-A25F-BBE43EB45D9D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BCE-1B18-4376-A990-A252E03B11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002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026A-EBB3-4995-A25F-BBE43EB45D9D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BCE-1B18-4376-A990-A252E03B11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4211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026A-EBB3-4995-A25F-BBE43EB45D9D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BCE-1B18-4376-A990-A252E03B11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920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026A-EBB3-4995-A25F-BBE43EB45D9D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BCE-1B18-4376-A990-A252E03B11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600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026A-EBB3-4995-A25F-BBE43EB45D9D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BCE-1B18-4376-A990-A252E03B11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362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026A-EBB3-4995-A25F-BBE43EB45D9D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BCE-1B18-4376-A990-A252E03B11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7812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026A-EBB3-4995-A25F-BBE43EB45D9D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BCE-1B18-4376-A990-A252E03B11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410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026A-EBB3-4995-A25F-BBE43EB45D9D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BCE-1B18-4376-A990-A252E03B11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53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026A-EBB3-4995-A25F-BBE43EB45D9D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BCE-1B18-4376-A990-A252E03B11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349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026A-EBB3-4995-A25F-BBE43EB45D9D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BCE-1B18-4376-A990-A252E03B11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865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026A-EBB3-4995-A25F-BBE43EB45D9D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BCE-1B18-4376-A990-A252E03B11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382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B026A-EBB3-4995-A25F-BBE43EB45D9D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6BCE-1B18-4376-A990-A252E03B11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226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511101" y="1147084"/>
            <a:ext cx="6306263" cy="4589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264631" y="1128558"/>
            <a:ext cx="6279820" cy="46004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685750" y="5073843"/>
            <a:ext cx="262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Home Screen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963171" y="5162553"/>
            <a:ext cx="24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9889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5713987" y="1199072"/>
            <a:ext cx="6139659" cy="44598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80089" y="1192515"/>
            <a:ext cx="6138481" cy="44741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259308" y="5379288"/>
            <a:ext cx="186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Try Again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5070563" y="5171370"/>
            <a:ext cx="228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Settings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7108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EVAA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Sharmila</dc:creator>
  <cp:lastModifiedBy>PANDU</cp:lastModifiedBy>
  <cp:revision>1</cp:revision>
  <dcterms:created xsi:type="dcterms:W3CDTF">2020-02-06T15:37:27Z</dcterms:created>
  <dcterms:modified xsi:type="dcterms:W3CDTF">2020-02-06T16:30:46Z</dcterms:modified>
</cp:coreProperties>
</file>