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58"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yja\Downloads\IMDB_Movi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ayja\Downloads\IMDB_Movi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ayja\Downloads\IMDB_Movi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ayja\Downloads\IMDB_Movie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[IMDB_Movies.xlsx]Genre Count And Arthmatic data!PivotTable6</c:name>
    <c:fmtId val="13"/>
  </c:pivotSource>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'Genre Count And Arthmatic data'!$B$3</c:f>
              <c:strCache>
                <c:ptCount val="1"/>
                <c:pt idx="0">
                  <c:v>Total</c:v>
                </c:pt>
              </c:strCache>
            </c:strRef>
          </c:tx>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045E-47E0-9693-3D9314E0048E}"/>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045E-47E0-9693-3D9314E0048E}"/>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045E-47E0-9693-3D9314E0048E}"/>
              </c:ext>
            </c:extLst>
          </c:dPt>
          <c:dPt>
            <c:idx val="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045E-47E0-9693-3D9314E0048E}"/>
              </c:ext>
            </c:extLst>
          </c:dPt>
          <c:dPt>
            <c:idx val="4"/>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045E-47E0-9693-3D9314E0048E}"/>
              </c:ext>
            </c:extLst>
          </c:dPt>
          <c:dPt>
            <c:idx val="5"/>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045E-47E0-9693-3D9314E0048E}"/>
              </c:ext>
            </c:extLst>
          </c:dPt>
          <c:dPt>
            <c:idx val="6"/>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045E-47E0-9693-3D9314E0048E}"/>
              </c:ext>
            </c:extLst>
          </c:dPt>
          <c:dPt>
            <c:idx val="7"/>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045E-47E0-9693-3D9314E0048E}"/>
              </c:ext>
            </c:extLst>
          </c:dPt>
          <c:dPt>
            <c:idx val="8"/>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045E-47E0-9693-3D9314E0048E}"/>
              </c:ext>
            </c:extLst>
          </c:dPt>
          <c:dPt>
            <c:idx val="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045E-47E0-9693-3D9314E0048E}"/>
              </c:ext>
            </c:extLst>
          </c:dPt>
          <c:dPt>
            <c:idx val="10"/>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045E-47E0-9693-3D9314E0048E}"/>
              </c:ext>
            </c:extLst>
          </c:dPt>
          <c:dPt>
            <c:idx val="11"/>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045E-47E0-9693-3D9314E0048E}"/>
              </c:ext>
            </c:extLst>
          </c:dPt>
          <c:dPt>
            <c:idx val="12"/>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045E-47E0-9693-3D9314E0048E}"/>
              </c:ext>
            </c:extLst>
          </c:dPt>
          <c:dPt>
            <c:idx val="13"/>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045E-47E0-9693-3D9314E0048E}"/>
              </c:ext>
            </c:extLst>
          </c:dPt>
          <c:dPt>
            <c:idx val="14"/>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D-045E-47E0-9693-3D9314E0048E}"/>
              </c:ext>
            </c:extLst>
          </c:dPt>
          <c:dPt>
            <c:idx val="15"/>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F-045E-47E0-9693-3D9314E0048E}"/>
              </c:ext>
            </c:extLst>
          </c:dPt>
          <c:dPt>
            <c:idx val="16"/>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1-045E-47E0-9693-3D9314E0048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'Genre Count And Arthmatic data'!$A$4:$A$21</c:f>
              <c:strCache>
                <c:ptCount val="17"/>
                <c:pt idx="0">
                  <c:v>Action</c:v>
                </c:pt>
                <c:pt idx="1">
                  <c:v>Adventure</c:v>
                </c:pt>
                <c:pt idx="2">
                  <c:v>Animation</c:v>
                </c:pt>
                <c:pt idx="3">
                  <c:v>Biography</c:v>
                </c:pt>
                <c:pt idx="4">
                  <c:v>Comedy</c:v>
                </c:pt>
                <c:pt idx="5">
                  <c:v>Crime</c:v>
                </c:pt>
                <c:pt idx="6">
                  <c:v>Documentary</c:v>
                </c:pt>
                <c:pt idx="7">
                  <c:v>Drama</c:v>
                </c:pt>
                <c:pt idx="8">
                  <c:v>Family</c:v>
                </c:pt>
                <c:pt idx="9">
                  <c:v>Fantasy</c:v>
                </c:pt>
                <c:pt idx="10">
                  <c:v>Horror</c:v>
                </c:pt>
                <c:pt idx="11">
                  <c:v>Musical</c:v>
                </c:pt>
                <c:pt idx="12">
                  <c:v>Mystery</c:v>
                </c:pt>
                <c:pt idx="13">
                  <c:v>Romance</c:v>
                </c:pt>
                <c:pt idx="14">
                  <c:v>Sci-Fi</c:v>
                </c:pt>
                <c:pt idx="15">
                  <c:v>Thriller</c:v>
                </c:pt>
                <c:pt idx="16">
                  <c:v>Western</c:v>
                </c:pt>
              </c:strCache>
            </c:strRef>
          </c:cat>
          <c:val>
            <c:numRef>
              <c:f>'Genre Count And Arthmatic data'!$B$4:$B$21</c:f>
              <c:numCache>
                <c:formatCode>General</c:formatCode>
                <c:ptCount val="17"/>
                <c:pt idx="0">
                  <c:v>923</c:v>
                </c:pt>
                <c:pt idx="1">
                  <c:v>358</c:v>
                </c:pt>
                <c:pt idx="2">
                  <c:v>45</c:v>
                </c:pt>
                <c:pt idx="3">
                  <c:v>203</c:v>
                </c:pt>
                <c:pt idx="4">
                  <c:v>980</c:v>
                </c:pt>
                <c:pt idx="5">
                  <c:v>248</c:v>
                </c:pt>
                <c:pt idx="6">
                  <c:v>26</c:v>
                </c:pt>
                <c:pt idx="7">
                  <c:v>644</c:v>
                </c:pt>
                <c:pt idx="8">
                  <c:v>3</c:v>
                </c:pt>
                <c:pt idx="9">
                  <c:v>35</c:v>
                </c:pt>
                <c:pt idx="10">
                  <c:v>155</c:v>
                </c:pt>
                <c:pt idx="11">
                  <c:v>2</c:v>
                </c:pt>
                <c:pt idx="12">
                  <c:v>22</c:v>
                </c:pt>
                <c:pt idx="13">
                  <c:v>1</c:v>
                </c:pt>
                <c:pt idx="14">
                  <c:v>7</c:v>
                </c:pt>
                <c:pt idx="15">
                  <c:v>1</c:v>
                </c:pt>
                <c:pt idx="16">
                  <c:v>2</c:v>
                </c:pt>
              </c:numCache>
            </c:numRef>
          </c:val>
          <c:extLst>
            <c:ext xmlns:c16="http://schemas.microsoft.com/office/drawing/2014/chart" uri="{C3380CC4-5D6E-409C-BE32-E72D297353CC}">
              <c16:uniqueId val="{00000022-045E-47E0-9693-3D9314E0048E}"/>
            </c:ext>
          </c:extLst>
        </c:ser>
        <c:dLbls>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IN" altLang="en-US" b="1"/>
              <a:t>Duration Vs IMDB score</a:t>
            </a:r>
          </a:p>
        </c:rich>
      </c:tx>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Scatter!$B$1</c:f>
              <c:strCache>
                <c:ptCount val="1"/>
                <c:pt idx="0">
                  <c:v>imdb_score</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2447-4186-A191-67B568E7B8BE}"/>
                </c:ext>
              </c:extLst>
            </c:dLbl>
            <c:dLbl>
              <c:idx val="1"/>
              <c:delete val="1"/>
              <c:extLst>
                <c:ext xmlns:c15="http://schemas.microsoft.com/office/drawing/2012/chart" uri="{CE6537A1-D6FC-4f65-9D91-7224C49458BB}"/>
                <c:ext xmlns:c16="http://schemas.microsoft.com/office/drawing/2014/chart" uri="{C3380CC4-5D6E-409C-BE32-E72D297353CC}">
                  <c16:uniqueId val="{00000001-2447-4186-A191-67B568E7B8BE}"/>
                </c:ext>
              </c:extLst>
            </c:dLbl>
            <c:dLbl>
              <c:idx val="2"/>
              <c:delete val="1"/>
              <c:extLst>
                <c:ext xmlns:c15="http://schemas.microsoft.com/office/drawing/2012/chart" uri="{CE6537A1-D6FC-4f65-9D91-7224C49458BB}"/>
                <c:ext xmlns:c16="http://schemas.microsoft.com/office/drawing/2014/chart" uri="{C3380CC4-5D6E-409C-BE32-E72D297353CC}">
                  <c16:uniqueId val="{00000002-2447-4186-A191-67B568E7B8BE}"/>
                </c:ext>
              </c:extLst>
            </c:dLbl>
            <c:dLbl>
              <c:idx val="3"/>
              <c:delete val="1"/>
              <c:extLst>
                <c:ext xmlns:c15="http://schemas.microsoft.com/office/drawing/2012/chart" uri="{CE6537A1-D6FC-4f65-9D91-7224C49458BB}"/>
                <c:ext xmlns:c16="http://schemas.microsoft.com/office/drawing/2014/chart" uri="{C3380CC4-5D6E-409C-BE32-E72D297353CC}">
                  <c16:uniqueId val="{00000003-2447-4186-A191-67B568E7B8BE}"/>
                </c:ext>
              </c:extLst>
            </c:dLbl>
            <c:dLbl>
              <c:idx val="4"/>
              <c:delete val="1"/>
              <c:extLst>
                <c:ext xmlns:c15="http://schemas.microsoft.com/office/drawing/2012/chart" uri="{CE6537A1-D6FC-4f65-9D91-7224C49458BB}"/>
                <c:ext xmlns:c16="http://schemas.microsoft.com/office/drawing/2014/chart" uri="{C3380CC4-5D6E-409C-BE32-E72D297353CC}">
                  <c16:uniqueId val="{00000004-2447-4186-A191-67B568E7B8BE}"/>
                </c:ext>
              </c:extLst>
            </c:dLbl>
            <c:dLbl>
              <c:idx val="5"/>
              <c:delete val="1"/>
              <c:extLst>
                <c:ext xmlns:c15="http://schemas.microsoft.com/office/drawing/2012/chart" uri="{CE6537A1-D6FC-4f65-9D91-7224C49458BB}"/>
                <c:ext xmlns:c16="http://schemas.microsoft.com/office/drawing/2014/chart" uri="{C3380CC4-5D6E-409C-BE32-E72D297353CC}">
                  <c16:uniqueId val="{00000005-2447-4186-A191-67B568E7B8BE}"/>
                </c:ext>
              </c:extLst>
            </c:dLbl>
            <c:dLbl>
              <c:idx val="6"/>
              <c:delete val="1"/>
              <c:extLst>
                <c:ext xmlns:c15="http://schemas.microsoft.com/office/drawing/2012/chart" uri="{CE6537A1-D6FC-4f65-9D91-7224C49458BB}"/>
                <c:ext xmlns:c16="http://schemas.microsoft.com/office/drawing/2014/chart" uri="{C3380CC4-5D6E-409C-BE32-E72D297353CC}">
                  <c16:uniqueId val="{00000006-2447-4186-A191-67B568E7B8BE}"/>
                </c:ext>
              </c:extLst>
            </c:dLbl>
            <c:dLbl>
              <c:idx val="7"/>
              <c:delete val="1"/>
              <c:extLst>
                <c:ext xmlns:c15="http://schemas.microsoft.com/office/drawing/2012/chart" uri="{CE6537A1-D6FC-4f65-9D91-7224C49458BB}"/>
                <c:ext xmlns:c16="http://schemas.microsoft.com/office/drawing/2014/chart" uri="{C3380CC4-5D6E-409C-BE32-E72D297353CC}">
                  <c16:uniqueId val="{00000007-2447-4186-A191-67B568E7B8BE}"/>
                </c:ext>
              </c:extLst>
            </c:dLbl>
            <c:dLbl>
              <c:idx val="8"/>
              <c:delete val="1"/>
              <c:extLst>
                <c:ext xmlns:c15="http://schemas.microsoft.com/office/drawing/2012/chart" uri="{CE6537A1-D6FC-4f65-9D91-7224C49458BB}"/>
                <c:ext xmlns:c16="http://schemas.microsoft.com/office/drawing/2014/chart" uri="{C3380CC4-5D6E-409C-BE32-E72D297353CC}">
                  <c16:uniqueId val="{00000008-2447-4186-A191-67B568E7B8BE}"/>
                </c:ext>
              </c:extLst>
            </c:dLbl>
            <c:dLbl>
              <c:idx val="9"/>
              <c:delete val="1"/>
              <c:extLst>
                <c:ext xmlns:c15="http://schemas.microsoft.com/office/drawing/2012/chart" uri="{CE6537A1-D6FC-4f65-9D91-7224C49458BB}"/>
                <c:ext xmlns:c16="http://schemas.microsoft.com/office/drawing/2014/chart" uri="{C3380CC4-5D6E-409C-BE32-E72D297353CC}">
                  <c16:uniqueId val="{00000009-2447-4186-A191-67B568E7B8BE}"/>
                </c:ext>
              </c:extLst>
            </c:dLbl>
            <c:dLbl>
              <c:idx val="10"/>
              <c:delete val="1"/>
              <c:extLst>
                <c:ext xmlns:c15="http://schemas.microsoft.com/office/drawing/2012/chart" uri="{CE6537A1-D6FC-4f65-9D91-7224C49458BB}"/>
                <c:ext xmlns:c16="http://schemas.microsoft.com/office/drawing/2014/chart" uri="{C3380CC4-5D6E-409C-BE32-E72D297353CC}">
                  <c16:uniqueId val="{0000000A-2447-4186-A191-67B568E7B8BE}"/>
                </c:ext>
              </c:extLst>
            </c:dLbl>
            <c:dLbl>
              <c:idx val="11"/>
              <c:delete val="1"/>
              <c:extLst>
                <c:ext xmlns:c15="http://schemas.microsoft.com/office/drawing/2012/chart" uri="{CE6537A1-D6FC-4f65-9D91-7224C49458BB}"/>
                <c:ext xmlns:c16="http://schemas.microsoft.com/office/drawing/2014/chart" uri="{C3380CC4-5D6E-409C-BE32-E72D297353CC}">
                  <c16:uniqueId val="{0000000B-2447-4186-A191-67B568E7B8BE}"/>
                </c:ext>
              </c:extLst>
            </c:dLbl>
            <c:dLbl>
              <c:idx val="12"/>
              <c:delete val="1"/>
              <c:extLst>
                <c:ext xmlns:c15="http://schemas.microsoft.com/office/drawing/2012/chart" uri="{CE6537A1-D6FC-4f65-9D91-7224C49458BB}"/>
                <c:ext xmlns:c16="http://schemas.microsoft.com/office/drawing/2014/chart" uri="{C3380CC4-5D6E-409C-BE32-E72D297353CC}">
                  <c16:uniqueId val="{0000000C-2447-4186-A191-67B568E7B8BE}"/>
                </c:ext>
              </c:extLst>
            </c:dLbl>
            <c:dLbl>
              <c:idx val="13"/>
              <c:delete val="1"/>
              <c:extLst>
                <c:ext xmlns:c15="http://schemas.microsoft.com/office/drawing/2012/chart" uri="{CE6537A1-D6FC-4f65-9D91-7224C49458BB}"/>
                <c:ext xmlns:c16="http://schemas.microsoft.com/office/drawing/2014/chart" uri="{C3380CC4-5D6E-409C-BE32-E72D297353CC}">
                  <c16:uniqueId val="{0000000D-2447-4186-A191-67B568E7B8BE}"/>
                </c:ext>
              </c:extLst>
            </c:dLbl>
            <c:dLbl>
              <c:idx val="14"/>
              <c:delete val="1"/>
              <c:extLst>
                <c:ext xmlns:c15="http://schemas.microsoft.com/office/drawing/2012/chart" uri="{CE6537A1-D6FC-4f65-9D91-7224C49458BB}"/>
                <c:ext xmlns:c16="http://schemas.microsoft.com/office/drawing/2014/chart" uri="{C3380CC4-5D6E-409C-BE32-E72D297353CC}">
                  <c16:uniqueId val="{0000000E-2447-4186-A191-67B568E7B8BE}"/>
                </c:ext>
              </c:extLst>
            </c:dLbl>
            <c:dLbl>
              <c:idx val="15"/>
              <c:delete val="1"/>
              <c:extLst>
                <c:ext xmlns:c15="http://schemas.microsoft.com/office/drawing/2012/chart" uri="{CE6537A1-D6FC-4f65-9D91-7224C49458BB}"/>
                <c:ext xmlns:c16="http://schemas.microsoft.com/office/drawing/2014/chart" uri="{C3380CC4-5D6E-409C-BE32-E72D297353CC}">
                  <c16:uniqueId val="{0000000F-2447-4186-A191-67B568E7B8BE}"/>
                </c:ext>
              </c:extLst>
            </c:dLbl>
            <c:dLbl>
              <c:idx val="16"/>
              <c:delete val="1"/>
              <c:extLst>
                <c:ext xmlns:c15="http://schemas.microsoft.com/office/drawing/2012/chart" uri="{CE6537A1-D6FC-4f65-9D91-7224C49458BB}"/>
                <c:ext xmlns:c16="http://schemas.microsoft.com/office/drawing/2014/chart" uri="{C3380CC4-5D6E-409C-BE32-E72D297353CC}">
                  <c16:uniqueId val="{00000010-2447-4186-A191-67B568E7B8BE}"/>
                </c:ext>
              </c:extLst>
            </c:dLbl>
            <c:dLbl>
              <c:idx val="17"/>
              <c:delete val="1"/>
              <c:extLst>
                <c:ext xmlns:c15="http://schemas.microsoft.com/office/drawing/2012/chart" uri="{CE6537A1-D6FC-4f65-9D91-7224C49458BB}"/>
                <c:ext xmlns:c16="http://schemas.microsoft.com/office/drawing/2014/chart" uri="{C3380CC4-5D6E-409C-BE32-E72D297353CC}">
                  <c16:uniqueId val="{00000011-2447-4186-A191-67B568E7B8BE}"/>
                </c:ext>
              </c:extLst>
            </c:dLbl>
            <c:dLbl>
              <c:idx val="18"/>
              <c:delete val="1"/>
              <c:extLst>
                <c:ext xmlns:c15="http://schemas.microsoft.com/office/drawing/2012/chart" uri="{CE6537A1-D6FC-4f65-9D91-7224C49458BB}"/>
                <c:ext xmlns:c16="http://schemas.microsoft.com/office/drawing/2014/chart" uri="{C3380CC4-5D6E-409C-BE32-E72D297353CC}">
                  <c16:uniqueId val="{00000012-2447-4186-A191-67B568E7B8BE}"/>
                </c:ext>
              </c:extLst>
            </c:dLbl>
            <c:dLbl>
              <c:idx val="19"/>
              <c:delete val="1"/>
              <c:extLst>
                <c:ext xmlns:c15="http://schemas.microsoft.com/office/drawing/2012/chart" uri="{CE6537A1-D6FC-4f65-9D91-7224C49458BB}"/>
                <c:ext xmlns:c16="http://schemas.microsoft.com/office/drawing/2014/chart" uri="{C3380CC4-5D6E-409C-BE32-E72D297353CC}">
                  <c16:uniqueId val="{00000013-2447-4186-A191-67B568E7B8BE}"/>
                </c:ext>
              </c:extLst>
            </c:dLbl>
            <c:dLbl>
              <c:idx val="20"/>
              <c:delete val="1"/>
              <c:extLst>
                <c:ext xmlns:c15="http://schemas.microsoft.com/office/drawing/2012/chart" uri="{CE6537A1-D6FC-4f65-9D91-7224C49458BB}"/>
                <c:ext xmlns:c16="http://schemas.microsoft.com/office/drawing/2014/chart" uri="{C3380CC4-5D6E-409C-BE32-E72D297353CC}">
                  <c16:uniqueId val="{00000014-2447-4186-A191-67B568E7B8BE}"/>
                </c:ext>
              </c:extLst>
            </c:dLbl>
            <c:dLbl>
              <c:idx val="21"/>
              <c:delete val="1"/>
              <c:extLst>
                <c:ext xmlns:c15="http://schemas.microsoft.com/office/drawing/2012/chart" uri="{CE6537A1-D6FC-4f65-9D91-7224C49458BB}"/>
                <c:ext xmlns:c16="http://schemas.microsoft.com/office/drawing/2014/chart" uri="{C3380CC4-5D6E-409C-BE32-E72D297353CC}">
                  <c16:uniqueId val="{00000015-2447-4186-A191-67B568E7B8BE}"/>
                </c:ext>
              </c:extLst>
            </c:dLbl>
            <c:dLbl>
              <c:idx val="22"/>
              <c:delete val="1"/>
              <c:extLst>
                <c:ext xmlns:c15="http://schemas.microsoft.com/office/drawing/2012/chart" uri="{CE6537A1-D6FC-4f65-9D91-7224C49458BB}"/>
                <c:ext xmlns:c16="http://schemas.microsoft.com/office/drawing/2014/chart" uri="{C3380CC4-5D6E-409C-BE32-E72D297353CC}">
                  <c16:uniqueId val="{00000016-2447-4186-A191-67B568E7B8BE}"/>
                </c:ext>
              </c:extLst>
            </c:dLbl>
            <c:dLbl>
              <c:idx val="23"/>
              <c:delete val="1"/>
              <c:extLst>
                <c:ext xmlns:c15="http://schemas.microsoft.com/office/drawing/2012/chart" uri="{CE6537A1-D6FC-4f65-9D91-7224C49458BB}"/>
                <c:ext xmlns:c16="http://schemas.microsoft.com/office/drawing/2014/chart" uri="{C3380CC4-5D6E-409C-BE32-E72D297353CC}">
                  <c16:uniqueId val="{00000017-2447-4186-A191-67B568E7B8BE}"/>
                </c:ext>
              </c:extLst>
            </c:dLbl>
            <c:dLbl>
              <c:idx val="24"/>
              <c:delete val="1"/>
              <c:extLst>
                <c:ext xmlns:c15="http://schemas.microsoft.com/office/drawing/2012/chart" uri="{CE6537A1-D6FC-4f65-9D91-7224C49458BB}"/>
                <c:ext xmlns:c16="http://schemas.microsoft.com/office/drawing/2014/chart" uri="{C3380CC4-5D6E-409C-BE32-E72D297353CC}">
                  <c16:uniqueId val="{00000018-2447-4186-A191-67B568E7B8BE}"/>
                </c:ext>
              </c:extLst>
            </c:dLbl>
            <c:dLbl>
              <c:idx val="25"/>
              <c:delete val="1"/>
              <c:extLst>
                <c:ext xmlns:c15="http://schemas.microsoft.com/office/drawing/2012/chart" uri="{CE6537A1-D6FC-4f65-9D91-7224C49458BB}"/>
                <c:ext xmlns:c16="http://schemas.microsoft.com/office/drawing/2014/chart" uri="{C3380CC4-5D6E-409C-BE32-E72D297353CC}">
                  <c16:uniqueId val="{00000019-2447-4186-A191-67B568E7B8BE}"/>
                </c:ext>
              </c:extLst>
            </c:dLbl>
            <c:dLbl>
              <c:idx val="26"/>
              <c:delete val="1"/>
              <c:extLst>
                <c:ext xmlns:c15="http://schemas.microsoft.com/office/drawing/2012/chart" uri="{CE6537A1-D6FC-4f65-9D91-7224C49458BB}"/>
                <c:ext xmlns:c16="http://schemas.microsoft.com/office/drawing/2014/chart" uri="{C3380CC4-5D6E-409C-BE32-E72D297353CC}">
                  <c16:uniqueId val="{0000001A-2447-4186-A191-67B568E7B8BE}"/>
                </c:ext>
              </c:extLst>
            </c:dLbl>
            <c:dLbl>
              <c:idx val="27"/>
              <c:delete val="1"/>
              <c:extLst>
                <c:ext xmlns:c15="http://schemas.microsoft.com/office/drawing/2012/chart" uri="{CE6537A1-D6FC-4f65-9D91-7224C49458BB}"/>
                <c:ext xmlns:c16="http://schemas.microsoft.com/office/drawing/2014/chart" uri="{C3380CC4-5D6E-409C-BE32-E72D297353CC}">
                  <c16:uniqueId val="{0000001B-2447-4186-A191-67B568E7B8BE}"/>
                </c:ext>
              </c:extLst>
            </c:dLbl>
            <c:dLbl>
              <c:idx val="28"/>
              <c:delete val="1"/>
              <c:extLst>
                <c:ext xmlns:c15="http://schemas.microsoft.com/office/drawing/2012/chart" uri="{CE6537A1-D6FC-4f65-9D91-7224C49458BB}"/>
                <c:ext xmlns:c16="http://schemas.microsoft.com/office/drawing/2014/chart" uri="{C3380CC4-5D6E-409C-BE32-E72D297353CC}">
                  <c16:uniqueId val="{0000001C-2447-4186-A191-67B568E7B8BE}"/>
                </c:ext>
              </c:extLst>
            </c:dLbl>
            <c:dLbl>
              <c:idx val="29"/>
              <c:delete val="1"/>
              <c:extLst>
                <c:ext xmlns:c15="http://schemas.microsoft.com/office/drawing/2012/chart" uri="{CE6537A1-D6FC-4f65-9D91-7224C49458BB}"/>
                <c:ext xmlns:c16="http://schemas.microsoft.com/office/drawing/2014/chart" uri="{C3380CC4-5D6E-409C-BE32-E72D297353CC}">
                  <c16:uniqueId val="{0000001D-2447-4186-A191-67B568E7B8BE}"/>
                </c:ext>
              </c:extLst>
            </c:dLbl>
            <c:dLbl>
              <c:idx val="30"/>
              <c:delete val="1"/>
              <c:extLst>
                <c:ext xmlns:c15="http://schemas.microsoft.com/office/drawing/2012/chart" uri="{CE6537A1-D6FC-4f65-9D91-7224C49458BB}"/>
                <c:ext xmlns:c16="http://schemas.microsoft.com/office/drawing/2014/chart" uri="{C3380CC4-5D6E-409C-BE32-E72D297353CC}">
                  <c16:uniqueId val="{0000001E-2447-4186-A191-67B568E7B8BE}"/>
                </c:ext>
              </c:extLst>
            </c:dLbl>
            <c:dLbl>
              <c:idx val="31"/>
              <c:delete val="1"/>
              <c:extLst>
                <c:ext xmlns:c15="http://schemas.microsoft.com/office/drawing/2012/chart" uri="{CE6537A1-D6FC-4f65-9D91-7224C49458BB}"/>
                <c:ext xmlns:c16="http://schemas.microsoft.com/office/drawing/2014/chart" uri="{C3380CC4-5D6E-409C-BE32-E72D297353CC}">
                  <c16:uniqueId val="{0000001F-2447-4186-A191-67B568E7B8BE}"/>
                </c:ext>
              </c:extLst>
            </c:dLbl>
            <c:dLbl>
              <c:idx val="32"/>
              <c:delete val="1"/>
              <c:extLst>
                <c:ext xmlns:c15="http://schemas.microsoft.com/office/drawing/2012/chart" uri="{CE6537A1-D6FC-4f65-9D91-7224C49458BB}"/>
                <c:ext xmlns:c16="http://schemas.microsoft.com/office/drawing/2014/chart" uri="{C3380CC4-5D6E-409C-BE32-E72D297353CC}">
                  <c16:uniqueId val="{00000020-2447-4186-A191-67B568E7B8BE}"/>
                </c:ext>
              </c:extLst>
            </c:dLbl>
            <c:dLbl>
              <c:idx val="33"/>
              <c:delete val="1"/>
              <c:extLst>
                <c:ext xmlns:c15="http://schemas.microsoft.com/office/drawing/2012/chart" uri="{CE6537A1-D6FC-4f65-9D91-7224C49458BB}"/>
                <c:ext xmlns:c16="http://schemas.microsoft.com/office/drawing/2014/chart" uri="{C3380CC4-5D6E-409C-BE32-E72D297353CC}">
                  <c16:uniqueId val="{00000021-2447-4186-A191-67B568E7B8BE}"/>
                </c:ext>
              </c:extLst>
            </c:dLbl>
            <c:dLbl>
              <c:idx val="34"/>
              <c:delete val="1"/>
              <c:extLst>
                <c:ext xmlns:c15="http://schemas.microsoft.com/office/drawing/2012/chart" uri="{CE6537A1-D6FC-4f65-9D91-7224C49458BB}"/>
                <c:ext xmlns:c16="http://schemas.microsoft.com/office/drawing/2014/chart" uri="{C3380CC4-5D6E-409C-BE32-E72D297353CC}">
                  <c16:uniqueId val="{00000022-2447-4186-A191-67B568E7B8BE}"/>
                </c:ext>
              </c:extLst>
            </c:dLbl>
            <c:dLbl>
              <c:idx val="35"/>
              <c:delete val="1"/>
              <c:extLst>
                <c:ext xmlns:c15="http://schemas.microsoft.com/office/drawing/2012/chart" uri="{CE6537A1-D6FC-4f65-9D91-7224C49458BB}"/>
                <c:ext xmlns:c16="http://schemas.microsoft.com/office/drawing/2014/chart" uri="{C3380CC4-5D6E-409C-BE32-E72D297353CC}">
                  <c16:uniqueId val="{00000023-2447-4186-A191-67B568E7B8BE}"/>
                </c:ext>
              </c:extLst>
            </c:dLbl>
            <c:dLbl>
              <c:idx val="36"/>
              <c:delete val="1"/>
              <c:extLst>
                <c:ext xmlns:c15="http://schemas.microsoft.com/office/drawing/2012/chart" uri="{CE6537A1-D6FC-4f65-9D91-7224C49458BB}"/>
                <c:ext xmlns:c16="http://schemas.microsoft.com/office/drawing/2014/chart" uri="{C3380CC4-5D6E-409C-BE32-E72D297353CC}">
                  <c16:uniqueId val="{00000024-2447-4186-A191-67B568E7B8BE}"/>
                </c:ext>
              </c:extLst>
            </c:dLbl>
            <c:dLbl>
              <c:idx val="37"/>
              <c:delete val="1"/>
              <c:extLst>
                <c:ext xmlns:c15="http://schemas.microsoft.com/office/drawing/2012/chart" uri="{CE6537A1-D6FC-4f65-9D91-7224C49458BB}"/>
                <c:ext xmlns:c16="http://schemas.microsoft.com/office/drawing/2014/chart" uri="{C3380CC4-5D6E-409C-BE32-E72D297353CC}">
                  <c16:uniqueId val="{00000025-2447-4186-A191-67B568E7B8BE}"/>
                </c:ext>
              </c:extLst>
            </c:dLbl>
            <c:dLbl>
              <c:idx val="38"/>
              <c:delete val="1"/>
              <c:extLst>
                <c:ext xmlns:c15="http://schemas.microsoft.com/office/drawing/2012/chart" uri="{CE6537A1-D6FC-4f65-9D91-7224C49458BB}"/>
                <c:ext xmlns:c16="http://schemas.microsoft.com/office/drawing/2014/chart" uri="{C3380CC4-5D6E-409C-BE32-E72D297353CC}">
                  <c16:uniqueId val="{00000026-2447-4186-A191-67B568E7B8BE}"/>
                </c:ext>
              </c:extLst>
            </c:dLbl>
            <c:dLbl>
              <c:idx val="39"/>
              <c:delete val="1"/>
              <c:extLst>
                <c:ext xmlns:c15="http://schemas.microsoft.com/office/drawing/2012/chart" uri="{CE6537A1-D6FC-4f65-9D91-7224C49458BB}"/>
                <c:ext xmlns:c16="http://schemas.microsoft.com/office/drawing/2014/chart" uri="{C3380CC4-5D6E-409C-BE32-E72D297353CC}">
                  <c16:uniqueId val="{00000027-2447-4186-A191-67B568E7B8BE}"/>
                </c:ext>
              </c:extLst>
            </c:dLbl>
            <c:dLbl>
              <c:idx val="40"/>
              <c:delete val="1"/>
              <c:extLst>
                <c:ext xmlns:c15="http://schemas.microsoft.com/office/drawing/2012/chart" uri="{CE6537A1-D6FC-4f65-9D91-7224C49458BB}"/>
                <c:ext xmlns:c16="http://schemas.microsoft.com/office/drawing/2014/chart" uri="{C3380CC4-5D6E-409C-BE32-E72D297353CC}">
                  <c16:uniqueId val="{00000028-2447-4186-A191-67B568E7B8BE}"/>
                </c:ext>
              </c:extLst>
            </c:dLbl>
            <c:dLbl>
              <c:idx val="41"/>
              <c:delete val="1"/>
              <c:extLst>
                <c:ext xmlns:c15="http://schemas.microsoft.com/office/drawing/2012/chart" uri="{CE6537A1-D6FC-4f65-9D91-7224C49458BB}"/>
                <c:ext xmlns:c16="http://schemas.microsoft.com/office/drawing/2014/chart" uri="{C3380CC4-5D6E-409C-BE32-E72D297353CC}">
                  <c16:uniqueId val="{00000029-2447-4186-A191-67B568E7B8BE}"/>
                </c:ext>
              </c:extLst>
            </c:dLbl>
            <c:dLbl>
              <c:idx val="42"/>
              <c:delete val="1"/>
              <c:extLst>
                <c:ext xmlns:c15="http://schemas.microsoft.com/office/drawing/2012/chart" uri="{CE6537A1-D6FC-4f65-9D91-7224C49458BB}"/>
                <c:ext xmlns:c16="http://schemas.microsoft.com/office/drawing/2014/chart" uri="{C3380CC4-5D6E-409C-BE32-E72D297353CC}">
                  <c16:uniqueId val="{0000002A-2447-4186-A191-67B568E7B8BE}"/>
                </c:ext>
              </c:extLst>
            </c:dLbl>
            <c:dLbl>
              <c:idx val="43"/>
              <c:delete val="1"/>
              <c:extLst>
                <c:ext xmlns:c15="http://schemas.microsoft.com/office/drawing/2012/chart" uri="{CE6537A1-D6FC-4f65-9D91-7224C49458BB}"/>
                <c:ext xmlns:c16="http://schemas.microsoft.com/office/drawing/2014/chart" uri="{C3380CC4-5D6E-409C-BE32-E72D297353CC}">
                  <c16:uniqueId val="{0000002B-2447-4186-A191-67B568E7B8BE}"/>
                </c:ext>
              </c:extLst>
            </c:dLbl>
            <c:dLbl>
              <c:idx val="44"/>
              <c:delete val="1"/>
              <c:extLst>
                <c:ext xmlns:c15="http://schemas.microsoft.com/office/drawing/2012/chart" uri="{CE6537A1-D6FC-4f65-9D91-7224C49458BB}"/>
                <c:ext xmlns:c16="http://schemas.microsoft.com/office/drawing/2014/chart" uri="{C3380CC4-5D6E-409C-BE32-E72D297353CC}">
                  <c16:uniqueId val="{0000002C-2447-4186-A191-67B568E7B8BE}"/>
                </c:ext>
              </c:extLst>
            </c:dLbl>
            <c:dLbl>
              <c:idx val="45"/>
              <c:delete val="1"/>
              <c:extLst>
                <c:ext xmlns:c15="http://schemas.microsoft.com/office/drawing/2012/chart" uri="{CE6537A1-D6FC-4f65-9D91-7224C49458BB}"/>
                <c:ext xmlns:c16="http://schemas.microsoft.com/office/drawing/2014/chart" uri="{C3380CC4-5D6E-409C-BE32-E72D297353CC}">
                  <c16:uniqueId val="{0000002D-2447-4186-A191-67B568E7B8BE}"/>
                </c:ext>
              </c:extLst>
            </c:dLbl>
            <c:dLbl>
              <c:idx val="46"/>
              <c:delete val="1"/>
              <c:extLst>
                <c:ext xmlns:c15="http://schemas.microsoft.com/office/drawing/2012/chart" uri="{CE6537A1-D6FC-4f65-9D91-7224C49458BB}"/>
                <c:ext xmlns:c16="http://schemas.microsoft.com/office/drawing/2014/chart" uri="{C3380CC4-5D6E-409C-BE32-E72D297353CC}">
                  <c16:uniqueId val="{0000002E-2447-4186-A191-67B568E7B8BE}"/>
                </c:ext>
              </c:extLst>
            </c:dLbl>
            <c:dLbl>
              <c:idx val="47"/>
              <c:delete val="1"/>
              <c:extLst>
                <c:ext xmlns:c15="http://schemas.microsoft.com/office/drawing/2012/chart" uri="{CE6537A1-D6FC-4f65-9D91-7224C49458BB}"/>
                <c:ext xmlns:c16="http://schemas.microsoft.com/office/drawing/2014/chart" uri="{C3380CC4-5D6E-409C-BE32-E72D297353CC}">
                  <c16:uniqueId val="{0000002F-2447-4186-A191-67B568E7B8BE}"/>
                </c:ext>
              </c:extLst>
            </c:dLbl>
            <c:dLbl>
              <c:idx val="48"/>
              <c:delete val="1"/>
              <c:extLst>
                <c:ext xmlns:c15="http://schemas.microsoft.com/office/drawing/2012/chart" uri="{CE6537A1-D6FC-4f65-9D91-7224C49458BB}"/>
                <c:ext xmlns:c16="http://schemas.microsoft.com/office/drawing/2014/chart" uri="{C3380CC4-5D6E-409C-BE32-E72D297353CC}">
                  <c16:uniqueId val="{00000030-2447-4186-A191-67B568E7B8BE}"/>
                </c:ext>
              </c:extLst>
            </c:dLbl>
            <c:dLbl>
              <c:idx val="49"/>
              <c:delete val="1"/>
              <c:extLst>
                <c:ext xmlns:c15="http://schemas.microsoft.com/office/drawing/2012/chart" uri="{CE6537A1-D6FC-4f65-9D91-7224C49458BB}"/>
                <c:ext xmlns:c16="http://schemas.microsoft.com/office/drawing/2014/chart" uri="{C3380CC4-5D6E-409C-BE32-E72D297353CC}">
                  <c16:uniqueId val="{00000031-2447-4186-A191-67B568E7B8BE}"/>
                </c:ext>
              </c:extLst>
            </c:dLbl>
            <c:dLbl>
              <c:idx val="50"/>
              <c:delete val="1"/>
              <c:extLst>
                <c:ext xmlns:c15="http://schemas.microsoft.com/office/drawing/2012/chart" uri="{CE6537A1-D6FC-4f65-9D91-7224C49458BB}"/>
                <c:ext xmlns:c16="http://schemas.microsoft.com/office/drawing/2014/chart" uri="{C3380CC4-5D6E-409C-BE32-E72D297353CC}">
                  <c16:uniqueId val="{00000032-2447-4186-A191-67B568E7B8BE}"/>
                </c:ext>
              </c:extLst>
            </c:dLbl>
            <c:dLbl>
              <c:idx val="51"/>
              <c:delete val="1"/>
              <c:extLst>
                <c:ext xmlns:c15="http://schemas.microsoft.com/office/drawing/2012/chart" uri="{CE6537A1-D6FC-4f65-9D91-7224C49458BB}"/>
                <c:ext xmlns:c16="http://schemas.microsoft.com/office/drawing/2014/chart" uri="{C3380CC4-5D6E-409C-BE32-E72D297353CC}">
                  <c16:uniqueId val="{00000033-2447-4186-A191-67B568E7B8BE}"/>
                </c:ext>
              </c:extLst>
            </c:dLbl>
            <c:dLbl>
              <c:idx val="52"/>
              <c:delete val="1"/>
              <c:extLst>
                <c:ext xmlns:c15="http://schemas.microsoft.com/office/drawing/2012/chart" uri="{CE6537A1-D6FC-4f65-9D91-7224C49458BB}"/>
                <c:ext xmlns:c16="http://schemas.microsoft.com/office/drawing/2014/chart" uri="{C3380CC4-5D6E-409C-BE32-E72D297353CC}">
                  <c16:uniqueId val="{00000034-2447-4186-A191-67B568E7B8BE}"/>
                </c:ext>
              </c:extLst>
            </c:dLbl>
            <c:dLbl>
              <c:idx val="53"/>
              <c:delete val="1"/>
              <c:extLst>
                <c:ext xmlns:c15="http://schemas.microsoft.com/office/drawing/2012/chart" uri="{CE6537A1-D6FC-4f65-9D91-7224C49458BB}"/>
                <c:ext xmlns:c16="http://schemas.microsoft.com/office/drawing/2014/chart" uri="{C3380CC4-5D6E-409C-BE32-E72D297353CC}">
                  <c16:uniqueId val="{00000035-2447-4186-A191-67B568E7B8BE}"/>
                </c:ext>
              </c:extLst>
            </c:dLbl>
            <c:dLbl>
              <c:idx val="54"/>
              <c:delete val="1"/>
              <c:extLst>
                <c:ext xmlns:c15="http://schemas.microsoft.com/office/drawing/2012/chart" uri="{CE6537A1-D6FC-4f65-9D91-7224C49458BB}"/>
                <c:ext xmlns:c16="http://schemas.microsoft.com/office/drawing/2014/chart" uri="{C3380CC4-5D6E-409C-BE32-E72D297353CC}">
                  <c16:uniqueId val="{00000036-2447-4186-A191-67B568E7B8BE}"/>
                </c:ext>
              </c:extLst>
            </c:dLbl>
            <c:dLbl>
              <c:idx val="55"/>
              <c:delete val="1"/>
              <c:extLst>
                <c:ext xmlns:c15="http://schemas.microsoft.com/office/drawing/2012/chart" uri="{CE6537A1-D6FC-4f65-9D91-7224C49458BB}"/>
                <c:ext xmlns:c16="http://schemas.microsoft.com/office/drawing/2014/chart" uri="{C3380CC4-5D6E-409C-BE32-E72D297353CC}">
                  <c16:uniqueId val="{00000037-2447-4186-A191-67B568E7B8BE}"/>
                </c:ext>
              </c:extLst>
            </c:dLbl>
            <c:dLbl>
              <c:idx val="56"/>
              <c:delete val="1"/>
              <c:extLst>
                <c:ext xmlns:c15="http://schemas.microsoft.com/office/drawing/2012/chart" uri="{CE6537A1-D6FC-4f65-9D91-7224C49458BB}"/>
                <c:ext xmlns:c16="http://schemas.microsoft.com/office/drawing/2014/chart" uri="{C3380CC4-5D6E-409C-BE32-E72D297353CC}">
                  <c16:uniqueId val="{00000038-2447-4186-A191-67B568E7B8BE}"/>
                </c:ext>
              </c:extLst>
            </c:dLbl>
            <c:dLbl>
              <c:idx val="57"/>
              <c:delete val="1"/>
              <c:extLst>
                <c:ext xmlns:c15="http://schemas.microsoft.com/office/drawing/2012/chart" uri="{CE6537A1-D6FC-4f65-9D91-7224C49458BB}"/>
                <c:ext xmlns:c16="http://schemas.microsoft.com/office/drawing/2014/chart" uri="{C3380CC4-5D6E-409C-BE32-E72D297353CC}">
                  <c16:uniqueId val="{00000039-2447-4186-A191-67B568E7B8BE}"/>
                </c:ext>
              </c:extLst>
            </c:dLbl>
            <c:dLbl>
              <c:idx val="58"/>
              <c:delete val="1"/>
              <c:extLst>
                <c:ext xmlns:c15="http://schemas.microsoft.com/office/drawing/2012/chart" uri="{CE6537A1-D6FC-4f65-9D91-7224C49458BB}"/>
                <c:ext xmlns:c16="http://schemas.microsoft.com/office/drawing/2014/chart" uri="{C3380CC4-5D6E-409C-BE32-E72D297353CC}">
                  <c16:uniqueId val="{0000003A-2447-4186-A191-67B568E7B8BE}"/>
                </c:ext>
              </c:extLst>
            </c:dLbl>
            <c:dLbl>
              <c:idx val="59"/>
              <c:delete val="1"/>
              <c:extLst>
                <c:ext xmlns:c15="http://schemas.microsoft.com/office/drawing/2012/chart" uri="{CE6537A1-D6FC-4f65-9D91-7224C49458BB}"/>
                <c:ext xmlns:c16="http://schemas.microsoft.com/office/drawing/2014/chart" uri="{C3380CC4-5D6E-409C-BE32-E72D297353CC}">
                  <c16:uniqueId val="{0000003B-2447-4186-A191-67B568E7B8BE}"/>
                </c:ext>
              </c:extLst>
            </c:dLbl>
            <c:dLbl>
              <c:idx val="60"/>
              <c:delete val="1"/>
              <c:extLst>
                <c:ext xmlns:c15="http://schemas.microsoft.com/office/drawing/2012/chart" uri="{CE6537A1-D6FC-4f65-9D91-7224C49458BB}"/>
                <c:ext xmlns:c16="http://schemas.microsoft.com/office/drawing/2014/chart" uri="{C3380CC4-5D6E-409C-BE32-E72D297353CC}">
                  <c16:uniqueId val="{0000003C-2447-4186-A191-67B568E7B8BE}"/>
                </c:ext>
              </c:extLst>
            </c:dLbl>
            <c:dLbl>
              <c:idx val="61"/>
              <c:delete val="1"/>
              <c:extLst>
                <c:ext xmlns:c15="http://schemas.microsoft.com/office/drawing/2012/chart" uri="{CE6537A1-D6FC-4f65-9D91-7224C49458BB}"/>
                <c:ext xmlns:c16="http://schemas.microsoft.com/office/drawing/2014/chart" uri="{C3380CC4-5D6E-409C-BE32-E72D297353CC}">
                  <c16:uniqueId val="{0000003D-2447-4186-A191-67B568E7B8BE}"/>
                </c:ext>
              </c:extLst>
            </c:dLbl>
            <c:dLbl>
              <c:idx val="62"/>
              <c:delete val="1"/>
              <c:extLst>
                <c:ext xmlns:c15="http://schemas.microsoft.com/office/drawing/2012/chart" uri="{CE6537A1-D6FC-4f65-9D91-7224C49458BB}"/>
                <c:ext xmlns:c16="http://schemas.microsoft.com/office/drawing/2014/chart" uri="{C3380CC4-5D6E-409C-BE32-E72D297353CC}">
                  <c16:uniqueId val="{0000003E-2447-4186-A191-67B568E7B8BE}"/>
                </c:ext>
              </c:extLst>
            </c:dLbl>
            <c:dLbl>
              <c:idx val="63"/>
              <c:delete val="1"/>
              <c:extLst>
                <c:ext xmlns:c15="http://schemas.microsoft.com/office/drawing/2012/chart" uri="{CE6537A1-D6FC-4f65-9D91-7224C49458BB}"/>
                <c:ext xmlns:c16="http://schemas.microsoft.com/office/drawing/2014/chart" uri="{C3380CC4-5D6E-409C-BE32-E72D297353CC}">
                  <c16:uniqueId val="{0000003F-2447-4186-A191-67B568E7B8BE}"/>
                </c:ext>
              </c:extLst>
            </c:dLbl>
            <c:dLbl>
              <c:idx val="64"/>
              <c:delete val="1"/>
              <c:extLst>
                <c:ext xmlns:c15="http://schemas.microsoft.com/office/drawing/2012/chart" uri="{CE6537A1-D6FC-4f65-9D91-7224C49458BB}"/>
                <c:ext xmlns:c16="http://schemas.microsoft.com/office/drawing/2014/chart" uri="{C3380CC4-5D6E-409C-BE32-E72D297353CC}">
                  <c16:uniqueId val="{00000040-2447-4186-A191-67B568E7B8BE}"/>
                </c:ext>
              </c:extLst>
            </c:dLbl>
            <c:dLbl>
              <c:idx val="65"/>
              <c:delete val="1"/>
              <c:extLst>
                <c:ext xmlns:c15="http://schemas.microsoft.com/office/drawing/2012/chart" uri="{CE6537A1-D6FC-4f65-9D91-7224C49458BB}"/>
                <c:ext xmlns:c16="http://schemas.microsoft.com/office/drawing/2014/chart" uri="{C3380CC4-5D6E-409C-BE32-E72D297353CC}">
                  <c16:uniqueId val="{00000041-2447-4186-A191-67B568E7B8BE}"/>
                </c:ext>
              </c:extLst>
            </c:dLbl>
            <c:dLbl>
              <c:idx val="66"/>
              <c:delete val="1"/>
              <c:extLst>
                <c:ext xmlns:c15="http://schemas.microsoft.com/office/drawing/2012/chart" uri="{CE6537A1-D6FC-4f65-9D91-7224C49458BB}"/>
                <c:ext xmlns:c16="http://schemas.microsoft.com/office/drawing/2014/chart" uri="{C3380CC4-5D6E-409C-BE32-E72D297353CC}">
                  <c16:uniqueId val="{00000042-2447-4186-A191-67B568E7B8BE}"/>
                </c:ext>
              </c:extLst>
            </c:dLbl>
            <c:dLbl>
              <c:idx val="67"/>
              <c:delete val="1"/>
              <c:extLst>
                <c:ext xmlns:c15="http://schemas.microsoft.com/office/drawing/2012/chart" uri="{CE6537A1-D6FC-4f65-9D91-7224C49458BB}"/>
                <c:ext xmlns:c16="http://schemas.microsoft.com/office/drawing/2014/chart" uri="{C3380CC4-5D6E-409C-BE32-E72D297353CC}">
                  <c16:uniqueId val="{00000043-2447-4186-A191-67B568E7B8BE}"/>
                </c:ext>
              </c:extLst>
            </c:dLbl>
            <c:dLbl>
              <c:idx val="68"/>
              <c:delete val="1"/>
              <c:extLst>
                <c:ext xmlns:c15="http://schemas.microsoft.com/office/drawing/2012/chart" uri="{CE6537A1-D6FC-4f65-9D91-7224C49458BB}"/>
                <c:ext xmlns:c16="http://schemas.microsoft.com/office/drawing/2014/chart" uri="{C3380CC4-5D6E-409C-BE32-E72D297353CC}">
                  <c16:uniqueId val="{00000044-2447-4186-A191-67B568E7B8BE}"/>
                </c:ext>
              </c:extLst>
            </c:dLbl>
            <c:dLbl>
              <c:idx val="69"/>
              <c:delete val="1"/>
              <c:extLst>
                <c:ext xmlns:c15="http://schemas.microsoft.com/office/drawing/2012/chart" uri="{CE6537A1-D6FC-4f65-9D91-7224C49458BB}"/>
                <c:ext xmlns:c16="http://schemas.microsoft.com/office/drawing/2014/chart" uri="{C3380CC4-5D6E-409C-BE32-E72D297353CC}">
                  <c16:uniqueId val="{00000045-2447-4186-A191-67B568E7B8BE}"/>
                </c:ext>
              </c:extLst>
            </c:dLbl>
            <c:dLbl>
              <c:idx val="70"/>
              <c:delete val="1"/>
              <c:extLst>
                <c:ext xmlns:c15="http://schemas.microsoft.com/office/drawing/2012/chart" uri="{CE6537A1-D6FC-4f65-9D91-7224C49458BB}"/>
                <c:ext xmlns:c16="http://schemas.microsoft.com/office/drawing/2014/chart" uri="{C3380CC4-5D6E-409C-BE32-E72D297353CC}">
                  <c16:uniqueId val="{00000046-2447-4186-A191-67B568E7B8BE}"/>
                </c:ext>
              </c:extLst>
            </c:dLbl>
            <c:dLbl>
              <c:idx val="71"/>
              <c:delete val="1"/>
              <c:extLst>
                <c:ext xmlns:c15="http://schemas.microsoft.com/office/drawing/2012/chart" uri="{CE6537A1-D6FC-4f65-9D91-7224C49458BB}"/>
                <c:ext xmlns:c16="http://schemas.microsoft.com/office/drawing/2014/chart" uri="{C3380CC4-5D6E-409C-BE32-E72D297353CC}">
                  <c16:uniqueId val="{00000047-2447-4186-A191-67B568E7B8BE}"/>
                </c:ext>
              </c:extLst>
            </c:dLbl>
            <c:dLbl>
              <c:idx val="72"/>
              <c:delete val="1"/>
              <c:extLst>
                <c:ext xmlns:c15="http://schemas.microsoft.com/office/drawing/2012/chart" uri="{CE6537A1-D6FC-4f65-9D91-7224C49458BB}"/>
                <c:ext xmlns:c16="http://schemas.microsoft.com/office/drawing/2014/chart" uri="{C3380CC4-5D6E-409C-BE32-E72D297353CC}">
                  <c16:uniqueId val="{00000048-2447-4186-A191-67B568E7B8BE}"/>
                </c:ext>
              </c:extLst>
            </c:dLbl>
            <c:dLbl>
              <c:idx val="73"/>
              <c:delete val="1"/>
              <c:extLst>
                <c:ext xmlns:c15="http://schemas.microsoft.com/office/drawing/2012/chart" uri="{CE6537A1-D6FC-4f65-9D91-7224C49458BB}"/>
                <c:ext xmlns:c16="http://schemas.microsoft.com/office/drawing/2014/chart" uri="{C3380CC4-5D6E-409C-BE32-E72D297353CC}">
                  <c16:uniqueId val="{00000049-2447-4186-A191-67B568E7B8BE}"/>
                </c:ext>
              </c:extLst>
            </c:dLbl>
            <c:dLbl>
              <c:idx val="74"/>
              <c:delete val="1"/>
              <c:extLst>
                <c:ext xmlns:c15="http://schemas.microsoft.com/office/drawing/2012/chart" uri="{CE6537A1-D6FC-4f65-9D91-7224C49458BB}"/>
                <c:ext xmlns:c16="http://schemas.microsoft.com/office/drawing/2014/chart" uri="{C3380CC4-5D6E-409C-BE32-E72D297353CC}">
                  <c16:uniqueId val="{0000004A-2447-4186-A191-67B568E7B8BE}"/>
                </c:ext>
              </c:extLst>
            </c:dLbl>
            <c:dLbl>
              <c:idx val="75"/>
              <c:delete val="1"/>
              <c:extLst>
                <c:ext xmlns:c15="http://schemas.microsoft.com/office/drawing/2012/chart" uri="{CE6537A1-D6FC-4f65-9D91-7224C49458BB}"/>
                <c:ext xmlns:c16="http://schemas.microsoft.com/office/drawing/2014/chart" uri="{C3380CC4-5D6E-409C-BE32-E72D297353CC}">
                  <c16:uniqueId val="{0000004B-2447-4186-A191-67B568E7B8BE}"/>
                </c:ext>
              </c:extLst>
            </c:dLbl>
            <c:dLbl>
              <c:idx val="76"/>
              <c:delete val="1"/>
              <c:extLst>
                <c:ext xmlns:c15="http://schemas.microsoft.com/office/drawing/2012/chart" uri="{CE6537A1-D6FC-4f65-9D91-7224C49458BB}"/>
                <c:ext xmlns:c16="http://schemas.microsoft.com/office/drawing/2014/chart" uri="{C3380CC4-5D6E-409C-BE32-E72D297353CC}">
                  <c16:uniqueId val="{0000004C-2447-4186-A191-67B568E7B8BE}"/>
                </c:ext>
              </c:extLst>
            </c:dLbl>
            <c:dLbl>
              <c:idx val="77"/>
              <c:delete val="1"/>
              <c:extLst>
                <c:ext xmlns:c15="http://schemas.microsoft.com/office/drawing/2012/chart" uri="{CE6537A1-D6FC-4f65-9D91-7224C49458BB}"/>
                <c:ext xmlns:c16="http://schemas.microsoft.com/office/drawing/2014/chart" uri="{C3380CC4-5D6E-409C-BE32-E72D297353CC}">
                  <c16:uniqueId val="{0000004D-2447-4186-A191-67B568E7B8BE}"/>
                </c:ext>
              </c:extLst>
            </c:dLbl>
            <c:dLbl>
              <c:idx val="78"/>
              <c:delete val="1"/>
              <c:extLst>
                <c:ext xmlns:c15="http://schemas.microsoft.com/office/drawing/2012/chart" uri="{CE6537A1-D6FC-4f65-9D91-7224C49458BB}"/>
                <c:ext xmlns:c16="http://schemas.microsoft.com/office/drawing/2014/chart" uri="{C3380CC4-5D6E-409C-BE32-E72D297353CC}">
                  <c16:uniqueId val="{0000004E-2447-4186-A191-67B568E7B8BE}"/>
                </c:ext>
              </c:extLst>
            </c:dLbl>
            <c:dLbl>
              <c:idx val="79"/>
              <c:delete val="1"/>
              <c:extLst>
                <c:ext xmlns:c15="http://schemas.microsoft.com/office/drawing/2012/chart" uri="{CE6537A1-D6FC-4f65-9D91-7224C49458BB}"/>
                <c:ext xmlns:c16="http://schemas.microsoft.com/office/drawing/2014/chart" uri="{C3380CC4-5D6E-409C-BE32-E72D297353CC}">
                  <c16:uniqueId val="{0000004F-2447-4186-A191-67B568E7B8BE}"/>
                </c:ext>
              </c:extLst>
            </c:dLbl>
            <c:dLbl>
              <c:idx val="80"/>
              <c:delete val="1"/>
              <c:extLst>
                <c:ext xmlns:c15="http://schemas.microsoft.com/office/drawing/2012/chart" uri="{CE6537A1-D6FC-4f65-9D91-7224C49458BB}"/>
                <c:ext xmlns:c16="http://schemas.microsoft.com/office/drawing/2014/chart" uri="{C3380CC4-5D6E-409C-BE32-E72D297353CC}">
                  <c16:uniqueId val="{00000050-2447-4186-A191-67B568E7B8BE}"/>
                </c:ext>
              </c:extLst>
            </c:dLbl>
            <c:dLbl>
              <c:idx val="81"/>
              <c:delete val="1"/>
              <c:extLst>
                <c:ext xmlns:c15="http://schemas.microsoft.com/office/drawing/2012/chart" uri="{CE6537A1-D6FC-4f65-9D91-7224C49458BB}"/>
                <c:ext xmlns:c16="http://schemas.microsoft.com/office/drawing/2014/chart" uri="{C3380CC4-5D6E-409C-BE32-E72D297353CC}">
                  <c16:uniqueId val="{00000051-2447-4186-A191-67B568E7B8BE}"/>
                </c:ext>
              </c:extLst>
            </c:dLbl>
            <c:dLbl>
              <c:idx val="82"/>
              <c:delete val="1"/>
              <c:extLst>
                <c:ext xmlns:c15="http://schemas.microsoft.com/office/drawing/2012/chart" uri="{CE6537A1-D6FC-4f65-9D91-7224C49458BB}"/>
                <c:ext xmlns:c16="http://schemas.microsoft.com/office/drawing/2014/chart" uri="{C3380CC4-5D6E-409C-BE32-E72D297353CC}">
                  <c16:uniqueId val="{00000052-2447-4186-A191-67B568E7B8BE}"/>
                </c:ext>
              </c:extLst>
            </c:dLbl>
            <c:dLbl>
              <c:idx val="83"/>
              <c:delete val="1"/>
              <c:extLst>
                <c:ext xmlns:c15="http://schemas.microsoft.com/office/drawing/2012/chart" uri="{CE6537A1-D6FC-4f65-9D91-7224C49458BB}"/>
                <c:ext xmlns:c16="http://schemas.microsoft.com/office/drawing/2014/chart" uri="{C3380CC4-5D6E-409C-BE32-E72D297353CC}">
                  <c16:uniqueId val="{00000053-2447-4186-A191-67B568E7B8BE}"/>
                </c:ext>
              </c:extLst>
            </c:dLbl>
            <c:dLbl>
              <c:idx val="84"/>
              <c:delete val="1"/>
              <c:extLst>
                <c:ext xmlns:c15="http://schemas.microsoft.com/office/drawing/2012/chart" uri="{CE6537A1-D6FC-4f65-9D91-7224C49458BB}"/>
                <c:ext xmlns:c16="http://schemas.microsoft.com/office/drawing/2014/chart" uri="{C3380CC4-5D6E-409C-BE32-E72D297353CC}">
                  <c16:uniqueId val="{00000054-2447-4186-A191-67B568E7B8BE}"/>
                </c:ext>
              </c:extLst>
            </c:dLbl>
            <c:dLbl>
              <c:idx val="85"/>
              <c:delete val="1"/>
              <c:extLst>
                <c:ext xmlns:c15="http://schemas.microsoft.com/office/drawing/2012/chart" uri="{CE6537A1-D6FC-4f65-9D91-7224C49458BB}"/>
                <c:ext xmlns:c16="http://schemas.microsoft.com/office/drawing/2014/chart" uri="{C3380CC4-5D6E-409C-BE32-E72D297353CC}">
                  <c16:uniqueId val="{00000055-2447-4186-A191-67B568E7B8BE}"/>
                </c:ext>
              </c:extLst>
            </c:dLbl>
            <c:dLbl>
              <c:idx val="86"/>
              <c:delete val="1"/>
              <c:extLst>
                <c:ext xmlns:c15="http://schemas.microsoft.com/office/drawing/2012/chart" uri="{CE6537A1-D6FC-4f65-9D91-7224C49458BB}"/>
                <c:ext xmlns:c16="http://schemas.microsoft.com/office/drawing/2014/chart" uri="{C3380CC4-5D6E-409C-BE32-E72D297353CC}">
                  <c16:uniqueId val="{00000056-2447-4186-A191-67B568E7B8BE}"/>
                </c:ext>
              </c:extLst>
            </c:dLbl>
            <c:dLbl>
              <c:idx val="87"/>
              <c:delete val="1"/>
              <c:extLst>
                <c:ext xmlns:c15="http://schemas.microsoft.com/office/drawing/2012/chart" uri="{CE6537A1-D6FC-4f65-9D91-7224C49458BB}"/>
                <c:ext xmlns:c16="http://schemas.microsoft.com/office/drawing/2014/chart" uri="{C3380CC4-5D6E-409C-BE32-E72D297353CC}">
                  <c16:uniqueId val="{00000057-2447-4186-A191-67B568E7B8BE}"/>
                </c:ext>
              </c:extLst>
            </c:dLbl>
            <c:dLbl>
              <c:idx val="88"/>
              <c:delete val="1"/>
              <c:extLst>
                <c:ext xmlns:c15="http://schemas.microsoft.com/office/drawing/2012/chart" uri="{CE6537A1-D6FC-4f65-9D91-7224C49458BB}"/>
                <c:ext xmlns:c16="http://schemas.microsoft.com/office/drawing/2014/chart" uri="{C3380CC4-5D6E-409C-BE32-E72D297353CC}">
                  <c16:uniqueId val="{00000058-2447-4186-A191-67B568E7B8BE}"/>
                </c:ext>
              </c:extLst>
            </c:dLbl>
            <c:dLbl>
              <c:idx val="89"/>
              <c:delete val="1"/>
              <c:extLst>
                <c:ext xmlns:c15="http://schemas.microsoft.com/office/drawing/2012/chart" uri="{CE6537A1-D6FC-4f65-9D91-7224C49458BB}"/>
                <c:ext xmlns:c16="http://schemas.microsoft.com/office/drawing/2014/chart" uri="{C3380CC4-5D6E-409C-BE32-E72D297353CC}">
                  <c16:uniqueId val="{00000059-2447-4186-A191-67B568E7B8BE}"/>
                </c:ext>
              </c:extLst>
            </c:dLbl>
            <c:dLbl>
              <c:idx val="90"/>
              <c:delete val="1"/>
              <c:extLst>
                <c:ext xmlns:c15="http://schemas.microsoft.com/office/drawing/2012/chart" uri="{CE6537A1-D6FC-4f65-9D91-7224C49458BB}"/>
                <c:ext xmlns:c16="http://schemas.microsoft.com/office/drawing/2014/chart" uri="{C3380CC4-5D6E-409C-BE32-E72D297353CC}">
                  <c16:uniqueId val="{0000005A-2447-4186-A191-67B568E7B8BE}"/>
                </c:ext>
              </c:extLst>
            </c:dLbl>
            <c:dLbl>
              <c:idx val="91"/>
              <c:delete val="1"/>
              <c:extLst>
                <c:ext xmlns:c15="http://schemas.microsoft.com/office/drawing/2012/chart" uri="{CE6537A1-D6FC-4f65-9D91-7224C49458BB}"/>
                <c:ext xmlns:c16="http://schemas.microsoft.com/office/drawing/2014/chart" uri="{C3380CC4-5D6E-409C-BE32-E72D297353CC}">
                  <c16:uniqueId val="{0000005B-2447-4186-A191-67B568E7B8BE}"/>
                </c:ext>
              </c:extLst>
            </c:dLbl>
            <c:dLbl>
              <c:idx val="92"/>
              <c:delete val="1"/>
              <c:extLst>
                <c:ext xmlns:c15="http://schemas.microsoft.com/office/drawing/2012/chart" uri="{CE6537A1-D6FC-4f65-9D91-7224C49458BB}"/>
                <c:ext xmlns:c16="http://schemas.microsoft.com/office/drawing/2014/chart" uri="{C3380CC4-5D6E-409C-BE32-E72D297353CC}">
                  <c16:uniqueId val="{0000005C-2447-4186-A191-67B568E7B8BE}"/>
                </c:ext>
              </c:extLst>
            </c:dLbl>
            <c:dLbl>
              <c:idx val="93"/>
              <c:delete val="1"/>
              <c:extLst>
                <c:ext xmlns:c15="http://schemas.microsoft.com/office/drawing/2012/chart" uri="{CE6537A1-D6FC-4f65-9D91-7224C49458BB}"/>
                <c:ext xmlns:c16="http://schemas.microsoft.com/office/drawing/2014/chart" uri="{C3380CC4-5D6E-409C-BE32-E72D297353CC}">
                  <c16:uniqueId val="{0000005D-2447-4186-A191-67B568E7B8BE}"/>
                </c:ext>
              </c:extLst>
            </c:dLbl>
            <c:dLbl>
              <c:idx val="94"/>
              <c:delete val="1"/>
              <c:extLst>
                <c:ext xmlns:c15="http://schemas.microsoft.com/office/drawing/2012/chart" uri="{CE6537A1-D6FC-4f65-9D91-7224C49458BB}"/>
                <c:ext xmlns:c16="http://schemas.microsoft.com/office/drawing/2014/chart" uri="{C3380CC4-5D6E-409C-BE32-E72D297353CC}">
                  <c16:uniqueId val="{0000005E-2447-4186-A191-67B568E7B8BE}"/>
                </c:ext>
              </c:extLst>
            </c:dLbl>
            <c:dLbl>
              <c:idx val="95"/>
              <c:delete val="1"/>
              <c:extLst>
                <c:ext xmlns:c15="http://schemas.microsoft.com/office/drawing/2012/chart" uri="{CE6537A1-D6FC-4f65-9D91-7224C49458BB}"/>
                <c:ext xmlns:c16="http://schemas.microsoft.com/office/drawing/2014/chart" uri="{C3380CC4-5D6E-409C-BE32-E72D297353CC}">
                  <c16:uniqueId val="{0000005F-2447-4186-A191-67B568E7B8BE}"/>
                </c:ext>
              </c:extLst>
            </c:dLbl>
            <c:dLbl>
              <c:idx val="96"/>
              <c:delete val="1"/>
              <c:extLst>
                <c:ext xmlns:c15="http://schemas.microsoft.com/office/drawing/2012/chart" uri="{CE6537A1-D6FC-4f65-9D91-7224C49458BB}"/>
                <c:ext xmlns:c16="http://schemas.microsoft.com/office/drawing/2014/chart" uri="{C3380CC4-5D6E-409C-BE32-E72D297353CC}">
                  <c16:uniqueId val="{00000060-2447-4186-A191-67B568E7B8BE}"/>
                </c:ext>
              </c:extLst>
            </c:dLbl>
            <c:dLbl>
              <c:idx val="97"/>
              <c:delete val="1"/>
              <c:extLst>
                <c:ext xmlns:c15="http://schemas.microsoft.com/office/drawing/2012/chart" uri="{CE6537A1-D6FC-4f65-9D91-7224C49458BB}"/>
                <c:ext xmlns:c16="http://schemas.microsoft.com/office/drawing/2014/chart" uri="{C3380CC4-5D6E-409C-BE32-E72D297353CC}">
                  <c16:uniqueId val="{00000061-2447-4186-A191-67B568E7B8BE}"/>
                </c:ext>
              </c:extLst>
            </c:dLbl>
            <c:dLbl>
              <c:idx val="98"/>
              <c:delete val="1"/>
              <c:extLst>
                <c:ext xmlns:c15="http://schemas.microsoft.com/office/drawing/2012/chart" uri="{CE6537A1-D6FC-4f65-9D91-7224C49458BB}"/>
                <c:ext xmlns:c16="http://schemas.microsoft.com/office/drawing/2014/chart" uri="{C3380CC4-5D6E-409C-BE32-E72D297353CC}">
                  <c16:uniqueId val="{00000062-2447-4186-A191-67B568E7B8BE}"/>
                </c:ext>
              </c:extLst>
            </c:dLbl>
            <c:dLbl>
              <c:idx val="99"/>
              <c:delete val="1"/>
              <c:extLst>
                <c:ext xmlns:c15="http://schemas.microsoft.com/office/drawing/2012/chart" uri="{CE6537A1-D6FC-4f65-9D91-7224C49458BB}"/>
                <c:ext xmlns:c16="http://schemas.microsoft.com/office/drawing/2014/chart" uri="{C3380CC4-5D6E-409C-BE32-E72D297353CC}">
                  <c16:uniqueId val="{00000063-2447-4186-A191-67B568E7B8BE}"/>
                </c:ext>
              </c:extLst>
            </c:dLbl>
            <c:dLbl>
              <c:idx val="100"/>
              <c:delete val="1"/>
              <c:extLst>
                <c:ext xmlns:c15="http://schemas.microsoft.com/office/drawing/2012/chart" uri="{CE6537A1-D6FC-4f65-9D91-7224C49458BB}"/>
                <c:ext xmlns:c16="http://schemas.microsoft.com/office/drawing/2014/chart" uri="{C3380CC4-5D6E-409C-BE32-E72D297353CC}">
                  <c16:uniqueId val="{00000064-2447-4186-A191-67B568E7B8BE}"/>
                </c:ext>
              </c:extLst>
            </c:dLbl>
            <c:dLbl>
              <c:idx val="101"/>
              <c:delete val="1"/>
              <c:extLst>
                <c:ext xmlns:c15="http://schemas.microsoft.com/office/drawing/2012/chart" uri="{CE6537A1-D6FC-4f65-9D91-7224C49458BB}"/>
                <c:ext xmlns:c16="http://schemas.microsoft.com/office/drawing/2014/chart" uri="{C3380CC4-5D6E-409C-BE32-E72D297353CC}">
                  <c16:uniqueId val="{00000065-2447-4186-A191-67B568E7B8BE}"/>
                </c:ext>
              </c:extLst>
            </c:dLbl>
            <c:dLbl>
              <c:idx val="102"/>
              <c:delete val="1"/>
              <c:extLst>
                <c:ext xmlns:c15="http://schemas.microsoft.com/office/drawing/2012/chart" uri="{CE6537A1-D6FC-4f65-9D91-7224C49458BB}"/>
                <c:ext xmlns:c16="http://schemas.microsoft.com/office/drawing/2014/chart" uri="{C3380CC4-5D6E-409C-BE32-E72D297353CC}">
                  <c16:uniqueId val="{00000066-2447-4186-A191-67B568E7B8BE}"/>
                </c:ext>
              </c:extLst>
            </c:dLbl>
            <c:dLbl>
              <c:idx val="103"/>
              <c:delete val="1"/>
              <c:extLst>
                <c:ext xmlns:c15="http://schemas.microsoft.com/office/drawing/2012/chart" uri="{CE6537A1-D6FC-4f65-9D91-7224C49458BB}"/>
                <c:ext xmlns:c16="http://schemas.microsoft.com/office/drawing/2014/chart" uri="{C3380CC4-5D6E-409C-BE32-E72D297353CC}">
                  <c16:uniqueId val="{00000067-2447-4186-A191-67B568E7B8BE}"/>
                </c:ext>
              </c:extLst>
            </c:dLbl>
            <c:dLbl>
              <c:idx val="104"/>
              <c:delete val="1"/>
              <c:extLst>
                <c:ext xmlns:c15="http://schemas.microsoft.com/office/drawing/2012/chart" uri="{CE6537A1-D6FC-4f65-9D91-7224C49458BB}"/>
                <c:ext xmlns:c16="http://schemas.microsoft.com/office/drawing/2014/chart" uri="{C3380CC4-5D6E-409C-BE32-E72D297353CC}">
                  <c16:uniqueId val="{00000068-2447-4186-A191-67B568E7B8BE}"/>
                </c:ext>
              </c:extLst>
            </c:dLbl>
            <c:dLbl>
              <c:idx val="105"/>
              <c:delete val="1"/>
              <c:extLst>
                <c:ext xmlns:c15="http://schemas.microsoft.com/office/drawing/2012/chart" uri="{CE6537A1-D6FC-4f65-9D91-7224C49458BB}"/>
                <c:ext xmlns:c16="http://schemas.microsoft.com/office/drawing/2014/chart" uri="{C3380CC4-5D6E-409C-BE32-E72D297353CC}">
                  <c16:uniqueId val="{00000069-2447-4186-A191-67B568E7B8BE}"/>
                </c:ext>
              </c:extLst>
            </c:dLbl>
            <c:dLbl>
              <c:idx val="106"/>
              <c:delete val="1"/>
              <c:extLst>
                <c:ext xmlns:c15="http://schemas.microsoft.com/office/drawing/2012/chart" uri="{CE6537A1-D6FC-4f65-9D91-7224C49458BB}"/>
                <c:ext xmlns:c16="http://schemas.microsoft.com/office/drawing/2014/chart" uri="{C3380CC4-5D6E-409C-BE32-E72D297353CC}">
                  <c16:uniqueId val="{0000006A-2447-4186-A191-67B568E7B8BE}"/>
                </c:ext>
              </c:extLst>
            </c:dLbl>
            <c:dLbl>
              <c:idx val="107"/>
              <c:delete val="1"/>
              <c:extLst>
                <c:ext xmlns:c15="http://schemas.microsoft.com/office/drawing/2012/chart" uri="{CE6537A1-D6FC-4f65-9D91-7224C49458BB}"/>
                <c:ext xmlns:c16="http://schemas.microsoft.com/office/drawing/2014/chart" uri="{C3380CC4-5D6E-409C-BE32-E72D297353CC}">
                  <c16:uniqueId val="{0000006B-2447-4186-A191-67B568E7B8BE}"/>
                </c:ext>
              </c:extLst>
            </c:dLbl>
            <c:dLbl>
              <c:idx val="108"/>
              <c:delete val="1"/>
              <c:extLst>
                <c:ext xmlns:c15="http://schemas.microsoft.com/office/drawing/2012/chart" uri="{CE6537A1-D6FC-4f65-9D91-7224C49458BB}"/>
                <c:ext xmlns:c16="http://schemas.microsoft.com/office/drawing/2014/chart" uri="{C3380CC4-5D6E-409C-BE32-E72D297353CC}">
                  <c16:uniqueId val="{0000006C-2447-4186-A191-67B568E7B8BE}"/>
                </c:ext>
              </c:extLst>
            </c:dLbl>
            <c:dLbl>
              <c:idx val="109"/>
              <c:delete val="1"/>
              <c:extLst>
                <c:ext xmlns:c15="http://schemas.microsoft.com/office/drawing/2012/chart" uri="{CE6537A1-D6FC-4f65-9D91-7224C49458BB}"/>
                <c:ext xmlns:c16="http://schemas.microsoft.com/office/drawing/2014/chart" uri="{C3380CC4-5D6E-409C-BE32-E72D297353CC}">
                  <c16:uniqueId val="{0000006D-2447-4186-A191-67B568E7B8BE}"/>
                </c:ext>
              </c:extLst>
            </c:dLbl>
            <c:dLbl>
              <c:idx val="110"/>
              <c:delete val="1"/>
              <c:extLst>
                <c:ext xmlns:c15="http://schemas.microsoft.com/office/drawing/2012/chart" uri="{CE6537A1-D6FC-4f65-9D91-7224C49458BB}"/>
                <c:ext xmlns:c16="http://schemas.microsoft.com/office/drawing/2014/chart" uri="{C3380CC4-5D6E-409C-BE32-E72D297353CC}">
                  <c16:uniqueId val="{0000006E-2447-4186-A191-67B568E7B8BE}"/>
                </c:ext>
              </c:extLst>
            </c:dLbl>
            <c:dLbl>
              <c:idx val="111"/>
              <c:delete val="1"/>
              <c:extLst>
                <c:ext xmlns:c15="http://schemas.microsoft.com/office/drawing/2012/chart" uri="{CE6537A1-D6FC-4f65-9D91-7224C49458BB}"/>
                <c:ext xmlns:c16="http://schemas.microsoft.com/office/drawing/2014/chart" uri="{C3380CC4-5D6E-409C-BE32-E72D297353CC}">
                  <c16:uniqueId val="{0000006F-2447-4186-A191-67B568E7B8BE}"/>
                </c:ext>
              </c:extLst>
            </c:dLbl>
            <c:dLbl>
              <c:idx val="112"/>
              <c:delete val="1"/>
              <c:extLst>
                <c:ext xmlns:c15="http://schemas.microsoft.com/office/drawing/2012/chart" uri="{CE6537A1-D6FC-4f65-9D91-7224C49458BB}"/>
                <c:ext xmlns:c16="http://schemas.microsoft.com/office/drawing/2014/chart" uri="{C3380CC4-5D6E-409C-BE32-E72D297353CC}">
                  <c16:uniqueId val="{00000070-2447-4186-A191-67B568E7B8BE}"/>
                </c:ext>
              </c:extLst>
            </c:dLbl>
            <c:dLbl>
              <c:idx val="113"/>
              <c:delete val="1"/>
              <c:extLst>
                <c:ext xmlns:c15="http://schemas.microsoft.com/office/drawing/2012/chart" uri="{CE6537A1-D6FC-4f65-9D91-7224C49458BB}"/>
                <c:ext xmlns:c16="http://schemas.microsoft.com/office/drawing/2014/chart" uri="{C3380CC4-5D6E-409C-BE32-E72D297353CC}">
                  <c16:uniqueId val="{00000071-2447-4186-A191-67B568E7B8BE}"/>
                </c:ext>
              </c:extLst>
            </c:dLbl>
            <c:dLbl>
              <c:idx val="114"/>
              <c:delete val="1"/>
              <c:extLst>
                <c:ext xmlns:c15="http://schemas.microsoft.com/office/drawing/2012/chart" uri="{CE6537A1-D6FC-4f65-9D91-7224C49458BB}"/>
                <c:ext xmlns:c16="http://schemas.microsoft.com/office/drawing/2014/chart" uri="{C3380CC4-5D6E-409C-BE32-E72D297353CC}">
                  <c16:uniqueId val="{00000072-2447-4186-A191-67B568E7B8BE}"/>
                </c:ext>
              </c:extLst>
            </c:dLbl>
            <c:dLbl>
              <c:idx val="115"/>
              <c:delete val="1"/>
              <c:extLst>
                <c:ext xmlns:c15="http://schemas.microsoft.com/office/drawing/2012/chart" uri="{CE6537A1-D6FC-4f65-9D91-7224C49458BB}"/>
                <c:ext xmlns:c16="http://schemas.microsoft.com/office/drawing/2014/chart" uri="{C3380CC4-5D6E-409C-BE32-E72D297353CC}">
                  <c16:uniqueId val="{00000073-2447-4186-A191-67B568E7B8BE}"/>
                </c:ext>
              </c:extLst>
            </c:dLbl>
            <c:dLbl>
              <c:idx val="116"/>
              <c:delete val="1"/>
              <c:extLst>
                <c:ext xmlns:c15="http://schemas.microsoft.com/office/drawing/2012/chart" uri="{CE6537A1-D6FC-4f65-9D91-7224C49458BB}"/>
                <c:ext xmlns:c16="http://schemas.microsoft.com/office/drawing/2014/chart" uri="{C3380CC4-5D6E-409C-BE32-E72D297353CC}">
                  <c16:uniqueId val="{00000074-2447-4186-A191-67B568E7B8BE}"/>
                </c:ext>
              </c:extLst>
            </c:dLbl>
            <c:dLbl>
              <c:idx val="117"/>
              <c:delete val="1"/>
              <c:extLst>
                <c:ext xmlns:c15="http://schemas.microsoft.com/office/drawing/2012/chart" uri="{CE6537A1-D6FC-4f65-9D91-7224C49458BB}"/>
                <c:ext xmlns:c16="http://schemas.microsoft.com/office/drawing/2014/chart" uri="{C3380CC4-5D6E-409C-BE32-E72D297353CC}">
                  <c16:uniqueId val="{00000075-2447-4186-A191-67B568E7B8BE}"/>
                </c:ext>
              </c:extLst>
            </c:dLbl>
            <c:dLbl>
              <c:idx val="118"/>
              <c:delete val="1"/>
              <c:extLst>
                <c:ext xmlns:c15="http://schemas.microsoft.com/office/drawing/2012/chart" uri="{CE6537A1-D6FC-4f65-9D91-7224C49458BB}"/>
                <c:ext xmlns:c16="http://schemas.microsoft.com/office/drawing/2014/chart" uri="{C3380CC4-5D6E-409C-BE32-E72D297353CC}">
                  <c16:uniqueId val="{00000076-2447-4186-A191-67B568E7B8BE}"/>
                </c:ext>
              </c:extLst>
            </c:dLbl>
            <c:dLbl>
              <c:idx val="119"/>
              <c:delete val="1"/>
              <c:extLst>
                <c:ext xmlns:c15="http://schemas.microsoft.com/office/drawing/2012/chart" uri="{CE6537A1-D6FC-4f65-9D91-7224C49458BB}"/>
                <c:ext xmlns:c16="http://schemas.microsoft.com/office/drawing/2014/chart" uri="{C3380CC4-5D6E-409C-BE32-E72D297353CC}">
                  <c16:uniqueId val="{00000077-2447-4186-A191-67B568E7B8BE}"/>
                </c:ext>
              </c:extLst>
            </c:dLbl>
            <c:dLbl>
              <c:idx val="120"/>
              <c:delete val="1"/>
              <c:extLst>
                <c:ext xmlns:c15="http://schemas.microsoft.com/office/drawing/2012/chart" uri="{CE6537A1-D6FC-4f65-9D91-7224C49458BB}"/>
                <c:ext xmlns:c16="http://schemas.microsoft.com/office/drawing/2014/chart" uri="{C3380CC4-5D6E-409C-BE32-E72D297353CC}">
                  <c16:uniqueId val="{00000078-2447-4186-A191-67B568E7B8BE}"/>
                </c:ext>
              </c:extLst>
            </c:dLbl>
            <c:dLbl>
              <c:idx val="121"/>
              <c:delete val="1"/>
              <c:extLst>
                <c:ext xmlns:c15="http://schemas.microsoft.com/office/drawing/2012/chart" uri="{CE6537A1-D6FC-4f65-9D91-7224C49458BB}"/>
                <c:ext xmlns:c16="http://schemas.microsoft.com/office/drawing/2014/chart" uri="{C3380CC4-5D6E-409C-BE32-E72D297353CC}">
                  <c16:uniqueId val="{00000079-2447-4186-A191-67B568E7B8BE}"/>
                </c:ext>
              </c:extLst>
            </c:dLbl>
            <c:dLbl>
              <c:idx val="122"/>
              <c:delete val="1"/>
              <c:extLst>
                <c:ext xmlns:c15="http://schemas.microsoft.com/office/drawing/2012/chart" uri="{CE6537A1-D6FC-4f65-9D91-7224C49458BB}"/>
                <c:ext xmlns:c16="http://schemas.microsoft.com/office/drawing/2014/chart" uri="{C3380CC4-5D6E-409C-BE32-E72D297353CC}">
                  <c16:uniqueId val="{0000007A-2447-4186-A191-67B568E7B8BE}"/>
                </c:ext>
              </c:extLst>
            </c:dLbl>
            <c:dLbl>
              <c:idx val="123"/>
              <c:delete val="1"/>
              <c:extLst>
                <c:ext xmlns:c15="http://schemas.microsoft.com/office/drawing/2012/chart" uri="{CE6537A1-D6FC-4f65-9D91-7224C49458BB}"/>
                <c:ext xmlns:c16="http://schemas.microsoft.com/office/drawing/2014/chart" uri="{C3380CC4-5D6E-409C-BE32-E72D297353CC}">
                  <c16:uniqueId val="{0000007B-2447-4186-A191-67B568E7B8BE}"/>
                </c:ext>
              </c:extLst>
            </c:dLbl>
            <c:dLbl>
              <c:idx val="124"/>
              <c:delete val="1"/>
              <c:extLst>
                <c:ext xmlns:c15="http://schemas.microsoft.com/office/drawing/2012/chart" uri="{CE6537A1-D6FC-4f65-9D91-7224C49458BB}"/>
                <c:ext xmlns:c16="http://schemas.microsoft.com/office/drawing/2014/chart" uri="{C3380CC4-5D6E-409C-BE32-E72D297353CC}">
                  <c16:uniqueId val="{0000007C-2447-4186-A191-67B568E7B8BE}"/>
                </c:ext>
              </c:extLst>
            </c:dLbl>
            <c:dLbl>
              <c:idx val="125"/>
              <c:delete val="1"/>
              <c:extLst>
                <c:ext xmlns:c15="http://schemas.microsoft.com/office/drawing/2012/chart" uri="{CE6537A1-D6FC-4f65-9D91-7224C49458BB}"/>
                <c:ext xmlns:c16="http://schemas.microsoft.com/office/drawing/2014/chart" uri="{C3380CC4-5D6E-409C-BE32-E72D297353CC}">
                  <c16:uniqueId val="{0000007D-2447-4186-A191-67B568E7B8BE}"/>
                </c:ext>
              </c:extLst>
            </c:dLbl>
            <c:dLbl>
              <c:idx val="126"/>
              <c:delete val="1"/>
              <c:extLst>
                <c:ext xmlns:c15="http://schemas.microsoft.com/office/drawing/2012/chart" uri="{CE6537A1-D6FC-4f65-9D91-7224C49458BB}"/>
                <c:ext xmlns:c16="http://schemas.microsoft.com/office/drawing/2014/chart" uri="{C3380CC4-5D6E-409C-BE32-E72D297353CC}">
                  <c16:uniqueId val="{0000007E-2447-4186-A191-67B568E7B8BE}"/>
                </c:ext>
              </c:extLst>
            </c:dLbl>
            <c:dLbl>
              <c:idx val="127"/>
              <c:delete val="1"/>
              <c:extLst>
                <c:ext xmlns:c15="http://schemas.microsoft.com/office/drawing/2012/chart" uri="{CE6537A1-D6FC-4f65-9D91-7224C49458BB}"/>
                <c:ext xmlns:c16="http://schemas.microsoft.com/office/drawing/2014/chart" uri="{C3380CC4-5D6E-409C-BE32-E72D297353CC}">
                  <c16:uniqueId val="{0000007F-2447-4186-A191-67B568E7B8BE}"/>
                </c:ext>
              </c:extLst>
            </c:dLbl>
            <c:dLbl>
              <c:idx val="128"/>
              <c:delete val="1"/>
              <c:extLst>
                <c:ext xmlns:c15="http://schemas.microsoft.com/office/drawing/2012/chart" uri="{CE6537A1-D6FC-4f65-9D91-7224C49458BB}"/>
                <c:ext xmlns:c16="http://schemas.microsoft.com/office/drawing/2014/chart" uri="{C3380CC4-5D6E-409C-BE32-E72D297353CC}">
                  <c16:uniqueId val="{00000080-2447-4186-A191-67B568E7B8BE}"/>
                </c:ext>
              </c:extLst>
            </c:dLbl>
            <c:dLbl>
              <c:idx val="129"/>
              <c:delete val="1"/>
              <c:extLst>
                <c:ext xmlns:c15="http://schemas.microsoft.com/office/drawing/2012/chart" uri="{CE6537A1-D6FC-4f65-9D91-7224C49458BB}"/>
                <c:ext xmlns:c16="http://schemas.microsoft.com/office/drawing/2014/chart" uri="{C3380CC4-5D6E-409C-BE32-E72D297353CC}">
                  <c16:uniqueId val="{00000081-2447-4186-A191-67B568E7B8BE}"/>
                </c:ext>
              </c:extLst>
            </c:dLbl>
            <c:dLbl>
              <c:idx val="130"/>
              <c:delete val="1"/>
              <c:extLst>
                <c:ext xmlns:c15="http://schemas.microsoft.com/office/drawing/2012/chart" uri="{CE6537A1-D6FC-4f65-9D91-7224C49458BB}"/>
                <c:ext xmlns:c16="http://schemas.microsoft.com/office/drawing/2014/chart" uri="{C3380CC4-5D6E-409C-BE32-E72D297353CC}">
                  <c16:uniqueId val="{00000082-2447-4186-A191-67B568E7B8BE}"/>
                </c:ext>
              </c:extLst>
            </c:dLbl>
            <c:dLbl>
              <c:idx val="131"/>
              <c:delete val="1"/>
              <c:extLst>
                <c:ext xmlns:c15="http://schemas.microsoft.com/office/drawing/2012/chart" uri="{CE6537A1-D6FC-4f65-9D91-7224C49458BB}"/>
                <c:ext xmlns:c16="http://schemas.microsoft.com/office/drawing/2014/chart" uri="{C3380CC4-5D6E-409C-BE32-E72D297353CC}">
                  <c16:uniqueId val="{00000083-2447-4186-A191-67B568E7B8BE}"/>
                </c:ext>
              </c:extLst>
            </c:dLbl>
            <c:dLbl>
              <c:idx val="132"/>
              <c:delete val="1"/>
              <c:extLst>
                <c:ext xmlns:c15="http://schemas.microsoft.com/office/drawing/2012/chart" uri="{CE6537A1-D6FC-4f65-9D91-7224C49458BB}"/>
                <c:ext xmlns:c16="http://schemas.microsoft.com/office/drawing/2014/chart" uri="{C3380CC4-5D6E-409C-BE32-E72D297353CC}">
                  <c16:uniqueId val="{00000084-2447-4186-A191-67B568E7B8BE}"/>
                </c:ext>
              </c:extLst>
            </c:dLbl>
            <c:dLbl>
              <c:idx val="133"/>
              <c:delete val="1"/>
              <c:extLst>
                <c:ext xmlns:c15="http://schemas.microsoft.com/office/drawing/2012/chart" uri="{CE6537A1-D6FC-4f65-9D91-7224C49458BB}"/>
                <c:ext xmlns:c16="http://schemas.microsoft.com/office/drawing/2014/chart" uri="{C3380CC4-5D6E-409C-BE32-E72D297353CC}">
                  <c16:uniqueId val="{00000085-2447-4186-A191-67B568E7B8BE}"/>
                </c:ext>
              </c:extLst>
            </c:dLbl>
            <c:dLbl>
              <c:idx val="134"/>
              <c:delete val="1"/>
              <c:extLst>
                <c:ext xmlns:c15="http://schemas.microsoft.com/office/drawing/2012/chart" uri="{CE6537A1-D6FC-4f65-9D91-7224C49458BB}"/>
                <c:ext xmlns:c16="http://schemas.microsoft.com/office/drawing/2014/chart" uri="{C3380CC4-5D6E-409C-BE32-E72D297353CC}">
                  <c16:uniqueId val="{00000086-2447-4186-A191-67B568E7B8BE}"/>
                </c:ext>
              </c:extLst>
            </c:dLbl>
            <c:dLbl>
              <c:idx val="135"/>
              <c:delete val="1"/>
              <c:extLst>
                <c:ext xmlns:c15="http://schemas.microsoft.com/office/drawing/2012/chart" uri="{CE6537A1-D6FC-4f65-9D91-7224C49458BB}"/>
                <c:ext xmlns:c16="http://schemas.microsoft.com/office/drawing/2014/chart" uri="{C3380CC4-5D6E-409C-BE32-E72D297353CC}">
                  <c16:uniqueId val="{00000087-2447-4186-A191-67B568E7B8BE}"/>
                </c:ext>
              </c:extLst>
            </c:dLbl>
            <c:dLbl>
              <c:idx val="136"/>
              <c:delete val="1"/>
              <c:extLst>
                <c:ext xmlns:c15="http://schemas.microsoft.com/office/drawing/2012/chart" uri="{CE6537A1-D6FC-4f65-9D91-7224C49458BB}"/>
                <c:ext xmlns:c16="http://schemas.microsoft.com/office/drawing/2014/chart" uri="{C3380CC4-5D6E-409C-BE32-E72D297353CC}">
                  <c16:uniqueId val="{00000088-2447-4186-A191-67B568E7B8BE}"/>
                </c:ext>
              </c:extLst>
            </c:dLbl>
            <c:dLbl>
              <c:idx val="137"/>
              <c:delete val="1"/>
              <c:extLst>
                <c:ext xmlns:c15="http://schemas.microsoft.com/office/drawing/2012/chart" uri="{CE6537A1-D6FC-4f65-9D91-7224C49458BB}"/>
                <c:ext xmlns:c16="http://schemas.microsoft.com/office/drawing/2014/chart" uri="{C3380CC4-5D6E-409C-BE32-E72D297353CC}">
                  <c16:uniqueId val="{00000089-2447-4186-A191-67B568E7B8BE}"/>
                </c:ext>
              </c:extLst>
            </c:dLbl>
            <c:dLbl>
              <c:idx val="138"/>
              <c:delete val="1"/>
              <c:extLst>
                <c:ext xmlns:c15="http://schemas.microsoft.com/office/drawing/2012/chart" uri="{CE6537A1-D6FC-4f65-9D91-7224C49458BB}"/>
                <c:ext xmlns:c16="http://schemas.microsoft.com/office/drawing/2014/chart" uri="{C3380CC4-5D6E-409C-BE32-E72D297353CC}">
                  <c16:uniqueId val="{0000008A-2447-4186-A191-67B568E7B8BE}"/>
                </c:ext>
              </c:extLst>
            </c:dLbl>
            <c:dLbl>
              <c:idx val="139"/>
              <c:delete val="1"/>
              <c:extLst>
                <c:ext xmlns:c15="http://schemas.microsoft.com/office/drawing/2012/chart" uri="{CE6537A1-D6FC-4f65-9D91-7224C49458BB}"/>
                <c:ext xmlns:c16="http://schemas.microsoft.com/office/drawing/2014/chart" uri="{C3380CC4-5D6E-409C-BE32-E72D297353CC}">
                  <c16:uniqueId val="{0000008B-2447-4186-A191-67B568E7B8BE}"/>
                </c:ext>
              </c:extLst>
            </c:dLbl>
            <c:dLbl>
              <c:idx val="140"/>
              <c:delete val="1"/>
              <c:extLst>
                <c:ext xmlns:c15="http://schemas.microsoft.com/office/drawing/2012/chart" uri="{CE6537A1-D6FC-4f65-9D91-7224C49458BB}"/>
                <c:ext xmlns:c16="http://schemas.microsoft.com/office/drawing/2014/chart" uri="{C3380CC4-5D6E-409C-BE32-E72D297353CC}">
                  <c16:uniqueId val="{0000008C-2447-4186-A191-67B568E7B8BE}"/>
                </c:ext>
              </c:extLst>
            </c:dLbl>
            <c:dLbl>
              <c:idx val="141"/>
              <c:delete val="1"/>
              <c:extLst>
                <c:ext xmlns:c15="http://schemas.microsoft.com/office/drawing/2012/chart" uri="{CE6537A1-D6FC-4f65-9D91-7224C49458BB}"/>
                <c:ext xmlns:c16="http://schemas.microsoft.com/office/drawing/2014/chart" uri="{C3380CC4-5D6E-409C-BE32-E72D297353CC}">
                  <c16:uniqueId val="{0000008D-2447-4186-A191-67B568E7B8BE}"/>
                </c:ext>
              </c:extLst>
            </c:dLbl>
            <c:dLbl>
              <c:idx val="142"/>
              <c:delete val="1"/>
              <c:extLst>
                <c:ext xmlns:c15="http://schemas.microsoft.com/office/drawing/2012/chart" uri="{CE6537A1-D6FC-4f65-9D91-7224C49458BB}"/>
                <c:ext xmlns:c16="http://schemas.microsoft.com/office/drawing/2014/chart" uri="{C3380CC4-5D6E-409C-BE32-E72D297353CC}">
                  <c16:uniqueId val="{0000008E-2447-4186-A191-67B568E7B8BE}"/>
                </c:ext>
              </c:extLst>
            </c:dLbl>
            <c:dLbl>
              <c:idx val="143"/>
              <c:delete val="1"/>
              <c:extLst>
                <c:ext xmlns:c15="http://schemas.microsoft.com/office/drawing/2012/chart" uri="{CE6537A1-D6FC-4f65-9D91-7224C49458BB}"/>
                <c:ext xmlns:c16="http://schemas.microsoft.com/office/drawing/2014/chart" uri="{C3380CC4-5D6E-409C-BE32-E72D297353CC}">
                  <c16:uniqueId val="{0000008F-2447-4186-A191-67B568E7B8BE}"/>
                </c:ext>
              </c:extLst>
            </c:dLbl>
            <c:dLbl>
              <c:idx val="144"/>
              <c:delete val="1"/>
              <c:extLst>
                <c:ext xmlns:c15="http://schemas.microsoft.com/office/drawing/2012/chart" uri="{CE6537A1-D6FC-4f65-9D91-7224C49458BB}"/>
                <c:ext xmlns:c16="http://schemas.microsoft.com/office/drawing/2014/chart" uri="{C3380CC4-5D6E-409C-BE32-E72D297353CC}">
                  <c16:uniqueId val="{00000090-2447-4186-A191-67B568E7B8BE}"/>
                </c:ext>
              </c:extLst>
            </c:dLbl>
            <c:dLbl>
              <c:idx val="145"/>
              <c:delete val="1"/>
              <c:extLst>
                <c:ext xmlns:c15="http://schemas.microsoft.com/office/drawing/2012/chart" uri="{CE6537A1-D6FC-4f65-9D91-7224C49458BB}"/>
                <c:ext xmlns:c16="http://schemas.microsoft.com/office/drawing/2014/chart" uri="{C3380CC4-5D6E-409C-BE32-E72D297353CC}">
                  <c16:uniqueId val="{00000091-2447-4186-A191-67B568E7B8BE}"/>
                </c:ext>
              </c:extLst>
            </c:dLbl>
            <c:dLbl>
              <c:idx val="146"/>
              <c:delete val="1"/>
              <c:extLst>
                <c:ext xmlns:c15="http://schemas.microsoft.com/office/drawing/2012/chart" uri="{CE6537A1-D6FC-4f65-9D91-7224C49458BB}"/>
                <c:ext xmlns:c16="http://schemas.microsoft.com/office/drawing/2014/chart" uri="{C3380CC4-5D6E-409C-BE32-E72D297353CC}">
                  <c16:uniqueId val="{00000092-2447-4186-A191-67B568E7B8BE}"/>
                </c:ext>
              </c:extLst>
            </c:dLbl>
            <c:dLbl>
              <c:idx val="147"/>
              <c:delete val="1"/>
              <c:extLst>
                <c:ext xmlns:c15="http://schemas.microsoft.com/office/drawing/2012/chart" uri="{CE6537A1-D6FC-4f65-9D91-7224C49458BB}"/>
                <c:ext xmlns:c16="http://schemas.microsoft.com/office/drawing/2014/chart" uri="{C3380CC4-5D6E-409C-BE32-E72D297353CC}">
                  <c16:uniqueId val="{00000093-2447-4186-A191-67B568E7B8BE}"/>
                </c:ext>
              </c:extLst>
            </c:dLbl>
            <c:dLbl>
              <c:idx val="148"/>
              <c:delete val="1"/>
              <c:extLst>
                <c:ext xmlns:c15="http://schemas.microsoft.com/office/drawing/2012/chart" uri="{CE6537A1-D6FC-4f65-9D91-7224C49458BB}"/>
                <c:ext xmlns:c16="http://schemas.microsoft.com/office/drawing/2014/chart" uri="{C3380CC4-5D6E-409C-BE32-E72D297353CC}">
                  <c16:uniqueId val="{00000094-2447-4186-A191-67B568E7B8BE}"/>
                </c:ext>
              </c:extLst>
            </c:dLbl>
            <c:dLbl>
              <c:idx val="149"/>
              <c:delete val="1"/>
              <c:extLst>
                <c:ext xmlns:c15="http://schemas.microsoft.com/office/drawing/2012/chart" uri="{CE6537A1-D6FC-4f65-9D91-7224C49458BB}"/>
                <c:ext xmlns:c16="http://schemas.microsoft.com/office/drawing/2014/chart" uri="{C3380CC4-5D6E-409C-BE32-E72D297353CC}">
                  <c16:uniqueId val="{00000095-2447-4186-A191-67B568E7B8BE}"/>
                </c:ext>
              </c:extLst>
            </c:dLbl>
            <c:dLbl>
              <c:idx val="150"/>
              <c:delete val="1"/>
              <c:extLst>
                <c:ext xmlns:c15="http://schemas.microsoft.com/office/drawing/2012/chart" uri="{CE6537A1-D6FC-4f65-9D91-7224C49458BB}"/>
                <c:ext xmlns:c16="http://schemas.microsoft.com/office/drawing/2014/chart" uri="{C3380CC4-5D6E-409C-BE32-E72D297353CC}">
                  <c16:uniqueId val="{00000096-2447-4186-A191-67B568E7B8BE}"/>
                </c:ext>
              </c:extLst>
            </c:dLbl>
            <c:dLbl>
              <c:idx val="151"/>
              <c:delete val="1"/>
              <c:extLst>
                <c:ext xmlns:c15="http://schemas.microsoft.com/office/drawing/2012/chart" uri="{CE6537A1-D6FC-4f65-9D91-7224C49458BB}"/>
                <c:ext xmlns:c16="http://schemas.microsoft.com/office/drawing/2014/chart" uri="{C3380CC4-5D6E-409C-BE32-E72D297353CC}">
                  <c16:uniqueId val="{00000097-2447-4186-A191-67B568E7B8BE}"/>
                </c:ext>
              </c:extLst>
            </c:dLbl>
            <c:dLbl>
              <c:idx val="152"/>
              <c:delete val="1"/>
              <c:extLst>
                <c:ext xmlns:c15="http://schemas.microsoft.com/office/drawing/2012/chart" uri="{CE6537A1-D6FC-4f65-9D91-7224C49458BB}"/>
                <c:ext xmlns:c16="http://schemas.microsoft.com/office/drawing/2014/chart" uri="{C3380CC4-5D6E-409C-BE32-E72D297353CC}">
                  <c16:uniqueId val="{00000098-2447-4186-A191-67B568E7B8BE}"/>
                </c:ext>
              </c:extLst>
            </c:dLbl>
            <c:dLbl>
              <c:idx val="153"/>
              <c:delete val="1"/>
              <c:extLst>
                <c:ext xmlns:c15="http://schemas.microsoft.com/office/drawing/2012/chart" uri="{CE6537A1-D6FC-4f65-9D91-7224C49458BB}"/>
                <c:ext xmlns:c16="http://schemas.microsoft.com/office/drawing/2014/chart" uri="{C3380CC4-5D6E-409C-BE32-E72D297353CC}">
                  <c16:uniqueId val="{00000099-2447-4186-A191-67B568E7B8BE}"/>
                </c:ext>
              </c:extLst>
            </c:dLbl>
            <c:dLbl>
              <c:idx val="154"/>
              <c:delete val="1"/>
              <c:extLst>
                <c:ext xmlns:c15="http://schemas.microsoft.com/office/drawing/2012/chart" uri="{CE6537A1-D6FC-4f65-9D91-7224C49458BB}"/>
                <c:ext xmlns:c16="http://schemas.microsoft.com/office/drawing/2014/chart" uri="{C3380CC4-5D6E-409C-BE32-E72D297353CC}">
                  <c16:uniqueId val="{0000009A-2447-4186-A191-67B568E7B8BE}"/>
                </c:ext>
              </c:extLst>
            </c:dLbl>
            <c:dLbl>
              <c:idx val="155"/>
              <c:delete val="1"/>
              <c:extLst>
                <c:ext xmlns:c15="http://schemas.microsoft.com/office/drawing/2012/chart" uri="{CE6537A1-D6FC-4f65-9D91-7224C49458BB}"/>
                <c:ext xmlns:c16="http://schemas.microsoft.com/office/drawing/2014/chart" uri="{C3380CC4-5D6E-409C-BE32-E72D297353CC}">
                  <c16:uniqueId val="{0000009B-2447-4186-A191-67B568E7B8BE}"/>
                </c:ext>
              </c:extLst>
            </c:dLbl>
            <c:dLbl>
              <c:idx val="156"/>
              <c:delete val="1"/>
              <c:extLst>
                <c:ext xmlns:c15="http://schemas.microsoft.com/office/drawing/2012/chart" uri="{CE6537A1-D6FC-4f65-9D91-7224C49458BB}"/>
                <c:ext xmlns:c16="http://schemas.microsoft.com/office/drawing/2014/chart" uri="{C3380CC4-5D6E-409C-BE32-E72D297353CC}">
                  <c16:uniqueId val="{0000009C-2447-4186-A191-67B568E7B8BE}"/>
                </c:ext>
              </c:extLst>
            </c:dLbl>
            <c:dLbl>
              <c:idx val="157"/>
              <c:delete val="1"/>
              <c:extLst>
                <c:ext xmlns:c15="http://schemas.microsoft.com/office/drawing/2012/chart" uri="{CE6537A1-D6FC-4f65-9D91-7224C49458BB}"/>
                <c:ext xmlns:c16="http://schemas.microsoft.com/office/drawing/2014/chart" uri="{C3380CC4-5D6E-409C-BE32-E72D297353CC}">
                  <c16:uniqueId val="{0000009D-2447-4186-A191-67B568E7B8BE}"/>
                </c:ext>
              </c:extLst>
            </c:dLbl>
            <c:dLbl>
              <c:idx val="158"/>
              <c:delete val="1"/>
              <c:extLst>
                <c:ext xmlns:c15="http://schemas.microsoft.com/office/drawing/2012/chart" uri="{CE6537A1-D6FC-4f65-9D91-7224C49458BB}"/>
                <c:ext xmlns:c16="http://schemas.microsoft.com/office/drawing/2014/chart" uri="{C3380CC4-5D6E-409C-BE32-E72D297353CC}">
                  <c16:uniqueId val="{0000009E-2447-4186-A191-67B568E7B8BE}"/>
                </c:ext>
              </c:extLst>
            </c:dLbl>
            <c:dLbl>
              <c:idx val="159"/>
              <c:delete val="1"/>
              <c:extLst>
                <c:ext xmlns:c15="http://schemas.microsoft.com/office/drawing/2012/chart" uri="{CE6537A1-D6FC-4f65-9D91-7224C49458BB}"/>
                <c:ext xmlns:c16="http://schemas.microsoft.com/office/drawing/2014/chart" uri="{C3380CC4-5D6E-409C-BE32-E72D297353CC}">
                  <c16:uniqueId val="{0000009F-2447-4186-A191-67B568E7B8BE}"/>
                </c:ext>
              </c:extLst>
            </c:dLbl>
            <c:dLbl>
              <c:idx val="160"/>
              <c:delete val="1"/>
              <c:extLst>
                <c:ext xmlns:c15="http://schemas.microsoft.com/office/drawing/2012/chart" uri="{CE6537A1-D6FC-4f65-9D91-7224C49458BB}"/>
                <c:ext xmlns:c16="http://schemas.microsoft.com/office/drawing/2014/chart" uri="{C3380CC4-5D6E-409C-BE32-E72D297353CC}">
                  <c16:uniqueId val="{000000A0-2447-4186-A191-67B568E7B8BE}"/>
                </c:ext>
              </c:extLst>
            </c:dLbl>
            <c:dLbl>
              <c:idx val="161"/>
              <c:delete val="1"/>
              <c:extLst>
                <c:ext xmlns:c15="http://schemas.microsoft.com/office/drawing/2012/chart" uri="{CE6537A1-D6FC-4f65-9D91-7224C49458BB}"/>
                <c:ext xmlns:c16="http://schemas.microsoft.com/office/drawing/2014/chart" uri="{C3380CC4-5D6E-409C-BE32-E72D297353CC}">
                  <c16:uniqueId val="{000000A1-2447-4186-A191-67B568E7B8BE}"/>
                </c:ext>
              </c:extLst>
            </c:dLbl>
            <c:dLbl>
              <c:idx val="162"/>
              <c:delete val="1"/>
              <c:extLst>
                <c:ext xmlns:c15="http://schemas.microsoft.com/office/drawing/2012/chart" uri="{CE6537A1-D6FC-4f65-9D91-7224C49458BB}"/>
                <c:ext xmlns:c16="http://schemas.microsoft.com/office/drawing/2014/chart" uri="{C3380CC4-5D6E-409C-BE32-E72D297353CC}">
                  <c16:uniqueId val="{000000A2-2447-4186-A191-67B568E7B8BE}"/>
                </c:ext>
              </c:extLst>
            </c:dLbl>
            <c:dLbl>
              <c:idx val="163"/>
              <c:delete val="1"/>
              <c:extLst>
                <c:ext xmlns:c15="http://schemas.microsoft.com/office/drawing/2012/chart" uri="{CE6537A1-D6FC-4f65-9D91-7224C49458BB}"/>
                <c:ext xmlns:c16="http://schemas.microsoft.com/office/drawing/2014/chart" uri="{C3380CC4-5D6E-409C-BE32-E72D297353CC}">
                  <c16:uniqueId val="{000000A3-2447-4186-A191-67B568E7B8BE}"/>
                </c:ext>
              </c:extLst>
            </c:dLbl>
            <c:dLbl>
              <c:idx val="164"/>
              <c:delete val="1"/>
              <c:extLst>
                <c:ext xmlns:c15="http://schemas.microsoft.com/office/drawing/2012/chart" uri="{CE6537A1-D6FC-4f65-9D91-7224C49458BB}"/>
                <c:ext xmlns:c16="http://schemas.microsoft.com/office/drawing/2014/chart" uri="{C3380CC4-5D6E-409C-BE32-E72D297353CC}">
                  <c16:uniqueId val="{000000A4-2447-4186-A191-67B568E7B8BE}"/>
                </c:ext>
              </c:extLst>
            </c:dLbl>
            <c:dLbl>
              <c:idx val="165"/>
              <c:delete val="1"/>
              <c:extLst>
                <c:ext xmlns:c15="http://schemas.microsoft.com/office/drawing/2012/chart" uri="{CE6537A1-D6FC-4f65-9D91-7224C49458BB}"/>
                <c:ext xmlns:c16="http://schemas.microsoft.com/office/drawing/2014/chart" uri="{C3380CC4-5D6E-409C-BE32-E72D297353CC}">
                  <c16:uniqueId val="{000000A5-2447-4186-A191-67B568E7B8BE}"/>
                </c:ext>
              </c:extLst>
            </c:dLbl>
            <c:dLbl>
              <c:idx val="166"/>
              <c:delete val="1"/>
              <c:extLst>
                <c:ext xmlns:c15="http://schemas.microsoft.com/office/drawing/2012/chart" uri="{CE6537A1-D6FC-4f65-9D91-7224C49458BB}"/>
                <c:ext xmlns:c16="http://schemas.microsoft.com/office/drawing/2014/chart" uri="{C3380CC4-5D6E-409C-BE32-E72D297353CC}">
                  <c16:uniqueId val="{000000A6-2447-4186-A191-67B568E7B8BE}"/>
                </c:ext>
              </c:extLst>
            </c:dLbl>
            <c:dLbl>
              <c:idx val="167"/>
              <c:delete val="1"/>
              <c:extLst>
                <c:ext xmlns:c15="http://schemas.microsoft.com/office/drawing/2012/chart" uri="{CE6537A1-D6FC-4f65-9D91-7224C49458BB}"/>
                <c:ext xmlns:c16="http://schemas.microsoft.com/office/drawing/2014/chart" uri="{C3380CC4-5D6E-409C-BE32-E72D297353CC}">
                  <c16:uniqueId val="{000000A7-2447-4186-A191-67B568E7B8BE}"/>
                </c:ext>
              </c:extLst>
            </c:dLbl>
            <c:dLbl>
              <c:idx val="168"/>
              <c:delete val="1"/>
              <c:extLst>
                <c:ext xmlns:c15="http://schemas.microsoft.com/office/drawing/2012/chart" uri="{CE6537A1-D6FC-4f65-9D91-7224C49458BB}"/>
                <c:ext xmlns:c16="http://schemas.microsoft.com/office/drawing/2014/chart" uri="{C3380CC4-5D6E-409C-BE32-E72D297353CC}">
                  <c16:uniqueId val="{000000A8-2447-4186-A191-67B568E7B8BE}"/>
                </c:ext>
              </c:extLst>
            </c:dLbl>
            <c:dLbl>
              <c:idx val="169"/>
              <c:delete val="1"/>
              <c:extLst>
                <c:ext xmlns:c15="http://schemas.microsoft.com/office/drawing/2012/chart" uri="{CE6537A1-D6FC-4f65-9D91-7224C49458BB}"/>
                <c:ext xmlns:c16="http://schemas.microsoft.com/office/drawing/2014/chart" uri="{C3380CC4-5D6E-409C-BE32-E72D297353CC}">
                  <c16:uniqueId val="{000000A9-2447-4186-A191-67B568E7B8BE}"/>
                </c:ext>
              </c:extLst>
            </c:dLbl>
            <c:dLbl>
              <c:idx val="170"/>
              <c:delete val="1"/>
              <c:extLst>
                <c:ext xmlns:c15="http://schemas.microsoft.com/office/drawing/2012/chart" uri="{CE6537A1-D6FC-4f65-9D91-7224C49458BB}"/>
                <c:ext xmlns:c16="http://schemas.microsoft.com/office/drawing/2014/chart" uri="{C3380CC4-5D6E-409C-BE32-E72D297353CC}">
                  <c16:uniqueId val="{000000AA-2447-4186-A191-67B568E7B8BE}"/>
                </c:ext>
              </c:extLst>
            </c:dLbl>
            <c:dLbl>
              <c:idx val="171"/>
              <c:delete val="1"/>
              <c:extLst>
                <c:ext xmlns:c15="http://schemas.microsoft.com/office/drawing/2012/chart" uri="{CE6537A1-D6FC-4f65-9D91-7224C49458BB}"/>
                <c:ext xmlns:c16="http://schemas.microsoft.com/office/drawing/2014/chart" uri="{C3380CC4-5D6E-409C-BE32-E72D297353CC}">
                  <c16:uniqueId val="{000000AB-2447-4186-A191-67B568E7B8BE}"/>
                </c:ext>
              </c:extLst>
            </c:dLbl>
            <c:dLbl>
              <c:idx val="172"/>
              <c:delete val="1"/>
              <c:extLst>
                <c:ext xmlns:c15="http://schemas.microsoft.com/office/drawing/2012/chart" uri="{CE6537A1-D6FC-4f65-9D91-7224C49458BB}"/>
                <c:ext xmlns:c16="http://schemas.microsoft.com/office/drawing/2014/chart" uri="{C3380CC4-5D6E-409C-BE32-E72D297353CC}">
                  <c16:uniqueId val="{000000AC-2447-4186-A191-67B568E7B8BE}"/>
                </c:ext>
              </c:extLst>
            </c:dLbl>
            <c:dLbl>
              <c:idx val="173"/>
              <c:delete val="1"/>
              <c:extLst>
                <c:ext xmlns:c15="http://schemas.microsoft.com/office/drawing/2012/chart" uri="{CE6537A1-D6FC-4f65-9D91-7224C49458BB}"/>
                <c:ext xmlns:c16="http://schemas.microsoft.com/office/drawing/2014/chart" uri="{C3380CC4-5D6E-409C-BE32-E72D297353CC}">
                  <c16:uniqueId val="{000000AD-2447-4186-A191-67B568E7B8BE}"/>
                </c:ext>
              </c:extLst>
            </c:dLbl>
            <c:dLbl>
              <c:idx val="174"/>
              <c:delete val="1"/>
              <c:extLst>
                <c:ext xmlns:c15="http://schemas.microsoft.com/office/drawing/2012/chart" uri="{CE6537A1-D6FC-4f65-9D91-7224C49458BB}"/>
                <c:ext xmlns:c16="http://schemas.microsoft.com/office/drawing/2014/chart" uri="{C3380CC4-5D6E-409C-BE32-E72D297353CC}">
                  <c16:uniqueId val="{000000AE-2447-4186-A191-67B568E7B8BE}"/>
                </c:ext>
              </c:extLst>
            </c:dLbl>
            <c:dLbl>
              <c:idx val="175"/>
              <c:delete val="1"/>
              <c:extLst>
                <c:ext xmlns:c15="http://schemas.microsoft.com/office/drawing/2012/chart" uri="{CE6537A1-D6FC-4f65-9D91-7224C49458BB}"/>
                <c:ext xmlns:c16="http://schemas.microsoft.com/office/drawing/2014/chart" uri="{C3380CC4-5D6E-409C-BE32-E72D297353CC}">
                  <c16:uniqueId val="{000000AF-2447-4186-A191-67B568E7B8BE}"/>
                </c:ext>
              </c:extLst>
            </c:dLbl>
            <c:dLbl>
              <c:idx val="176"/>
              <c:delete val="1"/>
              <c:extLst>
                <c:ext xmlns:c15="http://schemas.microsoft.com/office/drawing/2012/chart" uri="{CE6537A1-D6FC-4f65-9D91-7224C49458BB}"/>
                <c:ext xmlns:c16="http://schemas.microsoft.com/office/drawing/2014/chart" uri="{C3380CC4-5D6E-409C-BE32-E72D297353CC}">
                  <c16:uniqueId val="{000000B0-2447-4186-A191-67B568E7B8BE}"/>
                </c:ext>
              </c:extLst>
            </c:dLbl>
            <c:dLbl>
              <c:idx val="177"/>
              <c:delete val="1"/>
              <c:extLst>
                <c:ext xmlns:c15="http://schemas.microsoft.com/office/drawing/2012/chart" uri="{CE6537A1-D6FC-4f65-9D91-7224C49458BB}"/>
                <c:ext xmlns:c16="http://schemas.microsoft.com/office/drawing/2014/chart" uri="{C3380CC4-5D6E-409C-BE32-E72D297353CC}">
                  <c16:uniqueId val="{000000B1-2447-4186-A191-67B568E7B8BE}"/>
                </c:ext>
              </c:extLst>
            </c:dLbl>
            <c:dLbl>
              <c:idx val="178"/>
              <c:delete val="1"/>
              <c:extLst>
                <c:ext xmlns:c15="http://schemas.microsoft.com/office/drawing/2012/chart" uri="{CE6537A1-D6FC-4f65-9D91-7224C49458BB}"/>
                <c:ext xmlns:c16="http://schemas.microsoft.com/office/drawing/2014/chart" uri="{C3380CC4-5D6E-409C-BE32-E72D297353CC}">
                  <c16:uniqueId val="{000000B2-2447-4186-A191-67B568E7B8BE}"/>
                </c:ext>
              </c:extLst>
            </c:dLbl>
            <c:dLbl>
              <c:idx val="179"/>
              <c:delete val="1"/>
              <c:extLst>
                <c:ext xmlns:c15="http://schemas.microsoft.com/office/drawing/2012/chart" uri="{CE6537A1-D6FC-4f65-9D91-7224C49458BB}"/>
                <c:ext xmlns:c16="http://schemas.microsoft.com/office/drawing/2014/chart" uri="{C3380CC4-5D6E-409C-BE32-E72D297353CC}">
                  <c16:uniqueId val="{000000B3-2447-4186-A191-67B568E7B8BE}"/>
                </c:ext>
              </c:extLst>
            </c:dLbl>
            <c:dLbl>
              <c:idx val="180"/>
              <c:delete val="1"/>
              <c:extLst>
                <c:ext xmlns:c15="http://schemas.microsoft.com/office/drawing/2012/chart" uri="{CE6537A1-D6FC-4f65-9D91-7224C49458BB}"/>
                <c:ext xmlns:c16="http://schemas.microsoft.com/office/drawing/2014/chart" uri="{C3380CC4-5D6E-409C-BE32-E72D297353CC}">
                  <c16:uniqueId val="{000000B4-2447-4186-A191-67B568E7B8BE}"/>
                </c:ext>
              </c:extLst>
            </c:dLbl>
            <c:dLbl>
              <c:idx val="181"/>
              <c:delete val="1"/>
              <c:extLst>
                <c:ext xmlns:c15="http://schemas.microsoft.com/office/drawing/2012/chart" uri="{CE6537A1-D6FC-4f65-9D91-7224C49458BB}"/>
                <c:ext xmlns:c16="http://schemas.microsoft.com/office/drawing/2014/chart" uri="{C3380CC4-5D6E-409C-BE32-E72D297353CC}">
                  <c16:uniqueId val="{000000B5-2447-4186-A191-67B568E7B8BE}"/>
                </c:ext>
              </c:extLst>
            </c:dLbl>
            <c:dLbl>
              <c:idx val="182"/>
              <c:delete val="1"/>
              <c:extLst>
                <c:ext xmlns:c15="http://schemas.microsoft.com/office/drawing/2012/chart" uri="{CE6537A1-D6FC-4f65-9D91-7224C49458BB}"/>
                <c:ext xmlns:c16="http://schemas.microsoft.com/office/drawing/2014/chart" uri="{C3380CC4-5D6E-409C-BE32-E72D297353CC}">
                  <c16:uniqueId val="{000000B6-2447-4186-A191-67B568E7B8BE}"/>
                </c:ext>
              </c:extLst>
            </c:dLbl>
            <c:dLbl>
              <c:idx val="183"/>
              <c:delete val="1"/>
              <c:extLst>
                <c:ext xmlns:c15="http://schemas.microsoft.com/office/drawing/2012/chart" uri="{CE6537A1-D6FC-4f65-9D91-7224C49458BB}"/>
                <c:ext xmlns:c16="http://schemas.microsoft.com/office/drawing/2014/chart" uri="{C3380CC4-5D6E-409C-BE32-E72D297353CC}">
                  <c16:uniqueId val="{000000B7-2447-4186-A191-67B568E7B8BE}"/>
                </c:ext>
              </c:extLst>
            </c:dLbl>
            <c:dLbl>
              <c:idx val="184"/>
              <c:delete val="1"/>
              <c:extLst>
                <c:ext xmlns:c15="http://schemas.microsoft.com/office/drawing/2012/chart" uri="{CE6537A1-D6FC-4f65-9D91-7224C49458BB}"/>
                <c:ext xmlns:c16="http://schemas.microsoft.com/office/drawing/2014/chart" uri="{C3380CC4-5D6E-409C-BE32-E72D297353CC}">
                  <c16:uniqueId val="{000000B8-2447-4186-A191-67B568E7B8BE}"/>
                </c:ext>
              </c:extLst>
            </c:dLbl>
            <c:dLbl>
              <c:idx val="185"/>
              <c:delete val="1"/>
              <c:extLst>
                <c:ext xmlns:c15="http://schemas.microsoft.com/office/drawing/2012/chart" uri="{CE6537A1-D6FC-4f65-9D91-7224C49458BB}"/>
                <c:ext xmlns:c16="http://schemas.microsoft.com/office/drawing/2014/chart" uri="{C3380CC4-5D6E-409C-BE32-E72D297353CC}">
                  <c16:uniqueId val="{000000B9-2447-4186-A191-67B568E7B8BE}"/>
                </c:ext>
              </c:extLst>
            </c:dLbl>
            <c:dLbl>
              <c:idx val="186"/>
              <c:delete val="1"/>
              <c:extLst>
                <c:ext xmlns:c15="http://schemas.microsoft.com/office/drawing/2012/chart" uri="{CE6537A1-D6FC-4f65-9D91-7224C49458BB}"/>
                <c:ext xmlns:c16="http://schemas.microsoft.com/office/drawing/2014/chart" uri="{C3380CC4-5D6E-409C-BE32-E72D297353CC}">
                  <c16:uniqueId val="{000000BA-2447-4186-A191-67B568E7B8BE}"/>
                </c:ext>
              </c:extLst>
            </c:dLbl>
            <c:dLbl>
              <c:idx val="187"/>
              <c:delete val="1"/>
              <c:extLst>
                <c:ext xmlns:c15="http://schemas.microsoft.com/office/drawing/2012/chart" uri="{CE6537A1-D6FC-4f65-9D91-7224C49458BB}"/>
                <c:ext xmlns:c16="http://schemas.microsoft.com/office/drawing/2014/chart" uri="{C3380CC4-5D6E-409C-BE32-E72D297353CC}">
                  <c16:uniqueId val="{000000BB-2447-4186-A191-67B568E7B8BE}"/>
                </c:ext>
              </c:extLst>
            </c:dLbl>
            <c:dLbl>
              <c:idx val="188"/>
              <c:delete val="1"/>
              <c:extLst>
                <c:ext xmlns:c15="http://schemas.microsoft.com/office/drawing/2012/chart" uri="{CE6537A1-D6FC-4f65-9D91-7224C49458BB}"/>
                <c:ext xmlns:c16="http://schemas.microsoft.com/office/drawing/2014/chart" uri="{C3380CC4-5D6E-409C-BE32-E72D297353CC}">
                  <c16:uniqueId val="{000000BC-2447-4186-A191-67B568E7B8BE}"/>
                </c:ext>
              </c:extLst>
            </c:dLbl>
            <c:dLbl>
              <c:idx val="189"/>
              <c:delete val="1"/>
              <c:extLst>
                <c:ext xmlns:c15="http://schemas.microsoft.com/office/drawing/2012/chart" uri="{CE6537A1-D6FC-4f65-9D91-7224C49458BB}"/>
                <c:ext xmlns:c16="http://schemas.microsoft.com/office/drawing/2014/chart" uri="{C3380CC4-5D6E-409C-BE32-E72D297353CC}">
                  <c16:uniqueId val="{000000BD-2447-4186-A191-67B568E7B8BE}"/>
                </c:ext>
              </c:extLst>
            </c:dLbl>
            <c:dLbl>
              <c:idx val="190"/>
              <c:delete val="1"/>
              <c:extLst>
                <c:ext xmlns:c15="http://schemas.microsoft.com/office/drawing/2012/chart" uri="{CE6537A1-D6FC-4f65-9D91-7224C49458BB}"/>
                <c:ext xmlns:c16="http://schemas.microsoft.com/office/drawing/2014/chart" uri="{C3380CC4-5D6E-409C-BE32-E72D297353CC}">
                  <c16:uniqueId val="{000000BE-2447-4186-A191-67B568E7B8BE}"/>
                </c:ext>
              </c:extLst>
            </c:dLbl>
            <c:dLbl>
              <c:idx val="191"/>
              <c:delete val="1"/>
              <c:extLst>
                <c:ext xmlns:c15="http://schemas.microsoft.com/office/drawing/2012/chart" uri="{CE6537A1-D6FC-4f65-9D91-7224C49458BB}"/>
                <c:ext xmlns:c16="http://schemas.microsoft.com/office/drawing/2014/chart" uri="{C3380CC4-5D6E-409C-BE32-E72D297353CC}">
                  <c16:uniqueId val="{000000BF-2447-4186-A191-67B568E7B8BE}"/>
                </c:ext>
              </c:extLst>
            </c:dLbl>
            <c:dLbl>
              <c:idx val="192"/>
              <c:delete val="1"/>
              <c:extLst>
                <c:ext xmlns:c15="http://schemas.microsoft.com/office/drawing/2012/chart" uri="{CE6537A1-D6FC-4f65-9D91-7224C49458BB}"/>
                <c:ext xmlns:c16="http://schemas.microsoft.com/office/drawing/2014/chart" uri="{C3380CC4-5D6E-409C-BE32-E72D297353CC}">
                  <c16:uniqueId val="{000000C0-2447-4186-A191-67B568E7B8BE}"/>
                </c:ext>
              </c:extLst>
            </c:dLbl>
            <c:dLbl>
              <c:idx val="193"/>
              <c:delete val="1"/>
              <c:extLst>
                <c:ext xmlns:c15="http://schemas.microsoft.com/office/drawing/2012/chart" uri="{CE6537A1-D6FC-4f65-9D91-7224C49458BB}"/>
                <c:ext xmlns:c16="http://schemas.microsoft.com/office/drawing/2014/chart" uri="{C3380CC4-5D6E-409C-BE32-E72D297353CC}">
                  <c16:uniqueId val="{000000C1-2447-4186-A191-67B568E7B8BE}"/>
                </c:ext>
              </c:extLst>
            </c:dLbl>
            <c:dLbl>
              <c:idx val="194"/>
              <c:delete val="1"/>
              <c:extLst>
                <c:ext xmlns:c15="http://schemas.microsoft.com/office/drawing/2012/chart" uri="{CE6537A1-D6FC-4f65-9D91-7224C49458BB}"/>
                <c:ext xmlns:c16="http://schemas.microsoft.com/office/drawing/2014/chart" uri="{C3380CC4-5D6E-409C-BE32-E72D297353CC}">
                  <c16:uniqueId val="{000000C2-2447-4186-A191-67B568E7B8BE}"/>
                </c:ext>
              </c:extLst>
            </c:dLbl>
            <c:dLbl>
              <c:idx val="195"/>
              <c:delete val="1"/>
              <c:extLst>
                <c:ext xmlns:c15="http://schemas.microsoft.com/office/drawing/2012/chart" uri="{CE6537A1-D6FC-4f65-9D91-7224C49458BB}"/>
                <c:ext xmlns:c16="http://schemas.microsoft.com/office/drawing/2014/chart" uri="{C3380CC4-5D6E-409C-BE32-E72D297353CC}">
                  <c16:uniqueId val="{000000C3-2447-4186-A191-67B568E7B8BE}"/>
                </c:ext>
              </c:extLst>
            </c:dLbl>
            <c:dLbl>
              <c:idx val="196"/>
              <c:delete val="1"/>
              <c:extLst>
                <c:ext xmlns:c15="http://schemas.microsoft.com/office/drawing/2012/chart" uri="{CE6537A1-D6FC-4f65-9D91-7224C49458BB}"/>
                <c:ext xmlns:c16="http://schemas.microsoft.com/office/drawing/2014/chart" uri="{C3380CC4-5D6E-409C-BE32-E72D297353CC}">
                  <c16:uniqueId val="{000000C4-2447-4186-A191-67B568E7B8BE}"/>
                </c:ext>
              </c:extLst>
            </c:dLbl>
            <c:dLbl>
              <c:idx val="197"/>
              <c:delete val="1"/>
              <c:extLst>
                <c:ext xmlns:c15="http://schemas.microsoft.com/office/drawing/2012/chart" uri="{CE6537A1-D6FC-4f65-9D91-7224C49458BB}"/>
                <c:ext xmlns:c16="http://schemas.microsoft.com/office/drawing/2014/chart" uri="{C3380CC4-5D6E-409C-BE32-E72D297353CC}">
                  <c16:uniqueId val="{000000C5-2447-4186-A191-67B568E7B8BE}"/>
                </c:ext>
              </c:extLst>
            </c:dLbl>
            <c:dLbl>
              <c:idx val="198"/>
              <c:delete val="1"/>
              <c:extLst>
                <c:ext xmlns:c15="http://schemas.microsoft.com/office/drawing/2012/chart" uri="{CE6537A1-D6FC-4f65-9D91-7224C49458BB}"/>
                <c:ext xmlns:c16="http://schemas.microsoft.com/office/drawing/2014/chart" uri="{C3380CC4-5D6E-409C-BE32-E72D297353CC}">
                  <c16:uniqueId val="{000000C6-2447-4186-A191-67B568E7B8BE}"/>
                </c:ext>
              </c:extLst>
            </c:dLbl>
            <c:dLbl>
              <c:idx val="199"/>
              <c:delete val="1"/>
              <c:extLst>
                <c:ext xmlns:c15="http://schemas.microsoft.com/office/drawing/2012/chart" uri="{CE6537A1-D6FC-4f65-9D91-7224C49458BB}"/>
                <c:ext xmlns:c16="http://schemas.microsoft.com/office/drawing/2014/chart" uri="{C3380CC4-5D6E-409C-BE32-E72D297353CC}">
                  <c16:uniqueId val="{000000C7-2447-4186-A191-67B568E7B8BE}"/>
                </c:ext>
              </c:extLst>
            </c:dLbl>
            <c:dLbl>
              <c:idx val="200"/>
              <c:delete val="1"/>
              <c:extLst>
                <c:ext xmlns:c15="http://schemas.microsoft.com/office/drawing/2012/chart" uri="{CE6537A1-D6FC-4f65-9D91-7224C49458BB}"/>
                <c:ext xmlns:c16="http://schemas.microsoft.com/office/drawing/2014/chart" uri="{C3380CC4-5D6E-409C-BE32-E72D297353CC}">
                  <c16:uniqueId val="{000000C8-2447-4186-A191-67B568E7B8BE}"/>
                </c:ext>
              </c:extLst>
            </c:dLbl>
            <c:dLbl>
              <c:idx val="201"/>
              <c:delete val="1"/>
              <c:extLst>
                <c:ext xmlns:c15="http://schemas.microsoft.com/office/drawing/2012/chart" uri="{CE6537A1-D6FC-4f65-9D91-7224C49458BB}"/>
                <c:ext xmlns:c16="http://schemas.microsoft.com/office/drawing/2014/chart" uri="{C3380CC4-5D6E-409C-BE32-E72D297353CC}">
                  <c16:uniqueId val="{000000C9-2447-4186-A191-67B568E7B8BE}"/>
                </c:ext>
              </c:extLst>
            </c:dLbl>
            <c:dLbl>
              <c:idx val="202"/>
              <c:delete val="1"/>
              <c:extLst>
                <c:ext xmlns:c15="http://schemas.microsoft.com/office/drawing/2012/chart" uri="{CE6537A1-D6FC-4f65-9D91-7224C49458BB}"/>
                <c:ext xmlns:c16="http://schemas.microsoft.com/office/drawing/2014/chart" uri="{C3380CC4-5D6E-409C-BE32-E72D297353CC}">
                  <c16:uniqueId val="{000000CA-2447-4186-A191-67B568E7B8BE}"/>
                </c:ext>
              </c:extLst>
            </c:dLbl>
            <c:dLbl>
              <c:idx val="203"/>
              <c:delete val="1"/>
              <c:extLst>
                <c:ext xmlns:c15="http://schemas.microsoft.com/office/drawing/2012/chart" uri="{CE6537A1-D6FC-4f65-9D91-7224C49458BB}"/>
                <c:ext xmlns:c16="http://schemas.microsoft.com/office/drawing/2014/chart" uri="{C3380CC4-5D6E-409C-BE32-E72D297353CC}">
                  <c16:uniqueId val="{000000CB-2447-4186-A191-67B568E7B8BE}"/>
                </c:ext>
              </c:extLst>
            </c:dLbl>
            <c:dLbl>
              <c:idx val="204"/>
              <c:delete val="1"/>
              <c:extLst>
                <c:ext xmlns:c15="http://schemas.microsoft.com/office/drawing/2012/chart" uri="{CE6537A1-D6FC-4f65-9D91-7224C49458BB}"/>
                <c:ext xmlns:c16="http://schemas.microsoft.com/office/drawing/2014/chart" uri="{C3380CC4-5D6E-409C-BE32-E72D297353CC}">
                  <c16:uniqueId val="{000000CC-2447-4186-A191-67B568E7B8BE}"/>
                </c:ext>
              </c:extLst>
            </c:dLbl>
            <c:dLbl>
              <c:idx val="205"/>
              <c:delete val="1"/>
              <c:extLst>
                <c:ext xmlns:c15="http://schemas.microsoft.com/office/drawing/2012/chart" uri="{CE6537A1-D6FC-4f65-9D91-7224C49458BB}"/>
                <c:ext xmlns:c16="http://schemas.microsoft.com/office/drawing/2014/chart" uri="{C3380CC4-5D6E-409C-BE32-E72D297353CC}">
                  <c16:uniqueId val="{000000CD-2447-4186-A191-67B568E7B8BE}"/>
                </c:ext>
              </c:extLst>
            </c:dLbl>
            <c:dLbl>
              <c:idx val="206"/>
              <c:delete val="1"/>
              <c:extLst>
                <c:ext xmlns:c15="http://schemas.microsoft.com/office/drawing/2012/chart" uri="{CE6537A1-D6FC-4f65-9D91-7224C49458BB}"/>
                <c:ext xmlns:c16="http://schemas.microsoft.com/office/drawing/2014/chart" uri="{C3380CC4-5D6E-409C-BE32-E72D297353CC}">
                  <c16:uniqueId val="{000000CE-2447-4186-A191-67B568E7B8BE}"/>
                </c:ext>
              </c:extLst>
            </c:dLbl>
            <c:dLbl>
              <c:idx val="207"/>
              <c:delete val="1"/>
              <c:extLst>
                <c:ext xmlns:c15="http://schemas.microsoft.com/office/drawing/2012/chart" uri="{CE6537A1-D6FC-4f65-9D91-7224C49458BB}"/>
                <c:ext xmlns:c16="http://schemas.microsoft.com/office/drawing/2014/chart" uri="{C3380CC4-5D6E-409C-BE32-E72D297353CC}">
                  <c16:uniqueId val="{000000CF-2447-4186-A191-67B568E7B8BE}"/>
                </c:ext>
              </c:extLst>
            </c:dLbl>
            <c:dLbl>
              <c:idx val="208"/>
              <c:delete val="1"/>
              <c:extLst>
                <c:ext xmlns:c15="http://schemas.microsoft.com/office/drawing/2012/chart" uri="{CE6537A1-D6FC-4f65-9D91-7224C49458BB}"/>
                <c:ext xmlns:c16="http://schemas.microsoft.com/office/drawing/2014/chart" uri="{C3380CC4-5D6E-409C-BE32-E72D297353CC}">
                  <c16:uniqueId val="{000000D0-2447-4186-A191-67B568E7B8BE}"/>
                </c:ext>
              </c:extLst>
            </c:dLbl>
            <c:dLbl>
              <c:idx val="209"/>
              <c:delete val="1"/>
              <c:extLst>
                <c:ext xmlns:c15="http://schemas.microsoft.com/office/drawing/2012/chart" uri="{CE6537A1-D6FC-4f65-9D91-7224C49458BB}"/>
                <c:ext xmlns:c16="http://schemas.microsoft.com/office/drawing/2014/chart" uri="{C3380CC4-5D6E-409C-BE32-E72D297353CC}">
                  <c16:uniqueId val="{000000D1-2447-4186-A191-67B568E7B8BE}"/>
                </c:ext>
              </c:extLst>
            </c:dLbl>
            <c:dLbl>
              <c:idx val="210"/>
              <c:delete val="1"/>
              <c:extLst>
                <c:ext xmlns:c15="http://schemas.microsoft.com/office/drawing/2012/chart" uri="{CE6537A1-D6FC-4f65-9D91-7224C49458BB}"/>
                <c:ext xmlns:c16="http://schemas.microsoft.com/office/drawing/2014/chart" uri="{C3380CC4-5D6E-409C-BE32-E72D297353CC}">
                  <c16:uniqueId val="{000000D2-2447-4186-A191-67B568E7B8BE}"/>
                </c:ext>
              </c:extLst>
            </c:dLbl>
            <c:dLbl>
              <c:idx val="211"/>
              <c:delete val="1"/>
              <c:extLst>
                <c:ext xmlns:c15="http://schemas.microsoft.com/office/drawing/2012/chart" uri="{CE6537A1-D6FC-4f65-9D91-7224C49458BB}"/>
                <c:ext xmlns:c16="http://schemas.microsoft.com/office/drawing/2014/chart" uri="{C3380CC4-5D6E-409C-BE32-E72D297353CC}">
                  <c16:uniqueId val="{000000D3-2447-4186-A191-67B568E7B8BE}"/>
                </c:ext>
              </c:extLst>
            </c:dLbl>
            <c:dLbl>
              <c:idx val="212"/>
              <c:delete val="1"/>
              <c:extLst>
                <c:ext xmlns:c15="http://schemas.microsoft.com/office/drawing/2012/chart" uri="{CE6537A1-D6FC-4f65-9D91-7224C49458BB}"/>
                <c:ext xmlns:c16="http://schemas.microsoft.com/office/drawing/2014/chart" uri="{C3380CC4-5D6E-409C-BE32-E72D297353CC}">
                  <c16:uniqueId val="{000000D4-2447-4186-A191-67B568E7B8BE}"/>
                </c:ext>
              </c:extLst>
            </c:dLbl>
            <c:dLbl>
              <c:idx val="213"/>
              <c:delete val="1"/>
              <c:extLst>
                <c:ext xmlns:c15="http://schemas.microsoft.com/office/drawing/2012/chart" uri="{CE6537A1-D6FC-4f65-9D91-7224C49458BB}"/>
                <c:ext xmlns:c16="http://schemas.microsoft.com/office/drawing/2014/chart" uri="{C3380CC4-5D6E-409C-BE32-E72D297353CC}">
                  <c16:uniqueId val="{000000D5-2447-4186-A191-67B568E7B8BE}"/>
                </c:ext>
              </c:extLst>
            </c:dLbl>
            <c:dLbl>
              <c:idx val="214"/>
              <c:delete val="1"/>
              <c:extLst>
                <c:ext xmlns:c15="http://schemas.microsoft.com/office/drawing/2012/chart" uri="{CE6537A1-D6FC-4f65-9D91-7224C49458BB}"/>
                <c:ext xmlns:c16="http://schemas.microsoft.com/office/drawing/2014/chart" uri="{C3380CC4-5D6E-409C-BE32-E72D297353CC}">
                  <c16:uniqueId val="{000000D6-2447-4186-A191-67B568E7B8BE}"/>
                </c:ext>
              </c:extLst>
            </c:dLbl>
            <c:dLbl>
              <c:idx val="215"/>
              <c:delete val="1"/>
              <c:extLst>
                <c:ext xmlns:c15="http://schemas.microsoft.com/office/drawing/2012/chart" uri="{CE6537A1-D6FC-4f65-9D91-7224C49458BB}"/>
                <c:ext xmlns:c16="http://schemas.microsoft.com/office/drawing/2014/chart" uri="{C3380CC4-5D6E-409C-BE32-E72D297353CC}">
                  <c16:uniqueId val="{000000D7-2447-4186-A191-67B568E7B8BE}"/>
                </c:ext>
              </c:extLst>
            </c:dLbl>
            <c:dLbl>
              <c:idx val="216"/>
              <c:delete val="1"/>
              <c:extLst>
                <c:ext xmlns:c15="http://schemas.microsoft.com/office/drawing/2012/chart" uri="{CE6537A1-D6FC-4f65-9D91-7224C49458BB}"/>
                <c:ext xmlns:c16="http://schemas.microsoft.com/office/drawing/2014/chart" uri="{C3380CC4-5D6E-409C-BE32-E72D297353CC}">
                  <c16:uniqueId val="{000000D8-2447-4186-A191-67B568E7B8BE}"/>
                </c:ext>
              </c:extLst>
            </c:dLbl>
            <c:dLbl>
              <c:idx val="217"/>
              <c:delete val="1"/>
              <c:extLst>
                <c:ext xmlns:c15="http://schemas.microsoft.com/office/drawing/2012/chart" uri="{CE6537A1-D6FC-4f65-9D91-7224C49458BB}"/>
                <c:ext xmlns:c16="http://schemas.microsoft.com/office/drawing/2014/chart" uri="{C3380CC4-5D6E-409C-BE32-E72D297353CC}">
                  <c16:uniqueId val="{000000D9-2447-4186-A191-67B568E7B8BE}"/>
                </c:ext>
              </c:extLst>
            </c:dLbl>
            <c:dLbl>
              <c:idx val="218"/>
              <c:delete val="1"/>
              <c:extLst>
                <c:ext xmlns:c15="http://schemas.microsoft.com/office/drawing/2012/chart" uri="{CE6537A1-D6FC-4f65-9D91-7224C49458BB}"/>
                <c:ext xmlns:c16="http://schemas.microsoft.com/office/drawing/2014/chart" uri="{C3380CC4-5D6E-409C-BE32-E72D297353CC}">
                  <c16:uniqueId val="{000000DA-2447-4186-A191-67B568E7B8BE}"/>
                </c:ext>
              </c:extLst>
            </c:dLbl>
            <c:dLbl>
              <c:idx val="219"/>
              <c:delete val="1"/>
              <c:extLst>
                <c:ext xmlns:c15="http://schemas.microsoft.com/office/drawing/2012/chart" uri="{CE6537A1-D6FC-4f65-9D91-7224C49458BB}"/>
                <c:ext xmlns:c16="http://schemas.microsoft.com/office/drawing/2014/chart" uri="{C3380CC4-5D6E-409C-BE32-E72D297353CC}">
                  <c16:uniqueId val="{000000DB-2447-4186-A191-67B568E7B8BE}"/>
                </c:ext>
              </c:extLst>
            </c:dLbl>
            <c:dLbl>
              <c:idx val="220"/>
              <c:delete val="1"/>
              <c:extLst>
                <c:ext xmlns:c15="http://schemas.microsoft.com/office/drawing/2012/chart" uri="{CE6537A1-D6FC-4f65-9D91-7224C49458BB}"/>
                <c:ext xmlns:c16="http://schemas.microsoft.com/office/drawing/2014/chart" uri="{C3380CC4-5D6E-409C-BE32-E72D297353CC}">
                  <c16:uniqueId val="{000000DC-2447-4186-A191-67B568E7B8BE}"/>
                </c:ext>
              </c:extLst>
            </c:dLbl>
            <c:dLbl>
              <c:idx val="221"/>
              <c:delete val="1"/>
              <c:extLst>
                <c:ext xmlns:c15="http://schemas.microsoft.com/office/drawing/2012/chart" uri="{CE6537A1-D6FC-4f65-9D91-7224C49458BB}"/>
                <c:ext xmlns:c16="http://schemas.microsoft.com/office/drawing/2014/chart" uri="{C3380CC4-5D6E-409C-BE32-E72D297353CC}">
                  <c16:uniqueId val="{000000DD-2447-4186-A191-67B568E7B8BE}"/>
                </c:ext>
              </c:extLst>
            </c:dLbl>
            <c:dLbl>
              <c:idx val="222"/>
              <c:delete val="1"/>
              <c:extLst>
                <c:ext xmlns:c15="http://schemas.microsoft.com/office/drawing/2012/chart" uri="{CE6537A1-D6FC-4f65-9D91-7224C49458BB}"/>
                <c:ext xmlns:c16="http://schemas.microsoft.com/office/drawing/2014/chart" uri="{C3380CC4-5D6E-409C-BE32-E72D297353CC}">
                  <c16:uniqueId val="{000000DE-2447-4186-A191-67B568E7B8BE}"/>
                </c:ext>
              </c:extLst>
            </c:dLbl>
            <c:dLbl>
              <c:idx val="223"/>
              <c:delete val="1"/>
              <c:extLst>
                <c:ext xmlns:c15="http://schemas.microsoft.com/office/drawing/2012/chart" uri="{CE6537A1-D6FC-4f65-9D91-7224C49458BB}"/>
                <c:ext xmlns:c16="http://schemas.microsoft.com/office/drawing/2014/chart" uri="{C3380CC4-5D6E-409C-BE32-E72D297353CC}">
                  <c16:uniqueId val="{000000DF-2447-4186-A191-67B568E7B8BE}"/>
                </c:ext>
              </c:extLst>
            </c:dLbl>
            <c:dLbl>
              <c:idx val="224"/>
              <c:delete val="1"/>
              <c:extLst>
                <c:ext xmlns:c15="http://schemas.microsoft.com/office/drawing/2012/chart" uri="{CE6537A1-D6FC-4f65-9D91-7224C49458BB}"/>
                <c:ext xmlns:c16="http://schemas.microsoft.com/office/drawing/2014/chart" uri="{C3380CC4-5D6E-409C-BE32-E72D297353CC}">
                  <c16:uniqueId val="{000000E0-2447-4186-A191-67B568E7B8BE}"/>
                </c:ext>
              </c:extLst>
            </c:dLbl>
            <c:dLbl>
              <c:idx val="225"/>
              <c:delete val="1"/>
              <c:extLst>
                <c:ext xmlns:c15="http://schemas.microsoft.com/office/drawing/2012/chart" uri="{CE6537A1-D6FC-4f65-9D91-7224C49458BB}"/>
                <c:ext xmlns:c16="http://schemas.microsoft.com/office/drawing/2014/chart" uri="{C3380CC4-5D6E-409C-BE32-E72D297353CC}">
                  <c16:uniqueId val="{000000E1-2447-4186-A191-67B568E7B8BE}"/>
                </c:ext>
              </c:extLst>
            </c:dLbl>
            <c:dLbl>
              <c:idx val="226"/>
              <c:delete val="1"/>
              <c:extLst>
                <c:ext xmlns:c15="http://schemas.microsoft.com/office/drawing/2012/chart" uri="{CE6537A1-D6FC-4f65-9D91-7224C49458BB}"/>
                <c:ext xmlns:c16="http://schemas.microsoft.com/office/drawing/2014/chart" uri="{C3380CC4-5D6E-409C-BE32-E72D297353CC}">
                  <c16:uniqueId val="{000000E2-2447-4186-A191-67B568E7B8BE}"/>
                </c:ext>
              </c:extLst>
            </c:dLbl>
            <c:dLbl>
              <c:idx val="227"/>
              <c:delete val="1"/>
              <c:extLst>
                <c:ext xmlns:c15="http://schemas.microsoft.com/office/drawing/2012/chart" uri="{CE6537A1-D6FC-4f65-9D91-7224C49458BB}"/>
                <c:ext xmlns:c16="http://schemas.microsoft.com/office/drawing/2014/chart" uri="{C3380CC4-5D6E-409C-BE32-E72D297353CC}">
                  <c16:uniqueId val="{000000E3-2447-4186-A191-67B568E7B8BE}"/>
                </c:ext>
              </c:extLst>
            </c:dLbl>
            <c:dLbl>
              <c:idx val="228"/>
              <c:delete val="1"/>
              <c:extLst>
                <c:ext xmlns:c15="http://schemas.microsoft.com/office/drawing/2012/chart" uri="{CE6537A1-D6FC-4f65-9D91-7224C49458BB}"/>
                <c:ext xmlns:c16="http://schemas.microsoft.com/office/drawing/2014/chart" uri="{C3380CC4-5D6E-409C-BE32-E72D297353CC}">
                  <c16:uniqueId val="{000000E4-2447-4186-A191-67B568E7B8BE}"/>
                </c:ext>
              </c:extLst>
            </c:dLbl>
            <c:dLbl>
              <c:idx val="229"/>
              <c:delete val="1"/>
              <c:extLst>
                <c:ext xmlns:c15="http://schemas.microsoft.com/office/drawing/2012/chart" uri="{CE6537A1-D6FC-4f65-9D91-7224C49458BB}"/>
                <c:ext xmlns:c16="http://schemas.microsoft.com/office/drawing/2014/chart" uri="{C3380CC4-5D6E-409C-BE32-E72D297353CC}">
                  <c16:uniqueId val="{000000E5-2447-4186-A191-67B568E7B8BE}"/>
                </c:ext>
              </c:extLst>
            </c:dLbl>
            <c:dLbl>
              <c:idx val="230"/>
              <c:delete val="1"/>
              <c:extLst>
                <c:ext xmlns:c15="http://schemas.microsoft.com/office/drawing/2012/chart" uri="{CE6537A1-D6FC-4f65-9D91-7224C49458BB}"/>
                <c:ext xmlns:c16="http://schemas.microsoft.com/office/drawing/2014/chart" uri="{C3380CC4-5D6E-409C-BE32-E72D297353CC}">
                  <c16:uniqueId val="{000000E6-2447-4186-A191-67B568E7B8BE}"/>
                </c:ext>
              </c:extLst>
            </c:dLbl>
            <c:dLbl>
              <c:idx val="231"/>
              <c:delete val="1"/>
              <c:extLst>
                <c:ext xmlns:c15="http://schemas.microsoft.com/office/drawing/2012/chart" uri="{CE6537A1-D6FC-4f65-9D91-7224C49458BB}"/>
                <c:ext xmlns:c16="http://schemas.microsoft.com/office/drawing/2014/chart" uri="{C3380CC4-5D6E-409C-BE32-E72D297353CC}">
                  <c16:uniqueId val="{000000E7-2447-4186-A191-67B568E7B8BE}"/>
                </c:ext>
              </c:extLst>
            </c:dLbl>
            <c:dLbl>
              <c:idx val="232"/>
              <c:delete val="1"/>
              <c:extLst>
                <c:ext xmlns:c15="http://schemas.microsoft.com/office/drawing/2012/chart" uri="{CE6537A1-D6FC-4f65-9D91-7224C49458BB}"/>
                <c:ext xmlns:c16="http://schemas.microsoft.com/office/drawing/2014/chart" uri="{C3380CC4-5D6E-409C-BE32-E72D297353CC}">
                  <c16:uniqueId val="{000000E8-2447-4186-A191-67B568E7B8BE}"/>
                </c:ext>
              </c:extLst>
            </c:dLbl>
            <c:dLbl>
              <c:idx val="233"/>
              <c:delete val="1"/>
              <c:extLst>
                <c:ext xmlns:c15="http://schemas.microsoft.com/office/drawing/2012/chart" uri="{CE6537A1-D6FC-4f65-9D91-7224C49458BB}"/>
                <c:ext xmlns:c16="http://schemas.microsoft.com/office/drawing/2014/chart" uri="{C3380CC4-5D6E-409C-BE32-E72D297353CC}">
                  <c16:uniqueId val="{000000E9-2447-4186-A191-67B568E7B8BE}"/>
                </c:ext>
              </c:extLst>
            </c:dLbl>
            <c:dLbl>
              <c:idx val="234"/>
              <c:delete val="1"/>
              <c:extLst>
                <c:ext xmlns:c15="http://schemas.microsoft.com/office/drawing/2012/chart" uri="{CE6537A1-D6FC-4f65-9D91-7224C49458BB}"/>
                <c:ext xmlns:c16="http://schemas.microsoft.com/office/drawing/2014/chart" uri="{C3380CC4-5D6E-409C-BE32-E72D297353CC}">
                  <c16:uniqueId val="{000000EA-2447-4186-A191-67B568E7B8BE}"/>
                </c:ext>
              </c:extLst>
            </c:dLbl>
            <c:dLbl>
              <c:idx val="235"/>
              <c:delete val="1"/>
              <c:extLst>
                <c:ext xmlns:c15="http://schemas.microsoft.com/office/drawing/2012/chart" uri="{CE6537A1-D6FC-4f65-9D91-7224C49458BB}"/>
                <c:ext xmlns:c16="http://schemas.microsoft.com/office/drawing/2014/chart" uri="{C3380CC4-5D6E-409C-BE32-E72D297353CC}">
                  <c16:uniqueId val="{000000EB-2447-4186-A191-67B568E7B8BE}"/>
                </c:ext>
              </c:extLst>
            </c:dLbl>
            <c:dLbl>
              <c:idx val="236"/>
              <c:delete val="1"/>
              <c:extLst>
                <c:ext xmlns:c15="http://schemas.microsoft.com/office/drawing/2012/chart" uri="{CE6537A1-D6FC-4f65-9D91-7224C49458BB}"/>
                <c:ext xmlns:c16="http://schemas.microsoft.com/office/drawing/2014/chart" uri="{C3380CC4-5D6E-409C-BE32-E72D297353CC}">
                  <c16:uniqueId val="{000000EC-2447-4186-A191-67B568E7B8BE}"/>
                </c:ext>
              </c:extLst>
            </c:dLbl>
            <c:dLbl>
              <c:idx val="237"/>
              <c:delete val="1"/>
              <c:extLst>
                <c:ext xmlns:c15="http://schemas.microsoft.com/office/drawing/2012/chart" uri="{CE6537A1-D6FC-4f65-9D91-7224C49458BB}"/>
                <c:ext xmlns:c16="http://schemas.microsoft.com/office/drawing/2014/chart" uri="{C3380CC4-5D6E-409C-BE32-E72D297353CC}">
                  <c16:uniqueId val="{000000ED-2447-4186-A191-67B568E7B8BE}"/>
                </c:ext>
              </c:extLst>
            </c:dLbl>
            <c:dLbl>
              <c:idx val="238"/>
              <c:delete val="1"/>
              <c:extLst>
                <c:ext xmlns:c15="http://schemas.microsoft.com/office/drawing/2012/chart" uri="{CE6537A1-D6FC-4f65-9D91-7224C49458BB}"/>
                <c:ext xmlns:c16="http://schemas.microsoft.com/office/drawing/2014/chart" uri="{C3380CC4-5D6E-409C-BE32-E72D297353CC}">
                  <c16:uniqueId val="{000000EE-2447-4186-A191-67B568E7B8BE}"/>
                </c:ext>
              </c:extLst>
            </c:dLbl>
            <c:dLbl>
              <c:idx val="239"/>
              <c:delete val="1"/>
              <c:extLst>
                <c:ext xmlns:c15="http://schemas.microsoft.com/office/drawing/2012/chart" uri="{CE6537A1-D6FC-4f65-9D91-7224C49458BB}"/>
                <c:ext xmlns:c16="http://schemas.microsoft.com/office/drawing/2014/chart" uri="{C3380CC4-5D6E-409C-BE32-E72D297353CC}">
                  <c16:uniqueId val="{000000EF-2447-4186-A191-67B568E7B8BE}"/>
                </c:ext>
              </c:extLst>
            </c:dLbl>
            <c:dLbl>
              <c:idx val="240"/>
              <c:delete val="1"/>
              <c:extLst>
                <c:ext xmlns:c15="http://schemas.microsoft.com/office/drawing/2012/chart" uri="{CE6537A1-D6FC-4f65-9D91-7224C49458BB}"/>
                <c:ext xmlns:c16="http://schemas.microsoft.com/office/drawing/2014/chart" uri="{C3380CC4-5D6E-409C-BE32-E72D297353CC}">
                  <c16:uniqueId val="{000000F0-2447-4186-A191-67B568E7B8BE}"/>
                </c:ext>
              </c:extLst>
            </c:dLbl>
            <c:dLbl>
              <c:idx val="241"/>
              <c:delete val="1"/>
              <c:extLst>
                <c:ext xmlns:c15="http://schemas.microsoft.com/office/drawing/2012/chart" uri="{CE6537A1-D6FC-4f65-9D91-7224C49458BB}"/>
                <c:ext xmlns:c16="http://schemas.microsoft.com/office/drawing/2014/chart" uri="{C3380CC4-5D6E-409C-BE32-E72D297353CC}">
                  <c16:uniqueId val="{000000F1-2447-4186-A191-67B568E7B8BE}"/>
                </c:ext>
              </c:extLst>
            </c:dLbl>
            <c:dLbl>
              <c:idx val="242"/>
              <c:delete val="1"/>
              <c:extLst>
                <c:ext xmlns:c15="http://schemas.microsoft.com/office/drawing/2012/chart" uri="{CE6537A1-D6FC-4f65-9D91-7224C49458BB}"/>
                <c:ext xmlns:c16="http://schemas.microsoft.com/office/drawing/2014/chart" uri="{C3380CC4-5D6E-409C-BE32-E72D297353CC}">
                  <c16:uniqueId val="{000000F2-2447-4186-A191-67B568E7B8BE}"/>
                </c:ext>
              </c:extLst>
            </c:dLbl>
            <c:dLbl>
              <c:idx val="243"/>
              <c:delete val="1"/>
              <c:extLst>
                <c:ext xmlns:c15="http://schemas.microsoft.com/office/drawing/2012/chart" uri="{CE6537A1-D6FC-4f65-9D91-7224C49458BB}"/>
                <c:ext xmlns:c16="http://schemas.microsoft.com/office/drawing/2014/chart" uri="{C3380CC4-5D6E-409C-BE32-E72D297353CC}">
                  <c16:uniqueId val="{000000F3-2447-4186-A191-67B568E7B8BE}"/>
                </c:ext>
              </c:extLst>
            </c:dLbl>
            <c:dLbl>
              <c:idx val="244"/>
              <c:delete val="1"/>
              <c:extLst>
                <c:ext xmlns:c15="http://schemas.microsoft.com/office/drawing/2012/chart" uri="{CE6537A1-D6FC-4f65-9D91-7224C49458BB}"/>
                <c:ext xmlns:c16="http://schemas.microsoft.com/office/drawing/2014/chart" uri="{C3380CC4-5D6E-409C-BE32-E72D297353CC}">
                  <c16:uniqueId val="{000000F4-2447-4186-A191-67B568E7B8BE}"/>
                </c:ext>
              </c:extLst>
            </c:dLbl>
            <c:dLbl>
              <c:idx val="245"/>
              <c:delete val="1"/>
              <c:extLst>
                <c:ext xmlns:c15="http://schemas.microsoft.com/office/drawing/2012/chart" uri="{CE6537A1-D6FC-4f65-9D91-7224C49458BB}"/>
                <c:ext xmlns:c16="http://schemas.microsoft.com/office/drawing/2014/chart" uri="{C3380CC4-5D6E-409C-BE32-E72D297353CC}">
                  <c16:uniqueId val="{000000F5-2447-4186-A191-67B568E7B8BE}"/>
                </c:ext>
              </c:extLst>
            </c:dLbl>
            <c:dLbl>
              <c:idx val="246"/>
              <c:delete val="1"/>
              <c:extLst>
                <c:ext xmlns:c15="http://schemas.microsoft.com/office/drawing/2012/chart" uri="{CE6537A1-D6FC-4f65-9D91-7224C49458BB}"/>
                <c:ext xmlns:c16="http://schemas.microsoft.com/office/drawing/2014/chart" uri="{C3380CC4-5D6E-409C-BE32-E72D297353CC}">
                  <c16:uniqueId val="{000000F6-2447-4186-A191-67B568E7B8BE}"/>
                </c:ext>
              </c:extLst>
            </c:dLbl>
            <c:dLbl>
              <c:idx val="247"/>
              <c:delete val="1"/>
              <c:extLst>
                <c:ext xmlns:c15="http://schemas.microsoft.com/office/drawing/2012/chart" uri="{CE6537A1-D6FC-4f65-9D91-7224C49458BB}"/>
                <c:ext xmlns:c16="http://schemas.microsoft.com/office/drawing/2014/chart" uri="{C3380CC4-5D6E-409C-BE32-E72D297353CC}">
                  <c16:uniqueId val="{000000F7-2447-4186-A191-67B568E7B8BE}"/>
                </c:ext>
              </c:extLst>
            </c:dLbl>
            <c:dLbl>
              <c:idx val="248"/>
              <c:delete val="1"/>
              <c:extLst>
                <c:ext xmlns:c15="http://schemas.microsoft.com/office/drawing/2012/chart" uri="{CE6537A1-D6FC-4f65-9D91-7224C49458BB}"/>
                <c:ext xmlns:c16="http://schemas.microsoft.com/office/drawing/2014/chart" uri="{C3380CC4-5D6E-409C-BE32-E72D297353CC}">
                  <c16:uniqueId val="{000000F8-2447-4186-A191-67B568E7B8BE}"/>
                </c:ext>
              </c:extLst>
            </c:dLbl>
            <c:dLbl>
              <c:idx val="249"/>
              <c:delete val="1"/>
              <c:extLst>
                <c:ext xmlns:c15="http://schemas.microsoft.com/office/drawing/2012/chart" uri="{CE6537A1-D6FC-4f65-9D91-7224C49458BB}"/>
                <c:ext xmlns:c16="http://schemas.microsoft.com/office/drawing/2014/chart" uri="{C3380CC4-5D6E-409C-BE32-E72D297353CC}">
                  <c16:uniqueId val="{000000F9-2447-4186-A191-67B568E7B8BE}"/>
                </c:ext>
              </c:extLst>
            </c:dLbl>
            <c:dLbl>
              <c:idx val="250"/>
              <c:delete val="1"/>
              <c:extLst>
                <c:ext xmlns:c15="http://schemas.microsoft.com/office/drawing/2012/chart" uri="{CE6537A1-D6FC-4f65-9D91-7224C49458BB}"/>
                <c:ext xmlns:c16="http://schemas.microsoft.com/office/drawing/2014/chart" uri="{C3380CC4-5D6E-409C-BE32-E72D297353CC}">
                  <c16:uniqueId val="{000000FA-2447-4186-A191-67B568E7B8BE}"/>
                </c:ext>
              </c:extLst>
            </c:dLbl>
            <c:dLbl>
              <c:idx val="251"/>
              <c:delete val="1"/>
              <c:extLst>
                <c:ext xmlns:c15="http://schemas.microsoft.com/office/drawing/2012/chart" uri="{CE6537A1-D6FC-4f65-9D91-7224C49458BB}"/>
                <c:ext xmlns:c16="http://schemas.microsoft.com/office/drawing/2014/chart" uri="{C3380CC4-5D6E-409C-BE32-E72D297353CC}">
                  <c16:uniqueId val="{000000FB-2447-4186-A191-67B568E7B8BE}"/>
                </c:ext>
              </c:extLst>
            </c:dLbl>
            <c:dLbl>
              <c:idx val="252"/>
              <c:delete val="1"/>
              <c:extLst>
                <c:ext xmlns:c15="http://schemas.microsoft.com/office/drawing/2012/chart" uri="{CE6537A1-D6FC-4f65-9D91-7224C49458BB}"/>
                <c:ext xmlns:c16="http://schemas.microsoft.com/office/drawing/2014/chart" uri="{C3380CC4-5D6E-409C-BE32-E72D297353CC}">
                  <c16:uniqueId val="{000000FC-2447-4186-A191-67B568E7B8BE}"/>
                </c:ext>
              </c:extLst>
            </c:dLbl>
            <c:dLbl>
              <c:idx val="253"/>
              <c:delete val="1"/>
              <c:extLst>
                <c:ext xmlns:c15="http://schemas.microsoft.com/office/drawing/2012/chart" uri="{CE6537A1-D6FC-4f65-9D91-7224C49458BB}"/>
                <c:ext xmlns:c16="http://schemas.microsoft.com/office/drawing/2014/chart" uri="{C3380CC4-5D6E-409C-BE32-E72D297353CC}">
                  <c16:uniqueId val="{000000FD-2447-4186-A191-67B568E7B8BE}"/>
                </c:ext>
              </c:extLst>
            </c:dLbl>
            <c:dLbl>
              <c:idx val="254"/>
              <c:delete val="1"/>
              <c:extLst>
                <c:ext xmlns:c15="http://schemas.microsoft.com/office/drawing/2012/chart" uri="{CE6537A1-D6FC-4f65-9D91-7224C49458BB}"/>
                <c:ext xmlns:c16="http://schemas.microsoft.com/office/drawing/2014/chart" uri="{C3380CC4-5D6E-409C-BE32-E72D297353CC}">
                  <c16:uniqueId val="{000000FE-2447-4186-A191-67B568E7B8BE}"/>
                </c:ext>
              </c:extLst>
            </c:dLbl>
            <c:dLbl>
              <c:idx val="255"/>
              <c:delete val="1"/>
              <c:extLst>
                <c:ext xmlns:c15="http://schemas.microsoft.com/office/drawing/2012/chart" uri="{CE6537A1-D6FC-4f65-9D91-7224C49458BB}"/>
                <c:ext xmlns:c16="http://schemas.microsoft.com/office/drawing/2014/chart" uri="{C3380CC4-5D6E-409C-BE32-E72D297353CC}">
                  <c16:uniqueId val="{000000FF-2447-4186-A191-67B568E7B8BE}"/>
                </c:ext>
              </c:extLst>
            </c:dLbl>
            <c:dLbl>
              <c:idx val="256"/>
              <c:delete val="1"/>
              <c:extLst>
                <c:ext xmlns:c15="http://schemas.microsoft.com/office/drawing/2012/chart" uri="{CE6537A1-D6FC-4f65-9D91-7224C49458BB}"/>
                <c:ext xmlns:c16="http://schemas.microsoft.com/office/drawing/2014/chart" uri="{C3380CC4-5D6E-409C-BE32-E72D297353CC}">
                  <c16:uniqueId val="{00000100-2447-4186-A191-67B568E7B8BE}"/>
                </c:ext>
              </c:extLst>
            </c:dLbl>
            <c:dLbl>
              <c:idx val="257"/>
              <c:delete val="1"/>
              <c:extLst>
                <c:ext xmlns:c15="http://schemas.microsoft.com/office/drawing/2012/chart" uri="{CE6537A1-D6FC-4f65-9D91-7224C49458BB}"/>
                <c:ext xmlns:c16="http://schemas.microsoft.com/office/drawing/2014/chart" uri="{C3380CC4-5D6E-409C-BE32-E72D297353CC}">
                  <c16:uniqueId val="{00000101-2447-4186-A191-67B568E7B8BE}"/>
                </c:ext>
              </c:extLst>
            </c:dLbl>
            <c:dLbl>
              <c:idx val="258"/>
              <c:delete val="1"/>
              <c:extLst>
                <c:ext xmlns:c15="http://schemas.microsoft.com/office/drawing/2012/chart" uri="{CE6537A1-D6FC-4f65-9D91-7224C49458BB}"/>
                <c:ext xmlns:c16="http://schemas.microsoft.com/office/drawing/2014/chart" uri="{C3380CC4-5D6E-409C-BE32-E72D297353CC}">
                  <c16:uniqueId val="{00000102-2447-4186-A191-67B568E7B8BE}"/>
                </c:ext>
              </c:extLst>
            </c:dLbl>
            <c:dLbl>
              <c:idx val="259"/>
              <c:delete val="1"/>
              <c:extLst>
                <c:ext xmlns:c15="http://schemas.microsoft.com/office/drawing/2012/chart" uri="{CE6537A1-D6FC-4f65-9D91-7224C49458BB}"/>
                <c:ext xmlns:c16="http://schemas.microsoft.com/office/drawing/2014/chart" uri="{C3380CC4-5D6E-409C-BE32-E72D297353CC}">
                  <c16:uniqueId val="{00000103-2447-4186-A191-67B568E7B8BE}"/>
                </c:ext>
              </c:extLst>
            </c:dLbl>
            <c:dLbl>
              <c:idx val="260"/>
              <c:delete val="1"/>
              <c:extLst>
                <c:ext xmlns:c15="http://schemas.microsoft.com/office/drawing/2012/chart" uri="{CE6537A1-D6FC-4f65-9D91-7224C49458BB}"/>
                <c:ext xmlns:c16="http://schemas.microsoft.com/office/drawing/2014/chart" uri="{C3380CC4-5D6E-409C-BE32-E72D297353CC}">
                  <c16:uniqueId val="{00000104-2447-4186-A191-67B568E7B8BE}"/>
                </c:ext>
              </c:extLst>
            </c:dLbl>
            <c:dLbl>
              <c:idx val="261"/>
              <c:delete val="1"/>
              <c:extLst>
                <c:ext xmlns:c15="http://schemas.microsoft.com/office/drawing/2012/chart" uri="{CE6537A1-D6FC-4f65-9D91-7224C49458BB}"/>
                <c:ext xmlns:c16="http://schemas.microsoft.com/office/drawing/2014/chart" uri="{C3380CC4-5D6E-409C-BE32-E72D297353CC}">
                  <c16:uniqueId val="{00000105-2447-4186-A191-67B568E7B8BE}"/>
                </c:ext>
              </c:extLst>
            </c:dLbl>
            <c:dLbl>
              <c:idx val="262"/>
              <c:delete val="1"/>
              <c:extLst>
                <c:ext xmlns:c15="http://schemas.microsoft.com/office/drawing/2012/chart" uri="{CE6537A1-D6FC-4f65-9D91-7224C49458BB}"/>
                <c:ext xmlns:c16="http://schemas.microsoft.com/office/drawing/2014/chart" uri="{C3380CC4-5D6E-409C-BE32-E72D297353CC}">
                  <c16:uniqueId val="{00000106-2447-4186-A191-67B568E7B8BE}"/>
                </c:ext>
              </c:extLst>
            </c:dLbl>
            <c:dLbl>
              <c:idx val="263"/>
              <c:delete val="1"/>
              <c:extLst>
                <c:ext xmlns:c15="http://schemas.microsoft.com/office/drawing/2012/chart" uri="{CE6537A1-D6FC-4f65-9D91-7224C49458BB}"/>
                <c:ext xmlns:c16="http://schemas.microsoft.com/office/drawing/2014/chart" uri="{C3380CC4-5D6E-409C-BE32-E72D297353CC}">
                  <c16:uniqueId val="{00000107-2447-4186-A191-67B568E7B8BE}"/>
                </c:ext>
              </c:extLst>
            </c:dLbl>
            <c:dLbl>
              <c:idx val="264"/>
              <c:delete val="1"/>
              <c:extLst>
                <c:ext xmlns:c15="http://schemas.microsoft.com/office/drawing/2012/chart" uri="{CE6537A1-D6FC-4f65-9D91-7224C49458BB}"/>
                <c:ext xmlns:c16="http://schemas.microsoft.com/office/drawing/2014/chart" uri="{C3380CC4-5D6E-409C-BE32-E72D297353CC}">
                  <c16:uniqueId val="{00000108-2447-4186-A191-67B568E7B8BE}"/>
                </c:ext>
              </c:extLst>
            </c:dLbl>
            <c:dLbl>
              <c:idx val="265"/>
              <c:delete val="1"/>
              <c:extLst>
                <c:ext xmlns:c15="http://schemas.microsoft.com/office/drawing/2012/chart" uri="{CE6537A1-D6FC-4f65-9D91-7224C49458BB}"/>
                <c:ext xmlns:c16="http://schemas.microsoft.com/office/drawing/2014/chart" uri="{C3380CC4-5D6E-409C-BE32-E72D297353CC}">
                  <c16:uniqueId val="{00000109-2447-4186-A191-67B568E7B8BE}"/>
                </c:ext>
              </c:extLst>
            </c:dLbl>
            <c:dLbl>
              <c:idx val="266"/>
              <c:delete val="1"/>
              <c:extLst>
                <c:ext xmlns:c15="http://schemas.microsoft.com/office/drawing/2012/chart" uri="{CE6537A1-D6FC-4f65-9D91-7224C49458BB}"/>
                <c:ext xmlns:c16="http://schemas.microsoft.com/office/drawing/2014/chart" uri="{C3380CC4-5D6E-409C-BE32-E72D297353CC}">
                  <c16:uniqueId val="{0000010A-2447-4186-A191-67B568E7B8BE}"/>
                </c:ext>
              </c:extLst>
            </c:dLbl>
            <c:dLbl>
              <c:idx val="267"/>
              <c:delete val="1"/>
              <c:extLst>
                <c:ext xmlns:c15="http://schemas.microsoft.com/office/drawing/2012/chart" uri="{CE6537A1-D6FC-4f65-9D91-7224C49458BB}"/>
                <c:ext xmlns:c16="http://schemas.microsoft.com/office/drawing/2014/chart" uri="{C3380CC4-5D6E-409C-BE32-E72D297353CC}">
                  <c16:uniqueId val="{0000010B-2447-4186-A191-67B568E7B8BE}"/>
                </c:ext>
              </c:extLst>
            </c:dLbl>
            <c:dLbl>
              <c:idx val="268"/>
              <c:delete val="1"/>
              <c:extLst>
                <c:ext xmlns:c15="http://schemas.microsoft.com/office/drawing/2012/chart" uri="{CE6537A1-D6FC-4f65-9D91-7224C49458BB}"/>
                <c:ext xmlns:c16="http://schemas.microsoft.com/office/drawing/2014/chart" uri="{C3380CC4-5D6E-409C-BE32-E72D297353CC}">
                  <c16:uniqueId val="{0000010C-2447-4186-A191-67B568E7B8BE}"/>
                </c:ext>
              </c:extLst>
            </c:dLbl>
            <c:dLbl>
              <c:idx val="269"/>
              <c:delete val="1"/>
              <c:extLst>
                <c:ext xmlns:c15="http://schemas.microsoft.com/office/drawing/2012/chart" uri="{CE6537A1-D6FC-4f65-9D91-7224C49458BB}"/>
                <c:ext xmlns:c16="http://schemas.microsoft.com/office/drawing/2014/chart" uri="{C3380CC4-5D6E-409C-BE32-E72D297353CC}">
                  <c16:uniqueId val="{0000010D-2447-4186-A191-67B568E7B8BE}"/>
                </c:ext>
              </c:extLst>
            </c:dLbl>
            <c:dLbl>
              <c:idx val="270"/>
              <c:delete val="1"/>
              <c:extLst>
                <c:ext xmlns:c15="http://schemas.microsoft.com/office/drawing/2012/chart" uri="{CE6537A1-D6FC-4f65-9D91-7224C49458BB}"/>
                <c:ext xmlns:c16="http://schemas.microsoft.com/office/drawing/2014/chart" uri="{C3380CC4-5D6E-409C-BE32-E72D297353CC}">
                  <c16:uniqueId val="{0000010E-2447-4186-A191-67B568E7B8BE}"/>
                </c:ext>
              </c:extLst>
            </c:dLbl>
            <c:dLbl>
              <c:idx val="271"/>
              <c:delete val="1"/>
              <c:extLst>
                <c:ext xmlns:c15="http://schemas.microsoft.com/office/drawing/2012/chart" uri="{CE6537A1-D6FC-4f65-9D91-7224C49458BB}"/>
                <c:ext xmlns:c16="http://schemas.microsoft.com/office/drawing/2014/chart" uri="{C3380CC4-5D6E-409C-BE32-E72D297353CC}">
                  <c16:uniqueId val="{0000010F-2447-4186-A191-67B568E7B8BE}"/>
                </c:ext>
              </c:extLst>
            </c:dLbl>
            <c:dLbl>
              <c:idx val="272"/>
              <c:delete val="1"/>
              <c:extLst>
                <c:ext xmlns:c15="http://schemas.microsoft.com/office/drawing/2012/chart" uri="{CE6537A1-D6FC-4f65-9D91-7224C49458BB}"/>
                <c:ext xmlns:c16="http://schemas.microsoft.com/office/drawing/2014/chart" uri="{C3380CC4-5D6E-409C-BE32-E72D297353CC}">
                  <c16:uniqueId val="{00000110-2447-4186-A191-67B568E7B8BE}"/>
                </c:ext>
              </c:extLst>
            </c:dLbl>
            <c:dLbl>
              <c:idx val="273"/>
              <c:delete val="1"/>
              <c:extLst>
                <c:ext xmlns:c15="http://schemas.microsoft.com/office/drawing/2012/chart" uri="{CE6537A1-D6FC-4f65-9D91-7224C49458BB}"/>
                <c:ext xmlns:c16="http://schemas.microsoft.com/office/drawing/2014/chart" uri="{C3380CC4-5D6E-409C-BE32-E72D297353CC}">
                  <c16:uniqueId val="{00000111-2447-4186-A191-67B568E7B8BE}"/>
                </c:ext>
              </c:extLst>
            </c:dLbl>
            <c:dLbl>
              <c:idx val="274"/>
              <c:delete val="1"/>
              <c:extLst>
                <c:ext xmlns:c15="http://schemas.microsoft.com/office/drawing/2012/chart" uri="{CE6537A1-D6FC-4f65-9D91-7224C49458BB}"/>
                <c:ext xmlns:c16="http://schemas.microsoft.com/office/drawing/2014/chart" uri="{C3380CC4-5D6E-409C-BE32-E72D297353CC}">
                  <c16:uniqueId val="{00000112-2447-4186-A191-67B568E7B8BE}"/>
                </c:ext>
              </c:extLst>
            </c:dLbl>
            <c:dLbl>
              <c:idx val="275"/>
              <c:delete val="1"/>
              <c:extLst>
                <c:ext xmlns:c15="http://schemas.microsoft.com/office/drawing/2012/chart" uri="{CE6537A1-D6FC-4f65-9D91-7224C49458BB}"/>
                <c:ext xmlns:c16="http://schemas.microsoft.com/office/drawing/2014/chart" uri="{C3380CC4-5D6E-409C-BE32-E72D297353CC}">
                  <c16:uniqueId val="{00000113-2447-4186-A191-67B568E7B8BE}"/>
                </c:ext>
              </c:extLst>
            </c:dLbl>
            <c:dLbl>
              <c:idx val="276"/>
              <c:delete val="1"/>
              <c:extLst>
                <c:ext xmlns:c15="http://schemas.microsoft.com/office/drawing/2012/chart" uri="{CE6537A1-D6FC-4f65-9D91-7224C49458BB}"/>
                <c:ext xmlns:c16="http://schemas.microsoft.com/office/drawing/2014/chart" uri="{C3380CC4-5D6E-409C-BE32-E72D297353CC}">
                  <c16:uniqueId val="{00000114-2447-4186-A191-67B568E7B8BE}"/>
                </c:ext>
              </c:extLst>
            </c:dLbl>
            <c:dLbl>
              <c:idx val="277"/>
              <c:delete val="1"/>
              <c:extLst>
                <c:ext xmlns:c15="http://schemas.microsoft.com/office/drawing/2012/chart" uri="{CE6537A1-D6FC-4f65-9D91-7224C49458BB}"/>
                <c:ext xmlns:c16="http://schemas.microsoft.com/office/drawing/2014/chart" uri="{C3380CC4-5D6E-409C-BE32-E72D297353CC}">
                  <c16:uniqueId val="{00000115-2447-4186-A191-67B568E7B8BE}"/>
                </c:ext>
              </c:extLst>
            </c:dLbl>
            <c:dLbl>
              <c:idx val="278"/>
              <c:delete val="1"/>
              <c:extLst>
                <c:ext xmlns:c15="http://schemas.microsoft.com/office/drawing/2012/chart" uri="{CE6537A1-D6FC-4f65-9D91-7224C49458BB}"/>
                <c:ext xmlns:c16="http://schemas.microsoft.com/office/drawing/2014/chart" uri="{C3380CC4-5D6E-409C-BE32-E72D297353CC}">
                  <c16:uniqueId val="{00000116-2447-4186-A191-67B568E7B8BE}"/>
                </c:ext>
              </c:extLst>
            </c:dLbl>
            <c:dLbl>
              <c:idx val="279"/>
              <c:delete val="1"/>
              <c:extLst>
                <c:ext xmlns:c15="http://schemas.microsoft.com/office/drawing/2012/chart" uri="{CE6537A1-D6FC-4f65-9D91-7224C49458BB}"/>
                <c:ext xmlns:c16="http://schemas.microsoft.com/office/drawing/2014/chart" uri="{C3380CC4-5D6E-409C-BE32-E72D297353CC}">
                  <c16:uniqueId val="{00000117-2447-4186-A191-67B568E7B8BE}"/>
                </c:ext>
              </c:extLst>
            </c:dLbl>
            <c:dLbl>
              <c:idx val="280"/>
              <c:delete val="1"/>
              <c:extLst>
                <c:ext xmlns:c15="http://schemas.microsoft.com/office/drawing/2012/chart" uri="{CE6537A1-D6FC-4f65-9D91-7224C49458BB}"/>
                <c:ext xmlns:c16="http://schemas.microsoft.com/office/drawing/2014/chart" uri="{C3380CC4-5D6E-409C-BE32-E72D297353CC}">
                  <c16:uniqueId val="{00000118-2447-4186-A191-67B568E7B8BE}"/>
                </c:ext>
              </c:extLst>
            </c:dLbl>
            <c:dLbl>
              <c:idx val="281"/>
              <c:delete val="1"/>
              <c:extLst>
                <c:ext xmlns:c15="http://schemas.microsoft.com/office/drawing/2012/chart" uri="{CE6537A1-D6FC-4f65-9D91-7224C49458BB}"/>
                <c:ext xmlns:c16="http://schemas.microsoft.com/office/drawing/2014/chart" uri="{C3380CC4-5D6E-409C-BE32-E72D297353CC}">
                  <c16:uniqueId val="{00000119-2447-4186-A191-67B568E7B8BE}"/>
                </c:ext>
              </c:extLst>
            </c:dLbl>
            <c:dLbl>
              <c:idx val="282"/>
              <c:delete val="1"/>
              <c:extLst>
                <c:ext xmlns:c15="http://schemas.microsoft.com/office/drawing/2012/chart" uri="{CE6537A1-D6FC-4f65-9D91-7224C49458BB}"/>
                <c:ext xmlns:c16="http://schemas.microsoft.com/office/drawing/2014/chart" uri="{C3380CC4-5D6E-409C-BE32-E72D297353CC}">
                  <c16:uniqueId val="{0000011A-2447-4186-A191-67B568E7B8BE}"/>
                </c:ext>
              </c:extLst>
            </c:dLbl>
            <c:dLbl>
              <c:idx val="283"/>
              <c:delete val="1"/>
              <c:extLst>
                <c:ext xmlns:c15="http://schemas.microsoft.com/office/drawing/2012/chart" uri="{CE6537A1-D6FC-4f65-9D91-7224C49458BB}"/>
                <c:ext xmlns:c16="http://schemas.microsoft.com/office/drawing/2014/chart" uri="{C3380CC4-5D6E-409C-BE32-E72D297353CC}">
                  <c16:uniqueId val="{0000011B-2447-4186-A191-67B568E7B8BE}"/>
                </c:ext>
              </c:extLst>
            </c:dLbl>
            <c:dLbl>
              <c:idx val="284"/>
              <c:delete val="1"/>
              <c:extLst>
                <c:ext xmlns:c15="http://schemas.microsoft.com/office/drawing/2012/chart" uri="{CE6537A1-D6FC-4f65-9D91-7224C49458BB}"/>
                <c:ext xmlns:c16="http://schemas.microsoft.com/office/drawing/2014/chart" uri="{C3380CC4-5D6E-409C-BE32-E72D297353CC}">
                  <c16:uniqueId val="{0000011C-2447-4186-A191-67B568E7B8BE}"/>
                </c:ext>
              </c:extLst>
            </c:dLbl>
            <c:dLbl>
              <c:idx val="285"/>
              <c:delete val="1"/>
              <c:extLst>
                <c:ext xmlns:c15="http://schemas.microsoft.com/office/drawing/2012/chart" uri="{CE6537A1-D6FC-4f65-9D91-7224C49458BB}"/>
                <c:ext xmlns:c16="http://schemas.microsoft.com/office/drawing/2014/chart" uri="{C3380CC4-5D6E-409C-BE32-E72D297353CC}">
                  <c16:uniqueId val="{0000011D-2447-4186-A191-67B568E7B8BE}"/>
                </c:ext>
              </c:extLst>
            </c:dLbl>
            <c:dLbl>
              <c:idx val="286"/>
              <c:delete val="1"/>
              <c:extLst>
                <c:ext xmlns:c15="http://schemas.microsoft.com/office/drawing/2012/chart" uri="{CE6537A1-D6FC-4f65-9D91-7224C49458BB}"/>
                <c:ext xmlns:c16="http://schemas.microsoft.com/office/drawing/2014/chart" uri="{C3380CC4-5D6E-409C-BE32-E72D297353CC}">
                  <c16:uniqueId val="{0000011E-2447-4186-A191-67B568E7B8BE}"/>
                </c:ext>
              </c:extLst>
            </c:dLbl>
            <c:dLbl>
              <c:idx val="287"/>
              <c:delete val="1"/>
              <c:extLst>
                <c:ext xmlns:c15="http://schemas.microsoft.com/office/drawing/2012/chart" uri="{CE6537A1-D6FC-4f65-9D91-7224C49458BB}"/>
                <c:ext xmlns:c16="http://schemas.microsoft.com/office/drawing/2014/chart" uri="{C3380CC4-5D6E-409C-BE32-E72D297353CC}">
                  <c16:uniqueId val="{0000011F-2447-4186-A191-67B568E7B8BE}"/>
                </c:ext>
              </c:extLst>
            </c:dLbl>
            <c:dLbl>
              <c:idx val="288"/>
              <c:delete val="1"/>
              <c:extLst>
                <c:ext xmlns:c15="http://schemas.microsoft.com/office/drawing/2012/chart" uri="{CE6537A1-D6FC-4f65-9D91-7224C49458BB}"/>
                <c:ext xmlns:c16="http://schemas.microsoft.com/office/drawing/2014/chart" uri="{C3380CC4-5D6E-409C-BE32-E72D297353CC}">
                  <c16:uniqueId val="{00000120-2447-4186-A191-67B568E7B8BE}"/>
                </c:ext>
              </c:extLst>
            </c:dLbl>
            <c:dLbl>
              <c:idx val="289"/>
              <c:delete val="1"/>
              <c:extLst>
                <c:ext xmlns:c15="http://schemas.microsoft.com/office/drawing/2012/chart" uri="{CE6537A1-D6FC-4f65-9D91-7224C49458BB}"/>
                <c:ext xmlns:c16="http://schemas.microsoft.com/office/drawing/2014/chart" uri="{C3380CC4-5D6E-409C-BE32-E72D297353CC}">
                  <c16:uniqueId val="{00000121-2447-4186-A191-67B568E7B8BE}"/>
                </c:ext>
              </c:extLst>
            </c:dLbl>
            <c:dLbl>
              <c:idx val="290"/>
              <c:delete val="1"/>
              <c:extLst>
                <c:ext xmlns:c15="http://schemas.microsoft.com/office/drawing/2012/chart" uri="{CE6537A1-D6FC-4f65-9D91-7224C49458BB}"/>
                <c:ext xmlns:c16="http://schemas.microsoft.com/office/drawing/2014/chart" uri="{C3380CC4-5D6E-409C-BE32-E72D297353CC}">
                  <c16:uniqueId val="{00000122-2447-4186-A191-67B568E7B8BE}"/>
                </c:ext>
              </c:extLst>
            </c:dLbl>
            <c:dLbl>
              <c:idx val="291"/>
              <c:delete val="1"/>
              <c:extLst>
                <c:ext xmlns:c15="http://schemas.microsoft.com/office/drawing/2012/chart" uri="{CE6537A1-D6FC-4f65-9D91-7224C49458BB}"/>
                <c:ext xmlns:c16="http://schemas.microsoft.com/office/drawing/2014/chart" uri="{C3380CC4-5D6E-409C-BE32-E72D297353CC}">
                  <c16:uniqueId val="{00000123-2447-4186-A191-67B568E7B8BE}"/>
                </c:ext>
              </c:extLst>
            </c:dLbl>
            <c:dLbl>
              <c:idx val="292"/>
              <c:delete val="1"/>
              <c:extLst>
                <c:ext xmlns:c15="http://schemas.microsoft.com/office/drawing/2012/chart" uri="{CE6537A1-D6FC-4f65-9D91-7224C49458BB}"/>
                <c:ext xmlns:c16="http://schemas.microsoft.com/office/drawing/2014/chart" uri="{C3380CC4-5D6E-409C-BE32-E72D297353CC}">
                  <c16:uniqueId val="{00000124-2447-4186-A191-67B568E7B8BE}"/>
                </c:ext>
              </c:extLst>
            </c:dLbl>
            <c:dLbl>
              <c:idx val="293"/>
              <c:delete val="1"/>
              <c:extLst>
                <c:ext xmlns:c15="http://schemas.microsoft.com/office/drawing/2012/chart" uri="{CE6537A1-D6FC-4f65-9D91-7224C49458BB}"/>
                <c:ext xmlns:c16="http://schemas.microsoft.com/office/drawing/2014/chart" uri="{C3380CC4-5D6E-409C-BE32-E72D297353CC}">
                  <c16:uniqueId val="{00000125-2447-4186-A191-67B568E7B8BE}"/>
                </c:ext>
              </c:extLst>
            </c:dLbl>
            <c:dLbl>
              <c:idx val="294"/>
              <c:delete val="1"/>
              <c:extLst>
                <c:ext xmlns:c15="http://schemas.microsoft.com/office/drawing/2012/chart" uri="{CE6537A1-D6FC-4f65-9D91-7224C49458BB}"/>
                <c:ext xmlns:c16="http://schemas.microsoft.com/office/drawing/2014/chart" uri="{C3380CC4-5D6E-409C-BE32-E72D297353CC}">
                  <c16:uniqueId val="{00000126-2447-4186-A191-67B568E7B8BE}"/>
                </c:ext>
              </c:extLst>
            </c:dLbl>
            <c:dLbl>
              <c:idx val="295"/>
              <c:delete val="1"/>
              <c:extLst>
                <c:ext xmlns:c15="http://schemas.microsoft.com/office/drawing/2012/chart" uri="{CE6537A1-D6FC-4f65-9D91-7224C49458BB}"/>
                <c:ext xmlns:c16="http://schemas.microsoft.com/office/drawing/2014/chart" uri="{C3380CC4-5D6E-409C-BE32-E72D297353CC}">
                  <c16:uniqueId val="{00000127-2447-4186-A191-67B568E7B8BE}"/>
                </c:ext>
              </c:extLst>
            </c:dLbl>
            <c:dLbl>
              <c:idx val="296"/>
              <c:delete val="1"/>
              <c:extLst>
                <c:ext xmlns:c15="http://schemas.microsoft.com/office/drawing/2012/chart" uri="{CE6537A1-D6FC-4f65-9D91-7224C49458BB}"/>
                <c:ext xmlns:c16="http://schemas.microsoft.com/office/drawing/2014/chart" uri="{C3380CC4-5D6E-409C-BE32-E72D297353CC}">
                  <c16:uniqueId val="{00000128-2447-4186-A191-67B568E7B8BE}"/>
                </c:ext>
              </c:extLst>
            </c:dLbl>
            <c:dLbl>
              <c:idx val="297"/>
              <c:delete val="1"/>
              <c:extLst>
                <c:ext xmlns:c15="http://schemas.microsoft.com/office/drawing/2012/chart" uri="{CE6537A1-D6FC-4f65-9D91-7224C49458BB}"/>
                <c:ext xmlns:c16="http://schemas.microsoft.com/office/drawing/2014/chart" uri="{C3380CC4-5D6E-409C-BE32-E72D297353CC}">
                  <c16:uniqueId val="{00000129-2447-4186-A191-67B568E7B8BE}"/>
                </c:ext>
              </c:extLst>
            </c:dLbl>
            <c:dLbl>
              <c:idx val="298"/>
              <c:delete val="1"/>
              <c:extLst>
                <c:ext xmlns:c15="http://schemas.microsoft.com/office/drawing/2012/chart" uri="{CE6537A1-D6FC-4f65-9D91-7224C49458BB}"/>
                <c:ext xmlns:c16="http://schemas.microsoft.com/office/drawing/2014/chart" uri="{C3380CC4-5D6E-409C-BE32-E72D297353CC}">
                  <c16:uniqueId val="{0000012A-2447-4186-A191-67B568E7B8BE}"/>
                </c:ext>
              </c:extLst>
            </c:dLbl>
            <c:dLbl>
              <c:idx val="299"/>
              <c:delete val="1"/>
              <c:extLst>
                <c:ext xmlns:c15="http://schemas.microsoft.com/office/drawing/2012/chart" uri="{CE6537A1-D6FC-4f65-9D91-7224C49458BB}"/>
                <c:ext xmlns:c16="http://schemas.microsoft.com/office/drawing/2014/chart" uri="{C3380CC4-5D6E-409C-BE32-E72D297353CC}">
                  <c16:uniqueId val="{0000012B-2447-4186-A191-67B568E7B8BE}"/>
                </c:ext>
              </c:extLst>
            </c:dLbl>
            <c:dLbl>
              <c:idx val="300"/>
              <c:delete val="1"/>
              <c:extLst>
                <c:ext xmlns:c15="http://schemas.microsoft.com/office/drawing/2012/chart" uri="{CE6537A1-D6FC-4f65-9D91-7224C49458BB}"/>
                <c:ext xmlns:c16="http://schemas.microsoft.com/office/drawing/2014/chart" uri="{C3380CC4-5D6E-409C-BE32-E72D297353CC}">
                  <c16:uniqueId val="{0000012C-2447-4186-A191-67B568E7B8BE}"/>
                </c:ext>
              </c:extLst>
            </c:dLbl>
            <c:dLbl>
              <c:idx val="301"/>
              <c:delete val="1"/>
              <c:extLst>
                <c:ext xmlns:c15="http://schemas.microsoft.com/office/drawing/2012/chart" uri="{CE6537A1-D6FC-4f65-9D91-7224C49458BB}"/>
                <c:ext xmlns:c16="http://schemas.microsoft.com/office/drawing/2014/chart" uri="{C3380CC4-5D6E-409C-BE32-E72D297353CC}">
                  <c16:uniqueId val="{0000012D-2447-4186-A191-67B568E7B8BE}"/>
                </c:ext>
              </c:extLst>
            </c:dLbl>
            <c:dLbl>
              <c:idx val="302"/>
              <c:delete val="1"/>
              <c:extLst>
                <c:ext xmlns:c15="http://schemas.microsoft.com/office/drawing/2012/chart" uri="{CE6537A1-D6FC-4f65-9D91-7224C49458BB}"/>
                <c:ext xmlns:c16="http://schemas.microsoft.com/office/drawing/2014/chart" uri="{C3380CC4-5D6E-409C-BE32-E72D297353CC}">
                  <c16:uniqueId val="{0000012E-2447-4186-A191-67B568E7B8BE}"/>
                </c:ext>
              </c:extLst>
            </c:dLbl>
            <c:dLbl>
              <c:idx val="303"/>
              <c:delete val="1"/>
              <c:extLst>
                <c:ext xmlns:c15="http://schemas.microsoft.com/office/drawing/2012/chart" uri="{CE6537A1-D6FC-4f65-9D91-7224C49458BB}"/>
                <c:ext xmlns:c16="http://schemas.microsoft.com/office/drawing/2014/chart" uri="{C3380CC4-5D6E-409C-BE32-E72D297353CC}">
                  <c16:uniqueId val="{0000012F-2447-4186-A191-67B568E7B8BE}"/>
                </c:ext>
              </c:extLst>
            </c:dLbl>
            <c:dLbl>
              <c:idx val="304"/>
              <c:delete val="1"/>
              <c:extLst>
                <c:ext xmlns:c15="http://schemas.microsoft.com/office/drawing/2012/chart" uri="{CE6537A1-D6FC-4f65-9D91-7224C49458BB}"/>
                <c:ext xmlns:c16="http://schemas.microsoft.com/office/drawing/2014/chart" uri="{C3380CC4-5D6E-409C-BE32-E72D297353CC}">
                  <c16:uniqueId val="{00000130-2447-4186-A191-67B568E7B8BE}"/>
                </c:ext>
              </c:extLst>
            </c:dLbl>
            <c:dLbl>
              <c:idx val="305"/>
              <c:delete val="1"/>
              <c:extLst>
                <c:ext xmlns:c15="http://schemas.microsoft.com/office/drawing/2012/chart" uri="{CE6537A1-D6FC-4f65-9D91-7224C49458BB}"/>
                <c:ext xmlns:c16="http://schemas.microsoft.com/office/drawing/2014/chart" uri="{C3380CC4-5D6E-409C-BE32-E72D297353CC}">
                  <c16:uniqueId val="{00000131-2447-4186-A191-67B568E7B8BE}"/>
                </c:ext>
              </c:extLst>
            </c:dLbl>
            <c:dLbl>
              <c:idx val="306"/>
              <c:delete val="1"/>
              <c:extLst>
                <c:ext xmlns:c15="http://schemas.microsoft.com/office/drawing/2012/chart" uri="{CE6537A1-D6FC-4f65-9D91-7224C49458BB}"/>
                <c:ext xmlns:c16="http://schemas.microsoft.com/office/drawing/2014/chart" uri="{C3380CC4-5D6E-409C-BE32-E72D297353CC}">
                  <c16:uniqueId val="{00000132-2447-4186-A191-67B568E7B8BE}"/>
                </c:ext>
              </c:extLst>
            </c:dLbl>
            <c:dLbl>
              <c:idx val="307"/>
              <c:delete val="1"/>
              <c:extLst>
                <c:ext xmlns:c15="http://schemas.microsoft.com/office/drawing/2012/chart" uri="{CE6537A1-D6FC-4f65-9D91-7224C49458BB}"/>
                <c:ext xmlns:c16="http://schemas.microsoft.com/office/drawing/2014/chart" uri="{C3380CC4-5D6E-409C-BE32-E72D297353CC}">
                  <c16:uniqueId val="{00000133-2447-4186-A191-67B568E7B8BE}"/>
                </c:ext>
              </c:extLst>
            </c:dLbl>
            <c:dLbl>
              <c:idx val="308"/>
              <c:delete val="1"/>
              <c:extLst>
                <c:ext xmlns:c15="http://schemas.microsoft.com/office/drawing/2012/chart" uri="{CE6537A1-D6FC-4f65-9D91-7224C49458BB}"/>
                <c:ext xmlns:c16="http://schemas.microsoft.com/office/drawing/2014/chart" uri="{C3380CC4-5D6E-409C-BE32-E72D297353CC}">
                  <c16:uniqueId val="{00000134-2447-4186-A191-67B568E7B8BE}"/>
                </c:ext>
              </c:extLst>
            </c:dLbl>
            <c:dLbl>
              <c:idx val="309"/>
              <c:delete val="1"/>
              <c:extLst>
                <c:ext xmlns:c15="http://schemas.microsoft.com/office/drawing/2012/chart" uri="{CE6537A1-D6FC-4f65-9D91-7224C49458BB}"/>
                <c:ext xmlns:c16="http://schemas.microsoft.com/office/drawing/2014/chart" uri="{C3380CC4-5D6E-409C-BE32-E72D297353CC}">
                  <c16:uniqueId val="{00000135-2447-4186-A191-67B568E7B8BE}"/>
                </c:ext>
              </c:extLst>
            </c:dLbl>
            <c:dLbl>
              <c:idx val="310"/>
              <c:delete val="1"/>
              <c:extLst>
                <c:ext xmlns:c15="http://schemas.microsoft.com/office/drawing/2012/chart" uri="{CE6537A1-D6FC-4f65-9D91-7224C49458BB}"/>
                <c:ext xmlns:c16="http://schemas.microsoft.com/office/drawing/2014/chart" uri="{C3380CC4-5D6E-409C-BE32-E72D297353CC}">
                  <c16:uniqueId val="{00000136-2447-4186-A191-67B568E7B8BE}"/>
                </c:ext>
              </c:extLst>
            </c:dLbl>
            <c:dLbl>
              <c:idx val="311"/>
              <c:delete val="1"/>
              <c:extLst>
                <c:ext xmlns:c15="http://schemas.microsoft.com/office/drawing/2012/chart" uri="{CE6537A1-D6FC-4f65-9D91-7224C49458BB}"/>
                <c:ext xmlns:c16="http://schemas.microsoft.com/office/drawing/2014/chart" uri="{C3380CC4-5D6E-409C-BE32-E72D297353CC}">
                  <c16:uniqueId val="{00000137-2447-4186-A191-67B568E7B8BE}"/>
                </c:ext>
              </c:extLst>
            </c:dLbl>
            <c:dLbl>
              <c:idx val="312"/>
              <c:delete val="1"/>
              <c:extLst>
                <c:ext xmlns:c15="http://schemas.microsoft.com/office/drawing/2012/chart" uri="{CE6537A1-D6FC-4f65-9D91-7224C49458BB}"/>
                <c:ext xmlns:c16="http://schemas.microsoft.com/office/drawing/2014/chart" uri="{C3380CC4-5D6E-409C-BE32-E72D297353CC}">
                  <c16:uniqueId val="{00000138-2447-4186-A191-67B568E7B8BE}"/>
                </c:ext>
              </c:extLst>
            </c:dLbl>
            <c:dLbl>
              <c:idx val="313"/>
              <c:delete val="1"/>
              <c:extLst>
                <c:ext xmlns:c15="http://schemas.microsoft.com/office/drawing/2012/chart" uri="{CE6537A1-D6FC-4f65-9D91-7224C49458BB}"/>
                <c:ext xmlns:c16="http://schemas.microsoft.com/office/drawing/2014/chart" uri="{C3380CC4-5D6E-409C-BE32-E72D297353CC}">
                  <c16:uniqueId val="{00000139-2447-4186-A191-67B568E7B8BE}"/>
                </c:ext>
              </c:extLst>
            </c:dLbl>
            <c:dLbl>
              <c:idx val="314"/>
              <c:delete val="1"/>
              <c:extLst>
                <c:ext xmlns:c15="http://schemas.microsoft.com/office/drawing/2012/chart" uri="{CE6537A1-D6FC-4f65-9D91-7224C49458BB}"/>
                <c:ext xmlns:c16="http://schemas.microsoft.com/office/drawing/2014/chart" uri="{C3380CC4-5D6E-409C-BE32-E72D297353CC}">
                  <c16:uniqueId val="{0000013A-2447-4186-A191-67B568E7B8BE}"/>
                </c:ext>
              </c:extLst>
            </c:dLbl>
            <c:dLbl>
              <c:idx val="315"/>
              <c:delete val="1"/>
              <c:extLst>
                <c:ext xmlns:c15="http://schemas.microsoft.com/office/drawing/2012/chart" uri="{CE6537A1-D6FC-4f65-9D91-7224C49458BB}"/>
                <c:ext xmlns:c16="http://schemas.microsoft.com/office/drawing/2014/chart" uri="{C3380CC4-5D6E-409C-BE32-E72D297353CC}">
                  <c16:uniqueId val="{0000013B-2447-4186-A191-67B568E7B8BE}"/>
                </c:ext>
              </c:extLst>
            </c:dLbl>
            <c:dLbl>
              <c:idx val="316"/>
              <c:delete val="1"/>
              <c:extLst>
                <c:ext xmlns:c15="http://schemas.microsoft.com/office/drawing/2012/chart" uri="{CE6537A1-D6FC-4f65-9D91-7224C49458BB}"/>
                <c:ext xmlns:c16="http://schemas.microsoft.com/office/drawing/2014/chart" uri="{C3380CC4-5D6E-409C-BE32-E72D297353CC}">
                  <c16:uniqueId val="{0000013C-2447-4186-A191-67B568E7B8BE}"/>
                </c:ext>
              </c:extLst>
            </c:dLbl>
            <c:dLbl>
              <c:idx val="317"/>
              <c:delete val="1"/>
              <c:extLst>
                <c:ext xmlns:c15="http://schemas.microsoft.com/office/drawing/2012/chart" uri="{CE6537A1-D6FC-4f65-9D91-7224C49458BB}"/>
                <c:ext xmlns:c16="http://schemas.microsoft.com/office/drawing/2014/chart" uri="{C3380CC4-5D6E-409C-BE32-E72D297353CC}">
                  <c16:uniqueId val="{0000013D-2447-4186-A191-67B568E7B8BE}"/>
                </c:ext>
              </c:extLst>
            </c:dLbl>
            <c:dLbl>
              <c:idx val="318"/>
              <c:delete val="1"/>
              <c:extLst>
                <c:ext xmlns:c15="http://schemas.microsoft.com/office/drawing/2012/chart" uri="{CE6537A1-D6FC-4f65-9D91-7224C49458BB}"/>
                <c:ext xmlns:c16="http://schemas.microsoft.com/office/drawing/2014/chart" uri="{C3380CC4-5D6E-409C-BE32-E72D297353CC}">
                  <c16:uniqueId val="{0000013E-2447-4186-A191-67B568E7B8BE}"/>
                </c:ext>
              </c:extLst>
            </c:dLbl>
            <c:dLbl>
              <c:idx val="319"/>
              <c:delete val="1"/>
              <c:extLst>
                <c:ext xmlns:c15="http://schemas.microsoft.com/office/drawing/2012/chart" uri="{CE6537A1-D6FC-4f65-9D91-7224C49458BB}"/>
                <c:ext xmlns:c16="http://schemas.microsoft.com/office/drawing/2014/chart" uri="{C3380CC4-5D6E-409C-BE32-E72D297353CC}">
                  <c16:uniqueId val="{0000013F-2447-4186-A191-67B568E7B8BE}"/>
                </c:ext>
              </c:extLst>
            </c:dLbl>
            <c:dLbl>
              <c:idx val="320"/>
              <c:delete val="1"/>
              <c:extLst>
                <c:ext xmlns:c15="http://schemas.microsoft.com/office/drawing/2012/chart" uri="{CE6537A1-D6FC-4f65-9D91-7224C49458BB}"/>
                <c:ext xmlns:c16="http://schemas.microsoft.com/office/drawing/2014/chart" uri="{C3380CC4-5D6E-409C-BE32-E72D297353CC}">
                  <c16:uniqueId val="{00000140-2447-4186-A191-67B568E7B8BE}"/>
                </c:ext>
              </c:extLst>
            </c:dLbl>
            <c:dLbl>
              <c:idx val="321"/>
              <c:delete val="1"/>
              <c:extLst>
                <c:ext xmlns:c15="http://schemas.microsoft.com/office/drawing/2012/chart" uri="{CE6537A1-D6FC-4f65-9D91-7224C49458BB}"/>
                <c:ext xmlns:c16="http://schemas.microsoft.com/office/drawing/2014/chart" uri="{C3380CC4-5D6E-409C-BE32-E72D297353CC}">
                  <c16:uniqueId val="{00000141-2447-4186-A191-67B568E7B8BE}"/>
                </c:ext>
              </c:extLst>
            </c:dLbl>
            <c:dLbl>
              <c:idx val="322"/>
              <c:delete val="1"/>
              <c:extLst>
                <c:ext xmlns:c15="http://schemas.microsoft.com/office/drawing/2012/chart" uri="{CE6537A1-D6FC-4f65-9D91-7224C49458BB}"/>
                <c:ext xmlns:c16="http://schemas.microsoft.com/office/drawing/2014/chart" uri="{C3380CC4-5D6E-409C-BE32-E72D297353CC}">
                  <c16:uniqueId val="{00000142-2447-4186-A191-67B568E7B8BE}"/>
                </c:ext>
              </c:extLst>
            </c:dLbl>
            <c:dLbl>
              <c:idx val="323"/>
              <c:delete val="1"/>
              <c:extLst>
                <c:ext xmlns:c15="http://schemas.microsoft.com/office/drawing/2012/chart" uri="{CE6537A1-D6FC-4f65-9D91-7224C49458BB}"/>
                <c:ext xmlns:c16="http://schemas.microsoft.com/office/drawing/2014/chart" uri="{C3380CC4-5D6E-409C-BE32-E72D297353CC}">
                  <c16:uniqueId val="{00000143-2447-4186-A191-67B568E7B8BE}"/>
                </c:ext>
              </c:extLst>
            </c:dLbl>
            <c:dLbl>
              <c:idx val="324"/>
              <c:delete val="1"/>
              <c:extLst>
                <c:ext xmlns:c15="http://schemas.microsoft.com/office/drawing/2012/chart" uri="{CE6537A1-D6FC-4f65-9D91-7224C49458BB}"/>
                <c:ext xmlns:c16="http://schemas.microsoft.com/office/drawing/2014/chart" uri="{C3380CC4-5D6E-409C-BE32-E72D297353CC}">
                  <c16:uniqueId val="{00000144-2447-4186-A191-67B568E7B8BE}"/>
                </c:ext>
              </c:extLst>
            </c:dLbl>
            <c:dLbl>
              <c:idx val="325"/>
              <c:delete val="1"/>
              <c:extLst>
                <c:ext xmlns:c15="http://schemas.microsoft.com/office/drawing/2012/chart" uri="{CE6537A1-D6FC-4f65-9D91-7224C49458BB}"/>
                <c:ext xmlns:c16="http://schemas.microsoft.com/office/drawing/2014/chart" uri="{C3380CC4-5D6E-409C-BE32-E72D297353CC}">
                  <c16:uniqueId val="{00000145-2447-4186-A191-67B568E7B8BE}"/>
                </c:ext>
              </c:extLst>
            </c:dLbl>
            <c:dLbl>
              <c:idx val="326"/>
              <c:delete val="1"/>
              <c:extLst>
                <c:ext xmlns:c15="http://schemas.microsoft.com/office/drawing/2012/chart" uri="{CE6537A1-D6FC-4f65-9D91-7224C49458BB}"/>
                <c:ext xmlns:c16="http://schemas.microsoft.com/office/drawing/2014/chart" uri="{C3380CC4-5D6E-409C-BE32-E72D297353CC}">
                  <c16:uniqueId val="{00000146-2447-4186-A191-67B568E7B8BE}"/>
                </c:ext>
              </c:extLst>
            </c:dLbl>
            <c:dLbl>
              <c:idx val="327"/>
              <c:delete val="1"/>
              <c:extLst>
                <c:ext xmlns:c15="http://schemas.microsoft.com/office/drawing/2012/chart" uri="{CE6537A1-D6FC-4f65-9D91-7224C49458BB}"/>
                <c:ext xmlns:c16="http://schemas.microsoft.com/office/drawing/2014/chart" uri="{C3380CC4-5D6E-409C-BE32-E72D297353CC}">
                  <c16:uniqueId val="{00000147-2447-4186-A191-67B568E7B8BE}"/>
                </c:ext>
              </c:extLst>
            </c:dLbl>
            <c:dLbl>
              <c:idx val="328"/>
              <c:delete val="1"/>
              <c:extLst>
                <c:ext xmlns:c15="http://schemas.microsoft.com/office/drawing/2012/chart" uri="{CE6537A1-D6FC-4f65-9D91-7224C49458BB}"/>
                <c:ext xmlns:c16="http://schemas.microsoft.com/office/drawing/2014/chart" uri="{C3380CC4-5D6E-409C-BE32-E72D297353CC}">
                  <c16:uniqueId val="{00000148-2447-4186-A191-67B568E7B8BE}"/>
                </c:ext>
              </c:extLst>
            </c:dLbl>
            <c:dLbl>
              <c:idx val="329"/>
              <c:delete val="1"/>
              <c:extLst>
                <c:ext xmlns:c15="http://schemas.microsoft.com/office/drawing/2012/chart" uri="{CE6537A1-D6FC-4f65-9D91-7224C49458BB}"/>
                <c:ext xmlns:c16="http://schemas.microsoft.com/office/drawing/2014/chart" uri="{C3380CC4-5D6E-409C-BE32-E72D297353CC}">
                  <c16:uniqueId val="{00000149-2447-4186-A191-67B568E7B8BE}"/>
                </c:ext>
              </c:extLst>
            </c:dLbl>
            <c:dLbl>
              <c:idx val="330"/>
              <c:delete val="1"/>
              <c:extLst>
                <c:ext xmlns:c15="http://schemas.microsoft.com/office/drawing/2012/chart" uri="{CE6537A1-D6FC-4f65-9D91-7224C49458BB}"/>
                <c:ext xmlns:c16="http://schemas.microsoft.com/office/drawing/2014/chart" uri="{C3380CC4-5D6E-409C-BE32-E72D297353CC}">
                  <c16:uniqueId val="{0000014A-2447-4186-A191-67B568E7B8BE}"/>
                </c:ext>
              </c:extLst>
            </c:dLbl>
            <c:dLbl>
              <c:idx val="331"/>
              <c:delete val="1"/>
              <c:extLst>
                <c:ext xmlns:c15="http://schemas.microsoft.com/office/drawing/2012/chart" uri="{CE6537A1-D6FC-4f65-9D91-7224C49458BB}"/>
                <c:ext xmlns:c16="http://schemas.microsoft.com/office/drawing/2014/chart" uri="{C3380CC4-5D6E-409C-BE32-E72D297353CC}">
                  <c16:uniqueId val="{0000014B-2447-4186-A191-67B568E7B8BE}"/>
                </c:ext>
              </c:extLst>
            </c:dLbl>
            <c:dLbl>
              <c:idx val="332"/>
              <c:delete val="1"/>
              <c:extLst>
                <c:ext xmlns:c15="http://schemas.microsoft.com/office/drawing/2012/chart" uri="{CE6537A1-D6FC-4f65-9D91-7224C49458BB}"/>
                <c:ext xmlns:c16="http://schemas.microsoft.com/office/drawing/2014/chart" uri="{C3380CC4-5D6E-409C-BE32-E72D297353CC}">
                  <c16:uniqueId val="{0000014C-2447-4186-A191-67B568E7B8BE}"/>
                </c:ext>
              </c:extLst>
            </c:dLbl>
            <c:dLbl>
              <c:idx val="333"/>
              <c:delete val="1"/>
              <c:extLst>
                <c:ext xmlns:c15="http://schemas.microsoft.com/office/drawing/2012/chart" uri="{CE6537A1-D6FC-4f65-9D91-7224C49458BB}"/>
                <c:ext xmlns:c16="http://schemas.microsoft.com/office/drawing/2014/chart" uri="{C3380CC4-5D6E-409C-BE32-E72D297353CC}">
                  <c16:uniqueId val="{0000014D-2447-4186-A191-67B568E7B8BE}"/>
                </c:ext>
              </c:extLst>
            </c:dLbl>
            <c:dLbl>
              <c:idx val="334"/>
              <c:delete val="1"/>
              <c:extLst>
                <c:ext xmlns:c15="http://schemas.microsoft.com/office/drawing/2012/chart" uri="{CE6537A1-D6FC-4f65-9D91-7224C49458BB}"/>
                <c:ext xmlns:c16="http://schemas.microsoft.com/office/drawing/2014/chart" uri="{C3380CC4-5D6E-409C-BE32-E72D297353CC}">
                  <c16:uniqueId val="{0000014E-2447-4186-A191-67B568E7B8BE}"/>
                </c:ext>
              </c:extLst>
            </c:dLbl>
            <c:dLbl>
              <c:idx val="335"/>
              <c:delete val="1"/>
              <c:extLst>
                <c:ext xmlns:c15="http://schemas.microsoft.com/office/drawing/2012/chart" uri="{CE6537A1-D6FC-4f65-9D91-7224C49458BB}"/>
                <c:ext xmlns:c16="http://schemas.microsoft.com/office/drawing/2014/chart" uri="{C3380CC4-5D6E-409C-BE32-E72D297353CC}">
                  <c16:uniqueId val="{0000014F-2447-4186-A191-67B568E7B8BE}"/>
                </c:ext>
              </c:extLst>
            </c:dLbl>
            <c:dLbl>
              <c:idx val="336"/>
              <c:delete val="1"/>
              <c:extLst>
                <c:ext xmlns:c15="http://schemas.microsoft.com/office/drawing/2012/chart" uri="{CE6537A1-D6FC-4f65-9D91-7224C49458BB}"/>
                <c:ext xmlns:c16="http://schemas.microsoft.com/office/drawing/2014/chart" uri="{C3380CC4-5D6E-409C-BE32-E72D297353CC}">
                  <c16:uniqueId val="{00000150-2447-4186-A191-67B568E7B8BE}"/>
                </c:ext>
              </c:extLst>
            </c:dLbl>
            <c:dLbl>
              <c:idx val="337"/>
              <c:delete val="1"/>
              <c:extLst>
                <c:ext xmlns:c15="http://schemas.microsoft.com/office/drawing/2012/chart" uri="{CE6537A1-D6FC-4f65-9D91-7224C49458BB}"/>
                <c:ext xmlns:c16="http://schemas.microsoft.com/office/drawing/2014/chart" uri="{C3380CC4-5D6E-409C-BE32-E72D297353CC}">
                  <c16:uniqueId val="{00000151-2447-4186-A191-67B568E7B8BE}"/>
                </c:ext>
              </c:extLst>
            </c:dLbl>
            <c:dLbl>
              <c:idx val="338"/>
              <c:delete val="1"/>
              <c:extLst>
                <c:ext xmlns:c15="http://schemas.microsoft.com/office/drawing/2012/chart" uri="{CE6537A1-D6FC-4f65-9D91-7224C49458BB}"/>
                <c:ext xmlns:c16="http://schemas.microsoft.com/office/drawing/2014/chart" uri="{C3380CC4-5D6E-409C-BE32-E72D297353CC}">
                  <c16:uniqueId val="{00000152-2447-4186-A191-67B568E7B8BE}"/>
                </c:ext>
              </c:extLst>
            </c:dLbl>
            <c:dLbl>
              <c:idx val="339"/>
              <c:delete val="1"/>
              <c:extLst>
                <c:ext xmlns:c15="http://schemas.microsoft.com/office/drawing/2012/chart" uri="{CE6537A1-D6FC-4f65-9D91-7224C49458BB}"/>
                <c:ext xmlns:c16="http://schemas.microsoft.com/office/drawing/2014/chart" uri="{C3380CC4-5D6E-409C-BE32-E72D297353CC}">
                  <c16:uniqueId val="{00000153-2447-4186-A191-67B568E7B8BE}"/>
                </c:ext>
              </c:extLst>
            </c:dLbl>
            <c:dLbl>
              <c:idx val="340"/>
              <c:delete val="1"/>
              <c:extLst>
                <c:ext xmlns:c15="http://schemas.microsoft.com/office/drawing/2012/chart" uri="{CE6537A1-D6FC-4f65-9D91-7224C49458BB}"/>
                <c:ext xmlns:c16="http://schemas.microsoft.com/office/drawing/2014/chart" uri="{C3380CC4-5D6E-409C-BE32-E72D297353CC}">
                  <c16:uniqueId val="{00000154-2447-4186-A191-67B568E7B8BE}"/>
                </c:ext>
              </c:extLst>
            </c:dLbl>
            <c:dLbl>
              <c:idx val="341"/>
              <c:delete val="1"/>
              <c:extLst>
                <c:ext xmlns:c15="http://schemas.microsoft.com/office/drawing/2012/chart" uri="{CE6537A1-D6FC-4f65-9D91-7224C49458BB}"/>
                <c:ext xmlns:c16="http://schemas.microsoft.com/office/drawing/2014/chart" uri="{C3380CC4-5D6E-409C-BE32-E72D297353CC}">
                  <c16:uniqueId val="{00000155-2447-4186-A191-67B568E7B8BE}"/>
                </c:ext>
              </c:extLst>
            </c:dLbl>
            <c:dLbl>
              <c:idx val="342"/>
              <c:delete val="1"/>
              <c:extLst>
                <c:ext xmlns:c15="http://schemas.microsoft.com/office/drawing/2012/chart" uri="{CE6537A1-D6FC-4f65-9D91-7224C49458BB}"/>
                <c:ext xmlns:c16="http://schemas.microsoft.com/office/drawing/2014/chart" uri="{C3380CC4-5D6E-409C-BE32-E72D297353CC}">
                  <c16:uniqueId val="{00000156-2447-4186-A191-67B568E7B8BE}"/>
                </c:ext>
              </c:extLst>
            </c:dLbl>
            <c:dLbl>
              <c:idx val="343"/>
              <c:delete val="1"/>
              <c:extLst>
                <c:ext xmlns:c15="http://schemas.microsoft.com/office/drawing/2012/chart" uri="{CE6537A1-D6FC-4f65-9D91-7224C49458BB}"/>
                <c:ext xmlns:c16="http://schemas.microsoft.com/office/drawing/2014/chart" uri="{C3380CC4-5D6E-409C-BE32-E72D297353CC}">
                  <c16:uniqueId val="{00000157-2447-4186-A191-67B568E7B8BE}"/>
                </c:ext>
              </c:extLst>
            </c:dLbl>
            <c:dLbl>
              <c:idx val="344"/>
              <c:delete val="1"/>
              <c:extLst>
                <c:ext xmlns:c15="http://schemas.microsoft.com/office/drawing/2012/chart" uri="{CE6537A1-D6FC-4f65-9D91-7224C49458BB}"/>
                <c:ext xmlns:c16="http://schemas.microsoft.com/office/drawing/2014/chart" uri="{C3380CC4-5D6E-409C-BE32-E72D297353CC}">
                  <c16:uniqueId val="{00000158-2447-4186-A191-67B568E7B8BE}"/>
                </c:ext>
              </c:extLst>
            </c:dLbl>
            <c:dLbl>
              <c:idx val="345"/>
              <c:delete val="1"/>
              <c:extLst>
                <c:ext xmlns:c15="http://schemas.microsoft.com/office/drawing/2012/chart" uri="{CE6537A1-D6FC-4f65-9D91-7224C49458BB}"/>
                <c:ext xmlns:c16="http://schemas.microsoft.com/office/drawing/2014/chart" uri="{C3380CC4-5D6E-409C-BE32-E72D297353CC}">
                  <c16:uniqueId val="{00000159-2447-4186-A191-67B568E7B8BE}"/>
                </c:ext>
              </c:extLst>
            </c:dLbl>
            <c:dLbl>
              <c:idx val="346"/>
              <c:delete val="1"/>
              <c:extLst>
                <c:ext xmlns:c15="http://schemas.microsoft.com/office/drawing/2012/chart" uri="{CE6537A1-D6FC-4f65-9D91-7224C49458BB}"/>
                <c:ext xmlns:c16="http://schemas.microsoft.com/office/drawing/2014/chart" uri="{C3380CC4-5D6E-409C-BE32-E72D297353CC}">
                  <c16:uniqueId val="{0000015A-2447-4186-A191-67B568E7B8BE}"/>
                </c:ext>
              </c:extLst>
            </c:dLbl>
            <c:dLbl>
              <c:idx val="347"/>
              <c:delete val="1"/>
              <c:extLst>
                <c:ext xmlns:c15="http://schemas.microsoft.com/office/drawing/2012/chart" uri="{CE6537A1-D6FC-4f65-9D91-7224C49458BB}"/>
                <c:ext xmlns:c16="http://schemas.microsoft.com/office/drawing/2014/chart" uri="{C3380CC4-5D6E-409C-BE32-E72D297353CC}">
                  <c16:uniqueId val="{0000015B-2447-4186-A191-67B568E7B8BE}"/>
                </c:ext>
              </c:extLst>
            </c:dLbl>
            <c:dLbl>
              <c:idx val="348"/>
              <c:delete val="1"/>
              <c:extLst>
                <c:ext xmlns:c15="http://schemas.microsoft.com/office/drawing/2012/chart" uri="{CE6537A1-D6FC-4f65-9D91-7224C49458BB}"/>
                <c:ext xmlns:c16="http://schemas.microsoft.com/office/drawing/2014/chart" uri="{C3380CC4-5D6E-409C-BE32-E72D297353CC}">
                  <c16:uniqueId val="{0000015C-2447-4186-A191-67B568E7B8BE}"/>
                </c:ext>
              </c:extLst>
            </c:dLbl>
            <c:dLbl>
              <c:idx val="349"/>
              <c:delete val="1"/>
              <c:extLst>
                <c:ext xmlns:c15="http://schemas.microsoft.com/office/drawing/2012/chart" uri="{CE6537A1-D6FC-4f65-9D91-7224C49458BB}"/>
                <c:ext xmlns:c16="http://schemas.microsoft.com/office/drawing/2014/chart" uri="{C3380CC4-5D6E-409C-BE32-E72D297353CC}">
                  <c16:uniqueId val="{0000015D-2447-4186-A191-67B568E7B8BE}"/>
                </c:ext>
              </c:extLst>
            </c:dLbl>
            <c:dLbl>
              <c:idx val="350"/>
              <c:delete val="1"/>
              <c:extLst>
                <c:ext xmlns:c15="http://schemas.microsoft.com/office/drawing/2012/chart" uri="{CE6537A1-D6FC-4f65-9D91-7224C49458BB}"/>
                <c:ext xmlns:c16="http://schemas.microsoft.com/office/drawing/2014/chart" uri="{C3380CC4-5D6E-409C-BE32-E72D297353CC}">
                  <c16:uniqueId val="{0000015E-2447-4186-A191-67B568E7B8BE}"/>
                </c:ext>
              </c:extLst>
            </c:dLbl>
            <c:dLbl>
              <c:idx val="351"/>
              <c:delete val="1"/>
              <c:extLst>
                <c:ext xmlns:c15="http://schemas.microsoft.com/office/drawing/2012/chart" uri="{CE6537A1-D6FC-4f65-9D91-7224C49458BB}"/>
                <c:ext xmlns:c16="http://schemas.microsoft.com/office/drawing/2014/chart" uri="{C3380CC4-5D6E-409C-BE32-E72D297353CC}">
                  <c16:uniqueId val="{0000015F-2447-4186-A191-67B568E7B8BE}"/>
                </c:ext>
              </c:extLst>
            </c:dLbl>
            <c:dLbl>
              <c:idx val="352"/>
              <c:delete val="1"/>
              <c:extLst>
                <c:ext xmlns:c15="http://schemas.microsoft.com/office/drawing/2012/chart" uri="{CE6537A1-D6FC-4f65-9D91-7224C49458BB}"/>
                <c:ext xmlns:c16="http://schemas.microsoft.com/office/drawing/2014/chart" uri="{C3380CC4-5D6E-409C-BE32-E72D297353CC}">
                  <c16:uniqueId val="{00000160-2447-4186-A191-67B568E7B8BE}"/>
                </c:ext>
              </c:extLst>
            </c:dLbl>
            <c:dLbl>
              <c:idx val="353"/>
              <c:delete val="1"/>
              <c:extLst>
                <c:ext xmlns:c15="http://schemas.microsoft.com/office/drawing/2012/chart" uri="{CE6537A1-D6FC-4f65-9D91-7224C49458BB}"/>
                <c:ext xmlns:c16="http://schemas.microsoft.com/office/drawing/2014/chart" uri="{C3380CC4-5D6E-409C-BE32-E72D297353CC}">
                  <c16:uniqueId val="{00000161-2447-4186-A191-67B568E7B8BE}"/>
                </c:ext>
              </c:extLst>
            </c:dLbl>
            <c:dLbl>
              <c:idx val="354"/>
              <c:delete val="1"/>
              <c:extLst>
                <c:ext xmlns:c15="http://schemas.microsoft.com/office/drawing/2012/chart" uri="{CE6537A1-D6FC-4f65-9D91-7224C49458BB}"/>
                <c:ext xmlns:c16="http://schemas.microsoft.com/office/drawing/2014/chart" uri="{C3380CC4-5D6E-409C-BE32-E72D297353CC}">
                  <c16:uniqueId val="{00000162-2447-4186-A191-67B568E7B8BE}"/>
                </c:ext>
              </c:extLst>
            </c:dLbl>
            <c:dLbl>
              <c:idx val="355"/>
              <c:delete val="1"/>
              <c:extLst>
                <c:ext xmlns:c15="http://schemas.microsoft.com/office/drawing/2012/chart" uri="{CE6537A1-D6FC-4f65-9D91-7224C49458BB}"/>
                <c:ext xmlns:c16="http://schemas.microsoft.com/office/drawing/2014/chart" uri="{C3380CC4-5D6E-409C-BE32-E72D297353CC}">
                  <c16:uniqueId val="{00000163-2447-4186-A191-67B568E7B8BE}"/>
                </c:ext>
              </c:extLst>
            </c:dLbl>
            <c:dLbl>
              <c:idx val="356"/>
              <c:delete val="1"/>
              <c:extLst>
                <c:ext xmlns:c15="http://schemas.microsoft.com/office/drawing/2012/chart" uri="{CE6537A1-D6FC-4f65-9D91-7224C49458BB}"/>
                <c:ext xmlns:c16="http://schemas.microsoft.com/office/drawing/2014/chart" uri="{C3380CC4-5D6E-409C-BE32-E72D297353CC}">
                  <c16:uniqueId val="{00000164-2447-4186-A191-67B568E7B8BE}"/>
                </c:ext>
              </c:extLst>
            </c:dLbl>
            <c:dLbl>
              <c:idx val="357"/>
              <c:delete val="1"/>
              <c:extLst>
                <c:ext xmlns:c15="http://schemas.microsoft.com/office/drawing/2012/chart" uri="{CE6537A1-D6FC-4f65-9D91-7224C49458BB}"/>
                <c:ext xmlns:c16="http://schemas.microsoft.com/office/drawing/2014/chart" uri="{C3380CC4-5D6E-409C-BE32-E72D297353CC}">
                  <c16:uniqueId val="{00000165-2447-4186-A191-67B568E7B8BE}"/>
                </c:ext>
              </c:extLst>
            </c:dLbl>
            <c:dLbl>
              <c:idx val="358"/>
              <c:delete val="1"/>
              <c:extLst>
                <c:ext xmlns:c15="http://schemas.microsoft.com/office/drawing/2012/chart" uri="{CE6537A1-D6FC-4f65-9D91-7224C49458BB}"/>
                <c:ext xmlns:c16="http://schemas.microsoft.com/office/drawing/2014/chart" uri="{C3380CC4-5D6E-409C-BE32-E72D297353CC}">
                  <c16:uniqueId val="{00000166-2447-4186-A191-67B568E7B8BE}"/>
                </c:ext>
              </c:extLst>
            </c:dLbl>
            <c:dLbl>
              <c:idx val="359"/>
              <c:delete val="1"/>
              <c:extLst>
                <c:ext xmlns:c15="http://schemas.microsoft.com/office/drawing/2012/chart" uri="{CE6537A1-D6FC-4f65-9D91-7224C49458BB}"/>
                <c:ext xmlns:c16="http://schemas.microsoft.com/office/drawing/2014/chart" uri="{C3380CC4-5D6E-409C-BE32-E72D297353CC}">
                  <c16:uniqueId val="{00000167-2447-4186-A191-67B568E7B8BE}"/>
                </c:ext>
              </c:extLst>
            </c:dLbl>
            <c:dLbl>
              <c:idx val="360"/>
              <c:delete val="1"/>
              <c:extLst>
                <c:ext xmlns:c15="http://schemas.microsoft.com/office/drawing/2012/chart" uri="{CE6537A1-D6FC-4f65-9D91-7224C49458BB}"/>
                <c:ext xmlns:c16="http://schemas.microsoft.com/office/drawing/2014/chart" uri="{C3380CC4-5D6E-409C-BE32-E72D297353CC}">
                  <c16:uniqueId val="{00000168-2447-4186-A191-67B568E7B8BE}"/>
                </c:ext>
              </c:extLst>
            </c:dLbl>
            <c:dLbl>
              <c:idx val="361"/>
              <c:delete val="1"/>
              <c:extLst>
                <c:ext xmlns:c15="http://schemas.microsoft.com/office/drawing/2012/chart" uri="{CE6537A1-D6FC-4f65-9D91-7224C49458BB}"/>
                <c:ext xmlns:c16="http://schemas.microsoft.com/office/drawing/2014/chart" uri="{C3380CC4-5D6E-409C-BE32-E72D297353CC}">
                  <c16:uniqueId val="{00000169-2447-4186-A191-67B568E7B8BE}"/>
                </c:ext>
              </c:extLst>
            </c:dLbl>
            <c:dLbl>
              <c:idx val="362"/>
              <c:delete val="1"/>
              <c:extLst>
                <c:ext xmlns:c15="http://schemas.microsoft.com/office/drawing/2012/chart" uri="{CE6537A1-D6FC-4f65-9D91-7224C49458BB}"/>
                <c:ext xmlns:c16="http://schemas.microsoft.com/office/drawing/2014/chart" uri="{C3380CC4-5D6E-409C-BE32-E72D297353CC}">
                  <c16:uniqueId val="{0000016A-2447-4186-A191-67B568E7B8BE}"/>
                </c:ext>
              </c:extLst>
            </c:dLbl>
            <c:dLbl>
              <c:idx val="363"/>
              <c:delete val="1"/>
              <c:extLst>
                <c:ext xmlns:c15="http://schemas.microsoft.com/office/drawing/2012/chart" uri="{CE6537A1-D6FC-4f65-9D91-7224C49458BB}"/>
                <c:ext xmlns:c16="http://schemas.microsoft.com/office/drawing/2014/chart" uri="{C3380CC4-5D6E-409C-BE32-E72D297353CC}">
                  <c16:uniqueId val="{0000016B-2447-4186-A191-67B568E7B8BE}"/>
                </c:ext>
              </c:extLst>
            </c:dLbl>
            <c:dLbl>
              <c:idx val="364"/>
              <c:delete val="1"/>
              <c:extLst>
                <c:ext xmlns:c15="http://schemas.microsoft.com/office/drawing/2012/chart" uri="{CE6537A1-D6FC-4f65-9D91-7224C49458BB}"/>
                <c:ext xmlns:c16="http://schemas.microsoft.com/office/drawing/2014/chart" uri="{C3380CC4-5D6E-409C-BE32-E72D297353CC}">
                  <c16:uniqueId val="{0000016C-2447-4186-A191-67B568E7B8BE}"/>
                </c:ext>
              </c:extLst>
            </c:dLbl>
            <c:dLbl>
              <c:idx val="365"/>
              <c:delete val="1"/>
              <c:extLst>
                <c:ext xmlns:c15="http://schemas.microsoft.com/office/drawing/2012/chart" uri="{CE6537A1-D6FC-4f65-9D91-7224C49458BB}"/>
                <c:ext xmlns:c16="http://schemas.microsoft.com/office/drawing/2014/chart" uri="{C3380CC4-5D6E-409C-BE32-E72D297353CC}">
                  <c16:uniqueId val="{0000016D-2447-4186-A191-67B568E7B8BE}"/>
                </c:ext>
              </c:extLst>
            </c:dLbl>
            <c:dLbl>
              <c:idx val="366"/>
              <c:delete val="1"/>
              <c:extLst>
                <c:ext xmlns:c15="http://schemas.microsoft.com/office/drawing/2012/chart" uri="{CE6537A1-D6FC-4f65-9D91-7224C49458BB}"/>
                <c:ext xmlns:c16="http://schemas.microsoft.com/office/drawing/2014/chart" uri="{C3380CC4-5D6E-409C-BE32-E72D297353CC}">
                  <c16:uniqueId val="{0000016E-2447-4186-A191-67B568E7B8BE}"/>
                </c:ext>
              </c:extLst>
            </c:dLbl>
            <c:dLbl>
              <c:idx val="367"/>
              <c:delete val="1"/>
              <c:extLst>
                <c:ext xmlns:c15="http://schemas.microsoft.com/office/drawing/2012/chart" uri="{CE6537A1-D6FC-4f65-9D91-7224C49458BB}"/>
                <c:ext xmlns:c16="http://schemas.microsoft.com/office/drawing/2014/chart" uri="{C3380CC4-5D6E-409C-BE32-E72D297353CC}">
                  <c16:uniqueId val="{0000016F-2447-4186-A191-67B568E7B8BE}"/>
                </c:ext>
              </c:extLst>
            </c:dLbl>
            <c:dLbl>
              <c:idx val="368"/>
              <c:delete val="1"/>
              <c:extLst>
                <c:ext xmlns:c15="http://schemas.microsoft.com/office/drawing/2012/chart" uri="{CE6537A1-D6FC-4f65-9D91-7224C49458BB}"/>
                <c:ext xmlns:c16="http://schemas.microsoft.com/office/drawing/2014/chart" uri="{C3380CC4-5D6E-409C-BE32-E72D297353CC}">
                  <c16:uniqueId val="{00000170-2447-4186-A191-67B568E7B8BE}"/>
                </c:ext>
              </c:extLst>
            </c:dLbl>
            <c:dLbl>
              <c:idx val="369"/>
              <c:delete val="1"/>
              <c:extLst>
                <c:ext xmlns:c15="http://schemas.microsoft.com/office/drawing/2012/chart" uri="{CE6537A1-D6FC-4f65-9D91-7224C49458BB}"/>
                <c:ext xmlns:c16="http://schemas.microsoft.com/office/drawing/2014/chart" uri="{C3380CC4-5D6E-409C-BE32-E72D297353CC}">
                  <c16:uniqueId val="{00000171-2447-4186-A191-67B568E7B8BE}"/>
                </c:ext>
              </c:extLst>
            </c:dLbl>
            <c:dLbl>
              <c:idx val="370"/>
              <c:delete val="1"/>
              <c:extLst>
                <c:ext xmlns:c15="http://schemas.microsoft.com/office/drawing/2012/chart" uri="{CE6537A1-D6FC-4f65-9D91-7224C49458BB}"/>
                <c:ext xmlns:c16="http://schemas.microsoft.com/office/drawing/2014/chart" uri="{C3380CC4-5D6E-409C-BE32-E72D297353CC}">
                  <c16:uniqueId val="{00000172-2447-4186-A191-67B568E7B8BE}"/>
                </c:ext>
              </c:extLst>
            </c:dLbl>
            <c:dLbl>
              <c:idx val="371"/>
              <c:delete val="1"/>
              <c:extLst>
                <c:ext xmlns:c15="http://schemas.microsoft.com/office/drawing/2012/chart" uri="{CE6537A1-D6FC-4f65-9D91-7224C49458BB}"/>
                <c:ext xmlns:c16="http://schemas.microsoft.com/office/drawing/2014/chart" uri="{C3380CC4-5D6E-409C-BE32-E72D297353CC}">
                  <c16:uniqueId val="{00000173-2447-4186-A191-67B568E7B8BE}"/>
                </c:ext>
              </c:extLst>
            </c:dLbl>
            <c:dLbl>
              <c:idx val="372"/>
              <c:delete val="1"/>
              <c:extLst>
                <c:ext xmlns:c15="http://schemas.microsoft.com/office/drawing/2012/chart" uri="{CE6537A1-D6FC-4f65-9D91-7224C49458BB}"/>
                <c:ext xmlns:c16="http://schemas.microsoft.com/office/drawing/2014/chart" uri="{C3380CC4-5D6E-409C-BE32-E72D297353CC}">
                  <c16:uniqueId val="{00000174-2447-4186-A191-67B568E7B8BE}"/>
                </c:ext>
              </c:extLst>
            </c:dLbl>
            <c:dLbl>
              <c:idx val="373"/>
              <c:delete val="1"/>
              <c:extLst>
                <c:ext xmlns:c15="http://schemas.microsoft.com/office/drawing/2012/chart" uri="{CE6537A1-D6FC-4f65-9D91-7224C49458BB}"/>
                <c:ext xmlns:c16="http://schemas.microsoft.com/office/drawing/2014/chart" uri="{C3380CC4-5D6E-409C-BE32-E72D297353CC}">
                  <c16:uniqueId val="{00000175-2447-4186-A191-67B568E7B8BE}"/>
                </c:ext>
              </c:extLst>
            </c:dLbl>
            <c:dLbl>
              <c:idx val="374"/>
              <c:delete val="1"/>
              <c:extLst>
                <c:ext xmlns:c15="http://schemas.microsoft.com/office/drawing/2012/chart" uri="{CE6537A1-D6FC-4f65-9D91-7224C49458BB}"/>
                <c:ext xmlns:c16="http://schemas.microsoft.com/office/drawing/2014/chart" uri="{C3380CC4-5D6E-409C-BE32-E72D297353CC}">
                  <c16:uniqueId val="{00000176-2447-4186-A191-67B568E7B8BE}"/>
                </c:ext>
              </c:extLst>
            </c:dLbl>
            <c:dLbl>
              <c:idx val="375"/>
              <c:delete val="1"/>
              <c:extLst>
                <c:ext xmlns:c15="http://schemas.microsoft.com/office/drawing/2012/chart" uri="{CE6537A1-D6FC-4f65-9D91-7224C49458BB}"/>
                <c:ext xmlns:c16="http://schemas.microsoft.com/office/drawing/2014/chart" uri="{C3380CC4-5D6E-409C-BE32-E72D297353CC}">
                  <c16:uniqueId val="{00000177-2447-4186-A191-67B568E7B8BE}"/>
                </c:ext>
              </c:extLst>
            </c:dLbl>
            <c:dLbl>
              <c:idx val="376"/>
              <c:delete val="1"/>
              <c:extLst>
                <c:ext xmlns:c15="http://schemas.microsoft.com/office/drawing/2012/chart" uri="{CE6537A1-D6FC-4f65-9D91-7224C49458BB}"/>
                <c:ext xmlns:c16="http://schemas.microsoft.com/office/drawing/2014/chart" uri="{C3380CC4-5D6E-409C-BE32-E72D297353CC}">
                  <c16:uniqueId val="{00000178-2447-4186-A191-67B568E7B8BE}"/>
                </c:ext>
              </c:extLst>
            </c:dLbl>
            <c:dLbl>
              <c:idx val="377"/>
              <c:delete val="1"/>
              <c:extLst>
                <c:ext xmlns:c15="http://schemas.microsoft.com/office/drawing/2012/chart" uri="{CE6537A1-D6FC-4f65-9D91-7224C49458BB}"/>
                <c:ext xmlns:c16="http://schemas.microsoft.com/office/drawing/2014/chart" uri="{C3380CC4-5D6E-409C-BE32-E72D297353CC}">
                  <c16:uniqueId val="{00000179-2447-4186-A191-67B568E7B8BE}"/>
                </c:ext>
              </c:extLst>
            </c:dLbl>
            <c:dLbl>
              <c:idx val="378"/>
              <c:delete val="1"/>
              <c:extLst>
                <c:ext xmlns:c15="http://schemas.microsoft.com/office/drawing/2012/chart" uri="{CE6537A1-D6FC-4f65-9D91-7224C49458BB}"/>
                <c:ext xmlns:c16="http://schemas.microsoft.com/office/drawing/2014/chart" uri="{C3380CC4-5D6E-409C-BE32-E72D297353CC}">
                  <c16:uniqueId val="{0000017A-2447-4186-A191-67B568E7B8BE}"/>
                </c:ext>
              </c:extLst>
            </c:dLbl>
            <c:dLbl>
              <c:idx val="379"/>
              <c:delete val="1"/>
              <c:extLst>
                <c:ext xmlns:c15="http://schemas.microsoft.com/office/drawing/2012/chart" uri="{CE6537A1-D6FC-4f65-9D91-7224C49458BB}"/>
                <c:ext xmlns:c16="http://schemas.microsoft.com/office/drawing/2014/chart" uri="{C3380CC4-5D6E-409C-BE32-E72D297353CC}">
                  <c16:uniqueId val="{0000017B-2447-4186-A191-67B568E7B8BE}"/>
                </c:ext>
              </c:extLst>
            </c:dLbl>
            <c:dLbl>
              <c:idx val="380"/>
              <c:delete val="1"/>
              <c:extLst>
                <c:ext xmlns:c15="http://schemas.microsoft.com/office/drawing/2012/chart" uri="{CE6537A1-D6FC-4f65-9D91-7224C49458BB}"/>
                <c:ext xmlns:c16="http://schemas.microsoft.com/office/drawing/2014/chart" uri="{C3380CC4-5D6E-409C-BE32-E72D297353CC}">
                  <c16:uniqueId val="{0000017C-2447-4186-A191-67B568E7B8BE}"/>
                </c:ext>
              </c:extLst>
            </c:dLbl>
            <c:dLbl>
              <c:idx val="381"/>
              <c:delete val="1"/>
              <c:extLst>
                <c:ext xmlns:c15="http://schemas.microsoft.com/office/drawing/2012/chart" uri="{CE6537A1-D6FC-4f65-9D91-7224C49458BB}"/>
                <c:ext xmlns:c16="http://schemas.microsoft.com/office/drawing/2014/chart" uri="{C3380CC4-5D6E-409C-BE32-E72D297353CC}">
                  <c16:uniqueId val="{0000017D-2447-4186-A191-67B568E7B8BE}"/>
                </c:ext>
              </c:extLst>
            </c:dLbl>
            <c:dLbl>
              <c:idx val="382"/>
              <c:delete val="1"/>
              <c:extLst>
                <c:ext xmlns:c15="http://schemas.microsoft.com/office/drawing/2012/chart" uri="{CE6537A1-D6FC-4f65-9D91-7224C49458BB}"/>
                <c:ext xmlns:c16="http://schemas.microsoft.com/office/drawing/2014/chart" uri="{C3380CC4-5D6E-409C-BE32-E72D297353CC}">
                  <c16:uniqueId val="{0000017E-2447-4186-A191-67B568E7B8BE}"/>
                </c:ext>
              </c:extLst>
            </c:dLbl>
            <c:dLbl>
              <c:idx val="383"/>
              <c:delete val="1"/>
              <c:extLst>
                <c:ext xmlns:c15="http://schemas.microsoft.com/office/drawing/2012/chart" uri="{CE6537A1-D6FC-4f65-9D91-7224C49458BB}"/>
                <c:ext xmlns:c16="http://schemas.microsoft.com/office/drawing/2014/chart" uri="{C3380CC4-5D6E-409C-BE32-E72D297353CC}">
                  <c16:uniqueId val="{0000017F-2447-4186-A191-67B568E7B8BE}"/>
                </c:ext>
              </c:extLst>
            </c:dLbl>
            <c:dLbl>
              <c:idx val="384"/>
              <c:delete val="1"/>
              <c:extLst>
                <c:ext xmlns:c15="http://schemas.microsoft.com/office/drawing/2012/chart" uri="{CE6537A1-D6FC-4f65-9D91-7224C49458BB}"/>
                <c:ext xmlns:c16="http://schemas.microsoft.com/office/drawing/2014/chart" uri="{C3380CC4-5D6E-409C-BE32-E72D297353CC}">
                  <c16:uniqueId val="{00000180-2447-4186-A191-67B568E7B8BE}"/>
                </c:ext>
              </c:extLst>
            </c:dLbl>
            <c:dLbl>
              <c:idx val="385"/>
              <c:delete val="1"/>
              <c:extLst>
                <c:ext xmlns:c15="http://schemas.microsoft.com/office/drawing/2012/chart" uri="{CE6537A1-D6FC-4f65-9D91-7224C49458BB}"/>
                <c:ext xmlns:c16="http://schemas.microsoft.com/office/drawing/2014/chart" uri="{C3380CC4-5D6E-409C-BE32-E72D297353CC}">
                  <c16:uniqueId val="{00000181-2447-4186-A191-67B568E7B8BE}"/>
                </c:ext>
              </c:extLst>
            </c:dLbl>
            <c:dLbl>
              <c:idx val="386"/>
              <c:delete val="1"/>
              <c:extLst>
                <c:ext xmlns:c15="http://schemas.microsoft.com/office/drawing/2012/chart" uri="{CE6537A1-D6FC-4f65-9D91-7224C49458BB}"/>
                <c:ext xmlns:c16="http://schemas.microsoft.com/office/drawing/2014/chart" uri="{C3380CC4-5D6E-409C-BE32-E72D297353CC}">
                  <c16:uniqueId val="{00000182-2447-4186-A191-67B568E7B8BE}"/>
                </c:ext>
              </c:extLst>
            </c:dLbl>
            <c:dLbl>
              <c:idx val="387"/>
              <c:delete val="1"/>
              <c:extLst>
                <c:ext xmlns:c15="http://schemas.microsoft.com/office/drawing/2012/chart" uri="{CE6537A1-D6FC-4f65-9D91-7224C49458BB}"/>
                <c:ext xmlns:c16="http://schemas.microsoft.com/office/drawing/2014/chart" uri="{C3380CC4-5D6E-409C-BE32-E72D297353CC}">
                  <c16:uniqueId val="{00000183-2447-4186-A191-67B568E7B8BE}"/>
                </c:ext>
              </c:extLst>
            </c:dLbl>
            <c:dLbl>
              <c:idx val="388"/>
              <c:delete val="1"/>
              <c:extLst>
                <c:ext xmlns:c15="http://schemas.microsoft.com/office/drawing/2012/chart" uri="{CE6537A1-D6FC-4f65-9D91-7224C49458BB}"/>
                <c:ext xmlns:c16="http://schemas.microsoft.com/office/drawing/2014/chart" uri="{C3380CC4-5D6E-409C-BE32-E72D297353CC}">
                  <c16:uniqueId val="{00000184-2447-4186-A191-67B568E7B8BE}"/>
                </c:ext>
              </c:extLst>
            </c:dLbl>
            <c:dLbl>
              <c:idx val="389"/>
              <c:delete val="1"/>
              <c:extLst>
                <c:ext xmlns:c15="http://schemas.microsoft.com/office/drawing/2012/chart" uri="{CE6537A1-D6FC-4f65-9D91-7224C49458BB}"/>
                <c:ext xmlns:c16="http://schemas.microsoft.com/office/drawing/2014/chart" uri="{C3380CC4-5D6E-409C-BE32-E72D297353CC}">
                  <c16:uniqueId val="{00000185-2447-4186-A191-67B568E7B8BE}"/>
                </c:ext>
              </c:extLst>
            </c:dLbl>
            <c:dLbl>
              <c:idx val="390"/>
              <c:delete val="1"/>
              <c:extLst>
                <c:ext xmlns:c15="http://schemas.microsoft.com/office/drawing/2012/chart" uri="{CE6537A1-D6FC-4f65-9D91-7224C49458BB}"/>
                <c:ext xmlns:c16="http://schemas.microsoft.com/office/drawing/2014/chart" uri="{C3380CC4-5D6E-409C-BE32-E72D297353CC}">
                  <c16:uniqueId val="{00000186-2447-4186-A191-67B568E7B8BE}"/>
                </c:ext>
              </c:extLst>
            </c:dLbl>
            <c:dLbl>
              <c:idx val="391"/>
              <c:delete val="1"/>
              <c:extLst>
                <c:ext xmlns:c15="http://schemas.microsoft.com/office/drawing/2012/chart" uri="{CE6537A1-D6FC-4f65-9D91-7224C49458BB}"/>
                <c:ext xmlns:c16="http://schemas.microsoft.com/office/drawing/2014/chart" uri="{C3380CC4-5D6E-409C-BE32-E72D297353CC}">
                  <c16:uniqueId val="{00000187-2447-4186-A191-67B568E7B8BE}"/>
                </c:ext>
              </c:extLst>
            </c:dLbl>
            <c:dLbl>
              <c:idx val="392"/>
              <c:delete val="1"/>
              <c:extLst>
                <c:ext xmlns:c15="http://schemas.microsoft.com/office/drawing/2012/chart" uri="{CE6537A1-D6FC-4f65-9D91-7224C49458BB}"/>
                <c:ext xmlns:c16="http://schemas.microsoft.com/office/drawing/2014/chart" uri="{C3380CC4-5D6E-409C-BE32-E72D297353CC}">
                  <c16:uniqueId val="{00000188-2447-4186-A191-67B568E7B8BE}"/>
                </c:ext>
              </c:extLst>
            </c:dLbl>
            <c:dLbl>
              <c:idx val="393"/>
              <c:delete val="1"/>
              <c:extLst>
                <c:ext xmlns:c15="http://schemas.microsoft.com/office/drawing/2012/chart" uri="{CE6537A1-D6FC-4f65-9D91-7224C49458BB}"/>
                <c:ext xmlns:c16="http://schemas.microsoft.com/office/drawing/2014/chart" uri="{C3380CC4-5D6E-409C-BE32-E72D297353CC}">
                  <c16:uniqueId val="{00000189-2447-4186-A191-67B568E7B8BE}"/>
                </c:ext>
              </c:extLst>
            </c:dLbl>
            <c:dLbl>
              <c:idx val="394"/>
              <c:delete val="1"/>
              <c:extLst>
                <c:ext xmlns:c15="http://schemas.microsoft.com/office/drawing/2012/chart" uri="{CE6537A1-D6FC-4f65-9D91-7224C49458BB}"/>
                <c:ext xmlns:c16="http://schemas.microsoft.com/office/drawing/2014/chart" uri="{C3380CC4-5D6E-409C-BE32-E72D297353CC}">
                  <c16:uniqueId val="{0000018A-2447-4186-A191-67B568E7B8BE}"/>
                </c:ext>
              </c:extLst>
            </c:dLbl>
            <c:dLbl>
              <c:idx val="395"/>
              <c:delete val="1"/>
              <c:extLst>
                <c:ext xmlns:c15="http://schemas.microsoft.com/office/drawing/2012/chart" uri="{CE6537A1-D6FC-4f65-9D91-7224C49458BB}"/>
                <c:ext xmlns:c16="http://schemas.microsoft.com/office/drawing/2014/chart" uri="{C3380CC4-5D6E-409C-BE32-E72D297353CC}">
                  <c16:uniqueId val="{0000018B-2447-4186-A191-67B568E7B8BE}"/>
                </c:ext>
              </c:extLst>
            </c:dLbl>
            <c:dLbl>
              <c:idx val="396"/>
              <c:delete val="1"/>
              <c:extLst>
                <c:ext xmlns:c15="http://schemas.microsoft.com/office/drawing/2012/chart" uri="{CE6537A1-D6FC-4f65-9D91-7224C49458BB}"/>
                <c:ext xmlns:c16="http://schemas.microsoft.com/office/drawing/2014/chart" uri="{C3380CC4-5D6E-409C-BE32-E72D297353CC}">
                  <c16:uniqueId val="{0000018C-2447-4186-A191-67B568E7B8BE}"/>
                </c:ext>
              </c:extLst>
            </c:dLbl>
            <c:dLbl>
              <c:idx val="397"/>
              <c:delete val="1"/>
              <c:extLst>
                <c:ext xmlns:c15="http://schemas.microsoft.com/office/drawing/2012/chart" uri="{CE6537A1-D6FC-4f65-9D91-7224C49458BB}"/>
                <c:ext xmlns:c16="http://schemas.microsoft.com/office/drawing/2014/chart" uri="{C3380CC4-5D6E-409C-BE32-E72D297353CC}">
                  <c16:uniqueId val="{0000018D-2447-4186-A191-67B568E7B8BE}"/>
                </c:ext>
              </c:extLst>
            </c:dLbl>
            <c:dLbl>
              <c:idx val="398"/>
              <c:delete val="1"/>
              <c:extLst>
                <c:ext xmlns:c15="http://schemas.microsoft.com/office/drawing/2012/chart" uri="{CE6537A1-D6FC-4f65-9D91-7224C49458BB}"/>
                <c:ext xmlns:c16="http://schemas.microsoft.com/office/drawing/2014/chart" uri="{C3380CC4-5D6E-409C-BE32-E72D297353CC}">
                  <c16:uniqueId val="{0000018E-2447-4186-A191-67B568E7B8BE}"/>
                </c:ext>
              </c:extLst>
            </c:dLbl>
            <c:dLbl>
              <c:idx val="399"/>
              <c:delete val="1"/>
              <c:extLst>
                <c:ext xmlns:c15="http://schemas.microsoft.com/office/drawing/2012/chart" uri="{CE6537A1-D6FC-4f65-9D91-7224C49458BB}"/>
                <c:ext xmlns:c16="http://schemas.microsoft.com/office/drawing/2014/chart" uri="{C3380CC4-5D6E-409C-BE32-E72D297353CC}">
                  <c16:uniqueId val="{0000018F-2447-4186-A191-67B568E7B8BE}"/>
                </c:ext>
              </c:extLst>
            </c:dLbl>
            <c:dLbl>
              <c:idx val="400"/>
              <c:delete val="1"/>
              <c:extLst>
                <c:ext xmlns:c15="http://schemas.microsoft.com/office/drawing/2012/chart" uri="{CE6537A1-D6FC-4f65-9D91-7224C49458BB}"/>
                <c:ext xmlns:c16="http://schemas.microsoft.com/office/drawing/2014/chart" uri="{C3380CC4-5D6E-409C-BE32-E72D297353CC}">
                  <c16:uniqueId val="{00000190-2447-4186-A191-67B568E7B8BE}"/>
                </c:ext>
              </c:extLst>
            </c:dLbl>
            <c:dLbl>
              <c:idx val="401"/>
              <c:delete val="1"/>
              <c:extLst>
                <c:ext xmlns:c15="http://schemas.microsoft.com/office/drawing/2012/chart" uri="{CE6537A1-D6FC-4f65-9D91-7224C49458BB}"/>
                <c:ext xmlns:c16="http://schemas.microsoft.com/office/drawing/2014/chart" uri="{C3380CC4-5D6E-409C-BE32-E72D297353CC}">
                  <c16:uniqueId val="{00000191-2447-4186-A191-67B568E7B8BE}"/>
                </c:ext>
              </c:extLst>
            </c:dLbl>
            <c:dLbl>
              <c:idx val="402"/>
              <c:delete val="1"/>
              <c:extLst>
                <c:ext xmlns:c15="http://schemas.microsoft.com/office/drawing/2012/chart" uri="{CE6537A1-D6FC-4f65-9D91-7224C49458BB}"/>
                <c:ext xmlns:c16="http://schemas.microsoft.com/office/drawing/2014/chart" uri="{C3380CC4-5D6E-409C-BE32-E72D297353CC}">
                  <c16:uniqueId val="{00000192-2447-4186-A191-67B568E7B8BE}"/>
                </c:ext>
              </c:extLst>
            </c:dLbl>
            <c:dLbl>
              <c:idx val="403"/>
              <c:delete val="1"/>
              <c:extLst>
                <c:ext xmlns:c15="http://schemas.microsoft.com/office/drawing/2012/chart" uri="{CE6537A1-D6FC-4f65-9D91-7224C49458BB}"/>
                <c:ext xmlns:c16="http://schemas.microsoft.com/office/drawing/2014/chart" uri="{C3380CC4-5D6E-409C-BE32-E72D297353CC}">
                  <c16:uniqueId val="{00000193-2447-4186-A191-67B568E7B8BE}"/>
                </c:ext>
              </c:extLst>
            </c:dLbl>
            <c:dLbl>
              <c:idx val="404"/>
              <c:delete val="1"/>
              <c:extLst>
                <c:ext xmlns:c15="http://schemas.microsoft.com/office/drawing/2012/chart" uri="{CE6537A1-D6FC-4f65-9D91-7224C49458BB}"/>
                <c:ext xmlns:c16="http://schemas.microsoft.com/office/drawing/2014/chart" uri="{C3380CC4-5D6E-409C-BE32-E72D297353CC}">
                  <c16:uniqueId val="{00000194-2447-4186-A191-67B568E7B8BE}"/>
                </c:ext>
              </c:extLst>
            </c:dLbl>
            <c:dLbl>
              <c:idx val="405"/>
              <c:delete val="1"/>
              <c:extLst>
                <c:ext xmlns:c15="http://schemas.microsoft.com/office/drawing/2012/chart" uri="{CE6537A1-D6FC-4f65-9D91-7224C49458BB}"/>
                <c:ext xmlns:c16="http://schemas.microsoft.com/office/drawing/2014/chart" uri="{C3380CC4-5D6E-409C-BE32-E72D297353CC}">
                  <c16:uniqueId val="{00000195-2447-4186-A191-67B568E7B8BE}"/>
                </c:ext>
              </c:extLst>
            </c:dLbl>
            <c:dLbl>
              <c:idx val="406"/>
              <c:delete val="1"/>
              <c:extLst>
                <c:ext xmlns:c15="http://schemas.microsoft.com/office/drawing/2012/chart" uri="{CE6537A1-D6FC-4f65-9D91-7224C49458BB}"/>
                <c:ext xmlns:c16="http://schemas.microsoft.com/office/drawing/2014/chart" uri="{C3380CC4-5D6E-409C-BE32-E72D297353CC}">
                  <c16:uniqueId val="{00000196-2447-4186-A191-67B568E7B8BE}"/>
                </c:ext>
              </c:extLst>
            </c:dLbl>
            <c:dLbl>
              <c:idx val="407"/>
              <c:delete val="1"/>
              <c:extLst>
                <c:ext xmlns:c15="http://schemas.microsoft.com/office/drawing/2012/chart" uri="{CE6537A1-D6FC-4f65-9D91-7224C49458BB}"/>
                <c:ext xmlns:c16="http://schemas.microsoft.com/office/drawing/2014/chart" uri="{C3380CC4-5D6E-409C-BE32-E72D297353CC}">
                  <c16:uniqueId val="{00000197-2447-4186-A191-67B568E7B8BE}"/>
                </c:ext>
              </c:extLst>
            </c:dLbl>
            <c:dLbl>
              <c:idx val="408"/>
              <c:delete val="1"/>
              <c:extLst>
                <c:ext xmlns:c15="http://schemas.microsoft.com/office/drawing/2012/chart" uri="{CE6537A1-D6FC-4f65-9D91-7224C49458BB}"/>
                <c:ext xmlns:c16="http://schemas.microsoft.com/office/drawing/2014/chart" uri="{C3380CC4-5D6E-409C-BE32-E72D297353CC}">
                  <c16:uniqueId val="{00000198-2447-4186-A191-67B568E7B8BE}"/>
                </c:ext>
              </c:extLst>
            </c:dLbl>
            <c:dLbl>
              <c:idx val="409"/>
              <c:delete val="1"/>
              <c:extLst>
                <c:ext xmlns:c15="http://schemas.microsoft.com/office/drawing/2012/chart" uri="{CE6537A1-D6FC-4f65-9D91-7224C49458BB}"/>
                <c:ext xmlns:c16="http://schemas.microsoft.com/office/drawing/2014/chart" uri="{C3380CC4-5D6E-409C-BE32-E72D297353CC}">
                  <c16:uniqueId val="{00000199-2447-4186-A191-67B568E7B8BE}"/>
                </c:ext>
              </c:extLst>
            </c:dLbl>
            <c:dLbl>
              <c:idx val="410"/>
              <c:delete val="1"/>
              <c:extLst>
                <c:ext xmlns:c15="http://schemas.microsoft.com/office/drawing/2012/chart" uri="{CE6537A1-D6FC-4f65-9D91-7224C49458BB}"/>
                <c:ext xmlns:c16="http://schemas.microsoft.com/office/drawing/2014/chart" uri="{C3380CC4-5D6E-409C-BE32-E72D297353CC}">
                  <c16:uniqueId val="{0000019A-2447-4186-A191-67B568E7B8BE}"/>
                </c:ext>
              </c:extLst>
            </c:dLbl>
            <c:dLbl>
              <c:idx val="411"/>
              <c:delete val="1"/>
              <c:extLst>
                <c:ext xmlns:c15="http://schemas.microsoft.com/office/drawing/2012/chart" uri="{CE6537A1-D6FC-4f65-9D91-7224C49458BB}"/>
                <c:ext xmlns:c16="http://schemas.microsoft.com/office/drawing/2014/chart" uri="{C3380CC4-5D6E-409C-BE32-E72D297353CC}">
                  <c16:uniqueId val="{0000019B-2447-4186-A191-67B568E7B8BE}"/>
                </c:ext>
              </c:extLst>
            </c:dLbl>
            <c:dLbl>
              <c:idx val="412"/>
              <c:delete val="1"/>
              <c:extLst>
                <c:ext xmlns:c15="http://schemas.microsoft.com/office/drawing/2012/chart" uri="{CE6537A1-D6FC-4f65-9D91-7224C49458BB}"/>
                <c:ext xmlns:c16="http://schemas.microsoft.com/office/drawing/2014/chart" uri="{C3380CC4-5D6E-409C-BE32-E72D297353CC}">
                  <c16:uniqueId val="{0000019C-2447-4186-A191-67B568E7B8BE}"/>
                </c:ext>
              </c:extLst>
            </c:dLbl>
            <c:dLbl>
              <c:idx val="413"/>
              <c:delete val="1"/>
              <c:extLst>
                <c:ext xmlns:c15="http://schemas.microsoft.com/office/drawing/2012/chart" uri="{CE6537A1-D6FC-4f65-9D91-7224C49458BB}"/>
                <c:ext xmlns:c16="http://schemas.microsoft.com/office/drawing/2014/chart" uri="{C3380CC4-5D6E-409C-BE32-E72D297353CC}">
                  <c16:uniqueId val="{0000019D-2447-4186-A191-67B568E7B8BE}"/>
                </c:ext>
              </c:extLst>
            </c:dLbl>
            <c:dLbl>
              <c:idx val="414"/>
              <c:delete val="1"/>
              <c:extLst>
                <c:ext xmlns:c15="http://schemas.microsoft.com/office/drawing/2012/chart" uri="{CE6537A1-D6FC-4f65-9D91-7224C49458BB}"/>
                <c:ext xmlns:c16="http://schemas.microsoft.com/office/drawing/2014/chart" uri="{C3380CC4-5D6E-409C-BE32-E72D297353CC}">
                  <c16:uniqueId val="{0000019E-2447-4186-A191-67B568E7B8BE}"/>
                </c:ext>
              </c:extLst>
            </c:dLbl>
            <c:dLbl>
              <c:idx val="415"/>
              <c:delete val="1"/>
              <c:extLst>
                <c:ext xmlns:c15="http://schemas.microsoft.com/office/drawing/2012/chart" uri="{CE6537A1-D6FC-4f65-9D91-7224C49458BB}"/>
                <c:ext xmlns:c16="http://schemas.microsoft.com/office/drawing/2014/chart" uri="{C3380CC4-5D6E-409C-BE32-E72D297353CC}">
                  <c16:uniqueId val="{0000019F-2447-4186-A191-67B568E7B8BE}"/>
                </c:ext>
              </c:extLst>
            </c:dLbl>
            <c:dLbl>
              <c:idx val="416"/>
              <c:delete val="1"/>
              <c:extLst>
                <c:ext xmlns:c15="http://schemas.microsoft.com/office/drawing/2012/chart" uri="{CE6537A1-D6FC-4f65-9D91-7224C49458BB}"/>
                <c:ext xmlns:c16="http://schemas.microsoft.com/office/drawing/2014/chart" uri="{C3380CC4-5D6E-409C-BE32-E72D297353CC}">
                  <c16:uniqueId val="{000001A0-2447-4186-A191-67B568E7B8BE}"/>
                </c:ext>
              </c:extLst>
            </c:dLbl>
            <c:dLbl>
              <c:idx val="417"/>
              <c:delete val="1"/>
              <c:extLst>
                <c:ext xmlns:c15="http://schemas.microsoft.com/office/drawing/2012/chart" uri="{CE6537A1-D6FC-4f65-9D91-7224C49458BB}"/>
                <c:ext xmlns:c16="http://schemas.microsoft.com/office/drawing/2014/chart" uri="{C3380CC4-5D6E-409C-BE32-E72D297353CC}">
                  <c16:uniqueId val="{000001A1-2447-4186-A191-67B568E7B8BE}"/>
                </c:ext>
              </c:extLst>
            </c:dLbl>
            <c:dLbl>
              <c:idx val="418"/>
              <c:delete val="1"/>
              <c:extLst>
                <c:ext xmlns:c15="http://schemas.microsoft.com/office/drawing/2012/chart" uri="{CE6537A1-D6FC-4f65-9D91-7224C49458BB}"/>
                <c:ext xmlns:c16="http://schemas.microsoft.com/office/drawing/2014/chart" uri="{C3380CC4-5D6E-409C-BE32-E72D297353CC}">
                  <c16:uniqueId val="{000001A2-2447-4186-A191-67B568E7B8BE}"/>
                </c:ext>
              </c:extLst>
            </c:dLbl>
            <c:dLbl>
              <c:idx val="419"/>
              <c:delete val="1"/>
              <c:extLst>
                <c:ext xmlns:c15="http://schemas.microsoft.com/office/drawing/2012/chart" uri="{CE6537A1-D6FC-4f65-9D91-7224C49458BB}"/>
                <c:ext xmlns:c16="http://schemas.microsoft.com/office/drawing/2014/chart" uri="{C3380CC4-5D6E-409C-BE32-E72D297353CC}">
                  <c16:uniqueId val="{000001A3-2447-4186-A191-67B568E7B8BE}"/>
                </c:ext>
              </c:extLst>
            </c:dLbl>
            <c:dLbl>
              <c:idx val="420"/>
              <c:delete val="1"/>
              <c:extLst>
                <c:ext xmlns:c15="http://schemas.microsoft.com/office/drawing/2012/chart" uri="{CE6537A1-D6FC-4f65-9D91-7224C49458BB}"/>
                <c:ext xmlns:c16="http://schemas.microsoft.com/office/drawing/2014/chart" uri="{C3380CC4-5D6E-409C-BE32-E72D297353CC}">
                  <c16:uniqueId val="{000001A4-2447-4186-A191-67B568E7B8BE}"/>
                </c:ext>
              </c:extLst>
            </c:dLbl>
            <c:dLbl>
              <c:idx val="421"/>
              <c:delete val="1"/>
              <c:extLst>
                <c:ext xmlns:c15="http://schemas.microsoft.com/office/drawing/2012/chart" uri="{CE6537A1-D6FC-4f65-9D91-7224C49458BB}"/>
                <c:ext xmlns:c16="http://schemas.microsoft.com/office/drawing/2014/chart" uri="{C3380CC4-5D6E-409C-BE32-E72D297353CC}">
                  <c16:uniqueId val="{000001A5-2447-4186-A191-67B568E7B8BE}"/>
                </c:ext>
              </c:extLst>
            </c:dLbl>
            <c:dLbl>
              <c:idx val="422"/>
              <c:delete val="1"/>
              <c:extLst>
                <c:ext xmlns:c15="http://schemas.microsoft.com/office/drawing/2012/chart" uri="{CE6537A1-D6FC-4f65-9D91-7224C49458BB}"/>
                <c:ext xmlns:c16="http://schemas.microsoft.com/office/drawing/2014/chart" uri="{C3380CC4-5D6E-409C-BE32-E72D297353CC}">
                  <c16:uniqueId val="{000001A6-2447-4186-A191-67B568E7B8BE}"/>
                </c:ext>
              </c:extLst>
            </c:dLbl>
            <c:dLbl>
              <c:idx val="423"/>
              <c:delete val="1"/>
              <c:extLst>
                <c:ext xmlns:c15="http://schemas.microsoft.com/office/drawing/2012/chart" uri="{CE6537A1-D6FC-4f65-9D91-7224C49458BB}"/>
                <c:ext xmlns:c16="http://schemas.microsoft.com/office/drawing/2014/chart" uri="{C3380CC4-5D6E-409C-BE32-E72D297353CC}">
                  <c16:uniqueId val="{000001A7-2447-4186-A191-67B568E7B8BE}"/>
                </c:ext>
              </c:extLst>
            </c:dLbl>
            <c:dLbl>
              <c:idx val="424"/>
              <c:delete val="1"/>
              <c:extLst>
                <c:ext xmlns:c15="http://schemas.microsoft.com/office/drawing/2012/chart" uri="{CE6537A1-D6FC-4f65-9D91-7224C49458BB}"/>
                <c:ext xmlns:c16="http://schemas.microsoft.com/office/drawing/2014/chart" uri="{C3380CC4-5D6E-409C-BE32-E72D297353CC}">
                  <c16:uniqueId val="{000001A8-2447-4186-A191-67B568E7B8BE}"/>
                </c:ext>
              </c:extLst>
            </c:dLbl>
            <c:dLbl>
              <c:idx val="425"/>
              <c:delete val="1"/>
              <c:extLst>
                <c:ext xmlns:c15="http://schemas.microsoft.com/office/drawing/2012/chart" uri="{CE6537A1-D6FC-4f65-9D91-7224C49458BB}"/>
                <c:ext xmlns:c16="http://schemas.microsoft.com/office/drawing/2014/chart" uri="{C3380CC4-5D6E-409C-BE32-E72D297353CC}">
                  <c16:uniqueId val="{000001A9-2447-4186-A191-67B568E7B8BE}"/>
                </c:ext>
              </c:extLst>
            </c:dLbl>
            <c:dLbl>
              <c:idx val="426"/>
              <c:delete val="1"/>
              <c:extLst>
                <c:ext xmlns:c15="http://schemas.microsoft.com/office/drawing/2012/chart" uri="{CE6537A1-D6FC-4f65-9D91-7224C49458BB}"/>
                <c:ext xmlns:c16="http://schemas.microsoft.com/office/drawing/2014/chart" uri="{C3380CC4-5D6E-409C-BE32-E72D297353CC}">
                  <c16:uniqueId val="{000001AA-2447-4186-A191-67B568E7B8BE}"/>
                </c:ext>
              </c:extLst>
            </c:dLbl>
            <c:dLbl>
              <c:idx val="427"/>
              <c:delete val="1"/>
              <c:extLst>
                <c:ext xmlns:c15="http://schemas.microsoft.com/office/drawing/2012/chart" uri="{CE6537A1-D6FC-4f65-9D91-7224C49458BB}"/>
                <c:ext xmlns:c16="http://schemas.microsoft.com/office/drawing/2014/chart" uri="{C3380CC4-5D6E-409C-BE32-E72D297353CC}">
                  <c16:uniqueId val="{000001AB-2447-4186-A191-67B568E7B8BE}"/>
                </c:ext>
              </c:extLst>
            </c:dLbl>
            <c:dLbl>
              <c:idx val="428"/>
              <c:delete val="1"/>
              <c:extLst>
                <c:ext xmlns:c15="http://schemas.microsoft.com/office/drawing/2012/chart" uri="{CE6537A1-D6FC-4f65-9D91-7224C49458BB}"/>
                <c:ext xmlns:c16="http://schemas.microsoft.com/office/drawing/2014/chart" uri="{C3380CC4-5D6E-409C-BE32-E72D297353CC}">
                  <c16:uniqueId val="{000001AC-2447-4186-A191-67B568E7B8BE}"/>
                </c:ext>
              </c:extLst>
            </c:dLbl>
            <c:dLbl>
              <c:idx val="429"/>
              <c:delete val="1"/>
              <c:extLst>
                <c:ext xmlns:c15="http://schemas.microsoft.com/office/drawing/2012/chart" uri="{CE6537A1-D6FC-4f65-9D91-7224C49458BB}"/>
                <c:ext xmlns:c16="http://schemas.microsoft.com/office/drawing/2014/chart" uri="{C3380CC4-5D6E-409C-BE32-E72D297353CC}">
                  <c16:uniqueId val="{000001AD-2447-4186-A191-67B568E7B8BE}"/>
                </c:ext>
              </c:extLst>
            </c:dLbl>
            <c:dLbl>
              <c:idx val="430"/>
              <c:delete val="1"/>
              <c:extLst>
                <c:ext xmlns:c15="http://schemas.microsoft.com/office/drawing/2012/chart" uri="{CE6537A1-D6FC-4f65-9D91-7224C49458BB}"/>
                <c:ext xmlns:c16="http://schemas.microsoft.com/office/drawing/2014/chart" uri="{C3380CC4-5D6E-409C-BE32-E72D297353CC}">
                  <c16:uniqueId val="{000001AE-2447-4186-A191-67B568E7B8BE}"/>
                </c:ext>
              </c:extLst>
            </c:dLbl>
            <c:dLbl>
              <c:idx val="431"/>
              <c:delete val="1"/>
              <c:extLst>
                <c:ext xmlns:c15="http://schemas.microsoft.com/office/drawing/2012/chart" uri="{CE6537A1-D6FC-4f65-9D91-7224C49458BB}"/>
                <c:ext xmlns:c16="http://schemas.microsoft.com/office/drawing/2014/chart" uri="{C3380CC4-5D6E-409C-BE32-E72D297353CC}">
                  <c16:uniqueId val="{000001AF-2447-4186-A191-67B568E7B8BE}"/>
                </c:ext>
              </c:extLst>
            </c:dLbl>
            <c:dLbl>
              <c:idx val="432"/>
              <c:delete val="1"/>
              <c:extLst>
                <c:ext xmlns:c15="http://schemas.microsoft.com/office/drawing/2012/chart" uri="{CE6537A1-D6FC-4f65-9D91-7224C49458BB}"/>
                <c:ext xmlns:c16="http://schemas.microsoft.com/office/drawing/2014/chart" uri="{C3380CC4-5D6E-409C-BE32-E72D297353CC}">
                  <c16:uniqueId val="{000001B0-2447-4186-A191-67B568E7B8BE}"/>
                </c:ext>
              </c:extLst>
            </c:dLbl>
            <c:dLbl>
              <c:idx val="433"/>
              <c:delete val="1"/>
              <c:extLst>
                <c:ext xmlns:c15="http://schemas.microsoft.com/office/drawing/2012/chart" uri="{CE6537A1-D6FC-4f65-9D91-7224C49458BB}"/>
                <c:ext xmlns:c16="http://schemas.microsoft.com/office/drawing/2014/chart" uri="{C3380CC4-5D6E-409C-BE32-E72D297353CC}">
                  <c16:uniqueId val="{000001B1-2447-4186-A191-67B568E7B8BE}"/>
                </c:ext>
              </c:extLst>
            </c:dLbl>
            <c:dLbl>
              <c:idx val="434"/>
              <c:delete val="1"/>
              <c:extLst>
                <c:ext xmlns:c15="http://schemas.microsoft.com/office/drawing/2012/chart" uri="{CE6537A1-D6FC-4f65-9D91-7224C49458BB}"/>
                <c:ext xmlns:c16="http://schemas.microsoft.com/office/drawing/2014/chart" uri="{C3380CC4-5D6E-409C-BE32-E72D297353CC}">
                  <c16:uniqueId val="{000001B2-2447-4186-A191-67B568E7B8BE}"/>
                </c:ext>
              </c:extLst>
            </c:dLbl>
            <c:dLbl>
              <c:idx val="435"/>
              <c:delete val="1"/>
              <c:extLst>
                <c:ext xmlns:c15="http://schemas.microsoft.com/office/drawing/2012/chart" uri="{CE6537A1-D6FC-4f65-9D91-7224C49458BB}"/>
                <c:ext xmlns:c16="http://schemas.microsoft.com/office/drawing/2014/chart" uri="{C3380CC4-5D6E-409C-BE32-E72D297353CC}">
                  <c16:uniqueId val="{000001B3-2447-4186-A191-67B568E7B8BE}"/>
                </c:ext>
              </c:extLst>
            </c:dLbl>
            <c:dLbl>
              <c:idx val="436"/>
              <c:delete val="1"/>
              <c:extLst>
                <c:ext xmlns:c15="http://schemas.microsoft.com/office/drawing/2012/chart" uri="{CE6537A1-D6FC-4f65-9D91-7224C49458BB}"/>
                <c:ext xmlns:c16="http://schemas.microsoft.com/office/drawing/2014/chart" uri="{C3380CC4-5D6E-409C-BE32-E72D297353CC}">
                  <c16:uniqueId val="{000001B4-2447-4186-A191-67B568E7B8BE}"/>
                </c:ext>
              </c:extLst>
            </c:dLbl>
            <c:dLbl>
              <c:idx val="437"/>
              <c:delete val="1"/>
              <c:extLst>
                <c:ext xmlns:c15="http://schemas.microsoft.com/office/drawing/2012/chart" uri="{CE6537A1-D6FC-4f65-9D91-7224C49458BB}"/>
                <c:ext xmlns:c16="http://schemas.microsoft.com/office/drawing/2014/chart" uri="{C3380CC4-5D6E-409C-BE32-E72D297353CC}">
                  <c16:uniqueId val="{000001B5-2447-4186-A191-67B568E7B8BE}"/>
                </c:ext>
              </c:extLst>
            </c:dLbl>
            <c:dLbl>
              <c:idx val="438"/>
              <c:delete val="1"/>
              <c:extLst>
                <c:ext xmlns:c15="http://schemas.microsoft.com/office/drawing/2012/chart" uri="{CE6537A1-D6FC-4f65-9D91-7224C49458BB}"/>
                <c:ext xmlns:c16="http://schemas.microsoft.com/office/drawing/2014/chart" uri="{C3380CC4-5D6E-409C-BE32-E72D297353CC}">
                  <c16:uniqueId val="{000001B6-2447-4186-A191-67B568E7B8BE}"/>
                </c:ext>
              </c:extLst>
            </c:dLbl>
            <c:dLbl>
              <c:idx val="439"/>
              <c:delete val="1"/>
              <c:extLst>
                <c:ext xmlns:c15="http://schemas.microsoft.com/office/drawing/2012/chart" uri="{CE6537A1-D6FC-4f65-9D91-7224C49458BB}"/>
                <c:ext xmlns:c16="http://schemas.microsoft.com/office/drawing/2014/chart" uri="{C3380CC4-5D6E-409C-BE32-E72D297353CC}">
                  <c16:uniqueId val="{000001B7-2447-4186-A191-67B568E7B8BE}"/>
                </c:ext>
              </c:extLst>
            </c:dLbl>
            <c:dLbl>
              <c:idx val="440"/>
              <c:delete val="1"/>
              <c:extLst>
                <c:ext xmlns:c15="http://schemas.microsoft.com/office/drawing/2012/chart" uri="{CE6537A1-D6FC-4f65-9D91-7224C49458BB}"/>
                <c:ext xmlns:c16="http://schemas.microsoft.com/office/drawing/2014/chart" uri="{C3380CC4-5D6E-409C-BE32-E72D297353CC}">
                  <c16:uniqueId val="{000001B8-2447-4186-A191-67B568E7B8BE}"/>
                </c:ext>
              </c:extLst>
            </c:dLbl>
            <c:dLbl>
              <c:idx val="441"/>
              <c:delete val="1"/>
              <c:extLst>
                <c:ext xmlns:c15="http://schemas.microsoft.com/office/drawing/2012/chart" uri="{CE6537A1-D6FC-4f65-9D91-7224C49458BB}"/>
                <c:ext xmlns:c16="http://schemas.microsoft.com/office/drawing/2014/chart" uri="{C3380CC4-5D6E-409C-BE32-E72D297353CC}">
                  <c16:uniqueId val="{000001B9-2447-4186-A191-67B568E7B8BE}"/>
                </c:ext>
              </c:extLst>
            </c:dLbl>
            <c:dLbl>
              <c:idx val="442"/>
              <c:delete val="1"/>
              <c:extLst>
                <c:ext xmlns:c15="http://schemas.microsoft.com/office/drawing/2012/chart" uri="{CE6537A1-D6FC-4f65-9D91-7224C49458BB}"/>
                <c:ext xmlns:c16="http://schemas.microsoft.com/office/drawing/2014/chart" uri="{C3380CC4-5D6E-409C-BE32-E72D297353CC}">
                  <c16:uniqueId val="{000001BA-2447-4186-A191-67B568E7B8BE}"/>
                </c:ext>
              </c:extLst>
            </c:dLbl>
            <c:dLbl>
              <c:idx val="443"/>
              <c:delete val="1"/>
              <c:extLst>
                <c:ext xmlns:c15="http://schemas.microsoft.com/office/drawing/2012/chart" uri="{CE6537A1-D6FC-4f65-9D91-7224C49458BB}"/>
                <c:ext xmlns:c16="http://schemas.microsoft.com/office/drawing/2014/chart" uri="{C3380CC4-5D6E-409C-BE32-E72D297353CC}">
                  <c16:uniqueId val="{000001BB-2447-4186-A191-67B568E7B8BE}"/>
                </c:ext>
              </c:extLst>
            </c:dLbl>
            <c:dLbl>
              <c:idx val="444"/>
              <c:delete val="1"/>
              <c:extLst>
                <c:ext xmlns:c15="http://schemas.microsoft.com/office/drawing/2012/chart" uri="{CE6537A1-D6FC-4f65-9D91-7224C49458BB}"/>
                <c:ext xmlns:c16="http://schemas.microsoft.com/office/drawing/2014/chart" uri="{C3380CC4-5D6E-409C-BE32-E72D297353CC}">
                  <c16:uniqueId val="{000001BC-2447-4186-A191-67B568E7B8BE}"/>
                </c:ext>
              </c:extLst>
            </c:dLbl>
            <c:dLbl>
              <c:idx val="445"/>
              <c:delete val="1"/>
              <c:extLst>
                <c:ext xmlns:c15="http://schemas.microsoft.com/office/drawing/2012/chart" uri="{CE6537A1-D6FC-4f65-9D91-7224C49458BB}"/>
                <c:ext xmlns:c16="http://schemas.microsoft.com/office/drawing/2014/chart" uri="{C3380CC4-5D6E-409C-BE32-E72D297353CC}">
                  <c16:uniqueId val="{000001BD-2447-4186-A191-67B568E7B8BE}"/>
                </c:ext>
              </c:extLst>
            </c:dLbl>
            <c:dLbl>
              <c:idx val="446"/>
              <c:delete val="1"/>
              <c:extLst>
                <c:ext xmlns:c15="http://schemas.microsoft.com/office/drawing/2012/chart" uri="{CE6537A1-D6FC-4f65-9D91-7224C49458BB}"/>
                <c:ext xmlns:c16="http://schemas.microsoft.com/office/drawing/2014/chart" uri="{C3380CC4-5D6E-409C-BE32-E72D297353CC}">
                  <c16:uniqueId val="{000001BE-2447-4186-A191-67B568E7B8BE}"/>
                </c:ext>
              </c:extLst>
            </c:dLbl>
            <c:dLbl>
              <c:idx val="447"/>
              <c:delete val="1"/>
              <c:extLst>
                <c:ext xmlns:c15="http://schemas.microsoft.com/office/drawing/2012/chart" uri="{CE6537A1-D6FC-4f65-9D91-7224C49458BB}"/>
                <c:ext xmlns:c16="http://schemas.microsoft.com/office/drawing/2014/chart" uri="{C3380CC4-5D6E-409C-BE32-E72D297353CC}">
                  <c16:uniqueId val="{000001BF-2447-4186-A191-67B568E7B8BE}"/>
                </c:ext>
              </c:extLst>
            </c:dLbl>
            <c:dLbl>
              <c:idx val="448"/>
              <c:delete val="1"/>
              <c:extLst>
                <c:ext xmlns:c15="http://schemas.microsoft.com/office/drawing/2012/chart" uri="{CE6537A1-D6FC-4f65-9D91-7224C49458BB}"/>
                <c:ext xmlns:c16="http://schemas.microsoft.com/office/drawing/2014/chart" uri="{C3380CC4-5D6E-409C-BE32-E72D297353CC}">
                  <c16:uniqueId val="{000001C0-2447-4186-A191-67B568E7B8BE}"/>
                </c:ext>
              </c:extLst>
            </c:dLbl>
            <c:dLbl>
              <c:idx val="449"/>
              <c:delete val="1"/>
              <c:extLst>
                <c:ext xmlns:c15="http://schemas.microsoft.com/office/drawing/2012/chart" uri="{CE6537A1-D6FC-4f65-9D91-7224C49458BB}"/>
                <c:ext xmlns:c16="http://schemas.microsoft.com/office/drawing/2014/chart" uri="{C3380CC4-5D6E-409C-BE32-E72D297353CC}">
                  <c16:uniqueId val="{000001C1-2447-4186-A191-67B568E7B8BE}"/>
                </c:ext>
              </c:extLst>
            </c:dLbl>
            <c:dLbl>
              <c:idx val="450"/>
              <c:delete val="1"/>
              <c:extLst>
                <c:ext xmlns:c15="http://schemas.microsoft.com/office/drawing/2012/chart" uri="{CE6537A1-D6FC-4f65-9D91-7224C49458BB}"/>
                <c:ext xmlns:c16="http://schemas.microsoft.com/office/drawing/2014/chart" uri="{C3380CC4-5D6E-409C-BE32-E72D297353CC}">
                  <c16:uniqueId val="{000001C2-2447-4186-A191-67B568E7B8BE}"/>
                </c:ext>
              </c:extLst>
            </c:dLbl>
            <c:dLbl>
              <c:idx val="451"/>
              <c:delete val="1"/>
              <c:extLst>
                <c:ext xmlns:c15="http://schemas.microsoft.com/office/drawing/2012/chart" uri="{CE6537A1-D6FC-4f65-9D91-7224C49458BB}"/>
                <c:ext xmlns:c16="http://schemas.microsoft.com/office/drawing/2014/chart" uri="{C3380CC4-5D6E-409C-BE32-E72D297353CC}">
                  <c16:uniqueId val="{000001C3-2447-4186-A191-67B568E7B8BE}"/>
                </c:ext>
              </c:extLst>
            </c:dLbl>
            <c:dLbl>
              <c:idx val="452"/>
              <c:delete val="1"/>
              <c:extLst>
                <c:ext xmlns:c15="http://schemas.microsoft.com/office/drawing/2012/chart" uri="{CE6537A1-D6FC-4f65-9D91-7224C49458BB}"/>
                <c:ext xmlns:c16="http://schemas.microsoft.com/office/drawing/2014/chart" uri="{C3380CC4-5D6E-409C-BE32-E72D297353CC}">
                  <c16:uniqueId val="{000001C4-2447-4186-A191-67B568E7B8BE}"/>
                </c:ext>
              </c:extLst>
            </c:dLbl>
            <c:dLbl>
              <c:idx val="453"/>
              <c:delete val="1"/>
              <c:extLst>
                <c:ext xmlns:c15="http://schemas.microsoft.com/office/drawing/2012/chart" uri="{CE6537A1-D6FC-4f65-9D91-7224C49458BB}"/>
                <c:ext xmlns:c16="http://schemas.microsoft.com/office/drawing/2014/chart" uri="{C3380CC4-5D6E-409C-BE32-E72D297353CC}">
                  <c16:uniqueId val="{000001C5-2447-4186-A191-67B568E7B8BE}"/>
                </c:ext>
              </c:extLst>
            </c:dLbl>
            <c:dLbl>
              <c:idx val="454"/>
              <c:delete val="1"/>
              <c:extLst>
                <c:ext xmlns:c15="http://schemas.microsoft.com/office/drawing/2012/chart" uri="{CE6537A1-D6FC-4f65-9D91-7224C49458BB}"/>
                <c:ext xmlns:c16="http://schemas.microsoft.com/office/drawing/2014/chart" uri="{C3380CC4-5D6E-409C-BE32-E72D297353CC}">
                  <c16:uniqueId val="{000001C6-2447-4186-A191-67B568E7B8BE}"/>
                </c:ext>
              </c:extLst>
            </c:dLbl>
            <c:dLbl>
              <c:idx val="455"/>
              <c:delete val="1"/>
              <c:extLst>
                <c:ext xmlns:c15="http://schemas.microsoft.com/office/drawing/2012/chart" uri="{CE6537A1-D6FC-4f65-9D91-7224C49458BB}"/>
                <c:ext xmlns:c16="http://schemas.microsoft.com/office/drawing/2014/chart" uri="{C3380CC4-5D6E-409C-BE32-E72D297353CC}">
                  <c16:uniqueId val="{000001C7-2447-4186-A191-67B568E7B8BE}"/>
                </c:ext>
              </c:extLst>
            </c:dLbl>
            <c:dLbl>
              <c:idx val="456"/>
              <c:delete val="1"/>
              <c:extLst>
                <c:ext xmlns:c15="http://schemas.microsoft.com/office/drawing/2012/chart" uri="{CE6537A1-D6FC-4f65-9D91-7224C49458BB}"/>
                <c:ext xmlns:c16="http://schemas.microsoft.com/office/drawing/2014/chart" uri="{C3380CC4-5D6E-409C-BE32-E72D297353CC}">
                  <c16:uniqueId val="{000001C8-2447-4186-A191-67B568E7B8BE}"/>
                </c:ext>
              </c:extLst>
            </c:dLbl>
            <c:dLbl>
              <c:idx val="457"/>
              <c:delete val="1"/>
              <c:extLst>
                <c:ext xmlns:c15="http://schemas.microsoft.com/office/drawing/2012/chart" uri="{CE6537A1-D6FC-4f65-9D91-7224C49458BB}"/>
                <c:ext xmlns:c16="http://schemas.microsoft.com/office/drawing/2014/chart" uri="{C3380CC4-5D6E-409C-BE32-E72D297353CC}">
                  <c16:uniqueId val="{000001C9-2447-4186-A191-67B568E7B8BE}"/>
                </c:ext>
              </c:extLst>
            </c:dLbl>
            <c:dLbl>
              <c:idx val="458"/>
              <c:delete val="1"/>
              <c:extLst>
                <c:ext xmlns:c15="http://schemas.microsoft.com/office/drawing/2012/chart" uri="{CE6537A1-D6FC-4f65-9D91-7224C49458BB}"/>
                <c:ext xmlns:c16="http://schemas.microsoft.com/office/drawing/2014/chart" uri="{C3380CC4-5D6E-409C-BE32-E72D297353CC}">
                  <c16:uniqueId val="{000001CA-2447-4186-A191-67B568E7B8BE}"/>
                </c:ext>
              </c:extLst>
            </c:dLbl>
            <c:dLbl>
              <c:idx val="459"/>
              <c:delete val="1"/>
              <c:extLst>
                <c:ext xmlns:c15="http://schemas.microsoft.com/office/drawing/2012/chart" uri="{CE6537A1-D6FC-4f65-9D91-7224C49458BB}"/>
                <c:ext xmlns:c16="http://schemas.microsoft.com/office/drawing/2014/chart" uri="{C3380CC4-5D6E-409C-BE32-E72D297353CC}">
                  <c16:uniqueId val="{000001CB-2447-4186-A191-67B568E7B8BE}"/>
                </c:ext>
              </c:extLst>
            </c:dLbl>
            <c:dLbl>
              <c:idx val="460"/>
              <c:delete val="1"/>
              <c:extLst>
                <c:ext xmlns:c15="http://schemas.microsoft.com/office/drawing/2012/chart" uri="{CE6537A1-D6FC-4f65-9D91-7224C49458BB}"/>
                <c:ext xmlns:c16="http://schemas.microsoft.com/office/drawing/2014/chart" uri="{C3380CC4-5D6E-409C-BE32-E72D297353CC}">
                  <c16:uniqueId val="{000001CC-2447-4186-A191-67B568E7B8BE}"/>
                </c:ext>
              </c:extLst>
            </c:dLbl>
            <c:dLbl>
              <c:idx val="461"/>
              <c:delete val="1"/>
              <c:extLst>
                <c:ext xmlns:c15="http://schemas.microsoft.com/office/drawing/2012/chart" uri="{CE6537A1-D6FC-4f65-9D91-7224C49458BB}"/>
                <c:ext xmlns:c16="http://schemas.microsoft.com/office/drawing/2014/chart" uri="{C3380CC4-5D6E-409C-BE32-E72D297353CC}">
                  <c16:uniqueId val="{000001CD-2447-4186-A191-67B568E7B8BE}"/>
                </c:ext>
              </c:extLst>
            </c:dLbl>
            <c:dLbl>
              <c:idx val="462"/>
              <c:delete val="1"/>
              <c:extLst>
                <c:ext xmlns:c15="http://schemas.microsoft.com/office/drawing/2012/chart" uri="{CE6537A1-D6FC-4f65-9D91-7224C49458BB}"/>
                <c:ext xmlns:c16="http://schemas.microsoft.com/office/drawing/2014/chart" uri="{C3380CC4-5D6E-409C-BE32-E72D297353CC}">
                  <c16:uniqueId val="{000001CE-2447-4186-A191-67B568E7B8BE}"/>
                </c:ext>
              </c:extLst>
            </c:dLbl>
            <c:dLbl>
              <c:idx val="463"/>
              <c:delete val="1"/>
              <c:extLst>
                <c:ext xmlns:c15="http://schemas.microsoft.com/office/drawing/2012/chart" uri="{CE6537A1-D6FC-4f65-9D91-7224C49458BB}"/>
                <c:ext xmlns:c16="http://schemas.microsoft.com/office/drawing/2014/chart" uri="{C3380CC4-5D6E-409C-BE32-E72D297353CC}">
                  <c16:uniqueId val="{000001CF-2447-4186-A191-67B568E7B8BE}"/>
                </c:ext>
              </c:extLst>
            </c:dLbl>
            <c:dLbl>
              <c:idx val="464"/>
              <c:delete val="1"/>
              <c:extLst>
                <c:ext xmlns:c15="http://schemas.microsoft.com/office/drawing/2012/chart" uri="{CE6537A1-D6FC-4f65-9D91-7224C49458BB}"/>
                <c:ext xmlns:c16="http://schemas.microsoft.com/office/drawing/2014/chart" uri="{C3380CC4-5D6E-409C-BE32-E72D297353CC}">
                  <c16:uniqueId val="{000001D0-2447-4186-A191-67B568E7B8BE}"/>
                </c:ext>
              </c:extLst>
            </c:dLbl>
            <c:dLbl>
              <c:idx val="465"/>
              <c:delete val="1"/>
              <c:extLst>
                <c:ext xmlns:c15="http://schemas.microsoft.com/office/drawing/2012/chart" uri="{CE6537A1-D6FC-4f65-9D91-7224C49458BB}"/>
                <c:ext xmlns:c16="http://schemas.microsoft.com/office/drawing/2014/chart" uri="{C3380CC4-5D6E-409C-BE32-E72D297353CC}">
                  <c16:uniqueId val="{000001D1-2447-4186-A191-67B568E7B8BE}"/>
                </c:ext>
              </c:extLst>
            </c:dLbl>
            <c:dLbl>
              <c:idx val="466"/>
              <c:delete val="1"/>
              <c:extLst>
                <c:ext xmlns:c15="http://schemas.microsoft.com/office/drawing/2012/chart" uri="{CE6537A1-D6FC-4f65-9D91-7224C49458BB}"/>
                <c:ext xmlns:c16="http://schemas.microsoft.com/office/drawing/2014/chart" uri="{C3380CC4-5D6E-409C-BE32-E72D297353CC}">
                  <c16:uniqueId val="{000001D2-2447-4186-A191-67B568E7B8BE}"/>
                </c:ext>
              </c:extLst>
            </c:dLbl>
            <c:dLbl>
              <c:idx val="467"/>
              <c:delete val="1"/>
              <c:extLst>
                <c:ext xmlns:c15="http://schemas.microsoft.com/office/drawing/2012/chart" uri="{CE6537A1-D6FC-4f65-9D91-7224C49458BB}"/>
                <c:ext xmlns:c16="http://schemas.microsoft.com/office/drawing/2014/chart" uri="{C3380CC4-5D6E-409C-BE32-E72D297353CC}">
                  <c16:uniqueId val="{000001D3-2447-4186-A191-67B568E7B8BE}"/>
                </c:ext>
              </c:extLst>
            </c:dLbl>
            <c:dLbl>
              <c:idx val="468"/>
              <c:delete val="1"/>
              <c:extLst>
                <c:ext xmlns:c15="http://schemas.microsoft.com/office/drawing/2012/chart" uri="{CE6537A1-D6FC-4f65-9D91-7224C49458BB}"/>
                <c:ext xmlns:c16="http://schemas.microsoft.com/office/drawing/2014/chart" uri="{C3380CC4-5D6E-409C-BE32-E72D297353CC}">
                  <c16:uniqueId val="{000001D4-2447-4186-A191-67B568E7B8BE}"/>
                </c:ext>
              </c:extLst>
            </c:dLbl>
            <c:dLbl>
              <c:idx val="469"/>
              <c:delete val="1"/>
              <c:extLst>
                <c:ext xmlns:c15="http://schemas.microsoft.com/office/drawing/2012/chart" uri="{CE6537A1-D6FC-4f65-9D91-7224C49458BB}"/>
                <c:ext xmlns:c16="http://schemas.microsoft.com/office/drawing/2014/chart" uri="{C3380CC4-5D6E-409C-BE32-E72D297353CC}">
                  <c16:uniqueId val="{000001D5-2447-4186-A191-67B568E7B8BE}"/>
                </c:ext>
              </c:extLst>
            </c:dLbl>
            <c:dLbl>
              <c:idx val="470"/>
              <c:delete val="1"/>
              <c:extLst>
                <c:ext xmlns:c15="http://schemas.microsoft.com/office/drawing/2012/chart" uri="{CE6537A1-D6FC-4f65-9D91-7224C49458BB}"/>
                <c:ext xmlns:c16="http://schemas.microsoft.com/office/drawing/2014/chart" uri="{C3380CC4-5D6E-409C-BE32-E72D297353CC}">
                  <c16:uniqueId val="{000001D6-2447-4186-A191-67B568E7B8BE}"/>
                </c:ext>
              </c:extLst>
            </c:dLbl>
            <c:dLbl>
              <c:idx val="471"/>
              <c:delete val="1"/>
              <c:extLst>
                <c:ext xmlns:c15="http://schemas.microsoft.com/office/drawing/2012/chart" uri="{CE6537A1-D6FC-4f65-9D91-7224C49458BB}"/>
                <c:ext xmlns:c16="http://schemas.microsoft.com/office/drawing/2014/chart" uri="{C3380CC4-5D6E-409C-BE32-E72D297353CC}">
                  <c16:uniqueId val="{000001D7-2447-4186-A191-67B568E7B8BE}"/>
                </c:ext>
              </c:extLst>
            </c:dLbl>
            <c:dLbl>
              <c:idx val="472"/>
              <c:delete val="1"/>
              <c:extLst>
                <c:ext xmlns:c15="http://schemas.microsoft.com/office/drawing/2012/chart" uri="{CE6537A1-D6FC-4f65-9D91-7224C49458BB}"/>
                <c:ext xmlns:c16="http://schemas.microsoft.com/office/drawing/2014/chart" uri="{C3380CC4-5D6E-409C-BE32-E72D297353CC}">
                  <c16:uniqueId val="{000001D8-2447-4186-A191-67B568E7B8BE}"/>
                </c:ext>
              </c:extLst>
            </c:dLbl>
            <c:dLbl>
              <c:idx val="473"/>
              <c:delete val="1"/>
              <c:extLst>
                <c:ext xmlns:c15="http://schemas.microsoft.com/office/drawing/2012/chart" uri="{CE6537A1-D6FC-4f65-9D91-7224C49458BB}"/>
                <c:ext xmlns:c16="http://schemas.microsoft.com/office/drawing/2014/chart" uri="{C3380CC4-5D6E-409C-BE32-E72D297353CC}">
                  <c16:uniqueId val="{000001D9-2447-4186-A191-67B568E7B8BE}"/>
                </c:ext>
              </c:extLst>
            </c:dLbl>
            <c:dLbl>
              <c:idx val="474"/>
              <c:delete val="1"/>
              <c:extLst>
                <c:ext xmlns:c15="http://schemas.microsoft.com/office/drawing/2012/chart" uri="{CE6537A1-D6FC-4f65-9D91-7224C49458BB}"/>
                <c:ext xmlns:c16="http://schemas.microsoft.com/office/drawing/2014/chart" uri="{C3380CC4-5D6E-409C-BE32-E72D297353CC}">
                  <c16:uniqueId val="{000001DA-2447-4186-A191-67B568E7B8BE}"/>
                </c:ext>
              </c:extLst>
            </c:dLbl>
            <c:dLbl>
              <c:idx val="475"/>
              <c:delete val="1"/>
              <c:extLst>
                <c:ext xmlns:c15="http://schemas.microsoft.com/office/drawing/2012/chart" uri="{CE6537A1-D6FC-4f65-9D91-7224C49458BB}"/>
                <c:ext xmlns:c16="http://schemas.microsoft.com/office/drawing/2014/chart" uri="{C3380CC4-5D6E-409C-BE32-E72D297353CC}">
                  <c16:uniqueId val="{000001DB-2447-4186-A191-67B568E7B8BE}"/>
                </c:ext>
              </c:extLst>
            </c:dLbl>
            <c:dLbl>
              <c:idx val="476"/>
              <c:delete val="1"/>
              <c:extLst>
                <c:ext xmlns:c15="http://schemas.microsoft.com/office/drawing/2012/chart" uri="{CE6537A1-D6FC-4f65-9D91-7224C49458BB}"/>
                <c:ext xmlns:c16="http://schemas.microsoft.com/office/drawing/2014/chart" uri="{C3380CC4-5D6E-409C-BE32-E72D297353CC}">
                  <c16:uniqueId val="{000001DC-2447-4186-A191-67B568E7B8BE}"/>
                </c:ext>
              </c:extLst>
            </c:dLbl>
            <c:dLbl>
              <c:idx val="477"/>
              <c:delete val="1"/>
              <c:extLst>
                <c:ext xmlns:c15="http://schemas.microsoft.com/office/drawing/2012/chart" uri="{CE6537A1-D6FC-4f65-9D91-7224C49458BB}"/>
                <c:ext xmlns:c16="http://schemas.microsoft.com/office/drawing/2014/chart" uri="{C3380CC4-5D6E-409C-BE32-E72D297353CC}">
                  <c16:uniqueId val="{000001DD-2447-4186-A191-67B568E7B8BE}"/>
                </c:ext>
              </c:extLst>
            </c:dLbl>
            <c:dLbl>
              <c:idx val="478"/>
              <c:delete val="1"/>
              <c:extLst>
                <c:ext xmlns:c15="http://schemas.microsoft.com/office/drawing/2012/chart" uri="{CE6537A1-D6FC-4f65-9D91-7224C49458BB}"/>
                <c:ext xmlns:c16="http://schemas.microsoft.com/office/drawing/2014/chart" uri="{C3380CC4-5D6E-409C-BE32-E72D297353CC}">
                  <c16:uniqueId val="{000001DE-2447-4186-A191-67B568E7B8BE}"/>
                </c:ext>
              </c:extLst>
            </c:dLbl>
            <c:dLbl>
              <c:idx val="479"/>
              <c:delete val="1"/>
              <c:extLst>
                <c:ext xmlns:c15="http://schemas.microsoft.com/office/drawing/2012/chart" uri="{CE6537A1-D6FC-4f65-9D91-7224C49458BB}"/>
                <c:ext xmlns:c16="http://schemas.microsoft.com/office/drawing/2014/chart" uri="{C3380CC4-5D6E-409C-BE32-E72D297353CC}">
                  <c16:uniqueId val="{000001DF-2447-4186-A191-67B568E7B8BE}"/>
                </c:ext>
              </c:extLst>
            </c:dLbl>
            <c:dLbl>
              <c:idx val="480"/>
              <c:delete val="1"/>
              <c:extLst>
                <c:ext xmlns:c15="http://schemas.microsoft.com/office/drawing/2012/chart" uri="{CE6537A1-D6FC-4f65-9D91-7224C49458BB}"/>
                <c:ext xmlns:c16="http://schemas.microsoft.com/office/drawing/2014/chart" uri="{C3380CC4-5D6E-409C-BE32-E72D297353CC}">
                  <c16:uniqueId val="{000001E0-2447-4186-A191-67B568E7B8BE}"/>
                </c:ext>
              </c:extLst>
            </c:dLbl>
            <c:dLbl>
              <c:idx val="481"/>
              <c:delete val="1"/>
              <c:extLst>
                <c:ext xmlns:c15="http://schemas.microsoft.com/office/drawing/2012/chart" uri="{CE6537A1-D6FC-4f65-9D91-7224C49458BB}"/>
                <c:ext xmlns:c16="http://schemas.microsoft.com/office/drawing/2014/chart" uri="{C3380CC4-5D6E-409C-BE32-E72D297353CC}">
                  <c16:uniqueId val="{000001E1-2447-4186-A191-67B568E7B8BE}"/>
                </c:ext>
              </c:extLst>
            </c:dLbl>
            <c:dLbl>
              <c:idx val="482"/>
              <c:delete val="1"/>
              <c:extLst>
                <c:ext xmlns:c15="http://schemas.microsoft.com/office/drawing/2012/chart" uri="{CE6537A1-D6FC-4f65-9D91-7224C49458BB}"/>
                <c:ext xmlns:c16="http://schemas.microsoft.com/office/drawing/2014/chart" uri="{C3380CC4-5D6E-409C-BE32-E72D297353CC}">
                  <c16:uniqueId val="{000001E2-2447-4186-A191-67B568E7B8BE}"/>
                </c:ext>
              </c:extLst>
            </c:dLbl>
            <c:dLbl>
              <c:idx val="483"/>
              <c:delete val="1"/>
              <c:extLst>
                <c:ext xmlns:c15="http://schemas.microsoft.com/office/drawing/2012/chart" uri="{CE6537A1-D6FC-4f65-9D91-7224C49458BB}"/>
                <c:ext xmlns:c16="http://schemas.microsoft.com/office/drawing/2014/chart" uri="{C3380CC4-5D6E-409C-BE32-E72D297353CC}">
                  <c16:uniqueId val="{000001E3-2447-4186-A191-67B568E7B8BE}"/>
                </c:ext>
              </c:extLst>
            </c:dLbl>
            <c:dLbl>
              <c:idx val="484"/>
              <c:delete val="1"/>
              <c:extLst>
                <c:ext xmlns:c15="http://schemas.microsoft.com/office/drawing/2012/chart" uri="{CE6537A1-D6FC-4f65-9D91-7224C49458BB}"/>
                <c:ext xmlns:c16="http://schemas.microsoft.com/office/drawing/2014/chart" uri="{C3380CC4-5D6E-409C-BE32-E72D297353CC}">
                  <c16:uniqueId val="{000001E4-2447-4186-A191-67B568E7B8BE}"/>
                </c:ext>
              </c:extLst>
            </c:dLbl>
            <c:dLbl>
              <c:idx val="485"/>
              <c:delete val="1"/>
              <c:extLst>
                <c:ext xmlns:c15="http://schemas.microsoft.com/office/drawing/2012/chart" uri="{CE6537A1-D6FC-4f65-9D91-7224C49458BB}"/>
                <c:ext xmlns:c16="http://schemas.microsoft.com/office/drawing/2014/chart" uri="{C3380CC4-5D6E-409C-BE32-E72D297353CC}">
                  <c16:uniqueId val="{000001E5-2447-4186-A191-67B568E7B8BE}"/>
                </c:ext>
              </c:extLst>
            </c:dLbl>
            <c:dLbl>
              <c:idx val="486"/>
              <c:delete val="1"/>
              <c:extLst>
                <c:ext xmlns:c15="http://schemas.microsoft.com/office/drawing/2012/chart" uri="{CE6537A1-D6FC-4f65-9D91-7224C49458BB}"/>
                <c:ext xmlns:c16="http://schemas.microsoft.com/office/drawing/2014/chart" uri="{C3380CC4-5D6E-409C-BE32-E72D297353CC}">
                  <c16:uniqueId val="{000001E6-2447-4186-A191-67B568E7B8BE}"/>
                </c:ext>
              </c:extLst>
            </c:dLbl>
            <c:dLbl>
              <c:idx val="487"/>
              <c:delete val="1"/>
              <c:extLst>
                <c:ext xmlns:c15="http://schemas.microsoft.com/office/drawing/2012/chart" uri="{CE6537A1-D6FC-4f65-9D91-7224C49458BB}"/>
                <c:ext xmlns:c16="http://schemas.microsoft.com/office/drawing/2014/chart" uri="{C3380CC4-5D6E-409C-BE32-E72D297353CC}">
                  <c16:uniqueId val="{000001E7-2447-4186-A191-67B568E7B8BE}"/>
                </c:ext>
              </c:extLst>
            </c:dLbl>
            <c:dLbl>
              <c:idx val="488"/>
              <c:delete val="1"/>
              <c:extLst>
                <c:ext xmlns:c15="http://schemas.microsoft.com/office/drawing/2012/chart" uri="{CE6537A1-D6FC-4f65-9D91-7224C49458BB}"/>
                <c:ext xmlns:c16="http://schemas.microsoft.com/office/drawing/2014/chart" uri="{C3380CC4-5D6E-409C-BE32-E72D297353CC}">
                  <c16:uniqueId val="{000001E8-2447-4186-A191-67B568E7B8BE}"/>
                </c:ext>
              </c:extLst>
            </c:dLbl>
            <c:dLbl>
              <c:idx val="489"/>
              <c:delete val="1"/>
              <c:extLst>
                <c:ext xmlns:c15="http://schemas.microsoft.com/office/drawing/2012/chart" uri="{CE6537A1-D6FC-4f65-9D91-7224C49458BB}"/>
                <c:ext xmlns:c16="http://schemas.microsoft.com/office/drawing/2014/chart" uri="{C3380CC4-5D6E-409C-BE32-E72D297353CC}">
                  <c16:uniqueId val="{000001E9-2447-4186-A191-67B568E7B8BE}"/>
                </c:ext>
              </c:extLst>
            </c:dLbl>
            <c:dLbl>
              <c:idx val="490"/>
              <c:delete val="1"/>
              <c:extLst>
                <c:ext xmlns:c15="http://schemas.microsoft.com/office/drawing/2012/chart" uri="{CE6537A1-D6FC-4f65-9D91-7224C49458BB}"/>
                <c:ext xmlns:c16="http://schemas.microsoft.com/office/drawing/2014/chart" uri="{C3380CC4-5D6E-409C-BE32-E72D297353CC}">
                  <c16:uniqueId val="{000001EA-2447-4186-A191-67B568E7B8BE}"/>
                </c:ext>
              </c:extLst>
            </c:dLbl>
            <c:dLbl>
              <c:idx val="491"/>
              <c:delete val="1"/>
              <c:extLst>
                <c:ext xmlns:c15="http://schemas.microsoft.com/office/drawing/2012/chart" uri="{CE6537A1-D6FC-4f65-9D91-7224C49458BB}"/>
                <c:ext xmlns:c16="http://schemas.microsoft.com/office/drawing/2014/chart" uri="{C3380CC4-5D6E-409C-BE32-E72D297353CC}">
                  <c16:uniqueId val="{000001EB-2447-4186-A191-67B568E7B8BE}"/>
                </c:ext>
              </c:extLst>
            </c:dLbl>
            <c:dLbl>
              <c:idx val="492"/>
              <c:delete val="1"/>
              <c:extLst>
                <c:ext xmlns:c15="http://schemas.microsoft.com/office/drawing/2012/chart" uri="{CE6537A1-D6FC-4f65-9D91-7224C49458BB}"/>
                <c:ext xmlns:c16="http://schemas.microsoft.com/office/drawing/2014/chart" uri="{C3380CC4-5D6E-409C-BE32-E72D297353CC}">
                  <c16:uniqueId val="{000001EC-2447-4186-A191-67B568E7B8BE}"/>
                </c:ext>
              </c:extLst>
            </c:dLbl>
            <c:dLbl>
              <c:idx val="493"/>
              <c:delete val="1"/>
              <c:extLst>
                <c:ext xmlns:c15="http://schemas.microsoft.com/office/drawing/2012/chart" uri="{CE6537A1-D6FC-4f65-9D91-7224C49458BB}"/>
                <c:ext xmlns:c16="http://schemas.microsoft.com/office/drawing/2014/chart" uri="{C3380CC4-5D6E-409C-BE32-E72D297353CC}">
                  <c16:uniqueId val="{000001ED-2447-4186-A191-67B568E7B8BE}"/>
                </c:ext>
              </c:extLst>
            </c:dLbl>
            <c:dLbl>
              <c:idx val="494"/>
              <c:delete val="1"/>
              <c:extLst>
                <c:ext xmlns:c15="http://schemas.microsoft.com/office/drawing/2012/chart" uri="{CE6537A1-D6FC-4f65-9D91-7224C49458BB}"/>
                <c:ext xmlns:c16="http://schemas.microsoft.com/office/drawing/2014/chart" uri="{C3380CC4-5D6E-409C-BE32-E72D297353CC}">
                  <c16:uniqueId val="{000001EE-2447-4186-A191-67B568E7B8BE}"/>
                </c:ext>
              </c:extLst>
            </c:dLbl>
            <c:dLbl>
              <c:idx val="495"/>
              <c:delete val="1"/>
              <c:extLst>
                <c:ext xmlns:c15="http://schemas.microsoft.com/office/drawing/2012/chart" uri="{CE6537A1-D6FC-4f65-9D91-7224C49458BB}"/>
                <c:ext xmlns:c16="http://schemas.microsoft.com/office/drawing/2014/chart" uri="{C3380CC4-5D6E-409C-BE32-E72D297353CC}">
                  <c16:uniqueId val="{000001EF-2447-4186-A191-67B568E7B8BE}"/>
                </c:ext>
              </c:extLst>
            </c:dLbl>
            <c:dLbl>
              <c:idx val="496"/>
              <c:delete val="1"/>
              <c:extLst>
                <c:ext xmlns:c15="http://schemas.microsoft.com/office/drawing/2012/chart" uri="{CE6537A1-D6FC-4f65-9D91-7224C49458BB}"/>
                <c:ext xmlns:c16="http://schemas.microsoft.com/office/drawing/2014/chart" uri="{C3380CC4-5D6E-409C-BE32-E72D297353CC}">
                  <c16:uniqueId val="{000001F0-2447-4186-A191-67B568E7B8BE}"/>
                </c:ext>
              </c:extLst>
            </c:dLbl>
            <c:dLbl>
              <c:idx val="497"/>
              <c:delete val="1"/>
              <c:extLst>
                <c:ext xmlns:c15="http://schemas.microsoft.com/office/drawing/2012/chart" uri="{CE6537A1-D6FC-4f65-9D91-7224C49458BB}"/>
                <c:ext xmlns:c16="http://schemas.microsoft.com/office/drawing/2014/chart" uri="{C3380CC4-5D6E-409C-BE32-E72D297353CC}">
                  <c16:uniqueId val="{000001F1-2447-4186-A191-67B568E7B8BE}"/>
                </c:ext>
              </c:extLst>
            </c:dLbl>
            <c:dLbl>
              <c:idx val="498"/>
              <c:delete val="1"/>
              <c:extLst>
                <c:ext xmlns:c15="http://schemas.microsoft.com/office/drawing/2012/chart" uri="{CE6537A1-D6FC-4f65-9D91-7224C49458BB}"/>
                <c:ext xmlns:c16="http://schemas.microsoft.com/office/drawing/2014/chart" uri="{C3380CC4-5D6E-409C-BE32-E72D297353CC}">
                  <c16:uniqueId val="{000001F2-2447-4186-A191-67B568E7B8BE}"/>
                </c:ext>
              </c:extLst>
            </c:dLbl>
            <c:dLbl>
              <c:idx val="499"/>
              <c:delete val="1"/>
              <c:extLst>
                <c:ext xmlns:c15="http://schemas.microsoft.com/office/drawing/2012/chart" uri="{CE6537A1-D6FC-4f65-9D91-7224C49458BB}"/>
                <c:ext xmlns:c16="http://schemas.microsoft.com/office/drawing/2014/chart" uri="{C3380CC4-5D6E-409C-BE32-E72D297353CC}">
                  <c16:uniqueId val="{000001F3-2447-4186-A191-67B568E7B8BE}"/>
                </c:ext>
              </c:extLst>
            </c:dLbl>
            <c:dLbl>
              <c:idx val="500"/>
              <c:delete val="1"/>
              <c:extLst>
                <c:ext xmlns:c15="http://schemas.microsoft.com/office/drawing/2012/chart" uri="{CE6537A1-D6FC-4f65-9D91-7224C49458BB}"/>
                <c:ext xmlns:c16="http://schemas.microsoft.com/office/drawing/2014/chart" uri="{C3380CC4-5D6E-409C-BE32-E72D297353CC}">
                  <c16:uniqueId val="{000001F4-2447-4186-A191-67B568E7B8BE}"/>
                </c:ext>
              </c:extLst>
            </c:dLbl>
            <c:dLbl>
              <c:idx val="501"/>
              <c:delete val="1"/>
              <c:extLst>
                <c:ext xmlns:c15="http://schemas.microsoft.com/office/drawing/2012/chart" uri="{CE6537A1-D6FC-4f65-9D91-7224C49458BB}"/>
                <c:ext xmlns:c16="http://schemas.microsoft.com/office/drawing/2014/chart" uri="{C3380CC4-5D6E-409C-BE32-E72D297353CC}">
                  <c16:uniqueId val="{000001F5-2447-4186-A191-67B568E7B8BE}"/>
                </c:ext>
              </c:extLst>
            </c:dLbl>
            <c:dLbl>
              <c:idx val="502"/>
              <c:delete val="1"/>
              <c:extLst>
                <c:ext xmlns:c15="http://schemas.microsoft.com/office/drawing/2012/chart" uri="{CE6537A1-D6FC-4f65-9D91-7224C49458BB}"/>
                <c:ext xmlns:c16="http://schemas.microsoft.com/office/drawing/2014/chart" uri="{C3380CC4-5D6E-409C-BE32-E72D297353CC}">
                  <c16:uniqueId val="{000001F6-2447-4186-A191-67B568E7B8BE}"/>
                </c:ext>
              </c:extLst>
            </c:dLbl>
            <c:dLbl>
              <c:idx val="503"/>
              <c:delete val="1"/>
              <c:extLst>
                <c:ext xmlns:c15="http://schemas.microsoft.com/office/drawing/2012/chart" uri="{CE6537A1-D6FC-4f65-9D91-7224C49458BB}"/>
                <c:ext xmlns:c16="http://schemas.microsoft.com/office/drawing/2014/chart" uri="{C3380CC4-5D6E-409C-BE32-E72D297353CC}">
                  <c16:uniqueId val="{000001F7-2447-4186-A191-67B568E7B8BE}"/>
                </c:ext>
              </c:extLst>
            </c:dLbl>
            <c:dLbl>
              <c:idx val="504"/>
              <c:delete val="1"/>
              <c:extLst>
                <c:ext xmlns:c15="http://schemas.microsoft.com/office/drawing/2012/chart" uri="{CE6537A1-D6FC-4f65-9D91-7224C49458BB}"/>
                <c:ext xmlns:c16="http://schemas.microsoft.com/office/drawing/2014/chart" uri="{C3380CC4-5D6E-409C-BE32-E72D297353CC}">
                  <c16:uniqueId val="{000001F8-2447-4186-A191-67B568E7B8BE}"/>
                </c:ext>
              </c:extLst>
            </c:dLbl>
            <c:dLbl>
              <c:idx val="505"/>
              <c:delete val="1"/>
              <c:extLst>
                <c:ext xmlns:c15="http://schemas.microsoft.com/office/drawing/2012/chart" uri="{CE6537A1-D6FC-4f65-9D91-7224C49458BB}"/>
                <c:ext xmlns:c16="http://schemas.microsoft.com/office/drawing/2014/chart" uri="{C3380CC4-5D6E-409C-BE32-E72D297353CC}">
                  <c16:uniqueId val="{000001F9-2447-4186-A191-67B568E7B8BE}"/>
                </c:ext>
              </c:extLst>
            </c:dLbl>
            <c:dLbl>
              <c:idx val="506"/>
              <c:delete val="1"/>
              <c:extLst>
                <c:ext xmlns:c15="http://schemas.microsoft.com/office/drawing/2012/chart" uri="{CE6537A1-D6FC-4f65-9D91-7224C49458BB}"/>
                <c:ext xmlns:c16="http://schemas.microsoft.com/office/drawing/2014/chart" uri="{C3380CC4-5D6E-409C-BE32-E72D297353CC}">
                  <c16:uniqueId val="{000001FA-2447-4186-A191-67B568E7B8BE}"/>
                </c:ext>
              </c:extLst>
            </c:dLbl>
            <c:dLbl>
              <c:idx val="507"/>
              <c:delete val="1"/>
              <c:extLst>
                <c:ext xmlns:c15="http://schemas.microsoft.com/office/drawing/2012/chart" uri="{CE6537A1-D6FC-4f65-9D91-7224C49458BB}"/>
                <c:ext xmlns:c16="http://schemas.microsoft.com/office/drawing/2014/chart" uri="{C3380CC4-5D6E-409C-BE32-E72D297353CC}">
                  <c16:uniqueId val="{000001FB-2447-4186-A191-67B568E7B8BE}"/>
                </c:ext>
              </c:extLst>
            </c:dLbl>
            <c:dLbl>
              <c:idx val="508"/>
              <c:delete val="1"/>
              <c:extLst>
                <c:ext xmlns:c15="http://schemas.microsoft.com/office/drawing/2012/chart" uri="{CE6537A1-D6FC-4f65-9D91-7224C49458BB}"/>
                <c:ext xmlns:c16="http://schemas.microsoft.com/office/drawing/2014/chart" uri="{C3380CC4-5D6E-409C-BE32-E72D297353CC}">
                  <c16:uniqueId val="{000001FC-2447-4186-A191-67B568E7B8BE}"/>
                </c:ext>
              </c:extLst>
            </c:dLbl>
            <c:dLbl>
              <c:idx val="509"/>
              <c:delete val="1"/>
              <c:extLst>
                <c:ext xmlns:c15="http://schemas.microsoft.com/office/drawing/2012/chart" uri="{CE6537A1-D6FC-4f65-9D91-7224C49458BB}"/>
                <c:ext xmlns:c16="http://schemas.microsoft.com/office/drawing/2014/chart" uri="{C3380CC4-5D6E-409C-BE32-E72D297353CC}">
                  <c16:uniqueId val="{000001FD-2447-4186-A191-67B568E7B8BE}"/>
                </c:ext>
              </c:extLst>
            </c:dLbl>
            <c:dLbl>
              <c:idx val="510"/>
              <c:delete val="1"/>
              <c:extLst>
                <c:ext xmlns:c15="http://schemas.microsoft.com/office/drawing/2012/chart" uri="{CE6537A1-D6FC-4f65-9D91-7224C49458BB}"/>
                <c:ext xmlns:c16="http://schemas.microsoft.com/office/drawing/2014/chart" uri="{C3380CC4-5D6E-409C-BE32-E72D297353CC}">
                  <c16:uniqueId val="{000001FE-2447-4186-A191-67B568E7B8BE}"/>
                </c:ext>
              </c:extLst>
            </c:dLbl>
            <c:dLbl>
              <c:idx val="511"/>
              <c:delete val="1"/>
              <c:extLst>
                <c:ext xmlns:c15="http://schemas.microsoft.com/office/drawing/2012/chart" uri="{CE6537A1-D6FC-4f65-9D91-7224C49458BB}"/>
                <c:ext xmlns:c16="http://schemas.microsoft.com/office/drawing/2014/chart" uri="{C3380CC4-5D6E-409C-BE32-E72D297353CC}">
                  <c16:uniqueId val="{000001FF-2447-4186-A191-67B568E7B8BE}"/>
                </c:ext>
              </c:extLst>
            </c:dLbl>
            <c:dLbl>
              <c:idx val="512"/>
              <c:delete val="1"/>
              <c:extLst>
                <c:ext xmlns:c15="http://schemas.microsoft.com/office/drawing/2012/chart" uri="{CE6537A1-D6FC-4f65-9D91-7224C49458BB}"/>
                <c:ext xmlns:c16="http://schemas.microsoft.com/office/drawing/2014/chart" uri="{C3380CC4-5D6E-409C-BE32-E72D297353CC}">
                  <c16:uniqueId val="{00000200-2447-4186-A191-67B568E7B8BE}"/>
                </c:ext>
              </c:extLst>
            </c:dLbl>
            <c:dLbl>
              <c:idx val="513"/>
              <c:delete val="1"/>
              <c:extLst>
                <c:ext xmlns:c15="http://schemas.microsoft.com/office/drawing/2012/chart" uri="{CE6537A1-D6FC-4f65-9D91-7224C49458BB}"/>
                <c:ext xmlns:c16="http://schemas.microsoft.com/office/drawing/2014/chart" uri="{C3380CC4-5D6E-409C-BE32-E72D297353CC}">
                  <c16:uniqueId val="{00000201-2447-4186-A191-67B568E7B8BE}"/>
                </c:ext>
              </c:extLst>
            </c:dLbl>
            <c:dLbl>
              <c:idx val="514"/>
              <c:delete val="1"/>
              <c:extLst>
                <c:ext xmlns:c15="http://schemas.microsoft.com/office/drawing/2012/chart" uri="{CE6537A1-D6FC-4f65-9D91-7224C49458BB}"/>
                <c:ext xmlns:c16="http://schemas.microsoft.com/office/drawing/2014/chart" uri="{C3380CC4-5D6E-409C-BE32-E72D297353CC}">
                  <c16:uniqueId val="{00000202-2447-4186-A191-67B568E7B8BE}"/>
                </c:ext>
              </c:extLst>
            </c:dLbl>
            <c:dLbl>
              <c:idx val="515"/>
              <c:delete val="1"/>
              <c:extLst>
                <c:ext xmlns:c15="http://schemas.microsoft.com/office/drawing/2012/chart" uri="{CE6537A1-D6FC-4f65-9D91-7224C49458BB}"/>
                <c:ext xmlns:c16="http://schemas.microsoft.com/office/drawing/2014/chart" uri="{C3380CC4-5D6E-409C-BE32-E72D297353CC}">
                  <c16:uniqueId val="{00000203-2447-4186-A191-67B568E7B8BE}"/>
                </c:ext>
              </c:extLst>
            </c:dLbl>
            <c:dLbl>
              <c:idx val="516"/>
              <c:delete val="1"/>
              <c:extLst>
                <c:ext xmlns:c15="http://schemas.microsoft.com/office/drawing/2012/chart" uri="{CE6537A1-D6FC-4f65-9D91-7224C49458BB}"/>
                <c:ext xmlns:c16="http://schemas.microsoft.com/office/drawing/2014/chart" uri="{C3380CC4-5D6E-409C-BE32-E72D297353CC}">
                  <c16:uniqueId val="{00000204-2447-4186-A191-67B568E7B8BE}"/>
                </c:ext>
              </c:extLst>
            </c:dLbl>
            <c:dLbl>
              <c:idx val="517"/>
              <c:delete val="1"/>
              <c:extLst>
                <c:ext xmlns:c15="http://schemas.microsoft.com/office/drawing/2012/chart" uri="{CE6537A1-D6FC-4f65-9D91-7224C49458BB}"/>
                <c:ext xmlns:c16="http://schemas.microsoft.com/office/drawing/2014/chart" uri="{C3380CC4-5D6E-409C-BE32-E72D297353CC}">
                  <c16:uniqueId val="{00000205-2447-4186-A191-67B568E7B8BE}"/>
                </c:ext>
              </c:extLst>
            </c:dLbl>
            <c:dLbl>
              <c:idx val="518"/>
              <c:delete val="1"/>
              <c:extLst>
                <c:ext xmlns:c15="http://schemas.microsoft.com/office/drawing/2012/chart" uri="{CE6537A1-D6FC-4f65-9D91-7224C49458BB}"/>
                <c:ext xmlns:c16="http://schemas.microsoft.com/office/drawing/2014/chart" uri="{C3380CC4-5D6E-409C-BE32-E72D297353CC}">
                  <c16:uniqueId val="{00000206-2447-4186-A191-67B568E7B8BE}"/>
                </c:ext>
              </c:extLst>
            </c:dLbl>
            <c:dLbl>
              <c:idx val="519"/>
              <c:delete val="1"/>
              <c:extLst>
                <c:ext xmlns:c15="http://schemas.microsoft.com/office/drawing/2012/chart" uri="{CE6537A1-D6FC-4f65-9D91-7224C49458BB}"/>
                <c:ext xmlns:c16="http://schemas.microsoft.com/office/drawing/2014/chart" uri="{C3380CC4-5D6E-409C-BE32-E72D297353CC}">
                  <c16:uniqueId val="{00000207-2447-4186-A191-67B568E7B8BE}"/>
                </c:ext>
              </c:extLst>
            </c:dLbl>
            <c:dLbl>
              <c:idx val="520"/>
              <c:delete val="1"/>
              <c:extLst>
                <c:ext xmlns:c15="http://schemas.microsoft.com/office/drawing/2012/chart" uri="{CE6537A1-D6FC-4f65-9D91-7224C49458BB}"/>
                <c:ext xmlns:c16="http://schemas.microsoft.com/office/drawing/2014/chart" uri="{C3380CC4-5D6E-409C-BE32-E72D297353CC}">
                  <c16:uniqueId val="{00000208-2447-4186-A191-67B568E7B8BE}"/>
                </c:ext>
              </c:extLst>
            </c:dLbl>
            <c:dLbl>
              <c:idx val="521"/>
              <c:delete val="1"/>
              <c:extLst>
                <c:ext xmlns:c15="http://schemas.microsoft.com/office/drawing/2012/chart" uri="{CE6537A1-D6FC-4f65-9D91-7224C49458BB}"/>
                <c:ext xmlns:c16="http://schemas.microsoft.com/office/drawing/2014/chart" uri="{C3380CC4-5D6E-409C-BE32-E72D297353CC}">
                  <c16:uniqueId val="{00000209-2447-4186-A191-67B568E7B8BE}"/>
                </c:ext>
              </c:extLst>
            </c:dLbl>
            <c:dLbl>
              <c:idx val="522"/>
              <c:delete val="1"/>
              <c:extLst>
                <c:ext xmlns:c15="http://schemas.microsoft.com/office/drawing/2012/chart" uri="{CE6537A1-D6FC-4f65-9D91-7224C49458BB}"/>
                <c:ext xmlns:c16="http://schemas.microsoft.com/office/drawing/2014/chart" uri="{C3380CC4-5D6E-409C-BE32-E72D297353CC}">
                  <c16:uniqueId val="{0000020A-2447-4186-A191-67B568E7B8BE}"/>
                </c:ext>
              </c:extLst>
            </c:dLbl>
            <c:dLbl>
              <c:idx val="523"/>
              <c:delete val="1"/>
              <c:extLst>
                <c:ext xmlns:c15="http://schemas.microsoft.com/office/drawing/2012/chart" uri="{CE6537A1-D6FC-4f65-9D91-7224C49458BB}"/>
                <c:ext xmlns:c16="http://schemas.microsoft.com/office/drawing/2014/chart" uri="{C3380CC4-5D6E-409C-BE32-E72D297353CC}">
                  <c16:uniqueId val="{0000020B-2447-4186-A191-67B568E7B8BE}"/>
                </c:ext>
              </c:extLst>
            </c:dLbl>
            <c:dLbl>
              <c:idx val="524"/>
              <c:delete val="1"/>
              <c:extLst>
                <c:ext xmlns:c15="http://schemas.microsoft.com/office/drawing/2012/chart" uri="{CE6537A1-D6FC-4f65-9D91-7224C49458BB}"/>
                <c:ext xmlns:c16="http://schemas.microsoft.com/office/drawing/2014/chart" uri="{C3380CC4-5D6E-409C-BE32-E72D297353CC}">
                  <c16:uniqueId val="{0000020C-2447-4186-A191-67B568E7B8BE}"/>
                </c:ext>
              </c:extLst>
            </c:dLbl>
            <c:dLbl>
              <c:idx val="525"/>
              <c:delete val="1"/>
              <c:extLst>
                <c:ext xmlns:c15="http://schemas.microsoft.com/office/drawing/2012/chart" uri="{CE6537A1-D6FC-4f65-9D91-7224C49458BB}"/>
                <c:ext xmlns:c16="http://schemas.microsoft.com/office/drawing/2014/chart" uri="{C3380CC4-5D6E-409C-BE32-E72D297353CC}">
                  <c16:uniqueId val="{0000020D-2447-4186-A191-67B568E7B8BE}"/>
                </c:ext>
              </c:extLst>
            </c:dLbl>
            <c:dLbl>
              <c:idx val="526"/>
              <c:delete val="1"/>
              <c:extLst>
                <c:ext xmlns:c15="http://schemas.microsoft.com/office/drawing/2012/chart" uri="{CE6537A1-D6FC-4f65-9D91-7224C49458BB}"/>
                <c:ext xmlns:c16="http://schemas.microsoft.com/office/drawing/2014/chart" uri="{C3380CC4-5D6E-409C-BE32-E72D297353CC}">
                  <c16:uniqueId val="{0000020E-2447-4186-A191-67B568E7B8BE}"/>
                </c:ext>
              </c:extLst>
            </c:dLbl>
            <c:dLbl>
              <c:idx val="527"/>
              <c:delete val="1"/>
              <c:extLst>
                <c:ext xmlns:c15="http://schemas.microsoft.com/office/drawing/2012/chart" uri="{CE6537A1-D6FC-4f65-9D91-7224C49458BB}"/>
                <c:ext xmlns:c16="http://schemas.microsoft.com/office/drawing/2014/chart" uri="{C3380CC4-5D6E-409C-BE32-E72D297353CC}">
                  <c16:uniqueId val="{0000020F-2447-4186-A191-67B568E7B8BE}"/>
                </c:ext>
              </c:extLst>
            </c:dLbl>
            <c:dLbl>
              <c:idx val="528"/>
              <c:delete val="1"/>
              <c:extLst>
                <c:ext xmlns:c15="http://schemas.microsoft.com/office/drawing/2012/chart" uri="{CE6537A1-D6FC-4f65-9D91-7224C49458BB}"/>
                <c:ext xmlns:c16="http://schemas.microsoft.com/office/drawing/2014/chart" uri="{C3380CC4-5D6E-409C-BE32-E72D297353CC}">
                  <c16:uniqueId val="{00000210-2447-4186-A191-67B568E7B8BE}"/>
                </c:ext>
              </c:extLst>
            </c:dLbl>
            <c:dLbl>
              <c:idx val="529"/>
              <c:delete val="1"/>
              <c:extLst>
                <c:ext xmlns:c15="http://schemas.microsoft.com/office/drawing/2012/chart" uri="{CE6537A1-D6FC-4f65-9D91-7224C49458BB}"/>
                <c:ext xmlns:c16="http://schemas.microsoft.com/office/drawing/2014/chart" uri="{C3380CC4-5D6E-409C-BE32-E72D297353CC}">
                  <c16:uniqueId val="{00000211-2447-4186-A191-67B568E7B8BE}"/>
                </c:ext>
              </c:extLst>
            </c:dLbl>
            <c:dLbl>
              <c:idx val="530"/>
              <c:delete val="1"/>
              <c:extLst>
                <c:ext xmlns:c15="http://schemas.microsoft.com/office/drawing/2012/chart" uri="{CE6537A1-D6FC-4f65-9D91-7224C49458BB}"/>
                <c:ext xmlns:c16="http://schemas.microsoft.com/office/drawing/2014/chart" uri="{C3380CC4-5D6E-409C-BE32-E72D297353CC}">
                  <c16:uniqueId val="{00000212-2447-4186-A191-67B568E7B8BE}"/>
                </c:ext>
              </c:extLst>
            </c:dLbl>
            <c:dLbl>
              <c:idx val="531"/>
              <c:delete val="1"/>
              <c:extLst>
                <c:ext xmlns:c15="http://schemas.microsoft.com/office/drawing/2012/chart" uri="{CE6537A1-D6FC-4f65-9D91-7224C49458BB}"/>
                <c:ext xmlns:c16="http://schemas.microsoft.com/office/drawing/2014/chart" uri="{C3380CC4-5D6E-409C-BE32-E72D297353CC}">
                  <c16:uniqueId val="{00000213-2447-4186-A191-67B568E7B8BE}"/>
                </c:ext>
              </c:extLst>
            </c:dLbl>
            <c:dLbl>
              <c:idx val="532"/>
              <c:delete val="1"/>
              <c:extLst>
                <c:ext xmlns:c15="http://schemas.microsoft.com/office/drawing/2012/chart" uri="{CE6537A1-D6FC-4f65-9D91-7224C49458BB}"/>
                <c:ext xmlns:c16="http://schemas.microsoft.com/office/drawing/2014/chart" uri="{C3380CC4-5D6E-409C-BE32-E72D297353CC}">
                  <c16:uniqueId val="{00000214-2447-4186-A191-67B568E7B8BE}"/>
                </c:ext>
              </c:extLst>
            </c:dLbl>
            <c:dLbl>
              <c:idx val="533"/>
              <c:delete val="1"/>
              <c:extLst>
                <c:ext xmlns:c15="http://schemas.microsoft.com/office/drawing/2012/chart" uri="{CE6537A1-D6FC-4f65-9D91-7224C49458BB}"/>
                <c:ext xmlns:c16="http://schemas.microsoft.com/office/drawing/2014/chart" uri="{C3380CC4-5D6E-409C-BE32-E72D297353CC}">
                  <c16:uniqueId val="{00000215-2447-4186-A191-67B568E7B8BE}"/>
                </c:ext>
              </c:extLst>
            </c:dLbl>
            <c:dLbl>
              <c:idx val="534"/>
              <c:delete val="1"/>
              <c:extLst>
                <c:ext xmlns:c15="http://schemas.microsoft.com/office/drawing/2012/chart" uri="{CE6537A1-D6FC-4f65-9D91-7224C49458BB}"/>
                <c:ext xmlns:c16="http://schemas.microsoft.com/office/drawing/2014/chart" uri="{C3380CC4-5D6E-409C-BE32-E72D297353CC}">
                  <c16:uniqueId val="{00000216-2447-4186-A191-67B568E7B8BE}"/>
                </c:ext>
              </c:extLst>
            </c:dLbl>
            <c:dLbl>
              <c:idx val="535"/>
              <c:delete val="1"/>
              <c:extLst>
                <c:ext xmlns:c15="http://schemas.microsoft.com/office/drawing/2012/chart" uri="{CE6537A1-D6FC-4f65-9D91-7224C49458BB}"/>
                <c:ext xmlns:c16="http://schemas.microsoft.com/office/drawing/2014/chart" uri="{C3380CC4-5D6E-409C-BE32-E72D297353CC}">
                  <c16:uniqueId val="{00000217-2447-4186-A191-67B568E7B8BE}"/>
                </c:ext>
              </c:extLst>
            </c:dLbl>
            <c:dLbl>
              <c:idx val="536"/>
              <c:delete val="1"/>
              <c:extLst>
                <c:ext xmlns:c15="http://schemas.microsoft.com/office/drawing/2012/chart" uri="{CE6537A1-D6FC-4f65-9D91-7224C49458BB}"/>
                <c:ext xmlns:c16="http://schemas.microsoft.com/office/drawing/2014/chart" uri="{C3380CC4-5D6E-409C-BE32-E72D297353CC}">
                  <c16:uniqueId val="{00000218-2447-4186-A191-67B568E7B8BE}"/>
                </c:ext>
              </c:extLst>
            </c:dLbl>
            <c:dLbl>
              <c:idx val="537"/>
              <c:delete val="1"/>
              <c:extLst>
                <c:ext xmlns:c15="http://schemas.microsoft.com/office/drawing/2012/chart" uri="{CE6537A1-D6FC-4f65-9D91-7224C49458BB}"/>
                <c:ext xmlns:c16="http://schemas.microsoft.com/office/drawing/2014/chart" uri="{C3380CC4-5D6E-409C-BE32-E72D297353CC}">
                  <c16:uniqueId val="{00000219-2447-4186-A191-67B568E7B8BE}"/>
                </c:ext>
              </c:extLst>
            </c:dLbl>
            <c:dLbl>
              <c:idx val="538"/>
              <c:delete val="1"/>
              <c:extLst>
                <c:ext xmlns:c15="http://schemas.microsoft.com/office/drawing/2012/chart" uri="{CE6537A1-D6FC-4f65-9D91-7224C49458BB}"/>
                <c:ext xmlns:c16="http://schemas.microsoft.com/office/drawing/2014/chart" uri="{C3380CC4-5D6E-409C-BE32-E72D297353CC}">
                  <c16:uniqueId val="{0000021A-2447-4186-A191-67B568E7B8BE}"/>
                </c:ext>
              </c:extLst>
            </c:dLbl>
            <c:dLbl>
              <c:idx val="539"/>
              <c:delete val="1"/>
              <c:extLst>
                <c:ext xmlns:c15="http://schemas.microsoft.com/office/drawing/2012/chart" uri="{CE6537A1-D6FC-4f65-9D91-7224C49458BB}"/>
                <c:ext xmlns:c16="http://schemas.microsoft.com/office/drawing/2014/chart" uri="{C3380CC4-5D6E-409C-BE32-E72D297353CC}">
                  <c16:uniqueId val="{0000021B-2447-4186-A191-67B568E7B8BE}"/>
                </c:ext>
              </c:extLst>
            </c:dLbl>
            <c:dLbl>
              <c:idx val="540"/>
              <c:delete val="1"/>
              <c:extLst>
                <c:ext xmlns:c15="http://schemas.microsoft.com/office/drawing/2012/chart" uri="{CE6537A1-D6FC-4f65-9D91-7224C49458BB}"/>
                <c:ext xmlns:c16="http://schemas.microsoft.com/office/drawing/2014/chart" uri="{C3380CC4-5D6E-409C-BE32-E72D297353CC}">
                  <c16:uniqueId val="{0000021C-2447-4186-A191-67B568E7B8BE}"/>
                </c:ext>
              </c:extLst>
            </c:dLbl>
            <c:dLbl>
              <c:idx val="541"/>
              <c:delete val="1"/>
              <c:extLst>
                <c:ext xmlns:c15="http://schemas.microsoft.com/office/drawing/2012/chart" uri="{CE6537A1-D6FC-4f65-9D91-7224C49458BB}"/>
                <c:ext xmlns:c16="http://schemas.microsoft.com/office/drawing/2014/chart" uri="{C3380CC4-5D6E-409C-BE32-E72D297353CC}">
                  <c16:uniqueId val="{0000021D-2447-4186-A191-67B568E7B8BE}"/>
                </c:ext>
              </c:extLst>
            </c:dLbl>
            <c:dLbl>
              <c:idx val="542"/>
              <c:delete val="1"/>
              <c:extLst>
                <c:ext xmlns:c15="http://schemas.microsoft.com/office/drawing/2012/chart" uri="{CE6537A1-D6FC-4f65-9D91-7224C49458BB}"/>
                <c:ext xmlns:c16="http://schemas.microsoft.com/office/drawing/2014/chart" uri="{C3380CC4-5D6E-409C-BE32-E72D297353CC}">
                  <c16:uniqueId val="{0000021E-2447-4186-A191-67B568E7B8BE}"/>
                </c:ext>
              </c:extLst>
            </c:dLbl>
            <c:dLbl>
              <c:idx val="543"/>
              <c:delete val="1"/>
              <c:extLst>
                <c:ext xmlns:c15="http://schemas.microsoft.com/office/drawing/2012/chart" uri="{CE6537A1-D6FC-4f65-9D91-7224C49458BB}"/>
                <c:ext xmlns:c16="http://schemas.microsoft.com/office/drawing/2014/chart" uri="{C3380CC4-5D6E-409C-BE32-E72D297353CC}">
                  <c16:uniqueId val="{0000021F-2447-4186-A191-67B568E7B8BE}"/>
                </c:ext>
              </c:extLst>
            </c:dLbl>
            <c:dLbl>
              <c:idx val="544"/>
              <c:delete val="1"/>
              <c:extLst>
                <c:ext xmlns:c15="http://schemas.microsoft.com/office/drawing/2012/chart" uri="{CE6537A1-D6FC-4f65-9D91-7224C49458BB}"/>
                <c:ext xmlns:c16="http://schemas.microsoft.com/office/drawing/2014/chart" uri="{C3380CC4-5D6E-409C-BE32-E72D297353CC}">
                  <c16:uniqueId val="{00000220-2447-4186-A191-67B568E7B8BE}"/>
                </c:ext>
              </c:extLst>
            </c:dLbl>
            <c:dLbl>
              <c:idx val="545"/>
              <c:delete val="1"/>
              <c:extLst>
                <c:ext xmlns:c15="http://schemas.microsoft.com/office/drawing/2012/chart" uri="{CE6537A1-D6FC-4f65-9D91-7224C49458BB}"/>
                <c:ext xmlns:c16="http://schemas.microsoft.com/office/drawing/2014/chart" uri="{C3380CC4-5D6E-409C-BE32-E72D297353CC}">
                  <c16:uniqueId val="{00000221-2447-4186-A191-67B568E7B8BE}"/>
                </c:ext>
              </c:extLst>
            </c:dLbl>
            <c:dLbl>
              <c:idx val="546"/>
              <c:delete val="1"/>
              <c:extLst>
                <c:ext xmlns:c15="http://schemas.microsoft.com/office/drawing/2012/chart" uri="{CE6537A1-D6FC-4f65-9D91-7224C49458BB}"/>
                <c:ext xmlns:c16="http://schemas.microsoft.com/office/drawing/2014/chart" uri="{C3380CC4-5D6E-409C-BE32-E72D297353CC}">
                  <c16:uniqueId val="{00000222-2447-4186-A191-67B568E7B8BE}"/>
                </c:ext>
              </c:extLst>
            </c:dLbl>
            <c:dLbl>
              <c:idx val="547"/>
              <c:delete val="1"/>
              <c:extLst>
                <c:ext xmlns:c15="http://schemas.microsoft.com/office/drawing/2012/chart" uri="{CE6537A1-D6FC-4f65-9D91-7224C49458BB}"/>
                <c:ext xmlns:c16="http://schemas.microsoft.com/office/drawing/2014/chart" uri="{C3380CC4-5D6E-409C-BE32-E72D297353CC}">
                  <c16:uniqueId val="{00000223-2447-4186-A191-67B568E7B8BE}"/>
                </c:ext>
              </c:extLst>
            </c:dLbl>
            <c:dLbl>
              <c:idx val="548"/>
              <c:delete val="1"/>
              <c:extLst>
                <c:ext xmlns:c15="http://schemas.microsoft.com/office/drawing/2012/chart" uri="{CE6537A1-D6FC-4f65-9D91-7224C49458BB}"/>
                <c:ext xmlns:c16="http://schemas.microsoft.com/office/drawing/2014/chart" uri="{C3380CC4-5D6E-409C-BE32-E72D297353CC}">
                  <c16:uniqueId val="{00000224-2447-4186-A191-67B568E7B8BE}"/>
                </c:ext>
              </c:extLst>
            </c:dLbl>
            <c:dLbl>
              <c:idx val="549"/>
              <c:delete val="1"/>
              <c:extLst>
                <c:ext xmlns:c15="http://schemas.microsoft.com/office/drawing/2012/chart" uri="{CE6537A1-D6FC-4f65-9D91-7224C49458BB}"/>
                <c:ext xmlns:c16="http://schemas.microsoft.com/office/drawing/2014/chart" uri="{C3380CC4-5D6E-409C-BE32-E72D297353CC}">
                  <c16:uniqueId val="{00000225-2447-4186-A191-67B568E7B8BE}"/>
                </c:ext>
              </c:extLst>
            </c:dLbl>
            <c:dLbl>
              <c:idx val="550"/>
              <c:delete val="1"/>
              <c:extLst>
                <c:ext xmlns:c15="http://schemas.microsoft.com/office/drawing/2012/chart" uri="{CE6537A1-D6FC-4f65-9D91-7224C49458BB}"/>
                <c:ext xmlns:c16="http://schemas.microsoft.com/office/drawing/2014/chart" uri="{C3380CC4-5D6E-409C-BE32-E72D297353CC}">
                  <c16:uniqueId val="{00000226-2447-4186-A191-67B568E7B8BE}"/>
                </c:ext>
              </c:extLst>
            </c:dLbl>
            <c:dLbl>
              <c:idx val="551"/>
              <c:delete val="1"/>
              <c:extLst>
                <c:ext xmlns:c15="http://schemas.microsoft.com/office/drawing/2012/chart" uri="{CE6537A1-D6FC-4f65-9D91-7224C49458BB}"/>
                <c:ext xmlns:c16="http://schemas.microsoft.com/office/drawing/2014/chart" uri="{C3380CC4-5D6E-409C-BE32-E72D297353CC}">
                  <c16:uniqueId val="{00000227-2447-4186-A191-67B568E7B8BE}"/>
                </c:ext>
              </c:extLst>
            </c:dLbl>
            <c:dLbl>
              <c:idx val="552"/>
              <c:delete val="1"/>
              <c:extLst>
                <c:ext xmlns:c15="http://schemas.microsoft.com/office/drawing/2012/chart" uri="{CE6537A1-D6FC-4f65-9D91-7224C49458BB}"/>
                <c:ext xmlns:c16="http://schemas.microsoft.com/office/drawing/2014/chart" uri="{C3380CC4-5D6E-409C-BE32-E72D297353CC}">
                  <c16:uniqueId val="{00000228-2447-4186-A191-67B568E7B8BE}"/>
                </c:ext>
              </c:extLst>
            </c:dLbl>
            <c:dLbl>
              <c:idx val="553"/>
              <c:delete val="1"/>
              <c:extLst>
                <c:ext xmlns:c15="http://schemas.microsoft.com/office/drawing/2012/chart" uri="{CE6537A1-D6FC-4f65-9D91-7224C49458BB}"/>
                <c:ext xmlns:c16="http://schemas.microsoft.com/office/drawing/2014/chart" uri="{C3380CC4-5D6E-409C-BE32-E72D297353CC}">
                  <c16:uniqueId val="{00000229-2447-4186-A191-67B568E7B8BE}"/>
                </c:ext>
              </c:extLst>
            </c:dLbl>
            <c:dLbl>
              <c:idx val="554"/>
              <c:delete val="1"/>
              <c:extLst>
                <c:ext xmlns:c15="http://schemas.microsoft.com/office/drawing/2012/chart" uri="{CE6537A1-D6FC-4f65-9D91-7224C49458BB}"/>
                <c:ext xmlns:c16="http://schemas.microsoft.com/office/drawing/2014/chart" uri="{C3380CC4-5D6E-409C-BE32-E72D297353CC}">
                  <c16:uniqueId val="{0000022A-2447-4186-A191-67B568E7B8BE}"/>
                </c:ext>
              </c:extLst>
            </c:dLbl>
            <c:dLbl>
              <c:idx val="555"/>
              <c:delete val="1"/>
              <c:extLst>
                <c:ext xmlns:c15="http://schemas.microsoft.com/office/drawing/2012/chart" uri="{CE6537A1-D6FC-4f65-9D91-7224C49458BB}"/>
                <c:ext xmlns:c16="http://schemas.microsoft.com/office/drawing/2014/chart" uri="{C3380CC4-5D6E-409C-BE32-E72D297353CC}">
                  <c16:uniqueId val="{0000022B-2447-4186-A191-67B568E7B8BE}"/>
                </c:ext>
              </c:extLst>
            </c:dLbl>
            <c:dLbl>
              <c:idx val="556"/>
              <c:delete val="1"/>
              <c:extLst>
                <c:ext xmlns:c15="http://schemas.microsoft.com/office/drawing/2012/chart" uri="{CE6537A1-D6FC-4f65-9D91-7224C49458BB}"/>
                <c:ext xmlns:c16="http://schemas.microsoft.com/office/drawing/2014/chart" uri="{C3380CC4-5D6E-409C-BE32-E72D297353CC}">
                  <c16:uniqueId val="{0000022C-2447-4186-A191-67B568E7B8BE}"/>
                </c:ext>
              </c:extLst>
            </c:dLbl>
            <c:dLbl>
              <c:idx val="557"/>
              <c:delete val="1"/>
              <c:extLst>
                <c:ext xmlns:c15="http://schemas.microsoft.com/office/drawing/2012/chart" uri="{CE6537A1-D6FC-4f65-9D91-7224C49458BB}"/>
                <c:ext xmlns:c16="http://schemas.microsoft.com/office/drawing/2014/chart" uri="{C3380CC4-5D6E-409C-BE32-E72D297353CC}">
                  <c16:uniqueId val="{0000022D-2447-4186-A191-67B568E7B8BE}"/>
                </c:ext>
              </c:extLst>
            </c:dLbl>
            <c:dLbl>
              <c:idx val="558"/>
              <c:delete val="1"/>
              <c:extLst>
                <c:ext xmlns:c15="http://schemas.microsoft.com/office/drawing/2012/chart" uri="{CE6537A1-D6FC-4f65-9D91-7224C49458BB}"/>
                <c:ext xmlns:c16="http://schemas.microsoft.com/office/drawing/2014/chart" uri="{C3380CC4-5D6E-409C-BE32-E72D297353CC}">
                  <c16:uniqueId val="{0000022E-2447-4186-A191-67B568E7B8BE}"/>
                </c:ext>
              </c:extLst>
            </c:dLbl>
            <c:dLbl>
              <c:idx val="559"/>
              <c:delete val="1"/>
              <c:extLst>
                <c:ext xmlns:c15="http://schemas.microsoft.com/office/drawing/2012/chart" uri="{CE6537A1-D6FC-4f65-9D91-7224C49458BB}"/>
                <c:ext xmlns:c16="http://schemas.microsoft.com/office/drawing/2014/chart" uri="{C3380CC4-5D6E-409C-BE32-E72D297353CC}">
                  <c16:uniqueId val="{0000022F-2447-4186-A191-67B568E7B8BE}"/>
                </c:ext>
              </c:extLst>
            </c:dLbl>
            <c:dLbl>
              <c:idx val="560"/>
              <c:delete val="1"/>
              <c:extLst>
                <c:ext xmlns:c15="http://schemas.microsoft.com/office/drawing/2012/chart" uri="{CE6537A1-D6FC-4f65-9D91-7224C49458BB}"/>
                <c:ext xmlns:c16="http://schemas.microsoft.com/office/drawing/2014/chart" uri="{C3380CC4-5D6E-409C-BE32-E72D297353CC}">
                  <c16:uniqueId val="{00000230-2447-4186-A191-67B568E7B8BE}"/>
                </c:ext>
              </c:extLst>
            </c:dLbl>
            <c:dLbl>
              <c:idx val="561"/>
              <c:delete val="1"/>
              <c:extLst>
                <c:ext xmlns:c15="http://schemas.microsoft.com/office/drawing/2012/chart" uri="{CE6537A1-D6FC-4f65-9D91-7224C49458BB}"/>
                <c:ext xmlns:c16="http://schemas.microsoft.com/office/drawing/2014/chart" uri="{C3380CC4-5D6E-409C-BE32-E72D297353CC}">
                  <c16:uniqueId val="{00000231-2447-4186-A191-67B568E7B8BE}"/>
                </c:ext>
              </c:extLst>
            </c:dLbl>
            <c:dLbl>
              <c:idx val="562"/>
              <c:delete val="1"/>
              <c:extLst>
                <c:ext xmlns:c15="http://schemas.microsoft.com/office/drawing/2012/chart" uri="{CE6537A1-D6FC-4f65-9D91-7224C49458BB}"/>
                <c:ext xmlns:c16="http://schemas.microsoft.com/office/drawing/2014/chart" uri="{C3380CC4-5D6E-409C-BE32-E72D297353CC}">
                  <c16:uniqueId val="{00000232-2447-4186-A191-67B568E7B8BE}"/>
                </c:ext>
              </c:extLst>
            </c:dLbl>
            <c:dLbl>
              <c:idx val="563"/>
              <c:delete val="1"/>
              <c:extLst>
                <c:ext xmlns:c15="http://schemas.microsoft.com/office/drawing/2012/chart" uri="{CE6537A1-D6FC-4f65-9D91-7224C49458BB}"/>
                <c:ext xmlns:c16="http://schemas.microsoft.com/office/drawing/2014/chart" uri="{C3380CC4-5D6E-409C-BE32-E72D297353CC}">
                  <c16:uniqueId val="{00000233-2447-4186-A191-67B568E7B8BE}"/>
                </c:ext>
              </c:extLst>
            </c:dLbl>
            <c:dLbl>
              <c:idx val="564"/>
              <c:delete val="1"/>
              <c:extLst>
                <c:ext xmlns:c15="http://schemas.microsoft.com/office/drawing/2012/chart" uri="{CE6537A1-D6FC-4f65-9D91-7224C49458BB}"/>
                <c:ext xmlns:c16="http://schemas.microsoft.com/office/drawing/2014/chart" uri="{C3380CC4-5D6E-409C-BE32-E72D297353CC}">
                  <c16:uniqueId val="{00000234-2447-4186-A191-67B568E7B8BE}"/>
                </c:ext>
              </c:extLst>
            </c:dLbl>
            <c:dLbl>
              <c:idx val="565"/>
              <c:delete val="1"/>
              <c:extLst>
                <c:ext xmlns:c15="http://schemas.microsoft.com/office/drawing/2012/chart" uri="{CE6537A1-D6FC-4f65-9D91-7224C49458BB}"/>
                <c:ext xmlns:c16="http://schemas.microsoft.com/office/drawing/2014/chart" uri="{C3380CC4-5D6E-409C-BE32-E72D297353CC}">
                  <c16:uniqueId val="{00000235-2447-4186-A191-67B568E7B8BE}"/>
                </c:ext>
              </c:extLst>
            </c:dLbl>
            <c:dLbl>
              <c:idx val="566"/>
              <c:delete val="1"/>
              <c:extLst>
                <c:ext xmlns:c15="http://schemas.microsoft.com/office/drawing/2012/chart" uri="{CE6537A1-D6FC-4f65-9D91-7224C49458BB}"/>
                <c:ext xmlns:c16="http://schemas.microsoft.com/office/drawing/2014/chart" uri="{C3380CC4-5D6E-409C-BE32-E72D297353CC}">
                  <c16:uniqueId val="{00000236-2447-4186-A191-67B568E7B8BE}"/>
                </c:ext>
              </c:extLst>
            </c:dLbl>
            <c:dLbl>
              <c:idx val="567"/>
              <c:delete val="1"/>
              <c:extLst>
                <c:ext xmlns:c15="http://schemas.microsoft.com/office/drawing/2012/chart" uri="{CE6537A1-D6FC-4f65-9D91-7224C49458BB}"/>
                <c:ext xmlns:c16="http://schemas.microsoft.com/office/drawing/2014/chart" uri="{C3380CC4-5D6E-409C-BE32-E72D297353CC}">
                  <c16:uniqueId val="{00000237-2447-4186-A191-67B568E7B8BE}"/>
                </c:ext>
              </c:extLst>
            </c:dLbl>
            <c:dLbl>
              <c:idx val="568"/>
              <c:delete val="1"/>
              <c:extLst>
                <c:ext xmlns:c15="http://schemas.microsoft.com/office/drawing/2012/chart" uri="{CE6537A1-D6FC-4f65-9D91-7224C49458BB}"/>
                <c:ext xmlns:c16="http://schemas.microsoft.com/office/drawing/2014/chart" uri="{C3380CC4-5D6E-409C-BE32-E72D297353CC}">
                  <c16:uniqueId val="{00000238-2447-4186-A191-67B568E7B8BE}"/>
                </c:ext>
              </c:extLst>
            </c:dLbl>
            <c:dLbl>
              <c:idx val="569"/>
              <c:delete val="1"/>
              <c:extLst>
                <c:ext xmlns:c15="http://schemas.microsoft.com/office/drawing/2012/chart" uri="{CE6537A1-D6FC-4f65-9D91-7224C49458BB}"/>
                <c:ext xmlns:c16="http://schemas.microsoft.com/office/drawing/2014/chart" uri="{C3380CC4-5D6E-409C-BE32-E72D297353CC}">
                  <c16:uniqueId val="{00000239-2447-4186-A191-67B568E7B8BE}"/>
                </c:ext>
              </c:extLst>
            </c:dLbl>
            <c:dLbl>
              <c:idx val="570"/>
              <c:delete val="1"/>
              <c:extLst>
                <c:ext xmlns:c15="http://schemas.microsoft.com/office/drawing/2012/chart" uri="{CE6537A1-D6FC-4f65-9D91-7224C49458BB}"/>
                <c:ext xmlns:c16="http://schemas.microsoft.com/office/drawing/2014/chart" uri="{C3380CC4-5D6E-409C-BE32-E72D297353CC}">
                  <c16:uniqueId val="{0000023A-2447-4186-A191-67B568E7B8BE}"/>
                </c:ext>
              </c:extLst>
            </c:dLbl>
            <c:dLbl>
              <c:idx val="571"/>
              <c:delete val="1"/>
              <c:extLst>
                <c:ext xmlns:c15="http://schemas.microsoft.com/office/drawing/2012/chart" uri="{CE6537A1-D6FC-4f65-9D91-7224C49458BB}"/>
                <c:ext xmlns:c16="http://schemas.microsoft.com/office/drawing/2014/chart" uri="{C3380CC4-5D6E-409C-BE32-E72D297353CC}">
                  <c16:uniqueId val="{0000023B-2447-4186-A191-67B568E7B8BE}"/>
                </c:ext>
              </c:extLst>
            </c:dLbl>
            <c:dLbl>
              <c:idx val="572"/>
              <c:delete val="1"/>
              <c:extLst>
                <c:ext xmlns:c15="http://schemas.microsoft.com/office/drawing/2012/chart" uri="{CE6537A1-D6FC-4f65-9D91-7224C49458BB}"/>
                <c:ext xmlns:c16="http://schemas.microsoft.com/office/drawing/2014/chart" uri="{C3380CC4-5D6E-409C-BE32-E72D297353CC}">
                  <c16:uniqueId val="{0000023C-2447-4186-A191-67B568E7B8BE}"/>
                </c:ext>
              </c:extLst>
            </c:dLbl>
            <c:dLbl>
              <c:idx val="573"/>
              <c:delete val="1"/>
              <c:extLst>
                <c:ext xmlns:c15="http://schemas.microsoft.com/office/drawing/2012/chart" uri="{CE6537A1-D6FC-4f65-9D91-7224C49458BB}"/>
                <c:ext xmlns:c16="http://schemas.microsoft.com/office/drawing/2014/chart" uri="{C3380CC4-5D6E-409C-BE32-E72D297353CC}">
                  <c16:uniqueId val="{0000023D-2447-4186-A191-67B568E7B8BE}"/>
                </c:ext>
              </c:extLst>
            </c:dLbl>
            <c:dLbl>
              <c:idx val="574"/>
              <c:delete val="1"/>
              <c:extLst>
                <c:ext xmlns:c15="http://schemas.microsoft.com/office/drawing/2012/chart" uri="{CE6537A1-D6FC-4f65-9D91-7224C49458BB}"/>
                <c:ext xmlns:c16="http://schemas.microsoft.com/office/drawing/2014/chart" uri="{C3380CC4-5D6E-409C-BE32-E72D297353CC}">
                  <c16:uniqueId val="{0000023E-2447-4186-A191-67B568E7B8BE}"/>
                </c:ext>
              </c:extLst>
            </c:dLbl>
            <c:dLbl>
              <c:idx val="575"/>
              <c:delete val="1"/>
              <c:extLst>
                <c:ext xmlns:c15="http://schemas.microsoft.com/office/drawing/2012/chart" uri="{CE6537A1-D6FC-4f65-9D91-7224C49458BB}"/>
                <c:ext xmlns:c16="http://schemas.microsoft.com/office/drawing/2014/chart" uri="{C3380CC4-5D6E-409C-BE32-E72D297353CC}">
                  <c16:uniqueId val="{0000023F-2447-4186-A191-67B568E7B8BE}"/>
                </c:ext>
              </c:extLst>
            </c:dLbl>
            <c:dLbl>
              <c:idx val="576"/>
              <c:delete val="1"/>
              <c:extLst>
                <c:ext xmlns:c15="http://schemas.microsoft.com/office/drawing/2012/chart" uri="{CE6537A1-D6FC-4f65-9D91-7224C49458BB}"/>
                <c:ext xmlns:c16="http://schemas.microsoft.com/office/drawing/2014/chart" uri="{C3380CC4-5D6E-409C-BE32-E72D297353CC}">
                  <c16:uniqueId val="{00000240-2447-4186-A191-67B568E7B8BE}"/>
                </c:ext>
              </c:extLst>
            </c:dLbl>
            <c:dLbl>
              <c:idx val="577"/>
              <c:delete val="1"/>
              <c:extLst>
                <c:ext xmlns:c15="http://schemas.microsoft.com/office/drawing/2012/chart" uri="{CE6537A1-D6FC-4f65-9D91-7224C49458BB}"/>
                <c:ext xmlns:c16="http://schemas.microsoft.com/office/drawing/2014/chart" uri="{C3380CC4-5D6E-409C-BE32-E72D297353CC}">
                  <c16:uniqueId val="{00000241-2447-4186-A191-67B568E7B8BE}"/>
                </c:ext>
              </c:extLst>
            </c:dLbl>
            <c:dLbl>
              <c:idx val="578"/>
              <c:delete val="1"/>
              <c:extLst>
                <c:ext xmlns:c15="http://schemas.microsoft.com/office/drawing/2012/chart" uri="{CE6537A1-D6FC-4f65-9D91-7224C49458BB}"/>
                <c:ext xmlns:c16="http://schemas.microsoft.com/office/drawing/2014/chart" uri="{C3380CC4-5D6E-409C-BE32-E72D297353CC}">
                  <c16:uniqueId val="{00000242-2447-4186-A191-67B568E7B8BE}"/>
                </c:ext>
              </c:extLst>
            </c:dLbl>
            <c:dLbl>
              <c:idx val="579"/>
              <c:delete val="1"/>
              <c:extLst>
                <c:ext xmlns:c15="http://schemas.microsoft.com/office/drawing/2012/chart" uri="{CE6537A1-D6FC-4f65-9D91-7224C49458BB}"/>
                <c:ext xmlns:c16="http://schemas.microsoft.com/office/drawing/2014/chart" uri="{C3380CC4-5D6E-409C-BE32-E72D297353CC}">
                  <c16:uniqueId val="{00000243-2447-4186-A191-67B568E7B8BE}"/>
                </c:ext>
              </c:extLst>
            </c:dLbl>
            <c:dLbl>
              <c:idx val="580"/>
              <c:delete val="1"/>
              <c:extLst>
                <c:ext xmlns:c15="http://schemas.microsoft.com/office/drawing/2012/chart" uri="{CE6537A1-D6FC-4f65-9D91-7224C49458BB}"/>
                <c:ext xmlns:c16="http://schemas.microsoft.com/office/drawing/2014/chart" uri="{C3380CC4-5D6E-409C-BE32-E72D297353CC}">
                  <c16:uniqueId val="{00000244-2447-4186-A191-67B568E7B8BE}"/>
                </c:ext>
              </c:extLst>
            </c:dLbl>
            <c:dLbl>
              <c:idx val="581"/>
              <c:delete val="1"/>
              <c:extLst>
                <c:ext xmlns:c15="http://schemas.microsoft.com/office/drawing/2012/chart" uri="{CE6537A1-D6FC-4f65-9D91-7224C49458BB}"/>
                <c:ext xmlns:c16="http://schemas.microsoft.com/office/drawing/2014/chart" uri="{C3380CC4-5D6E-409C-BE32-E72D297353CC}">
                  <c16:uniqueId val="{00000245-2447-4186-A191-67B568E7B8BE}"/>
                </c:ext>
              </c:extLst>
            </c:dLbl>
            <c:dLbl>
              <c:idx val="582"/>
              <c:delete val="1"/>
              <c:extLst>
                <c:ext xmlns:c15="http://schemas.microsoft.com/office/drawing/2012/chart" uri="{CE6537A1-D6FC-4f65-9D91-7224C49458BB}"/>
                <c:ext xmlns:c16="http://schemas.microsoft.com/office/drawing/2014/chart" uri="{C3380CC4-5D6E-409C-BE32-E72D297353CC}">
                  <c16:uniqueId val="{00000246-2447-4186-A191-67B568E7B8BE}"/>
                </c:ext>
              </c:extLst>
            </c:dLbl>
            <c:dLbl>
              <c:idx val="583"/>
              <c:delete val="1"/>
              <c:extLst>
                <c:ext xmlns:c15="http://schemas.microsoft.com/office/drawing/2012/chart" uri="{CE6537A1-D6FC-4f65-9D91-7224C49458BB}"/>
                <c:ext xmlns:c16="http://schemas.microsoft.com/office/drawing/2014/chart" uri="{C3380CC4-5D6E-409C-BE32-E72D297353CC}">
                  <c16:uniqueId val="{00000247-2447-4186-A191-67B568E7B8BE}"/>
                </c:ext>
              </c:extLst>
            </c:dLbl>
            <c:dLbl>
              <c:idx val="584"/>
              <c:delete val="1"/>
              <c:extLst>
                <c:ext xmlns:c15="http://schemas.microsoft.com/office/drawing/2012/chart" uri="{CE6537A1-D6FC-4f65-9D91-7224C49458BB}"/>
                <c:ext xmlns:c16="http://schemas.microsoft.com/office/drawing/2014/chart" uri="{C3380CC4-5D6E-409C-BE32-E72D297353CC}">
                  <c16:uniqueId val="{00000248-2447-4186-A191-67B568E7B8BE}"/>
                </c:ext>
              </c:extLst>
            </c:dLbl>
            <c:dLbl>
              <c:idx val="585"/>
              <c:delete val="1"/>
              <c:extLst>
                <c:ext xmlns:c15="http://schemas.microsoft.com/office/drawing/2012/chart" uri="{CE6537A1-D6FC-4f65-9D91-7224C49458BB}"/>
                <c:ext xmlns:c16="http://schemas.microsoft.com/office/drawing/2014/chart" uri="{C3380CC4-5D6E-409C-BE32-E72D297353CC}">
                  <c16:uniqueId val="{00000249-2447-4186-A191-67B568E7B8BE}"/>
                </c:ext>
              </c:extLst>
            </c:dLbl>
            <c:dLbl>
              <c:idx val="586"/>
              <c:delete val="1"/>
              <c:extLst>
                <c:ext xmlns:c15="http://schemas.microsoft.com/office/drawing/2012/chart" uri="{CE6537A1-D6FC-4f65-9D91-7224C49458BB}"/>
                <c:ext xmlns:c16="http://schemas.microsoft.com/office/drawing/2014/chart" uri="{C3380CC4-5D6E-409C-BE32-E72D297353CC}">
                  <c16:uniqueId val="{0000024A-2447-4186-A191-67B568E7B8BE}"/>
                </c:ext>
              </c:extLst>
            </c:dLbl>
            <c:dLbl>
              <c:idx val="587"/>
              <c:delete val="1"/>
              <c:extLst>
                <c:ext xmlns:c15="http://schemas.microsoft.com/office/drawing/2012/chart" uri="{CE6537A1-D6FC-4f65-9D91-7224C49458BB}"/>
                <c:ext xmlns:c16="http://schemas.microsoft.com/office/drawing/2014/chart" uri="{C3380CC4-5D6E-409C-BE32-E72D297353CC}">
                  <c16:uniqueId val="{0000024B-2447-4186-A191-67B568E7B8BE}"/>
                </c:ext>
              </c:extLst>
            </c:dLbl>
            <c:dLbl>
              <c:idx val="588"/>
              <c:delete val="1"/>
              <c:extLst>
                <c:ext xmlns:c15="http://schemas.microsoft.com/office/drawing/2012/chart" uri="{CE6537A1-D6FC-4f65-9D91-7224C49458BB}"/>
                <c:ext xmlns:c16="http://schemas.microsoft.com/office/drawing/2014/chart" uri="{C3380CC4-5D6E-409C-BE32-E72D297353CC}">
                  <c16:uniqueId val="{0000024C-2447-4186-A191-67B568E7B8BE}"/>
                </c:ext>
              </c:extLst>
            </c:dLbl>
            <c:dLbl>
              <c:idx val="589"/>
              <c:delete val="1"/>
              <c:extLst>
                <c:ext xmlns:c15="http://schemas.microsoft.com/office/drawing/2012/chart" uri="{CE6537A1-D6FC-4f65-9D91-7224C49458BB}"/>
                <c:ext xmlns:c16="http://schemas.microsoft.com/office/drawing/2014/chart" uri="{C3380CC4-5D6E-409C-BE32-E72D297353CC}">
                  <c16:uniqueId val="{0000024D-2447-4186-A191-67B568E7B8BE}"/>
                </c:ext>
              </c:extLst>
            </c:dLbl>
            <c:dLbl>
              <c:idx val="590"/>
              <c:delete val="1"/>
              <c:extLst>
                <c:ext xmlns:c15="http://schemas.microsoft.com/office/drawing/2012/chart" uri="{CE6537A1-D6FC-4f65-9D91-7224C49458BB}"/>
                <c:ext xmlns:c16="http://schemas.microsoft.com/office/drawing/2014/chart" uri="{C3380CC4-5D6E-409C-BE32-E72D297353CC}">
                  <c16:uniqueId val="{0000024E-2447-4186-A191-67B568E7B8BE}"/>
                </c:ext>
              </c:extLst>
            </c:dLbl>
            <c:dLbl>
              <c:idx val="591"/>
              <c:delete val="1"/>
              <c:extLst>
                <c:ext xmlns:c15="http://schemas.microsoft.com/office/drawing/2012/chart" uri="{CE6537A1-D6FC-4f65-9D91-7224C49458BB}"/>
                <c:ext xmlns:c16="http://schemas.microsoft.com/office/drawing/2014/chart" uri="{C3380CC4-5D6E-409C-BE32-E72D297353CC}">
                  <c16:uniqueId val="{0000024F-2447-4186-A191-67B568E7B8BE}"/>
                </c:ext>
              </c:extLst>
            </c:dLbl>
            <c:dLbl>
              <c:idx val="592"/>
              <c:delete val="1"/>
              <c:extLst>
                <c:ext xmlns:c15="http://schemas.microsoft.com/office/drawing/2012/chart" uri="{CE6537A1-D6FC-4f65-9D91-7224C49458BB}"/>
                <c:ext xmlns:c16="http://schemas.microsoft.com/office/drawing/2014/chart" uri="{C3380CC4-5D6E-409C-BE32-E72D297353CC}">
                  <c16:uniqueId val="{00000250-2447-4186-A191-67B568E7B8BE}"/>
                </c:ext>
              </c:extLst>
            </c:dLbl>
            <c:dLbl>
              <c:idx val="593"/>
              <c:delete val="1"/>
              <c:extLst>
                <c:ext xmlns:c15="http://schemas.microsoft.com/office/drawing/2012/chart" uri="{CE6537A1-D6FC-4f65-9D91-7224C49458BB}"/>
                <c:ext xmlns:c16="http://schemas.microsoft.com/office/drawing/2014/chart" uri="{C3380CC4-5D6E-409C-BE32-E72D297353CC}">
                  <c16:uniqueId val="{00000251-2447-4186-A191-67B568E7B8BE}"/>
                </c:ext>
              </c:extLst>
            </c:dLbl>
            <c:dLbl>
              <c:idx val="594"/>
              <c:delete val="1"/>
              <c:extLst>
                <c:ext xmlns:c15="http://schemas.microsoft.com/office/drawing/2012/chart" uri="{CE6537A1-D6FC-4f65-9D91-7224C49458BB}"/>
                <c:ext xmlns:c16="http://schemas.microsoft.com/office/drawing/2014/chart" uri="{C3380CC4-5D6E-409C-BE32-E72D297353CC}">
                  <c16:uniqueId val="{00000252-2447-4186-A191-67B568E7B8BE}"/>
                </c:ext>
              </c:extLst>
            </c:dLbl>
            <c:dLbl>
              <c:idx val="595"/>
              <c:delete val="1"/>
              <c:extLst>
                <c:ext xmlns:c15="http://schemas.microsoft.com/office/drawing/2012/chart" uri="{CE6537A1-D6FC-4f65-9D91-7224C49458BB}"/>
                <c:ext xmlns:c16="http://schemas.microsoft.com/office/drawing/2014/chart" uri="{C3380CC4-5D6E-409C-BE32-E72D297353CC}">
                  <c16:uniqueId val="{00000253-2447-4186-A191-67B568E7B8BE}"/>
                </c:ext>
              </c:extLst>
            </c:dLbl>
            <c:dLbl>
              <c:idx val="596"/>
              <c:delete val="1"/>
              <c:extLst>
                <c:ext xmlns:c15="http://schemas.microsoft.com/office/drawing/2012/chart" uri="{CE6537A1-D6FC-4f65-9D91-7224C49458BB}"/>
                <c:ext xmlns:c16="http://schemas.microsoft.com/office/drawing/2014/chart" uri="{C3380CC4-5D6E-409C-BE32-E72D297353CC}">
                  <c16:uniqueId val="{00000254-2447-4186-A191-67B568E7B8BE}"/>
                </c:ext>
              </c:extLst>
            </c:dLbl>
            <c:dLbl>
              <c:idx val="597"/>
              <c:delete val="1"/>
              <c:extLst>
                <c:ext xmlns:c15="http://schemas.microsoft.com/office/drawing/2012/chart" uri="{CE6537A1-D6FC-4f65-9D91-7224C49458BB}"/>
                <c:ext xmlns:c16="http://schemas.microsoft.com/office/drawing/2014/chart" uri="{C3380CC4-5D6E-409C-BE32-E72D297353CC}">
                  <c16:uniqueId val="{00000255-2447-4186-A191-67B568E7B8BE}"/>
                </c:ext>
              </c:extLst>
            </c:dLbl>
            <c:dLbl>
              <c:idx val="598"/>
              <c:delete val="1"/>
              <c:extLst>
                <c:ext xmlns:c15="http://schemas.microsoft.com/office/drawing/2012/chart" uri="{CE6537A1-D6FC-4f65-9D91-7224C49458BB}"/>
                <c:ext xmlns:c16="http://schemas.microsoft.com/office/drawing/2014/chart" uri="{C3380CC4-5D6E-409C-BE32-E72D297353CC}">
                  <c16:uniqueId val="{00000256-2447-4186-A191-67B568E7B8BE}"/>
                </c:ext>
              </c:extLst>
            </c:dLbl>
            <c:dLbl>
              <c:idx val="599"/>
              <c:delete val="1"/>
              <c:extLst>
                <c:ext xmlns:c15="http://schemas.microsoft.com/office/drawing/2012/chart" uri="{CE6537A1-D6FC-4f65-9D91-7224C49458BB}"/>
                <c:ext xmlns:c16="http://schemas.microsoft.com/office/drawing/2014/chart" uri="{C3380CC4-5D6E-409C-BE32-E72D297353CC}">
                  <c16:uniqueId val="{00000257-2447-4186-A191-67B568E7B8BE}"/>
                </c:ext>
              </c:extLst>
            </c:dLbl>
            <c:dLbl>
              <c:idx val="600"/>
              <c:delete val="1"/>
              <c:extLst>
                <c:ext xmlns:c15="http://schemas.microsoft.com/office/drawing/2012/chart" uri="{CE6537A1-D6FC-4f65-9D91-7224C49458BB}"/>
                <c:ext xmlns:c16="http://schemas.microsoft.com/office/drawing/2014/chart" uri="{C3380CC4-5D6E-409C-BE32-E72D297353CC}">
                  <c16:uniqueId val="{00000258-2447-4186-A191-67B568E7B8BE}"/>
                </c:ext>
              </c:extLst>
            </c:dLbl>
            <c:dLbl>
              <c:idx val="601"/>
              <c:delete val="1"/>
              <c:extLst>
                <c:ext xmlns:c15="http://schemas.microsoft.com/office/drawing/2012/chart" uri="{CE6537A1-D6FC-4f65-9D91-7224C49458BB}"/>
                <c:ext xmlns:c16="http://schemas.microsoft.com/office/drawing/2014/chart" uri="{C3380CC4-5D6E-409C-BE32-E72D297353CC}">
                  <c16:uniqueId val="{00000259-2447-4186-A191-67B568E7B8BE}"/>
                </c:ext>
              </c:extLst>
            </c:dLbl>
            <c:dLbl>
              <c:idx val="602"/>
              <c:delete val="1"/>
              <c:extLst>
                <c:ext xmlns:c15="http://schemas.microsoft.com/office/drawing/2012/chart" uri="{CE6537A1-D6FC-4f65-9D91-7224C49458BB}"/>
                <c:ext xmlns:c16="http://schemas.microsoft.com/office/drawing/2014/chart" uri="{C3380CC4-5D6E-409C-BE32-E72D297353CC}">
                  <c16:uniqueId val="{0000025A-2447-4186-A191-67B568E7B8BE}"/>
                </c:ext>
              </c:extLst>
            </c:dLbl>
            <c:dLbl>
              <c:idx val="603"/>
              <c:delete val="1"/>
              <c:extLst>
                <c:ext xmlns:c15="http://schemas.microsoft.com/office/drawing/2012/chart" uri="{CE6537A1-D6FC-4f65-9D91-7224C49458BB}"/>
                <c:ext xmlns:c16="http://schemas.microsoft.com/office/drawing/2014/chart" uri="{C3380CC4-5D6E-409C-BE32-E72D297353CC}">
                  <c16:uniqueId val="{0000025B-2447-4186-A191-67B568E7B8BE}"/>
                </c:ext>
              </c:extLst>
            </c:dLbl>
            <c:dLbl>
              <c:idx val="604"/>
              <c:delete val="1"/>
              <c:extLst>
                <c:ext xmlns:c15="http://schemas.microsoft.com/office/drawing/2012/chart" uri="{CE6537A1-D6FC-4f65-9D91-7224C49458BB}"/>
                <c:ext xmlns:c16="http://schemas.microsoft.com/office/drawing/2014/chart" uri="{C3380CC4-5D6E-409C-BE32-E72D297353CC}">
                  <c16:uniqueId val="{0000025C-2447-4186-A191-67B568E7B8BE}"/>
                </c:ext>
              </c:extLst>
            </c:dLbl>
            <c:dLbl>
              <c:idx val="605"/>
              <c:delete val="1"/>
              <c:extLst>
                <c:ext xmlns:c15="http://schemas.microsoft.com/office/drawing/2012/chart" uri="{CE6537A1-D6FC-4f65-9D91-7224C49458BB}"/>
                <c:ext xmlns:c16="http://schemas.microsoft.com/office/drawing/2014/chart" uri="{C3380CC4-5D6E-409C-BE32-E72D297353CC}">
                  <c16:uniqueId val="{0000025D-2447-4186-A191-67B568E7B8BE}"/>
                </c:ext>
              </c:extLst>
            </c:dLbl>
            <c:dLbl>
              <c:idx val="606"/>
              <c:delete val="1"/>
              <c:extLst>
                <c:ext xmlns:c15="http://schemas.microsoft.com/office/drawing/2012/chart" uri="{CE6537A1-D6FC-4f65-9D91-7224C49458BB}"/>
                <c:ext xmlns:c16="http://schemas.microsoft.com/office/drawing/2014/chart" uri="{C3380CC4-5D6E-409C-BE32-E72D297353CC}">
                  <c16:uniqueId val="{0000025E-2447-4186-A191-67B568E7B8BE}"/>
                </c:ext>
              </c:extLst>
            </c:dLbl>
            <c:dLbl>
              <c:idx val="607"/>
              <c:delete val="1"/>
              <c:extLst>
                <c:ext xmlns:c15="http://schemas.microsoft.com/office/drawing/2012/chart" uri="{CE6537A1-D6FC-4f65-9D91-7224C49458BB}"/>
                <c:ext xmlns:c16="http://schemas.microsoft.com/office/drawing/2014/chart" uri="{C3380CC4-5D6E-409C-BE32-E72D297353CC}">
                  <c16:uniqueId val="{0000025F-2447-4186-A191-67B568E7B8BE}"/>
                </c:ext>
              </c:extLst>
            </c:dLbl>
            <c:dLbl>
              <c:idx val="608"/>
              <c:delete val="1"/>
              <c:extLst>
                <c:ext xmlns:c15="http://schemas.microsoft.com/office/drawing/2012/chart" uri="{CE6537A1-D6FC-4f65-9D91-7224C49458BB}"/>
                <c:ext xmlns:c16="http://schemas.microsoft.com/office/drawing/2014/chart" uri="{C3380CC4-5D6E-409C-BE32-E72D297353CC}">
                  <c16:uniqueId val="{00000260-2447-4186-A191-67B568E7B8BE}"/>
                </c:ext>
              </c:extLst>
            </c:dLbl>
            <c:dLbl>
              <c:idx val="609"/>
              <c:delete val="1"/>
              <c:extLst>
                <c:ext xmlns:c15="http://schemas.microsoft.com/office/drawing/2012/chart" uri="{CE6537A1-D6FC-4f65-9D91-7224C49458BB}"/>
                <c:ext xmlns:c16="http://schemas.microsoft.com/office/drawing/2014/chart" uri="{C3380CC4-5D6E-409C-BE32-E72D297353CC}">
                  <c16:uniqueId val="{00000261-2447-4186-A191-67B568E7B8BE}"/>
                </c:ext>
              </c:extLst>
            </c:dLbl>
            <c:dLbl>
              <c:idx val="610"/>
              <c:delete val="1"/>
              <c:extLst>
                <c:ext xmlns:c15="http://schemas.microsoft.com/office/drawing/2012/chart" uri="{CE6537A1-D6FC-4f65-9D91-7224C49458BB}"/>
                <c:ext xmlns:c16="http://schemas.microsoft.com/office/drawing/2014/chart" uri="{C3380CC4-5D6E-409C-BE32-E72D297353CC}">
                  <c16:uniqueId val="{00000262-2447-4186-A191-67B568E7B8BE}"/>
                </c:ext>
              </c:extLst>
            </c:dLbl>
            <c:dLbl>
              <c:idx val="611"/>
              <c:delete val="1"/>
              <c:extLst>
                <c:ext xmlns:c15="http://schemas.microsoft.com/office/drawing/2012/chart" uri="{CE6537A1-D6FC-4f65-9D91-7224C49458BB}"/>
                <c:ext xmlns:c16="http://schemas.microsoft.com/office/drawing/2014/chart" uri="{C3380CC4-5D6E-409C-BE32-E72D297353CC}">
                  <c16:uniqueId val="{00000263-2447-4186-A191-67B568E7B8BE}"/>
                </c:ext>
              </c:extLst>
            </c:dLbl>
            <c:dLbl>
              <c:idx val="612"/>
              <c:delete val="1"/>
              <c:extLst>
                <c:ext xmlns:c15="http://schemas.microsoft.com/office/drawing/2012/chart" uri="{CE6537A1-D6FC-4f65-9D91-7224C49458BB}"/>
                <c:ext xmlns:c16="http://schemas.microsoft.com/office/drawing/2014/chart" uri="{C3380CC4-5D6E-409C-BE32-E72D297353CC}">
                  <c16:uniqueId val="{00000264-2447-4186-A191-67B568E7B8BE}"/>
                </c:ext>
              </c:extLst>
            </c:dLbl>
            <c:dLbl>
              <c:idx val="613"/>
              <c:delete val="1"/>
              <c:extLst>
                <c:ext xmlns:c15="http://schemas.microsoft.com/office/drawing/2012/chart" uri="{CE6537A1-D6FC-4f65-9D91-7224C49458BB}"/>
                <c:ext xmlns:c16="http://schemas.microsoft.com/office/drawing/2014/chart" uri="{C3380CC4-5D6E-409C-BE32-E72D297353CC}">
                  <c16:uniqueId val="{00000265-2447-4186-A191-67B568E7B8BE}"/>
                </c:ext>
              </c:extLst>
            </c:dLbl>
            <c:dLbl>
              <c:idx val="614"/>
              <c:delete val="1"/>
              <c:extLst>
                <c:ext xmlns:c15="http://schemas.microsoft.com/office/drawing/2012/chart" uri="{CE6537A1-D6FC-4f65-9D91-7224C49458BB}"/>
                <c:ext xmlns:c16="http://schemas.microsoft.com/office/drawing/2014/chart" uri="{C3380CC4-5D6E-409C-BE32-E72D297353CC}">
                  <c16:uniqueId val="{00000266-2447-4186-A191-67B568E7B8BE}"/>
                </c:ext>
              </c:extLst>
            </c:dLbl>
            <c:dLbl>
              <c:idx val="615"/>
              <c:delete val="1"/>
              <c:extLst>
                <c:ext xmlns:c15="http://schemas.microsoft.com/office/drawing/2012/chart" uri="{CE6537A1-D6FC-4f65-9D91-7224C49458BB}"/>
                <c:ext xmlns:c16="http://schemas.microsoft.com/office/drawing/2014/chart" uri="{C3380CC4-5D6E-409C-BE32-E72D297353CC}">
                  <c16:uniqueId val="{00000267-2447-4186-A191-67B568E7B8BE}"/>
                </c:ext>
              </c:extLst>
            </c:dLbl>
            <c:dLbl>
              <c:idx val="616"/>
              <c:delete val="1"/>
              <c:extLst>
                <c:ext xmlns:c15="http://schemas.microsoft.com/office/drawing/2012/chart" uri="{CE6537A1-D6FC-4f65-9D91-7224C49458BB}"/>
                <c:ext xmlns:c16="http://schemas.microsoft.com/office/drawing/2014/chart" uri="{C3380CC4-5D6E-409C-BE32-E72D297353CC}">
                  <c16:uniqueId val="{00000268-2447-4186-A191-67B568E7B8BE}"/>
                </c:ext>
              </c:extLst>
            </c:dLbl>
            <c:dLbl>
              <c:idx val="617"/>
              <c:delete val="1"/>
              <c:extLst>
                <c:ext xmlns:c15="http://schemas.microsoft.com/office/drawing/2012/chart" uri="{CE6537A1-D6FC-4f65-9D91-7224C49458BB}"/>
                <c:ext xmlns:c16="http://schemas.microsoft.com/office/drawing/2014/chart" uri="{C3380CC4-5D6E-409C-BE32-E72D297353CC}">
                  <c16:uniqueId val="{00000269-2447-4186-A191-67B568E7B8BE}"/>
                </c:ext>
              </c:extLst>
            </c:dLbl>
            <c:dLbl>
              <c:idx val="618"/>
              <c:delete val="1"/>
              <c:extLst>
                <c:ext xmlns:c15="http://schemas.microsoft.com/office/drawing/2012/chart" uri="{CE6537A1-D6FC-4f65-9D91-7224C49458BB}"/>
                <c:ext xmlns:c16="http://schemas.microsoft.com/office/drawing/2014/chart" uri="{C3380CC4-5D6E-409C-BE32-E72D297353CC}">
                  <c16:uniqueId val="{0000026A-2447-4186-A191-67B568E7B8BE}"/>
                </c:ext>
              </c:extLst>
            </c:dLbl>
            <c:dLbl>
              <c:idx val="619"/>
              <c:delete val="1"/>
              <c:extLst>
                <c:ext xmlns:c15="http://schemas.microsoft.com/office/drawing/2012/chart" uri="{CE6537A1-D6FC-4f65-9D91-7224C49458BB}"/>
                <c:ext xmlns:c16="http://schemas.microsoft.com/office/drawing/2014/chart" uri="{C3380CC4-5D6E-409C-BE32-E72D297353CC}">
                  <c16:uniqueId val="{0000026B-2447-4186-A191-67B568E7B8BE}"/>
                </c:ext>
              </c:extLst>
            </c:dLbl>
            <c:dLbl>
              <c:idx val="620"/>
              <c:delete val="1"/>
              <c:extLst>
                <c:ext xmlns:c15="http://schemas.microsoft.com/office/drawing/2012/chart" uri="{CE6537A1-D6FC-4f65-9D91-7224C49458BB}"/>
                <c:ext xmlns:c16="http://schemas.microsoft.com/office/drawing/2014/chart" uri="{C3380CC4-5D6E-409C-BE32-E72D297353CC}">
                  <c16:uniqueId val="{0000026C-2447-4186-A191-67B568E7B8BE}"/>
                </c:ext>
              </c:extLst>
            </c:dLbl>
            <c:dLbl>
              <c:idx val="621"/>
              <c:delete val="1"/>
              <c:extLst>
                <c:ext xmlns:c15="http://schemas.microsoft.com/office/drawing/2012/chart" uri="{CE6537A1-D6FC-4f65-9D91-7224C49458BB}"/>
                <c:ext xmlns:c16="http://schemas.microsoft.com/office/drawing/2014/chart" uri="{C3380CC4-5D6E-409C-BE32-E72D297353CC}">
                  <c16:uniqueId val="{0000026D-2447-4186-A191-67B568E7B8BE}"/>
                </c:ext>
              </c:extLst>
            </c:dLbl>
            <c:dLbl>
              <c:idx val="622"/>
              <c:delete val="1"/>
              <c:extLst>
                <c:ext xmlns:c15="http://schemas.microsoft.com/office/drawing/2012/chart" uri="{CE6537A1-D6FC-4f65-9D91-7224C49458BB}"/>
                <c:ext xmlns:c16="http://schemas.microsoft.com/office/drawing/2014/chart" uri="{C3380CC4-5D6E-409C-BE32-E72D297353CC}">
                  <c16:uniqueId val="{0000026E-2447-4186-A191-67B568E7B8BE}"/>
                </c:ext>
              </c:extLst>
            </c:dLbl>
            <c:dLbl>
              <c:idx val="623"/>
              <c:delete val="1"/>
              <c:extLst>
                <c:ext xmlns:c15="http://schemas.microsoft.com/office/drawing/2012/chart" uri="{CE6537A1-D6FC-4f65-9D91-7224C49458BB}"/>
                <c:ext xmlns:c16="http://schemas.microsoft.com/office/drawing/2014/chart" uri="{C3380CC4-5D6E-409C-BE32-E72D297353CC}">
                  <c16:uniqueId val="{0000026F-2447-4186-A191-67B568E7B8BE}"/>
                </c:ext>
              </c:extLst>
            </c:dLbl>
            <c:dLbl>
              <c:idx val="624"/>
              <c:delete val="1"/>
              <c:extLst>
                <c:ext xmlns:c15="http://schemas.microsoft.com/office/drawing/2012/chart" uri="{CE6537A1-D6FC-4f65-9D91-7224C49458BB}"/>
                <c:ext xmlns:c16="http://schemas.microsoft.com/office/drawing/2014/chart" uri="{C3380CC4-5D6E-409C-BE32-E72D297353CC}">
                  <c16:uniqueId val="{00000270-2447-4186-A191-67B568E7B8BE}"/>
                </c:ext>
              </c:extLst>
            </c:dLbl>
            <c:dLbl>
              <c:idx val="625"/>
              <c:delete val="1"/>
              <c:extLst>
                <c:ext xmlns:c15="http://schemas.microsoft.com/office/drawing/2012/chart" uri="{CE6537A1-D6FC-4f65-9D91-7224C49458BB}"/>
                <c:ext xmlns:c16="http://schemas.microsoft.com/office/drawing/2014/chart" uri="{C3380CC4-5D6E-409C-BE32-E72D297353CC}">
                  <c16:uniqueId val="{00000271-2447-4186-A191-67B568E7B8BE}"/>
                </c:ext>
              </c:extLst>
            </c:dLbl>
            <c:dLbl>
              <c:idx val="626"/>
              <c:delete val="1"/>
              <c:extLst>
                <c:ext xmlns:c15="http://schemas.microsoft.com/office/drawing/2012/chart" uri="{CE6537A1-D6FC-4f65-9D91-7224C49458BB}"/>
                <c:ext xmlns:c16="http://schemas.microsoft.com/office/drawing/2014/chart" uri="{C3380CC4-5D6E-409C-BE32-E72D297353CC}">
                  <c16:uniqueId val="{00000272-2447-4186-A191-67B568E7B8BE}"/>
                </c:ext>
              </c:extLst>
            </c:dLbl>
            <c:dLbl>
              <c:idx val="627"/>
              <c:delete val="1"/>
              <c:extLst>
                <c:ext xmlns:c15="http://schemas.microsoft.com/office/drawing/2012/chart" uri="{CE6537A1-D6FC-4f65-9D91-7224C49458BB}"/>
                <c:ext xmlns:c16="http://schemas.microsoft.com/office/drawing/2014/chart" uri="{C3380CC4-5D6E-409C-BE32-E72D297353CC}">
                  <c16:uniqueId val="{00000273-2447-4186-A191-67B568E7B8BE}"/>
                </c:ext>
              </c:extLst>
            </c:dLbl>
            <c:dLbl>
              <c:idx val="628"/>
              <c:delete val="1"/>
              <c:extLst>
                <c:ext xmlns:c15="http://schemas.microsoft.com/office/drawing/2012/chart" uri="{CE6537A1-D6FC-4f65-9D91-7224C49458BB}"/>
                <c:ext xmlns:c16="http://schemas.microsoft.com/office/drawing/2014/chart" uri="{C3380CC4-5D6E-409C-BE32-E72D297353CC}">
                  <c16:uniqueId val="{00000274-2447-4186-A191-67B568E7B8BE}"/>
                </c:ext>
              </c:extLst>
            </c:dLbl>
            <c:dLbl>
              <c:idx val="629"/>
              <c:delete val="1"/>
              <c:extLst>
                <c:ext xmlns:c15="http://schemas.microsoft.com/office/drawing/2012/chart" uri="{CE6537A1-D6FC-4f65-9D91-7224C49458BB}"/>
                <c:ext xmlns:c16="http://schemas.microsoft.com/office/drawing/2014/chart" uri="{C3380CC4-5D6E-409C-BE32-E72D297353CC}">
                  <c16:uniqueId val="{00000275-2447-4186-A191-67B568E7B8BE}"/>
                </c:ext>
              </c:extLst>
            </c:dLbl>
            <c:dLbl>
              <c:idx val="630"/>
              <c:delete val="1"/>
              <c:extLst>
                <c:ext xmlns:c15="http://schemas.microsoft.com/office/drawing/2012/chart" uri="{CE6537A1-D6FC-4f65-9D91-7224C49458BB}"/>
                <c:ext xmlns:c16="http://schemas.microsoft.com/office/drawing/2014/chart" uri="{C3380CC4-5D6E-409C-BE32-E72D297353CC}">
                  <c16:uniqueId val="{00000276-2447-4186-A191-67B568E7B8BE}"/>
                </c:ext>
              </c:extLst>
            </c:dLbl>
            <c:dLbl>
              <c:idx val="631"/>
              <c:delete val="1"/>
              <c:extLst>
                <c:ext xmlns:c15="http://schemas.microsoft.com/office/drawing/2012/chart" uri="{CE6537A1-D6FC-4f65-9D91-7224C49458BB}"/>
                <c:ext xmlns:c16="http://schemas.microsoft.com/office/drawing/2014/chart" uri="{C3380CC4-5D6E-409C-BE32-E72D297353CC}">
                  <c16:uniqueId val="{00000277-2447-4186-A191-67B568E7B8BE}"/>
                </c:ext>
              </c:extLst>
            </c:dLbl>
            <c:dLbl>
              <c:idx val="632"/>
              <c:delete val="1"/>
              <c:extLst>
                <c:ext xmlns:c15="http://schemas.microsoft.com/office/drawing/2012/chart" uri="{CE6537A1-D6FC-4f65-9D91-7224C49458BB}"/>
                <c:ext xmlns:c16="http://schemas.microsoft.com/office/drawing/2014/chart" uri="{C3380CC4-5D6E-409C-BE32-E72D297353CC}">
                  <c16:uniqueId val="{00000278-2447-4186-A191-67B568E7B8BE}"/>
                </c:ext>
              </c:extLst>
            </c:dLbl>
            <c:dLbl>
              <c:idx val="633"/>
              <c:delete val="1"/>
              <c:extLst>
                <c:ext xmlns:c15="http://schemas.microsoft.com/office/drawing/2012/chart" uri="{CE6537A1-D6FC-4f65-9D91-7224C49458BB}"/>
                <c:ext xmlns:c16="http://schemas.microsoft.com/office/drawing/2014/chart" uri="{C3380CC4-5D6E-409C-BE32-E72D297353CC}">
                  <c16:uniqueId val="{00000279-2447-4186-A191-67B568E7B8BE}"/>
                </c:ext>
              </c:extLst>
            </c:dLbl>
            <c:dLbl>
              <c:idx val="634"/>
              <c:delete val="1"/>
              <c:extLst>
                <c:ext xmlns:c15="http://schemas.microsoft.com/office/drawing/2012/chart" uri="{CE6537A1-D6FC-4f65-9D91-7224C49458BB}"/>
                <c:ext xmlns:c16="http://schemas.microsoft.com/office/drawing/2014/chart" uri="{C3380CC4-5D6E-409C-BE32-E72D297353CC}">
                  <c16:uniqueId val="{0000027A-2447-4186-A191-67B568E7B8BE}"/>
                </c:ext>
              </c:extLst>
            </c:dLbl>
            <c:dLbl>
              <c:idx val="635"/>
              <c:delete val="1"/>
              <c:extLst>
                <c:ext xmlns:c15="http://schemas.microsoft.com/office/drawing/2012/chart" uri="{CE6537A1-D6FC-4f65-9D91-7224C49458BB}"/>
                <c:ext xmlns:c16="http://schemas.microsoft.com/office/drawing/2014/chart" uri="{C3380CC4-5D6E-409C-BE32-E72D297353CC}">
                  <c16:uniqueId val="{0000027B-2447-4186-A191-67B568E7B8BE}"/>
                </c:ext>
              </c:extLst>
            </c:dLbl>
            <c:dLbl>
              <c:idx val="636"/>
              <c:delete val="1"/>
              <c:extLst>
                <c:ext xmlns:c15="http://schemas.microsoft.com/office/drawing/2012/chart" uri="{CE6537A1-D6FC-4f65-9D91-7224C49458BB}"/>
                <c:ext xmlns:c16="http://schemas.microsoft.com/office/drawing/2014/chart" uri="{C3380CC4-5D6E-409C-BE32-E72D297353CC}">
                  <c16:uniqueId val="{0000027C-2447-4186-A191-67B568E7B8BE}"/>
                </c:ext>
              </c:extLst>
            </c:dLbl>
            <c:dLbl>
              <c:idx val="637"/>
              <c:delete val="1"/>
              <c:extLst>
                <c:ext xmlns:c15="http://schemas.microsoft.com/office/drawing/2012/chart" uri="{CE6537A1-D6FC-4f65-9D91-7224C49458BB}"/>
                <c:ext xmlns:c16="http://schemas.microsoft.com/office/drawing/2014/chart" uri="{C3380CC4-5D6E-409C-BE32-E72D297353CC}">
                  <c16:uniqueId val="{0000027D-2447-4186-A191-67B568E7B8BE}"/>
                </c:ext>
              </c:extLst>
            </c:dLbl>
            <c:dLbl>
              <c:idx val="638"/>
              <c:delete val="1"/>
              <c:extLst>
                <c:ext xmlns:c15="http://schemas.microsoft.com/office/drawing/2012/chart" uri="{CE6537A1-D6FC-4f65-9D91-7224C49458BB}"/>
                <c:ext xmlns:c16="http://schemas.microsoft.com/office/drawing/2014/chart" uri="{C3380CC4-5D6E-409C-BE32-E72D297353CC}">
                  <c16:uniqueId val="{0000027E-2447-4186-A191-67B568E7B8BE}"/>
                </c:ext>
              </c:extLst>
            </c:dLbl>
            <c:dLbl>
              <c:idx val="639"/>
              <c:delete val="1"/>
              <c:extLst>
                <c:ext xmlns:c15="http://schemas.microsoft.com/office/drawing/2012/chart" uri="{CE6537A1-D6FC-4f65-9D91-7224C49458BB}"/>
                <c:ext xmlns:c16="http://schemas.microsoft.com/office/drawing/2014/chart" uri="{C3380CC4-5D6E-409C-BE32-E72D297353CC}">
                  <c16:uniqueId val="{0000027F-2447-4186-A191-67B568E7B8BE}"/>
                </c:ext>
              </c:extLst>
            </c:dLbl>
            <c:dLbl>
              <c:idx val="640"/>
              <c:delete val="1"/>
              <c:extLst>
                <c:ext xmlns:c15="http://schemas.microsoft.com/office/drawing/2012/chart" uri="{CE6537A1-D6FC-4f65-9D91-7224C49458BB}"/>
                <c:ext xmlns:c16="http://schemas.microsoft.com/office/drawing/2014/chart" uri="{C3380CC4-5D6E-409C-BE32-E72D297353CC}">
                  <c16:uniqueId val="{00000280-2447-4186-A191-67B568E7B8BE}"/>
                </c:ext>
              </c:extLst>
            </c:dLbl>
            <c:dLbl>
              <c:idx val="641"/>
              <c:delete val="1"/>
              <c:extLst>
                <c:ext xmlns:c15="http://schemas.microsoft.com/office/drawing/2012/chart" uri="{CE6537A1-D6FC-4f65-9D91-7224C49458BB}"/>
                <c:ext xmlns:c16="http://schemas.microsoft.com/office/drawing/2014/chart" uri="{C3380CC4-5D6E-409C-BE32-E72D297353CC}">
                  <c16:uniqueId val="{00000281-2447-4186-A191-67B568E7B8BE}"/>
                </c:ext>
              </c:extLst>
            </c:dLbl>
            <c:dLbl>
              <c:idx val="642"/>
              <c:delete val="1"/>
              <c:extLst>
                <c:ext xmlns:c15="http://schemas.microsoft.com/office/drawing/2012/chart" uri="{CE6537A1-D6FC-4f65-9D91-7224C49458BB}"/>
                <c:ext xmlns:c16="http://schemas.microsoft.com/office/drawing/2014/chart" uri="{C3380CC4-5D6E-409C-BE32-E72D297353CC}">
                  <c16:uniqueId val="{00000282-2447-4186-A191-67B568E7B8BE}"/>
                </c:ext>
              </c:extLst>
            </c:dLbl>
            <c:dLbl>
              <c:idx val="643"/>
              <c:delete val="1"/>
              <c:extLst>
                <c:ext xmlns:c15="http://schemas.microsoft.com/office/drawing/2012/chart" uri="{CE6537A1-D6FC-4f65-9D91-7224C49458BB}"/>
                <c:ext xmlns:c16="http://schemas.microsoft.com/office/drawing/2014/chart" uri="{C3380CC4-5D6E-409C-BE32-E72D297353CC}">
                  <c16:uniqueId val="{00000283-2447-4186-A191-67B568E7B8BE}"/>
                </c:ext>
              </c:extLst>
            </c:dLbl>
            <c:dLbl>
              <c:idx val="644"/>
              <c:delete val="1"/>
              <c:extLst>
                <c:ext xmlns:c15="http://schemas.microsoft.com/office/drawing/2012/chart" uri="{CE6537A1-D6FC-4f65-9D91-7224C49458BB}"/>
                <c:ext xmlns:c16="http://schemas.microsoft.com/office/drawing/2014/chart" uri="{C3380CC4-5D6E-409C-BE32-E72D297353CC}">
                  <c16:uniqueId val="{00000284-2447-4186-A191-67B568E7B8BE}"/>
                </c:ext>
              </c:extLst>
            </c:dLbl>
            <c:dLbl>
              <c:idx val="645"/>
              <c:delete val="1"/>
              <c:extLst>
                <c:ext xmlns:c15="http://schemas.microsoft.com/office/drawing/2012/chart" uri="{CE6537A1-D6FC-4f65-9D91-7224C49458BB}"/>
                <c:ext xmlns:c16="http://schemas.microsoft.com/office/drawing/2014/chart" uri="{C3380CC4-5D6E-409C-BE32-E72D297353CC}">
                  <c16:uniqueId val="{00000285-2447-4186-A191-67B568E7B8BE}"/>
                </c:ext>
              </c:extLst>
            </c:dLbl>
            <c:dLbl>
              <c:idx val="646"/>
              <c:delete val="1"/>
              <c:extLst>
                <c:ext xmlns:c15="http://schemas.microsoft.com/office/drawing/2012/chart" uri="{CE6537A1-D6FC-4f65-9D91-7224C49458BB}"/>
                <c:ext xmlns:c16="http://schemas.microsoft.com/office/drawing/2014/chart" uri="{C3380CC4-5D6E-409C-BE32-E72D297353CC}">
                  <c16:uniqueId val="{00000286-2447-4186-A191-67B568E7B8BE}"/>
                </c:ext>
              </c:extLst>
            </c:dLbl>
            <c:dLbl>
              <c:idx val="647"/>
              <c:delete val="1"/>
              <c:extLst>
                <c:ext xmlns:c15="http://schemas.microsoft.com/office/drawing/2012/chart" uri="{CE6537A1-D6FC-4f65-9D91-7224C49458BB}"/>
                <c:ext xmlns:c16="http://schemas.microsoft.com/office/drawing/2014/chart" uri="{C3380CC4-5D6E-409C-BE32-E72D297353CC}">
                  <c16:uniqueId val="{00000287-2447-4186-A191-67B568E7B8BE}"/>
                </c:ext>
              </c:extLst>
            </c:dLbl>
            <c:dLbl>
              <c:idx val="648"/>
              <c:delete val="1"/>
              <c:extLst>
                <c:ext xmlns:c15="http://schemas.microsoft.com/office/drawing/2012/chart" uri="{CE6537A1-D6FC-4f65-9D91-7224C49458BB}"/>
                <c:ext xmlns:c16="http://schemas.microsoft.com/office/drawing/2014/chart" uri="{C3380CC4-5D6E-409C-BE32-E72D297353CC}">
                  <c16:uniqueId val="{00000288-2447-4186-A191-67B568E7B8BE}"/>
                </c:ext>
              </c:extLst>
            </c:dLbl>
            <c:dLbl>
              <c:idx val="649"/>
              <c:delete val="1"/>
              <c:extLst>
                <c:ext xmlns:c15="http://schemas.microsoft.com/office/drawing/2012/chart" uri="{CE6537A1-D6FC-4f65-9D91-7224C49458BB}"/>
                <c:ext xmlns:c16="http://schemas.microsoft.com/office/drawing/2014/chart" uri="{C3380CC4-5D6E-409C-BE32-E72D297353CC}">
                  <c16:uniqueId val="{00000289-2447-4186-A191-67B568E7B8BE}"/>
                </c:ext>
              </c:extLst>
            </c:dLbl>
            <c:dLbl>
              <c:idx val="650"/>
              <c:delete val="1"/>
              <c:extLst>
                <c:ext xmlns:c15="http://schemas.microsoft.com/office/drawing/2012/chart" uri="{CE6537A1-D6FC-4f65-9D91-7224C49458BB}"/>
                <c:ext xmlns:c16="http://schemas.microsoft.com/office/drawing/2014/chart" uri="{C3380CC4-5D6E-409C-BE32-E72D297353CC}">
                  <c16:uniqueId val="{0000028A-2447-4186-A191-67B568E7B8BE}"/>
                </c:ext>
              </c:extLst>
            </c:dLbl>
            <c:dLbl>
              <c:idx val="651"/>
              <c:delete val="1"/>
              <c:extLst>
                <c:ext xmlns:c15="http://schemas.microsoft.com/office/drawing/2012/chart" uri="{CE6537A1-D6FC-4f65-9D91-7224C49458BB}"/>
                <c:ext xmlns:c16="http://schemas.microsoft.com/office/drawing/2014/chart" uri="{C3380CC4-5D6E-409C-BE32-E72D297353CC}">
                  <c16:uniqueId val="{0000028B-2447-4186-A191-67B568E7B8BE}"/>
                </c:ext>
              </c:extLst>
            </c:dLbl>
            <c:dLbl>
              <c:idx val="652"/>
              <c:delete val="1"/>
              <c:extLst>
                <c:ext xmlns:c15="http://schemas.microsoft.com/office/drawing/2012/chart" uri="{CE6537A1-D6FC-4f65-9D91-7224C49458BB}"/>
                <c:ext xmlns:c16="http://schemas.microsoft.com/office/drawing/2014/chart" uri="{C3380CC4-5D6E-409C-BE32-E72D297353CC}">
                  <c16:uniqueId val="{0000028C-2447-4186-A191-67B568E7B8BE}"/>
                </c:ext>
              </c:extLst>
            </c:dLbl>
            <c:dLbl>
              <c:idx val="653"/>
              <c:delete val="1"/>
              <c:extLst>
                <c:ext xmlns:c15="http://schemas.microsoft.com/office/drawing/2012/chart" uri="{CE6537A1-D6FC-4f65-9D91-7224C49458BB}"/>
                <c:ext xmlns:c16="http://schemas.microsoft.com/office/drawing/2014/chart" uri="{C3380CC4-5D6E-409C-BE32-E72D297353CC}">
                  <c16:uniqueId val="{0000028D-2447-4186-A191-67B568E7B8BE}"/>
                </c:ext>
              </c:extLst>
            </c:dLbl>
            <c:dLbl>
              <c:idx val="654"/>
              <c:delete val="1"/>
              <c:extLst>
                <c:ext xmlns:c15="http://schemas.microsoft.com/office/drawing/2012/chart" uri="{CE6537A1-D6FC-4f65-9D91-7224C49458BB}"/>
                <c:ext xmlns:c16="http://schemas.microsoft.com/office/drawing/2014/chart" uri="{C3380CC4-5D6E-409C-BE32-E72D297353CC}">
                  <c16:uniqueId val="{0000028E-2447-4186-A191-67B568E7B8BE}"/>
                </c:ext>
              </c:extLst>
            </c:dLbl>
            <c:dLbl>
              <c:idx val="655"/>
              <c:delete val="1"/>
              <c:extLst>
                <c:ext xmlns:c15="http://schemas.microsoft.com/office/drawing/2012/chart" uri="{CE6537A1-D6FC-4f65-9D91-7224C49458BB}"/>
                <c:ext xmlns:c16="http://schemas.microsoft.com/office/drawing/2014/chart" uri="{C3380CC4-5D6E-409C-BE32-E72D297353CC}">
                  <c16:uniqueId val="{0000028F-2447-4186-A191-67B568E7B8BE}"/>
                </c:ext>
              </c:extLst>
            </c:dLbl>
            <c:dLbl>
              <c:idx val="656"/>
              <c:delete val="1"/>
              <c:extLst>
                <c:ext xmlns:c15="http://schemas.microsoft.com/office/drawing/2012/chart" uri="{CE6537A1-D6FC-4f65-9D91-7224C49458BB}"/>
                <c:ext xmlns:c16="http://schemas.microsoft.com/office/drawing/2014/chart" uri="{C3380CC4-5D6E-409C-BE32-E72D297353CC}">
                  <c16:uniqueId val="{00000290-2447-4186-A191-67B568E7B8BE}"/>
                </c:ext>
              </c:extLst>
            </c:dLbl>
            <c:dLbl>
              <c:idx val="657"/>
              <c:delete val="1"/>
              <c:extLst>
                <c:ext xmlns:c15="http://schemas.microsoft.com/office/drawing/2012/chart" uri="{CE6537A1-D6FC-4f65-9D91-7224C49458BB}"/>
                <c:ext xmlns:c16="http://schemas.microsoft.com/office/drawing/2014/chart" uri="{C3380CC4-5D6E-409C-BE32-E72D297353CC}">
                  <c16:uniqueId val="{00000291-2447-4186-A191-67B568E7B8BE}"/>
                </c:ext>
              </c:extLst>
            </c:dLbl>
            <c:dLbl>
              <c:idx val="658"/>
              <c:delete val="1"/>
              <c:extLst>
                <c:ext xmlns:c15="http://schemas.microsoft.com/office/drawing/2012/chart" uri="{CE6537A1-D6FC-4f65-9D91-7224C49458BB}"/>
                <c:ext xmlns:c16="http://schemas.microsoft.com/office/drawing/2014/chart" uri="{C3380CC4-5D6E-409C-BE32-E72D297353CC}">
                  <c16:uniqueId val="{00000292-2447-4186-A191-67B568E7B8BE}"/>
                </c:ext>
              </c:extLst>
            </c:dLbl>
            <c:dLbl>
              <c:idx val="659"/>
              <c:delete val="1"/>
              <c:extLst>
                <c:ext xmlns:c15="http://schemas.microsoft.com/office/drawing/2012/chart" uri="{CE6537A1-D6FC-4f65-9D91-7224C49458BB}"/>
                <c:ext xmlns:c16="http://schemas.microsoft.com/office/drawing/2014/chart" uri="{C3380CC4-5D6E-409C-BE32-E72D297353CC}">
                  <c16:uniqueId val="{00000293-2447-4186-A191-67B568E7B8BE}"/>
                </c:ext>
              </c:extLst>
            </c:dLbl>
            <c:dLbl>
              <c:idx val="660"/>
              <c:delete val="1"/>
              <c:extLst>
                <c:ext xmlns:c15="http://schemas.microsoft.com/office/drawing/2012/chart" uri="{CE6537A1-D6FC-4f65-9D91-7224C49458BB}"/>
                <c:ext xmlns:c16="http://schemas.microsoft.com/office/drawing/2014/chart" uri="{C3380CC4-5D6E-409C-BE32-E72D297353CC}">
                  <c16:uniqueId val="{00000294-2447-4186-A191-67B568E7B8BE}"/>
                </c:ext>
              </c:extLst>
            </c:dLbl>
            <c:dLbl>
              <c:idx val="661"/>
              <c:delete val="1"/>
              <c:extLst>
                <c:ext xmlns:c15="http://schemas.microsoft.com/office/drawing/2012/chart" uri="{CE6537A1-D6FC-4f65-9D91-7224C49458BB}"/>
                <c:ext xmlns:c16="http://schemas.microsoft.com/office/drawing/2014/chart" uri="{C3380CC4-5D6E-409C-BE32-E72D297353CC}">
                  <c16:uniqueId val="{00000295-2447-4186-A191-67B568E7B8BE}"/>
                </c:ext>
              </c:extLst>
            </c:dLbl>
            <c:dLbl>
              <c:idx val="662"/>
              <c:delete val="1"/>
              <c:extLst>
                <c:ext xmlns:c15="http://schemas.microsoft.com/office/drawing/2012/chart" uri="{CE6537A1-D6FC-4f65-9D91-7224C49458BB}"/>
                <c:ext xmlns:c16="http://schemas.microsoft.com/office/drawing/2014/chart" uri="{C3380CC4-5D6E-409C-BE32-E72D297353CC}">
                  <c16:uniqueId val="{00000296-2447-4186-A191-67B568E7B8BE}"/>
                </c:ext>
              </c:extLst>
            </c:dLbl>
            <c:dLbl>
              <c:idx val="663"/>
              <c:delete val="1"/>
              <c:extLst>
                <c:ext xmlns:c15="http://schemas.microsoft.com/office/drawing/2012/chart" uri="{CE6537A1-D6FC-4f65-9D91-7224C49458BB}"/>
                <c:ext xmlns:c16="http://schemas.microsoft.com/office/drawing/2014/chart" uri="{C3380CC4-5D6E-409C-BE32-E72D297353CC}">
                  <c16:uniqueId val="{00000297-2447-4186-A191-67B568E7B8BE}"/>
                </c:ext>
              </c:extLst>
            </c:dLbl>
            <c:dLbl>
              <c:idx val="664"/>
              <c:delete val="1"/>
              <c:extLst>
                <c:ext xmlns:c15="http://schemas.microsoft.com/office/drawing/2012/chart" uri="{CE6537A1-D6FC-4f65-9D91-7224C49458BB}"/>
                <c:ext xmlns:c16="http://schemas.microsoft.com/office/drawing/2014/chart" uri="{C3380CC4-5D6E-409C-BE32-E72D297353CC}">
                  <c16:uniqueId val="{00000298-2447-4186-A191-67B568E7B8BE}"/>
                </c:ext>
              </c:extLst>
            </c:dLbl>
            <c:dLbl>
              <c:idx val="665"/>
              <c:delete val="1"/>
              <c:extLst>
                <c:ext xmlns:c15="http://schemas.microsoft.com/office/drawing/2012/chart" uri="{CE6537A1-D6FC-4f65-9D91-7224C49458BB}"/>
                <c:ext xmlns:c16="http://schemas.microsoft.com/office/drawing/2014/chart" uri="{C3380CC4-5D6E-409C-BE32-E72D297353CC}">
                  <c16:uniqueId val="{00000299-2447-4186-A191-67B568E7B8BE}"/>
                </c:ext>
              </c:extLst>
            </c:dLbl>
            <c:dLbl>
              <c:idx val="666"/>
              <c:delete val="1"/>
              <c:extLst>
                <c:ext xmlns:c15="http://schemas.microsoft.com/office/drawing/2012/chart" uri="{CE6537A1-D6FC-4f65-9D91-7224C49458BB}"/>
                <c:ext xmlns:c16="http://schemas.microsoft.com/office/drawing/2014/chart" uri="{C3380CC4-5D6E-409C-BE32-E72D297353CC}">
                  <c16:uniqueId val="{0000029A-2447-4186-A191-67B568E7B8BE}"/>
                </c:ext>
              </c:extLst>
            </c:dLbl>
            <c:dLbl>
              <c:idx val="667"/>
              <c:delete val="1"/>
              <c:extLst>
                <c:ext xmlns:c15="http://schemas.microsoft.com/office/drawing/2012/chart" uri="{CE6537A1-D6FC-4f65-9D91-7224C49458BB}"/>
                <c:ext xmlns:c16="http://schemas.microsoft.com/office/drawing/2014/chart" uri="{C3380CC4-5D6E-409C-BE32-E72D297353CC}">
                  <c16:uniqueId val="{0000029B-2447-4186-A191-67B568E7B8BE}"/>
                </c:ext>
              </c:extLst>
            </c:dLbl>
            <c:dLbl>
              <c:idx val="668"/>
              <c:delete val="1"/>
              <c:extLst>
                <c:ext xmlns:c15="http://schemas.microsoft.com/office/drawing/2012/chart" uri="{CE6537A1-D6FC-4f65-9D91-7224C49458BB}"/>
                <c:ext xmlns:c16="http://schemas.microsoft.com/office/drawing/2014/chart" uri="{C3380CC4-5D6E-409C-BE32-E72D297353CC}">
                  <c16:uniqueId val="{0000029C-2447-4186-A191-67B568E7B8BE}"/>
                </c:ext>
              </c:extLst>
            </c:dLbl>
            <c:dLbl>
              <c:idx val="669"/>
              <c:delete val="1"/>
              <c:extLst>
                <c:ext xmlns:c15="http://schemas.microsoft.com/office/drawing/2012/chart" uri="{CE6537A1-D6FC-4f65-9D91-7224C49458BB}"/>
                <c:ext xmlns:c16="http://schemas.microsoft.com/office/drawing/2014/chart" uri="{C3380CC4-5D6E-409C-BE32-E72D297353CC}">
                  <c16:uniqueId val="{0000029D-2447-4186-A191-67B568E7B8BE}"/>
                </c:ext>
              </c:extLst>
            </c:dLbl>
            <c:dLbl>
              <c:idx val="670"/>
              <c:delete val="1"/>
              <c:extLst>
                <c:ext xmlns:c15="http://schemas.microsoft.com/office/drawing/2012/chart" uri="{CE6537A1-D6FC-4f65-9D91-7224C49458BB}"/>
                <c:ext xmlns:c16="http://schemas.microsoft.com/office/drawing/2014/chart" uri="{C3380CC4-5D6E-409C-BE32-E72D297353CC}">
                  <c16:uniqueId val="{0000029E-2447-4186-A191-67B568E7B8BE}"/>
                </c:ext>
              </c:extLst>
            </c:dLbl>
            <c:dLbl>
              <c:idx val="671"/>
              <c:delete val="1"/>
              <c:extLst>
                <c:ext xmlns:c15="http://schemas.microsoft.com/office/drawing/2012/chart" uri="{CE6537A1-D6FC-4f65-9D91-7224C49458BB}"/>
                <c:ext xmlns:c16="http://schemas.microsoft.com/office/drawing/2014/chart" uri="{C3380CC4-5D6E-409C-BE32-E72D297353CC}">
                  <c16:uniqueId val="{0000029F-2447-4186-A191-67B568E7B8BE}"/>
                </c:ext>
              </c:extLst>
            </c:dLbl>
            <c:dLbl>
              <c:idx val="672"/>
              <c:delete val="1"/>
              <c:extLst>
                <c:ext xmlns:c15="http://schemas.microsoft.com/office/drawing/2012/chart" uri="{CE6537A1-D6FC-4f65-9D91-7224C49458BB}"/>
                <c:ext xmlns:c16="http://schemas.microsoft.com/office/drawing/2014/chart" uri="{C3380CC4-5D6E-409C-BE32-E72D297353CC}">
                  <c16:uniqueId val="{000002A0-2447-4186-A191-67B568E7B8BE}"/>
                </c:ext>
              </c:extLst>
            </c:dLbl>
            <c:dLbl>
              <c:idx val="673"/>
              <c:delete val="1"/>
              <c:extLst>
                <c:ext xmlns:c15="http://schemas.microsoft.com/office/drawing/2012/chart" uri="{CE6537A1-D6FC-4f65-9D91-7224C49458BB}"/>
                <c:ext xmlns:c16="http://schemas.microsoft.com/office/drawing/2014/chart" uri="{C3380CC4-5D6E-409C-BE32-E72D297353CC}">
                  <c16:uniqueId val="{000002A1-2447-4186-A191-67B568E7B8BE}"/>
                </c:ext>
              </c:extLst>
            </c:dLbl>
            <c:dLbl>
              <c:idx val="674"/>
              <c:delete val="1"/>
              <c:extLst>
                <c:ext xmlns:c15="http://schemas.microsoft.com/office/drawing/2012/chart" uri="{CE6537A1-D6FC-4f65-9D91-7224C49458BB}"/>
                <c:ext xmlns:c16="http://schemas.microsoft.com/office/drawing/2014/chart" uri="{C3380CC4-5D6E-409C-BE32-E72D297353CC}">
                  <c16:uniqueId val="{000002A2-2447-4186-A191-67B568E7B8BE}"/>
                </c:ext>
              </c:extLst>
            </c:dLbl>
            <c:dLbl>
              <c:idx val="675"/>
              <c:delete val="1"/>
              <c:extLst>
                <c:ext xmlns:c15="http://schemas.microsoft.com/office/drawing/2012/chart" uri="{CE6537A1-D6FC-4f65-9D91-7224C49458BB}"/>
                <c:ext xmlns:c16="http://schemas.microsoft.com/office/drawing/2014/chart" uri="{C3380CC4-5D6E-409C-BE32-E72D297353CC}">
                  <c16:uniqueId val="{000002A3-2447-4186-A191-67B568E7B8BE}"/>
                </c:ext>
              </c:extLst>
            </c:dLbl>
            <c:dLbl>
              <c:idx val="676"/>
              <c:delete val="1"/>
              <c:extLst>
                <c:ext xmlns:c15="http://schemas.microsoft.com/office/drawing/2012/chart" uri="{CE6537A1-D6FC-4f65-9D91-7224C49458BB}"/>
                <c:ext xmlns:c16="http://schemas.microsoft.com/office/drawing/2014/chart" uri="{C3380CC4-5D6E-409C-BE32-E72D297353CC}">
                  <c16:uniqueId val="{000002A4-2447-4186-A191-67B568E7B8BE}"/>
                </c:ext>
              </c:extLst>
            </c:dLbl>
            <c:dLbl>
              <c:idx val="677"/>
              <c:delete val="1"/>
              <c:extLst>
                <c:ext xmlns:c15="http://schemas.microsoft.com/office/drawing/2012/chart" uri="{CE6537A1-D6FC-4f65-9D91-7224C49458BB}"/>
                <c:ext xmlns:c16="http://schemas.microsoft.com/office/drawing/2014/chart" uri="{C3380CC4-5D6E-409C-BE32-E72D297353CC}">
                  <c16:uniqueId val="{000002A5-2447-4186-A191-67B568E7B8BE}"/>
                </c:ext>
              </c:extLst>
            </c:dLbl>
            <c:dLbl>
              <c:idx val="678"/>
              <c:delete val="1"/>
              <c:extLst>
                <c:ext xmlns:c15="http://schemas.microsoft.com/office/drawing/2012/chart" uri="{CE6537A1-D6FC-4f65-9D91-7224C49458BB}"/>
                <c:ext xmlns:c16="http://schemas.microsoft.com/office/drawing/2014/chart" uri="{C3380CC4-5D6E-409C-BE32-E72D297353CC}">
                  <c16:uniqueId val="{000002A6-2447-4186-A191-67B568E7B8BE}"/>
                </c:ext>
              </c:extLst>
            </c:dLbl>
            <c:dLbl>
              <c:idx val="679"/>
              <c:delete val="1"/>
              <c:extLst>
                <c:ext xmlns:c15="http://schemas.microsoft.com/office/drawing/2012/chart" uri="{CE6537A1-D6FC-4f65-9D91-7224C49458BB}"/>
                <c:ext xmlns:c16="http://schemas.microsoft.com/office/drawing/2014/chart" uri="{C3380CC4-5D6E-409C-BE32-E72D297353CC}">
                  <c16:uniqueId val="{000002A7-2447-4186-A191-67B568E7B8BE}"/>
                </c:ext>
              </c:extLst>
            </c:dLbl>
            <c:dLbl>
              <c:idx val="680"/>
              <c:delete val="1"/>
              <c:extLst>
                <c:ext xmlns:c15="http://schemas.microsoft.com/office/drawing/2012/chart" uri="{CE6537A1-D6FC-4f65-9D91-7224C49458BB}"/>
                <c:ext xmlns:c16="http://schemas.microsoft.com/office/drawing/2014/chart" uri="{C3380CC4-5D6E-409C-BE32-E72D297353CC}">
                  <c16:uniqueId val="{000002A8-2447-4186-A191-67B568E7B8BE}"/>
                </c:ext>
              </c:extLst>
            </c:dLbl>
            <c:dLbl>
              <c:idx val="681"/>
              <c:delete val="1"/>
              <c:extLst>
                <c:ext xmlns:c15="http://schemas.microsoft.com/office/drawing/2012/chart" uri="{CE6537A1-D6FC-4f65-9D91-7224C49458BB}"/>
                <c:ext xmlns:c16="http://schemas.microsoft.com/office/drawing/2014/chart" uri="{C3380CC4-5D6E-409C-BE32-E72D297353CC}">
                  <c16:uniqueId val="{000002A9-2447-4186-A191-67B568E7B8BE}"/>
                </c:ext>
              </c:extLst>
            </c:dLbl>
            <c:dLbl>
              <c:idx val="682"/>
              <c:delete val="1"/>
              <c:extLst>
                <c:ext xmlns:c15="http://schemas.microsoft.com/office/drawing/2012/chart" uri="{CE6537A1-D6FC-4f65-9D91-7224C49458BB}"/>
                <c:ext xmlns:c16="http://schemas.microsoft.com/office/drawing/2014/chart" uri="{C3380CC4-5D6E-409C-BE32-E72D297353CC}">
                  <c16:uniqueId val="{000002AA-2447-4186-A191-67B568E7B8BE}"/>
                </c:ext>
              </c:extLst>
            </c:dLbl>
            <c:dLbl>
              <c:idx val="683"/>
              <c:delete val="1"/>
              <c:extLst>
                <c:ext xmlns:c15="http://schemas.microsoft.com/office/drawing/2012/chart" uri="{CE6537A1-D6FC-4f65-9D91-7224C49458BB}"/>
                <c:ext xmlns:c16="http://schemas.microsoft.com/office/drawing/2014/chart" uri="{C3380CC4-5D6E-409C-BE32-E72D297353CC}">
                  <c16:uniqueId val="{000002AB-2447-4186-A191-67B568E7B8BE}"/>
                </c:ext>
              </c:extLst>
            </c:dLbl>
            <c:dLbl>
              <c:idx val="684"/>
              <c:delete val="1"/>
              <c:extLst>
                <c:ext xmlns:c15="http://schemas.microsoft.com/office/drawing/2012/chart" uri="{CE6537A1-D6FC-4f65-9D91-7224C49458BB}"/>
                <c:ext xmlns:c16="http://schemas.microsoft.com/office/drawing/2014/chart" uri="{C3380CC4-5D6E-409C-BE32-E72D297353CC}">
                  <c16:uniqueId val="{000002AC-2447-4186-A191-67B568E7B8BE}"/>
                </c:ext>
              </c:extLst>
            </c:dLbl>
            <c:dLbl>
              <c:idx val="685"/>
              <c:delete val="1"/>
              <c:extLst>
                <c:ext xmlns:c15="http://schemas.microsoft.com/office/drawing/2012/chart" uri="{CE6537A1-D6FC-4f65-9D91-7224C49458BB}"/>
                <c:ext xmlns:c16="http://schemas.microsoft.com/office/drawing/2014/chart" uri="{C3380CC4-5D6E-409C-BE32-E72D297353CC}">
                  <c16:uniqueId val="{000002AD-2447-4186-A191-67B568E7B8BE}"/>
                </c:ext>
              </c:extLst>
            </c:dLbl>
            <c:dLbl>
              <c:idx val="686"/>
              <c:delete val="1"/>
              <c:extLst>
                <c:ext xmlns:c15="http://schemas.microsoft.com/office/drawing/2012/chart" uri="{CE6537A1-D6FC-4f65-9D91-7224C49458BB}"/>
                <c:ext xmlns:c16="http://schemas.microsoft.com/office/drawing/2014/chart" uri="{C3380CC4-5D6E-409C-BE32-E72D297353CC}">
                  <c16:uniqueId val="{000002AE-2447-4186-A191-67B568E7B8BE}"/>
                </c:ext>
              </c:extLst>
            </c:dLbl>
            <c:dLbl>
              <c:idx val="687"/>
              <c:delete val="1"/>
              <c:extLst>
                <c:ext xmlns:c15="http://schemas.microsoft.com/office/drawing/2012/chart" uri="{CE6537A1-D6FC-4f65-9D91-7224C49458BB}"/>
                <c:ext xmlns:c16="http://schemas.microsoft.com/office/drawing/2014/chart" uri="{C3380CC4-5D6E-409C-BE32-E72D297353CC}">
                  <c16:uniqueId val="{000002AF-2447-4186-A191-67B568E7B8BE}"/>
                </c:ext>
              </c:extLst>
            </c:dLbl>
            <c:dLbl>
              <c:idx val="688"/>
              <c:delete val="1"/>
              <c:extLst>
                <c:ext xmlns:c15="http://schemas.microsoft.com/office/drawing/2012/chart" uri="{CE6537A1-D6FC-4f65-9D91-7224C49458BB}"/>
                <c:ext xmlns:c16="http://schemas.microsoft.com/office/drawing/2014/chart" uri="{C3380CC4-5D6E-409C-BE32-E72D297353CC}">
                  <c16:uniqueId val="{000002B0-2447-4186-A191-67B568E7B8BE}"/>
                </c:ext>
              </c:extLst>
            </c:dLbl>
            <c:dLbl>
              <c:idx val="689"/>
              <c:delete val="1"/>
              <c:extLst>
                <c:ext xmlns:c15="http://schemas.microsoft.com/office/drawing/2012/chart" uri="{CE6537A1-D6FC-4f65-9D91-7224C49458BB}"/>
                <c:ext xmlns:c16="http://schemas.microsoft.com/office/drawing/2014/chart" uri="{C3380CC4-5D6E-409C-BE32-E72D297353CC}">
                  <c16:uniqueId val="{000002B1-2447-4186-A191-67B568E7B8BE}"/>
                </c:ext>
              </c:extLst>
            </c:dLbl>
            <c:dLbl>
              <c:idx val="690"/>
              <c:delete val="1"/>
              <c:extLst>
                <c:ext xmlns:c15="http://schemas.microsoft.com/office/drawing/2012/chart" uri="{CE6537A1-D6FC-4f65-9D91-7224C49458BB}"/>
                <c:ext xmlns:c16="http://schemas.microsoft.com/office/drawing/2014/chart" uri="{C3380CC4-5D6E-409C-BE32-E72D297353CC}">
                  <c16:uniqueId val="{000002B2-2447-4186-A191-67B568E7B8BE}"/>
                </c:ext>
              </c:extLst>
            </c:dLbl>
            <c:dLbl>
              <c:idx val="691"/>
              <c:delete val="1"/>
              <c:extLst>
                <c:ext xmlns:c15="http://schemas.microsoft.com/office/drawing/2012/chart" uri="{CE6537A1-D6FC-4f65-9D91-7224C49458BB}"/>
                <c:ext xmlns:c16="http://schemas.microsoft.com/office/drawing/2014/chart" uri="{C3380CC4-5D6E-409C-BE32-E72D297353CC}">
                  <c16:uniqueId val="{000002B3-2447-4186-A191-67B568E7B8BE}"/>
                </c:ext>
              </c:extLst>
            </c:dLbl>
            <c:dLbl>
              <c:idx val="692"/>
              <c:delete val="1"/>
              <c:extLst>
                <c:ext xmlns:c15="http://schemas.microsoft.com/office/drawing/2012/chart" uri="{CE6537A1-D6FC-4f65-9D91-7224C49458BB}"/>
                <c:ext xmlns:c16="http://schemas.microsoft.com/office/drawing/2014/chart" uri="{C3380CC4-5D6E-409C-BE32-E72D297353CC}">
                  <c16:uniqueId val="{000002B4-2447-4186-A191-67B568E7B8BE}"/>
                </c:ext>
              </c:extLst>
            </c:dLbl>
            <c:dLbl>
              <c:idx val="693"/>
              <c:delete val="1"/>
              <c:extLst>
                <c:ext xmlns:c15="http://schemas.microsoft.com/office/drawing/2012/chart" uri="{CE6537A1-D6FC-4f65-9D91-7224C49458BB}"/>
                <c:ext xmlns:c16="http://schemas.microsoft.com/office/drawing/2014/chart" uri="{C3380CC4-5D6E-409C-BE32-E72D297353CC}">
                  <c16:uniqueId val="{000002B5-2447-4186-A191-67B568E7B8BE}"/>
                </c:ext>
              </c:extLst>
            </c:dLbl>
            <c:dLbl>
              <c:idx val="694"/>
              <c:delete val="1"/>
              <c:extLst>
                <c:ext xmlns:c15="http://schemas.microsoft.com/office/drawing/2012/chart" uri="{CE6537A1-D6FC-4f65-9D91-7224C49458BB}"/>
                <c:ext xmlns:c16="http://schemas.microsoft.com/office/drawing/2014/chart" uri="{C3380CC4-5D6E-409C-BE32-E72D297353CC}">
                  <c16:uniqueId val="{000002B6-2447-4186-A191-67B568E7B8BE}"/>
                </c:ext>
              </c:extLst>
            </c:dLbl>
            <c:dLbl>
              <c:idx val="695"/>
              <c:delete val="1"/>
              <c:extLst>
                <c:ext xmlns:c15="http://schemas.microsoft.com/office/drawing/2012/chart" uri="{CE6537A1-D6FC-4f65-9D91-7224C49458BB}"/>
                <c:ext xmlns:c16="http://schemas.microsoft.com/office/drawing/2014/chart" uri="{C3380CC4-5D6E-409C-BE32-E72D297353CC}">
                  <c16:uniqueId val="{000002B7-2447-4186-A191-67B568E7B8BE}"/>
                </c:ext>
              </c:extLst>
            </c:dLbl>
            <c:dLbl>
              <c:idx val="696"/>
              <c:delete val="1"/>
              <c:extLst>
                <c:ext xmlns:c15="http://schemas.microsoft.com/office/drawing/2012/chart" uri="{CE6537A1-D6FC-4f65-9D91-7224C49458BB}"/>
                <c:ext xmlns:c16="http://schemas.microsoft.com/office/drawing/2014/chart" uri="{C3380CC4-5D6E-409C-BE32-E72D297353CC}">
                  <c16:uniqueId val="{000002B8-2447-4186-A191-67B568E7B8BE}"/>
                </c:ext>
              </c:extLst>
            </c:dLbl>
            <c:dLbl>
              <c:idx val="697"/>
              <c:delete val="1"/>
              <c:extLst>
                <c:ext xmlns:c15="http://schemas.microsoft.com/office/drawing/2012/chart" uri="{CE6537A1-D6FC-4f65-9D91-7224C49458BB}"/>
                <c:ext xmlns:c16="http://schemas.microsoft.com/office/drawing/2014/chart" uri="{C3380CC4-5D6E-409C-BE32-E72D297353CC}">
                  <c16:uniqueId val="{000002B9-2447-4186-A191-67B568E7B8BE}"/>
                </c:ext>
              </c:extLst>
            </c:dLbl>
            <c:dLbl>
              <c:idx val="698"/>
              <c:delete val="1"/>
              <c:extLst>
                <c:ext xmlns:c15="http://schemas.microsoft.com/office/drawing/2012/chart" uri="{CE6537A1-D6FC-4f65-9D91-7224C49458BB}"/>
                <c:ext xmlns:c16="http://schemas.microsoft.com/office/drawing/2014/chart" uri="{C3380CC4-5D6E-409C-BE32-E72D297353CC}">
                  <c16:uniqueId val="{000002BA-2447-4186-A191-67B568E7B8BE}"/>
                </c:ext>
              </c:extLst>
            </c:dLbl>
            <c:dLbl>
              <c:idx val="699"/>
              <c:delete val="1"/>
              <c:extLst>
                <c:ext xmlns:c15="http://schemas.microsoft.com/office/drawing/2012/chart" uri="{CE6537A1-D6FC-4f65-9D91-7224C49458BB}"/>
                <c:ext xmlns:c16="http://schemas.microsoft.com/office/drawing/2014/chart" uri="{C3380CC4-5D6E-409C-BE32-E72D297353CC}">
                  <c16:uniqueId val="{000002BB-2447-4186-A191-67B568E7B8BE}"/>
                </c:ext>
              </c:extLst>
            </c:dLbl>
            <c:dLbl>
              <c:idx val="700"/>
              <c:delete val="1"/>
              <c:extLst>
                <c:ext xmlns:c15="http://schemas.microsoft.com/office/drawing/2012/chart" uri="{CE6537A1-D6FC-4f65-9D91-7224C49458BB}"/>
                <c:ext xmlns:c16="http://schemas.microsoft.com/office/drawing/2014/chart" uri="{C3380CC4-5D6E-409C-BE32-E72D297353CC}">
                  <c16:uniqueId val="{000002BC-2447-4186-A191-67B568E7B8BE}"/>
                </c:ext>
              </c:extLst>
            </c:dLbl>
            <c:dLbl>
              <c:idx val="701"/>
              <c:delete val="1"/>
              <c:extLst>
                <c:ext xmlns:c15="http://schemas.microsoft.com/office/drawing/2012/chart" uri="{CE6537A1-D6FC-4f65-9D91-7224C49458BB}"/>
                <c:ext xmlns:c16="http://schemas.microsoft.com/office/drawing/2014/chart" uri="{C3380CC4-5D6E-409C-BE32-E72D297353CC}">
                  <c16:uniqueId val="{000002BD-2447-4186-A191-67B568E7B8BE}"/>
                </c:ext>
              </c:extLst>
            </c:dLbl>
            <c:dLbl>
              <c:idx val="702"/>
              <c:delete val="1"/>
              <c:extLst>
                <c:ext xmlns:c15="http://schemas.microsoft.com/office/drawing/2012/chart" uri="{CE6537A1-D6FC-4f65-9D91-7224C49458BB}"/>
                <c:ext xmlns:c16="http://schemas.microsoft.com/office/drawing/2014/chart" uri="{C3380CC4-5D6E-409C-BE32-E72D297353CC}">
                  <c16:uniqueId val="{000002BE-2447-4186-A191-67B568E7B8BE}"/>
                </c:ext>
              </c:extLst>
            </c:dLbl>
            <c:dLbl>
              <c:idx val="703"/>
              <c:delete val="1"/>
              <c:extLst>
                <c:ext xmlns:c15="http://schemas.microsoft.com/office/drawing/2012/chart" uri="{CE6537A1-D6FC-4f65-9D91-7224C49458BB}"/>
                <c:ext xmlns:c16="http://schemas.microsoft.com/office/drawing/2014/chart" uri="{C3380CC4-5D6E-409C-BE32-E72D297353CC}">
                  <c16:uniqueId val="{000002BF-2447-4186-A191-67B568E7B8BE}"/>
                </c:ext>
              </c:extLst>
            </c:dLbl>
            <c:dLbl>
              <c:idx val="704"/>
              <c:delete val="1"/>
              <c:extLst>
                <c:ext xmlns:c15="http://schemas.microsoft.com/office/drawing/2012/chart" uri="{CE6537A1-D6FC-4f65-9D91-7224C49458BB}"/>
                <c:ext xmlns:c16="http://schemas.microsoft.com/office/drawing/2014/chart" uri="{C3380CC4-5D6E-409C-BE32-E72D297353CC}">
                  <c16:uniqueId val="{000002C0-2447-4186-A191-67B568E7B8BE}"/>
                </c:ext>
              </c:extLst>
            </c:dLbl>
            <c:dLbl>
              <c:idx val="705"/>
              <c:delete val="1"/>
              <c:extLst>
                <c:ext xmlns:c15="http://schemas.microsoft.com/office/drawing/2012/chart" uri="{CE6537A1-D6FC-4f65-9D91-7224C49458BB}"/>
                <c:ext xmlns:c16="http://schemas.microsoft.com/office/drawing/2014/chart" uri="{C3380CC4-5D6E-409C-BE32-E72D297353CC}">
                  <c16:uniqueId val="{000002C1-2447-4186-A191-67B568E7B8BE}"/>
                </c:ext>
              </c:extLst>
            </c:dLbl>
            <c:dLbl>
              <c:idx val="706"/>
              <c:delete val="1"/>
              <c:extLst>
                <c:ext xmlns:c15="http://schemas.microsoft.com/office/drawing/2012/chart" uri="{CE6537A1-D6FC-4f65-9D91-7224C49458BB}"/>
                <c:ext xmlns:c16="http://schemas.microsoft.com/office/drawing/2014/chart" uri="{C3380CC4-5D6E-409C-BE32-E72D297353CC}">
                  <c16:uniqueId val="{000002C2-2447-4186-A191-67B568E7B8BE}"/>
                </c:ext>
              </c:extLst>
            </c:dLbl>
            <c:dLbl>
              <c:idx val="707"/>
              <c:delete val="1"/>
              <c:extLst>
                <c:ext xmlns:c15="http://schemas.microsoft.com/office/drawing/2012/chart" uri="{CE6537A1-D6FC-4f65-9D91-7224C49458BB}"/>
                <c:ext xmlns:c16="http://schemas.microsoft.com/office/drawing/2014/chart" uri="{C3380CC4-5D6E-409C-BE32-E72D297353CC}">
                  <c16:uniqueId val="{000002C3-2447-4186-A191-67B568E7B8BE}"/>
                </c:ext>
              </c:extLst>
            </c:dLbl>
            <c:dLbl>
              <c:idx val="708"/>
              <c:delete val="1"/>
              <c:extLst>
                <c:ext xmlns:c15="http://schemas.microsoft.com/office/drawing/2012/chart" uri="{CE6537A1-D6FC-4f65-9D91-7224C49458BB}"/>
                <c:ext xmlns:c16="http://schemas.microsoft.com/office/drawing/2014/chart" uri="{C3380CC4-5D6E-409C-BE32-E72D297353CC}">
                  <c16:uniqueId val="{000002C4-2447-4186-A191-67B568E7B8BE}"/>
                </c:ext>
              </c:extLst>
            </c:dLbl>
            <c:dLbl>
              <c:idx val="709"/>
              <c:delete val="1"/>
              <c:extLst>
                <c:ext xmlns:c15="http://schemas.microsoft.com/office/drawing/2012/chart" uri="{CE6537A1-D6FC-4f65-9D91-7224C49458BB}"/>
                <c:ext xmlns:c16="http://schemas.microsoft.com/office/drawing/2014/chart" uri="{C3380CC4-5D6E-409C-BE32-E72D297353CC}">
                  <c16:uniqueId val="{000002C5-2447-4186-A191-67B568E7B8BE}"/>
                </c:ext>
              </c:extLst>
            </c:dLbl>
            <c:dLbl>
              <c:idx val="710"/>
              <c:delete val="1"/>
              <c:extLst>
                <c:ext xmlns:c15="http://schemas.microsoft.com/office/drawing/2012/chart" uri="{CE6537A1-D6FC-4f65-9D91-7224C49458BB}"/>
                <c:ext xmlns:c16="http://schemas.microsoft.com/office/drawing/2014/chart" uri="{C3380CC4-5D6E-409C-BE32-E72D297353CC}">
                  <c16:uniqueId val="{000002C6-2447-4186-A191-67B568E7B8BE}"/>
                </c:ext>
              </c:extLst>
            </c:dLbl>
            <c:dLbl>
              <c:idx val="711"/>
              <c:delete val="1"/>
              <c:extLst>
                <c:ext xmlns:c15="http://schemas.microsoft.com/office/drawing/2012/chart" uri="{CE6537A1-D6FC-4f65-9D91-7224C49458BB}"/>
                <c:ext xmlns:c16="http://schemas.microsoft.com/office/drawing/2014/chart" uri="{C3380CC4-5D6E-409C-BE32-E72D297353CC}">
                  <c16:uniqueId val="{000002C7-2447-4186-A191-67B568E7B8BE}"/>
                </c:ext>
              </c:extLst>
            </c:dLbl>
            <c:dLbl>
              <c:idx val="712"/>
              <c:delete val="1"/>
              <c:extLst>
                <c:ext xmlns:c15="http://schemas.microsoft.com/office/drawing/2012/chart" uri="{CE6537A1-D6FC-4f65-9D91-7224C49458BB}"/>
                <c:ext xmlns:c16="http://schemas.microsoft.com/office/drawing/2014/chart" uri="{C3380CC4-5D6E-409C-BE32-E72D297353CC}">
                  <c16:uniqueId val="{000002C8-2447-4186-A191-67B568E7B8BE}"/>
                </c:ext>
              </c:extLst>
            </c:dLbl>
            <c:dLbl>
              <c:idx val="713"/>
              <c:delete val="1"/>
              <c:extLst>
                <c:ext xmlns:c15="http://schemas.microsoft.com/office/drawing/2012/chart" uri="{CE6537A1-D6FC-4f65-9D91-7224C49458BB}"/>
                <c:ext xmlns:c16="http://schemas.microsoft.com/office/drawing/2014/chart" uri="{C3380CC4-5D6E-409C-BE32-E72D297353CC}">
                  <c16:uniqueId val="{000002C9-2447-4186-A191-67B568E7B8BE}"/>
                </c:ext>
              </c:extLst>
            </c:dLbl>
            <c:dLbl>
              <c:idx val="714"/>
              <c:delete val="1"/>
              <c:extLst>
                <c:ext xmlns:c15="http://schemas.microsoft.com/office/drawing/2012/chart" uri="{CE6537A1-D6FC-4f65-9D91-7224C49458BB}"/>
                <c:ext xmlns:c16="http://schemas.microsoft.com/office/drawing/2014/chart" uri="{C3380CC4-5D6E-409C-BE32-E72D297353CC}">
                  <c16:uniqueId val="{000002CA-2447-4186-A191-67B568E7B8BE}"/>
                </c:ext>
              </c:extLst>
            </c:dLbl>
            <c:dLbl>
              <c:idx val="715"/>
              <c:delete val="1"/>
              <c:extLst>
                <c:ext xmlns:c15="http://schemas.microsoft.com/office/drawing/2012/chart" uri="{CE6537A1-D6FC-4f65-9D91-7224C49458BB}"/>
                <c:ext xmlns:c16="http://schemas.microsoft.com/office/drawing/2014/chart" uri="{C3380CC4-5D6E-409C-BE32-E72D297353CC}">
                  <c16:uniqueId val="{000002CB-2447-4186-A191-67B568E7B8BE}"/>
                </c:ext>
              </c:extLst>
            </c:dLbl>
            <c:dLbl>
              <c:idx val="716"/>
              <c:delete val="1"/>
              <c:extLst>
                <c:ext xmlns:c15="http://schemas.microsoft.com/office/drawing/2012/chart" uri="{CE6537A1-D6FC-4f65-9D91-7224C49458BB}"/>
                <c:ext xmlns:c16="http://schemas.microsoft.com/office/drawing/2014/chart" uri="{C3380CC4-5D6E-409C-BE32-E72D297353CC}">
                  <c16:uniqueId val="{000002CC-2447-4186-A191-67B568E7B8BE}"/>
                </c:ext>
              </c:extLst>
            </c:dLbl>
            <c:dLbl>
              <c:idx val="717"/>
              <c:delete val="1"/>
              <c:extLst>
                <c:ext xmlns:c15="http://schemas.microsoft.com/office/drawing/2012/chart" uri="{CE6537A1-D6FC-4f65-9D91-7224C49458BB}"/>
                <c:ext xmlns:c16="http://schemas.microsoft.com/office/drawing/2014/chart" uri="{C3380CC4-5D6E-409C-BE32-E72D297353CC}">
                  <c16:uniqueId val="{000002CD-2447-4186-A191-67B568E7B8BE}"/>
                </c:ext>
              </c:extLst>
            </c:dLbl>
            <c:dLbl>
              <c:idx val="718"/>
              <c:delete val="1"/>
              <c:extLst>
                <c:ext xmlns:c15="http://schemas.microsoft.com/office/drawing/2012/chart" uri="{CE6537A1-D6FC-4f65-9D91-7224C49458BB}"/>
                <c:ext xmlns:c16="http://schemas.microsoft.com/office/drawing/2014/chart" uri="{C3380CC4-5D6E-409C-BE32-E72D297353CC}">
                  <c16:uniqueId val="{000002CE-2447-4186-A191-67B568E7B8BE}"/>
                </c:ext>
              </c:extLst>
            </c:dLbl>
            <c:dLbl>
              <c:idx val="719"/>
              <c:delete val="1"/>
              <c:extLst>
                <c:ext xmlns:c15="http://schemas.microsoft.com/office/drawing/2012/chart" uri="{CE6537A1-D6FC-4f65-9D91-7224C49458BB}"/>
                <c:ext xmlns:c16="http://schemas.microsoft.com/office/drawing/2014/chart" uri="{C3380CC4-5D6E-409C-BE32-E72D297353CC}">
                  <c16:uniqueId val="{000002CF-2447-4186-A191-67B568E7B8BE}"/>
                </c:ext>
              </c:extLst>
            </c:dLbl>
            <c:dLbl>
              <c:idx val="720"/>
              <c:delete val="1"/>
              <c:extLst>
                <c:ext xmlns:c15="http://schemas.microsoft.com/office/drawing/2012/chart" uri="{CE6537A1-D6FC-4f65-9D91-7224C49458BB}"/>
                <c:ext xmlns:c16="http://schemas.microsoft.com/office/drawing/2014/chart" uri="{C3380CC4-5D6E-409C-BE32-E72D297353CC}">
                  <c16:uniqueId val="{000002D0-2447-4186-A191-67B568E7B8BE}"/>
                </c:ext>
              </c:extLst>
            </c:dLbl>
            <c:dLbl>
              <c:idx val="721"/>
              <c:delete val="1"/>
              <c:extLst>
                <c:ext xmlns:c15="http://schemas.microsoft.com/office/drawing/2012/chart" uri="{CE6537A1-D6FC-4f65-9D91-7224C49458BB}"/>
                <c:ext xmlns:c16="http://schemas.microsoft.com/office/drawing/2014/chart" uri="{C3380CC4-5D6E-409C-BE32-E72D297353CC}">
                  <c16:uniqueId val="{000002D1-2447-4186-A191-67B568E7B8BE}"/>
                </c:ext>
              </c:extLst>
            </c:dLbl>
            <c:dLbl>
              <c:idx val="722"/>
              <c:delete val="1"/>
              <c:extLst>
                <c:ext xmlns:c15="http://schemas.microsoft.com/office/drawing/2012/chart" uri="{CE6537A1-D6FC-4f65-9D91-7224C49458BB}"/>
                <c:ext xmlns:c16="http://schemas.microsoft.com/office/drawing/2014/chart" uri="{C3380CC4-5D6E-409C-BE32-E72D297353CC}">
                  <c16:uniqueId val="{000002D2-2447-4186-A191-67B568E7B8BE}"/>
                </c:ext>
              </c:extLst>
            </c:dLbl>
            <c:dLbl>
              <c:idx val="723"/>
              <c:delete val="1"/>
              <c:extLst>
                <c:ext xmlns:c15="http://schemas.microsoft.com/office/drawing/2012/chart" uri="{CE6537A1-D6FC-4f65-9D91-7224C49458BB}"/>
                <c:ext xmlns:c16="http://schemas.microsoft.com/office/drawing/2014/chart" uri="{C3380CC4-5D6E-409C-BE32-E72D297353CC}">
                  <c16:uniqueId val="{000002D3-2447-4186-A191-67B568E7B8BE}"/>
                </c:ext>
              </c:extLst>
            </c:dLbl>
            <c:dLbl>
              <c:idx val="724"/>
              <c:delete val="1"/>
              <c:extLst>
                <c:ext xmlns:c15="http://schemas.microsoft.com/office/drawing/2012/chart" uri="{CE6537A1-D6FC-4f65-9D91-7224C49458BB}"/>
                <c:ext xmlns:c16="http://schemas.microsoft.com/office/drawing/2014/chart" uri="{C3380CC4-5D6E-409C-BE32-E72D297353CC}">
                  <c16:uniqueId val="{000002D4-2447-4186-A191-67B568E7B8BE}"/>
                </c:ext>
              </c:extLst>
            </c:dLbl>
            <c:dLbl>
              <c:idx val="725"/>
              <c:delete val="1"/>
              <c:extLst>
                <c:ext xmlns:c15="http://schemas.microsoft.com/office/drawing/2012/chart" uri="{CE6537A1-D6FC-4f65-9D91-7224C49458BB}"/>
                <c:ext xmlns:c16="http://schemas.microsoft.com/office/drawing/2014/chart" uri="{C3380CC4-5D6E-409C-BE32-E72D297353CC}">
                  <c16:uniqueId val="{000002D5-2447-4186-A191-67B568E7B8BE}"/>
                </c:ext>
              </c:extLst>
            </c:dLbl>
            <c:dLbl>
              <c:idx val="726"/>
              <c:delete val="1"/>
              <c:extLst>
                <c:ext xmlns:c15="http://schemas.microsoft.com/office/drawing/2012/chart" uri="{CE6537A1-D6FC-4f65-9D91-7224C49458BB}"/>
                <c:ext xmlns:c16="http://schemas.microsoft.com/office/drawing/2014/chart" uri="{C3380CC4-5D6E-409C-BE32-E72D297353CC}">
                  <c16:uniqueId val="{000002D6-2447-4186-A191-67B568E7B8BE}"/>
                </c:ext>
              </c:extLst>
            </c:dLbl>
            <c:dLbl>
              <c:idx val="727"/>
              <c:delete val="1"/>
              <c:extLst>
                <c:ext xmlns:c15="http://schemas.microsoft.com/office/drawing/2012/chart" uri="{CE6537A1-D6FC-4f65-9D91-7224C49458BB}"/>
                <c:ext xmlns:c16="http://schemas.microsoft.com/office/drawing/2014/chart" uri="{C3380CC4-5D6E-409C-BE32-E72D297353CC}">
                  <c16:uniqueId val="{000002D7-2447-4186-A191-67B568E7B8BE}"/>
                </c:ext>
              </c:extLst>
            </c:dLbl>
            <c:dLbl>
              <c:idx val="728"/>
              <c:delete val="1"/>
              <c:extLst>
                <c:ext xmlns:c15="http://schemas.microsoft.com/office/drawing/2012/chart" uri="{CE6537A1-D6FC-4f65-9D91-7224C49458BB}"/>
                <c:ext xmlns:c16="http://schemas.microsoft.com/office/drawing/2014/chart" uri="{C3380CC4-5D6E-409C-BE32-E72D297353CC}">
                  <c16:uniqueId val="{000002D8-2447-4186-A191-67B568E7B8BE}"/>
                </c:ext>
              </c:extLst>
            </c:dLbl>
            <c:dLbl>
              <c:idx val="729"/>
              <c:delete val="1"/>
              <c:extLst>
                <c:ext xmlns:c15="http://schemas.microsoft.com/office/drawing/2012/chart" uri="{CE6537A1-D6FC-4f65-9D91-7224C49458BB}"/>
                <c:ext xmlns:c16="http://schemas.microsoft.com/office/drawing/2014/chart" uri="{C3380CC4-5D6E-409C-BE32-E72D297353CC}">
                  <c16:uniqueId val="{000002D9-2447-4186-A191-67B568E7B8BE}"/>
                </c:ext>
              </c:extLst>
            </c:dLbl>
            <c:dLbl>
              <c:idx val="730"/>
              <c:delete val="1"/>
              <c:extLst>
                <c:ext xmlns:c15="http://schemas.microsoft.com/office/drawing/2012/chart" uri="{CE6537A1-D6FC-4f65-9D91-7224C49458BB}"/>
                <c:ext xmlns:c16="http://schemas.microsoft.com/office/drawing/2014/chart" uri="{C3380CC4-5D6E-409C-BE32-E72D297353CC}">
                  <c16:uniqueId val="{000002DA-2447-4186-A191-67B568E7B8BE}"/>
                </c:ext>
              </c:extLst>
            </c:dLbl>
            <c:dLbl>
              <c:idx val="731"/>
              <c:delete val="1"/>
              <c:extLst>
                <c:ext xmlns:c15="http://schemas.microsoft.com/office/drawing/2012/chart" uri="{CE6537A1-D6FC-4f65-9D91-7224C49458BB}"/>
                <c:ext xmlns:c16="http://schemas.microsoft.com/office/drawing/2014/chart" uri="{C3380CC4-5D6E-409C-BE32-E72D297353CC}">
                  <c16:uniqueId val="{000002DB-2447-4186-A191-67B568E7B8BE}"/>
                </c:ext>
              </c:extLst>
            </c:dLbl>
            <c:dLbl>
              <c:idx val="732"/>
              <c:delete val="1"/>
              <c:extLst>
                <c:ext xmlns:c15="http://schemas.microsoft.com/office/drawing/2012/chart" uri="{CE6537A1-D6FC-4f65-9D91-7224C49458BB}"/>
                <c:ext xmlns:c16="http://schemas.microsoft.com/office/drawing/2014/chart" uri="{C3380CC4-5D6E-409C-BE32-E72D297353CC}">
                  <c16:uniqueId val="{000002DC-2447-4186-A191-67B568E7B8BE}"/>
                </c:ext>
              </c:extLst>
            </c:dLbl>
            <c:dLbl>
              <c:idx val="733"/>
              <c:delete val="1"/>
              <c:extLst>
                <c:ext xmlns:c15="http://schemas.microsoft.com/office/drawing/2012/chart" uri="{CE6537A1-D6FC-4f65-9D91-7224C49458BB}"/>
                <c:ext xmlns:c16="http://schemas.microsoft.com/office/drawing/2014/chart" uri="{C3380CC4-5D6E-409C-BE32-E72D297353CC}">
                  <c16:uniqueId val="{000002DD-2447-4186-A191-67B568E7B8BE}"/>
                </c:ext>
              </c:extLst>
            </c:dLbl>
            <c:dLbl>
              <c:idx val="734"/>
              <c:delete val="1"/>
              <c:extLst>
                <c:ext xmlns:c15="http://schemas.microsoft.com/office/drawing/2012/chart" uri="{CE6537A1-D6FC-4f65-9D91-7224C49458BB}"/>
                <c:ext xmlns:c16="http://schemas.microsoft.com/office/drawing/2014/chart" uri="{C3380CC4-5D6E-409C-BE32-E72D297353CC}">
                  <c16:uniqueId val="{000002DE-2447-4186-A191-67B568E7B8BE}"/>
                </c:ext>
              </c:extLst>
            </c:dLbl>
            <c:dLbl>
              <c:idx val="735"/>
              <c:delete val="1"/>
              <c:extLst>
                <c:ext xmlns:c15="http://schemas.microsoft.com/office/drawing/2012/chart" uri="{CE6537A1-D6FC-4f65-9D91-7224C49458BB}"/>
                <c:ext xmlns:c16="http://schemas.microsoft.com/office/drawing/2014/chart" uri="{C3380CC4-5D6E-409C-BE32-E72D297353CC}">
                  <c16:uniqueId val="{000002DF-2447-4186-A191-67B568E7B8BE}"/>
                </c:ext>
              </c:extLst>
            </c:dLbl>
            <c:dLbl>
              <c:idx val="736"/>
              <c:delete val="1"/>
              <c:extLst>
                <c:ext xmlns:c15="http://schemas.microsoft.com/office/drawing/2012/chart" uri="{CE6537A1-D6FC-4f65-9D91-7224C49458BB}"/>
                <c:ext xmlns:c16="http://schemas.microsoft.com/office/drawing/2014/chart" uri="{C3380CC4-5D6E-409C-BE32-E72D297353CC}">
                  <c16:uniqueId val="{000002E0-2447-4186-A191-67B568E7B8BE}"/>
                </c:ext>
              </c:extLst>
            </c:dLbl>
            <c:dLbl>
              <c:idx val="737"/>
              <c:delete val="1"/>
              <c:extLst>
                <c:ext xmlns:c15="http://schemas.microsoft.com/office/drawing/2012/chart" uri="{CE6537A1-D6FC-4f65-9D91-7224C49458BB}"/>
                <c:ext xmlns:c16="http://schemas.microsoft.com/office/drawing/2014/chart" uri="{C3380CC4-5D6E-409C-BE32-E72D297353CC}">
                  <c16:uniqueId val="{000002E1-2447-4186-A191-67B568E7B8BE}"/>
                </c:ext>
              </c:extLst>
            </c:dLbl>
            <c:dLbl>
              <c:idx val="738"/>
              <c:delete val="1"/>
              <c:extLst>
                <c:ext xmlns:c15="http://schemas.microsoft.com/office/drawing/2012/chart" uri="{CE6537A1-D6FC-4f65-9D91-7224C49458BB}"/>
                <c:ext xmlns:c16="http://schemas.microsoft.com/office/drawing/2014/chart" uri="{C3380CC4-5D6E-409C-BE32-E72D297353CC}">
                  <c16:uniqueId val="{000002E2-2447-4186-A191-67B568E7B8BE}"/>
                </c:ext>
              </c:extLst>
            </c:dLbl>
            <c:dLbl>
              <c:idx val="739"/>
              <c:delete val="1"/>
              <c:extLst>
                <c:ext xmlns:c15="http://schemas.microsoft.com/office/drawing/2012/chart" uri="{CE6537A1-D6FC-4f65-9D91-7224C49458BB}"/>
                <c:ext xmlns:c16="http://schemas.microsoft.com/office/drawing/2014/chart" uri="{C3380CC4-5D6E-409C-BE32-E72D297353CC}">
                  <c16:uniqueId val="{000002E3-2447-4186-A191-67B568E7B8BE}"/>
                </c:ext>
              </c:extLst>
            </c:dLbl>
            <c:dLbl>
              <c:idx val="740"/>
              <c:delete val="1"/>
              <c:extLst>
                <c:ext xmlns:c15="http://schemas.microsoft.com/office/drawing/2012/chart" uri="{CE6537A1-D6FC-4f65-9D91-7224C49458BB}"/>
                <c:ext xmlns:c16="http://schemas.microsoft.com/office/drawing/2014/chart" uri="{C3380CC4-5D6E-409C-BE32-E72D297353CC}">
                  <c16:uniqueId val="{000002E4-2447-4186-A191-67B568E7B8BE}"/>
                </c:ext>
              </c:extLst>
            </c:dLbl>
            <c:dLbl>
              <c:idx val="741"/>
              <c:delete val="1"/>
              <c:extLst>
                <c:ext xmlns:c15="http://schemas.microsoft.com/office/drawing/2012/chart" uri="{CE6537A1-D6FC-4f65-9D91-7224C49458BB}"/>
                <c:ext xmlns:c16="http://schemas.microsoft.com/office/drawing/2014/chart" uri="{C3380CC4-5D6E-409C-BE32-E72D297353CC}">
                  <c16:uniqueId val="{000002E5-2447-4186-A191-67B568E7B8BE}"/>
                </c:ext>
              </c:extLst>
            </c:dLbl>
            <c:dLbl>
              <c:idx val="742"/>
              <c:delete val="1"/>
              <c:extLst>
                <c:ext xmlns:c15="http://schemas.microsoft.com/office/drawing/2012/chart" uri="{CE6537A1-D6FC-4f65-9D91-7224C49458BB}"/>
                <c:ext xmlns:c16="http://schemas.microsoft.com/office/drawing/2014/chart" uri="{C3380CC4-5D6E-409C-BE32-E72D297353CC}">
                  <c16:uniqueId val="{000002E6-2447-4186-A191-67B568E7B8BE}"/>
                </c:ext>
              </c:extLst>
            </c:dLbl>
            <c:dLbl>
              <c:idx val="743"/>
              <c:delete val="1"/>
              <c:extLst>
                <c:ext xmlns:c15="http://schemas.microsoft.com/office/drawing/2012/chart" uri="{CE6537A1-D6FC-4f65-9D91-7224C49458BB}"/>
                <c:ext xmlns:c16="http://schemas.microsoft.com/office/drawing/2014/chart" uri="{C3380CC4-5D6E-409C-BE32-E72D297353CC}">
                  <c16:uniqueId val="{000002E7-2447-4186-A191-67B568E7B8BE}"/>
                </c:ext>
              </c:extLst>
            </c:dLbl>
            <c:dLbl>
              <c:idx val="744"/>
              <c:delete val="1"/>
              <c:extLst>
                <c:ext xmlns:c15="http://schemas.microsoft.com/office/drawing/2012/chart" uri="{CE6537A1-D6FC-4f65-9D91-7224C49458BB}"/>
                <c:ext xmlns:c16="http://schemas.microsoft.com/office/drawing/2014/chart" uri="{C3380CC4-5D6E-409C-BE32-E72D297353CC}">
                  <c16:uniqueId val="{000002E8-2447-4186-A191-67B568E7B8BE}"/>
                </c:ext>
              </c:extLst>
            </c:dLbl>
            <c:dLbl>
              <c:idx val="745"/>
              <c:delete val="1"/>
              <c:extLst>
                <c:ext xmlns:c15="http://schemas.microsoft.com/office/drawing/2012/chart" uri="{CE6537A1-D6FC-4f65-9D91-7224C49458BB}"/>
                <c:ext xmlns:c16="http://schemas.microsoft.com/office/drawing/2014/chart" uri="{C3380CC4-5D6E-409C-BE32-E72D297353CC}">
                  <c16:uniqueId val="{000002E9-2447-4186-A191-67B568E7B8BE}"/>
                </c:ext>
              </c:extLst>
            </c:dLbl>
            <c:dLbl>
              <c:idx val="746"/>
              <c:delete val="1"/>
              <c:extLst>
                <c:ext xmlns:c15="http://schemas.microsoft.com/office/drawing/2012/chart" uri="{CE6537A1-D6FC-4f65-9D91-7224C49458BB}"/>
                <c:ext xmlns:c16="http://schemas.microsoft.com/office/drawing/2014/chart" uri="{C3380CC4-5D6E-409C-BE32-E72D297353CC}">
                  <c16:uniqueId val="{000002EA-2447-4186-A191-67B568E7B8BE}"/>
                </c:ext>
              </c:extLst>
            </c:dLbl>
            <c:dLbl>
              <c:idx val="747"/>
              <c:delete val="1"/>
              <c:extLst>
                <c:ext xmlns:c15="http://schemas.microsoft.com/office/drawing/2012/chart" uri="{CE6537A1-D6FC-4f65-9D91-7224C49458BB}"/>
                <c:ext xmlns:c16="http://schemas.microsoft.com/office/drawing/2014/chart" uri="{C3380CC4-5D6E-409C-BE32-E72D297353CC}">
                  <c16:uniqueId val="{000002EB-2447-4186-A191-67B568E7B8BE}"/>
                </c:ext>
              </c:extLst>
            </c:dLbl>
            <c:dLbl>
              <c:idx val="748"/>
              <c:delete val="1"/>
              <c:extLst>
                <c:ext xmlns:c15="http://schemas.microsoft.com/office/drawing/2012/chart" uri="{CE6537A1-D6FC-4f65-9D91-7224C49458BB}"/>
                <c:ext xmlns:c16="http://schemas.microsoft.com/office/drawing/2014/chart" uri="{C3380CC4-5D6E-409C-BE32-E72D297353CC}">
                  <c16:uniqueId val="{000002EC-2447-4186-A191-67B568E7B8BE}"/>
                </c:ext>
              </c:extLst>
            </c:dLbl>
            <c:dLbl>
              <c:idx val="749"/>
              <c:delete val="1"/>
              <c:extLst>
                <c:ext xmlns:c15="http://schemas.microsoft.com/office/drawing/2012/chart" uri="{CE6537A1-D6FC-4f65-9D91-7224C49458BB}"/>
                <c:ext xmlns:c16="http://schemas.microsoft.com/office/drawing/2014/chart" uri="{C3380CC4-5D6E-409C-BE32-E72D297353CC}">
                  <c16:uniqueId val="{000002ED-2447-4186-A191-67B568E7B8BE}"/>
                </c:ext>
              </c:extLst>
            </c:dLbl>
            <c:dLbl>
              <c:idx val="750"/>
              <c:delete val="1"/>
              <c:extLst>
                <c:ext xmlns:c15="http://schemas.microsoft.com/office/drawing/2012/chart" uri="{CE6537A1-D6FC-4f65-9D91-7224C49458BB}"/>
                <c:ext xmlns:c16="http://schemas.microsoft.com/office/drawing/2014/chart" uri="{C3380CC4-5D6E-409C-BE32-E72D297353CC}">
                  <c16:uniqueId val="{000002EE-2447-4186-A191-67B568E7B8BE}"/>
                </c:ext>
              </c:extLst>
            </c:dLbl>
            <c:dLbl>
              <c:idx val="751"/>
              <c:delete val="1"/>
              <c:extLst>
                <c:ext xmlns:c15="http://schemas.microsoft.com/office/drawing/2012/chart" uri="{CE6537A1-D6FC-4f65-9D91-7224C49458BB}"/>
                <c:ext xmlns:c16="http://schemas.microsoft.com/office/drawing/2014/chart" uri="{C3380CC4-5D6E-409C-BE32-E72D297353CC}">
                  <c16:uniqueId val="{000002EF-2447-4186-A191-67B568E7B8BE}"/>
                </c:ext>
              </c:extLst>
            </c:dLbl>
            <c:dLbl>
              <c:idx val="752"/>
              <c:delete val="1"/>
              <c:extLst>
                <c:ext xmlns:c15="http://schemas.microsoft.com/office/drawing/2012/chart" uri="{CE6537A1-D6FC-4f65-9D91-7224C49458BB}"/>
                <c:ext xmlns:c16="http://schemas.microsoft.com/office/drawing/2014/chart" uri="{C3380CC4-5D6E-409C-BE32-E72D297353CC}">
                  <c16:uniqueId val="{000002F0-2447-4186-A191-67B568E7B8BE}"/>
                </c:ext>
              </c:extLst>
            </c:dLbl>
            <c:dLbl>
              <c:idx val="753"/>
              <c:delete val="1"/>
              <c:extLst>
                <c:ext xmlns:c15="http://schemas.microsoft.com/office/drawing/2012/chart" uri="{CE6537A1-D6FC-4f65-9D91-7224C49458BB}"/>
                <c:ext xmlns:c16="http://schemas.microsoft.com/office/drawing/2014/chart" uri="{C3380CC4-5D6E-409C-BE32-E72D297353CC}">
                  <c16:uniqueId val="{000002F1-2447-4186-A191-67B568E7B8BE}"/>
                </c:ext>
              </c:extLst>
            </c:dLbl>
            <c:dLbl>
              <c:idx val="754"/>
              <c:delete val="1"/>
              <c:extLst>
                <c:ext xmlns:c15="http://schemas.microsoft.com/office/drawing/2012/chart" uri="{CE6537A1-D6FC-4f65-9D91-7224C49458BB}"/>
                <c:ext xmlns:c16="http://schemas.microsoft.com/office/drawing/2014/chart" uri="{C3380CC4-5D6E-409C-BE32-E72D297353CC}">
                  <c16:uniqueId val="{000002F2-2447-4186-A191-67B568E7B8BE}"/>
                </c:ext>
              </c:extLst>
            </c:dLbl>
            <c:dLbl>
              <c:idx val="755"/>
              <c:delete val="1"/>
              <c:extLst>
                <c:ext xmlns:c15="http://schemas.microsoft.com/office/drawing/2012/chart" uri="{CE6537A1-D6FC-4f65-9D91-7224C49458BB}"/>
                <c:ext xmlns:c16="http://schemas.microsoft.com/office/drawing/2014/chart" uri="{C3380CC4-5D6E-409C-BE32-E72D297353CC}">
                  <c16:uniqueId val="{000002F3-2447-4186-A191-67B568E7B8BE}"/>
                </c:ext>
              </c:extLst>
            </c:dLbl>
            <c:dLbl>
              <c:idx val="756"/>
              <c:delete val="1"/>
              <c:extLst>
                <c:ext xmlns:c15="http://schemas.microsoft.com/office/drawing/2012/chart" uri="{CE6537A1-D6FC-4f65-9D91-7224C49458BB}"/>
                <c:ext xmlns:c16="http://schemas.microsoft.com/office/drawing/2014/chart" uri="{C3380CC4-5D6E-409C-BE32-E72D297353CC}">
                  <c16:uniqueId val="{000002F4-2447-4186-A191-67B568E7B8BE}"/>
                </c:ext>
              </c:extLst>
            </c:dLbl>
            <c:dLbl>
              <c:idx val="757"/>
              <c:delete val="1"/>
              <c:extLst>
                <c:ext xmlns:c15="http://schemas.microsoft.com/office/drawing/2012/chart" uri="{CE6537A1-D6FC-4f65-9D91-7224C49458BB}"/>
                <c:ext xmlns:c16="http://schemas.microsoft.com/office/drawing/2014/chart" uri="{C3380CC4-5D6E-409C-BE32-E72D297353CC}">
                  <c16:uniqueId val="{000002F5-2447-4186-A191-67B568E7B8BE}"/>
                </c:ext>
              </c:extLst>
            </c:dLbl>
            <c:dLbl>
              <c:idx val="758"/>
              <c:delete val="1"/>
              <c:extLst>
                <c:ext xmlns:c15="http://schemas.microsoft.com/office/drawing/2012/chart" uri="{CE6537A1-D6FC-4f65-9D91-7224C49458BB}"/>
                <c:ext xmlns:c16="http://schemas.microsoft.com/office/drawing/2014/chart" uri="{C3380CC4-5D6E-409C-BE32-E72D297353CC}">
                  <c16:uniqueId val="{000002F6-2447-4186-A191-67B568E7B8BE}"/>
                </c:ext>
              </c:extLst>
            </c:dLbl>
            <c:dLbl>
              <c:idx val="759"/>
              <c:delete val="1"/>
              <c:extLst>
                <c:ext xmlns:c15="http://schemas.microsoft.com/office/drawing/2012/chart" uri="{CE6537A1-D6FC-4f65-9D91-7224C49458BB}"/>
                <c:ext xmlns:c16="http://schemas.microsoft.com/office/drawing/2014/chart" uri="{C3380CC4-5D6E-409C-BE32-E72D297353CC}">
                  <c16:uniqueId val="{000002F7-2447-4186-A191-67B568E7B8BE}"/>
                </c:ext>
              </c:extLst>
            </c:dLbl>
            <c:dLbl>
              <c:idx val="760"/>
              <c:delete val="1"/>
              <c:extLst>
                <c:ext xmlns:c15="http://schemas.microsoft.com/office/drawing/2012/chart" uri="{CE6537A1-D6FC-4f65-9D91-7224C49458BB}"/>
                <c:ext xmlns:c16="http://schemas.microsoft.com/office/drawing/2014/chart" uri="{C3380CC4-5D6E-409C-BE32-E72D297353CC}">
                  <c16:uniqueId val="{000002F8-2447-4186-A191-67B568E7B8BE}"/>
                </c:ext>
              </c:extLst>
            </c:dLbl>
            <c:dLbl>
              <c:idx val="761"/>
              <c:delete val="1"/>
              <c:extLst>
                <c:ext xmlns:c15="http://schemas.microsoft.com/office/drawing/2012/chart" uri="{CE6537A1-D6FC-4f65-9D91-7224C49458BB}"/>
                <c:ext xmlns:c16="http://schemas.microsoft.com/office/drawing/2014/chart" uri="{C3380CC4-5D6E-409C-BE32-E72D297353CC}">
                  <c16:uniqueId val="{000002F9-2447-4186-A191-67B568E7B8BE}"/>
                </c:ext>
              </c:extLst>
            </c:dLbl>
            <c:dLbl>
              <c:idx val="762"/>
              <c:delete val="1"/>
              <c:extLst>
                <c:ext xmlns:c15="http://schemas.microsoft.com/office/drawing/2012/chart" uri="{CE6537A1-D6FC-4f65-9D91-7224C49458BB}"/>
                <c:ext xmlns:c16="http://schemas.microsoft.com/office/drawing/2014/chart" uri="{C3380CC4-5D6E-409C-BE32-E72D297353CC}">
                  <c16:uniqueId val="{000002FA-2447-4186-A191-67B568E7B8BE}"/>
                </c:ext>
              </c:extLst>
            </c:dLbl>
            <c:dLbl>
              <c:idx val="763"/>
              <c:delete val="1"/>
              <c:extLst>
                <c:ext xmlns:c15="http://schemas.microsoft.com/office/drawing/2012/chart" uri="{CE6537A1-D6FC-4f65-9D91-7224C49458BB}"/>
                <c:ext xmlns:c16="http://schemas.microsoft.com/office/drawing/2014/chart" uri="{C3380CC4-5D6E-409C-BE32-E72D297353CC}">
                  <c16:uniqueId val="{000002FB-2447-4186-A191-67B568E7B8BE}"/>
                </c:ext>
              </c:extLst>
            </c:dLbl>
            <c:dLbl>
              <c:idx val="764"/>
              <c:delete val="1"/>
              <c:extLst>
                <c:ext xmlns:c15="http://schemas.microsoft.com/office/drawing/2012/chart" uri="{CE6537A1-D6FC-4f65-9D91-7224C49458BB}"/>
                <c:ext xmlns:c16="http://schemas.microsoft.com/office/drawing/2014/chart" uri="{C3380CC4-5D6E-409C-BE32-E72D297353CC}">
                  <c16:uniqueId val="{000002FC-2447-4186-A191-67B568E7B8BE}"/>
                </c:ext>
              </c:extLst>
            </c:dLbl>
            <c:dLbl>
              <c:idx val="765"/>
              <c:delete val="1"/>
              <c:extLst>
                <c:ext xmlns:c15="http://schemas.microsoft.com/office/drawing/2012/chart" uri="{CE6537A1-D6FC-4f65-9D91-7224C49458BB}"/>
                <c:ext xmlns:c16="http://schemas.microsoft.com/office/drawing/2014/chart" uri="{C3380CC4-5D6E-409C-BE32-E72D297353CC}">
                  <c16:uniqueId val="{000002FD-2447-4186-A191-67B568E7B8BE}"/>
                </c:ext>
              </c:extLst>
            </c:dLbl>
            <c:dLbl>
              <c:idx val="766"/>
              <c:delete val="1"/>
              <c:extLst>
                <c:ext xmlns:c15="http://schemas.microsoft.com/office/drawing/2012/chart" uri="{CE6537A1-D6FC-4f65-9D91-7224C49458BB}"/>
                <c:ext xmlns:c16="http://schemas.microsoft.com/office/drawing/2014/chart" uri="{C3380CC4-5D6E-409C-BE32-E72D297353CC}">
                  <c16:uniqueId val="{000002FE-2447-4186-A191-67B568E7B8BE}"/>
                </c:ext>
              </c:extLst>
            </c:dLbl>
            <c:dLbl>
              <c:idx val="767"/>
              <c:delete val="1"/>
              <c:extLst>
                <c:ext xmlns:c15="http://schemas.microsoft.com/office/drawing/2012/chart" uri="{CE6537A1-D6FC-4f65-9D91-7224C49458BB}"/>
                <c:ext xmlns:c16="http://schemas.microsoft.com/office/drawing/2014/chart" uri="{C3380CC4-5D6E-409C-BE32-E72D297353CC}">
                  <c16:uniqueId val="{000002FF-2447-4186-A191-67B568E7B8BE}"/>
                </c:ext>
              </c:extLst>
            </c:dLbl>
            <c:dLbl>
              <c:idx val="768"/>
              <c:delete val="1"/>
              <c:extLst>
                <c:ext xmlns:c15="http://schemas.microsoft.com/office/drawing/2012/chart" uri="{CE6537A1-D6FC-4f65-9D91-7224C49458BB}"/>
                <c:ext xmlns:c16="http://schemas.microsoft.com/office/drawing/2014/chart" uri="{C3380CC4-5D6E-409C-BE32-E72D297353CC}">
                  <c16:uniqueId val="{00000300-2447-4186-A191-67B568E7B8BE}"/>
                </c:ext>
              </c:extLst>
            </c:dLbl>
            <c:dLbl>
              <c:idx val="769"/>
              <c:delete val="1"/>
              <c:extLst>
                <c:ext xmlns:c15="http://schemas.microsoft.com/office/drawing/2012/chart" uri="{CE6537A1-D6FC-4f65-9D91-7224C49458BB}"/>
                <c:ext xmlns:c16="http://schemas.microsoft.com/office/drawing/2014/chart" uri="{C3380CC4-5D6E-409C-BE32-E72D297353CC}">
                  <c16:uniqueId val="{00000301-2447-4186-A191-67B568E7B8BE}"/>
                </c:ext>
              </c:extLst>
            </c:dLbl>
            <c:dLbl>
              <c:idx val="770"/>
              <c:delete val="1"/>
              <c:extLst>
                <c:ext xmlns:c15="http://schemas.microsoft.com/office/drawing/2012/chart" uri="{CE6537A1-D6FC-4f65-9D91-7224C49458BB}"/>
                <c:ext xmlns:c16="http://schemas.microsoft.com/office/drawing/2014/chart" uri="{C3380CC4-5D6E-409C-BE32-E72D297353CC}">
                  <c16:uniqueId val="{00000302-2447-4186-A191-67B568E7B8BE}"/>
                </c:ext>
              </c:extLst>
            </c:dLbl>
            <c:dLbl>
              <c:idx val="771"/>
              <c:delete val="1"/>
              <c:extLst>
                <c:ext xmlns:c15="http://schemas.microsoft.com/office/drawing/2012/chart" uri="{CE6537A1-D6FC-4f65-9D91-7224C49458BB}"/>
                <c:ext xmlns:c16="http://schemas.microsoft.com/office/drawing/2014/chart" uri="{C3380CC4-5D6E-409C-BE32-E72D297353CC}">
                  <c16:uniqueId val="{00000303-2447-4186-A191-67B568E7B8BE}"/>
                </c:ext>
              </c:extLst>
            </c:dLbl>
            <c:dLbl>
              <c:idx val="772"/>
              <c:delete val="1"/>
              <c:extLst>
                <c:ext xmlns:c15="http://schemas.microsoft.com/office/drawing/2012/chart" uri="{CE6537A1-D6FC-4f65-9D91-7224C49458BB}"/>
                <c:ext xmlns:c16="http://schemas.microsoft.com/office/drawing/2014/chart" uri="{C3380CC4-5D6E-409C-BE32-E72D297353CC}">
                  <c16:uniqueId val="{00000304-2447-4186-A191-67B568E7B8BE}"/>
                </c:ext>
              </c:extLst>
            </c:dLbl>
            <c:dLbl>
              <c:idx val="773"/>
              <c:delete val="1"/>
              <c:extLst>
                <c:ext xmlns:c15="http://schemas.microsoft.com/office/drawing/2012/chart" uri="{CE6537A1-D6FC-4f65-9D91-7224C49458BB}"/>
                <c:ext xmlns:c16="http://schemas.microsoft.com/office/drawing/2014/chart" uri="{C3380CC4-5D6E-409C-BE32-E72D297353CC}">
                  <c16:uniqueId val="{00000305-2447-4186-A191-67B568E7B8BE}"/>
                </c:ext>
              </c:extLst>
            </c:dLbl>
            <c:dLbl>
              <c:idx val="774"/>
              <c:delete val="1"/>
              <c:extLst>
                <c:ext xmlns:c15="http://schemas.microsoft.com/office/drawing/2012/chart" uri="{CE6537A1-D6FC-4f65-9D91-7224C49458BB}"/>
                <c:ext xmlns:c16="http://schemas.microsoft.com/office/drawing/2014/chart" uri="{C3380CC4-5D6E-409C-BE32-E72D297353CC}">
                  <c16:uniqueId val="{00000306-2447-4186-A191-67B568E7B8BE}"/>
                </c:ext>
              </c:extLst>
            </c:dLbl>
            <c:dLbl>
              <c:idx val="775"/>
              <c:delete val="1"/>
              <c:extLst>
                <c:ext xmlns:c15="http://schemas.microsoft.com/office/drawing/2012/chart" uri="{CE6537A1-D6FC-4f65-9D91-7224C49458BB}"/>
                <c:ext xmlns:c16="http://schemas.microsoft.com/office/drawing/2014/chart" uri="{C3380CC4-5D6E-409C-BE32-E72D297353CC}">
                  <c16:uniqueId val="{00000307-2447-4186-A191-67B568E7B8BE}"/>
                </c:ext>
              </c:extLst>
            </c:dLbl>
            <c:dLbl>
              <c:idx val="776"/>
              <c:delete val="1"/>
              <c:extLst>
                <c:ext xmlns:c15="http://schemas.microsoft.com/office/drawing/2012/chart" uri="{CE6537A1-D6FC-4f65-9D91-7224C49458BB}"/>
                <c:ext xmlns:c16="http://schemas.microsoft.com/office/drawing/2014/chart" uri="{C3380CC4-5D6E-409C-BE32-E72D297353CC}">
                  <c16:uniqueId val="{00000308-2447-4186-A191-67B568E7B8BE}"/>
                </c:ext>
              </c:extLst>
            </c:dLbl>
            <c:dLbl>
              <c:idx val="777"/>
              <c:delete val="1"/>
              <c:extLst>
                <c:ext xmlns:c15="http://schemas.microsoft.com/office/drawing/2012/chart" uri="{CE6537A1-D6FC-4f65-9D91-7224C49458BB}"/>
                <c:ext xmlns:c16="http://schemas.microsoft.com/office/drawing/2014/chart" uri="{C3380CC4-5D6E-409C-BE32-E72D297353CC}">
                  <c16:uniqueId val="{00000309-2447-4186-A191-67B568E7B8BE}"/>
                </c:ext>
              </c:extLst>
            </c:dLbl>
            <c:dLbl>
              <c:idx val="778"/>
              <c:delete val="1"/>
              <c:extLst>
                <c:ext xmlns:c15="http://schemas.microsoft.com/office/drawing/2012/chart" uri="{CE6537A1-D6FC-4f65-9D91-7224C49458BB}"/>
                <c:ext xmlns:c16="http://schemas.microsoft.com/office/drawing/2014/chart" uri="{C3380CC4-5D6E-409C-BE32-E72D297353CC}">
                  <c16:uniqueId val="{0000030A-2447-4186-A191-67B568E7B8BE}"/>
                </c:ext>
              </c:extLst>
            </c:dLbl>
            <c:dLbl>
              <c:idx val="779"/>
              <c:delete val="1"/>
              <c:extLst>
                <c:ext xmlns:c15="http://schemas.microsoft.com/office/drawing/2012/chart" uri="{CE6537A1-D6FC-4f65-9D91-7224C49458BB}"/>
                <c:ext xmlns:c16="http://schemas.microsoft.com/office/drawing/2014/chart" uri="{C3380CC4-5D6E-409C-BE32-E72D297353CC}">
                  <c16:uniqueId val="{0000030B-2447-4186-A191-67B568E7B8BE}"/>
                </c:ext>
              </c:extLst>
            </c:dLbl>
            <c:dLbl>
              <c:idx val="780"/>
              <c:delete val="1"/>
              <c:extLst>
                <c:ext xmlns:c15="http://schemas.microsoft.com/office/drawing/2012/chart" uri="{CE6537A1-D6FC-4f65-9D91-7224C49458BB}"/>
                <c:ext xmlns:c16="http://schemas.microsoft.com/office/drawing/2014/chart" uri="{C3380CC4-5D6E-409C-BE32-E72D297353CC}">
                  <c16:uniqueId val="{0000030C-2447-4186-A191-67B568E7B8BE}"/>
                </c:ext>
              </c:extLst>
            </c:dLbl>
            <c:dLbl>
              <c:idx val="781"/>
              <c:delete val="1"/>
              <c:extLst>
                <c:ext xmlns:c15="http://schemas.microsoft.com/office/drawing/2012/chart" uri="{CE6537A1-D6FC-4f65-9D91-7224C49458BB}"/>
                <c:ext xmlns:c16="http://schemas.microsoft.com/office/drawing/2014/chart" uri="{C3380CC4-5D6E-409C-BE32-E72D297353CC}">
                  <c16:uniqueId val="{0000030D-2447-4186-A191-67B568E7B8BE}"/>
                </c:ext>
              </c:extLst>
            </c:dLbl>
            <c:dLbl>
              <c:idx val="782"/>
              <c:delete val="1"/>
              <c:extLst>
                <c:ext xmlns:c15="http://schemas.microsoft.com/office/drawing/2012/chart" uri="{CE6537A1-D6FC-4f65-9D91-7224C49458BB}"/>
                <c:ext xmlns:c16="http://schemas.microsoft.com/office/drawing/2014/chart" uri="{C3380CC4-5D6E-409C-BE32-E72D297353CC}">
                  <c16:uniqueId val="{0000030E-2447-4186-A191-67B568E7B8BE}"/>
                </c:ext>
              </c:extLst>
            </c:dLbl>
            <c:dLbl>
              <c:idx val="783"/>
              <c:delete val="1"/>
              <c:extLst>
                <c:ext xmlns:c15="http://schemas.microsoft.com/office/drawing/2012/chart" uri="{CE6537A1-D6FC-4f65-9D91-7224C49458BB}"/>
                <c:ext xmlns:c16="http://schemas.microsoft.com/office/drawing/2014/chart" uri="{C3380CC4-5D6E-409C-BE32-E72D297353CC}">
                  <c16:uniqueId val="{0000030F-2447-4186-A191-67B568E7B8BE}"/>
                </c:ext>
              </c:extLst>
            </c:dLbl>
            <c:dLbl>
              <c:idx val="784"/>
              <c:delete val="1"/>
              <c:extLst>
                <c:ext xmlns:c15="http://schemas.microsoft.com/office/drawing/2012/chart" uri="{CE6537A1-D6FC-4f65-9D91-7224C49458BB}"/>
                <c:ext xmlns:c16="http://schemas.microsoft.com/office/drawing/2014/chart" uri="{C3380CC4-5D6E-409C-BE32-E72D297353CC}">
                  <c16:uniqueId val="{00000310-2447-4186-A191-67B568E7B8BE}"/>
                </c:ext>
              </c:extLst>
            </c:dLbl>
            <c:dLbl>
              <c:idx val="785"/>
              <c:delete val="1"/>
              <c:extLst>
                <c:ext xmlns:c15="http://schemas.microsoft.com/office/drawing/2012/chart" uri="{CE6537A1-D6FC-4f65-9D91-7224C49458BB}"/>
                <c:ext xmlns:c16="http://schemas.microsoft.com/office/drawing/2014/chart" uri="{C3380CC4-5D6E-409C-BE32-E72D297353CC}">
                  <c16:uniqueId val="{00000311-2447-4186-A191-67B568E7B8BE}"/>
                </c:ext>
              </c:extLst>
            </c:dLbl>
            <c:dLbl>
              <c:idx val="786"/>
              <c:delete val="1"/>
              <c:extLst>
                <c:ext xmlns:c15="http://schemas.microsoft.com/office/drawing/2012/chart" uri="{CE6537A1-D6FC-4f65-9D91-7224C49458BB}"/>
                <c:ext xmlns:c16="http://schemas.microsoft.com/office/drawing/2014/chart" uri="{C3380CC4-5D6E-409C-BE32-E72D297353CC}">
                  <c16:uniqueId val="{00000312-2447-4186-A191-67B568E7B8BE}"/>
                </c:ext>
              </c:extLst>
            </c:dLbl>
            <c:dLbl>
              <c:idx val="787"/>
              <c:delete val="1"/>
              <c:extLst>
                <c:ext xmlns:c15="http://schemas.microsoft.com/office/drawing/2012/chart" uri="{CE6537A1-D6FC-4f65-9D91-7224C49458BB}"/>
                <c:ext xmlns:c16="http://schemas.microsoft.com/office/drawing/2014/chart" uri="{C3380CC4-5D6E-409C-BE32-E72D297353CC}">
                  <c16:uniqueId val="{00000313-2447-4186-A191-67B568E7B8BE}"/>
                </c:ext>
              </c:extLst>
            </c:dLbl>
            <c:dLbl>
              <c:idx val="788"/>
              <c:delete val="1"/>
              <c:extLst>
                <c:ext xmlns:c15="http://schemas.microsoft.com/office/drawing/2012/chart" uri="{CE6537A1-D6FC-4f65-9D91-7224C49458BB}"/>
                <c:ext xmlns:c16="http://schemas.microsoft.com/office/drawing/2014/chart" uri="{C3380CC4-5D6E-409C-BE32-E72D297353CC}">
                  <c16:uniqueId val="{00000314-2447-4186-A191-67B568E7B8BE}"/>
                </c:ext>
              </c:extLst>
            </c:dLbl>
            <c:dLbl>
              <c:idx val="789"/>
              <c:delete val="1"/>
              <c:extLst>
                <c:ext xmlns:c15="http://schemas.microsoft.com/office/drawing/2012/chart" uri="{CE6537A1-D6FC-4f65-9D91-7224C49458BB}"/>
                <c:ext xmlns:c16="http://schemas.microsoft.com/office/drawing/2014/chart" uri="{C3380CC4-5D6E-409C-BE32-E72D297353CC}">
                  <c16:uniqueId val="{00000315-2447-4186-A191-67B568E7B8BE}"/>
                </c:ext>
              </c:extLst>
            </c:dLbl>
            <c:dLbl>
              <c:idx val="790"/>
              <c:delete val="1"/>
              <c:extLst>
                <c:ext xmlns:c15="http://schemas.microsoft.com/office/drawing/2012/chart" uri="{CE6537A1-D6FC-4f65-9D91-7224C49458BB}"/>
                <c:ext xmlns:c16="http://schemas.microsoft.com/office/drawing/2014/chart" uri="{C3380CC4-5D6E-409C-BE32-E72D297353CC}">
                  <c16:uniqueId val="{00000316-2447-4186-A191-67B568E7B8BE}"/>
                </c:ext>
              </c:extLst>
            </c:dLbl>
            <c:dLbl>
              <c:idx val="791"/>
              <c:delete val="1"/>
              <c:extLst>
                <c:ext xmlns:c15="http://schemas.microsoft.com/office/drawing/2012/chart" uri="{CE6537A1-D6FC-4f65-9D91-7224C49458BB}"/>
                <c:ext xmlns:c16="http://schemas.microsoft.com/office/drawing/2014/chart" uri="{C3380CC4-5D6E-409C-BE32-E72D297353CC}">
                  <c16:uniqueId val="{00000317-2447-4186-A191-67B568E7B8BE}"/>
                </c:ext>
              </c:extLst>
            </c:dLbl>
            <c:dLbl>
              <c:idx val="792"/>
              <c:delete val="1"/>
              <c:extLst>
                <c:ext xmlns:c15="http://schemas.microsoft.com/office/drawing/2012/chart" uri="{CE6537A1-D6FC-4f65-9D91-7224C49458BB}"/>
                <c:ext xmlns:c16="http://schemas.microsoft.com/office/drawing/2014/chart" uri="{C3380CC4-5D6E-409C-BE32-E72D297353CC}">
                  <c16:uniqueId val="{00000318-2447-4186-A191-67B568E7B8BE}"/>
                </c:ext>
              </c:extLst>
            </c:dLbl>
            <c:dLbl>
              <c:idx val="793"/>
              <c:delete val="1"/>
              <c:extLst>
                <c:ext xmlns:c15="http://schemas.microsoft.com/office/drawing/2012/chart" uri="{CE6537A1-D6FC-4f65-9D91-7224C49458BB}"/>
                <c:ext xmlns:c16="http://schemas.microsoft.com/office/drawing/2014/chart" uri="{C3380CC4-5D6E-409C-BE32-E72D297353CC}">
                  <c16:uniqueId val="{00000319-2447-4186-A191-67B568E7B8BE}"/>
                </c:ext>
              </c:extLst>
            </c:dLbl>
            <c:dLbl>
              <c:idx val="794"/>
              <c:delete val="1"/>
              <c:extLst>
                <c:ext xmlns:c15="http://schemas.microsoft.com/office/drawing/2012/chart" uri="{CE6537A1-D6FC-4f65-9D91-7224C49458BB}"/>
                <c:ext xmlns:c16="http://schemas.microsoft.com/office/drawing/2014/chart" uri="{C3380CC4-5D6E-409C-BE32-E72D297353CC}">
                  <c16:uniqueId val="{0000031A-2447-4186-A191-67B568E7B8BE}"/>
                </c:ext>
              </c:extLst>
            </c:dLbl>
            <c:dLbl>
              <c:idx val="795"/>
              <c:delete val="1"/>
              <c:extLst>
                <c:ext xmlns:c15="http://schemas.microsoft.com/office/drawing/2012/chart" uri="{CE6537A1-D6FC-4f65-9D91-7224C49458BB}"/>
                <c:ext xmlns:c16="http://schemas.microsoft.com/office/drawing/2014/chart" uri="{C3380CC4-5D6E-409C-BE32-E72D297353CC}">
                  <c16:uniqueId val="{0000031B-2447-4186-A191-67B568E7B8BE}"/>
                </c:ext>
              </c:extLst>
            </c:dLbl>
            <c:dLbl>
              <c:idx val="796"/>
              <c:delete val="1"/>
              <c:extLst>
                <c:ext xmlns:c15="http://schemas.microsoft.com/office/drawing/2012/chart" uri="{CE6537A1-D6FC-4f65-9D91-7224C49458BB}"/>
                <c:ext xmlns:c16="http://schemas.microsoft.com/office/drawing/2014/chart" uri="{C3380CC4-5D6E-409C-BE32-E72D297353CC}">
                  <c16:uniqueId val="{0000031C-2447-4186-A191-67B568E7B8BE}"/>
                </c:ext>
              </c:extLst>
            </c:dLbl>
            <c:dLbl>
              <c:idx val="797"/>
              <c:delete val="1"/>
              <c:extLst>
                <c:ext xmlns:c15="http://schemas.microsoft.com/office/drawing/2012/chart" uri="{CE6537A1-D6FC-4f65-9D91-7224C49458BB}"/>
                <c:ext xmlns:c16="http://schemas.microsoft.com/office/drawing/2014/chart" uri="{C3380CC4-5D6E-409C-BE32-E72D297353CC}">
                  <c16:uniqueId val="{0000031D-2447-4186-A191-67B568E7B8BE}"/>
                </c:ext>
              </c:extLst>
            </c:dLbl>
            <c:dLbl>
              <c:idx val="798"/>
              <c:delete val="1"/>
              <c:extLst>
                <c:ext xmlns:c15="http://schemas.microsoft.com/office/drawing/2012/chart" uri="{CE6537A1-D6FC-4f65-9D91-7224C49458BB}"/>
                <c:ext xmlns:c16="http://schemas.microsoft.com/office/drawing/2014/chart" uri="{C3380CC4-5D6E-409C-BE32-E72D297353CC}">
                  <c16:uniqueId val="{0000031E-2447-4186-A191-67B568E7B8BE}"/>
                </c:ext>
              </c:extLst>
            </c:dLbl>
            <c:dLbl>
              <c:idx val="799"/>
              <c:delete val="1"/>
              <c:extLst>
                <c:ext xmlns:c15="http://schemas.microsoft.com/office/drawing/2012/chart" uri="{CE6537A1-D6FC-4f65-9D91-7224C49458BB}"/>
                <c:ext xmlns:c16="http://schemas.microsoft.com/office/drawing/2014/chart" uri="{C3380CC4-5D6E-409C-BE32-E72D297353CC}">
                  <c16:uniqueId val="{0000031F-2447-4186-A191-67B568E7B8BE}"/>
                </c:ext>
              </c:extLst>
            </c:dLbl>
            <c:dLbl>
              <c:idx val="800"/>
              <c:delete val="1"/>
              <c:extLst>
                <c:ext xmlns:c15="http://schemas.microsoft.com/office/drawing/2012/chart" uri="{CE6537A1-D6FC-4f65-9D91-7224C49458BB}"/>
                <c:ext xmlns:c16="http://schemas.microsoft.com/office/drawing/2014/chart" uri="{C3380CC4-5D6E-409C-BE32-E72D297353CC}">
                  <c16:uniqueId val="{00000320-2447-4186-A191-67B568E7B8BE}"/>
                </c:ext>
              </c:extLst>
            </c:dLbl>
            <c:dLbl>
              <c:idx val="801"/>
              <c:delete val="1"/>
              <c:extLst>
                <c:ext xmlns:c15="http://schemas.microsoft.com/office/drawing/2012/chart" uri="{CE6537A1-D6FC-4f65-9D91-7224C49458BB}"/>
                <c:ext xmlns:c16="http://schemas.microsoft.com/office/drawing/2014/chart" uri="{C3380CC4-5D6E-409C-BE32-E72D297353CC}">
                  <c16:uniqueId val="{00000321-2447-4186-A191-67B568E7B8BE}"/>
                </c:ext>
              </c:extLst>
            </c:dLbl>
            <c:dLbl>
              <c:idx val="802"/>
              <c:delete val="1"/>
              <c:extLst>
                <c:ext xmlns:c15="http://schemas.microsoft.com/office/drawing/2012/chart" uri="{CE6537A1-D6FC-4f65-9D91-7224C49458BB}"/>
                <c:ext xmlns:c16="http://schemas.microsoft.com/office/drawing/2014/chart" uri="{C3380CC4-5D6E-409C-BE32-E72D297353CC}">
                  <c16:uniqueId val="{00000322-2447-4186-A191-67B568E7B8BE}"/>
                </c:ext>
              </c:extLst>
            </c:dLbl>
            <c:dLbl>
              <c:idx val="803"/>
              <c:delete val="1"/>
              <c:extLst>
                <c:ext xmlns:c15="http://schemas.microsoft.com/office/drawing/2012/chart" uri="{CE6537A1-D6FC-4f65-9D91-7224C49458BB}"/>
                <c:ext xmlns:c16="http://schemas.microsoft.com/office/drawing/2014/chart" uri="{C3380CC4-5D6E-409C-BE32-E72D297353CC}">
                  <c16:uniqueId val="{00000323-2447-4186-A191-67B568E7B8BE}"/>
                </c:ext>
              </c:extLst>
            </c:dLbl>
            <c:dLbl>
              <c:idx val="804"/>
              <c:delete val="1"/>
              <c:extLst>
                <c:ext xmlns:c15="http://schemas.microsoft.com/office/drawing/2012/chart" uri="{CE6537A1-D6FC-4f65-9D91-7224C49458BB}"/>
                <c:ext xmlns:c16="http://schemas.microsoft.com/office/drawing/2014/chart" uri="{C3380CC4-5D6E-409C-BE32-E72D297353CC}">
                  <c16:uniqueId val="{00000324-2447-4186-A191-67B568E7B8BE}"/>
                </c:ext>
              </c:extLst>
            </c:dLbl>
            <c:dLbl>
              <c:idx val="805"/>
              <c:delete val="1"/>
              <c:extLst>
                <c:ext xmlns:c15="http://schemas.microsoft.com/office/drawing/2012/chart" uri="{CE6537A1-D6FC-4f65-9D91-7224C49458BB}"/>
                <c:ext xmlns:c16="http://schemas.microsoft.com/office/drawing/2014/chart" uri="{C3380CC4-5D6E-409C-BE32-E72D297353CC}">
                  <c16:uniqueId val="{00000325-2447-4186-A191-67B568E7B8BE}"/>
                </c:ext>
              </c:extLst>
            </c:dLbl>
            <c:dLbl>
              <c:idx val="806"/>
              <c:delete val="1"/>
              <c:extLst>
                <c:ext xmlns:c15="http://schemas.microsoft.com/office/drawing/2012/chart" uri="{CE6537A1-D6FC-4f65-9D91-7224C49458BB}"/>
                <c:ext xmlns:c16="http://schemas.microsoft.com/office/drawing/2014/chart" uri="{C3380CC4-5D6E-409C-BE32-E72D297353CC}">
                  <c16:uniqueId val="{00000326-2447-4186-A191-67B568E7B8BE}"/>
                </c:ext>
              </c:extLst>
            </c:dLbl>
            <c:dLbl>
              <c:idx val="807"/>
              <c:delete val="1"/>
              <c:extLst>
                <c:ext xmlns:c15="http://schemas.microsoft.com/office/drawing/2012/chart" uri="{CE6537A1-D6FC-4f65-9D91-7224C49458BB}"/>
                <c:ext xmlns:c16="http://schemas.microsoft.com/office/drawing/2014/chart" uri="{C3380CC4-5D6E-409C-BE32-E72D297353CC}">
                  <c16:uniqueId val="{00000327-2447-4186-A191-67B568E7B8BE}"/>
                </c:ext>
              </c:extLst>
            </c:dLbl>
            <c:dLbl>
              <c:idx val="808"/>
              <c:delete val="1"/>
              <c:extLst>
                <c:ext xmlns:c15="http://schemas.microsoft.com/office/drawing/2012/chart" uri="{CE6537A1-D6FC-4f65-9D91-7224C49458BB}"/>
                <c:ext xmlns:c16="http://schemas.microsoft.com/office/drawing/2014/chart" uri="{C3380CC4-5D6E-409C-BE32-E72D297353CC}">
                  <c16:uniqueId val="{00000328-2447-4186-A191-67B568E7B8BE}"/>
                </c:ext>
              </c:extLst>
            </c:dLbl>
            <c:dLbl>
              <c:idx val="809"/>
              <c:delete val="1"/>
              <c:extLst>
                <c:ext xmlns:c15="http://schemas.microsoft.com/office/drawing/2012/chart" uri="{CE6537A1-D6FC-4f65-9D91-7224C49458BB}"/>
                <c:ext xmlns:c16="http://schemas.microsoft.com/office/drawing/2014/chart" uri="{C3380CC4-5D6E-409C-BE32-E72D297353CC}">
                  <c16:uniqueId val="{00000329-2447-4186-A191-67B568E7B8BE}"/>
                </c:ext>
              </c:extLst>
            </c:dLbl>
            <c:dLbl>
              <c:idx val="810"/>
              <c:delete val="1"/>
              <c:extLst>
                <c:ext xmlns:c15="http://schemas.microsoft.com/office/drawing/2012/chart" uri="{CE6537A1-D6FC-4f65-9D91-7224C49458BB}"/>
                <c:ext xmlns:c16="http://schemas.microsoft.com/office/drawing/2014/chart" uri="{C3380CC4-5D6E-409C-BE32-E72D297353CC}">
                  <c16:uniqueId val="{0000032A-2447-4186-A191-67B568E7B8BE}"/>
                </c:ext>
              </c:extLst>
            </c:dLbl>
            <c:dLbl>
              <c:idx val="811"/>
              <c:delete val="1"/>
              <c:extLst>
                <c:ext xmlns:c15="http://schemas.microsoft.com/office/drawing/2012/chart" uri="{CE6537A1-D6FC-4f65-9D91-7224C49458BB}"/>
                <c:ext xmlns:c16="http://schemas.microsoft.com/office/drawing/2014/chart" uri="{C3380CC4-5D6E-409C-BE32-E72D297353CC}">
                  <c16:uniqueId val="{0000032B-2447-4186-A191-67B568E7B8BE}"/>
                </c:ext>
              </c:extLst>
            </c:dLbl>
            <c:dLbl>
              <c:idx val="812"/>
              <c:delete val="1"/>
              <c:extLst>
                <c:ext xmlns:c15="http://schemas.microsoft.com/office/drawing/2012/chart" uri="{CE6537A1-D6FC-4f65-9D91-7224C49458BB}"/>
                <c:ext xmlns:c16="http://schemas.microsoft.com/office/drawing/2014/chart" uri="{C3380CC4-5D6E-409C-BE32-E72D297353CC}">
                  <c16:uniqueId val="{0000032C-2447-4186-A191-67B568E7B8BE}"/>
                </c:ext>
              </c:extLst>
            </c:dLbl>
            <c:dLbl>
              <c:idx val="813"/>
              <c:delete val="1"/>
              <c:extLst>
                <c:ext xmlns:c15="http://schemas.microsoft.com/office/drawing/2012/chart" uri="{CE6537A1-D6FC-4f65-9D91-7224C49458BB}"/>
                <c:ext xmlns:c16="http://schemas.microsoft.com/office/drawing/2014/chart" uri="{C3380CC4-5D6E-409C-BE32-E72D297353CC}">
                  <c16:uniqueId val="{0000032D-2447-4186-A191-67B568E7B8BE}"/>
                </c:ext>
              </c:extLst>
            </c:dLbl>
            <c:dLbl>
              <c:idx val="814"/>
              <c:delete val="1"/>
              <c:extLst>
                <c:ext xmlns:c15="http://schemas.microsoft.com/office/drawing/2012/chart" uri="{CE6537A1-D6FC-4f65-9D91-7224C49458BB}"/>
                <c:ext xmlns:c16="http://schemas.microsoft.com/office/drawing/2014/chart" uri="{C3380CC4-5D6E-409C-BE32-E72D297353CC}">
                  <c16:uniqueId val="{0000032E-2447-4186-A191-67B568E7B8BE}"/>
                </c:ext>
              </c:extLst>
            </c:dLbl>
            <c:dLbl>
              <c:idx val="815"/>
              <c:delete val="1"/>
              <c:extLst>
                <c:ext xmlns:c15="http://schemas.microsoft.com/office/drawing/2012/chart" uri="{CE6537A1-D6FC-4f65-9D91-7224C49458BB}"/>
                <c:ext xmlns:c16="http://schemas.microsoft.com/office/drawing/2014/chart" uri="{C3380CC4-5D6E-409C-BE32-E72D297353CC}">
                  <c16:uniqueId val="{0000032F-2447-4186-A191-67B568E7B8BE}"/>
                </c:ext>
              </c:extLst>
            </c:dLbl>
            <c:dLbl>
              <c:idx val="816"/>
              <c:delete val="1"/>
              <c:extLst>
                <c:ext xmlns:c15="http://schemas.microsoft.com/office/drawing/2012/chart" uri="{CE6537A1-D6FC-4f65-9D91-7224C49458BB}"/>
                <c:ext xmlns:c16="http://schemas.microsoft.com/office/drawing/2014/chart" uri="{C3380CC4-5D6E-409C-BE32-E72D297353CC}">
                  <c16:uniqueId val="{00000330-2447-4186-A191-67B568E7B8BE}"/>
                </c:ext>
              </c:extLst>
            </c:dLbl>
            <c:dLbl>
              <c:idx val="817"/>
              <c:delete val="1"/>
              <c:extLst>
                <c:ext xmlns:c15="http://schemas.microsoft.com/office/drawing/2012/chart" uri="{CE6537A1-D6FC-4f65-9D91-7224C49458BB}"/>
                <c:ext xmlns:c16="http://schemas.microsoft.com/office/drawing/2014/chart" uri="{C3380CC4-5D6E-409C-BE32-E72D297353CC}">
                  <c16:uniqueId val="{00000331-2447-4186-A191-67B568E7B8BE}"/>
                </c:ext>
              </c:extLst>
            </c:dLbl>
            <c:dLbl>
              <c:idx val="818"/>
              <c:delete val="1"/>
              <c:extLst>
                <c:ext xmlns:c15="http://schemas.microsoft.com/office/drawing/2012/chart" uri="{CE6537A1-D6FC-4f65-9D91-7224C49458BB}"/>
                <c:ext xmlns:c16="http://schemas.microsoft.com/office/drawing/2014/chart" uri="{C3380CC4-5D6E-409C-BE32-E72D297353CC}">
                  <c16:uniqueId val="{00000332-2447-4186-A191-67B568E7B8BE}"/>
                </c:ext>
              </c:extLst>
            </c:dLbl>
            <c:dLbl>
              <c:idx val="819"/>
              <c:delete val="1"/>
              <c:extLst>
                <c:ext xmlns:c15="http://schemas.microsoft.com/office/drawing/2012/chart" uri="{CE6537A1-D6FC-4f65-9D91-7224C49458BB}"/>
                <c:ext xmlns:c16="http://schemas.microsoft.com/office/drawing/2014/chart" uri="{C3380CC4-5D6E-409C-BE32-E72D297353CC}">
                  <c16:uniqueId val="{00000333-2447-4186-A191-67B568E7B8BE}"/>
                </c:ext>
              </c:extLst>
            </c:dLbl>
            <c:dLbl>
              <c:idx val="820"/>
              <c:delete val="1"/>
              <c:extLst>
                <c:ext xmlns:c15="http://schemas.microsoft.com/office/drawing/2012/chart" uri="{CE6537A1-D6FC-4f65-9D91-7224C49458BB}"/>
                <c:ext xmlns:c16="http://schemas.microsoft.com/office/drawing/2014/chart" uri="{C3380CC4-5D6E-409C-BE32-E72D297353CC}">
                  <c16:uniqueId val="{00000334-2447-4186-A191-67B568E7B8BE}"/>
                </c:ext>
              </c:extLst>
            </c:dLbl>
            <c:dLbl>
              <c:idx val="821"/>
              <c:delete val="1"/>
              <c:extLst>
                <c:ext xmlns:c15="http://schemas.microsoft.com/office/drawing/2012/chart" uri="{CE6537A1-D6FC-4f65-9D91-7224C49458BB}"/>
                <c:ext xmlns:c16="http://schemas.microsoft.com/office/drawing/2014/chart" uri="{C3380CC4-5D6E-409C-BE32-E72D297353CC}">
                  <c16:uniqueId val="{00000335-2447-4186-A191-67B568E7B8BE}"/>
                </c:ext>
              </c:extLst>
            </c:dLbl>
            <c:dLbl>
              <c:idx val="822"/>
              <c:delete val="1"/>
              <c:extLst>
                <c:ext xmlns:c15="http://schemas.microsoft.com/office/drawing/2012/chart" uri="{CE6537A1-D6FC-4f65-9D91-7224C49458BB}"/>
                <c:ext xmlns:c16="http://schemas.microsoft.com/office/drawing/2014/chart" uri="{C3380CC4-5D6E-409C-BE32-E72D297353CC}">
                  <c16:uniqueId val="{00000336-2447-4186-A191-67B568E7B8BE}"/>
                </c:ext>
              </c:extLst>
            </c:dLbl>
            <c:dLbl>
              <c:idx val="823"/>
              <c:delete val="1"/>
              <c:extLst>
                <c:ext xmlns:c15="http://schemas.microsoft.com/office/drawing/2012/chart" uri="{CE6537A1-D6FC-4f65-9D91-7224C49458BB}"/>
                <c:ext xmlns:c16="http://schemas.microsoft.com/office/drawing/2014/chart" uri="{C3380CC4-5D6E-409C-BE32-E72D297353CC}">
                  <c16:uniqueId val="{00000337-2447-4186-A191-67B568E7B8BE}"/>
                </c:ext>
              </c:extLst>
            </c:dLbl>
            <c:dLbl>
              <c:idx val="824"/>
              <c:delete val="1"/>
              <c:extLst>
                <c:ext xmlns:c15="http://schemas.microsoft.com/office/drawing/2012/chart" uri="{CE6537A1-D6FC-4f65-9D91-7224C49458BB}"/>
                <c:ext xmlns:c16="http://schemas.microsoft.com/office/drawing/2014/chart" uri="{C3380CC4-5D6E-409C-BE32-E72D297353CC}">
                  <c16:uniqueId val="{00000338-2447-4186-A191-67B568E7B8BE}"/>
                </c:ext>
              </c:extLst>
            </c:dLbl>
            <c:dLbl>
              <c:idx val="825"/>
              <c:delete val="1"/>
              <c:extLst>
                <c:ext xmlns:c15="http://schemas.microsoft.com/office/drawing/2012/chart" uri="{CE6537A1-D6FC-4f65-9D91-7224C49458BB}"/>
                <c:ext xmlns:c16="http://schemas.microsoft.com/office/drawing/2014/chart" uri="{C3380CC4-5D6E-409C-BE32-E72D297353CC}">
                  <c16:uniqueId val="{00000339-2447-4186-A191-67B568E7B8BE}"/>
                </c:ext>
              </c:extLst>
            </c:dLbl>
            <c:dLbl>
              <c:idx val="826"/>
              <c:delete val="1"/>
              <c:extLst>
                <c:ext xmlns:c15="http://schemas.microsoft.com/office/drawing/2012/chart" uri="{CE6537A1-D6FC-4f65-9D91-7224C49458BB}"/>
                <c:ext xmlns:c16="http://schemas.microsoft.com/office/drawing/2014/chart" uri="{C3380CC4-5D6E-409C-BE32-E72D297353CC}">
                  <c16:uniqueId val="{0000033A-2447-4186-A191-67B568E7B8BE}"/>
                </c:ext>
              </c:extLst>
            </c:dLbl>
            <c:dLbl>
              <c:idx val="827"/>
              <c:delete val="1"/>
              <c:extLst>
                <c:ext xmlns:c15="http://schemas.microsoft.com/office/drawing/2012/chart" uri="{CE6537A1-D6FC-4f65-9D91-7224C49458BB}"/>
                <c:ext xmlns:c16="http://schemas.microsoft.com/office/drawing/2014/chart" uri="{C3380CC4-5D6E-409C-BE32-E72D297353CC}">
                  <c16:uniqueId val="{0000033B-2447-4186-A191-67B568E7B8BE}"/>
                </c:ext>
              </c:extLst>
            </c:dLbl>
            <c:dLbl>
              <c:idx val="828"/>
              <c:delete val="1"/>
              <c:extLst>
                <c:ext xmlns:c15="http://schemas.microsoft.com/office/drawing/2012/chart" uri="{CE6537A1-D6FC-4f65-9D91-7224C49458BB}"/>
                <c:ext xmlns:c16="http://schemas.microsoft.com/office/drawing/2014/chart" uri="{C3380CC4-5D6E-409C-BE32-E72D297353CC}">
                  <c16:uniqueId val="{0000033C-2447-4186-A191-67B568E7B8BE}"/>
                </c:ext>
              </c:extLst>
            </c:dLbl>
            <c:dLbl>
              <c:idx val="829"/>
              <c:delete val="1"/>
              <c:extLst>
                <c:ext xmlns:c15="http://schemas.microsoft.com/office/drawing/2012/chart" uri="{CE6537A1-D6FC-4f65-9D91-7224C49458BB}"/>
                <c:ext xmlns:c16="http://schemas.microsoft.com/office/drawing/2014/chart" uri="{C3380CC4-5D6E-409C-BE32-E72D297353CC}">
                  <c16:uniqueId val="{0000033D-2447-4186-A191-67B568E7B8BE}"/>
                </c:ext>
              </c:extLst>
            </c:dLbl>
            <c:dLbl>
              <c:idx val="830"/>
              <c:delete val="1"/>
              <c:extLst>
                <c:ext xmlns:c15="http://schemas.microsoft.com/office/drawing/2012/chart" uri="{CE6537A1-D6FC-4f65-9D91-7224C49458BB}"/>
                <c:ext xmlns:c16="http://schemas.microsoft.com/office/drawing/2014/chart" uri="{C3380CC4-5D6E-409C-BE32-E72D297353CC}">
                  <c16:uniqueId val="{0000033E-2447-4186-A191-67B568E7B8BE}"/>
                </c:ext>
              </c:extLst>
            </c:dLbl>
            <c:dLbl>
              <c:idx val="831"/>
              <c:delete val="1"/>
              <c:extLst>
                <c:ext xmlns:c15="http://schemas.microsoft.com/office/drawing/2012/chart" uri="{CE6537A1-D6FC-4f65-9D91-7224C49458BB}"/>
                <c:ext xmlns:c16="http://schemas.microsoft.com/office/drawing/2014/chart" uri="{C3380CC4-5D6E-409C-BE32-E72D297353CC}">
                  <c16:uniqueId val="{0000033F-2447-4186-A191-67B568E7B8BE}"/>
                </c:ext>
              </c:extLst>
            </c:dLbl>
            <c:dLbl>
              <c:idx val="832"/>
              <c:delete val="1"/>
              <c:extLst>
                <c:ext xmlns:c15="http://schemas.microsoft.com/office/drawing/2012/chart" uri="{CE6537A1-D6FC-4f65-9D91-7224C49458BB}"/>
                <c:ext xmlns:c16="http://schemas.microsoft.com/office/drawing/2014/chart" uri="{C3380CC4-5D6E-409C-BE32-E72D297353CC}">
                  <c16:uniqueId val="{00000340-2447-4186-A191-67B568E7B8BE}"/>
                </c:ext>
              </c:extLst>
            </c:dLbl>
            <c:dLbl>
              <c:idx val="833"/>
              <c:delete val="1"/>
              <c:extLst>
                <c:ext xmlns:c15="http://schemas.microsoft.com/office/drawing/2012/chart" uri="{CE6537A1-D6FC-4f65-9D91-7224C49458BB}"/>
                <c:ext xmlns:c16="http://schemas.microsoft.com/office/drawing/2014/chart" uri="{C3380CC4-5D6E-409C-BE32-E72D297353CC}">
                  <c16:uniqueId val="{00000341-2447-4186-A191-67B568E7B8BE}"/>
                </c:ext>
              </c:extLst>
            </c:dLbl>
            <c:dLbl>
              <c:idx val="834"/>
              <c:delete val="1"/>
              <c:extLst>
                <c:ext xmlns:c15="http://schemas.microsoft.com/office/drawing/2012/chart" uri="{CE6537A1-D6FC-4f65-9D91-7224C49458BB}"/>
                <c:ext xmlns:c16="http://schemas.microsoft.com/office/drawing/2014/chart" uri="{C3380CC4-5D6E-409C-BE32-E72D297353CC}">
                  <c16:uniqueId val="{00000342-2447-4186-A191-67B568E7B8BE}"/>
                </c:ext>
              </c:extLst>
            </c:dLbl>
            <c:dLbl>
              <c:idx val="835"/>
              <c:delete val="1"/>
              <c:extLst>
                <c:ext xmlns:c15="http://schemas.microsoft.com/office/drawing/2012/chart" uri="{CE6537A1-D6FC-4f65-9D91-7224C49458BB}"/>
                <c:ext xmlns:c16="http://schemas.microsoft.com/office/drawing/2014/chart" uri="{C3380CC4-5D6E-409C-BE32-E72D297353CC}">
                  <c16:uniqueId val="{00000343-2447-4186-A191-67B568E7B8BE}"/>
                </c:ext>
              </c:extLst>
            </c:dLbl>
            <c:dLbl>
              <c:idx val="836"/>
              <c:delete val="1"/>
              <c:extLst>
                <c:ext xmlns:c15="http://schemas.microsoft.com/office/drawing/2012/chart" uri="{CE6537A1-D6FC-4f65-9D91-7224C49458BB}"/>
                <c:ext xmlns:c16="http://schemas.microsoft.com/office/drawing/2014/chart" uri="{C3380CC4-5D6E-409C-BE32-E72D297353CC}">
                  <c16:uniqueId val="{00000344-2447-4186-A191-67B568E7B8BE}"/>
                </c:ext>
              </c:extLst>
            </c:dLbl>
            <c:dLbl>
              <c:idx val="837"/>
              <c:delete val="1"/>
              <c:extLst>
                <c:ext xmlns:c15="http://schemas.microsoft.com/office/drawing/2012/chart" uri="{CE6537A1-D6FC-4f65-9D91-7224C49458BB}"/>
                <c:ext xmlns:c16="http://schemas.microsoft.com/office/drawing/2014/chart" uri="{C3380CC4-5D6E-409C-BE32-E72D297353CC}">
                  <c16:uniqueId val="{00000345-2447-4186-A191-67B568E7B8BE}"/>
                </c:ext>
              </c:extLst>
            </c:dLbl>
            <c:dLbl>
              <c:idx val="838"/>
              <c:delete val="1"/>
              <c:extLst>
                <c:ext xmlns:c15="http://schemas.microsoft.com/office/drawing/2012/chart" uri="{CE6537A1-D6FC-4f65-9D91-7224C49458BB}"/>
                <c:ext xmlns:c16="http://schemas.microsoft.com/office/drawing/2014/chart" uri="{C3380CC4-5D6E-409C-BE32-E72D297353CC}">
                  <c16:uniqueId val="{00000346-2447-4186-A191-67B568E7B8BE}"/>
                </c:ext>
              </c:extLst>
            </c:dLbl>
            <c:dLbl>
              <c:idx val="839"/>
              <c:delete val="1"/>
              <c:extLst>
                <c:ext xmlns:c15="http://schemas.microsoft.com/office/drawing/2012/chart" uri="{CE6537A1-D6FC-4f65-9D91-7224C49458BB}"/>
                <c:ext xmlns:c16="http://schemas.microsoft.com/office/drawing/2014/chart" uri="{C3380CC4-5D6E-409C-BE32-E72D297353CC}">
                  <c16:uniqueId val="{00000347-2447-4186-A191-67B568E7B8BE}"/>
                </c:ext>
              </c:extLst>
            </c:dLbl>
            <c:dLbl>
              <c:idx val="840"/>
              <c:delete val="1"/>
              <c:extLst>
                <c:ext xmlns:c15="http://schemas.microsoft.com/office/drawing/2012/chart" uri="{CE6537A1-D6FC-4f65-9D91-7224C49458BB}"/>
                <c:ext xmlns:c16="http://schemas.microsoft.com/office/drawing/2014/chart" uri="{C3380CC4-5D6E-409C-BE32-E72D297353CC}">
                  <c16:uniqueId val="{00000348-2447-4186-A191-67B568E7B8BE}"/>
                </c:ext>
              </c:extLst>
            </c:dLbl>
            <c:dLbl>
              <c:idx val="841"/>
              <c:delete val="1"/>
              <c:extLst>
                <c:ext xmlns:c15="http://schemas.microsoft.com/office/drawing/2012/chart" uri="{CE6537A1-D6FC-4f65-9D91-7224C49458BB}"/>
                <c:ext xmlns:c16="http://schemas.microsoft.com/office/drawing/2014/chart" uri="{C3380CC4-5D6E-409C-BE32-E72D297353CC}">
                  <c16:uniqueId val="{00000349-2447-4186-A191-67B568E7B8BE}"/>
                </c:ext>
              </c:extLst>
            </c:dLbl>
            <c:dLbl>
              <c:idx val="842"/>
              <c:delete val="1"/>
              <c:extLst>
                <c:ext xmlns:c15="http://schemas.microsoft.com/office/drawing/2012/chart" uri="{CE6537A1-D6FC-4f65-9D91-7224C49458BB}"/>
                <c:ext xmlns:c16="http://schemas.microsoft.com/office/drawing/2014/chart" uri="{C3380CC4-5D6E-409C-BE32-E72D297353CC}">
                  <c16:uniqueId val="{0000034A-2447-4186-A191-67B568E7B8BE}"/>
                </c:ext>
              </c:extLst>
            </c:dLbl>
            <c:dLbl>
              <c:idx val="843"/>
              <c:delete val="1"/>
              <c:extLst>
                <c:ext xmlns:c15="http://schemas.microsoft.com/office/drawing/2012/chart" uri="{CE6537A1-D6FC-4f65-9D91-7224C49458BB}"/>
                <c:ext xmlns:c16="http://schemas.microsoft.com/office/drawing/2014/chart" uri="{C3380CC4-5D6E-409C-BE32-E72D297353CC}">
                  <c16:uniqueId val="{0000034B-2447-4186-A191-67B568E7B8BE}"/>
                </c:ext>
              </c:extLst>
            </c:dLbl>
            <c:dLbl>
              <c:idx val="844"/>
              <c:delete val="1"/>
              <c:extLst>
                <c:ext xmlns:c15="http://schemas.microsoft.com/office/drawing/2012/chart" uri="{CE6537A1-D6FC-4f65-9D91-7224C49458BB}"/>
                <c:ext xmlns:c16="http://schemas.microsoft.com/office/drawing/2014/chart" uri="{C3380CC4-5D6E-409C-BE32-E72D297353CC}">
                  <c16:uniqueId val="{0000034C-2447-4186-A191-67B568E7B8BE}"/>
                </c:ext>
              </c:extLst>
            </c:dLbl>
            <c:dLbl>
              <c:idx val="845"/>
              <c:delete val="1"/>
              <c:extLst>
                <c:ext xmlns:c15="http://schemas.microsoft.com/office/drawing/2012/chart" uri="{CE6537A1-D6FC-4f65-9D91-7224C49458BB}"/>
                <c:ext xmlns:c16="http://schemas.microsoft.com/office/drawing/2014/chart" uri="{C3380CC4-5D6E-409C-BE32-E72D297353CC}">
                  <c16:uniqueId val="{0000034D-2447-4186-A191-67B568E7B8BE}"/>
                </c:ext>
              </c:extLst>
            </c:dLbl>
            <c:dLbl>
              <c:idx val="846"/>
              <c:delete val="1"/>
              <c:extLst>
                <c:ext xmlns:c15="http://schemas.microsoft.com/office/drawing/2012/chart" uri="{CE6537A1-D6FC-4f65-9D91-7224C49458BB}"/>
                <c:ext xmlns:c16="http://schemas.microsoft.com/office/drawing/2014/chart" uri="{C3380CC4-5D6E-409C-BE32-E72D297353CC}">
                  <c16:uniqueId val="{0000034E-2447-4186-A191-67B568E7B8BE}"/>
                </c:ext>
              </c:extLst>
            </c:dLbl>
            <c:dLbl>
              <c:idx val="847"/>
              <c:delete val="1"/>
              <c:extLst>
                <c:ext xmlns:c15="http://schemas.microsoft.com/office/drawing/2012/chart" uri="{CE6537A1-D6FC-4f65-9D91-7224C49458BB}"/>
                <c:ext xmlns:c16="http://schemas.microsoft.com/office/drawing/2014/chart" uri="{C3380CC4-5D6E-409C-BE32-E72D297353CC}">
                  <c16:uniqueId val="{0000034F-2447-4186-A191-67B568E7B8BE}"/>
                </c:ext>
              </c:extLst>
            </c:dLbl>
            <c:dLbl>
              <c:idx val="848"/>
              <c:delete val="1"/>
              <c:extLst>
                <c:ext xmlns:c15="http://schemas.microsoft.com/office/drawing/2012/chart" uri="{CE6537A1-D6FC-4f65-9D91-7224C49458BB}"/>
                <c:ext xmlns:c16="http://schemas.microsoft.com/office/drawing/2014/chart" uri="{C3380CC4-5D6E-409C-BE32-E72D297353CC}">
                  <c16:uniqueId val="{00000350-2447-4186-A191-67B568E7B8BE}"/>
                </c:ext>
              </c:extLst>
            </c:dLbl>
            <c:dLbl>
              <c:idx val="849"/>
              <c:delete val="1"/>
              <c:extLst>
                <c:ext xmlns:c15="http://schemas.microsoft.com/office/drawing/2012/chart" uri="{CE6537A1-D6FC-4f65-9D91-7224C49458BB}"/>
                <c:ext xmlns:c16="http://schemas.microsoft.com/office/drawing/2014/chart" uri="{C3380CC4-5D6E-409C-BE32-E72D297353CC}">
                  <c16:uniqueId val="{00000351-2447-4186-A191-67B568E7B8BE}"/>
                </c:ext>
              </c:extLst>
            </c:dLbl>
            <c:dLbl>
              <c:idx val="850"/>
              <c:delete val="1"/>
              <c:extLst>
                <c:ext xmlns:c15="http://schemas.microsoft.com/office/drawing/2012/chart" uri="{CE6537A1-D6FC-4f65-9D91-7224C49458BB}"/>
                <c:ext xmlns:c16="http://schemas.microsoft.com/office/drawing/2014/chart" uri="{C3380CC4-5D6E-409C-BE32-E72D297353CC}">
                  <c16:uniqueId val="{00000352-2447-4186-A191-67B568E7B8BE}"/>
                </c:ext>
              </c:extLst>
            </c:dLbl>
            <c:dLbl>
              <c:idx val="851"/>
              <c:delete val="1"/>
              <c:extLst>
                <c:ext xmlns:c15="http://schemas.microsoft.com/office/drawing/2012/chart" uri="{CE6537A1-D6FC-4f65-9D91-7224C49458BB}"/>
                <c:ext xmlns:c16="http://schemas.microsoft.com/office/drawing/2014/chart" uri="{C3380CC4-5D6E-409C-BE32-E72D297353CC}">
                  <c16:uniqueId val="{00000353-2447-4186-A191-67B568E7B8BE}"/>
                </c:ext>
              </c:extLst>
            </c:dLbl>
            <c:dLbl>
              <c:idx val="852"/>
              <c:delete val="1"/>
              <c:extLst>
                <c:ext xmlns:c15="http://schemas.microsoft.com/office/drawing/2012/chart" uri="{CE6537A1-D6FC-4f65-9D91-7224C49458BB}"/>
                <c:ext xmlns:c16="http://schemas.microsoft.com/office/drawing/2014/chart" uri="{C3380CC4-5D6E-409C-BE32-E72D297353CC}">
                  <c16:uniqueId val="{00000354-2447-4186-A191-67B568E7B8BE}"/>
                </c:ext>
              </c:extLst>
            </c:dLbl>
            <c:dLbl>
              <c:idx val="853"/>
              <c:delete val="1"/>
              <c:extLst>
                <c:ext xmlns:c15="http://schemas.microsoft.com/office/drawing/2012/chart" uri="{CE6537A1-D6FC-4f65-9D91-7224C49458BB}"/>
                <c:ext xmlns:c16="http://schemas.microsoft.com/office/drawing/2014/chart" uri="{C3380CC4-5D6E-409C-BE32-E72D297353CC}">
                  <c16:uniqueId val="{00000355-2447-4186-A191-67B568E7B8BE}"/>
                </c:ext>
              </c:extLst>
            </c:dLbl>
            <c:dLbl>
              <c:idx val="854"/>
              <c:delete val="1"/>
              <c:extLst>
                <c:ext xmlns:c15="http://schemas.microsoft.com/office/drawing/2012/chart" uri="{CE6537A1-D6FC-4f65-9D91-7224C49458BB}"/>
                <c:ext xmlns:c16="http://schemas.microsoft.com/office/drawing/2014/chart" uri="{C3380CC4-5D6E-409C-BE32-E72D297353CC}">
                  <c16:uniqueId val="{00000356-2447-4186-A191-67B568E7B8BE}"/>
                </c:ext>
              </c:extLst>
            </c:dLbl>
            <c:dLbl>
              <c:idx val="855"/>
              <c:delete val="1"/>
              <c:extLst>
                <c:ext xmlns:c15="http://schemas.microsoft.com/office/drawing/2012/chart" uri="{CE6537A1-D6FC-4f65-9D91-7224C49458BB}"/>
                <c:ext xmlns:c16="http://schemas.microsoft.com/office/drawing/2014/chart" uri="{C3380CC4-5D6E-409C-BE32-E72D297353CC}">
                  <c16:uniqueId val="{00000357-2447-4186-A191-67B568E7B8BE}"/>
                </c:ext>
              </c:extLst>
            </c:dLbl>
            <c:dLbl>
              <c:idx val="856"/>
              <c:delete val="1"/>
              <c:extLst>
                <c:ext xmlns:c15="http://schemas.microsoft.com/office/drawing/2012/chart" uri="{CE6537A1-D6FC-4f65-9D91-7224C49458BB}"/>
                <c:ext xmlns:c16="http://schemas.microsoft.com/office/drawing/2014/chart" uri="{C3380CC4-5D6E-409C-BE32-E72D297353CC}">
                  <c16:uniqueId val="{00000358-2447-4186-A191-67B568E7B8BE}"/>
                </c:ext>
              </c:extLst>
            </c:dLbl>
            <c:dLbl>
              <c:idx val="857"/>
              <c:delete val="1"/>
              <c:extLst>
                <c:ext xmlns:c15="http://schemas.microsoft.com/office/drawing/2012/chart" uri="{CE6537A1-D6FC-4f65-9D91-7224C49458BB}"/>
                <c:ext xmlns:c16="http://schemas.microsoft.com/office/drawing/2014/chart" uri="{C3380CC4-5D6E-409C-BE32-E72D297353CC}">
                  <c16:uniqueId val="{00000359-2447-4186-A191-67B568E7B8BE}"/>
                </c:ext>
              </c:extLst>
            </c:dLbl>
            <c:dLbl>
              <c:idx val="858"/>
              <c:delete val="1"/>
              <c:extLst>
                <c:ext xmlns:c15="http://schemas.microsoft.com/office/drawing/2012/chart" uri="{CE6537A1-D6FC-4f65-9D91-7224C49458BB}"/>
                <c:ext xmlns:c16="http://schemas.microsoft.com/office/drawing/2014/chart" uri="{C3380CC4-5D6E-409C-BE32-E72D297353CC}">
                  <c16:uniqueId val="{0000035A-2447-4186-A191-67B568E7B8BE}"/>
                </c:ext>
              </c:extLst>
            </c:dLbl>
            <c:dLbl>
              <c:idx val="859"/>
              <c:delete val="1"/>
              <c:extLst>
                <c:ext xmlns:c15="http://schemas.microsoft.com/office/drawing/2012/chart" uri="{CE6537A1-D6FC-4f65-9D91-7224C49458BB}"/>
                <c:ext xmlns:c16="http://schemas.microsoft.com/office/drawing/2014/chart" uri="{C3380CC4-5D6E-409C-BE32-E72D297353CC}">
                  <c16:uniqueId val="{0000035B-2447-4186-A191-67B568E7B8BE}"/>
                </c:ext>
              </c:extLst>
            </c:dLbl>
            <c:dLbl>
              <c:idx val="860"/>
              <c:delete val="1"/>
              <c:extLst>
                <c:ext xmlns:c15="http://schemas.microsoft.com/office/drawing/2012/chart" uri="{CE6537A1-D6FC-4f65-9D91-7224C49458BB}"/>
                <c:ext xmlns:c16="http://schemas.microsoft.com/office/drawing/2014/chart" uri="{C3380CC4-5D6E-409C-BE32-E72D297353CC}">
                  <c16:uniqueId val="{0000035C-2447-4186-A191-67B568E7B8BE}"/>
                </c:ext>
              </c:extLst>
            </c:dLbl>
            <c:dLbl>
              <c:idx val="861"/>
              <c:delete val="1"/>
              <c:extLst>
                <c:ext xmlns:c15="http://schemas.microsoft.com/office/drawing/2012/chart" uri="{CE6537A1-D6FC-4f65-9D91-7224C49458BB}"/>
                <c:ext xmlns:c16="http://schemas.microsoft.com/office/drawing/2014/chart" uri="{C3380CC4-5D6E-409C-BE32-E72D297353CC}">
                  <c16:uniqueId val="{0000035D-2447-4186-A191-67B568E7B8BE}"/>
                </c:ext>
              </c:extLst>
            </c:dLbl>
            <c:dLbl>
              <c:idx val="862"/>
              <c:delete val="1"/>
              <c:extLst>
                <c:ext xmlns:c15="http://schemas.microsoft.com/office/drawing/2012/chart" uri="{CE6537A1-D6FC-4f65-9D91-7224C49458BB}"/>
                <c:ext xmlns:c16="http://schemas.microsoft.com/office/drawing/2014/chart" uri="{C3380CC4-5D6E-409C-BE32-E72D297353CC}">
                  <c16:uniqueId val="{0000035E-2447-4186-A191-67B568E7B8BE}"/>
                </c:ext>
              </c:extLst>
            </c:dLbl>
            <c:dLbl>
              <c:idx val="863"/>
              <c:delete val="1"/>
              <c:extLst>
                <c:ext xmlns:c15="http://schemas.microsoft.com/office/drawing/2012/chart" uri="{CE6537A1-D6FC-4f65-9D91-7224C49458BB}"/>
                <c:ext xmlns:c16="http://schemas.microsoft.com/office/drawing/2014/chart" uri="{C3380CC4-5D6E-409C-BE32-E72D297353CC}">
                  <c16:uniqueId val="{0000035F-2447-4186-A191-67B568E7B8BE}"/>
                </c:ext>
              </c:extLst>
            </c:dLbl>
            <c:dLbl>
              <c:idx val="864"/>
              <c:delete val="1"/>
              <c:extLst>
                <c:ext xmlns:c15="http://schemas.microsoft.com/office/drawing/2012/chart" uri="{CE6537A1-D6FC-4f65-9D91-7224C49458BB}"/>
                <c:ext xmlns:c16="http://schemas.microsoft.com/office/drawing/2014/chart" uri="{C3380CC4-5D6E-409C-BE32-E72D297353CC}">
                  <c16:uniqueId val="{00000360-2447-4186-A191-67B568E7B8BE}"/>
                </c:ext>
              </c:extLst>
            </c:dLbl>
            <c:dLbl>
              <c:idx val="865"/>
              <c:delete val="1"/>
              <c:extLst>
                <c:ext xmlns:c15="http://schemas.microsoft.com/office/drawing/2012/chart" uri="{CE6537A1-D6FC-4f65-9D91-7224C49458BB}"/>
                <c:ext xmlns:c16="http://schemas.microsoft.com/office/drawing/2014/chart" uri="{C3380CC4-5D6E-409C-BE32-E72D297353CC}">
                  <c16:uniqueId val="{00000361-2447-4186-A191-67B568E7B8BE}"/>
                </c:ext>
              </c:extLst>
            </c:dLbl>
            <c:dLbl>
              <c:idx val="866"/>
              <c:delete val="1"/>
              <c:extLst>
                <c:ext xmlns:c15="http://schemas.microsoft.com/office/drawing/2012/chart" uri="{CE6537A1-D6FC-4f65-9D91-7224C49458BB}"/>
                <c:ext xmlns:c16="http://schemas.microsoft.com/office/drawing/2014/chart" uri="{C3380CC4-5D6E-409C-BE32-E72D297353CC}">
                  <c16:uniqueId val="{00000362-2447-4186-A191-67B568E7B8BE}"/>
                </c:ext>
              </c:extLst>
            </c:dLbl>
            <c:dLbl>
              <c:idx val="867"/>
              <c:delete val="1"/>
              <c:extLst>
                <c:ext xmlns:c15="http://schemas.microsoft.com/office/drawing/2012/chart" uri="{CE6537A1-D6FC-4f65-9D91-7224C49458BB}"/>
                <c:ext xmlns:c16="http://schemas.microsoft.com/office/drawing/2014/chart" uri="{C3380CC4-5D6E-409C-BE32-E72D297353CC}">
                  <c16:uniqueId val="{00000363-2447-4186-A191-67B568E7B8BE}"/>
                </c:ext>
              </c:extLst>
            </c:dLbl>
            <c:dLbl>
              <c:idx val="868"/>
              <c:delete val="1"/>
              <c:extLst>
                <c:ext xmlns:c15="http://schemas.microsoft.com/office/drawing/2012/chart" uri="{CE6537A1-D6FC-4f65-9D91-7224C49458BB}"/>
                <c:ext xmlns:c16="http://schemas.microsoft.com/office/drawing/2014/chart" uri="{C3380CC4-5D6E-409C-BE32-E72D297353CC}">
                  <c16:uniqueId val="{00000364-2447-4186-A191-67B568E7B8BE}"/>
                </c:ext>
              </c:extLst>
            </c:dLbl>
            <c:dLbl>
              <c:idx val="869"/>
              <c:delete val="1"/>
              <c:extLst>
                <c:ext xmlns:c15="http://schemas.microsoft.com/office/drawing/2012/chart" uri="{CE6537A1-D6FC-4f65-9D91-7224C49458BB}"/>
                <c:ext xmlns:c16="http://schemas.microsoft.com/office/drawing/2014/chart" uri="{C3380CC4-5D6E-409C-BE32-E72D297353CC}">
                  <c16:uniqueId val="{00000365-2447-4186-A191-67B568E7B8BE}"/>
                </c:ext>
              </c:extLst>
            </c:dLbl>
            <c:dLbl>
              <c:idx val="870"/>
              <c:delete val="1"/>
              <c:extLst>
                <c:ext xmlns:c15="http://schemas.microsoft.com/office/drawing/2012/chart" uri="{CE6537A1-D6FC-4f65-9D91-7224C49458BB}"/>
                <c:ext xmlns:c16="http://schemas.microsoft.com/office/drawing/2014/chart" uri="{C3380CC4-5D6E-409C-BE32-E72D297353CC}">
                  <c16:uniqueId val="{00000366-2447-4186-A191-67B568E7B8BE}"/>
                </c:ext>
              </c:extLst>
            </c:dLbl>
            <c:dLbl>
              <c:idx val="871"/>
              <c:delete val="1"/>
              <c:extLst>
                <c:ext xmlns:c15="http://schemas.microsoft.com/office/drawing/2012/chart" uri="{CE6537A1-D6FC-4f65-9D91-7224C49458BB}"/>
                <c:ext xmlns:c16="http://schemas.microsoft.com/office/drawing/2014/chart" uri="{C3380CC4-5D6E-409C-BE32-E72D297353CC}">
                  <c16:uniqueId val="{00000367-2447-4186-A191-67B568E7B8BE}"/>
                </c:ext>
              </c:extLst>
            </c:dLbl>
            <c:dLbl>
              <c:idx val="872"/>
              <c:delete val="1"/>
              <c:extLst>
                <c:ext xmlns:c15="http://schemas.microsoft.com/office/drawing/2012/chart" uri="{CE6537A1-D6FC-4f65-9D91-7224C49458BB}"/>
                <c:ext xmlns:c16="http://schemas.microsoft.com/office/drawing/2014/chart" uri="{C3380CC4-5D6E-409C-BE32-E72D297353CC}">
                  <c16:uniqueId val="{00000368-2447-4186-A191-67B568E7B8BE}"/>
                </c:ext>
              </c:extLst>
            </c:dLbl>
            <c:dLbl>
              <c:idx val="873"/>
              <c:delete val="1"/>
              <c:extLst>
                <c:ext xmlns:c15="http://schemas.microsoft.com/office/drawing/2012/chart" uri="{CE6537A1-D6FC-4f65-9D91-7224C49458BB}"/>
                <c:ext xmlns:c16="http://schemas.microsoft.com/office/drawing/2014/chart" uri="{C3380CC4-5D6E-409C-BE32-E72D297353CC}">
                  <c16:uniqueId val="{00000369-2447-4186-A191-67B568E7B8BE}"/>
                </c:ext>
              </c:extLst>
            </c:dLbl>
            <c:dLbl>
              <c:idx val="874"/>
              <c:delete val="1"/>
              <c:extLst>
                <c:ext xmlns:c15="http://schemas.microsoft.com/office/drawing/2012/chart" uri="{CE6537A1-D6FC-4f65-9D91-7224C49458BB}"/>
                <c:ext xmlns:c16="http://schemas.microsoft.com/office/drawing/2014/chart" uri="{C3380CC4-5D6E-409C-BE32-E72D297353CC}">
                  <c16:uniqueId val="{0000036A-2447-4186-A191-67B568E7B8BE}"/>
                </c:ext>
              </c:extLst>
            </c:dLbl>
            <c:dLbl>
              <c:idx val="875"/>
              <c:delete val="1"/>
              <c:extLst>
                <c:ext xmlns:c15="http://schemas.microsoft.com/office/drawing/2012/chart" uri="{CE6537A1-D6FC-4f65-9D91-7224C49458BB}"/>
                <c:ext xmlns:c16="http://schemas.microsoft.com/office/drawing/2014/chart" uri="{C3380CC4-5D6E-409C-BE32-E72D297353CC}">
                  <c16:uniqueId val="{0000036B-2447-4186-A191-67B568E7B8BE}"/>
                </c:ext>
              </c:extLst>
            </c:dLbl>
            <c:dLbl>
              <c:idx val="876"/>
              <c:delete val="1"/>
              <c:extLst>
                <c:ext xmlns:c15="http://schemas.microsoft.com/office/drawing/2012/chart" uri="{CE6537A1-D6FC-4f65-9D91-7224C49458BB}"/>
                <c:ext xmlns:c16="http://schemas.microsoft.com/office/drawing/2014/chart" uri="{C3380CC4-5D6E-409C-BE32-E72D297353CC}">
                  <c16:uniqueId val="{0000036C-2447-4186-A191-67B568E7B8BE}"/>
                </c:ext>
              </c:extLst>
            </c:dLbl>
            <c:dLbl>
              <c:idx val="877"/>
              <c:delete val="1"/>
              <c:extLst>
                <c:ext xmlns:c15="http://schemas.microsoft.com/office/drawing/2012/chart" uri="{CE6537A1-D6FC-4f65-9D91-7224C49458BB}"/>
                <c:ext xmlns:c16="http://schemas.microsoft.com/office/drawing/2014/chart" uri="{C3380CC4-5D6E-409C-BE32-E72D297353CC}">
                  <c16:uniqueId val="{0000036D-2447-4186-A191-67B568E7B8BE}"/>
                </c:ext>
              </c:extLst>
            </c:dLbl>
            <c:dLbl>
              <c:idx val="878"/>
              <c:delete val="1"/>
              <c:extLst>
                <c:ext xmlns:c15="http://schemas.microsoft.com/office/drawing/2012/chart" uri="{CE6537A1-D6FC-4f65-9D91-7224C49458BB}"/>
                <c:ext xmlns:c16="http://schemas.microsoft.com/office/drawing/2014/chart" uri="{C3380CC4-5D6E-409C-BE32-E72D297353CC}">
                  <c16:uniqueId val="{0000036E-2447-4186-A191-67B568E7B8BE}"/>
                </c:ext>
              </c:extLst>
            </c:dLbl>
            <c:dLbl>
              <c:idx val="879"/>
              <c:delete val="1"/>
              <c:extLst>
                <c:ext xmlns:c15="http://schemas.microsoft.com/office/drawing/2012/chart" uri="{CE6537A1-D6FC-4f65-9D91-7224C49458BB}"/>
                <c:ext xmlns:c16="http://schemas.microsoft.com/office/drawing/2014/chart" uri="{C3380CC4-5D6E-409C-BE32-E72D297353CC}">
                  <c16:uniqueId val="{0000036F-2447-4186-A191-67B568E7B8BE}"/>
                </c:ext>
              </c:extLst>
            </c:dLbl>
            <c:dLbl>
              <c:idx val="880"/>
              <c:delete val="1"/>
              <c:extLst>
                <c:ext xmlns:c15="http://schemas.microsoft.com/office/drawing/2012/chart" uri="{CE6537A1-D6FC-4f65-9D91-7224C49458BB}"/>
                <c:ext xmlns:c16="http://schemas.microsoft.com/office/drawing/2014/chart" uri="{C3380CC4-5D6E-409C-BE32-E72D297353CC}">
                  <c16:uniqueId val="{00000370-2447-4186-A191-67B568E7B8BE}"/>
                </c:ext>
              </c:extLst>
            </c:dLbl>
            <c:dLbl>
              <c:idx val="881"/>
              <c:delete val="1"/>
              <c:extLst>
                <c:ext xmlns:c15="http://schemas.microsoft.com/office/drawing/2012/chart" uri="{CE6537A1-D6FC-4f65-9D91-7224C49458BB}"/>
                <c:ext xmlns:c16="http://schemas.microsoft.com/office/drawing/2014/chart" uri="{C3380CC4-5D6E-409C-BE32-E72D297353CC}">
                  <c16:uniqueId val="{00000371-2447-4186-A191-67B568E7B8BE}"/>
                </c:ext>
              </c:extLst>
            </c:dLbl>
            <c:dLbl>
              <c:idx val="882"/>
              <c:delete val="1"/>
              <c:extLst>
                <c:ext xmlns:c15="http://schemas.microsoft.com/office/drawing/2012/chart" uri="{CE6537A1-D6FC-4f65-9D91-7224C49458BB}"/>
                <c:ext xmlns:c16="http://schemas.microsoft.com/office/drawing/2014/chart" uri="{C3380CC4-5D6E-409C-BE32-E72D297353CC}">
                  <c16:uniqueId val="{00000372-2447-4186-A191-67B568E7B8BE}"/>
                </c:ext>
              </c:extLst>
            </c:dLbl>
            <c:dLbl>
              <c:idx val="883"/>
              <c:delete val="1"/>
              <c:extLst>
                <c:ext xmlns:c15="http://schemas.microsoft.com/office/drawing/2012/chart" uri="{CE6537A1-D6FC-4f65-9D91-7224C49458BB}"/>
                <c:ext xmlns:c16="http://schemas.microsoft.com/office/drawing/2014/chart" uri="{C3380CC4-5D6E-409C-BE32-E72D297353CC}">
                  <c16:uniqueId val="{00000373-2447-4186-A191-67B568E7B8BE}"/>
                </c:ext>
              </c:extLst>
            </c:dLbl>
            <c:dLbl>
              <c:idx val="884"/>
              <c:delete val="1"/>
              <c:extLst>
                <c:ext xmlns:c15="http://schemas.microsoft.com/office/drawing/2012/chart" uri="{CE6537A1-D6FC-4f65-9D91-7224C49458BB}"/>
                <c:ext xmlns:c16="http://schemas.microsoft.com/office/drawing/2014/chart" uri="{C3380CC4-5D6E-409C-BE32-E72D297353CC}">
                  <c16:uniqueId val="{00000374-2447-4186-A191-67B568E7B8BE}"/>
                </c:ext>
              </c:extLst>
            </c:dLbl>
            <c:dLbl>
              <c:idx val="885"/>
              <c:delete val="1"/>
              <c:extLst>
                <c:ext xmlns:c15="http://schemas.microsoft.com/office/drawing/2012/chart" uri="{CE6537A1-D6FC-4f65-9D91-7224C49458BB}"/>
                <c:ext xmlns:c16="http://schemas.microsoft.com/office/drawing/2014/chart" uri="{C3380CC4-5D6E-409C-BE32-E72D297353CC}">
                  <c16:uniqueId val="{00000375-2447-4186-A191-67B568E7B8BE}"/>
                </c:ext>
              </c:extLst>
            </c:dLbl>
            <c:dLbl>
              <c:idx val="886"/>
              <c:delete val="1"/>
              <c:extLst>
                <c:ext xmlns:c15="http://schemas.microsoft.com/office/drawing/2012/chart" uri="{CE6537A1-D6FC-4f65-9D91-7224C49458BB}"/>
                <c:ext xmlns:c16="http://schemas.microsoft.com/office/drawing/2014/chart" uri="{C3380CC4-5D6E-409C-BE32-E72D297353CC}">
                  <c16:uniqueId val="{00000376-2447-4186-A191-67B568E7B8BE}"/>
                </c:ext>
              </c:extLst>
            </c:dLbl>
            <c:dLbl>
              <c:idx val="887"/>
              <c:delete val="1"/>
              <c:extLst>
                <c:ext xmlns:c15="http://schemas.microsoft.com/office/drawing/2012/chart" uri="{CE6537A1-D6FC-4f65-9D91-7224C49458BB}"/>
                <c:ext xmlns:c16="http://schemas.microsoft.com/office/drawing/2014/chart" uri="{C3380CC4-5D6E-409C-BE32-E72D297353CC}">
                  <c16:uniqueId val="{00000377-2447-4186-A191-67B568E7B8BE}"/>
                </c:ext>
              </c:extLst>
            </c:dLbl>
            <c:dLbl>
              <c:idx val="888"/>
              <c:delete val="1"/>
              <c:extLst>
                <c:ext xmlns:c15="http://schemas.microsoft.com/office/drawing/2012/chart" uri="{CE6537A1-D6FC-4f65-9D91-7224C49458BB}"/>
                <c:ext xmlns:c16="http://schemas.microsoft.com/office/drawing/2014/chart" uri="{C3380CC4-5D6E-409C-BE32-E72D297353CC}">
                  <c16:uniqueId val="{00000378-2447-4186-A191-67B568E7B8BE}"/>
                </c:ext>
              </c:extLst>
            </c:dLbl>
            <c:dLbl>
              <c:idx val="889"/>
              <c:delete val="1"/>
              <c:extLst>
                <c:ext xmlns:c15="http://schemas.microsoft.com/office/drawing/2012/chart" uri="{CE6537A1-D6FC-4f65-9D91-7224C49458BB}"/>
                <c:ext xmlns:c16="http://schemas.microsoft.com/office/drawing/2014/chart" uri="{C3380CC4-5D6E-409C-BE32-E72D297353CC}">
                  <c16:uniqueId val="{00000379-2447-4186-A191-67B568E7B8BE}"/>
                </c:ext>
              </c:extLst>
            </c:dLbl>
            <c:dLbl>
              <c:idx val="890"/>
              <c:delete val="1"/>
              <c:extLst>
                <c:ext xmlns:c15="http://schemas.microsoft.com/office/drawing/2012/chart" uri="{CE6537A1-D6FC-4f65-9D91-7224C49458BB}"/>
                <c:ext xmlns:c16="http://schemas.microsoft.com/office/drawing/2014/chart" uri="{C3380CC4-5D6E-409C-BE32-E72D297353CC}">
                  <c16:uniqueId val="{0000037A-2447-4186-A191-67B568E7B8BE}"/>
                </c:ext>
              </c:extLst>
            </c:dLbl>
            <c:dLbl>
              <c:idx val="891"/>
              <c:delete val="1"/>
              <c:extLst>
                <c:ext xmlns:c15="http://schemas.microsoft.com/office/drawing/2012/chart" uri="{CE6537A1-D6FC-4f65-9D91-7224C49458BB}"/>
                <c:ext xmlns:c16="http://schemas.microsoft.com/office/drawing/2014/chart" uri="{C3380CC4-5D6E-409C-BE32-E72D297353CC}">
                  <c16:uniqueId val="{0000037B-2447-4186-A191-67B568E7B8BE}"/>
                </c:ext>
              </c:extLst>
            </c:dLbl>
            <c:dLbl>
              <c:idx val="892"/>
              <c:delete val="1"/>
              <c:extLst>
                <c:ext xmlns:c15="http://schemas.microsoft.com/office/drawing/2012/chart" uri="{CE6537A1-D6FC-4f65-9D91-7224C49458BB}"/>
                <c:ext xmlns:c16="http://schemas.microsoft.com/office/drawing/2014/chart" uri="{C3380CC4-5D6E-409C-BE32-E72D297353CC}">
                  <c16:uniqueId val="{0000037C-2447-4186-A191-67B568E7B8BE}"/>
                </c:ext>
              </c:extLst>
            </c:dLbl>
            <c:dLbl>
              <c:idx val="893"/>
              <c:delete val="1"/>
              <c:extLst>
                <c:ext xmlns:c15="http://schemas.microsoft.com/office/drawing/2012/chart" uri="{CE6537A1-D6FC-4f65-9D91-7224C49458BB}"/>
                <c:ext xmlns:c16="http://schemas.microsoft.com/office/drawing/2014/chart" uri="{C3380CC4-5D6E-409C-BE32-E72D297353CC}">
                  <c16:uniqueId val="{0000037D-2447-4186-A191-67B568E7B8BE}"/>
                </c:ext>
              </c:extLst>
            </c:dLbl>
            <c:dLbl>
              <c:idx val="894"/>
              <c:delete val="1"/>
              <c:extLst>
                <c:ext xmlns:c15="http://schemas.microsoft.com/office/drawing/2012/chart" uri="{CE6537A1-D6FC-4f65-9D91-7224C49458BB}"/>
                <c:ext xmlns:c16="http://schemas.microsoft.com/office/drawing/2014/chart" uri="{C3380CC4-5D6E-409C-BE32-E72D297353CC}">
                  <c16:uniqueId val="{0000037E-2447-4186-A191-67B568E7B8BE}"/>
                </c:ext>
              </c:extLst>
            </c:dLbl>
            <c:dLbl>
              <c:idx val="895"/>
              <c:delete val="1"/>
              <c:extLst>
                <c:ext xmlns:c15="http://schemas.microsoft.com/office/drawing/2012/chart" uri="{CE6537A1-D6FC-4f65-9D91-7224C49458BB}"/>
                <c:ext xmlns:c16="http://schemas.microsoft.com/office/drawing/2014/chart" uri="{C3380CC4-5D6E-409C-BE32-E72D297353CC}">
                  <c16:uniqueId val="{0000037F-2447-4186-A191-67B568E7B8BE}"/>
                </c:ext>
              </c:extLst>
            </c:dLbl>
            <c:dLbl>
              <c:idx val="896"/>
              <c:delete val="1"/>
              <c:extLst>
                <c:ext xmlns:c15="http://schemas.microsoft.com/office/drawing/2012/chart" uri="{CE6537A1-D6FC-4f65-9D91-7224C49458BB}"/>
                <c:ext xmlns:c16="http://schemas.microsoft.com/office/drawing/2014/chart" uri="{C3380CC4-5D6E-409C-BE32-E72D297353CC}">
                  <c16:uniqueId val="{00000380-2447-4186-A191-67B568E7B8BE}"/>
                </c:ext>
              </c:extLst>
            </c:dLbl>
            <c:dLbl>
              <c:idx val="897"/>
              <c:delete val="1"/>
              <c:extLst>
                <c:ext xmlns:c15="http://schemas.microsoft.com/office/drawing/2012/chart" uri="{CE6537A1-D6FC-4f65-9D91-7224C49458BB}"/>
                <c:ext xmlns:c16="http://schemas.microsoft.com/office/drawing/2014/chart" uri="{C3380CC4-5D6E-409C-BE32-E72D297353CC}">
                  <c16:uniqueId val="{00000381-2447-4186-A191-67B568E7B8BE}"/>
                </c:ext>
              </c:extLst>
            </c:dLbl>
            <c:dLbl>
              <c:idx val="898"/>
              <c:delete val="1"/>
              <c:extLst>
                <c:ext xmlns:c15="http://schemas.microsoft.com/office/drawing/2012/chart" uri="{CE6537A1-D6FC-4f65-9D91-7224C49458BB}"/>
                <c:ext xmlns:c16="http://schemas.microsoft.com/office/drawing/2014/chart" uri="{C3380CC4-5D6E-409C-BE32-E72D297353CC}">
                  <c16:uniqueId val="{00000382-2447-4186-A191-67B568E7B8BE}"/>
                </c:ext>
              </c:extLst>
            </c:dLbl>
            <c:dLbl>
              <c:idx val="899"/>
              <c:delete val="1"/>
              <c:extLst>
                <c:ext xmlns:c15="http://schemas.microsoft.com/office/drawing/2012/chart" uri="{CE6537A1-D6FC-4f65-9D91-7224C49458BB}"/>
                <c:ext xmlns:c16="http://schemas.microsoft.com/office/drawing/2014/chart" uri="{C3380CC4-5D6E-409C-BE32-E72D297353CC}">
                  <c16:uniqueId val="{00000383-2447-4186-A191-67B568E7B8BE}"/>
                </c:ext>
              </c:extLst>
            </c:dLbl>
            <c:dLbl>
              <c:idx val="900"/>
              <c:delete val="1"/>
              <c:extLst>
                <c:ext xmlns:c15="http://schemas.microsoft.com/office/drawing/2012/chart" uri="{CE6537A1-D6FC-4f65-9D91-7224C49458BB}"/>
                <c:ext xmlns:c16="http://schemas.microsoft.com/office/drawing/2014/chart" uri="{C3380CC4-5D6E-409C-BE32-E72D297353CC}">
                  <c16:uniqueId val="{00000384-2447-4186-A191-67B568E7B8BE}"/>
                </c:ext>
              </c:extLst>
            </c:dLbl>
            <c:dLbl>
              <c:idx val="901"/>
              <c:delete val="1"/>
              <c:extLst>
                <c:ext xmlns:c15="http://schemas.microsoft.com/office/drawing/2012/chart" uri="{CE6537A1-D6FC-4f65-9D91-7224C49458BB}"/>
                <c:ext xmlns:c16="http://schemas.microsoft.com/office/drawing/2014/chart" uri="{C3380CC4-5D6E-409C-BE32-E72D297353CC}">
                  <c16:uniqueId val="{00000385-2447-4186-A191-67B568E7B8BE}"/>
                </c:ext>
              </c:extLst>
            </c:dLbl>
            <c:dLbl>
              <c:idx val="902"/>
              <c:delete val="1"/>
              <c:extLst>
                <c:ext xmlns:c15="http://schemas.microsoft.com/office/drawing/2012/chart" uri="{CE6537A1-D6FC-4f65-9D91-7224C49458BB}"/>
                <c:ext xmlns:c16="http://schemas.microsoft.com/office/drawing/2014/chart" uri="{C3380CC4-5D6E-409C-BE32-E72D297353CC}">
                  <c16:uniqueId val="{00000386-2447-4186-A191-67B568E7B8BE}"/>
                </c:ext>
              </c:extLst>
            </c:dLbl>
            <c:dLbl>
              <c:idx val="903"/>
              <c:delete val="1"/>
              <c:extLst>
                <c:ext xmlns:c15="http://schemas.microsoft.com/office/drawing/2012/chart" uri="{CE6537A1-D6FC-4f65-9D91-7224C49458BB}"/>
                <c:ext xmlns:c16="http://schemas.microsoft.com/office/drawing/2014/chart" uri="{C3380CC4-5D6E-409C-BE32-E72D297353CC}">
                  <c16:uniqueId val="{00000387-2447-4186-A191-67B568E7B8BE}"/>
                </c:ext>
              </c:extLst>
            </c:dLbl>
            <c:dLbl>
              <c:idx val="904"/>
              <c:delete val="1"/>
              <c:extLst>
                <c:ext xmlns:c15="http://schemas.microsoft.com/office/drawing/2012/chart" uri="{CE6537A1-D6FC-4f65-9D91-7224C49458BB}"/>
                <c:ext xmlns:c16="http://schemas.microsoft.com/office/drawing/2014/chart" uri="{C3380CC4-5D6E-409C-BE32-E72D297353CC}">
                  <c16:uniqueId val="{00000388-2447-4186-A191-67B568E7B8BE}"/>
                </c:ext>
              </c:extLst>
            </c:dLbl>
            <c:dLbl>
              <c:idx val="905"/>
              <c:delete val="1"/>
              <c:extLst>
                <c:ext xmlns:c15="http://schemas.microsoft.com/office/drawing/2012/chart" uri="{CE6537A1-D6FC-4f65-9D91-7224C49458BB}"/>
                <c:ext xmlns:c16="http://schemas.microsoft.com/office/drawing/2014/chart" uri="{C3380CC4-5D6E-409C-BE32-E72D297353CC}">
                  <c16:uniqueId val="{00000389-2447-4186-A191-67B568E7B8BE}"/>
                </c:ext>
              </c:extLst>
            </c:dLbl>
            <c:dLbl>
              <c:idx val="906"/>
              <c:delete val="1"/>
              <c:extLst>
                <c:ext xmlns:c15="http://schemas.microsoft.com/office/drawing/2012/chart" uri="{CE6537A1-D6FC-4f65-9D91-7224C49458BB}"/>
                <c:ext xmlns:c16="http://schemas.microsoft.com/office/drawing/2014/chart" uri="{C3380CC4-5D6E-409C-BE32-E72D297353CC}">
                  <c16:uniqueId val="{0000038A-2447-4186-A191-67B568E7B8BE}"/>
                </c:ext>
              </c:extLst>
            </c:dLbl>
            <c:dLbl>
              <c:idx val="907"/>
              <c:delete val="1"/>
              <c:extLst>
                <c:ext xmlns:c15="http://schemas.microsoft.com/office/drawing/2012/chart" uri="{CE6537A1-D6FC-4f65-9D91-7224C49458BB}"/>
                <c:ext xmlns:c16="http://schemas.microsoft.com/office/drawing/2014/chart" uri="{C3380CC4-5D6E-409C-BE32-E72D297353CC}">
                  <c16:uniqueId val="{0000038B-2447-4186-A191-67B568E7B8BE}"/>
                </c:ext>
              </c:extLst>
            </c:dLbl>
            <c:dLbl>
              <c:idx val="908"/>
              <c:delete val="1"/>
              <c:extLst>
                <c:ext xmlns:c15="http://schemas.microsoft.com/office/drawing/2012/chart" uri="{CE6537A1-D6FC-4f65-9D91-7224C49458BB}"/>
                <c:ext xmlns:c16="http://schemas.microsoft.com/office/drawing/2014/chart" uri="{C3380CC4-5D6E-409C-BE32-E72D297353CC}">
                  <c16:uniqueId val="{0000038C-2447-4186-A191-67B568E7B8BE}"/>
                </c:ext>
              </c:extLst>
            </c:dLbl>
            <c:dLbl>
              <c:idx val="909"/>
              <c:delete val="1"/>
              <c:extLst>
                <c:ext xmlns:c15="http://schemas.microsoft.com/office/drawing/2012/chart" uri="{CE6537A1-D6FC-4f65-9D91-7224C49458BB}"/>
                <c:ext xmlns:c16="http://schemas.microsoft.com/office/drawing/2014/chart" uri="{C3380CC4-5D6E-409C-BE32-E72D297353CC}">
                  <c16:uniqueId val="{0000038D-2447-4186-A191-67B568E7B8BE}"/>
                </c:ext>
              </c:extLst>
            </c:dLbl>
            <c:dLbl>
              <c:idx val="910"/>
              <c:delete val="1"/>
              <c:extLst>
                <c:ext xmlns:c15="http://schemas.microsoft.com/office/drawing/2012/chart" uri="{CE6537A1-D6FC-4f65-9D91-7224C49458BB}"/>
                <c:ext xmlns:c16="http://schemas.microsoft.com/office/drawing/2014/chart" uri="{C3380CC4-5D6E-409C-BE32-E72D297353CC}">
                  <c16:uniqueId val="{0000038E-2447-4186-A191-67B568E7B8BE}"/>
                </c:ext>
              </c:extLst>
            </c:dLbl>
            <c:dLbl>
              <c:idx val="911"/>
              <c:delete val="1"/>
              <c:extLst>
                <c:ext xmlns:c15="http://schemas.microsoft.com/office/drawing/2012/chart" uri="{CE6537A1-D6FC-4f65-9D91-7224C49458BB}"/>
                <c:ext xmlns:c16="http://schemas.microsoft.com/office/drawing/2014/chart" uri="{C3380CC4-5D6E-409C-BE32-E72D297353CC}">
                  <c16:uniqueId val="{0000038F-2447-4186-A191-67B568E7B8BE}"/>
                </c:ext>
              </c:extLst>
            </c:dLbl>
            <c:dLbl>
              <c:idx val="912"/>
              <c:delete val="1"/>
              <c:extLst>
                <c:ext xmlns:c15="http://schemas.microsoft.com/office/drawing/2012/chart" uri="{CE6537A1-D6FC-4f65-9D91-7224C49458BB}"/>
                <c:ext xmlns:c16="http://schemas.microsoft.com/office/drawing/2014/chart" uri="{C3380CC4-5D6E-409C-BE32-E72D297353CC}">
                  <c16:uniqueId val="{00000390-2447-4186-A191-67B568E7B8BE}"/>
                </c:ext>
              </c:extLst>
            </c:dLbl>
            <c:dLbl>
              <c:idx val="913"/>
              <c:delete val="1"/>
              <c:extLst>
                <c:ext xmlns:c15="http://schemas.microsoft.com/office/drawing/2012/chart" uri="{CE6537A1-D6FC-4f65-9D91-7224C49458BB}"/>
                <c:ext xmlns:c16="http://schemas.microsoft.com/office/drawing/2014/chart" uri="{C3380CC4-5D6E-409C-BE32-E72D297353CC}">
                  <c16:uniqueId val="{00000391-2447-4186-A191-67B568E7B8BE}"/>
                </c:ext>
              </c:extLst>
            </c:dLbl>
            <c:dLbl>
              <c:idx val="914"/>
              <c:delete val="1"/>
              <c:extLst>
                <c:ext xmlns:c15="http://schemas.microsoft.com/office/drawing/2012/chart" uri="{CE6537A1-D6FC-4f65-9D91-7224C49458BB}"/>
                <c:ext xmlns:c16="http://schemas.microsoft.com/office/drawing/2014/chart" uri="{C3380CC4-5D6E-409C-BE32-E72D297353CC}">
                  <c16:uniqueId val="{00000392-2447-4186-A191-67B568E7B8BE}"/>
                </c:ext>
              </c:extLst>
            </c:dLbl>
            <c:dLbl>
              <c:idx val="915"/>
              <c:delete val="1"/>
              <c:extLst>
                <c:ext xmlns:c15="http://schemas.microsoft.com/office/drawing/2012/chart" uri="{CE6537A1-D6FC-4f65-9D91-7224C49458BB}"/>
                <c:ext xmlns:c16="http://schemas.microsoft.com/office/drawing/2014/chart" uri="{C3380CC4-5D6E-409C-BE32-E72D297353CC}">
                  <c16:uniqueId val="{00000393-2447-4186-A191-67B568E7B8BE}"/>
                </c:ext>
              </c:extLst>
            </c:dLbl>
            <c:dLbl>
              <c:idx val="916"/>
              <c:delete val="1"/>
              <c:extLst>
                <c:ext xmlns:c15="http://schemas.microsoft.com/office/drawing/2012/chart" uri="{CE6537A1-D6FC-4f65-9D91-7224C49458BB}"/>
                <c:ext xmlns:c16="http://schemas.microsoft.com/office/drawing/2014/chart" uri="{C3380CC4-5D6E-409C-BE32-E72D297353CC}">
                  <c16:uniqueId val="{00000394-2447-4186-A191-67B568E7B8BE}"/>
                </c:ext>
              </c:extLst>
            </c:dLbl>
            <c:dLbl>
              <c:idx val="917"/>
              <c:delete val="1"/>
              <c:extLst>
                <c:ext xmlns:c15="http://schemas.microsoft.com/office/drawing/2012/chart" uri="{CE6537A1-D6FC-4f65-9D91-7224C49458BB}"/>
                <c:ext xmlns:c16="http://schemas.microsoft.com/office/drawing/2014/chart" uri="{C3380CC4-5D6E-409C-BE32-E72D297353CC}">
                  <c16:uniqueId val="{00000395-2447-4186-A191-67B568E7B8BE}"/>
                </c:ext>
              </c:extLst>
            </c:dLbl>
            <c:dLbl>
              <c:idx val="918"/>
              <c:delete val="1"/>
              <c:extLst>
                <c:ext xmlns:c15="http://schemas.microsoft.com/office/drawing/2012/chart" uri="{CE6537A1-D6FC-4f65-9D91-7224C49458BB}"/>
                <c:ext xmlns:c16="http://schemas.microsoft.com/office/drawing/2014/chart" uri="{C3380CC4-5D6E-409C-BE32-E72D297353CC}">
                  <c16:uniqueId val="{00000396-2447-4186-A191-67B568E7B8BE}"/>
                </c:ext>
              </c:extLst>
            </c:dLbl>
            <c:dLbl>
              <c:idx val="919"/>
              <c:delete val="1"/>
              <c:extLst>
                <c:ext xmlns:c15="http://schemas.microsoft.com/office/drawing/2012/chart" uri="{CE6537A1-D6FC-4f65-9D91-7224C49458BB}"/>
                <c:ext xmlns:c16="http://schemas.microsoft.com/office/drawing/2014/chart" uri="{C3380CC4-5D6E-409C-BE32-E72D297353CC}">
                  <c16:uniqueId val="{00000397-2447-4186-A191-67B568E7B8BE}"/>
                </c:ext>
              </c:extLst>
            </c:dLbl>
            <c:dLbl>
              <c:idx val="920"/>
              <c:delete val="1"/>
              <c:extLst>
                <c:ext xmlns:c15="http://schemas.microsoft.com/office/drawing/2012/chart" uri="{CE6537A1-D6FC-4f65-9D91-7224C49458BB}"/>
                <c:ext xmlns:c16="http://schemas.microsoft.com/office/drawing/2014/chart" uri="{C3380CC4-5D6E-409C-BE32-E72D297353CC}">
                  <c16:uniqueId val="{00000398-2447-4186-A191-67B568E7B8BE}"/>
                </c:ext>
              </c:extLst>
            </c:dLbl>
            <c:dLbl>
              <c:idx val="921"/>
              <c:delete val="1"/>
              <c:extLst>
                <c:ext xmlns:c15="http://schemas.microsoft.com/office/drawing/2012/chart" uri="{CE6537A1-D6FC-4f65-9D91-7224C49458BB}"/>
                <c:ext xmlns:c16="http://schemas.microsoft.com/office/drawing/2014/chart" uri="{C3380CC4-5D6E-409C-BE32-E72D297353CC}">
                  <c16:uniqueId val="{00000399-2447-4186-A191-67B568E7B8BE}"/>
                </c:ext>
              </c:extLst>
            </c:dLbl>
            <c:dLbl>
              <c:idx val="922"/>
              <c:delete val="1"/>
              <c:extLst>
                <c:ext xmlns:c15="http://schemas.microsoft.com/office/drawing/2012/chart" uri="{CE6537A1-D6FC-4f65-9D91-7224C49458BB}"/>
                <c:ext xmlns:c16="http://schemas.microsoft.com/office/drawing/2014/chart" uri="{C3380CC4-5D6E-409C-BE32-E72D297353CC}">
                  <c16:uniqueId val="{0000039A-2447-4186-A191-67B568E7B8BE}"/>
                </c:ext>
              </c:extLst>
            </c:dLbl>
            <c:dLbl>
              <c:idx val="923"/>
              <c:delete val="1"/>
              <c:extLst>
                <c:ext xmlns:c15="http://schemas.microsoft.com/office/drawing/2012/chart" uri="{CE6537A1-D6FC-4f65-9D91-7224C49458BB}"/>
                <c:ext xmlns:c16="http://schemas.microsoft.com/office/drawing/2014/chart" uri="{C3380CC4-5D6E-409C-BE32-E72D297353CC}">
                  <c16:uniqueId val="{0000039B-2447-4186-A191-67B568E7B8BE}"/>
                </c:ext>
              </c:extLst>
            </c:dLbl>
            <c:dLbl>
              <c:idx val="924"/>
              <c:delete val="1"/>
              <c:extLst>
                <c:ext xmlns:c15="http://schemas.microsoft.com/office/drawing/2012/chart" uri="{CE6537A1-D6FC-4f65-9D91-7224C49458BB}"/>
                <c:ext xmlns:c16="http://schemas.microsoft.com/office/drawing/2014/chart" uri="{C3380CC4-5D6E-409C-BE32-E72D297353CC}">
                  <c16:uniqueId val="{0000039C-2447-4186-A191-67B568E7B8BE}"/>
                </c:ext>
              </c:extLst>
            </c:dLbl>
            <c:dLbl>
              <c:idx val="925"/>
              <c:delete val="1"/>
              <c:extLst>
                <c:ext xmlns:c15="http://schemas.microsoft.com/office/drawing/2012/chart" uri="{CE6537A1-D6FC-4f65-9D91-7224C49458BB}"/>
                <c:ext xmlns:c16="http://schemas.microsoft.com/office/drawing/2014/chart" uri="{C3380CC4-5D6E-409C-BE32-E72D297353CC}">
                  <c16:uniqueId val="{0000039D-2447-4186-A191-67B568E7B8BE}"/>
                </c:ext>
              </c:extLst>
            </c:dLbl>
            <c:dLbl>
              <c:idx val="926"/>
              <c:delete val="1"/>
              <c:extLst>
                <c:ext xmlns:c15="http://schemas.microsoft.com/office/drawing/2012/chart" uri="{CE6537A1-D6FC-4f65-9D91-7224C49458BB}"/>
                <c:ext xmlns:c16="http://schemas.microsoft.com/office/drawing/2014/chart" uri="{C3380CC4-5D6E-409C-BE32-E72D297353CC}">
                  <c16:uniqueId val="{0000039E-2447-4186-A191-67B568E7B8BE}"/>
                </c:ext>
              </c:extLst>
            </c:dLbl>
            <c:dLbl>
              <c:idx val="927"/>
              <c:delete val="1"/>
              <c:extLst>
                <c:ext xmlns:c15="http://schemas.microsoft.com/office/drawing/2012/chart" uri="{CE6537A1-D6FC-4f65-9D91-7224C49458BB}"/>
                <c:ext xmlns:c16="http://schemas.microsoft.com/office/drawing/2014/chart" uri="{C3380CC4-5D6E-409C-BE32-E72D297353CC}">
                  <c16:uniqueId val="{0000039F-2447-4186-A191-67B568E7B8BE}"/>
                </c:ext>
              </c:extLst>
            </c:dLbl>
            <c:dLbl>
              <c:idx val="928"/>
              <c:delete val="1"/>
              <c:extLst>
                <c:ext xmlns:c15="http://schemas.microsoft.com/office/drawing/2012/chart" uri="{CE6537A1-D6FC-4f65-9D91-7224C49458BB}"/>
                <c:ext xmlns:c16="http://schemas.microsoft.com/office/drawing/2014/chart" uri="{C3380CC4-5D6E-409C-BE32-E72D297353CC}">
                  <c16:uniqueId val="{000003A0-2447-4186-A191-67B568E7B8BE}"/>
                </c:ext>
              </c:extLst>
            </c:dLbl>
            <c:dLbl>
              <c:idx val="929"/>
              <c:delete val="1"/>
              <c:extLst>
                <c:ext xmlns:c15="http://schemas.microsoft.com/office/drawing/2012/chart" uri="{CE6537A1-D6FC-4f65-9D91-7224C49458BB}"/>
                <c:ext xmlns:c16="http://schemas.microsoft.com/office/drawing/2014/chart" uri="{C3380CC4-5D6E-409C-BE32-E72D297353CC}">
                  <c16:uniqueId val="{000003A1-2447-4186-A191-67B568E7B8BE}"/>
                </c:ext>
              </c:extLst>
            </c:dLbl>
            <c:dLbl>
              <c:idx val="930"/>
              <c:delete val="1"/>
              <c:extLst>
                <c:ext xmlns:c15="http://schemas.microsoft.com/office/drawing/2012/chart" uri="{CE6537A1-D6FC-4f65-9D91-7224C49458BB}"/>
                <c:ext xmlns:c16="http://schemas.microsoft.com/office/drawing/2014/chart" uri="{C3380CC4-5D6E-409C-BE32-E72D297353CC}">
                  <c16:uniqueId val="{000003A2-2447-4186-A191-67B568E7B8BE}"/>
                </c:ext>
              </c:extLst>
            </c:dLbl>
            <c:dLbl>
              <c:idx val="931"/>
              <c:delete val="1"/>
              <c:extLst>
                <c:ext xmlns:c15="http://schemas.microsoft.com/office/drawing/2012/chart" uri="{CE6537A1-D6FC-4f65-9D91-7224C49458BB}"/>
                <c:ext xmlns:c16="http://schemas.microsoft.com/office/drawing/2014/chart" uri="{C3380CC4-5D6E-409C-BE32-E72D297353CC}">
                  <c16:uniqueId val="{000003A3-2447-4186-A191-67B568E7B8BE}"/>
                </c:ext>
              </c:extLst>
            </c:dLbl>
            <c:dLbl>
              <c:idx val="932"/>
              <c:delete val="1"/>
              <c:extLst>
                <c:ext xmlns:c15="http://schemas.microsoft.com/office/drawing/2012/chart" uri="{CE6537A1-D6FC-4f65-9D91-7224C49458BB}"/>
                <c:ext xmlns:c16="http://schemas.microsoft.com/office/drawing/2014/chart" uri="{C3380CC4-5D6E-409C-BE32-E72D297353CC}">
                  <c16:uniqueId val="{000003A4-2447-4186-A191-67B568E7B8BE}"/>
                </c:ext>
              </c:extLst>
            </c:dLbl>
            <c:dLbl>
              <c:idx val="933"/>
              <c:delete val="1"/>
              <c:extLst>
                <c:ext xmlns:c15="http://schemas.microsoft.com/office/drawing/2012/chart" uri="{CE6537A1-D6FC-4f65-9D91-7224C49458BB}"/>
                <c:ext xmlns:c16="http://schemas.microsoft.com/office/drawing/2014/chart" uri="{C3380CC4-5D6E-409C-BE32-E72D297353CC}">
                  <c16:uniqueId val="{000003A5-2447-4186-A191-67B568E7B8BE}"/>
                </c:ext>
              </c:extLst>
            </c:dLbl>
            <c:dLbl>
              <c:idx val="934"/>
              <c:delete val="1"/>
              <c:extLst>
                <c:ext xmlns:c15="http://schemas.microsoft.com/office/drawing/2012/chart" uri="{CE6537A1-D6FC-4f65-9D91-7224C49458BB}"/>
                <c:ext xmlns:c16="http://schemas.microsoft.com/office/drawing/2014/chart" uri="{C3380CC4-5D6E-409C-BE32-E72D297353CC}">
                  <c16:uniqueId val="{000003A6-2447-4186-A191-67B568E7B8BE}"/>
                </c:ext>
              </c:extLst>
            </c:dLbl>
            <c:dLbl>
              <c:idx val="935"/>
              <c:delete val="1"/>
              <c:extLst>
                <c:ext xmlns:c15="http://schemas.microsoft.com/office/drawing/2012/chart" uri="{CE6537A1-D6FC-4f65-9D91-7224C49458BB}"/>
                <c:ext xmlns:c16="http://schemas.microsoft.com/office/drawing/2014/chart" uri="{C3380CC4-5D6E-409C-BE32-E72D297353CC}">
                  <c16:uniqueId val="{000003A7-2447-4186-A191-67B568E7B8BE}"/>
                </c:ext>
              </c:extLst>
            </c:dLbl>
            <c:dLbl>
              <c:idx val="936"/>
              <c:delete val="1"/>
              <c:extLst>
                <c:ext xmlns:c15="http://schemas.microsoft.com/office/drawing/2012/chart" uri="{CE6537A1-D6FC-4f65-9D91-7224C49458BB}"/>
                <c:ext xmlns:c16="http://schemas.microsoft.com/office/drawing/2014/chart" uri="{C3380CC4-5D6E-409C-BE32-E72D297353CC}">
                  <c16:uniqueId val="{000003A8-2447-4186-A191-67B568E7B8BE}"/>
                </c:ext>
              </c:extLst>
            </c:dLbl>
            <c:dLbl>
              <c:idx val="937"/>
              <c:delete val="1"/>
              <c:extLst>
                <c:ext xmlns:c15="http://schemas.microsoft.com/office/drawing/2012/chart" uri="{CE6537A1-D6FC-4f65-9D91-7224C49458BB}"/>
                <c:ext xmlns:c16="http://schemas.microsoft.com/office/drawing/2014/chart" uri="{C3380CC4-5D6E-409C-BE32-E72D297353CC}">
                  <c16:uniqueId val="{000003A9-2447-4186-A191-67B568E7B8BE}"/>
                </c:ext>
              </c:extLst>
            </c:dLbl>
            <c:dLbl>
              <c:idx val="938"/>
              <c:delete val="1"/>
              <c:extLst>
                <c:ext xmlns:c15="http://schemas.microsoft.com/office/drawing/2012/chart" uri="{CE6537A1-D6FC-4f65-9D91-7224C49458BB}"/>
                <c:ext xmlns:c16="http://schemas.microsoft.com/office/drawing/2014/chart" uri="{C3380CC4-5D6E-409C-BE32-E72D297353CC}">
                  <c16:uniqueId val="{000003AA-2447-4186-A191-67B568E7B8BE}"/>
                </c:ext>
              </c:extLst>
            </c:dLbl>
            <c:dLbl>
              <c:idx val="939"/>
              <c:delete val="1"/>
              <c:extLst>
                <c:ext xmlns:c15="http://schemas.microsoft.com/office/drawing/2012/chart" uri="{CE6537A1-D6FC-4f65-9D91-7224C49458BB}"/>
                <c:ext xmlns:c16="http://schemas.microsoft.com/office/drawing/2014/chart" uri="{C3380CC4-5D6E-409C-BE32-E72D297353CC}">
                  <c16:uniqueId val="{000003AB-2447-4186-A191-67B568E7B8BE}"/>
                </c:ext>
              </c:extLst>
            </c:dLbl>
            <c:dLbl>
              <c:idx val="940"/>
              <c:delete val="1"/>
              <c:extLst>
                <c:ext xmlns:c15="http://schemas.microsoft.com/office/drawing/2012/chart" uri="{CE6537A1-D6FC-4f65-9D91-7224C49458BB}"/>
                <c:ext xmlns:c16="http://schemas.microsoft.com/office/drawing/2014/chart" uri="{C3380CC4-5D6E-409C-BE32-E72D297353CC}">
                  <c16:uniqueId val="{000003AC-2447-4186-A191-67B568E7B8BE}"/>
                </c:ext>
              </c:extLst>
            </c:dLbl>
            <c:dLbl>
              <c:idx val="941"/>
              <c:delete val="1"/>
              <c:extLst>
                <c:ext xmlns:c15="http://schemas.microsoft.com/office/drawing/2012/chart" uri="{CE6537A1-D6FC-4f65-9D91-7224C49458BB}"/>
                <c:ext xmlns:c16="http://schemas.microsoft.com/office/drawing/2014/chart" uri="{C3380CC4-5D6E-409C-BE32-E72D297353CC}">
                  <c16:uniqueId val="{000003AD-2447-4186-A191-67B568E7B8BE}"/>
                </c:ext>
              </c:extLst>
            </c:dLbl>
            <c:dLbl>
              <c:idx val="942"/>
              <c:delete val="1"/>
              <c:extLst>
                <c:ext xmlns:c15="http://schemas.microsoft.com/office/drawing/2012/chart" uri="{CE6537A1-D6FC-4f65-9D91-7224C49458BB}"/>
                <c:ext xmlns:c16="http://schemas.microsoft.com/office/drawing/2014/chart" uri="{C3380CC4-5D6E-409C-BE32-E72D297353CC}">
                  <c16:uniqueId val="{000003AE-2447-4186-A191-67B568E7B8BE}"/>
                </c:ext>
              </c:extLst>
            </c:dLbl>
            <c:dLbl>
              <c:idx val="943"/>
              <c:delete val="1"/>
              <c:extLst>
                <c:ext xmlns:c15="http://schemas.microsoft.com/office/drawing/2012/chart" uri="{CE6537A1-D6FC-4f65-9D91-7224C49458BB}"/>
                <c:ext xmlns:c16="http://schemas.microsoft.com/office/drawing/2014/chart" uri="{C3380CC4-5D6E-409C-BE32-E72D297353CC}">
                  <c16:uniqueId val="{000003AF-2447-4186-A191-67B568E7B8BE}"/>
                </c:ext>
              </c:extLst>
            </c:dLbl>
            <c:dLbl>
              <c:idx val="944"/>
              <c:delete val="1"/>
              <c:extLst>
                <c:ext xmlns:c15="http://schemas.microsoft.com/office/drawing/2012/chart" uri="{CE6537A1-D6FC-4f65-9D91-7224C49458BB}"/>
                <c:ext xmlns:c16="http://schemas.microsoft.com/office/drawing/2014/chart" uri="{C3380CC4-5D6E-409C-BE32-E72D297353CC}">
                  <c16:uniqueId val="{000003B0-2447-4186-A191-67B568E7B8BE}"/>
                </c:ext>
              </c:extLst>
            </c:dLbl>
            <c:dLbl>
              <c:idx val="945"/>
              <c:delete val="1"/>
              <c:extLst>
                <c:ext xmlns:c15="http://schemas.microsoft.com/office/drawing/2012/chart" uri="{CE6537A1-D6FC-4f65-9D91-7224C49458BB}"/>
                <c:ext xmlns:c16="http://schemas.microsoft.com/office/drawing/2014/chart" uri="{C3380CC4-5D6E-409C-BE32-E72D297353CC}">
                  <c16:uniqueId val="{000003B1-2447-4186-A191-67B568E7B8BE}"/>
                </c:ext>
              </c:extLst>
            </c:dLbl>
            <c:dLbl>
              <c:idx val="946"/>
              <c:delete val="1"/>
              <c:extLst>
                <c:ext xmlns:c15="http://schemas.microsoft.com/office/drawing/2012/chart" uri="{CE6537A1-D6FC-4f65-9D91-7224C49458BB}"/>
                <c:ext xmlns:c16="http://schemas.microsoft.com/office/drawing/2014/chart" uri="{C3380CC4-5D6E-409C-BE32-E72D297353CC}">
                  <c16:uniqueId val="{000003B2-2447-4186-A191-67B568E7B8BE}"/>
                </c:ext>
              </c:extLst>
            </c:dLbl>
            <c:dLbl>
              <c:idx val="947"/>
              <c:delete val="1"/>
              <c:extLst>
                <c:ext xmlns:c15="http://schemas.microsoft.com/office/drawing/2012/chart" uri="{CE6537A1-D6FC-4f65-9D91-7224C49458BB}"/>
                <c:ext xmlns:c16="http://schemas.microsoft.com/office/drawing/2014/chart" uri="{C3380CC4-5D6E-409C-BE32-E72D297353CC}">
                  <c16:uniqueId val="{000003B3-2447-4186-A191-67B568E7B8BE}"/>
                </c:ext>
              </c:extLst>
            </c:dLbl>
            <c:dLbl>
              <c:idx val="948"/>
              <c:delete val="1"/>
              <c:extLst>
                <c:ext xmlns:c15="http://schemas.microsoft.com/office/drawing/2012/chart" uri="{CE6537A1-D6FC-4f65-9D91-7224C49458BB}"/>
                <c:ext xmlns:c16="http://schemas.microsoft.com/office/drawing/2014/chart" uri="{C3380CC4-5D6E-409C-BE32-E72D297353CC}">
                  <c16:uniqueId val="{000003B4-2447-4186-A191-67B568E7B8BE}"/>
                </c:ext>
              </c:extLst>
            </c:dLbl>
            <c:dLbl>
              <c:idx val="949"/>
              <c:delete val="1"/>
              <c:extLst>
                <c:ext xmlns:c15="http://schemas.microsoft.com/office/drawing/2012/chart" uri="{CE6537A1-D6FC-4f65-9D91-7224C49458BB}"/>
                <c:ext xmlns:c16="http://schemas.microsoft.com/office/drawing/2014/chart" uri="{C3380CC4-5D6E-409C-BE32-E72D297353CC}">
                  <c16:uniqueId val="{000003B5-2447-4186-A191-67B568E7B8BE}"/>
                </c:ext>
              </c:extLst>
            </c:dLbl>
            <c:dLbl>
              <c:idx val="950"/>
              <c:delete val="1"/>
              <c:extLst>
                <c:ext xmlns:c15="http://schemas.microsoft.com/office/drawing/2012/chart" uri="{CE6537A1-D6FC-4f65-9D91-7224C49458BB}"/>
                <c:ext xmlns:c16="http://schemas.microsoft.com/office/drawing/2014/chart" uri="{C3380CC4-5D6E-409C-BE32-E72D297353CC}">
                  <c16:uniqueId val="{000003B6-2447-4186-A191-67B568E7B8BE}"/>
                </c:ext>
              </c:extLst>
            </c:dLbl>
            <c:dLbl>
              <c:idx val="951"/>
              <c:delete val="1"/>
              <c:extLst>
                <c:ext xmlns:c15="http://schemas.microsoft.com/office/drawing/2012/chart" uri="{CE6537A1-D6FC-4f65-9D91-7224C49458BB}"/>
                <c:ext xmlns:c16="http://schemas.microsoft.com/office/drawing/2014/chart" uri="{C3380CC4-5D6E-409C-BE32-E72D297353CC}">
                  <c16:uniqueId val="{000003B7-2447-4186-A191-67B568E7B8BE}"/>
                </c:ext>
              </c:extLst>
            </c:dLbl>
            <c:dLbl>
              <c:idx val="952"/>
              <c:delete val="1"/>
              <c:extLst>
                <c:ext xmlns:c15="http://schemas.microsoft.com/office/drawing/2012/chart" uri="{CE6537A1-D6FC-4f65-9D91-7224C49458BB}"/>
                <c:ext xmlns:c16="http://schemas.microsoft.com/office/drawing/2014/chart" uri="{C3380CC4-5D6E-409C-BE32-E72D297353CC}">
                  <c16:uniqueId val="{000003B8-2447-4186-A191-67B568E7B8BE}"/>
                </c:ext>
              </c:extLst>
            </c:dLbl>
            <c:dLbl>
              <c:idx val="953"/>
              <c:delete val="1"/>
              <c:extLst>
                <c:ext xmlns:c15="http://schemas.microsoft.com/office/drawing/2012/chart" uri="{CE6537A1-D6FC-4f65-9D91-7224C49458BB}"/>
                <c:ext xmlns:c16="http://schemas.microsoft.com/office/drawing/2014/chart" uri="{C3380CC4-5D6E-409C-BE32-E72D297353CC}">
                  <c16:uniqueId val="{000003B9-2447-4186-A191-67B568E7B8BE}"/>
                </c:ext>
              </c:extLst>
            </c:dLbl>
            <c:dLbl>
              <c:idx val="954"/>
              <c:delete val="1"/>
              <c:extLst>
                <c:ext xmlns:c15="http://schemas.microsoft.com/office/drawing/2012/chart" uri="{CE6537A1-D6FC-4f65-9D91-7224C49458BB}"/>
                <c:ext xmlns:c16="http://schemas.microsoft.com/office/drawing/2014/chart" uri="{C3380CC4-5D6E-409C-BE32-E72D297353CC}">
                  <c16:uniqueId val="{000003BA-2447-4186-A191-67B568E7B8BE}"/>
                </c:ext>
              </c:extLst>
            </c:dLbl>
            <c:dLbl>
              <c:idx val="955"/>
              <c:delete val="1"/>
              <c:extLst>
                <c:ext xmlns:c15="http://schemas.microsoft.com/office/drawing/2012/chart" uri="{CE6537A1-D6FC-4f65-9D91-7224C49458BB}"/>
                <c:ext xmlns:c16="http://schemas.microsoft.com/office/drawing/2014/chart" uri="{C3380CC4-5D6E-409C-BE32-E72D297353CC}">
                  <c16:uniqueId val="{000003BB-2447-4186-A191-67B568E7B8BE}"/>
                </c:ext>
              </c:extLst>
            </c:dLbl>
            <c:dLbl>
              <c:idx val="956"/>
              <c:delete val="1"/>
              <c:extLst>
                <c:ext xmlns:c15="http://schemas.microsoft.com/office/drawing/2012/chart" uri="{CE6537A1-D6FC-4f65-9D91-7224C49458BB}"/>
                <c:ext xmlns:c16="http://schemas.microsoft.com/office/drawing/2014/chart" uri="{C3380CC4-5D6E-409C-BE32-E72D297353CC}">
                  <c16:uniqueId val="{000003BC-2447-4186-A191-67B568E7B8BE}"/>
                </c:ext>
              </c:extLst>
            </c:dLbl>
            <c:dLbl>
              <c:idx val="957"/>
              <c:delete val="1"/>
              <c:extLst>
                <c:ext xmlns:c15="http://schemas.microsoft.com/office/drawing/2012/chart" uri="{CE6537A1-D6FC-4f65-9D91-7224C49458BB}"/>
                <c:ext xmlns:c16="http://schemas.microsoft.com/office/drawing/2014/chart" uri="{C3380CC4-5D6E-409C-BE32-E72D297353CC}">
                  <c16:uniqueId val="{000003BD-2447-4186-A191-67B568E7B8BE}"/>
                </c:ext>
              </c:extLst>
            </c:dLbl>
            <c:dLbl>
              <c:idx val="958"/>
              <c:delete val="1"/>
              <c:extLst>
                <c:ext xmlns:c15="http://schemas.microsoft.com/office/drawing/2012/chart" uri="{CE6537A1-D6FC-4f65-9D91-7224C49458BB}"/>
                <c:ext xmlns:c16="http://schemas.microsoft.com/office/drawing/2014/chart" uri="{C3380CC4-5D6E-409C-BE32-E72D297353CC}">
                  <c16:uniqueId val="{000003BE-2447-4186-A191-67B568E7B8BE}"/>
                </c:ext>
              </c:extLst>
            </c:dLbl>
            <c:dLbl>
              <c:idx val="959"/>
              <c:delete val="1"/>
              <c:extLst>
                <c:ext xmlns:c15="http://schemas.microsoft.com/office/drawing/2012/chart" uri="{CE6537A1-D6FC-4f65-9D91-7224C49458BB}"/>
                <c:ext xmlns:c16="http://schemas.microsoft.com/office/drawing/2014/chart" uri="{C3380CC4-5D6E-409C-BE32-E72D297353CC}">
                  <c16:uniqueId val="{000003BF-2447-4186-A191-67B568E7B8BE}"/>
                </c:ext>
              </c:extLst>
            </c:dLbl>
            <c:dLbl>
              <c:idx val="960"/>
              <c:delete val="1"/>
              <c:extLst>
                <c:ext xmlns:c15="http://schemas.microsoft.com/office/drawing/2012/chart" uri="{CE6537A1-D6FC-4f65-9D91-7224C49458BB}"/>
                <c:ext xmlns:c16="http://schemas.microsoft.com/office/drawing/2014/chart" uri="{C3380CC4-5D6E-409C-BE32-E72D297353CC}">
                  <c16:uniqueId val="{000003C0-2447-4186-A191-67B568E7B8BE}"/>
                </c:ext>
              </c:extLst>
            </c:dLbl>
            <c:dLbl>
              <c:idx val="961"/>
              <c:delete val="1"/>
              <c:extLst>
                <c:ext xmlns:c15="http://schemas.microsoft.com/office/drawing/2012/chart" uri="{CE6537A1-D6FC-4f65-9D91-7224C49458BB}"/>
                <c:ext xmlns:c16="http://schemas.microsoft.com/office/drawing/2014/chart" uri="{C3380CC4-5D6E-409C-BE32-E72D297353CC}">
                  <c16:uniqueId val="{000003C1-2447-4186-A191-67B568E7B8BE}"/>
                </c:ext>
              </c:extLst>
            </c:dLbl>
            <c:dLbl>
              <c:idx val="962"/>
              <c:delete val="1"/>
              <c:extLst>
                <c:ext xmlns:c15="http://schemas.microsoft.com/office/drawing/2012/chart" uri="{CE6537A1-D6FC-4f65-9D91-7224C49458BB}"/>
                <c:ext xmlns:c16="http://schemas.microsoft.com/office/drawing/2014/chart" uri="{C3380CC4-5D6E-409C-BE32-E72D297353CC}">
                  <c16:uniqueId val="{000003C2-2447-4186-A191-67B568E7B8BE}"/>
                </c:ext>
              </c:extLst>
            </c:dLbl>
            <c:dLbl>
              <c:idx val="963"/>
              <c:delete val="1"/>
              <c:extLst>
                <c:ext xmlns:c15="http://schemas.microsoft.com/office/drawing/2012/chart" uri="{CE6537A1-D6FC-4f65-9D91-7224C49458BB}"/>
                <c:ext xmlns:c16="http://schemas.microsoft.com/office/drawing/2014/chart" uri="{C3380CC4-5D6E-409C-BE32-E72D297353CC}">
                  <c16:uniqueId val="{000003C3-2447-4186-A191-67B568E7B8BE}"/>
                </c:ext>
              </c:extLst>
            </c:dLbl>
            <c:dLbl>
              <c:idx val="964"/>
              <c:delete val="1"/>
              <c:extLst>
                <c:ext xmlns:c15="http://schemas.microsoft.com/office/drawing/2012/chart" uri="{CE6537A1-D6FC-4f65-9D91-7224C49458BB}"/>
                <c:ext xmlns:c16="http://schemas.microsoft.com/office/drawing/2014/chart" uri="{C3380CC4-5D6E-409C-BE32-E72D297353CC}">
                  <c16:uniqueId val="{000003C4-2447-4186-A191-67B568E7B8BE}"/>
                </c:ext>
              </c:extLst>
            </c:dLbl>
            <c:dLbl>
              <c:idx val="965"/>
              <c:delete val="1"/>
              <c:extLst>
                <c:ext xmlns:c15="http://schemas.microsoft.com/office/drawing/2012/chart" uri="{CE6537A1-D6FC-4f65-9D91-7224C49458BB}"/>
                <c:ext xmlns:c16="http://schemas.microsoft.com/office/drawing/2014/chart" uri="{C3380CC4-5D6E-409C-BE32-E72D297353CC}">
                  <c16:uniqueId val="{000003C5-2447-4186-A191-67B568E7B8BE}"/>
                </c:ext>
              </c:extLst>
            </c:dLbl>
            <c:dLbl>
              <c:idx val="966"/>
              <c:delete val="1"/>
              <c:extLst>
                <c:ext xmlns:c15="http://schemas.microsoft.com/office/drawing/2012/chart" uri="{CE6537A1-D6FC-4f65-9D91-7224C49458BB}"/>
                <c:ext xmlns:c16="http://schemas.microsoft.com/office/drawing/2014/chart" uri="{C3380CC4-5D6E-409C-BE32-E72D297353CC}">
                  <c16:uniqueId val="{000003C6-2447-4186-A191-67B568E7B8BE}"/>
                </c:ext>
              </c:extLst>
            </c:dLbl>
            <c:dLbl>
              <c:idx val="967"/>
              <c:delete val="1"/>
              <c:extLst>
                <c:ext xmlns:c15="http://schemas.microsoft.com/office/drawing/2012/chart" uri="{CE6537A1-D6FC-4f65-9D91-7224C49458BB}"/>
                <c:ext xmlns:c16="http://schemas.microsoft.com/office/drawing/2014/chart" uri="{C3380CC4-5D6E-409C-BE32-E72D297353CC}">
                  <c16:uniqueId val="{000003C7-2447-4186-A191-67B568E7B8BE}"/>
                </c:ext>
              </c:extLst>
            </c:dLbl>
            <c:dLbl>
              <c:idx val="968"/>
              <c:delete val="1"/>
              <c:extLst>
                <c:ext xmlns:c15="http://schemas.microsoft.com/office/drawing/2012/chart" uri="{CE6537A1-D6FC-4f65-9D91-7224C49458BB}"/>
                <c:ext xmlns:c16="http://schemas.microsoft.com/office/drawing/2014/chart" uri="{C3380CC4-5D6E-409C-BE32-E72D297353CC}">
                  <c16:uniqueId val="{000003C8-2447-4186-A191-67B568E7B8BE}"/>
                </c:ext>
              </c:extLst>
            </c:dLbl>
            <c:dLbl>
              <c:idx val="969"/>
              <c:delete val="1"/>
              <c:extLst>
                <c:ext xmlns:c15="http://schemas.microsoft.com/office/drawing/2012/chart" uri="{CE6537A1-D6FC-4f65-9D91-7224C49458BB}"/>
                <c:ext xmlns:c16="http://schemas.microsoft.com/office/drawing/2014/chart" uri="{C3380CC4-5D6E-409C-BE32-E72D297353CC}">
                  <c16:uniqueId val="{000003C9-2447-4186-A191-67B568E7B8BE}"/>
                </c:ext>
              </c:extLst>
            </c:dLbl>
            <c:dLbl>
              <c:idx val="970"/>
              <c:delete val="1"/>
              <c:extLst>
                <c:ext xmlns:c15="http://schemas.microsoft.com/office/drawing/2012/chart" uri="{CE6537A1-D6FC-4f65-9D91-7224C49458BB}"/>
                <c:ext xmlns:c16="http://schemas.microsoft.com/office/drawing/2014/chart" uri="{C3380CC4-5D6E-409C-BE32-E72D297353CC}">
                  <c16:uniqueId val="{000003CA-2447-4186-A191-67B568E7B8BE}"/>
                </c:ext>
              </c:extLst>
            </c:dLbl>
            <c:dLbl>
              <c:idx val="971"/>
              <c:delete val="1"/>
              <c:extLst>
                <c:ext xmlns:c15="http://schemas.microsoft.com/office/drawing/2012/chart" uri="{CE6537A1-D6FC-4f65-9D91-7224C49458BB}"/>
                <c:ext xmlns:c16="http://schemas.microsoft.com/office/drawing/2014/chart" uri="{C3380CC4-5D6E-409C-BE32-E72D297353CC}">
                  <c16:uniqueId val="{000003CB-2447-4186-A191-67B568E7B8BE}"/>
                </c:ext>
              </c:extLst>
            </c:dLbl>
            <c:dLbl>
              <c:idx val="972"/>
              <c:delete val="1"/>
              <c:extLst>
                <c:ext xmlns:c15="http://schemas.microsoft.com/office/drawing/2012/chart" uri="{CE6537A1-D6FC-4f65-9D91-7224C49458BB}"/>
                <c:ext xmlns:c16="http://schemas.microsoft.com/office/drawing/2014/chart" uri="{C3380CC4-5D6E-409C-BE32-E72D297353CC}">
                  <c16:uniqueId val="{000003CC-2447-4186-A191-67B568E7B8BE}"/>
                </c:ext>
              </c:extLst>
            </c:dLbl>
            <c:dLbl>
              <c:idx val="973"/>
              <c:delete val="1"/>
              <c:extLst>
                <c:ext xmlns:c15="http://schemas.microsoft.com/office/drawing/2012/chart" uri="{CE6537A1-D6FC-4f65-9D91-7224C49458BB}"/>
                <c:ext xmlns:c16="http://schemas.microsoft.com/office/drawing/2014/chart" uri="{C3380CC4-5D6E-409C-BE32-E72D297353CC}">
                  <c16:uniqueId val="{000003CD-2447-4186-A191-67B568E7B8BE}"/>
                </c:ext>
              </c:extLst>
            </c:dLbl>
            <c:dLbl>
              <c:idx val="974"/>
              <c:delete val="1"/>
              <c:extLst>
                <c:ext xmlns:c15="http://schemas.microsoft.com/office/drawing/2012/chart" uri="{CE6537A1-D6FC-4f65-9D91-7224C49458BB}"/>
                <c:ext xmlns:c16="http://schemas.microsoft.com/office/drawing/2014/chart" uri="{C3380CC4-5D6E-409C-BE32-E72D297353CC}">
                  <c16:uniqueId val="{000003CE-2447-4186-A191-67B568E7B8BE}"/>
                </c:ext>
              </c:extLst>
            </c:dLbl>
            <c:dLbl>
              <c:idx val="975"/>
              <c:delete val="1"/>
              <c:extLst>
                <c:ext xmlns:c15="http://schemas.microsoft.com/office/drawing/2012/chart" uri="{CE6537A1-D6FC-4f65-9D91-7224C49458BB}"/>
                <c:ext xmlns:c16="http://schemas.microsoft.com/office/drawing/2014/chart" uri="{C3380CC4-5D6E-409C-BE32-E72D297353CC}">
                  <c16:uniqueId val="{000003CF-2447-4186-A191-67B568E7B8BE}"/>
                </c:ext>
              </c:extLst>
            </c:dLbl>
            <c:dLbl>
              <c:idx val="976"/>
              <c:delete val="1"/>
              <c:extLst>
                <c:ext xmlns:c15="http://schemas.microsoft.com/office/drawing/2012/chart" uri="{CE6537A1-D6FC-4f65-9D91-7224C49458BB}"/>
                <c:ext xmlns:c16="http://schemas.microsoft.com/office/drawing/2014/chart" uri="{C3380CC4-5D6E-409C-BE32-E72D297353CC}">
                  <c16:uniqueId val="{000003D0-2447-4186-A191-67B568E7B8BE}"/>
                </c:ext>
              </c:extLst>
            </c:dLbl>
            <c:dLbl>
              <c:idx val="977"/>
              <c:delete val="1"/>
              <c:extLst>
                <c:ext xmlns:c15="http://schemas.microsoft.com/office/drawing/2012/chart" uri="{CE6537A1-D6FC-4f65-9D91-7224C49458BB}"/>
                <c:ext xmlns:c16="http://schemas.microsoft.com/office/drawing/2014/chart" uri="{C3380CC4-5D6E-409C-BE32-E72D297353CC}">
                  <c16:uniqueId val="{000003D1-2447-4186-A191-67B568E7B8BE}"/>
                </c:ext>
              </c:extLst>
            </c:dLbl>
            <c:dLbl>
              <c:idx val="978"/>
              <c:delete val="1"/>
              <c:extLst>
                <c:ext xmlns:c15="http://schemas.microsoft.com/office/drawing/2012/chart" uri="{CE6537A1-D6FC-4f65-9D91-7224C49458BB}"/>
                <c:ext xmlns:c16="http://schemas.microsoft.com/office/drawing/2014/chart" uri="{C3380CC4-5D6E-409C-BE32-E72D297353CC}">
                  <c16:uniqueId val="{000003D2-2447-4186-A191-67B568E7B8BE}"/>
                </c:ext>
              </c:extLst>
            </c:dLbl>
            <c:dLbl>
              <c:idx val="979"/>
              <c:delete val="1"/>
              <c:extLst>
                <c:ext xmlns:c15="http://schemas.microsoft.com/office/drawing/2012/chart" uri="{CE6537A1-D6FC-4f65-9D91-7224C49458BB}"/>
                <c:ext xmlns:c16="http://schemas.microsoft.com/office/drawing/2014/chart" uri="{C3380CC4-5D6E-409C-BE32-E72D297353CC}">
                  <c16:uniqueId val="{000003D3-2447-4186-A191-67B568E7B8BE}"/>
                </c:ext>
              </c:extLst>
            </c:dLbl>
            <c:dLbl>
              <c:idx val="980"/>
              <c:delete val="1"/>
              <c:extLst>
                <c:ext xmlns:c15="http://schemas.microsoft.com/office/drawing/2012/chart" uri="{CE6537A1-D6FC-4f65-9D91-7224C49458BB}"/>
                <c:ext xmlns:c16="http://schemas.microsoft.com/office/drawing/2014/chart" uri="{C3380CC4-5D6E-409C-BE32-E72D297353CC}">
                  <c16:uniqueId val="{000003D4-2447-4186-A191-67B568E7B8BE}"/>
                </c:ext>
              </c:extLst>
            </c:dLbl>
            <c:dLbl>
              <c:idx val="981"/>
              <c:delete val="1"/>
              <c:extLst>
                <c:ext xmlns:c15="http://schemas.microsoft.com/office/drawing/2012/chart" uri="{CE6537A1-D6FC-4f65-9D91-7224C49458BB}"/>
                <c:ext xmlns:c16="http://schemas.microsoft.com/office/drawing/2014/chart" uri="{C3380CC4-5D6E-409C-BE32-E72D297353CC}">
                  <c16:uniqueId val="{000003D5-2447-4186-A191-67B568E7B8BE}"/>
                </c:ext>
              </c:extLst>
            </c:dLbl>
            <c:dLbl>
              <c:idx val="982"/>
              <c:delete val="1"/>
              <c:extLst>
                <c:ext xmlns:c15="http://schemas.microsoft.com/office/drawing/2012/chart" uri="{CE6537A1-D6FC-4f65-9D91-7224C49458BB}"/>
                <c:ext xmlns:c16="http://schemas.microsoft.com/office/drawing/2014/chart" uri="{C3380CC4-5D6E-409C-BE32-E72D297353CC}">
                  <c16:uniqueId val="{000003D6-2447-4186-A191-67B568E7B8BE}"/>
                </c:ext>
              </c:extLst>
            </c:dLbl>
            <c:dLbl>
              <c:idx val="983"/>
              <c:delete val="1"/>
              <c:extLst>
                <c:ext xmlns:c15="http://schemas.microsoft.com/office/drawing/2012/chart" uri="{CE6537A1-D6FC-4f65-9D91-7224C49458BB}"/>
                <c:ext xmlns:c16="http://schemas.microsoft.com/office/drawing/2014/chart" uri="{C3380CC4-5D6E-409C-BE32-E72D297353CC}">
                  <c16:uniqueId val="{000003D7-2447-4186-A191-67B568E7B8BE}"/>
                </c:ext>
              </c:extLst>
            </c:dLbl>
            <c:dLbl>
              <c:idx val="984"/>
              <c:delete val="1"/>
              <c:extLst>
                <c:ext xmlns:c15="http://schemas.microsoft.com/office/drawing/2012/chart" uri="{CE6537A1-D6FC-4f65-9D91-7224C49458BB}"/>
                <c:ext xmlns:c16="http://schemas.microsoft.com/office/drawing/2014/chart" uri="{C3380CC4-5D6E-409C-BE32-E72D297353CC}">
                  <c16:uniqueId val="{000003D8-2447-4186-A191-67B568E7B8BE}"/>
                </c:ext>
              </c:extLst>
            </c:dLbl>
            <c:dLbl>
              <c:idx val="985"/>
              <c:delete val="1"/>
              <c:extLst>
                <c:ext xmlns:c15="http://schemas.microsoft.com/office/drawing/2012/chart" uri="{CE6537A1-D6FC-4f65-9D91-7224C49458BB}"/>
                <c:ext xmlns:c16="http://schemas.microsoft.com/office/drawing/2014/chart" uri="{C3380CC4-5D6E-409C-BE32-E72D297353CC}">
                  <c16:uniqueId val="{000003D9-2447-4186-A191-67B568E7B8BE}"/>
                </c:ext>
              </c:extLst>
            </c:dLbl>
            <c:dLbl>
              <c:idx val="986"/>
              <c:delete val="1"/>
              <c:extLst>
                <c:ext xmlns:c15="http://schemas.microsoft.com/office/drawing/2012/chart" uri="{CE6537A1-D6FC-4f65-9D91-7224C49458BB}"/>
                <c:ext xmlns:c16="http://schemas.microsoft.com/office/drawing/2014/chart" uri="{C3380CC4-5D6E-409C-BE32-E72D297353CC}">
                  <c16:uniqueId val="{000003DA-2447-4186-A191-67B568E7B8BE}"/>
                </c:ext>
              </c:extLst>
            </c:dLbl>
            <c:dLbl>
              <c:idx val="987"/>
              <c:delete val="1"/>
              <c:extLst>
                <c:ext xmlns:c15="http://schemas.microsoft.com/office/drawing/2012/chart" uri="{CE6537A1-D6FC-4f65-9D91-7224C49458BB}"/>
                <c:ext xmlns:c16="http://schemas.microsoft.com/office/drawing/2014/chart" uri="{C3380CC4-5D6E-409C-BE32-E72D297353CC}">
                  <c16:uniqueId val="{000003DB-2447-4186-A191-67B568E7B8BE}"/>
                </c:ext>
              </c:extLst>
            </c:dLbl>
            <c:dLbl>
              <c:idx val="988"/>
              <c:delete val="1"/>
              <c:extLst>
                <c:ext xmlns:c15="http://schemas.microsoft.com/office/drawing/2012/chart" uri="{CE6537A1-D6FC-4f65-9D91-7224C49458BB}"/>
                <c:ext xmlns:c16="http://schemas.microsoft.com/office/drawing/2014/chart" uri="{C3380CC4-5D6E-409C-BE32-E72D297353CC}">
                  <c16:uniqueId val="{000003DC-2447-4186-A191-67B568E7B8BE}"/>
                </c:ext>
              </c:extLst>
            </c:dLbl>
            <c:dLbl>
              <c:idx val="989"/>
              <c:delete val="1"/>
              <c:extLst>
                <c:ext xmlns:c15="http://schemas.microsoft.com/office/drawing/2012/chart" uri="{CE6537A1-D6FC-4f65-9D91-7224C49458BB}"/>
                <c:ext xmlns:c16="http://schemas.microsoft.com/office/drawing/2014/chart" uri="{C3380CC4-5D6E-409C-BE32-E72D297353CC}">
                  <c16:uniqueId val="{000003DD-2447-4186-A191-67B568E7B8BE}"/>
                </c:ext>
              </c:extLst>
            </c:dLbl>
            <c:dLbl>
              <c:idx val="990"/>
              <c:delete val="1"/>
              <c:extLst>
                <c:ext xmlns:c15="http://schemas.microsoft.com/office/drawing/2012/chart" uri="{CE6537A1-D6FC-4f65-9D91-7224C49458BB}"/>
                <c:ext xmlns:c16="http://schemas.microsoft.com/office/drawing/2014/chart" uri="{C3380CC4-5D6E-409C-BE32-E72D297353CC}">
                  <c16:uniqueId val="{000003DE-2447-4186-A191-67B568E7B8BE}"/>
                </c:ext>
              </c:extLst>
            </c:dLbl>
            <c:dLbl>
              <c:idx val="991"/>
              <c:delete val="1"/>
              <c:extLst>
                <c:ext xmlns:c15="http://schemas.microsoft.com/office/drawing/2012/chart" uri="{CE6537A1-D6FC-4f65-9D91-7224C49458BB}"/>
                <c:ext xmlns:c16="http://schemas.microsoft.com/office/drawing/2014/chart" uri="{C3380CC4-5D6E-409C-BE32-E72D297353CC}">
                  <c16:uniqueId val="{000003DF-2447-4186-A191-67B568E7B8BE}"/>
                </c:ext>
              </c:extLst>
            </c:dLbl>
            <c:dLbl>
              <c:idx val="992"/>
              <c:delete val="1"/>
              <c:extLst>
                <c:ext xmlns:c15="http://schemas.microsoft.com/office/drawing/2012/chart" uri="{CE6537A1-D6FC-4f65-9D91-7224C49458BB}"/>
                <c:ext xmlns:c16="http://schemas.microsoft.com/office/drawing/2014/chart" uri="{C3380CC4-5D6E-409C-BE32-E72D297353CC}">
                  <c16:uniqueId val="{000003E0-2447-4186-A191-67B568E7B8BE}"/>
                </c:ext>
              </c:extLst>
            </c:dLbl>
            <c:dLbl>
              <c:idx val="993"/>
              <c:delete val="1"/>
              <c:extLst>
                <c:ext xmlns:c15="http://schemas.microsoft.com/office/drawing/2012/chart" uri="{CE6537A1-D6FC-4f65-9D91-7224C49458BB}"/>
                <c:ext xmlns:c16="http://schemas.microsoft.com/office/drawing/2014/chart" uri="{C3380CC4-5D6E-409C-BE32-E72D297353CC}">
                  <c16:uniqueId val="{000003E1-2447-4186-A191-67B568E7B8BE}"/>
                </c:ext>
              </c:extLst>
            </c:dLbl>
            <c:dLbl>
              <c:idx val="994"/>
              <c:delete val="1"/>
              <c:extLst>
                <c:ext xmlns:c15="http://schemas.microsoft.com/office/drawing/2012/chart" uri="{CE6537A1-D6FC-4f65-9D91-7224C49458BB}"/>
                <c:ext xmlns:c16="http://schemas.microsoft.com/office/drawing/2014/chart" uri="{C3380CC4-5D6E-409C-BE32-E72D297353CC}">
                  <c16:uniqueId val="{000003E2-2447-4186-A191-67B568E7B8BE}"/>
                </c:ext>
              </c:extLst>
            </c:dLbl>
            <c:dLbl>
              <c:idx val="995"/>
              <c:delete val="1"/>
              <c:extLst>
                <c:ext xmlns:c15="http://schemas.microsoft.com/office/drawing/2012/chart" uri="{CE6537A1-D6FC-4f65-9D91-7224C49458BB}"/>
                <c:ext xmlns:c16="http://schemas.microsoft.com/office/drawing/2014/chart" uri="{C3380CC4-5D6E-409C-BE32-E72D297353CC}">
                  <c16:uniqueId val="{000003E3-2447-4186-A191-67B568E7B8BE}"/>
                </c:ext>
              </c:extLst>
            </c:dLbl>
            <c:dLbl>
              <c:idx val="996"/>
              <c:delete val="1"/>
              <c:extLst>
                <c:ext xmlns:c15="http://schemas.microsoft.com/office/drawing/2012/chart" uri="{CE6537A1-D6FC-4f65-9D91-7224C49458BB}"/>
                <c:ext xmlns:c16="http://schemas.microsoft.com/office/drawing/2014/chart" uri="{C3380CC4-5D6E-409C-BE32-E72D297353CC}">
                  <c16:uniqueId val="{000003E4-2447-4186-A191-67B568E7B8BE}"/>
                </c:ext>
              </c:extLst>
            </c:dLbl>
            <c:dLbl>
              <c:idx val="997"/>
              <c:delete val="1"/>
              <c:extLst>
                <c:ext xmlns:c15="http://schemas.microsoft.com/office/drawing/2012/chart" uri="{CE6537A1-D6FC-4f65-9D91-7224C49458BB}"/>
                <c:ext xmlns:c16="http://schemas.microsoft.com/office/drawing/2014/chart" uri="{C3380CC4-5D6E-409C-BE32-E72D297353CC}">
                  <c16:uniqueId val="{000003E5-2447-4186-A191-67B568E7B8BE}"/>
                </c:ext>
              </c:extLst>
            </c:dLbl>
            <c:dLbl>
              <c:idx val="998"/>
              <c:delete val="1"/>
              <c:extLst>
                <c:ext xmlns:c15="http://schemas.microsoft.com/office/drawing/2012/chart" uri="{CE6537A1-D6FC-4f65-9D91-7224C49458BB}"/>
                <c:ext xmlns:c16="http://schemas.microsoft.com/office/drawing/2014/chart" uri="{C3380CC4-5D6E-409C-BE32-E72D297353CC}">
                  <c16:uniqueId val="{000003E6-2447-4186-A191-67B568E7B8BE}"/>
                </c:ext>
              </c:extLst>
            </c:dLbl>
            <c:dLbl>
              <c:idx val="999"/>
              <c:delete val="1"/>
              <c:extLst>
                <c:ext xmlns:c15="http://schemas.microsoft.com/office/drawing/2012/chart" uri="{CE6537A1-D6FC-4f65-9D91-7224C49458BB}"/>
                <c:ext xmlns:c16="http://schemas.microsoft.com/office/drawing/2014/chart" uri="{C3380CC4-5D6E-409C-BE32-E72D297353CC}">
                  <c16:uniqueId val="{000003E7-2447-4186-A191-67B568E7B8BE}"/>
                </c:ext>
              </c:extLst>
            </c:dLbl>
            <c:dLbl>
              <c:idx val="1000"/>
              <c:delete val="1"/>
              <c:extLst>
                <c:ext xmlns:c15="http://schemas.microsoft.com/office/drawing/2012/chart" uri="{CE6537A1-D6FC-4f65-9D91-7224C49458BB}"/>
                <c:ext xmlns:c16="http://schemas.microsoft.com/office/drawing/2014/chart" uri="{C3380CC4-5D6E-409C-BE32-E72D297353CC}">
                  <c16:uniqueId val="{000003E8-2447-4186-A191-67B568E7B8BE}"/>
                </c:ext>
              </c:extLst>
            </c:dLbl>
            <c:dLbl>
              <c:idx val="1001"/>
              <c:delete val="1"/>
              <c:extLst>
                <c:ext xmlns:c15="http://schemas.microsoft.com/office/drawing/2012/chart" uri="{CE6537A1-D6FC-4f65-9D91-7224C49458BB}"/>
                <c:ext xmlns:c16="http://schemas.microsoft.com/office/drawing/2014/chart" uri="{C3380CC4-5D6E-409C-BE32-E72D297353CC}">
                  <c16:uniqueId val="{000003E9-2447-4186-A191-67B568E7B8BE}"/>
                </c:ext>
              </c:extLst>
            </c:dLbl>
            <c:dLbl>
              <c:idx val="1002"/>
              <c:delete val="1"/>
              <c:extLst>
                <c:ext xmlns:c15="http://schemas.microsoft.com/office/drawing/2012/chart" uri="{CE6537A1-D6FC-4f65-9D91-7224C49458BB}"/>
                <c:ext xmlns:c16="http://schemas.microsoft.com/office/drawing/2014/chart" uri="{C3380CC4-5D6E-409C-BE32-E72D297353CC}">
                  <c16:uniqueId val="{000003EA-2447-4186-A191-67B568E7B8BE}"/>
                </c:ext>
              </c:extLst>
            </c:dLbl>
            <c:dLbl>
              <c:idx val="1003"/>
              <c:delete val="1"/>
              <c:extLst>
                <c:ext xmlns:c15="http://schemas.microsoft.com/office/drawing/2012/chart" uri="{CE6537A1-D6FC-4f65-9D91-7224C49458BB}"/>
                <c:ext xmlns:c16="http://schemas.microsoft.com/office/drawing/2014/chart" uri="{C3380CC4-5D6E-409C-BE32-E72D297353CC}">
                  <c16:uniqueId val="{000003EB-2447-4186-A191-67B568E7B8BE}"/>
                </c:ext>
              </c:extLst>
            </c:dLbl>
            <c:dLbl>
              <c:idx val="1004"/>
              <c:delete val="1"/>
              <c:extLst>
                <c:ext xmlns:c15="http://schemas.microsoft.com/office/drawing/2012/chart" uri="{CE6537A1-D6FC-4f65-9D91-7224C49458BB}"/>
                <c:ext xmlns:c16="http://schemas.microsoft.com/office/drawing/2014/chart" uri="{C3380CC4-5D6E-409C-BE32-E72D297353CC}">
                  <c16:uniqueId val="{000003EC-2447-4186-A191-67B568E7B8BE}"/>
                </c:ext>
              </c:extLst>
            </c:dLbl>
            <c:dLbl>
              <c:idx val="1005"/>
              <c:delete val="1"/>
              <c:extLst>
                <c:ext xmlns:c15="http://schemas.microsoft.com/office/drawing/2012/chart" uri="{CE6537A1-D6FC-4f65-9D91-7224C49458BB}"/>
                <c:ext xmlns:c16="http://schemas.microsoft.com/office/drawing/2014/chart" uri="{C3380CC4-5D6E-409C-BE32-E72D297353CC}">
                  <c16:uniqueId val="{000003ED-2447-4186-A191-67B568E7B8BE}"/>
                </c:ext>
              </c:extLst>
            </c:dLbl>
            <c:dLbl>
              <c:idx val="1006"/>
              <c:delete val="1"/>
              <c:extLst>
                <c:ext xmlns:c15="http://schemas.microsoft.com/office/drawing/2012/chart" uri="{CE6537A1-D6FC-4f65-9D91-7224C49458BB}"/>
                <c:ext xmlns:c16="http://schemas.microsoft.com/office/drawing/2014/chart" uri="{C3380CC4-5D6E-409C-BE32-E72D297353CC}">
                  <c16:uniqueId val="{000003EE-2447-4186-A191-67B568E7B8BE}"/>
                </c:ext>
              </c:extLst>
            </c:dLbl>
            <c:dLbl>
              <c:idx val="1007"/>
              <c:delete val="1"/>
              <c:extLst>
                <c:ext xmlns:c15="http://schemas.microsoft.com/office/drawing/2012/chart" uri="{CE6537A1-D6FC-4f65-9D91-7224C49458BB}"/>
                <c:ext xmlns:c16="http://schemas.microsoft.com/office/drawing/2014/chart" uri="{C3380CC4-5D6E-409C-BE32-E72D297353CC}">
                  <c16:uniqueId val="{000003EF-2447-4186-A191-67B568E7B8BE}"/>
                </c:ext>
              </c:extLst>
            </c:dLbl>
            <c:dLbl>
              <c:idx val="1008"/>
              <c:delete val="1"/>
              <c:extLst>
                <c:ext xmlns:c15="http://schemas.microsoft.com/office/drawing/2012/chart" uri="{CE6537A1-D6FC-4f65-9D91-7224C49458BB}"/>
                <c:ext xmlns:c16="http://schemas.microsoft.com/office/drawing/2014/chart" uri="{C3380CC4-5D6E-409C-BE32-E72D297353CC}">
                  <c16:uniqueId val="{000003F0-2447-4186-A191-67B568E7B8BE}"/>
                </c:ext>
              </c:extLst>
            </c:dLbl>
            <c:dLbl>
              <c:idx val="1009"/>
              <c:delete val="1"/>
              <c:extLst>
                <c:ext xmlns:c15="http://schemas.microsoft.com/office/drawing/2012/chart" uri="{CE6537A1-D6FC-4f65-9D91-7224C49458BB}"/>
                <c:ext xmlns:c16="http://schemas.microsoft.com/office/drawing/2014/chart" uri="{C3380CC4-5D6E-409C-BE32-E72D297353CC}">
                  <c16:uniqueId val="{000003F1-2447-4186-A191-67B568E7B8BE}"/>
                </c:ext>
              </c:extLst>
            </c:dLbl>
            <c:dLbl>
              <c:idx val="1010"/>
              <c:delete val="1"/>
              <c:extLst>
                <c:ext xmlns:c15="http://schemas.microsoft.com/office/drawing/2012/chart" uri="{CE6537A1-D6FC-4f65-9D91-7224C49458BB}"/>
                <c:ext xmlns:c16="http://schemas.microsoft.com/office/drawing/2014/chart" uri="{C3380CC4-5D6E-409C-BE32-E72D297353CC}">
                  <c16:uniqueId val="{000003F2-2447-4186-A191-67B568E7B8BE}"/>
                </c:ext>
              </c:extLst>
            </c:dLbl>
            <c:dLbl>
              <c:idx val="1011"/>
              <c:delete val="1"/>
              <c:extLst>
                <c:ext xmlns:c15="http://schemas.microsoft.com/office/drawing/2012/chart" uri="{CE6537A1-D6FC-4f65-9D91-7224C49458BB}"/>
                <c:ext xmlns:c16="http://schemas.microsoft.com/office/drawing/2014/chart" uri="{C3380CC4-5D6E-409C-BE32-E72D297353CC}">
                  <c16:uniqueId val="{000003F3-2447-4186-A191-67B568E7B8BE}"/>
                </c:ext>
              </c:extLst>
            </c:dLbl>
            <c:dLbl>
              <c:idx val="1012"/>
              <c:delete val="1"/>
              <c:extLst>
                <c:ext xmlns:c15="http://schemas.microsoft.com/office/drawing/2012/chart" uri="{CE6537A1-D6FC-4f65-9D91-7224C49458BB}"/>
                <c:ext xmlns:c16="http://schemas.microsoft.com/office/drawing/2014/chart" uri="{C3380CC4-5D6E-409C-BE32-E72D297353CC}">
                  <c16:uniqueId val="{000003F4-2447-4186-A191-67B568E7B8BE}"/>
                </c:ext>
              </c:extLst>
            </c:dLbl>
            <c:dLbl>
              <c:idx val="1013"/>
              <c:delete val="1"/>
              <c:extLst>
                <c:ext xmlns:c15="http://schemas.microsoft.com/office/drawing/2012/chart" uri="{CE6537A1-D6FC-4f65-9D91-7224C49458BB}"/>
                <c:ext xmlns:c16="http://schemas.microsoft.com/office/drawing/2014/chart" uri="{C3380CC4-5D6E-409C-BE32-E72D297353CC}">
                  <c16:uniqueId val="{000003F5-2447-4186-A191-67B568E7B8BE}"/>
                </c:ext>
              </c:extLst>
            </c:dLbl>
            <c:dLbl>
              <c:idx val="1014"/>
              <c:delete val="1"/>
              <c:extLst>
                <c:ext xmlns:c15="http://schemas.microsoft.com/office/drawing/2012/chart" uri="{CE6537A1-D6FC-4f65-9D91-7224C49458BB}"/>
                <c:ext xmlns:c16="http://schemas.microsoft.com/office/drawing/2014/chart" uri="{C3380CC4-5D6E-409C-BE32-E72D297353CC}">
                  <c16:uniqueId val="{000003F6-2447-4186-A191-67B568E7B8BE}"/>
                </c:ext>
              </c:extLst>
            </c:dLbl>
            <c:dLbl>
              <c:idx val="1015"/>
              <c:delete val="1"/>
              <c:extLst>
                <c:ext xmlns:c15="http://schemas.microsoft.com/office/drawing/2012/chart" uri="{CE6537A1-D6FC-4f65-9D91-7224C49458BB}"/>
                <c:ext xmlns:c16="http://schemas.microsoft.com/office/drawing/2014/chart" uri="{C3380CC4-5D6E-409C-BE32-E72D297353CC}">
                  <c16:uniqueId val="{000003F7-2447-4186-A191-67B568E7B8BE}"/>
                </c:ext>
              </c:extLst>
            </c:dLbl>
            <c:dLbl>
              <c:idx val="1016"/>
              <c:delete val="1"/>
              <c:extLst>
                <c:ext xmlns:c15="http://schemas.microsoft.com/office/drawing/2012/chart" uri="{CE6537A1-D6FC-4f65-9D91-7224C49458BB}"/>
                <c:ext xmlns:c16="http://schemas.microsoft.com/office/drawing/2014/chart" uri="{C3380CC4-5D6E-409C-BE32-E72D297353CC}">
                  <c16:uniqueId val="{000003F8-2447-4186-A191-67B568E7B8BE}"/>
                </c:ext>
              </c:extLst>
            </c:dLbl>
            <c:dLbl>
              <c:idx val="1017"/>
              <c:delete val="1"/>
              <c:extLst>
                <c:ext xmlns:c15="http://schemas.microsoft.com/office/drawing/2012/chart" uri="{CE6537A1-D6FC-4f65-9D91-7224C49458BB}"/>
                <c:ext xmlns:c16="http://schemas.microsoft.com/office/drawing/2014/chart" uri="{C3380CC4-5D6E-409C-BE32-E72D297353CC}">
                  <c16:uniqueId val="{000003F9-2447-4186-A191-67B568E7B8BE}"/>
                </c:ext>
              </c:extLst>
            </c:dLbl>
            <c:dLbl>
              <c:idx val="1018"/>
              <c:delete val="1"/>
              <c:extLst>
                <c:ext xmlns:c15="http://schemas.microsoft.com/office/drawing/2012/chart" uri="{CE6537A1-D6FC-4f65-9D91-7224C49458BB}"/>
                <c:ext xmlns:c16="http://schemas.microsoft.com/office/drawing/2014/chart" uri="{C3380CC4-5D6E-409C-BE32-E72D297353CC}">
                  <c16:uniqueId val="{000003FA-2447-4186-A191-67B568E7B8BE}"/>
                </c:ext>
              </c:extLst>
            </c:dLbl>
            <c:dLbl>
              <c:idx val="1019"/>
              <c:delete val="1"/>
              <c:extLst>
                <c:ext xmlns:c15="http://schemas.microsoft.com/office/drawing/2012/chart" uri="{CE6537A1-D6FC-4f65-9D91-7224C49458BB}"/>
                <c:ext xmlns:c16="http://schemas.microsoft.com/office/drawing/2014/chart" uri="{C3380CC4-5D6E-409C-BE32-E72D297353CC}">
                  <c16:uniqueId val="{000003FB-2447-4186-A191-67B568E7B8BE}"/>
                </c:ext>
              </c:extLst>
            </c:dLbl>
            <c:dLbl>
              <c:idx val="1020"/>
              <c:delete val="1"/>
              <c:extLst>
                <c:ext xmlns:c15="http://schemas.microsoft.com/office/drawing/2012/chart" uri="{CE6537A1-D6FC-4f65-9D91-7224C49458BB}"/>
                <c:ext xmlns:c16="http://schemas.microsoft.com/office/drawing/2014/chart" uri="{C3380CC4-5D6E-409C-BE32-E72D297353CC}">
                  <c16:uniqueId val="{000003FC-2447-4186-A191-67B568E7B8BE}"/>
                </c:ext>
              </c:extLst>
            </c:dLbl>
            <c:dLbl>
              <c:idx val="1021"/>
              <c:delete val="1"/>
              <c:extLst>
                <c:ext xmlns:c15="http://schemas.microsoft.com/office/drawing/2012/chart" uri="{CE6537A1-D6FC-4f65-9D91-7224C49458BB}"/>
                <c:ext xmlns:c16="http://schemas.microsoft.com/office/drawing/2014/chart" uri="{C3380CC4-5D6E-409C-BE32-E72D297353CC}">
                  <c16:uniqueId val="{000003FD-2447-4186-A191-67B568E7B8BE}"/>
                </c:ext>
              </c:extLst>
            </c:dLbl>
            <c:dLbl>
              <c:idx val="1022"/>
              <c:delete val="1"/>
              <c:extLst>
                <c:ext xmlns:c15="http://schemas.microsoft.com/office/drawing/2012/chart" uri="{CE6537A1-D6FC-4f65-9D91-7224C49458BB}"/>
                <c:ext xmlns:c16="http://schemas.microsoft.com/office/drawing/2014/chart" uri="{C3380CC4-5D6E-409C-BE32-E72D297353CC}">
                  <c16:uniqueId val="{000003FE-2447-4186-A191-67B568E7B8BE}"/>
                </c:ext>
              </c:extLst>
            </c:dLbl>
            <c:dLbl>
              <c:idx val="1023"/>
              <c:delete val="1"/>
              <c:extLst>
                <c:ext xmlns:c15="http://schemas.microsoft.com/office/drawing/2012/chart" uri="{CE6537A1-D6FC-4f65-9D91-7224C49458BB}"/>
                <c:ext xmlns:c16="http://schemas.microsoft.com/office/drawing/2014/chart" uri="{C3380CC4-5D6E-409C-BE32-E72D297353CC}">
                  <c16:uniqueId val="{000003FF-2447-4186-A191-67B568E7B8BE}"/>
                </c:ext>
              </c:extLst>
            </c:dLbl>
            <c:dLbl>
              <c:idx val="1024"/>
              <c:delete val="1"/>
              <c:extLst>
                <c:ext xmlns:c15="http://schemas.microsoft.com/office/drawing/2012/chart" uri="{CE6537A1-D6FC-4f65-9D91-7224C49458BB}"/>
                <c:ext xmlns:c16="http://schemas.microsoft.com/office/drawing/2014/chart" uri="{C3380CC4-5D6E-409C-BE32-E72D297353CC}">
                  <c16:uniqueId val="{00000400-2447-4186-A191-67B568E7B8BE}"/>
                </c:ext>
              </c:extLst>
            </c:dLbl>
            <c:dLbl>
              <c:idx val="1025"/>
              <c:delete val="1"/>
              <c:extLst>
                <c:ext xmlns:c15="http://schemas.microsoft.com/office/drawing/2012/chart" uri="{CE6537A1-D6FC-4f65-9D91-7224C49458BB}"/>
                <c:ext xmlns:c16="http://schemas.microsoft.com/office/drawing/2014/chart" uri="{C3380CC4-5D6E-409C-BE32-E72D297353CC}">
                  <c16:uniqueId val="{00000401-2447-4186-A191-67B568E7B8BE}"/>
                </c:ext>
              </c:extLst>
            </c:dLbl>
            <c:dLbl>
              <c:idx val="1026"/>
              <c:delete val="1"/>
              <c:extLst>
                <c:ext xmlns:c15="http://schemas.microsoft.com/office/drawing/2012/chart" uri="{CE6537A1-D6FC-4f65-9D91-7224C49458BB}"/>
                <c:ext xmlns:c16="http://schemas.microsoft.com/office/drawing/2014/chart" uri="{C3380CC4-5D6E-409C-BE32-E72D297353CC}">
                  <c16:uniqueId val="{00000402-2447-4186-A191-67B568E7B8BE}"/>
                </c:ext>
              </c:extLst>
            </c:dLbl>
            <c:dLbl>
              <c:idx val="1027"/>
              <c:delete val="1"/>
              <c:extLst>
                <c:ext xmlns:c15="http://schemas.microsoft.com/office/drawing/2012/chart" uri="{CE6537A1-D6FC-4f65-9D91-7224C49458BB}"/>
                <c:ext xmlns:c16="http://schemas.microsoft.com/office/drawing/2014/chart" uri="{C3380CC4-5D6E-409C-BE32-E72D297353CC}">
                  <c16:uniqueId val="{00000403-2447-4186-A191-67B568E7B8BE}"/>
                </c:ext>
              </c:extLst>
            </c:dLbl>
            <c:dLbl>
              <c:idx val="1028"/>
              <c:delete val="1"/>
              <c:extLst>
                <c:ext xmlns:c15="http://schemas.microsoft.com/office/drawing/2012/chart" uri="{CE6537A1-D6FC-4f65-9D91-7224C49458BB}"/>
                <c:ext xmlns:c16="http://schemas.microsoft.com/office/drawing/2014/chart" uri="{C3380CC4-5D6E-409C-BE32-E72D297353CC}">
                  <c16:uniqueId val="{00000404-2447-4186-A191-67B568E7B8BE}"/>
                </c:ext>
              </c:extLst>
            </c:dLbl>
            <c:dLbl>
              <c:idx val="1029"/>
              <c:delete val="1"/>
              <c:extLst>
                <c:ext xmlns:c15="http://schemas.microsoft.com/office/drawing/2012/chart" uri="{CE6537A1-D6FC-4f65-9D91-7224C49458BB}"/>
                <c:ext xmlns:c16="http://schemas.microsoft.com/office/drawing/2014/chart" uri="{C3380CC4-5D6E-409C-BE32-E72D297353CC}">
                  <c16:uniqueId val="{00000405-2447-4186-A191-67B568E7B8BE}"/>
                </c:ext>
              </c:extLst>
            </c:dLbl>
            <c:dLbl>
              <c:idx val="1030"/>
              <c:delete val="1"/>
              <c:extLst>
                <c:ext xmlns:c15="http://schemas.microsoft.com/office/drawing/2012/chart" uri="{CE6537A1-D6FC-4f65-9D91-7224C49458BB}"/>
                <c:ext xmlns:c16="http://schemas.microsoft.com/office/drawing/2014/chart" uri="{C3380CC4-5D6E-409C-BE32-E72D297353CC}">
                  <c16:uniqueId val="{00000406-2447-4186-A191-67B568E7B8BE}"/>
                </c:ext>
              </c:extLst>
            </c:dLbl>
            <c:dLbl>
              <c:idx val="1031"/>
              <c:delete val="1"/>
              <c:extLst>
                <c:ext xmlns:c15="http://schemas.microsoft.com/office/drawing/2012/chart" uri="{CE6537A1-D6FC-4f65-9D91-7224C49458BB}"/>
                <c:ext xmlns:c16="http://schemas.microsoft.com/office/drawing/2014/chart" uri="{C3380CC4-5D6E-409C-BE32-E72D297353CC}">
                  <c16:uniqueId val="{00000407-2447-4186-A191-67B568E7B8BE}"/>
                </c:ext>
              </c:extLst>
            </c:dLbl>
            <c:dLbl>
              <c:idx val="1032"/>
              <c:delete val="1"/>
              <c:extLst>
                <c:ext xmlns:c15="http://schemas.microsoft.com/office/drawing/2012/chart" uri="{CE6537A1-D6FC-4f65-9D91-7224C49458BB}"/>
                <c:ext xmlns:c16="http://schemas.microsoft.com/office/drawing/2014/chart" uri="{C3380CC4-5D6E-409C-BE32-E72D297353CC}">
                  <c16:uniqueId val="{00000408-2447-4186-A191-67B568E7B8BE}"/>
                </c:ext>
              </c:extLst>
            </c:dLbl>
            <c:dLbl>
              <c:idx val="1033"/>
              <c:delete val="1"/>
              <c:extLst>
                <c:ext xmlns:c15="http://schemas.microsoft.com/office/drawing/2012/chart" uri="{CE6537A1-D6FC-4f65-9D91-7224C49458BB}"/>
                <c:ext xmlns:c16="http://schemas.microsoft.com/office/drawing/2014/chart" uri="{C3380CC4-5D6E-409C-BE32-E72D297353CC}">
                  <c16:uniqueId val="{00000409-2447-4186-A191-67B568E7B8BE}"/>
                </c:ext>
              </c:extLst>
            </c:dLbl>
            <c:dLbl>
              <c:idx val="1034"/>
              <c:delete val="1"/>
              <c:extLst>
                <c:ext xmlns:c15="http://schemas.microsoft.com/office/drawing/2012/chart" uri="{CE6537A1-D6FC-4f65-9D91-7224C49458BB}"/>
                <c:ext xmlns:c16="http://schemas.microsoft.com/office/drawing/2014/chart" uri="{C3380CC4-5D6E-409C-BE32-E72D297353CC}">
                  <c16:uniqueId val="{0000040A-2447-4186-A191-67B568E7B8BE}"/>
                </c:ext>
              </c:extLst>
            </c:dLbl>
            <c:dLbl>
              <c:idx val="1035"/>
              <c:delete val="1"/>
              <c:extLst>
                <c:ext xmlns:c15="http://schemas.microsoft.com/office/drawing/2012/chart" uri="{CE6537A1-D6FC-4f65-9D91-7224C49458BB}"/>
                <c:ext xmlns:c16="http://schemas.microsoft.com/office/drawing/2014/chart" uri="{C3380CC4-5D6E-409C-BE32-E72D297353CC}">
                  <c16:uniqueId val="{0000040B-2447-4186-A191-67B568E7B8BE}"/>
                </c:ext>
              </c:extLst>
            </c:dLbl>
            <c:dLbl>
              <c:idx val="1036"/>
              <c:delete val="1"/>
              <c:extLst>
                <c:ext xmlns:c15="http://schemas.microsoft.com/office/drawing/2012/chart" uri="{CE6537A1-D6FC-4f65-9D91-7224C49458BB}"/>
                <c:ext xmlns:c16="http://schemas.microsoft.com/office/drawing/2014/chart" uri="{C3380CC4-5D6E-409C-BE32-E72D297353CC}">
                  <c16:uniqueId val="{0000040C-2447-4186-A191-67B568E7B8BE}"/>
                </c:ext>
              </c:extLst>
            </c:dLbl>
            <c:dLbl>
              <c:idx val="1037"/>
              <c:delete val="1"/>
              <c:extLst>
                <c:ext xmlns:c15="http://schemas.microsoft.com/office/drawing/2012/chart" uri="{CE6537A1-D6FC-4f65-9D91-7224C49458BB}"/>
                <c:ext xmlns:c16="http://schemas.microsoft.com/office/drawing/2014/chart" uri="{C3380CC4-5D6E-409C-BE32-E72D297353CC}">
                  <c16:uniqueId val="{0000040D-2447-4186-A191-67B568E7B8BE}"/>
                </c:ext>
              </c:extLst>
            </c:dLbl>
            <c:dLbl>
              <c:idx val="1038"/>
              <c:delete val="1"/>
              <c:extLst>
                <c:ext xmlns:c15="http://schemas.microsoft.com/office/drawing/2012/chart" uri="{CE6537A1-D6FC-4f65-9D91-7224C49458BB}"/>
                <c:ext xmlns:c16="http://schemas.microsoft.com/office/drawing/2014/chart" uri="{C3380CC4-5D6E-409C-BE32-E72D297353CC}">
                  <c16:uniqueId val="{0000040E-2447-4186-A191-67B568E7B8BE}"/>
                </c:ext>
              </c:extLst>
            </c:dLbl>
            <c:dLbl>
              <c:idx val="1039"/>
              <c:delete val="1"/>
              <c:extLst>
                <c:ext xmlns:c15="http://schemas.microsoft.com/office/drawing/2012/chart" uri="{CE6537A1-D6FC-4f65-9D91-7224C49458BB}"/>
                <c:ext xmlns:c16="http://schemas.microsoft.com/office/drawing/2014/chart" uri="{C3380CC4-5D6E-409C-BE32-E72D297353CC}">
                  <c16:uniqueId val="{0000040F-2447-4186-A191-67B568E7B8BE}"/>
                </c:ext>
              </c:extLst>
            </c:dLbl>
            <c:dLbl>
              <c:idx val="1040"/>
              <c:delete val="1"/>
              <c:extLst>
                <c:ext xmlns:c15="http://schemas.microsoft.com/office/drawing/2012/chart" uri="{CE6537A1-D6FC-4f65-9D91-7224C49458BB}"/>
                <c:ext xmlns:c16="http://schemas.microsoft.com/office/drawing/2014/chart" uri="{C3380CC4-5D6E-409C-BE32-E72D297353CC}">
                  <c16:uniqueId val="{00000410-2447-4186-A191-67B568E7B8BE}"/>
                </c:ext>
              </c:extLst>
            </c:dLbl>
            <c:dLbl>
              <c:idx val="1041"/>
              <c:delete val="1"/>
              <c:extLst>
                <c:ext xmlns:c15="http://schemas.microsoft.com/office/drawing/2012/chart" uri="{CE6537A1-D6FC-4f65-9D91-7224C49458BB}"/>
                <c:ext xmlns:c16="http://schemas.microsoft.com/office/drawing/2014/chart" uri="{C3380CC4-5D6E-409C-BE32-E72D297353CC}">
                  <c16:uniqueId val="{00000411-2447-4186-A191-67B568E7B8BE}"/>
                </c:ext>
              </c:extLst>
            </c:dLbl>
            <c:dLbl>
              <c:idx val="1042"/>
              <c:delete val="1"/>
              <c:extLst>
                <c:ext xmlns:c15="http://schemas.microsoft.com/office/drawing/2012/chart" uri="{CE6537A1-D6FC-4f65-9D91-7224C49458BB}"/>
                <c:ext xmlns:c16="http://schemas.microsoft.com/office/drawing/2014/chart" uri="{C3380CC4-5D6E-409C-BE32-E72D297353CC}">
                  <c16:uniqueId val="{00000412-2447-4186-A191-67B568E7B8BE}"/>
                </c:ext>
              </c:extLst>
            </c:dLbl>
            <c:dLbl>
              <c:idx val="1043"/>
              <c:delete val="1"/>
              <c:extLst>
                <c:ext xmlns:c15="http://schemas.microsoft.com/office/drawing/2012/chart" uri="{CE6537A1-D6FC-4f65-9D91-7224C49458BB}"/>
                <c:ext xmlns:c16="http://schemas.microsoft.com/office/drawing/2014/chart" uri="{C3380CC4-5D6E-409C-BE32-E72D297353CC}">
                  <c16:uniqueId val="{00000413-2447-4186-A191-67B568E7B8BE}"/>
                </c:ext>
              </c:extLst>
            </c:dLbl>
            <c:dLbl>
              <c:idx val="1044"/>
              <c:delete val="1"/>
              <c:extLst>
                <c:ext xmlns:c15="http://schemas.microsoft.com/office/drawing/2012/chart" uri="{CE6537A1-D6FC-4f65-9D91-7224C49458BB}"/>
                <c:ext xmlns:c16="http://schemas.microsoft.com/office/drawing/2014/chart" uri="{C3380CC4-5D6E-409C-BE32-E72D297353CC}">
                  <c16:uniqueId val="{00000414-2447-4186-A191-67B568E7B8BE}"/>
                </c:ext>
              </c:extLst>
            </c:dLbl>
            <c:dLbl>
              <c:idx val="1045"/>
              <c:delete val="1"/>
              <c:extLst>
                <c:ext xmlns:c15="http://schemas.microsoft.com/office/drawing/2012/chart" uri="{CE6537A1-D6FC-4f65-9D91-7224C49458BB}"/>
                <c:ext xmlns:c16="http://schemas.microsoft.com/office/drawing/2014/chart" uri="{C3380CC4-5D6E-409C-BE32-E72D297353CC}">
                  <c16:uniqueId val="{00000415-2447-4186-A191-67B568E7B8BE}"/>
                </c:ext>
              </c:extLst>
            </c:dLbl>
            <c:dLbl>
              <c:idx val="1046"/>
              <c:delete val="1"/>
              <c:extLst>
                <c:ext xmlns:c15="http://schemas.microsoft.com/office/drawing/2012/chart" uri="{CE6537A1-D6FC-4f65-9D91-7224C49458BB}"/>
                <c:ext xmlns:c16="http://schemas.microsoft.com/office/drawing/2014/chart" uri="{C3380CC4-5D6E-409C-BE32-E72D297353CC}">
                  <c16:uniqueId val="{00000416-2447-4186-A191-67B568E7B8BE}"/>
                </c:ext>
              </c:extLst>
            </c:dLbl>
            <c:dLbl>
              <c:idx val="1047"/>
              <c:delete val="1"/>
              <c:extLst>
                <c:ext xmlns:c15="http://schemas.microsoft.com/office/drawing/2012/chart" uri="{CE6537A1-D6FC-4f65-9D91-7224C49458BB}"/>
                <c:ext xmlns:c16="http://schemas.microsoft.com/office/drawing/2014/chart" uri="{C3380CC4-5D6E-409C-BE32-E72D297353CC}">
                  <c16:uniqueId val="{00000417-2447-4186-A191-67B568E7B8BE}"/>
                </c:ext>
              </c:extLst>
            </c:dLbl>
            <c:dLbl>
              <c:idx val="1048"/>
              <c:delete val="1"/>
              <c:extLst>
                <c:ext xmlns:c15="http://schemas.microsoft.com/office/drawing/2012/chart" uri="{CE6537A1-D6FC-4f65-9D91-7224C49458BB}"/>
                <c:ext xmlns:c16="http://schemas.microsoft.com/office/drawing/2014/chart" uri="{C3380CC4-5D6E-409C-BE32-E72D297353CC}">
                  <c16:uniqueId val="{00000418-2447-4186-A191-67B568E7B8BE}"/>
                </c:ext>
              </c:extLst>
            </c:dLbl>
            <c:dLbl>
              <c:idx val="1049"/>
              <c:delete val="1"/>
              <c:extLst>
                <c:ext xmlns:c15="http://schemas.microsoft.com/office/drawing/2012/chart" uri="{CE6537A1-D6FC-4f65-9D91-7224C49458BB}"/>
                <c:ext xmlns:c16="http://schemas.microsoft.com/office/drawing/2014/chart" uri="{C3380CC4-5D6E-409C-BE32-E72D297353CC}">
                  <c16:uniqueId val="{00000419-2447-4186-A191-67B568E7B8BE}"/>
                </c:ext>
              </c:extLst>
            </c:dLbl>
            <c:dLbl>
              <c:idx val="1050"/>
              <c:delete val="1"/>
              <c:extLst>
                <c:ext xmlns:c15="http://schemas.microsoft.com/office/drawing/2012/chart" uri="{CE6537A1-D6FC-4f65-9D91-7224C49458BB}"/>
                <c:ext xmlns:c16="http://schemas.microsoft.com/office/drawing/2014/chart" uri="{C3380CC4-5D6E-409C-BE32-E72D297353CC}">
                  <c16:uniqueId val="{0000041A-2447-4186-A191-67B568E7B8BE}"/>
                </c:ext>
              </c:extLst>
            </c:dLbl>
            <c:dLbl>
              <c:idx val="1051"/>
              <c:delete val="1"/>
              <c:extLst>
                <c:ext xmlns:c15="http://schemas.microsoft.com/office/drawing/2012/chart" uri="{CE6537A1-D6FC-4f65-9D91-7224C49458BB}"/>
                <c:ext xmlns:c16="http://schemas.microsoft.com/office/drawing/2014/chart" uri="{C3380CC4-5D6E-409C-BE32-E72D297353CC}">
                  <c16:uniqueId val="{0000041B-2447-4186-A191-67B568E7B8BE}"/>
                </c:ext>
              </c:extLst>
            </c:dLbl>
            <c:dLbl>
              <c:idx val="1052"/>
              <c:delete val="1"/>
              <c:extLst>
                <c:ext xmlns:c15="http://schemas.microsoft.com/office/drawing/2012/chart" uri="{CE6537A1-D6FC-4f65-9D91-7224C49458BB}"/>
                <c:ext xmlns:c16="http://schemas.microsoft.com/office/drawing/2014/chart" uri="{C3380CC4-5D6E-409C-BE32-E72D297353CC}">
                  <c16:uniqueId val="{0000041C-2447-4186-A191-67B568E7B8BE}"/>
                </c:ext>
              </c:extLst>
            </c:dLbl>
            <c:dLbl>
              <c:idx val="1053"/>
              <c:delete val="1"/>
              <c:extLst>
                <c:ext xmlns:c15="http://schemas.microsoft.com/office/drawing/2012/chart" uri="{CE6537A1-D6FC-4f65-9D91-7224C49458BB}"/>
                <c:ext xmlns:c16="http://schemas.microsoft.com/office/drawing/2014/chart" uri="{C3380CC4-5D6E-409C-BE32-E72D297353CC}">
                  <c16:uniqueId val="{0000041D-2447-4186-A191-67B568E7B8BE}"/>
                </c:ext>
              </c:extLst>
            </c:dLbl>
            <c:dLbl>
              <c:idx val="1054"/>
              <c:delete val="1"/>
              <c:extLst>
                <c:ext xmlns:c15="http://schemas.microsoft.com/office/drawing/2012/chart" uri="{CE6537A1-D6FC-4f65-9D91-7224C49458BB}"/>
                <c:ext xmlns:c16="http://schemas.microsoft.com/office/drawing/2014/chart" uri="{C3380CC4-5D6E-409C-BE32-E72D297353CC}">
                  <c16:uniqueId val="{0000041E-2447-4186-A191-67B568E7B8BE}"/>
                </c:ext>
              </c:extLst>
            </c:dLbl>
            <c:dLbl>
              <c:idx val="1055"/>
              <c:delete val="1"/>
              <c:extLst>
                <c:ext xmlns:c15="http://schemas.microsoft.com/office/drawing/2012/chart" uri="{CE6537A1-D6FC-4f65-9D91-7224C49458BB}"/>
                <c:ext xmlns:c16="http://schemas.microsoft.com/office/drawing/2014/chart" uri="{C3380CC4-5D6E-409C-BE32-E72D297353CC}">
                  <c16:uniqueId val="{0000041F-2447-4186-A191-67B568E7B8BE}"/>
                </c:ext>
              </c:extLst>
            </c:dLbl>
            <c:dLbl>
              <c:idx val="1056"/>
              <c:delete val="1"/>
              <c:extLst>
                <c:ext xmlns:c15="http://schemas.microsoft.com/office/drawing/2012/chart" uri="{CE6537A1-D6FC-4f65-9D91-7224C49458BB}"/>
                <c:ext xmlns:c16="http://schemas.microsoft.com/office/drawing/2014/chart" uri="{C3380CC4-5D6E-409C-BE32-E72D297353CC}">
                  <c16:uniqueId val="{00000420-2447-4186-A191-67B568E7B8BE}"/>
                </c:ext>
              </c:extLst>
            </c:dLbl>
            <c:dLbl>
              <c:idx val="1057"/>
              <c:delete val="1"/>
              <c:extLst>
                <c:ext xmlns:c15="http://schemas.microsoft.com/office/drawing/2012/chart" uri="{CE6537A1-D6FC-4f65-9D91-7224C49458BB}"/>
                <c:ext xmlns:c16="http://schemas.microsoft.com/office/drawing/2014/chart" uri="{C3380CC4-5D6E-409C-BE32-E72D297353CC}">
                  <c16:uniqueId val="{00000421-2447-4186-A191-67B568E7B8BE}"/>
                </c:ext>
              </c:extLst>
            </c:dLbl>
            <c:dLbl>
              <c:idx val="1058"/>
              <c:delete val="1"/>
              <c:extLst>
                <c:ext xmlns:c15="http://schemas.microsoft.com/office/drawing/2012/chart" uri="{CE6537A1-D6FC-4f65-9D91-7224C49458BB}"/>
                <c:ext xmlns:c16="http://schemas.microsoft.com/office/drawing/2014/chart" uri="{C3380CC4-5D6E-409C-BE32-E72D297353CC}">
                  <c16:uniqueId val="{00000422-2447-4186-A191-67B568E7B8BE}"/>
                </c:ext>
              </c:extLst>
            </c:dLbl>
            <c:dLbl>
              <c:idx val="1059"/>
              <c:delete val="1"/>
              <c:extLst>
                <c:ext xmlns:c15="http://schemas.microsoft.com/office/drawing/2012/chart" uri="{CE6537A1-D6FC-4f65-9D91-7224C49458BB}"/>
                <c:ext xmlns:c16="http://schemas.microsoft.com/office/drawing/2014/chart" uri="{C3380CC4-5D6E-409C-BE32-E72D297353CC}">
                  <c16:uniqueId val="{00000423-2447-4186-A191-67B568E7B8BE}"/>
                </c:ext>
              </c:extLst>
            </c:dLbl>
            <c:dLbl>
              <c:idx val="1060"/>
              <c:delete val="1"/>
              <c:extLst>
                <c:ext xmlns:c15="http://schemas.microsoft.com/office/drawing/2012/chart" uri="{CE6537A1-D6FC-4f65-9D91-7224C49458BB}"/>
                <c:ext xmlns:c16="http://schemas.microsoft.com/office/drawing/2014/chart" uri="{C3380CC4-5D6E-409C-BE32-E72D297353CC}">
                  <c16:uniqueId val="{00000424-2447-4186-A191-67B568E7B8BE}"/>
                </c:ext>
              </c:extLst>
            </c:dLbl>
            <c:dLbl>
              <c:idx val="1061"/>
              <c:delete val="1"/>
              <c:extLst>
                <c:ext xmlns:c15="http://schemas.microsoft.com/office/drawing/2012/chart" uri="{CE6537A1-D6FC-4f65-9D91-7224C49458BB}"/>
                <c:ext xmlns:c16="http://schemas.microsoft.com/office/drawing/2014/chart" uri="{C3380CC4-5D6E-409C-BE32-E72D297353CC}">
                  <c16:uniqueId val="{00000425-2447-4186-A191-67B568E7B8BE}"/>
                </c:ext>
              </c:extLst>
            </c:dLbl>
            <c:dLbl>
              <c:idx val="1062"/>
              <c:delete val="1"/>
              <c:extLst>
                <c:ext xmlns:c15="http://schemas.microsoft.com/office/drawing/2012/chart" uri="{CE6537A1-D6FC-4f65-9D91-7224C49458BB}"/>
                <c:ext xmlns:c16="http://schemas.microsoft.com/office/drawing/2014/chart" uri="{C3380CC4-5D6E-409C-BE32-E72D297353CC}">
                  <c16:uniqueId val="{00000426-2447-4186-A191-67B568E7B8BE}"/>
                </c:ext>
              </c:extLst>
            </c:dLbl>
            <c:dLbl>
              <c:idx val="1063"/>
              <c:delete val="1"/>
              <c:extLst>
                <c:ext xmlns:c15="http://schemas.microsoft.com/office/drawing/2012/chart" uri="{CE6537A1-D6FC-4f65-9D91-7224C49458BB}"/>
                <c:ext xmlns:c16="http://schemas.microsoft.com/office/drawing/2014/chart" uri="{C3380CC4-5D6E-409C-BE32-E72D297353CC}">
                  <c16:uniqueId val="{00000427-2447-4186-A191-67B568E7B8BE}"/>
                </c:ext>
              </c:extLst>
            </c:dLbl>
            <c:dLbl>
              <c:idx val="1064"/>
              <c:delete val="1"/>
              <c:extLst>
                <c:ext xmlns:c15="http://schemas.microsoft.com/office/drawing/2012/chart" uri="{CE6537A1-D6FC-4f65-9D91-7224C49458BB}"/>
                <c:ext xmlns:c16="http://schemas.microsoft.com/office/drawing/2014/chart" uri="{C3380CC4-5D6E-409C-BE32-E72D297353CC}">
                  <c16:uniqueId val="{00000428-2447-4186-A191-67B568E7B8BE}"/>
                </c:ext>
              </c:extLst>
            </c:dLbl>
            <c:dLbl>
              <c:idx val="1065"/>
              <c:delete val="1"/>
              <c:extLst>
                <c:ext xmlns:c15="http://schemas.microsoft.com/office/drawing/2012/chart" uri="{CE6537A1-D6FC-4f65-9D91-7224C49458BB}"/>
                <c:ext xmlns:c16="http://schemas.microsoft.com/office/drawing/2014/chart" uri="{C3380CC4-5D6E-409C-BE32-E72D297353CC}">
                  <c16:uniqueId val="{00000429-2447-4186-A191-67B568E7B8BE}"/>
                </c:ext>
              </c:extLst>
            </c:dLbl>
            <c:dLbl>
              <c:idx val="1066"/>
              <c:delete val="1"/>
              <c:extLst>
                <c:ext xmlns:c15="http://schemas.microsoft.com/office/drawing/2012/chart" uri="{CE6537A1-D6FC-4f65-9D91-7224C49458BB}"/>
                <c:ext xmlns:c16="http://schemas.microsoft.com/office/drawing/2014/chart" uri="{C3380CC4-5D6E-409C-BE32-E72D297353CC}">
                  <c16:uniqueId val="{0000042A-2447-4186-A191-67B568E7B8BE}"/>
                </c:ext>
              </c:extLst>
            </c:dLbl>
            <c:dLbl>
              <c:idx val="1067"/>
              <c:delete val="1"/>
              <c:extLst>
                <c:ext xmlns:c15="http://schemas.microsoft.com/office/drawing/2012/chart" uri="{CE6537A1-D6FC-4f65-9D91-7224C49458BB}"/>
                <c:ext xmlns:c16="http://schemas.microsoft.com/office/drawing/2014/chart" uri="{C3380CC4-5D6E-409C-BE32-E72D297353CC}">
                  <c16:uniqueId val="{0000042B-2447-4186-A191-67B568E7B8BE}"/>
                </c:ext>
              </c:extLst>
            </c:dLbl>
            <c:dLbl>
              <c:idx val="1068"/>
              <c:delete val="1"/>
              <c:extLst>
                <c:ext xmlns:c15="http://schemas.microsoft.com/office/drawing/2012/chart" uri="{CE6537A1-D6FC-4f65-9D91-7224C49458BB}"/>
                <c:ext xmlns:c16="http://schemas.microsoft.com/office/drawing/2014/chart" uri="{C3380CC4-5D6E-409C-BE32-E72D297353CC}">
                  <c16:uniqueId val="{0000042C-2447-4186-A191-67B568E7B8BE}"/>
                </c:ext>
              </c:extLst>
            </c:dLbl>
            <c:dLbl>
              <c:idx val="1069"/>
              <c:delete val="1"/>
              <c:extLst>
                <c:ext xmlns:c15="http://schemas.microsoft.com/office/drawing/2012/chart" uri="{CE6537A1-D6FC-4f65-9D91-7224C49458BB}"/>
                <c:ext xmlns:c16="http://schemas.microsoft.com/office/drawing/2014/chart" uri="{C3380CC4-5D6E-409C-BE32-E72D297353CC}">
                  <c16:uniqueId val="{0000042D-2447-4186-A191-67B568E7B8BE}"/>
                </c:ext>
              </c:extLst>
            </c:dLbl>
            <c:dLbl>
              <c:idx val="1070"/>
              <c:delete val="1"/>
              <c:extLst>
                <c:ext xmlns:c15="http://schemas.microsoft.com/office/drawing/2012/chart" uri="{CE6537A1-D6FC-4f65-9D91-7224C49458BB}"/>
                <c:ext xmlns:c16="http://schemas.microsoft.com/office/drawing/2014/chart" uri="{C3380CC4-5D6E-409C-BE32-E72D297353CC}">
                  <c16:uniqueId val="{0000042E-2447-4186-A191-67B568E7B8BE}"/>
                </c:ext>
              </c:extLst>
            </c:dLbl>
            <c:dLbl>
              <c:idx val="1071"/>
              <c:delete val="1"/>
              <c:extLst>
                <c:ext xmlns:c15="http://schemas.microsoft.com/office/drawing/2012/chart" uri="{CE6537A1-D6FC-4f65-9D91-7224C49458BB}"/>
                <c:ext xmlns:c16="http://schemas.microsoft.com/office/drawing/2014/chart" uri="{C3380CC4-5D6E-409C-BE32-E72D297353CC}">
                  <c16:uniqueId val="{0000042F-2447-4186-A191-67B568E7B8BE}"/>
                </c:ext>
              </c:extLst>
            </c:dLbl>
            <c:dLbl>
              <c:idx val="1072"/>
              <c:delete val="1"/>
              <c:extLst>
                <c:ext xmlns:c15="http://schemas.microsoft.com/office/drawing/2012/chart" uri="{CE6537A1-D6FC-4f65-9D91-7224C49458BB}"/>
                <c:ext xmlns:c16="http://schemas.microsoft.com/office/drawing/2014/chart" uri="{C3380CC4-5D6E-409C-BE32-E72D297353CC}">
                  <c16:uniqueId val="{00000430-2447-4186-A191-67B568E7B8BE}"/>
                </c:ext>
              </c:extLst>
            </c:dLbl>
            <c:dLbl>
              <c:idx val="1073"/>
              <c:delete val="1"/>
              <c:extLst>
                <c:ext xmlns:c15="http://schemas.microsoft.com/office/drawing/2012/chart" uri="{CE6537A1-D6FC-4f65-9D91-7224C49458BB}"/>
                <c:ext xmlns:c16="http://schemas.microsoft.com/office/drawing/2014/chart" uri="{C3380CC4-5D6E-409C-BE32-E72D297353CC}">
                  <c16:uniqueId val="{00000431-2447-4186-A191-67B568E7B8BE}"/>
                </c:ext>
              </c:extLst>
            </c:dLbl>
            <c:dLbl>
              <c:idx val="1074"/>
              <c:delete val="1"/>
              <c:extLst>
                <c:ext xmlns:c15="http://schemas.microsoft.com/office/drawing/2012/chart" uri="{CE6537A1-D6FC-4f65-9D91-7224C49458BB}"/>
                <c:ext xmlns:c16="http://schemas.microsoft.com/office/drawing/2014/chart" uri="{C3380CC4-5D6E-409C-BE32-E72D297353CC}">
                  <c16:uniqueId val="{00000432-2447-4186-A191-67B568E7B8BE}"/>
                </c:ext>
              </c:extLst>
            </c:dLbl>
            <c:dLbl>
              <c:idx val="1075"/>
              <c:delete val="1"/>
              <c:extLst>
                <c:ext xmlns:c15="http://schemas.microsoft.com/office/drawing/2012/chart" uri="{CE6537A1-D6FC-4f65-9D91-7224C49458BB}"/>
                <c:ext xmlns:c16="http://schemas.microsoft.com/office/drawing/2014/chart" uri="{C3380CC4-5D6E-409C-BE32-E72D297353CC}">
                  <c16:uniqueId val="{00000433-2447-4186-A191-67B568E7B8BE}"/>
                </c:ext>
              </c:extLst>
            </c:dLbl>
            <c:dLbl>
              <c:idx val="1076"/>
              <c:delete val="1"/>
              <c:extLst>
                <c:ext xmlns:c15="http://schemas.microsoft.com/office/drawing/2012/chart" uri="{CE6537A1-D6FC-4f65-9D91-7224C49458BB}"/>
                <c:ext xmlns:c16="http://schemas.microsoft.com/office/drawing/2014/chart" uri="{C3380CC4-5D6E-409C-BE32-E72D297353CC}">
                  <c16:uniqueId val="{00000434-2447-4186-A191-67B568E7B8BE}"/>
                </c:ext>
              </c:extLst>
            </c:dLbl>
            <c:dLbl>
              <c:idx val="1077"/>
              <c:delete val="1"/>
              <c:extLst>
                <c:ext xmlns:c15="http://schemas.microsoft.com/office/drawing/2012/chart" uri="{CE6537A1-D6FC-4f65-9D91-7224C49458BB}"/>
                <c:ext xmlns:c16="http://schemas.microsoft.com/office/drawing/2014/chart" uri="{C3380CC4-5D6E-409C-BE32-E72D297353CC}">
                  <c16:uniqueId val="{00000435-2447-4186-A191-67B568E7B8BE}"/>
                </c:ext>
              </c:extLst>
            </c:dLbl>
            <c:dLbl>
              <c:idx val="1078"/>
              <c:delete val="1"/>
              <c:extLst>
                <c:ext xmlns:c15="http://schemas.microsoft.com/office/drawing/2012/chart" uri="{CE6537A1-D6FC-4f65-9D91-7224C49458BB}"/>
                <c:ext xmlns:c16="http://schemas.microsoft.com/office/drawing/2014/chart" uri="{C3380CC4-5D6E-409C-BE32-E72D297353CC}">
                  <c16:uniqueId val="{00000436-2447-4186-A191-67B568E7B8BE}"/>
                </c:ext>
              </c:extLst>
            </c:dLbl>
            <c:dLbl>
              <c:idx val="1079"/>
              <c:delete val="1"/>
              <c:extLst>
                <c:ext xmlns:c15="http://schemas.microsoft.com/office/drawing/2012/chart" uri="{CE6537A1-D6FC-4f65-9D91-7224C49458BB}"/>
                <c:ext xmlns:c16="http://schemas.microsoft.com/office/drawing/2014/chart" uri="{C3380CC4-5D6E-409C-BE32-E72D297353CC}">
                  <c16:uniqueId val="{00000437-2447-4186-A191-67B568E7B8BE}"/>
                </c:ext>
              </c:extLst>
            </c:dLbl>
            <c:dLbl>
              <c:idx val="1080"/>
              <c:delete val="1"/>
              <c:extLst>
                <c:ext xmlns:c15="http://schemas.microsoft.com/office/drawing/2012/chart" uri="{CE6537A1-D6FC-4f65-9D91-7224C49458BB}"/>
                <c:ext xmlns:c16="http://schemas.microsoft.com/office/drawing/2014/chart" uri="{C3380CC4-5D6E-409C-BE32-E72D297353CC}">
                  <c16:uniqueId val="{00000438-2447-4186-A191-67B568E7B8BE}"/>
                </c:ext>
              </c:extLst>
            </c:dLbl>
            <c:dLbl>
              <c:idx val="1081"/>
              <c:delete val="1"/>
              <c:extLst>
                <c:ext xmlns:c15="http://schemas.microsoft.com/office/drawing/2012/chart" uri="{CE6537A1-D6FC-4f65-9D91-7224C49458BB}"/>
                <c:ext xmlns:c16="http://schemas.microsoft.com/office/drawing/2014/chart" uri="{C3380CC4-5D6E-409C-BE32-E72D297353CC}">
                  <c16:uniqueId val="{00000439-2447-4186-A191-67B568E7B8BE}"/>
                </c:ext>
              </c:extLst>
            </c:dLbl>
            <c:dLbl>
              <c:idx val="1082"/>
              <c:delete val="1"/>
              <c:extLst>
                <c:ext xmlns:c15="http://schemas.microsoft.com/office/drawing/2012/chart" uri="{CE6537A1-D6FC-4f65-9D91-7224C49458BB}"/>
                <c:ext xmlns:c16="http://schemas.microsoft.com/office/drawing/2014/chart" uri="{C3380CC4-5D6E-409C-BE32-E72D297353CC}">
                  <c16:uniqueId val="{0000043A-2447-4186-A191-67B568E7B8BE}"/>
                </c:ext>
              </c:extLst>
            </c:dLbl>
            <c:dLbl>
              <c:idx val="1083"/>
              <c:delete val="1"/>
              <c:extLst>
                <c:ext xmlns:c15="http://schemas.microsoft.com/office/drawing/2012/chart" uri="{CE6537A1-D6FC-4f65-9D91-7224C49458BB}"/>
                <c:ext xmlns:c16="http://schemas.microsoft.com/office/drawing/2014/chart" uri="{C3380CC4-5D6E-409C-BE32-E72D297353CC}">
                  <c16:uniqueId val="{0000043B-2447-4186-A191-67B568E7B8BE}"/>
                </c:ext>
              </c:extLst>
            </c:dLbl>
            <c:dLbl>
              <c:idx val="1084"/>
              <c:delete val="1"/>
              <c:extLst>
                <c:ext xmlns:c15="http://schemas.microsoft.com/office/drawing/2012/chart" uri="{CE6537A1-D6FC-4f65-9D91-7224C49458BB}"/>
                <c:ext xmlns:c16="http://schemas.microsoft.com/office/drawing/2014/chart" uri="{C3380CC4-5D6E-409C-BE32-E72D297353CC}">
                  <c16:uniqueId val="{0000043C-2447-4186-A191-67B568E7B8BE}"/>
                </c:ext>
              </c:extLst>
            </c:dLbl>
            <c:dLbl>
              <c:idx val="1085"/>
              <c:delete val="1"/>
              <c:extLst>
                <c:ext xmlns:c15="http://schemas.microsoft.com/office/drawing/2012/chart" uri="{CE6537A1-D6FC-4f65-9D91-7224C49458BB}"/>
                <c:ext xmlns:c16="http://schemas.microsoft.com/office/drawing/2014/chart" uri="{C3380CC4-5D6E-409C-BE32-E72D297353CC}">
                  <c16:uniqueId val="{0000043D-2447-4186-A191-67B568E7B8BE}"/>
                </c:ext>
              </c:extLst>
            </c:dLbl>
            <c:dLbl>
              <c:idx val="1086"/>
              <c:delete val="1"/>
              <c:extLst>
                <c:ext xmlns:c15="http://schemas.microsoft.com/office/drawing/2012/chart" uri="{CE6537A1-D6FC-4f65-9D91-7224C49458BB}"/>
                <c:ext xmlns:c16="http://schemas.microsoft.com/office/drawing/2014/chart" uri="{C3380CC4-5D6E-409C-BE32-E72D297353CC}">
                  <c16:uniqueId val="{0000043E-2447-4186-A191-67B568E7B8BE}"/>
                </c:ext>
              </c:extLst>
            </c:dLbl>
            <c:dLbl>
              <c:idx val="1087"/>
              <c:delete val="1"/>
              <c:extLst>
                <c:ext xmlns:c15="http://schemas.microsoft.com/office/drawing/2012/chart" uri="{CE6537A1-D6FC-4f65-9D91-7224C49458BB}"/>
                <c:ext xmlns:c16="http://schemas.microsoft.com/office/drawing/2014/chart" uri="{C3380CC4-5D6E-409C-BE32-E72D297353CC}">
                  <c16:uniqueId val="{0000043F-2447-4186-A191-67B568E7B8BE}"/>
                </c:ext>
              </c:extLst>
            </c:dLbl>
            <c:dLbl>
              <c:idx val="1088"/>
              <c:delete val="1"/>
              <c:extLst>
                <c:ext xmlns:c15="http://schemas.microsoft.com/office/drawing/2012/chart" uri="{CE6537A1-D6FC-4f65-9D91-7224C49458BB}"/>
                <c:ext xmlns:c16="http://schemas.microsoft.com/office/drawing/2014/chart" uri="{C3380CC4-5D6E-409C-BE32-E72D297353CC}">
                  <c16:uniqueId val="{00000440-2447-4186-A191-67B568E7B8BE}"/>
                </c:ext>
              </c:extLst>
            </c:dLbl>
            <c:dLbl>
              <c:idx val="1089"/>
              <c:delete val="1"/>
              <c:extLst>
                <c:ext xmlns:c15="http://schemas.microsoft.com/office/drawing/2012/chart" uri="{CE6537A1-D6FC-4f65-9D91-7224C49458BB}"/>
                <c:ext xmlns:c16="http://schemas.microsoft.com/office/drawing/2014/chart" uri="{C3380CC4-5D6E-409C-BE32-E72D297353CC}">
                  <c16:uniqueId val="{00000441-2447-4186-A191-67B568E7B8BE}"/>
                </c:ext>
              </c:extLst>
            </c:dLbl>
            <c:dLbl>
              <c:idx val="1090"/>
              <c:delete val="1"/>
              <c:extLst>
                <c:ext xmlns:c15="http://schemas.microsoft.com/office/drawing/2012/chart" uri="{CE6537A1-D6FC-4f65-9D91-7224C49458BB}"/>
                <c:ext xmlns:c16="http://schemas.microsoft.com/office/drawing/2014/chart" uri="{C3380CC4-5D6E-409C-BE32-E72D297353CC}">
                  <c16:uniqueId val="{00000442-2447-4186-A191-67B568E7B8BE}"/>
                </c:ext>
              </c:extLst>
            </c:dLbl>
            <c:dLbl>
              <c:idx val="1091"/>
              <c:delete val="1"/>
              <c:extLst>
                <c:ext xmlns:c15="http://schemas.microsoft.com/office/drawing/2012/chart" uri="{CE6537A1-D6FC-4f65-9D91-7224C49458BB}"/>
                <c:ext xmlns:c16="http://schemas.microsoft.com/office/drawing/2014/chart" uri="{C3380CC4-5D6E-409C-BE32-E72D297353CC}">
                  <c16:uniqueId val="{00000443-2447-4186-A191-67B568E7B8BE}"/>
                </c:ext>
              </c:extLst>
            </c:dLbl>
            <c:dLbl>
              <c:idx val="1092"/>
              <c:delete val="1"/>
              <c:extLst>
                <c:ext xmlns:c15="http://schemas.microsoft.com/office/drawing/2012/chart" uri="{CE6537A1-D6FC-4f65-9D91-7224C49458BB}"/>
                <c:ext xmlns:c16="http://schemas.microsoft.com/office/drawing/2014/chart" uri="{C3380CC4-5D6E-409C-BE32-E72D297353CC}">
                  <c16:uniqueId val="{00000444-2447-4186-A191-67B568E7B8BE}"/>
                </c:ext>
              </c:extLst>
            </c:dLbl>
            <c:dLbl>
              <c:idx val="1093"/>
              <c:delete val="1"/>
              <c:extLst>
                <c:ext xmlns:c15="http://schemas.microsoft.com/office/drawing/2012/chart" uri="{CE6537A1-D6FC-4f65-9D91-7224C49458BB}"/>
                <c:ext xmlns:c16="http://schemas.microsoft.com/office/drawing/2014/chart" uri="{C3380CC4-5D6E-409C-BE32-E72D297353CC}">
                  <c16:uniqueId val="{00000445-2447-4186-A191-67B568E7B8BE}"/>
                </c:ext>
              </c:extLst>
            </c:dLbl>
            <c:dLbl>
              <c:idx val="1094"/>
              <c:delete val="1"/>
              <c:extLst>
                <c:ext xmlns:c15="http://schemas.microsoft.com/office/drawing/2012/chart" uri="{CE6537A1-D6FC-4f65-9D91-7224C49458BB}"/>
                <c:ext xmlns:c16="http://schemas.microsoft.com/office/drawing/2014/chart" uri="{C3380CC4-5D6E-409C-BE32-E72D297353CC}">
                  <c16:uniqueId val="{00000446-2447-4186-A191-67B568E7B8BE}"/>
                </c:ext>
              </c:extLst>
            </c:dLbl>
            <c:dLbl>
              <c:idx val="1095"/>
              <c:delete val="1"/>
              <c:extLst>
                <c:ext xmlns:c15="http://schemas.microsoft.com/office/drawing/2012/chart" uri="{CE6537A1-D6FC-4f65-9D91-7224C49458BB}"/>
                <c:ext xmlns:c16="http://schemas.microsoft.com/office/drawing/2014/chart" uri="{C3380CC4-5D6E-409C-BE32-E72D297353CC}">
                  <c16:uniqueId val="{00000447-2447-4186-A191-67B568E7B8BE}"/>
                </c:ext>
              </c:extLst>
            </c:dLbl>
            <c:dLbl>
              <c:idx val="1096"/>
              <c:delete val="1"/>
              <c:extLst>
                <c:ext xmlns:c15="http://schemas.microsoft.com/office/drawing/2012/chart" uri="{CE6537A1-D6FC-4f65-9D91-7224C49458BB}"/>
                <c:ext xmlns:c16="http://schemas.microsoft.com/office/drawing/2014/chart" uri="{C3380CC4-5D6E-409C-BE32-E72D297353CC}">
                  <c16:uniqueId val="{00000448-2447-4186-A191-67B568E7B8BE}"/>
                </c:ext>
              </c:extLst>
            </c:dLbl>
            <c:dLbl>
              <c:idx val="1097"/>
              <c:delete val="1"/>
              <c:extLst>
                <c:ext xmlns:c15="http://schemas.microsoft.com/office/drawing/2012/chart" uri="{CE6537A1-D6FC-4f65-9D91-7224C49458BB}"/>
                <c:ext xmlns:c16="http://schemas.microsoft.com/office/drawing/2014/chart" uri="{C3380CC4-5D6E-409C-BE32-E72D297353CC}">
                  <c16:uniqueId val="{00000449-2447-4186-A191-67B568E7B8BE}"/>
                </c:ext>
              </c:extLst>
            </c:dLbl>
            <c:dLbl>
              <c:idx val="1098"/>
              <c:delete val="1"/>
              <c:extLst>
                <c:ext xmlns:c15="http://schemas.microsoft.com/office/drawing/2012/chart" uri="{CE6537A1-D6FC-4f65-9D91-7224C49458BB}"/>
                <c:ext xmlns:c16="http://schemas.microsoft.com/office/drawing/2014/chart" uri="{C3380CC4-5D6E-409C-BE32-E72D297353CC}">
                  <c16:uniqueId val="{0000044A-2447-4186-A191-67B568E7B8BE}"/>
                </c:ext>
              </c:extLst>
            </c:dLbl>
            <c:dLbl>
              <c:idx val="1099"/>
              <c:delete val="1"/>
              <c:extLst>
                <c:ext xmlns:c15="http://schemas.microsoft.com/office/drawing/2012/chart" uri="{CE6537A1-D6FC-4f65-9D91-7224C49458BB}"/>
                <c:ext xmlns:c16="http://schemas.microsoft.com/office/drawing/2014/chart" uri="{C3380CC4-5D6E-409C-BE32-E72D297353CC}">
                  <c16:uniqueId val="{0000044B-2447-4186-A191-67B568E7B8BE}"/>
                </c:ext>
              </c:extLst>
            </c:dLbl>
            <c:dLbl>
              <c:idx val="1100"/>
              <c:delete val="1"/>
              <c:extLst>
                <c:ext xmlns:c15="http://schemas.microsoft.com/office/drawing/2012/chart" uri="{CE6537A1-D6FC-4f65-9D91-7224C49458BB}"/>
                <c:ext xmlns:c16="http://schemas.microsoft.com/office/drawing/2014/chart" uri="{C3380CC4-5D6E-409C-BE32-E72D297353CC}">
                  <c16:uniqueId val="{0000044C-2447-4186-A191-67B568E7B8BE}"/>
                </c:ext>
              </c:extLst>
            </c:dLbl>
            <c:dLbl>
              <c:idx val="1101"/>
              <c:delete val="1"/>
              <c:extLst>
                <c:ext xmlns:c15="http://schemas.microsoft.com/office/drawing/2012/chart" uri="{CE6537A1-D6FC-4f65-9D91-7224C49458BB}"/>
                <c:ext xmlns:c16="http://schemas.microsoft.com/office/drawing/2014/chart" uri="{C3380CC4-5D6E-409C-BE32-E72D297353CC}">
                  <c16:uniqueId val="{0000044D-2447-4186-A191-67B568E7B8BE}"/>
                </c:ext>
              </c:extLst>
            </c:dLbl>
            <c:dLbl>
              <c:idx val="1102"/>
              <c:delete val="1"/>
              <c:extLst>
                <c:ext xmlns:c15="http://schemas.microsoft.com/office/drawing/2012/chart" uri="{CE6537A1-D6FC-4f65-9D91-7224C49458BB}"/>
                <c:ext xmlns:c16="http://schemas.microsoft.com/office/drawing/2014/chart" uri="{C3380CC4-5D6E-409C-BE32-E72D297353CC}">
                  <c16:uniqueId val="{0000044E-2447-4186-A191-67B568E7B8BE}"/>
                </c:ext>
              </c:extLst>
            </c:dLbl>
            <c:dLbl>
              <c:idx val="1103"/>
              <c:delete val="1"/>
              <c:extLst>
                <c:ext xmlns:c15="http://schemas.microsoft.com/office/drawing/2012/chart" uri="{CE6537A1-D6FC-4f65-9D91-7224C49458BB}"/>
                <c:ext xmlns:c16="http://schemas.microsoft.com/office/drawing/2014/chart" uri="{C3380CC4-5D6E-409C-BE32-E72D297353CC}">
                  <c16:uniqueId val="{0000044F-2447-4186-A191-67B568E7B8BE}"/>
                </c:ext>
              </c:extLst>
            </c:dLbl>
            <c:dLbl>
              <c:idx val="1104"/>
              <c:delete val="1"/>
              <c:extLst>
                <c:ext xmlns:c15="http://schemas.microsoft.com/office/drawing/2012/chart" uri="{CE6537A1-D6FC-4f65-9D91-7224C49458BB}"/>
                <c:ext xmlns:c16="http://schemas.microsoft.com/office/drawing/2014/chart" uri="{C3380CC4-5D6E-409C-BE32-E72D297353CC}">
                  <c16:uniqueId val="{00000450-2447-4186-A191-67B568E7B8BE}"/>
                </c:ext>
              </c:extLst>
            </c:dLbl>
            <c:dLbl>
              <c:idx val="1105"/>
              <c:delete val="1"/>
              <c:extLst>
                <c:ext xmlns:c15="http://schemas.microsoft.com/office/drawing/2012/chart" uri="{CE6537A1-D6FC-4f65-9D91-7224C49458BB}"/>
                <c:ext xmlns:c16="http://schemas.microsoft.com/office/drawing/2014/chart" uri="{C3380CC4-5D6E-409C-BE32-E72D297353CC}">
                  <c16:uniqueId val="{00000451-2447-4186-A191-67B568E7B8BE}"/>
                </c:ext>
              </c:extLst>
            </c:dLbl>
            <c:dLbl>
              <c:idx val="1106"/>
              <c:delete val="1"/>
              <c:extLst>
                <c:ext xmlns:c15="http://schemas.microsoft.com/office/drawing/2012/chart" uri="{CE6537A1-D6FC-4f65-9D91-7224C49458BB}"/>
                <c:ext xmlns:c16="http://schemas.microsoft.com/office/drawing/2014/chart" uri="{C3380CC4-5D6E-409C-BE32-E72D297353CC}">
                  <c16:uniqueId val="{00000452-2447-4186-A191-67B568E7B8BE}"/>
                </c:ext>
              </c:extLst>
            </c:dLbl>
            <c:dLbl>
              <c:idx val="1107"/>
              <c:delete val="1"/>
              <c:extLst>
                <c:ext xmlns:c15="http://schemas.microsoft.com/office/drawing/2012/chart" uri="{CE6537A1-D6FC-4f65-9D91-7224C49458BB}"/>
                <c:ext xmlns:c16="http://schemas.microsoft.com/office/drawing/2014/chart" uri="{C3380CC4-5D6E-409C-BE32-E72D297353CC}">
                  <c16:uniqueId val="{00000453-2447-4186-A191-67B568E7B8BE}"/>
                </c:ext>
              </c:extLst>
            </c:dLbl>
            <c:dLbl>
              <c:idx val="1108"/>
              <c:delete val="1"/>
              <c:extLst>
                <c:ext xmlns:c15="http://schemas.microsoft.com/office/drawing/2012/chart" uri="{CE6537A1-D6FC-4f65-9D91-7224C49458BB}"/>
                <c:ext xmlns:c16="http://schemas.microsoft.com/office/drawing/2014/chart" uri="{C3380CC4-5D6E-409C-BE32-E72D297353CC}">
                  <c16:uniqueId val="{00000454-2447-4186-A191-67B568E7B8BE}"/>
                </c:ext>
              </c:extLst>
            </c:dLbl>
            <c:dLbl>
              <c:idx val="1109"/>
              <c:delete val="1"/>
              <c:extLst>
                <c:ext xmlns:c15="http://schemas.microsoft.com/office/drawing/2012/chart" uri="{CE6537A1-D6FC-4f65-9D91-7224C49458BB}"/>
                <c:ext xmlns:c16="http://schemas.microsoft.com/office/drawing/2014/chart" uri="{C3380CC4-5D6E-409C-BE32-E72D297353CC}">
                  <c16:uniqueId val="{00000455-2447-4186-A191-67B568E7B8BE}"/>
                </c:ext>
              </c:extLst>
            </c:dLbl>
            <c:dLbl>
              <c:idx val="1110"/>
              <c:delete val="1"/>
              <c:extLst>
                <c:ext xmlns:c15="http://schemas.microsoft.com/office/drawing/2012/chart" uri="{CE6537A1-D6FC-4f65-9D91-7224C49458BB}"/>
                <c:ext xmlns:c16="http://schemas.microsoft.com/office/drawing/2014/chart" uri="{C3380CC4-5D6E-409C-BE32-E72D297353CC}">
                  <c16:uniqueId val="{00000456-2447-4186-A191-67B568E7B8BE}"/>
                </c:ext>
              </c:extLst>
            </c:dLbl>
            <c:dLbl>
              <c:idx val="1111"/>
              <c:delete val="1"/>
              <c:extLst>
                <c:ext xmlns:c15="http://schemas.microsoft.com/office/drawing/2012/chart" uri="{CE6537A1-D6FC-4f65-9D91-7224C49458BB}"/>
                <c:ext xmlns:c16="http://schemas.microsoft.com/office/drawing/2014/chart" uri="{C3380CC4-5D6E-409C-BE32-E72D297353CC}">
                  <c16:uniqueId val="{00000457-2447-4186-A191-67B568E7B8BE}"/>
                </c:ext>
              </c:extLst>
            </c:dLbl>
            <c:dLbl>
              <c:idx val="1112"/>
              <c:delete val="1"/>
              <c:extLst>
                <c:ext xmlns:c15="http://schemas.microsoft.com/office/drawing/2012/chart" uri="{CE6537A1-D6FC-4f65-9D91-7224C49458BB}"/>
                <c:ext xmlns:c16="http://schemas.microsoft.com/office/drawing/2014/chart" uri="{C3380CC4-5D6E-409C-BE32-E72D297353CC}">
                  <c16:uniqueId val="{00000458-2447-4186-A191-67B568E7B8BE}"/>
                </c:ext>
              </c:extLst>
            </c:dLbl>
            <c:dLbl>
              <c:idx val="1113"/>
              <c:delete val="1"/>
              <c:extLst>
                <c:ext xmlns:c15="http://schemas.microsoft.com/office/drawing/2012/chart" uri="{CE6537A1-D6FC-4f65-9D91-7224C49458BB}"/>
                <c:ext xmlns:c16="http://schemas.microsoft.com/office/drawing/2014/chart" uri="{C3380CC4-5D6E-409C-BE32-E72D297353CC}">
                  <c16:uniqueId val="{00000459-2447-4186-A191-67B568E7B8BE}"/>
                </c:ext>
              </c:extLst>
            </c:dLbl>
            <c:dLbl>
              <c:idx val="1114"/>
              <c:delete val="1"/>
              <c:extLst>
                <c:ext xmlns:c15="http://schemas.microsoft.com/office/drawing/2012/chart" uri="{CE6537A1-D6FC-4f65-9D91-7224C49458BB}"/>
                <c:ext xmlns:c16="http://schemas.microsoft.com/office/drawing/2014/chart" uri="{C3380CC4-5D6E-409C-BE32-E72D297353CC}">
                  <c16:uniqueId val="{0000045A-2447-4186-A191-67B568E7B8BE}"/>
                </c:ext>
              </c:extLst>
            </c:dLbl>
            <c:dLbl>
              <c:idx val="1115"/>
              <c:delete val="1"/>
              <c:extLst>
                <c:ext xmlns:c15="http://schemas.microsoft.com/office/drawing/2012/chart" uri="{CE6537A1-D6FC-4f65-9D91-7224C49458BB}"/>
                <c:ext xmlns:c16="http://schemas.microsoft.com/office/drawing/2014/chart" uri="{C3380CC4-5D6E-409C-BE32-E72D297353CC}">
                  <c16:uniqueId val="{0000045B-2447-4186-A191-67B568E7B8BE}"/>
                </c:ext>
              </c:extLst>
            </c:dLbl>
            <c:dLbl>
              <c:idx val="1116"/>
              <c:delete val="1"/>
              <c:extLst>
                <c:ext xmlns:c15="http://schemas.microsoft.com/office/drawing/2012/chart" uri="{CE6537A1-D6FC-4f65-9D91-7224C49458BB}"/>
                <c:ext xmlns:c16="http://schemas.microsoft.com/office/drawing/2014/chart" uri="{C3380CC4-5D6E-409C-BE32-E72D297353CC}">
                  <c16:uniqueId val="{0000045C-2447-4186-A191-67B568E7B8BE}"/>
                </c:ext>
              </c:extLst>
            </c:dLbl>
            <c:dLbl>
              <c:idx val="1117"/>
              <c:delete val="1"/>
              <c:extLst>
                <c:ext xmlns:c15="http://schemas.microsoft.com/office/drawing/2012/chart" uri="{CE6537A1-D6FC-4f65-9D91-7224C49458BB}"/>
                <c:ext xmlns:c16="http://schemas.microsoft.com/office/drawing/2014/chart" uri="{C3380CC4-5D6E-409C-BE32-E72D297353CC}">
                  <c16:uniqueId val="{0000045D-2447-4186-A191-67B568E7B8BE}"/>
                </c:ext>
              </c:extLst>
            </c:dLbl>
            <c:dLbl>
              <c:idx val="1118"/>
              <c:delete val="1"/>
              <c:extLst>
                <c:ext xmlns:c15="http://schemas.microsoft.com/office/drawing/2012/chart" uri="{CE6537A1-D6FC-4f65-9D91-7224C49458BB}"/>
                <c:ext xmlns:c16="http://schemas.microsoft.com/office/drawing/2014/chart" uri="{C3380CC4-5D6E-409C-BE32-E72D297353CC}">
                  <c16:uniqueId val="{0000045E-2447-4186-A191-67B568E7B8BE}"/>
                </c:ext>
              </c:extLst>
            </c:dLbl>
            <c:dLbl>
              <c:idx val="1119"/>
              <c:delete val="1"/>
              <c:extLst>
                <c:ext xmlns:c15="http://schemas.microsoft.com/office/drawing/2012/chart" uri="{CE6537A1-D6FC-4f65-9D91-7224C49458BB}"/>
                <c:ext xmlns:c16="http://schemas.microsoft.com/office/drawing/2014/chart" uri="{C3380CC4-5D6E-409C-BE32-E72D297353CC}">
                  <c16:uniqueId val="{0000045F-2447-4186-A191-67B568E7B8BE}"/>
                </c:ext>
              </c:extLst>
            </c:dLbl>
            <c:dLbl>
              <c:idx val="1120"/>
              <c:delete val="1"/>
              <c:extLst>
                <c:ext xmlns:c15="http://schemas.microsoft.com/office/drawing/2012/chart" uri="{CE6537A1-D6FC-4f65-9D91-7224C49458BB}"/>
                <c:ext xmlns:c16="http://schemas.microsoft.com/office/drawing/2014/chart" uri="{C3380CC4-5D6E-409C-BE32-E72D297353CC}">
                  <c16:uniqueId val="{00000460-2447-4186-A191-67B568E7B8BE}"/>
                </c:ext>
              </c:extLst>
            </c:dLbl>
            <c:dLbl>
              <c:idx val="1121"/>
              <c:delete val="1"/>
              <c:extLst>
                <c:ext xmlns:c15="http://schemas.microsoft.com/office/drawing/2012/chart" uri="{CE6537A1-D6FC-4f65-9D91-7224C49458BB}"/>
                <c:ext xmlns:c16="http://schemas.microsoft.com/office/drawing/2014/chart" uri="{C3380CC4-5D6E-409C-BE32-E72D297353CC}">
                  <c16:uniqueId val="{00000461-2447-4186-A191-67B568E7B8BE}"/>
                </c:ext>
              </c:extLst>
            </c:dLbl>
            <c:dLbl>
              <c:idx val="1122"/>
              <c:delete val="1"/>
              <c:extLst>
                <c:ext xmlns:c15="http://schemas.microsoft.com/office/drawing/2012/chart" uri="{CE6537A1-D6FC-4f65-9D91-7224C49458BB}"/>
                <c:ext xmlns:c16="http://schemas.microsoft.com/office/drawing/2014/chart" uri="{C3380CC4-5D6E-409C-BE32-E72D297353CC}">
                  <c16:uniqueId val="{00000462-2447-4186-A191-67B568E7B8BE}"/>
                </c:ext>
              </c:extLst>
            </c:dLbl>
            <c:dLbl>
              <c:idx val="1123"/>
              <c:delete val="1"/>
              <c:extLst>
                <c:ext xmlns:c15="http://schemas.microsoft.com/office/drawing/2012/chart" uri="{CE6537A1-D6FC-4f65-9D91-7224C49458BB}"/>
                <c:ext xmlns:c16="http://schemas.microsoft.com/office/drawing/2014/chart" uri="{C3380CC4-5D6E-409C-BE32-E72D297353CC}">
                  <c16:uniqueId val="{00000463-2447-4186-A191-67B568E7B8BE}"/>
                </c:ext>
              </c:extLst>
            </c:dLbl>
            <c:dLbl>
              <c:idx val="1124"/>
              <c:delete val="1"/>
              <c:extLst>
                <c:ext xmlns:c15="http://schemas.microsoft.com/office/drawing/2012/chart" uri="{CE6537A1-D6FC-4f65-9D91-7224C49458BB}"/>
                <c:ext xmlns:c16="http://schemas.microsoft.com/office/drawing/2014/chart" uri="{C3380CC4-5D6E-409C-BE32-E72D297353CC}">
                  <c16:uniqueId val="{00000464-2447-4186-A191-67B568E7B8BE}"/>
                </c:ext>
              </c:extLst>
            </c:dLbl>
            <c:dLbl>
              <c:idx val="1125"/>
              <c:delete val="1"/>
              <c:extLst>
                <c:ext xmlns:c15="http://schemas.microsoft.com/office/drawing/2012/chart" uri="{CE6537A1-D6FC-4f65-9D91-7224C49458BB}"/>
                <c:ext xmlns:c16="http://schemas.microsoft.com/office/drawing/2014/chart" uri="{C3380CC4-5D6E-409C-BE32-E72D297353CC}">
                  <c16:uniqueId val="{00000465-2447-4186-A191-67B568E7B8BE}"/>
                </c:ext>
              </c:extLst>
            </c:dLbl>
            <c:dLbl>
              <c:idx val="1126"/>
              <c:delete val="1"/>
              <c:extLst>
                <c:ext xmlns:c15="http://schemas.microsoft.com/office/drawing/2012/chart" uri="{CE6537A1-D6FC-4f65-9D91-7224C49458BB}"/>
                <c:ext xmlns:c16="http://schemas.microsoft.com/office/drawing/2014/chart" uri="{C3380CC4-5D6E-409C-BE32-E72D297353CC}">
                  <c16:uniqueId val="{00000466-2447-4186-A191-67B568E7B8BE}"/>
                </c:ext>
              </c:extLst>
            </c:dLbl>
            <c:dLbl>
              <c:idx val="1127"/>
              <c:delete val="1"/>
              <c:extLst>
                <c:ext xmlns:c15="http://schemas.microsoft.com/office/drawing/2012/chart" uri="{CE6537A1-D6FC-4f65-9D91-7224C49458BB}"/>
                <c:ext xmlns:c16="http://schemas.microsoft.com/office/drawing/2014/chart" uri="{C3380CC4-5D6E-409C-BE32-E72D297353CC}">
                  <c16:uniqueId val="{00000467-2447-4186-A191-67B568E7B8BE}"/>
                </c:ext>
              </c:extLst>
            </c:dLbl>
            <c:dLbl>
              <c:idx val="1128"/>
              <c:delete val="1"/>
              <c:extLst>
                <c:ext xmlns:c15="http://schemas.microsoft.com/office/drawing/2012/chart" uri="{CE6537A1-D6FC-4f65-9D91-7224C49458BB}"/>
                <c:ext xmlns:c16="http://schemas.microsoft.com/office/drawing/2014/chart" uri="{C3380CC4-5D6E-409C-BE32-E72D297353CC}">
                  <c16:uniqueId val="{00000468-2447-4186-A191-67B568E7B8BE}"/>
                </c:ext>
              </c:extLst>
            </c:dLbl>
            <c:dLbl>
              <c:idx val="1129"/>
              <c:delete val="1"/>
              <c:extLst>
                <c:ext xmlns:c15="http://schemas.microsoft.com/office/drawing/2012/chart" uri="{CE6537A1-D6FC-4f65-9D91-7224C49458BB}"/>
                <c:ext xmlns:c16="http://schemas.microsoft.com/office/drawing/2014/chart" uri="{C3380CC4-5D6E-409C-BE32-E72D297353CC}">
                  <c16:uniqueId val="{00000469-2447-4186-A191-67B568E7B8BE}"/>
                </c:ext>
              </c:extLst>
            </c:dLbl>
            <c:dLbl>
              <c:idx val="1130"/>
              <c:delete val="1"/>
              <c:extLst>
                <c:ext xmlns:c15="http://schemas.microsoft.com/office/drawing/2012/chart" uri="{CE6537A1-D6FC-4f65-9D91-7224C49458BB}"/>
                <c:ext xmlns:c16="http://schemas.microsoft.com/office/drawing/2014/chart" uri="{C3380CC4-5D6E-409C-BE32-E72D297353CC}">
                  <c16:uniqueId val="{0000046A-2447-4186-A191-67B568E7B8BE}"/>
                </c:ext>
              </c:extLst>
            </c:dLbl>
            <c:dLbl>
              <c:idx val="1131"/>
              <c:delete val="1"/>
              <c:extLst>
                <c:ext xmlns:c15="http://schemas.microsoft.com/office/drawing/2012/chart" uri="{CE6537A1-D6FC-4f65-9D91-7224C49458BB}"/>
                <c:ext xmlns:c16="http://schemas.microsoft.com/office/drawing/2014/chart" uri="{C3380CC4-5D6E-409C-BE32-E72D297353CC}">
                  <c16:uniqueId val="{0000046B-2447-4186-A191-67B568E7B8BE}"/>
                </c:ext>
              </c:extLst>
            </c:dLbl>
            <c:dLbl>
              <c:idx val="1132"/>
              <c:delete val="1"/>
              <c:extLst>
                <c:ext xmlns:c15="http://schemas.microsoft.com/office/drawing/2012/chart" uri="{CE6537A1-D6FC-4f65-9D91-7224C49458BB}"/>
                <c:ext xmlns:c16="http://schemas.microsoft.com/office/drawing/2014/chart" uri="{C3380CC4-5D6E-409C-BE32-E72D297353CC}">
                  <c16:uniqueId val="{0000046C-2447-4186-A191-67B568E7B8BE}"/>
                </c:ext>
              </c:extLst>
            </c:dLbl>
            <c:dLbl>
              <c:idx val="1133"/>
              <c:delete val="1"/>
              <c:extLst>
                <c:ext xmlns:c15="http://schemas.microsoft.com/office/drawing/2012/chart" uri="{CE6537A1-D6FC-4f65-9D91-7224C49458BB}"/>
                <c:ext xmlns:c16="http://schemas.microsoft.com/office/drawing/2014/chart" uri="{C3380CC4-5D6E-409C-BE32-E72D297353CC}">
                  <c16:uniqueId val="{0000046D-2447-4186-A191-67B568E7B8BE}"/>
                </c:ext>
              </c:extLst>
            </c:dLbl>
            <c:dLbl>
              <c:idx val="1134"/>
              <c:delete val="1"/>
              <c:extLst>
                <c:ext xmlns:c15="http://schemas.microsoft.com/office/drawing/2012/chart" uri="{CE6537A1-D6FC-4f65-9D91-7224C49458BB}"/>
                <c:ext xmlns:c16="http://schemas.microsoft.com/office/drawing/2014/chart" uri="{C3380CC4-5D6E-409C-BE32-E72D297353CC}">
                  <c16:uniqueId val="{0000046E-2447-4186-A191-67B568E7B8BE}"/>
                </c:ext>
              </c:extLst>
            </c:dLbl>
            <c:dLbl>
              <c:idx val="1135"/>
              <c:delete val="1"/>
              <c:extLst>
                <c:ext xmlns:c15="http://schemas.microsoft.com/office/drawing/2012/chart" uri="{CE6537A1-D6FC-4f65-9D91-7224C49458BB}"/>
                <c:ext xmlns:c16="http://schemas.microsoft.com/office/drawing/2014/chart" uri="{C3380CC4-5D6E-409C-BE32-E72D297353CC}">
                  <c16:uniqueId val="{0000046F-2447-4186-A191-67B568E7B8BE}"/>
                </c:ext>
              </c:extLst>
            </c:dLbl>
            <c:dLbl>
              <c:idx val="1136"/>
              <c:delete val="1"/>
              <c:extLst>
                <c:ext xmlns:c15="http://schemas.microsoft.com/office/drawing/2012/chart" uri="{CE6537A1-D6FC-4f65-9D91-7224C49458BB}"/>
                <c:ext xmlns:c16="http://schemas.microsoft.com/office/drawing/2014/chart" uri="{C3380CC4-5D6E-409C-BE32-E72D297353CC}">
                  <c16:uniqueId val="{00000470-2447-4186-A191-67B568E7B8BE}"/>
                </c:ext>
              </c:extLst>
            </c:dLbl>
            <c:dLbl>
              <c:idx val="1137"/>
              <c:delete val="1"/>
              <c:extLst>
                <c:ext xmlns:c15="http://schemas.microsoft.com/office/drawing/2012/chart" uri="{CE6537A1-D6FC-4f65-9D91-7224C49458BB}"/>
                <c:ext xmlns:c16="http://schemas.microsoft.com/office/drawing/2014/chart" uri="{C3380CC4-5D6E-409C-BE32-E72D297353CC}">
                  <c16:uniqueId val="{00000471-2447-4186-A191-67B568E7B8BE}"/>
                </c:ext>
              </c:extLst>
            </c:dLbl>
            <c:dLbl>
              <c:idx val="1138"/>
              <c:delete val="1"/>
              <c:extLst>
                <c:ext xmlns:c15="http://schemas.microsoft.com/office/drawing/2012/chart" uri="{CE6537A1-D6FC-4f65-9D91-7224C49458BB}"/>
                <c:ext xmlns:c16="http://schemas.microsoft.com/office/drawing/2014/chart" uri="{C3380CC4-5D6E-409C-BE32-E72D297353CC}">
                  <c16:uniqueId val="{00000472-2447-4186-A191-67B568E7B8BE}"/>
                </c:ext>
              </c:extLst>
            </c:dLbl>
            <c:dLbl>
              <c:idx val="1139"/>
              <c:delete val="1"/>
              <c:extLst>
                <c:ext xmlns:c15="http://schemas.microsoft.com/office/drawing/2012/chart" uri="{CE6537A1-D6FC-4f65-9D91-7224C49458BB}"/>
                <c:ext xmlns:c16="http://schemas.microsoft.com/office/drawing/2014/chart" uri="{C3380CC4-5D6E-409C-BE32-E72D297353CC}">
                  <c16:uniqueId val="{00000473-2447-4186-A191-67B568E7B8BE}"/>
                </c:ext>
              </c:extLst>
            </c:dLbl>
            <c:dLbl>
              <c:idx val="1140"/>
              <c:delete val="1"/>
              <c:extLst>
                <c:ext xmlns:c15="http://schemas.microsoft.com/office/drawing/2012/chart" uri="{CE6537A1-D6FC-4f65-9D91-7224C49458BB}"/>
                <c:ext xmlns:c16="http://schemas.microsoft.com/office/drawing/2014/chart" uri="{C3380CC4-5D6E-409C-BE32-E72D297353CC}">
                  <c16:uniqueId val="{00000474-2447-4186-A191-67B568E7B8BE}"/>
                </c:ext>
              </c:extLst>
            </c:dLbl>
            <c:dLbl>
              <c:idx val="1141"/>
              <c:delete val="1"/>
              <c:extLst>
                <c:ext xmlns:c15="http://schemas.microsoft.com/office/drawing/2012/chart" uri="{CE6537A1-D6FC-4f65-9D91-7224C49458BB}"/>
                <c:ext xmlns:c16="http://schemas.microsoft.com/office/drawing/2014/chart" uri="{C3380CC4-5D6E-409C-BE32-E72D297353CC}">
                  <c16:uniqueId val="{00000475-2447-4186-A191-67B568E7B8BE}"/>
                </c:ext>
              </c:extLst>
            </c:dLbl>
            <c:dLbl>
              <c:idx val="1142"/>
              <c:delete val="1"/>
              <c:extLst>
                <c:ext xmlns:c15="http://schemas.microsoft.com/office/drawing/2012/chart" uri="{CE6537A1-D6FC-4f65-9D91-7224C49458BB}"/>
                <c:ext xmlns:c16="http://schemas.microsoft.com/office/drawing/2014/chart" uri="{C3380CC4-5D6E-409C-BE32-E72D297353CC}">
                  <c16:uniqueId val="{00000476-2447-4186-A191-67B568E7B8BE}"/>
                </c:ext>
              </c:extLst>
            </c:dLbl>
            <c:dLbl>
              <c:idx val="1143"/>
              <c:delete val="1"/>
              <c:extLst>
                <c:ext xmlns:c15="http://schemas.microsoft.com/office/drawing/2012/chart" uri="{CE6537A1-D6FC-4f65-9D91-7224C49458BB}"/>
                <c:ext xmlns:c16="http://schemas.microsoft.com/office/drawing/2014/chart" uri="{C3380CC4-5D6E-409C-BE32-E72D297353CC}">
                  <c16:uniqueId val="{00000477-2447-4186-A191-67B568E7B8BE}"/>
                </c:ext>
              </c:extLst>
            </c:dLbl>
            <c:dLbl>
              <c:idx val="1144"/>
              <c:delete val="1"/>
              <c:extLst>
                <c:ext xmlns:c15="http://schemas.microsoft.com/office/drawing/2012/chart" uri="{CE6537A1-D6FC-4f65-9D91-7224C49458BB}"/>
                <c:ext xmlns:c16="http://schemas.microsoft.com/office/drawing/2014/chart" uri="{C3380CC4-5D6E-409C-BE32-E72D297353CC}">
                  <c16:uniqueId val="{00000478-2447-4186-A191-67B568E7B8BE}"/>
                </c:ext>
              </c:extLst>
            </c:dLbl>
            <c:dLbl>
              <c:idx val="1145"/>
              <c:delete val="1"/>
              <c:extLst>
                <c:ext xmlns:c15="http://schemas.microsoft.com/office/drawing/2012/chart" uri="{CE6537A1-D6FC-4f65-9D91-7224C49458BB}"/>
                <c:ext xmlns:c16="http://schemas.microsoft.com/office/drawing/2014/chart" uri="{C3380CC4-5D6E-409C-BE32-E72D297353CC}">
                  <c16:uniqueId val="{00000479-2447-4186-A191-67B568E7B8BE}"/>
                </c:ext>
              </c:extLst>
            </c:dLbl>
            <c:dLbl>
              <c:idx val="1146"/>
              <c:delete val="1"/>
              <c:extLst>
                <c:ext xmlns:c15="http://schemas.microsoft.com/office/drawing/2012/chart" uri="{CE6537A1-D6FC-4f65-9D91-7224C49458BB}"/>
                <c:ext xmlns:c16="http://schemas.microsoft.com/office/drawing/2014/chart" uri="{C3380CC4-5D6E-409C-BE32-E72D297353CC}">
                  <c16:uniqueId val="{0000047A-2447-4186-A191-67B568E7B8BE}"/>
                </c:ext>
              </c:extLst>
            </c:dLbl>
            <c:dLbl>
              <c:idx val="1147"/>
              <c:delete val="1"/>
              <c:extLst>
                <c:ext xmlns:c15="http://schemas.microsoft.com/office/drawing/2012/chart" uri="{CE6537A1-D6FC-4f65-9D91-7224C49458BB}"/>
                <c:ext xmlns:c16="http://schemas.microsoft.com/office/drawing/2014/chart" uri="{C3380CC4-5D6E-409C-BE32-E72D297353CC}">
                  <c16:uniqueId val="{0000047B-2447-4186-A191-67B568E7B8BE}"/>
                </c:ext>
              </c:extLst>
            </c:dLbl>
            <c:dLbl>
              <c:idx val="1148"/>
              <c:delete val="1"/>
              <c:extLst>
                <c:ext xmlns:c15="http://schemas.microsoft.com/office/drawing/2012/chart" uri="{CE6537A1-D6FC-4f65-9D91-7224C49458BB}"/>
                <c:ext xmlns:c16="http://schemas.microsoft.com/office/drawing/2014/chart" uri="{C3380CC4-5D6E-409C-BE32-E72D297353CC}">
                  <c16:uniqueId val="{0000047C-2447-4186-A191-67B568E7B8BE}"/>
                </c:ext>
              </c:extLst>
            </c:dLbl>
            <c:dLbl>
              <c:idx val="1149"/>
              <c:delete val="1"/>
              <c:extLst>
                <c:ext xmlns:c15="http://schemas.microsoft.com/office/drawing/2012/chart" uri="{CE6537A1-D6FC-4f65-9D91-7224C49458BB}"/>
                <c:ext xmlns:c16="http://schemas.microsoft.com/office/drawing/2014/chart" uri="{C3380CC4-5D6E-409C-BE32-E72D297353CC}">
                  <c16:uniqueId val="{0000047D-2447-4186-A191-67B568E7B8BE}"/>
                </c:ext>
              </c:extLst>
            </c:dLbl>
            <c:dLbl>
              <c:idx val="1150"/>
              <c:delete val="1"/>
              <c:extLst>
                <c:ext xmlns:c15="http://schemas.microsoft.com/office/drawing/2012/chart" uri="{CE6537A1-D6FC-4f65-9D91-7224C49458BB}"/>
                <c:ext xmlns:c16="http://schemas.microsoft.com/office/drawing/2014/chart" uri="{C3380CC4-5D6E-409C-BE32-E72D297353CC}">
                  <c16:uniqueId val="{0000047E-2447-4186-A191-67B568E7B8BE}"/>
                </c:ext>
              </c:extLst>
            </c:dLbl>
            <c:dLbl>
              <c:idx val="1151"/>
              <c:delete val="1"/>
              <c:extLst>
                <c:ext xmlns:c15="http://schemas.microsoft.com/office/drawing/2012/chart" uri="{CE6537A1-D6FC-4f65-9D91-7224C49458BB}"/>
                <c:ext xmlns:c16="http://schemas.microsoft.com/office/drawing/2014/chart" uri="{C3380CC4-5D6E-409C-BE32-E72D297353CC}">
                  <c16:uniqueId val="{0000047F-2447-4186-A191-67B568E7B8BE}"/>
                </c:ext>
              </c:extLst>
            </c:dLbl>
            <c:dLbl>
              <c:idx val="1152"/>
              <c:delete val="1"/>
              <c:extLst>
                <c:ext xmlns:c15="http://schemas.microsoft.com/office/drawing/2012/chart" uri="{CE6537A1-D6FC-4f65-9D91-7224C49458BB}"/>
                <c:ext xmlns:c16="http://schemas.microsoft.com/office/drawing/2014/chart" uri="{C3380CC4-5D6E-409C-BE32-E72D297353CC}">
                  <c16:uniqueId val="{00000480-2447-4186-A191-67B568E7B8BE}"/>
                </c:ext>
              </c:extLst>
            </c:dLbl>
            <c:dLbl>
              <c:idx val="1153"/>
              <c:delete val="1"/>
              <c:extLst>
                <c:ext xmlns:c15="http://schemas.microsoft.com/office/drawing/2012/chart" uri="{CE6537A1-D6FC-4f65-9D91-7224C49458BB}"/>
                <c:ext xmlns:c16="http://schemas.microsoft.com/office/drawing/2014/chart" uri="{C3380CC4-5D6E-409C-BE32-E72D297353CC}">
                  <c16:uniqueId val="{00000481-2447-4186-A191-67B568E7B8BE}"/>
                </c:ext>
              </c:extLst>
            </c:dLbl>
            <c:dLbl>
              <c:idx val="1154"/>
              <c:delete val="1"/>
              <c:extLst>
                <c:ext xmlns:c15="http://schemas.microsoft.com/office/drawing/2012/chart" uri="{CE6537A1-D6FC-4f65-9D91-7224C49458BB}"/>
                <c:ext xmlns:c16="http://schemas.microsoft.com/office/drawing/2014/chart" uri="{C3380CC4-5D6E-409C-BE32-E72D297353CC}">
                  <c16:uniqueId val="{00000482-2447-4186-A191-67B568E7B8BE}"/>
                </c:ext>
              </c:extLst>
            </c:dLbl>
            <c:dLbl>
              <c:idx val="1155"/>
              <c:delete val="1"/>
              <c:extLst>
                <c:ext xmlns:c15="http://schemas.microsoft.com/office/drawing/2012/chart" uri="{CE6537A1-D6FC-4f65-9D91-7224C49458BB}"/>
                <c:ext xmlns:c16="http://schemas.microsoft.com/office/drawing/2014/chart" uri="{C3380CC4-5D6E-409C-BE32-E72D297353CC}">
                  <c16:uniqueId val="{00000483-2447-4186-A191-67B568E7B8BE}"/>
                </c:ext>
              </c:extLst>
            </c:dLbl>
            <c:dLbl>
              <c:idx val="1156"/>
              <c:delete val="1"/>
              <c:extLst>
                <c:ext xmlns:c15="http://schemas.microsoft.com/office/drawing/2012/chart" uri="{CE6537A1-D6FC-4f65-9D91-7224C49458BB}"/>
                <c:ext xmlns:c16="http://schemas.microsoft.com/office/drawing/2014/chart" uri="{C3380CC4-5D6E-409C-BE32-E72D297353CC}">
                  <c16:uniqueId val="{00000484-2447-4186-A191-67B568E7B8BE}"/>
                </c:ext>
              </c:extLst>
            </c:dLbl>
            <c:dLbl>
              <c:idx val="1157"/>
              <c:delete val="1"/>
              <c:extLst>
                <c:ext xmlns:c15="http://schemas.microsoft.com/office/drawing/2012/chart" uri="{CE6537A1-D6FC-4f65-9D91-7224C49458BB}"/>
                <c:ext xmlns:c16="http://schemas.microsoft.com/office/drawing/2014/chart" uri="{C3380CC4-5D6E-409C-BE32-E72D297353CC}">
                  <c16:uniqueId val="{00000485-2447-4186-A191-67B568E7B8BE}"/>
                </c:ext>
              </c:extLst>
            </c:dLbl>
            <c:dLbl>
              <c:idx val="1158"/>
              <c:delete val="1"/>
              <c:extLst>
                <c:ext xmlns:c15="http://schemas.microsoft.com/office/drawing/2012/chart" uri="{CE6537A1-D6FC-4f65-9D91-7224C49458BB}"/>
                <c:ext xmlns:c16="http://schemas.microsoft.com/office/drawing/2014/chart" uri="{C3380CC4-5D6E-409C-BE32-E72D297353CC}">
                  <c16:uniqueId val="{00000486-2447-4186-A191-67B568E7B8BE}"/>
                </c:ext>
              </c:extLst>
            </c:dLbl>
            <c:dLbl>
              <c:idx val="1159"/>
              <c:delete val="1"/>
              <c:extLst>
                <c:ext xmlns:c15="http://schemas.microsoft.com/office/drawing/2012/chart" uri="{CE6537A1-D6FC-4f65-9D91-7224C49458BB}"/>
                <c:ext xmlns:c16="http://schemas.microsoft.com/office/drawing/2014/chart" uri="{C3380CC4-5D6E-409C-BE32-E72D297353CC}">
                  <c16:uniqueId val="{00000487-2447-4186-A191-67B568E7B8BE}"/>
                </c:ext>
              </c:extLst>
            </c:dLbl>
            <c:dLbl>
              <c:idx val="1160"/>
              <c:delete val="1"/>
              <c:extLst>
                <c:ext xmlns:c15="http://schemas.microsoft.com/office/drawing/2012/chart" uri="{CE6537A1-D6FC-4f65-9D91-7224C49458BB}"/>
                <c:ext xmlns:c16="http://schemas.microsoft.com/office/drawing/2014/chart" uri="{C3380CC4-5D6E-409C-BE32-E72D297353CC}">
                  <c16:uniqueId val="{00000488-2447-4186-A191-67B568E7B8BE}"/>
                </c:ext>
              </c:extLst>
            </c:dLbl>
            <c:dLbl>
              <c:idx val="1161"/>
              <c:delete val="1"/>
              <c:extLst>
                <c:ext xmlns:c15="http://schemas.microsoft.com/office/drawing/2012/chart" uri="{CE6537A1-D6FC-4f65-9D91-7224C49458BB}"/>
                <c:ext xmlns:c16="http://schemas.microsoft.com/office/drawing/2014/chart" uri="{C3380CC4-5D6E-409C-BE32-E72D297353CC}">
                  <c16:uniqueId val="{00000489-2447-4186-A191-67B568E7B8BE}"/>
                </c:ext>
              </c:extLst>
            </c:dLbl>
            <c:dLbl>
              <c:idx val="1162"/>
              <c:delete val="1"/>
              <c:extLst>
                <c:ext xmlns:c15="http://schemas.microsoft.com/office/drawing/2012/chart" uri="{CE6537A1-D6FC-4f65-9D91-7224C49458BB}"/>
                <c:ext xmlns:c16="http://schemas.microsoft.com/office/drawing/2014/chart" uri="{C3380CC4-5D6E-409C-BE32-E72D297353CC}">
                  <c16:uniqueId val="{0000048A-2447-4186-A191-67B568E7B8BE}"/>
                </c:ext>
              </c:extLst>
            </c:dLbl>
            <c:dLbl>
              <c:idx val="1163"/>
              <c:delete val="1"/>
              <c:extLst>
                <c:ext xmlns:c15="http://schemas.microsoft.com/office/drawing/2012/chart" uri="{CE6537A1-D6FC-4f65-9D91-7224C49458BB}"/>
                <c:ext xmlns:c16="http://schemas.microsoft.com/office/drawing/2014/chart" uri="{C3380CC4-5D6E-409C-BE32-E72D297353CC}">
                  <c16:uniqueId val="{0000048B-2447-4186-A191-67B568E7B8BE}"/>
                </c:ext>
              </c:extLst>
            </c:dLbl>
            <c:dLbl>
              <c:idx val="1164"/>
              <c:delete val="1"/>
              <c:extLst>
                <c:ext xmlns:c15="http://schemas.microsoft.com/office/drawing/2012/chart" uri="{CE6537A1-D6FC-4f65-9D91-7224C49458BB}"/>
                <c:ext xmlns:c16="http://schemas.microsoft.com/office/drawing/2014/chart" uri="{C3380CC4-5D6E-409C-BE32-E72D297353CC}">
                  <c16:uniqueId val="{0000048C-2447-4186-A191-67B568E7B8BE}"/>
                </c:ext>
              </c:extLst>
            </c:dLbl>
            <c:dLbl>
              <c:idx val="1165"/>
              <c:delete val="1"/>
              <c:extLst>
                <c:ext xmlns:c15="http://schemas.microsoft.com/office/drawing/2012/chart" uri="{CE6537A1-D6FC-4f65-9D91-7224C49458BB}"/>
                <c:ext xmlns:c16="http://schemas.microsoft.com/office/drawing/2014/chart" uri="{C3380CC4-5D6E-409C-BE32-E72D297353CC}">
                  <c16:uniqueId val="{0000048D-2447-4186-A191-67B568E7B8BE}"/>
                </c:ext>
              </c:extLst>
            </c:dLbl>
            <c:dLbl>
              <c:idx val="1166"/>
              <c:delete val="1"/>
              <c:extLst>
                <c:ext xmlns:c15="http://schemas.microsoft.com/office/drawing/2012/chart" uri="{CE6537A1-D6FC-4f65-9D91-7224C49458BB}"/>
                <c:ext xmlns:c16="http://schemas.microsoft.com/office/drawing/2014/chart" uri="{C3380CC4-5D6E-409C-BE32-E72D297353CC}">
                  <c16:uniqueId val="{0000048E-2447-4186-A191-67B568E7B8BE}"/>
                </c:ext>
              </c:extLst>
            </c:dLbl>
            <c:dLbl>
              <c:idx val="1167"/>
              <c:delete val="1"/>
              <c:extLst>
                <c:ext xmlns:c15="http://schemas.microsoft.com/office/drawing/2012/chart" uri="{CE6537A1-D6FC-4f65-9D91-7224C49458BB}"/>
                <c:ext xmlns:c16="http://schemas.microsoft.com/office/drawing/2014/chart" uri="{C3380CC4-5D6E-409C-BE32-E72D297353CC}">
                  <c16:uniqueId val="{0000048F-2447-4186-A191-67B568E7B8BE}"/>
                </c:ext>
              </c:extLst>
            </c:dLbl>
            <c:dLbl>
              <c:idx val="1168"/>
              <c:delete val="1"/>
              <c:extLst>
                <c:ext xmlns:c15="http://schemas.microsoft.com/office/drawing/2012/chart" uri="{CE6537A1-D6FC-4f65-9D91-7224C49458BB}"/>
                <c:ext xmlns:c16="http://schemas.microsoft.com/office/drawing/2014/chart" uri="{C3380CC4-5D6E-409C-BE32-E72D297353CC}">
                  <c16:uniqueId val="{00000490-2447-4186-A191-67B568E7B8BE}"/>
                </c:ext>
              </c:extLst>
            </c:dLbl>
            <c:dLbl>
              <c:idx val="1169"/>
              <c:delete val="1"/>
              <c:extLst>
                <c:ext xmlns:c15="http://schemas.microsoft.com/office/drawing/2012/chart" uri="{CE6537A1-D6FC-4f65-9D91-7224C49458BB}"/>
                <c:ext xmlns:c16="http://schemas.microsoft.com/office/drawing/2014/chart" uri="{C3380CC4-5D6E-409C-BE32-E72D297353CC}">
                  <c16:uniqueId val="{00000491-2447-4186-A191-67B568E7B8BE}"/>
                </c:ext>
              </c:extLst>
            </c:dLbl>
            <c:dLbl>
              <c:idx val="1170"/>
              <c:delete val="1"/>
              <c:extLst>
                <c:ext xmlns:c15="http://schemas.microsoft.com/office/drawing/2012/chart" uri="{CE6537A1-D6FC-4f65-9D91-7224C49458BB}"/>
                <c:ext xmlns:c16="http://schemas.microsoft.com/office/drawing/2014/chart" uri="{C3380CC4-5D6E-409C-BE32-E72D297353CC}">
                  <c16:uniqueId val="{00000492-2447-4186-A191-67B568E7B8BE}"/>
                </c:ext>
              </c:extLst>
            </c:dLbl>
            <c:dLbl>
              <c:idx val="1171"/>
              <c:delete val="1"/>
              <c:extLst>
                <c:ext xmlns:c15="http://schemas.microsoft.com/office/drawing/2012/chart" uri="{CE6537A1-D6FC-4f65-9D91-7224C49458BB}"/>
                <c:ext xmlns:c16="http://schemas.microsoft.com/office/drawing/2014/chart" uri="{C3380CC4-5D6E-409C-BE32-E72D297353CC}">
                  <c16:uniqueId val="{00000493-2447-4186-A191-67B568E7B8BE}"/>
                </c:ext>
              </c:extLst>
            </c:dLbl>
            <c:dLbl>
              <c:idx val="1172"/>
              <c:delete val="1"/>
              <c:extLst>
                <c:ext xmlns:c15="http://schemas.microsoft.com/office/drawing/2012/chart" uri="{CE6537A1-D6FC-4f65-9D91-7224C49458BB}"/>
                <c:ext xmlns:c16="http://schemas.microsoft.com/office/drawing/2014/chart" uri="{C3380CC4-5D6E-409C-BE32-E72D297353CC}">
                  <c16:uniqueId val="{00000494-2447-4186-A191-67B568E7B8BE}"/>
                </c:ext>
              </c:extLst>
            </c:dLbl>
            <c:dLbl>
              <c:idx val="1173"/>
              <c:delete val="1"/>
              <c:extLst>
                <c:ext xmlns:c15="http://schemas.microsoft.com/office/drawing/2012/chart" uri="{CE6537A1-D6FC-4f65-9D91-7224C49458BB}"/>
                <c:ext xmlns:c16="http://schemas.microsoft.com/office/drawing/2014/chart" uri="{C3380CC4-5D6E-409C-BE32-E72D297353CC}">
                  <c16:uniqueId val="{00000495-2447-4186-A191-67B568E7B8BE}"/>
                </c:ext>
              </c:extLst>
            </c:dLbl>
            <c:dLbl>
              <c:idx val="1174"/>
              <c:delete val="1"/>
              <c:extLst>
                <c:ext xmlns:c15="http://schemas.microsoft.com/office/drawing/2012/chart" uri="{CE6537A1-D6FC-4f65-9D91-7224C49458BB}"/>
                <c:ext xmlns:c16="http://schemas.microsoft.com/office/drawing/2014/chart" uri="{C3380CC4-5D6E-409C-BE32-E72D297353CC}">
                  <c16:uniqueId val="{00000496-2447-4186-A191-67B568E7B8BE}"/>
                </c:ext>
              </c:extLst>
            </c:dLbl>
            <c:dLbl>
              <c:idx val="1175"/>
              <c:delete val="1"/>
              <c:extLst>
                <c:ext xmlns:c15="http://schemas.microsoft.com/office/drawing/2012/chart" uri="{CE6537A1-D6FC-4f65-9D91-7224C49458BB}"/>
                <c:ext xmlns:c16="http://schemas.microsoft.com/office/drawing/2014/chart" uri="{C3380CC4-5D6E-409C-BE32-E72D297353CC}">
                  <c16:uniqueId val="{00000497-2447-4186-A191-67B568E7B8BE}"/>
                </c:ext>
              </c:extLst>
            </c:dLbl>
            <c:dLbl>
              <c:idx val="1176"/>
              <c:delete val="1"/>
              <c:extLst>
                <c:ext xmlns:c15="http://schemas.microsoft.com/office/drawing/2012/chart" uri="{CE6537A1-D6FC-4f65-9D91-7224C49458BB}"/>
                <c:ext xmlns:c16="http://schemas.microsoft.com/office/drawing/2014/chart" uri="{C3380CC4-5D6E-409C-BE32-E72D297353CC}">
                  <c16:uniqueId val="{00000498-2447-4186-A191-67B568E7B8BE}"/>
                </c:ext>
              </c:extLst>
            </c:dLbl>
            <c:dLbl>
              <c:idx val="1177"/>
              <c:delete val="1"/>
              <c:extLst>
                <c:ext xmlns:c15="http://schemas.microsoft.com/office/drawing/2012/chart" uri="{CE6537A1-D6FC-4f65-9D91-7224C49458BB}"/>
                <c:ext xmlns:c16="http://schemas.microsoft.com/office/drawing/2014/chart" uri="{C3380CC4-5D6E-409C-BE32-E72D297353CC}">
                  <c16:uniqueId val="{00000499-2447-4186-A191-67B568E7B8BE}"/>
                </c:ext>
              </c:extLst>
            </c:dLbl>
            <c:dLbl>
              <c:idx val="1178"/>
              <c:delete val="1"/>
              <c:extLst>
                <c:ext xmlns:c15="http://schemas.microsoft.com/office/drawing/2012/chart" uri="{CE6537A1-D6FC-4f65-9D91-7224C49458BB}"/>
                <c:ext xmlns:c16="http://schemas.microsoft.com/office/drawing/2014/chart" uri="{C3380CC4-5D6E-409C-BE32-E72D297353CC}">
                  <c16:uniqueId val="{0000049A-2447-4186-A191-67B568E7B8BE}"/>
                </c:ext>
              </c:extLst>
            </c:dLbl>
            <c:dLbl>
              <c:idx val="1179"/>
              <c:delete val="1"/>
              <c:extLst>
                <c:ext xmlns:c15="http://schemas.microsoft.com/office/drawing/2012/chart" uri="{CE6537A1-D6FC-4f65-9D91-7224C49458BB}"/>
                <c:ext xmlns:c16="http://schemas.microsoft.com/office/drawing/2014/chart" uri="{C3380CC4-5D6E-409C-BE32-E72D297353CC}">
                  <c16:uniqueId val="{0000049B-2447-4186-A191-67B568E7B8BE}"/>
                </c:ext>
              </c:extLst>
            </c:dLbl>
            <c:dLbl>
              <c:idx val="1180"/>
              <c:delete val="1"/>
              <c:extLst>
                <c:ext xmlns:c15="http://schemas.microsoft.com/office/drawing/2012/chart" uri="{CE6537A1-D6FC-4f65-9D91-7224C49458BB}"/>
                <c:ext xmlns:c16="http://schemas.microsoft.com/office/drawing/2014/chart" uri="{C3380CC4-5D6E-409C-BE32-E72D297353CC}">
                  <c16:uniqueId val="{0000049C-2447-4186-A191-67B568E7B8BE}"/>
                </c:ext>
              </c:extLst>
            </c:dLbl>
            <c:dLbl>
              <c:idx val="1181"/>
              <c:delete val="1"/>
              <c:extLst>
                <c:ext xmlns:c15="http://schemas.microsoft.com/office/drawing/2012/chart" uri="{CE6537A1-D6FC-4f65-9D91-7224C49458BB}"/>
                <c:ext xmlns:c16="http://schemas.microsoft.com/office/drawing/2014/chart" uri="{C3380CC4-5D6E-409C-BE32-E72D297353CC}">
                  <c16:uniqueId val="{0000049D-2447-4186-A191-67B568E7B8BE}"/>
                </c:ext>
              </c:extLst>
            </c:dLbl>
            <c:dLbl>
              <c:idx val="1182"/>
              <c:delete val="1"/>
              <c:extLst>
                <c:ext xmlns:c15="http://schemas.microsoft.com/office/drawing/2012/chart" uri="{CE6537A1-D6FC-4f65-9D91-7224C49458BB}"/>
                <c:ext xmlns:c16="http://schemas.microsoft.com/office/drawing/2014/chart" uri="{C3380CC4-5D6E-409C-BE32-E72D297353CC}">
                  <c16:uniqueId val="{0000049E-2447-4186-A191-67B568E7B8BE}"/>
                </c:ext>
              </c:extLst>
            </c:dLbl>
            <c:dLbl>
              <c:idx val="1183"/>
              <c:delete val="1"/>
              <c:extLst>
                <c:ext xmlns:c15="http://schemas.microsoft.com/office/drawing/2012/chart" uri="{CE6537A1-D6FC-4f65-9D91-7224C49458BB}"/>
                <c:ext xmlns:c16="http://schemas.microsoft.com/office/drawing/2014/chart" uri="{C3380CC4-5D6E-409C-BE32-E72D297353CC}">
                  <c16:uniqueId val="{0000049F-2447-4186-A191-67B568E7B8BE}"/>
                </c:ext>
              </c:extLst>
            </c:dLbl>
            <c:dLbl>
              <c:idx val="1184"/>
              <c:delete val="1"/>
              <c:extLst>
                <c:ext xmlns:c15="http://schemas.microsoft.com/office/drawing/2012/chart" uri="{CE6537A1-D6FC-4f65-9D91-7224C49458BB}"/>
                <c:ext xmlns:c16="http://schemas.microsoft.com/office/drawing/2014/chart" uri="{C3380CC4-5D6E-409C-BE32-E72D297353CC}">
                  <c16:uniqueId val="{000004A0-2447-4186-A191-67B568E7B8BE}"/>
                </c:ext>
              </c:extLst>
            </c:dLbl>
            <c:dLbl>
              <c:idx val="1185"/>
              <c:delete val="1"/>
              <c:extLst>
                <c:ext xmlns:c15="http://schemas.microsoft.com/office/drawing/2012/chart" uri="{CE6537A1-D6FC-4f65-9D91-7224C49458BB}"/>
                <c:ext xmlns:c16="http://schemas.microsoft.com/office/drawing/2014/chart" uri="{C3380CC4-5D6E-409C-BE32-E72D297353CC}">
                  <c16:uniqueId val="{000004A1-2447-4186-A191-67B568E7B8BE}"/>
                </c:ext>
              </c:extLst>
            </c:dLbl>
            <c:dLbl>
              <c:idx val="1186"/>
              <c:delete val="1"/>
              <c:extLst>
                <c:ext xmlns:c15="http://schemas.microsoft.com/office/drawing/2012/chart" uri="{CE6537A1-D6FC-4f65-9D91-7224C49458BB}"/>
                <c:ext xmlns:c16="http://schemas.microsoft.com/office/drawing/2014/chart" uri="{C3380CC4-5D6E-409C-BE32-E72D297353CC}">
                  <c16:uniqueId val="{000004A2-2447-4186-A191-67B568E7B8BE}"/>
                </c:ext>
              </c:extLst>
            </c:dLbl>
            <c:dLbl>
              <c:idx val="1187"/>
              <c:delete val="1"/>
              <c:extLst>
                <c:ext xmlns:c15="http://schemas.microsoft.com/office/drawing/2012/chart" uri="{CE6537A1-D6FC-4f65-9D91-7224C49458BB}"/>
                <c:ext xmlns:c16="http://schemas.microsoft.com/office/drawing/2014/chart" uri="{C3380CC4-5D6E-409C-BE32-E72D297353CC}">
                  <c16:uniqueId val="{000004A3-2447-4186-A191-67B568E7B8BE}"/>
                </c:ext>
              </c:extLst>
            </c:dLbl>
            <c:dLbl>
              <c:idx val="1188"/>
              <c:delete val="1"/>
              <c:extLst>
                <c:ext xmlns:c15="http://schemas.microsoft.com/office/drawing/2012/chart" uri="{CE6537A1-D6FC-4f65-9D91-7224C49458BB}"/>
                <c:ext xmlns:c16="http://schemas.microsoft.com/office/drawing/2014/chart" uri="{C3380CC4-5D6E-409C-BE32-E72D297353CC}">
                  <c16:uniqueId val="{000004A4-2447-4186-A191-67B568E7B8BE}"/>
                </c:ext>
              </c:extLst>
            </c:dLbl>
            <c:dLbl>
              <c:idx val="1189"/>
              <c:delete val="1"/>
              <c:extLst>
                <c:ext xmlns:c15="http://schemas.microsoft.com/office/drawing/2012/chart" uri="{CE6537A1-D6FC-4f65-9D91-7224C49458BB}"/>
                <c:ext xmlns:c16="http://schemas.microsoft.com/office/drawing/2014/chart" uri="{C3380CC4-5D6E-409C-BE32-E72D297353CC}">
                  <c16:uniqueId val="{000004A5-2447-4186-A191-67B568E7B8BE}"/>
                </c:ext>
              </c:extLst>
            </c:dLbl>
            <c:dLbl>
              <c:idx val="1190"/>
              <c:delete val="1"/>
              <c:extLst>
                <c:ext xmlns:c15="http://schemas.microsoft.com/office/drawing/2012/chart" uri="{CE6537A1-D6FC-4f65-9D91-7224C49458BB}"/>
                <c:ext xmlns:c16="http://schemas.microsoft.com/office/drawing/2014/chart" uri="{C3380CC4-5D6E-409C-BE32-E72D297353CC}">
                  <c16:uniqueId val="{000004A6-2447-4186-A191-67B568E7B8BE}"/>
                </c:ext>
              </c:extLst>
            </c:dLbl>
            <c:dLbl>
              <c:idx val="1191"/>
              <c:delete val="1"/>
              <c:extLst>
                <c:ext xmlns:c15="http://schemas.microsoft.com/office/drawing/2012/chart" uri="{CE6537A1-D6FC-4f65-9D91-7224C49458BB}"/>
                <c:ext xmlns:c16="http://schemas.microsoft.com/office/drawing/2014/chart" uri="{C3380CC4-5D6E-409C-BE32-E72D297353CC}">
                  <c16:uniqueId val="{000004A7-2447-4186-A191-67B568E7B8BE}"/>
                </c:ext>
              </c:extLst>
            </c:dLbl>
            <c:dLbl>
              <c:idx val="1192"/>
              <c:delete val="1"/>
              <c:extLst>
                <c:ext xmlns:c15="http://schemas.microsoft.com/office/drawing/2012/chart" uri="{CE6537A1-D6FC-4f65-9D91-7224C49458BB}"/>
                <c:ext xmlns:c16="http://schemas.microsoft.com/office/drawing/2014/chart" uri="{C3380CC4-5D6E-409C-BE32-E72D297353CC}">
                  <c16:uniqueId val="{000004A8-2447-4186-A191-67B568E7B8BE}"/>
                </c:ext>
              </c:extLst>
            </c:dLbl>
            <c:dLbl>
              <c:idx val="1193"/>
              <c:delete val="1"/>
              <c:extLst>
                <c:ext xmlns:c15="http://schemas.microsoft.com/office/drawing/2012/chart" uri="{CE6537A1-D6FC-4f65-9D91-7224C49458BB}"/>
                <c:ext xmlns:c16="http://schemas.microsoft.com/office/drawing/2014/chart" uri="{C3380CC4-5D6E-409C-BE32-E72D297353CC}">
                  <c16:uniqueId val="{000004A9-2447-4186-A191-67B568E7B8BE}"/>
                </c:ext>
              </c:extLst>
            </c:dLbl>
            <c:dLbl>
              <c:idx val="1194"/>
              <c:delete val="1"/>
              <c:extLst>
                <c:ext xmlns:c15="http://schemas.microsoft.com/office/drawing/2012/chart" uri="{CE6537A1-D6FC-4f65-9D91-7224C49458BB}"/>
                <c:ext xmlns:c16="http://schemas.microsoft.com/office/drawing/2014/chart" uri="{C3380CC4-5D6E-409C-BE32-E72D297353CC}">
                  <c16:uniqueId val="{000004AA-2447-4186-A191-67B568E7B8BE}"/>
                </c:ext>
              </c:extLst>
            </c:dLbl>
            <c:dLbl>
              <c:idx val="1195"/>
              <c:delete val="1"/>
              <c:extLst>
                <c:ext xmlns:c15="http://schemas.microsoft.com/office/drawing/2012/chart" uri="{CE6537A1-D6FC-4f65-9D91-7224C49458BB}"/>
                <c:ext xmlns:c16="http://schemas.microsoft.com/office/drawing/2014/chart" uri="{C3380CC4-5D6E-409C-BE32-E72D297353CC}">
                  <c16:uniqueId val="{000004AB-2447-4186-A191-67B568E7B8BE}"/>
                </c:ext>
              </c:extLst>
            </c:dLbl>
            <c:dLbl>
              <c:idx val="1196"/>
              <c:delete val="1"/>
              <c:extLst>
                <c:ext xmlns:c15="http://schemas.microsoft.com/office/drawing/2012/chart" uri="{CE6537A1-D6FC-4f65-9D91-7224C49458BB}"/>
                <c:ext xmlns:c16="http://schemas.microsoft.com/office/drawing/2014/chart" uri="{C3380CC4-5D6E-409C-BE32-E72D297353CC}">
                  <c16:uniqueId val="{000004AC-2447-4186-A191-67B568E7B8BE}"/>
                </c:ext>
              </c:extLst>
            </c:dLbl>
            <c:dLbl>
              <c:idx val="1197"/>
              <c:delete val="1"/>
              <c:extLst>
                <c:ext xmlns:c15="http://schemas.microsoft.com/office/drawing/2012/chart" uri="{CE6537A1-D6FC-4f65-9D91-7224C49458BB}"/>
                <c:ext xmlns:c16="http://schemas.microsoft.com/office/drawing/2014/chart" uri="{C3380CC4-5D6E-409C-BE32-E72D297353CC}">
                  <c16:uniqueId val="{000004AD-2447-4186-A191-67B568E7B8BE}"/>
                </c:ext>
              </c:extLst>
            </c:dLbl>
            <c:dLbl>
              <c:idx val="1198"/>
              <c:delete val="1"/>
              <c:extLst>
                <c:ext xmlns:c15="http://schemas.microsoft.com/office/drawing/2012/chart" uri="{CE6537A1-D6FC-4f65-9D91-7224C49458BB}"/>
                <c:ext xmlns:c16="http://schemas.microsoft.com/office/drawing/2014/chart" uri="{C3380CC4-5D6E-409C-BE32-E72D297353CC}">
                  <c16:uniqueId val="{000004AE-2447-4186-A191-67B568E7B8BE}"/>
                </c:ext>
              </c:extLst>
            </c:dLbl>
            <c:dLbl>
              <c:idx val="1199"/>
              <c:delete val="1"/>
              <c:extLst>
                <c:ext xmlns:c15="http://schemas.microsoft.com/office/drawing/2012/chart" uri="{CE6537A1-D6FC-4f65-9D91-7224C49458BB}"/>
                <c:ext xmlns:c16="http://schemas.microsoft.com/office/drawing/2014/chart" uri="{C3380CC4-5D6E-409C-BE32-E72D297353CC}">
                  <c16:uniqueId val="{000004AF-2447-4186-A191-67B568E7B8BE}"/>
                </c:ext>
              </c:extLst>
            </c:dLbl>
            <c:dLbl>
              <c:idx val="1200"/>
              <c:delete val="1"/>
              <c:extLst>
                <c:ext xmlns:c15="http://schemas.microsoft.com/office/drawing/2012/chart" uri="{CE6537A1-D6FC-4f65-9D91-7224C49458BB}"/>
                <c:ext xmlns:c16="http://schemas.microsoft.com/office/drawing/2014/chart" uri="{C3380CC4-5D6E-409C-BE32-E72D297353CC}">
                  <c16:uniqueId val="{000004B0-2447-4186-A191-67B568E7B8BE}"/>
                </c:ext>
              </c:extLst>
            </c:dLbl>
            <c:dLbl>
              <c:idx val="1201"/>
              <c:delete val="1"/>
              <c:extLst>
                <c:ext xmlns:c15="http://schemas.microsoft.com/office/drawing/2012/chart" uri="{CE6537A1-D6FC-4f65-9D91-7224C49458BB}"/>
                <c:ext xmlns:c16="http://schemas.microsoft.com/office/drawing/2014/chart" uri="{C3380CC4-5D6E-409C-BE32-E72D297353CC}">
                  <c16:uniqueId val="{000004B1-2447-4186-A191-67B568E7B8BE}"/>
                </c:ext>
              </c:extLst>
            </c:dLbl>
            <c:dLbl>
              <c:idx val="1202"/>
              <c:delete val="1"/>
              <c:extLst>
                <c:ext xmlns:c15="http://schemas.microsoft.com/office/drawing/2012/chart" uri="{CE6537A1-D6FC-4f65-9D91-7224C49458BB}"/>
                <c:ext xmlns:c16="http://schemas.microsoft.com/office/drawing/2014/chart" uri="{C3380CC4-5D6E-409C-BE32-E72D297353CC}">
                  <c16:uniqueId val="{000004B2-2447-4186-A191-67B568E7B8BE}"/>
                </c:ext>
              </c:extLst>
            </c:dLbl>
            <c:dLbl>
              <c:idx val="1203"/>
              <c:delete val="1"/>
              <c:extLst>
                <c:ext xmlns:c15="http://schemas.microsoft.com/office/drawing/2012/chart" uri="{CE6537A1-D6FC-4f65-9D91-7224C49458BB}"/>
                <c:ext xmlns:c16="http://schemas.microsoft.com/office/drawing/2014/chart" uri="{C3380CC4-5D6E-409C-BE32-E72D297353CC}">
                  <c16:uniqueId val="{000004B3-2447-4186-A191-67B568E7B8BE}"/>
                </c:ext>
              </c:extLst>
            </c:dLbl>
            <c:dLbl>
              <c:idx val="1204"/>
              <c:delete val="1"/>
              <c:extLst>
                <c:ext xmlns:c15="http://schemas.microsoft.com/office/drawing/2012/chart" uri="{CE6537A1-D6FC-4f65-9D91-7224C49458BB}"/>
                <c:ext xmlns:c16="http://schemas.microsoft.com/office/drawing/2014/chart" uri="{C3380CC4-5D6E-409C-BE32-E72D297353CC}">
                  <c16:uniqueId val="{000004B4-2447-4186-A191-67B568E7B8BE}"/>
                </c:ext>
              </c:extLst>
            </c:dLbl>
            <c:dLbl>
              <c:idx val="1205"/>
              <c:delete val="1"/>
              <c:extLst>
                <c:ext xmlns:c15="http://schemas.microsoft.com/office/drawing/2012/chart" uri="{CE6537A1-D6FC-4f65-9D91-7224C49458BB}"/>
                <c:ext xmlns:c16="http://schemas.microsoft.com/office/drawing/2014/chart" uri="{C3380CC4-5D6E-409C-BE32-E72D297353CC}">
                  <c16:uniqueId val="{000004B5-2447-4186-A191-67B568E7B8BE}"/>
                </c:ext>
              </c:extLst>
            </c:dLbl>
            <c:dLbl>
              <c:idx val="1206"/>
              <c:delete val="1"/>
              <c:extLst>
                <c:ext xmlns:c15="http://schemas.microsoft.com/office/drawing/2012/chart" uri="{CE6537A1-D6FC-4f65-9D91-7224C49458BB}"/>
                <c:ext xmlns:c16="http://schemas.microsoft.com/office/drawing/2014/chart" uri="{C3380CC4-5D6E-409C-BE32-E72D297353CC}">
                  <c16:uniqueId val="{000004B6-2447-4186-A191-67B568E7B8BE}"/>
                </c:ext>
              </c:extLst>
            </c:dLbl>
            <c:dLbl>
              <c:idx val="1207"/>
              <c:delete val="1"/>
              <c:extLst>
                <c:ext xmlns:c15="http://schemas.microsoft.com/office/drawing/2012/chart" uri="{CE6537A1-D6FC-4f65-9D91-7224C49458BB}"/>
                <c:ext xmlns:c16="http://schemas.microsoft.com/office/drawing/2014/chart" uri="{C3380CC4-5D6E-409C-BE32-E72D297353CC}">
                  <c16:uniqueId val="{000004B7-2447-4186-A191-67B568E7B8BE}"/>
                </c:ext>
              </c:extLst>
            </c:dLbl>
            <c:dLbl>
              <c:idx val="1208"/>
              <c:delete val="1"/>
              <c:extLst>
                <c:ext xmlns:c15="http://schemas.microsoft.com/office/drawing/2012/chart" uri="{CE6537A1-D6FC-4f65-9D91-7224C49458BB}"/>
                <c:ext xmlns:c16="http://schemas.microsoft.com/office/drawing/2014/chart" uri="{C3380CC4-5D6E-409C-BE32-E72D297353CC}">
                  <c16:uniqueId val="{000004B8-2447-4186-A191-67B568E7B8BE}"/>
                </c:ext>
              </c:extLst>
            </c:dLbl>
            <c:dLbl>
              <c:idx val="1209"/>
              <c:delete val="1"/>
              <c:extLst>
                <c:ext xmlns:c15="http://schemas.microsoft.com/office/drawing/2012/chart" uri="{CE6537A1-D6FC-4f65-9D91-7224C49458BB}"/>
                <c:ext xmlns:c16="http://schemas.microsoft.com/office/drawing/2014/chart" uri="{C3380CC4-5D6E-409C-BE32-E72D297353CC}">
                  <c16:uniqueId val="{000004B9-2447-4186-A191-67B568E7B8BE}"/>
                </c:ext>
              </c:extLst>
            </c:dLbl>
            <c:dLbl>
              <c:idx val="1210"/>
              <c:delete val="1"/>
              <c:extLst>
                <c:ext xmlns:c15="http://schemas.microsoft.com/office/drawing/2012/chart" uri="{CE6537A1-D6FC-4f65-9D91-7224C49458BB}"/>
                <c:ext xmlns:c16="http://schemas.microsoft.com/office/drawing/2014/chart" uri="{C3380CC4-5D6E-409C-BE32-E72D297353CC}">
                  <c16:uniqueId val="{000004BA-2447-4186-A191-67B568E7B8BE}"/>
                </c:ext>
              </c:extLst>
            </c:dLbl>
            <c:dLbl>
              <c:idx val="1211"/>
              <c:delete val="1"/>
              <c:extLst>
                <c:ext xmlns:c15="http://schemas.microsoft.com/office/drawing/2012/chart" uri="{CE6537A1-D6FC-4f65-9D91-7224C49458BB}"/>
                <c:ext xmlns:c16="http://schemas.microsoft.com/office/drawing/2014/chart" uri="{C3380CC4-5D6E-409C-BE32-E72D297353CC}">
                  <c16:uniqueId val="{000004BB-2447-4186-A191-67B568E7B8BE}"/>
                </c:ext>
              </c:extLst>
            </c:dLbl>
            <c:dLbl>
              <c:idx val="1212"/>
              <c:delete val="1"/>
              <c:extLst>
                <c:ext xmlns:c15="http://schemas.microsoft.com/office/drawing/2012/chart" uri="{CE6537A1-D6FC-4f65-9D91-7224C49458BB}"/>
                <c:ext xmlns:c16="http://schemas.microsoft.com/office/drawing/2014/chart" uri="{C3380CC4-5D6E-409C-BE32-E72D297353CC}">
                  <c16:uniqueId val="{000004BC-2447-4186-A191-67B568E7B8BE}"/>
                </c:ext>
              </c:extLst>
            </c:dLbl>
            <c:dLbl>
              <c:idx val="1213"/>
              <c:delete val="1"/>
              <c:extLst>
                <c:ext xmlns:c15="http://schemas.microsoft.com/office/drawing/2012/chart" uri="{CE6537A1-D6FC-4f65-9D91-7224C49458BB}"/>
                <c:ext xmlns:c16="http://schemas.microsoft.com/office/drawing/2014/chart" uri="{C3380CC4-5D6E-409C-BE32-E72D297353CC}">
                  <c16:uniqueId val="{000004BD-2447-4186-A191-67B568E7B8BE}"/>
                </c:ext>
              </c:extLst>
            </c:dLbl>
            <c:dLbl>
              <c:idx val="1214"/>
              <c:delete val="1"/>
              <c:extLst>
                <c:ext xmlns:c15="http://schemas.microsoft.com/office/drawing/2012/chart" uri="{CE6537A1-D6FC-4f65-9D91-7224C49458BB}"/>
                <c:ext xmlns:c16="http://schemas.microsoft.com/office/drawing/2014/chart" uri="{C3380CC4-5D6E-409C-BE32-E72D297353CC}">
                  <c16:uniqueId val="{000004BE-2447-4186-A191-67B568E7B8BE}"/>
                </c:ext>
              </c:extLst>
            </c:dLbl>
            <c:dLbl>
              <c:idx val="1215"/>
              <c:delete val="1"/>
              <c:extLst>
                <c:ext xmlns:c15="http://schemas.microsoft.com/office/drawing/2012/chart" uri="{CE6537A1-D6FC-4f65-9D91-7224C49458BB}"/>
                <c:ext xmlns:c16="http://schemas.microsoft.com/office/drawing/2014/chart" uri="{C3380CC4-5D6E-409C-BE32-E72D297353CC}">
                  <c16:uniqueId val="{000004BF-2447-4186-A191-67B568E7B8BE}"/>
                </c:ext>
              </c:extLst>
            </c:dLbl>
            <c:dLbl>
              <c:idx val="1216"/>
              <c:delete val="1"/>
              <c:extLst>
                <c:ext xmlns:c15="http://schemas.microsoft.com/office/drawing/2012/chart" uri="{CE6537A1-D6FC-4f65-9D91-7224C49458BB}"/>
                <c:ext xmlns:c16="http://schemas.microsoft.com/office/drawing/2014/chart" uri="{C3380CC4-5D6E-409C-BE32-E72D297353CC}">
                  <c16:uniqueId val="{000004C0-2447-4186-A191-67B568E7B8BE}"/>
                </c:ext>
              </c:extLst>
            </c:dLbl>
            <c:dLbl>
              <c:idx val="1217"/>
              <c:delete val="1"/>
              <c:extLst>
                <c:ext xmlns:c15="http://schemas.microsoft.com/office/drawing/2012/chart" uri="{CE6537A1-D6FC-4f65-9D91-7224C49458BB}"/>
                <c:ext xmlns:c16="http://schemas.microsoft.com/office/drawing/2014/chart" uri="{C3380CC4-5D6E-409C-BE32-E72D297353CC}">
                  <c16:uniqueId val="{000004C1-2447-4186-A191-67B568E7B8BE}"/>
                </c:ext>
              </c:extLst>
            </c:dLbl>
            <c:dLbl>
              <c:idx val="1218"/>
              <c:delete val="1"/>
              <c:extLst>
                <c:ext xmlns:c15="http://schemas.microsoft.com/office/drawing/2012/chart" uri="{CE6537A1-D6FC-4f65-9D91-7224C49458BB}"/>
                <c:ext xmlns:c16="http://schemas.microsoft.com/office/drawing/2014/chart" uri="{C3380CC4-5D6E-409C-BE32-E72D297353CC}">
                  <c16:uniqueId val="{000004C2-2447-4186-A191-67B568E7B8BE}"/>
                </c:ext>
              </c:extLst>
            </c:dLbl>
            <c:dLbl>
              <c:idx val="1219"/>
              <c:delete val="1"/>
              <c:extLst>
                <c:ext xmlns:c15="http://schemas.microsoft.com/office/drawing/2012/chart" uri="{CE6537A1-D6FC-4f65-9D91-7224C49458BB}"/>
                <c:ext xmlns:c16="http://schemas.microsoft.com/office/drawing/2014/chart" uri="{C3380CC4-5D6E-409C-BE32-E72D297353CC}">
                  <c16:uniqueId val="{000004C3-2447-4186-A191-67B568E7B8BE}"/>
                </c:ext>
              </c:extLst>
            </c:dLbl>
            <c:dLbl>
              <c:idx val="1220"/>
              <c:delete val="1"/>
              <c:extLst>
                <c:ext xmlns:c15="http://schemas.microsoft.com/office/drawing/2012/chart" uri="{CE6537A1-D6FC-4f65-9D91-7224C49458BB}"/>
                <c:ext xmlns:c16="http://schemas.microsoft.com/office/drawing/2014/chart" uri="{C3380CC4-5D6E-409C-BE32-E72D297353CC}">
                  <c16:uniqueId val="{000004C4-2447-4186-A191-67B568E7B8BE}"/>
                </c:ext>
              </c:extLst>
            </c:dLbl>
            <c:dLbl>
              <c:idx val="1221"/>
              <c:delete val="1"/>
              <c:extLst>
                <c:ext xmlns:c15="http://schemas.microsoft.com/office/drawing/2012/chart" uri="{CE6537A1-D6FC-4f65-9D91-7224C49458BB}"/>
                <c:ext xmlns:c16="http://schemas.microsoft.com/office/drawing/2014/chart" uri="{C3380CC4-5D6E-409C-BE32-E72D297353CC}">
                  <c16:uniqueId val="{000004C5-2447-4186-A191-67B568E7B8BE}"/>
                </c:ext>
              </c:extLst>
            </c:dLbl>
            <c:dLbl>
              <c:idx val="1222"/>
              <c:delete val="1"/>
              <c:extLst>
                <c:ext xmlns:c15="http://schemas.microsoft.com/office/drawing/2012/chart" uri="{CE6537A1-D6FC-4f65-9D91-7224C49458BB}"/>
                <c:ext xmlns:c16="http://schemas.microsoft.com/office/drawing/2014/chart" uri="{C3380CC4-5D6E-409C-BE32-E72D297353CC}">
                  <c16:uniqueId val="{000004C6-2447-4186-A191-67B568E7B8BE}"/>
                </c:ext>
              </c:extLst>
            </c:dLbl>
            <c:dLbl>
              <c:idx val="1223"/>
              <c:delete val="1"/>
              <c:extLst>
                <c:ext xmlns:c15="http://schemas.microsoft.com/office/drawing/2012/chart" uri="{CE6537A1-D6FC-4f65-9D91-7224C49458BB}"/>
                <c:ext xmlns:c16="http://schemas.microsoft.com/office/drawing/2014/chart" uri="{C3380CC4-5D6E-409C-BE32-E72D297353CC}">
                  <c16:uniqueId val="{000004C7-2447-4186-A191-67B568E7B8BE}"/>
                </c:ext>
              </c:extLst>
            </c:dLbl>
            <c:dLbl>
              <c:idx val="1224"/>
              <c:delete val="1"/>
              <c:extLst>
                <c:ext xmlns:c15="http://schemas.microsoft.com/office/drawing/2012/chart" uri="{CE6537A1-D6FC-4f65-9D91-7224C49458BB}"/>
                <c:ext xmlns:c16="http://schemas.microsoft.com/office/drawing/2014/chart" uri="{C3380CC4-5D6E-409C-BE32-E72D297353CC}">
                  <c16:uniqueId val="{000004C8-2447-4186-A191-67B568E7B8BE}"/>
                </c:ext>
              </c:extLst>
            </c:dLbl>
            <c:dLbl>
              <c:idx val="1225"/>
              <c:delete val="1"/>
              <c:extLst>
                <c:ext xmlns:c15="http://schemas.microsoft.com/office/drawing/2012/chart" uri="{CE6537A1-D6FC-4f65-9D91-7224C49458BB}"/>
                <c:ext xmlns:c16="http://schemas.microsoft.com/office/drawing/2014/chart" uri="{C3380CC4-5D6E-409C-BE32-E72D297353CC}">
                  <c16:uniqueId val="{000004C9-2447-4186-A191-67B568E7B8BE}"/>
                </c:ext>
              </c:extLst>
            </c:dLbl>
            <c:dLbl>
              <c:idx val="1226"/>
              <c:delete val="1"/>
              <c:extLst>
                <c:ext xmlns:c15="http://schemas.microsoft.com/office/drawing/2012/chart" uri="{CE6537A1-D6FC-4f65-9D91-7224C49458BB}"/>
                <c:ext xmlns:c16="http://schemas.microsoft.com/office/drawing/2014/chart" uri="{C3380CC4-5D6E-409C-BE32-E72D297353CC}">
                  <c16:uniqueId val="{000004CA-2447-4186-A191-67B568E7B8BE}"/>
                </c:ext>
              </c:extLst>
            </c:dLbl>
            <c:dLbl>
              <c:idx val="1227"/>
              <c:delete val="1"/>
              <c:extLst>
                <c:ext xmlns:c15="http://schemas.microsoft.com/office/drawing/2012/chart" uri="{CE6537A1-D6FC-4f65-9D91-7224C49458BB}"/>
                <c:ext xmlns:c16="http://schemas.microsoft.com/office/drawing/2014/chart" uri="{C3380CC4-5D6E-409C-BE32-E72D297353CC}">
                  <c16:uniqueId val="{000004CB-2447-4186-A191-67B568E7B8BE}"/>
                </c:ext>
              </c:extLst>
            </c:dLbl>
            <c:dLbl>
              <c:idx val="1228"/>
              <c:delete val="1"/>
              <c:extLst>
                <c:ext xmlns:c15="http://schemas.microsoft.com/office/drawing/2012/chart" uri="{CE6537A1-D6FC-4f65-9D91-7224C49458BB}"/>
                <c:ext xmlns:c16="http://schemas.microsoft.com/office/drawing/2014/chart" uri="{C3380CC4-5D6E-409C-BE32-E72D297353CC}">
                  <c16:uniqueId val="{000004CC-2447-4186-A191-67B568E7B8BE}"/>
                </c:ext>
              </c:extLst>
            </c:dLbl>
            <c:dLbl>
              <c:idx val="1229"/>
              <c:delete val="1"/>
              <c:extLst>
                <c:ext xmlns:c15="http://schemas.microsoft.com/office/drawing/2012/chart" uri="{CE6537A1-D6FC-4f65-9D91-7224C49458BB}"/>
                <c:ext xmlns:c16="http://schemas.microsoft.com/office/drawing/2014/chart" uri="{C3380CC4-5D6E-409C-BE32-E72D297353CC}">
                  <c16:uniqueId val="{000004CD-2447-4186-A191-67B568E7B8BE}"/>
                </c:ext>
              </c:extLst>
            </c:dLbl>
            <c:dLbl>
              <c:idx val="1230"/>
              <c:delete val="1"/>
              <c:extLst>
                <c:ext xmlns:c15="http://schemas.microsoft.com/office/drawing/2012/chart" uri="{CE6537A1-D6FC-4f65-9D91-7224C49458BB}"/>
                <c:ext xmlns:c16="http://schemas.microsoft.com/office/drawing/2014/chart" uri="{C3380CC4-5D6E-409C-BE32-E72D297353CC}">
                  <c16:uniqueId val="{000004CE-2447-4186-A191-67B568E7B8BE}"/>
                </c:ext>
              </c:extLst>
            </c:dLbl>
            <c:dLbl>
              <c:idx val="1231"/>
              <c:delete val="1"/>
              <c:extLst>
                <c:ext xmlns:c15="http://schemas.microsoft.com/office/drawing/2012/chart" uri="{CE6537A1-D6FC-4f65-9D91-7224C49458BB}"/>
                <c:ext xmlns:c16="http://schemas.microsoft.com/office/drawing/2014/chart" uri="{C3380CC4-5D6E-409C-BE32-E72D297353CC}">
                  <c16:uniqueId val="{000004CF-2447-4186-A191-67B568E7B8BE}"/>
                </c:ext>
              </c:extLst>
            </c:dLbl>
            <c:dLbl>
              <c:idx val="1232"/>
              <c:delete val="1"/>
              <c:extLst>
                <c:ext xmlns:c15="http://schemas.microsoft.com/office/drawing/2012/chart" uri="{CE6537A1-D6FC-4f65-9D91-7224C49458BB}"/>
                <c:ext xmlns:c16="http://schemas.microsoft.com/office/drawing/2014/chart" uri="{C3380CC4-5D6E-409C-BE32-E72D297353CC}">
                  <c16:uniqueId val="{000004D0-2447-4186-A191-67B568E7B8BE}"/>
                </c:ext>
              </c:extLst>
            </c:dLbl>
            <c:dLbl>
              <c:idx val="1233"/>
              <c:delete val="1"/>
              <c:extLst>
                <c:ext xmlns:c15="http://schemas.microsoft.com/office/drawing/2012/chart" uri="{CE6537A1-D6FC-4f65-9D91-7224C49458BB}"/>
                <c:ext xmlns:c16="http://schemas.microsoft.com/office/drawing/2014/chart" uri="{C3380CC4-5D6E-409C-BE32-E72D297353CC}">
                  <c16:uniqueId val="{000004D1-2447-4186-A191-67B568E7B8BE}"/>
                </c:ext>
              </c:extLst>
            </c:dLbl>
            <c:dLbl>
              <c:idx val="1234"/>
              <c:delete val="1"/>
              <c:extLst>
                <c:ext xmlns:c15="http://schemas.microsoft.com/office/drawing/2012/chart" uri="{CE6537A1-D6FC-4f65-9D91-7224C49458BB}"/>
                <c:ext xmlns:c16="http://schemas.microsoft.com/office/drawing/2014/chart" uri="{C3380CC4-5D6E-409C-BE32-E72D297353CC}">
                  <c16:uniqueId val="{000004D2-2447-4186-A191-67B568E7B8BE}"/>
                </c:ext>
              </c:extLst>
            </c:dLbl>
            <c:dLbl>
              <c:idx val="1235"/>
              <c:delete val="1"/>
              <c:extLst>
                <c:ext xmlns:c15="http://schemas.microsoft.com/office/drawing/2012/chart" uri="{CE6537A1-D6FC-4f65-9D91-7224C49458BB}"/>
                <c:ext xmlns:c16="http://schemas.microsoft.com/office/drawing/2014/chart" uri="{C3380CC4-5D6E-409C-BE32-E72D297353CC}">
                  <c16:uniqueId val="{000004D3-2447-4186-A191-67B568E7B8BE}"/>
                </c:ext>
              </c:extLst>
            </c:dLbl>
            <c:dLbl>
              <c:idx val="1236"/>
              <c:delete val="1"/>
              <c:extLst>
                <c:ext xmlns:c15="http://schemas.microsoft.com/office/drawing/2012/chart" uri="{CE6537A1-D6FC-4f65-9D91-7224C49458BB}"/>
                <c:ext xmlns:c16="http://schemas.microsoft.com/office/drawing/2014/chart" uri="{C3380CC4-5D6E-409C-BE32-E72D297353CC}">
                  <c16:uniqueId val="{000004D4-2447-4186-A191-67B568E7B8BE}"/>
                </c:ext>
              </c:extLst>
            </c:dLbl>
            <c:dLbl>
              <c:idx val="1237"/>
              <c:delete val="1"/>
              <c:extLst>
                <c:ext xmlns:c15="http://schemas.microsoft.com/office/drawing/2012/chart" uri="{CE6537A1-D6FC-4f65-9D91-7224C49458BB}"/>
                <c:ext xmlns:c16="http://schemas.microsoft.com/office/drawing/2014/chart" uri="{C3380CC4-5D6E-409C-BE32-E72D297353CC}">
                  <c16:uniqueId val="{000004D5-2447-4186-A191-67B568E7B8BE}"/>
                </c:ext>
              </c:extLst>
            </c:dLbl>
            <c:dLbl>
              <c:idx val="1238"/>
              <c:delete val="1"/>
              <c:extLst>
                <c:ext xmlns:c15="http://schemas.microsoft.com/office/drawing/2012/chart" uri="{CE6537A1-D6FC-4f65-9D91-7224C49458BB}"/>
                <c:ext xmlns:c16="http://schemas.microsoft.com/office/drawing/2014/chart" uri="{C3380CC4-5D6E-409C-BE32-E72D297353CC}">
                  <c16:uniqueId val="{000004D6-2447-4186-A191-67B568E7B8BE}"/>
                </c:ext>
              </c:extLst>
            </c:dLbl>
            <c:dLbl>
              <c:idx val="1239"/>
              <c:delete val="1"/>
              <c:extLst>
                <c:ext xmlns:c15="http://schemas.microsoft.com/office/drawing/2012/chart" uri="{CE6537A1-D6FC-4f65-9D91-7224C49458BB}"/>
                <c:ext xmlns:c16="http://schemas.microsoft.com/office/drawing/2014/chart" uri="{C3380CC4-5D6E-409C-BE32-E72D297353CC}">
                  <c16:uniqueId val="{000004D7-2447-4186-A191-67B568E7B8BE}"/>
                </c:ext>
              </c:extLst>
            </c:dLbl>
            <c:dLbl>
              <c:idx val="1240"/>
              <c:delete val="1"/>
              <c:extLst>
                <c:ext xmlns:c15="http://schemas.microsoft.com/office/drawing/2012/chart" uri="{CE6537A1-D6FC-4f65-9D91-7224C49458BB}"/>
                <c:ext xmlns:c16="http://schemas.microsoft.com/office/drawing/2014/chart" uri="{C3380CC4-5D6E-409C-BE32-E72D297353CC}">
                  <c16:uniqueId val="{000004D8-2447-4186-A191-67B568E7B8BE}"/>
                </c:ext>
              </c:extLst>
            </c:dLbl>
            <c:dLbl>
              <c:idx val="1241"/>
              <c:delete val="1"/>
              <c:extLst>
                <c:ext xmlns:c15="http://schemas.microsoft.com/office/drawing/2012/chart" uri="{CE6537A1-D6FC-4f65-9D91-7224C49458BB}"/>
                <c:ext xmlns:c16="http://schemas.microsoft.com/office/drawing/2014/chart" uri="{C3380CC4-5D6E-409C-BE32-E72D297353CC}">
                  <c16:uniqueId val="{000004D9-2447-4186-A191-67B568E7B8BE}"/>
                </c:ext>
              </c:extLst>
            </c:dLbl>
            <c:dLbl>
              <c:idx val="1242"/>
              <c:delete val="1"/>
              <c:extLst>
                <c:ext xmlns:c15="http://schemas.microsoft.com/office/drawing/2012/chart" uri="{CE6537A1-D6FC-4f65-9D91-7224C49458BB}"/>
                <c:ext xmlns:c16="http://schemas.microsoft.com/office/drawing/2014/chart" uri="{C3380CC4-5D6E-409C-BE32-E72D297353CC}">
                  <c16:uniqueId val="{000004DA-2447-4186-A191-67B568E7B8BE}"/>
                </c:ext>
              </c:extLst>
            </c:dLbl>
            <c:dLbl>
              <c:idx val="1243"/>
              <c:delete val="1"/>
              <c:extLst>
                <c:ext xmlns:c15="http://schemas.microsoft.com/office/drawing/2012/chart" uri="{CE6537A1-D6FC-4f65-9D91-7224C49458BB}"/>
                <c:ext xmlns:c16="http://schemas.microsoft.com/office/drawing/2014/chart" uri="{C3380CC4-5D6E-409C-BE32-E72D297353CC}">
                  <c16:uniqueId val="{000004DB-2447-4186-A191-67B568E7B8BE}"/>
                </c:ext>
              </c:extLst>
            </c:dLbl>
            <c:dLbl>
              <c:idx val="1244"/>
              <c:delete val="1"/>
              <c:extLst>
                <c:ext xmlns:c15="http://schemas.microsoft.com/office/drawing/2012/chart" uri="{CE6537A1-D6FC-4f65-9D91-7224C49458BB}"/>
                <c:ext xmlns:c16="http://schemas.microsoft.com/office/drawing/2014/chart" uri="{C3380CC4-5D6E-409C-BE32-E72D297353CC}">
                  <c16:uniqueId val="{000004DC-2447-4186-A191-67B568E7B8BE}"/>
                </c:ext>
              </c:extLst>
            </c:dLbl>
            <c:dLbl>
              <c:idx val="1245"/>
              <c:delete val="1"/>
              <c:extLst>
                <c:ext xmlns:c15="http://schemas.microsoft.com/office/drawing/2012/chart" uri="{CE6537A1-D6FC-4f65-9D91-7224C49458BB}"/>
                <c:ext xmlns:c16="http://schemas.microsoft.com/office/drawing/2014/chart" uri="{C3380CC4-5D6E-409C-BE32-E72D297353CC}">
                  <c16:uniqueId val="{000004DD-2447-4186-A191-67B568E7B8BE}"/>
                </c:ext>
              </c:extLst>
            </c:dLbl>
            <c:dLbl>
              <c:idx val="1246"/>
              <c:delete val="1"/>
              <c:extLst>
                <c:ext xmlns:c15="http://schemas.microsoft.com/office/drawing/2012/chart" uri="{CE6537A1-D6FC-4f65-9D91-7224C49458BB}"/>
                <c:ext xmlns:c16="http://schemas.microsoft.com/office/drawing/2014/chart" uri="{C3380CC4-5D6E-409C-BE32-E72D297353CC}">
                  <c16:uniqueId val="{000004DE-2447-4186-A191-67B568E7B8BE}"/>
                </c:ext>
              </c:extLst>
            </c:dLbl>
            <c:dLbl>
              <c:idx val="1247"/>
              <c:delete val="1"/>
              <c:extLst>
                <c:ext xmlns:c15="http://schemas.microsoft.com/office/drawing/2012/chart" uri="{CE6537A1-D6FC-4f65-9D91-7224C49458BB}"/>
                <c:ext xmlns:c16="http://schemas.microsoft.com/office/drawing/2014/chart" uri="{C3380CC4-5D6E-409C-BE32-E72D297353CC}">
                  <c16:uniqueId val="{000004DF-2447-4186-A191-67B568E7B8BE}"/>
                </c:ext>
              </c:extLst>
            </c:dLbl>
            <c:dLbl>
              <c:idx val="1248"/>
              <c:delete val="1"/>
              <c:extLst>
                <c:ext xmlns:c15="http://schemas.microsoft.com/office/drawing/2012/chart" uri="{CE6537A1-D6FC-4f65-9D91-7224C49458BB}"/>
                <c:ext xmlns:c16="http://schemas.microsoft.com/office/drawing/2014/chart" uri="{C3380CC4-5D6E-409C-BE32-E72D297353CC}">
                  <c16:uniqueId val="{000004E0-2447-4186-A191-67B568E7B8BE}"/>
                </c:ext>
              </c:extLst>
            </c:dLbl>
            <c:dLbl>
              <c:idx val="1249"/>
              <c:delete val="1"/>
              <c:extLst>
                <c:ext xmlns:c15="http://schemas.microsoft.com/office/drawing/2012/chart" uri="{CE6537A1-D6FC-4f65-9D91-7224C49458BB}"/>
                <c:ext xmlns:c16="http://schemas.microsoft.com/office/drawing/2014/chart" uri="{C3380CC4-5D6E-409C-BE32-E72D297353CC}">
                  <c16:uniqueId val="{000004E1-2447-4186-A191-67B568E7B8BE}"/>
                </c:ext>
              </c:extLst>
            </c:dLbl>
            <c:dLbl>
              <c:idx val="1250"/>
              <c:delete val="1"/>
              <c:extLst>
                <c:ext xmlns:c15="http://schemas.microsoft.com/office/drawing/2012/chart" uri="{CE6537A1-D6FC-4f65-9D91-7224C49458BB}"/>
                <c:ext xmlns:c16="http://schemas.microsoft.com/office/drawing/2014/chart" uri="{C3380CC4-5D6E-409C-BE32-E72D297353CC}">
                  <c16:uniqueId val="{000004E2-2447-4186-A191-67B568E7B8BE}"/>
                </c:ext>
              </c:extLst>
            </c:dLbl>
            <c:dLbl>
              <c:idx val="1251"/>
              <c:delete val="1"/>
              <c:extLst>
                <c:ext xmlns:c15="http://schemas.microsoft.com/office/drawing/2012/chart" uri="{CE6537A1-D6FC-4f65-9D91-7224C49458BB}"/>
                <c:ext xmlns:c16="http://schemas.microsoft.com/office/drawing/2014/chart" uri="{C3380CC4-5D6E-409C-BE32-E72D297353CC}">
                  <c16:uniqueId val="{000004E3-2447-4186-A191-67B568E7B8BE}"/>
                </c:ext>
              </c:extLst>
            </c:dLbl>
            <c:dLbl>
              <c:idx val="1252"/>
              <c:delete val="1"/>
              <c:extLst>
                <c:ext xmlns:c15="http://schemas.microsoft.com/office/drawing/2012/chart" uri="{CE6537A1-D6FC-4f65-9D91-7224C49458BB}"/>
                <c:ext xmlns:c16="http://schemas.microsoft.com/office/drawing/2014/chart" uri="{C3380CC4-5D6E-409C-BE32-E72D297353CC}">
                  <c16:uniqueId val="{000004E4-2447-4186-A191-67B568E7B8BE}"/>
                </c:ext>
              </c:extLst>
            </c:dLbl>
            <c:dLbl>
              <c:idx val="1253"/>
              <c:delete val="1"/>
              <c:extLst>
                <c:ext xmlns:c15="http://schemas.microsoft.com/office/drawing/2012/chart" uri="{CE6537A1-D6FC-4f65-9D91-7224C49458BB}"/>
                <c:ext xmlns:c16="http://schemas.microsoft.com/office/drawing/2014/chart" uri="{C3380CC4-5D6E-409C-BE32-E72D297353CC}">
                  <c16:uniqueId val="{000004E5-2447-4186-A191-67B568E7B8BE}"/>
                </c:ext>
              </c:extLst>
            </c:dLbl>
            <c:dLbl>
              <c:idx val="1254"/>
              <c:delete val="1"/>
              <c:extLst>
                <c:ext xmlns:c15="http://schemas.microsoft.com/office/drawing/2012/chart" uri="{CE6537A1-D6FC-4f65-9D91-7224C49458BB}"/>
                <c:ext xmlns:c16="http://schemas.microsoft.com/office/drawing/2014/chart" uri="{C3380CC4-5D6E-409C-BE32-E72D297353CC}">
                  <c16:uniqueId val="{000004E6-2447-4186-A191-67B568E7B8BE}"/>
                </c:ext>
              </c:extLst>
            </c:dLbl>
            <c:dLbl>
              <c:idx val="1255"/>
              <c:delete val="1"/>
              <c:extLst>
                <c:ext xmlns:c15="http://schemas.microsoft.com/office/drawing/2012/chart" uri="{CE6537A1-D6FC-4f65-9D91-7224C49458BB}"/>
                <c:ext xmlns:c16="http://schemas.microsoft.com/office/drawing/2014/chart" uri="{C3380CC4-5D6E-409C-BE32-E72D297353CC}">
                  <c16:uniqueId val="{000004E7-2447-4186-A191-67B568E7B8BE}"/>
                </c:ext>
              </c:extLst>
            </c:dLbl>
            <c:dLbl>
              <c:idx val="1256"/>
              <c:delete val="1"/>
              <c:extLst>
                <c:ext xmlns:c15="http://schemas.microsoft.com/office/drawing/2012/chart" uri="{CE6537A1-D6FC-4f65-9D91-7224C49458BB}"/>
                <c:ext xmlns:c16="http://schemas.microsoft.com/office/drawing/2014/chart" uri="{C3380CC4-5D6E-409C-BE32-E72D297353CC}">
                  <c16:uniqueId val="{000004E8-2447-4186-A191-67B568E7B8BE}"/>
                </c:ext>
              </c:extLst>
            </c:dLbl>
            <c:dLbl>
              <c:idx val="1257"/>
              <c:delete val="1"/>
              <c:extLst>
                <c:ext xmlns:c15="http://schemas.microsoft.com/office/drawing/2012/chart" uri="{CE6537A1-D6FC-4f65-9D91-7224C49458BB}"/>
                <c:ext xmlns:c16="http://schemas.microsoft.com/office/drawing/2014/chart" uri="{C3380CC4-5D6E-409C-BE32-E72D297353CC}">
                  <c16:uniqueId val="{000004E9-2447-4186-A191-67B568E7B8BE}"/>
                </c:ext>
              </c:extLst>
            </c:dLbl>
            <c:dLbl>
              <c:idx val="1258"/>
              <c:delete val="1"/>
              <c:extLst>
                <c:ext xmlns:c15="http://schemas.microsoft.com/office/drawing/2012/chart" uri="{CE6537A1-D6FC-4f65-9D91-7224C49458BB}"/>
                <c:ext xmlns:c16="http://schemas.microsoft.com/office/drawing/2014/chart" uri="{C3380CC4-5D6E-409C-BE32-E72D297353CC}">
                  <c16:uniqueId val="{000004EA-2447-4186-A191-67B568E7B8BE}"/>
                </c:ext>
              </c:extLst>
            </c:dLbl>
            <c:dLbl>
              <c:idx val="1259"/>
              <c:delete val="1"/>
              <c:extLst>
                <c:ext xmlns:c15="http://schemas.microsoft.com/office/drawing/2012/chart" uri="{CE6537A1-D6FC-4f65-9D91-7224C49458BB}"/>
                <c:ext xmlns:c16="http://schemas.microsoft.com/office/drawing/2014/chart" uri="{C3380CC4-5D6E-409C-BE32-E72D297353CC}">
                  <c16:uniqueId val="{000004EB-2447-4186-A191-67B568E7B8BE}"/>
                </c:ext>
              </c:extLst>
            </c:dLbl>
            <c:dLbl>
              <c:idx val="1260"/>
              <c:delete val="1"/>
              <c:extLst>
                <c:ext xmlns:c15="http://schemas.microsoft.com/office/drawing/2012/chart" uri="{CE6537A1-D6FC-4f65-9D91-7224C49458BB}"/>
                <c:ext xmlns:c16="http://schemas.microsoft.com/office/drawing/2014/chart" uri="{C3380CC4-5D6E-409C-BE32-E72D297353CC}">
                  <c16:uniqueId val="{000004EC-2447-4186-A191-67B568E7B8BE}"/>
                </c:ext>
              </c:extLst>
            </c:dLbl>
            <c:dLbl>
              <c:idx val="1261"/>
              <c:delete val="1"/>
              <c:extLst>
                <c:ext xmlns:c15="http://schemas.microsoft.com/office/drawing/2012/chart" uri="{CE6537A1-D6FC-4f65-9D91-7224C49458BB}"/>
                <c:ext xmlns:c16="http://schemas.microsoft.com/office/drawing/2014/chart" uri="{C3380CC4-5D6E-409C-BE32-E72D297353CC}">
                  <c16:uniqueId val="{000004ED-2447-4186-A191-67B568E7B8BE}"/>
                </c:ext>
              </c:extLst>
            </c:dLbl>
            <c:dLbl>
              <c:idx val="1262"/>
              <c:delete val="1"/>
              <c:extLst>
                <c:ext xmlns:c15="http://schemas.microsoft.com/office/drawing/2012/chart" uri="{CE6537A1-D6FC-4f65-9D91-7224C49458BB}"/>
                <c:ext xmlns:c16="http://schemas.microsoft.com/office/drawing/2014/chart" uri="{C3380CC4-5D6E-409C-BE32-E72D297353CC}">
                  <c16:uniqueId val="{000004EE-2447-4186-A191-67B568E7B8BE}"/>
                </c:ext>
              </c:extLst>
            </c:dLbl>
            <c:dLbl>
              <c:idx val="1263"/>
              <c:delete val="1"/>
              <c:extLst>
                <c:ext xmlns:c15="http://schemas.microsoft.com/office/drawing/2012/chart" uri="{CE6537A1-D6FC-4f65-9D91-7224C49458BB}"/>
                <c:ext xmlns:c16="http://schemas.microsoft.com/office/drawing/2014/chart" uri="{C3380CC4-5D6E-409C-BE32-E72D297353CC}">
                  <c16:uniqueId val="{000004EF-2447-4186-A191-67B568E7B8BE}"/>
                </c:ext>
              </c:extLst>
            </c:dLbl>
            <c:dLbl>
              <c:idx val="1264"/>
              <c:delete val="1"/>
              <c:extLst>
                <c:ext xmlns:c15="http://schemas.microsoft.com/office/drawing/2012/chart" uri="{CE6537A1-D6FC-4f65-9D91-7224C49458BB}"/>
                <c:ext xmlns:c16="http://schemas.microsoft.com/office/drawing/2014/chart" uri="{C3380CC4-5D6E-409C-BE32-E72D297353CC}">
                  <c16:uniqueId val="{000004F0-2447-4186-A191-67B568E7B8BE}"/>
                </c:ext>
              </c:extLst>
            </c:dLbl>
            <c:dLbl>
              <c:idx val="1265"/>
              <c:delete val="1"/>
              <c:extLst>
                <c:ext xmlns:c15="http://schemas.microsoft.com/office/drawing/2012/chart" uri="{CE6537A1-D6FC-4f65-9D91-7224C49458BB}"/>
                <c:ext xmlns:c16="http://schemas.microsoft.com/office/drawing/2014/chart" uri="{C3380CC4-5D6E-409C-BE32-E72D297353CC}">
                  <c16:uniqueId val="{000004F1-2447-4186-A191-67B568E7B8BE}"/>
                </c:ext>
              </c:extLst>
            </c:dLbl>
            <c:dLbl>
              <c:idx val="1266"/>
              <c:delete val="1"/>
              <c:extLst>
                <c:ext xmlns:c15="http://schemas.microsoft.com/office/drawing/2012/chart" uri="{CE6537A1-D6FC-4f65-9D91-7224C49458BB}"/>
                <c:ext xmlns:c16="http://schemas.microsoft.com/office/drawing/2014/chart" uri="{C3380CC4-5D6E-409C-BE32-E72D297353CC}">
                  <c16:uniqueId val="{000004F2-2447-4186-A191-67B568E7B8BE}"/>
                </c:ext>
              </c:extLst>
            </c:dLbl>
            <c:dLbl>
              <c:idx val="1267"/>
              <c:delete val="1"/>
              <c:extLst>
                <c:ext xmlns:c15="http://schemas.microsoft.com/office/drawing/2012/chart" uri="{CE6537A1-D6FC-4f65-9D91-7224C49458BB}"/>
                <c:ext xmlns:c16="http://schemas.microsoft.com/office/drawing/2014/chart" uri="{C3380CC4-5D6E-409C-BE32-E72D297353CC}">
                  <c16:uniqueId val="{000004F3-2447-4186-A191-67B568E7B8BE}"/>
                </c:ext>
              </c:extLst>
            </c:dLbl>
            <c:dLbl>
              <c:idx val="1268"/>
              <c:delete val="1"/>
              <c:extLst>
                <c:ext xmlns:c15="http://schemas.microsoft.com/office/drawing/2012/chart" uri="{CE6537A1-D6FC-4f65-9D91-7224C49458BB}"/>
                <c:ext xmlns:c16="http://schemas.microsoft.com/office/drawing/2014/chart" uri="{C3380CC4-5D6E-409C-BE32-E72D297353CC}">
                  <c16:uniqueId val="{000004F4-2447-4186-A191-67B568E7B8BE}"/>
                </c:ext>
              </c:extLst>
            </c:dLbl>
            <c:dLbl>
              <c:idx val="1269"/>
              <c:delete val="1"/>
              <c:extLst>
                <c:ext xmlns:c15="http://schemas.microsoft.com/office/drawing/2012/chart" uri="{CE6537A1-D6FC-4f65-9D91-7224C49458BB}"/>
                <c:ext xmlns:c16="http://schemas.microsoft.com/office/drawing/2014/chart" uri="{C3380CC4-5D6E-409C-BE32-E72D297353CC}">
                  <c16:uniqueId val="{000004F5-2447-4186-A191-67B568E7B8BE}"/>
                </c:ext>
              </c:extLst>
            </c:dLbl>
            <c:dLbl>
              <c:idx val="1270"/>
              <c:delete val="1"/>
              <c:extLst>
                <c:ext xmlns:c15="http://schemas.microsoft.com/office/drawing/2012/chart" uri="{CE6537A1-D6FC-4f65-9D91-7224C49458BB}"/>
                <c:ext xmlns:c16="http://schemas.microsoft.com/office/drawing/2014/chart" uri="{C3380CC4-5D6E-409C-BE32-E72D297353CC}">
                  <c16:uniqueId val="{000004F6-2447-4186-A191-67B568E7B8BE}"/>
                </c:ext>
              </c:extLst>
            </c:dLbl>
            <c:dLbl>
              <c:idx val="1271"/>
              <c:delete val="1"/>
              <c:extLst>
                <c:ext xmlns:c15="http://schemas.microsoft.com/office/drawing/2012/chart" uri="{CE6537A1-D6FC-4f65-9D91-7224C49458BB}"/>
                <c:ext xmlns:c16="http://schemas.microsoft.com/office/drawing/2014/chart" uri="{C3380CC4-5D6E-409C-BE32-E72D297353CC}">
                  <c16:uniqueId val="{000004F7-2447-4186-A191-67B568E7B8BE}"/>
                </c:ext>
              </c:extLst>
            </c:dLbl>
            <c:dLbl>
              <c:idx val="1272"/>
              <c:delete val="1"/>
              <c:extLst>
                <c:ext xmlns:c15="http://schemas.microsoft.com/office/drawing/2012/chart" uri="{CE6537A1-D6FC-4f65-9D91-7224C49458BB}"/>
                <c:ext xmlns:c16="http://schemas.microsoft.com/office/drawing/2014/chart" uri="{C3380CC4-5D6E-409C-BE32-E72D297353CC}">
                  <c16:uniqueId val="{000004F8-2447-4186-A191-67B568E7B8BE}"/>
                </c:ext>
              </c:extLst>
            </c:dLbl>
            <c:dLbl>
              <c:idx val="1273"/>
              <c:delete val="1"/>
              <c:extLst>
                <c:ext xmlns:c15="http://schemas.microsoft.com/office/drawing/2012/chart" uri="{CE6537A1-D6FC-4f65-9D91-7224C49458BB}"/>
                <c:ext xmlns:c16="http://schemas.microsoft.com/office/drawing/2014/chart" uri="{C3380CC4-5D6E-409C-BE32-E72D297353CC}">
                  <c16:uniqueId val="{000004F9-2447-4186-A191-67B568E7B8BE}"/>
                </c:ext>
              </c:extLst>
            </c:dLbl>
            <c:dLbl>
              <c:idx val="1274"/>
              <c:delete val="1"/>
              <c:extLst>
                <c:ext xmlns:c15="http://schemas.microsoft.com/office/drawing/2012/chart" uri="{CE6537A1-D6FC-4f65-9D91-7224C49458BB}"/>
                <c:ext xmlns:c16="http://schemas.microsoft.com/office/drawing/2014/chart" uri="{C3380CC4-5D6E-409C-BE32-E72D297353CC}">
                  <c16:uniqueId val="{000004FA-2447-4186-A191-67B568E7B8BE}"/>
                </c:ext>
              </c:extLst>
            </c:dLbl>
            <c:dLbl>
              <c:idx val="1275"/>
              <c:delete val="1"/>
              <c:extLst>
                <c:ext xmlns:c15="http://schemas.microsoft.com/office/drawing/2012/chart" uri="{CE6537A1-D6FC-4f65-9D91-7224C49458BB}"/>
                <c:ext xmlns:c16="http://schemas.microsoft.com/office/drawing/2014/chart" uri="{C3380CC4-5D6E-409C-BE32-E72D297353CC}">
                  <c16:uniqueId val="{000004FB-2447-4186-A191-67B568E7B8BE}"/>
                </c:ext>
              </c:extLst>
            </c:dLbl>
            <c:dLbl>
              <c:idx val="1276"/>
              <c:delete val="1"/>
              <c:extLst>
                <c:ext xmlns:c15="http://schemas.microsoft.com/office/drawing/2012/chart" uri="{CE6537A1-D6FC-4f65-9D91-7224C49458BB}"/>
                <c:ext xmlns:c16="http://schemas.microsoft.com/office/drawing/2014/chart" uri="{C3380CC4-5D6E-409C-BE32-E72D297353CC}">
                  <c16:uniqueId val="{000004FC-2447-4186-A191-67B568E7B8BE}"/>
                </c:ext>
              </c:extLst>
            </c:dLbl>
            <c:dLbl>
              <c:idx val="1277"/>
              <c:delete val="1"/>
              <c:extLst>
                <c:ext xmlns:c15="http://schemas.microsoft.com/office/drawing/2012/chart" uri="{CE6537A1-D6FC-4f65-9D91-7224C49458BB}"/>
                <c:ext xmlns:c16="http://schemas.microsoft.com/office/drawing/2014/chart" uri="{C3380CC4-5D6E-409C-BE32-E72D297353CC}">
                  <c16:uniqueId val="{000004FD-2447-4186-A191-67B568E7B8BE}"/>
                </c:ext>
              </c:extLst>
            </c:dLbl>
            <c:dLbl>
              <c:idx val="1278"/>
              <c:delete val="1"/>
              <c:extLst>
                <c:ext xmlns:c15="http://schemas.microsoft.com/office/drawing/2012/chart" uri="{CE6537A1-D6FC-4f65-9D91-7224C49458BB}"/>
                <c:ext xmlns:c16="http://schemas.microsoft.com/office/drawing/2014/chart" uri="{C3380CC4-5D6E-409C-BE32-E72D297353CC}">
                  <c16:uniqueId val="{000004FE-2447-4186-A191-67B568E7B8BE}"/>
                </c:ext>
              </c:extLst>
            </c:dLbl>
            <c:dLbl>
              <c:idx val="1279"/>
              <c:delete val="1"/>
              <c:extLst>
                <c:ext xmlns:c15="http://schemas.microsoft.com/office/drawing/2012/chart" uri="{CE6537A1-D6FC-4f65-9D91-7224C49458BB}"/>
                <c:ext xmlns:c16="http://schemas.microsoft.com/office/drawing/2014/chart" uri="{C3380CC4-5D6E-409C-BE32-E72D297353CC}">
                  <c16:uniqueId val="{000004FF-2447-4186-A191-67B568E7B8BE}"/>
                </c:ext>
              </c:extLst>
            </c:dLbl>
            <c:dLbl>
              <c:idx val="1280"/>
              <c:delete val="1"/>
              <c:extLst>
                <c:ext xmlns:c15="http://schemas.microsoft.com/office/drawing/2012/chart" uri="{CE6537A1-D6FC-4f65-9D91-7224C49458BB}"/>
                <c:ext xmlns:c16="http://schemas.microsoft.com/office/drawing/2014/chart" uri="{C3380CC4-5D6E-409C-BE32-E72D297353CC}">
                  <c16:uniqueId val="{00000500-2447-4186-A191-67B568E7B8BE}"/>
                </c:ext>
              </c:extLst>
            </c:dLbl>
            <c:dLbl>
              <c:idx val="1281"/>
              <c:delete val="1"/>
              <c:extLst>
                <c:ext xmlns:c15="http://schemas.microsoft.com/office/drawing/2012/chart" uri="{CE6537A1-D6FC-4f65-9D91-7224C49458BB}"/>
                <c:ext xmlns:c16="http://schemas.microsoft.com/office/drawing/2014/chart" uri="{C3380CC4-5D6E-409C-BE32-E72D297353CC}">
                  <c16:uniqueId val="{00000501-2447-4186-A191-67B568E7B8BE}"/>
                </c:ext>
              </c:extLst>
            </c:dLbl>
            <c:dLbl>
              <c:idx val="1282"/>
              <c:delete val="1"/>
              <c:extLst>
                <c:ext xmlns:c15="http://schemas.microsoft.com/office/drawing/2012/chart" uri="{CE6537A1-D6FC-4f65-9D91-7224C49458BB}"/>
                <c:ext xmlns:c16="http://schemas.microsoft.com/office/drawing/2014/chart" uri="{C3380CC4-5D6E-409C-BE32-E72D297353CC}">
                  <c16:uniqueId val="{00000502-2447-4186-A191-67B568E7B8BE}"/>
                </c:ext>
              </c:extLst>
            </c:dLbl>
            <c:dLbl>
              <c:idx val="1283"/>
              <c:delete val="1"/>
              <c:extLst>
                <c:ext xmlns:c15="http://schemas.microsoft.com/office/drawing/2012/chart" uri="{CE6537A1-D6FC-4f65-9D91-7224C49458BB}"/>
                <c:ext xmlns:c16="http://schemas.microsoft.com/office/drawing/2014/chart" uri="{C3380CC4-5D6E-409C-BE32-E72D297353CC}">
                  <c16:uniqueId val="{00000503-2447-4186-A191-67B568E7B8BE}"/>
                </c:ext>
              </c:extLst>
            </c:dLbl>
            <c:dLbl>
              <c:idx val="1284"/>
              <c:delete val="1"/>
              <c:extLst>
                <c:ext xmlns:c15="http://schemas.microsoft.com/office/drawing/2012/chart" uri="{CE6537A1-D6FC-4f65-9D91-7224C49458BB}"/>
                <c:ext xmlns:c16="http://schemas.microsoft.com/office/drawing/2014/chart" uri="{C3380CC4-5D6E-409C-BE32-E72D297353CC}">
                  <c16:uniqueId val="{00000504-2447-4186-A191-67B568E7B8BE}"/>
                </c:ext>
              </c:extLst>
            </c:dLbl>
            <c:dLbl>
              <c:idx val="1285"/>
              <c:delete val="1"/>
              <c:extLst>
                <c:ext xmlns:c15="http://schemas.microsoft.com/office/drawing/2012/chart" uri="{CE6537A1-D6FC-4f65-9D91-7224C49458BB}"/>
                <c:ext xmlns:c16="http://schemas.microsoft.com/office/drawing/2014/chart" uri="{C3380CC4-5D6E-409C-BE32-E72D297353CC}">
                  <c16:uniqueId val="{00000505-2447-4186-A191-67B568E7B8BE}"/>
                </c:ext>
              </c:extLst>
            </c:dLbl>
            <c:dLbl>
              <c:idx val="1286"/>
              <c:delete val="1"/>
              <c:extLst>
                <c:ext xmlns:c15="http://schemas.microsoft.com/office/drawing/2012/chart" uri="{CE6537A1-D6FC-4f65-9D91-7224C49458BB}"/>
                <c:ext xmlns:c16="http://schemas.microsoft.com/office/drawing/2014/chart" uri="{C3380CC4-5D6E-409C-BE32-E72D297353CC}">
                  <c16:uniqueId val="{00000506-2447-4186-A191-67B568E7B8BE}"/>
                </c:ext>
              </c:extLst>
            </c:dLbl>
            <c:dLbl>
              <c:idx val="1287"/>
              <c:delete val="1"/>
              <c:extLst>
                <c:ext xmlns:c15="http://schemas.microsoft.com/office/drawing/2012/chart" uri="{CE6537A1-D6FC-4f65-9D91-7224C49458BB}"/>
                <c:ext xmlns:c16="http://schemas.microsoft.com/office/drawing/2014/chart" uri="{C3380CC4-5D6E-409C-BE32-E72D297353CC}">
                  <c16:uniqueId val="{00000507-2447-4186-A191-67B568E7B8BE}"/>
                </c:ext>
              </c:extLst>
            </c:dLbl>
            <c:dLbl>
              <c:idx val="1288"/>
              <c:delete val="1"/>
              <c:extLst>
                <c:ext xmlns:c15="http://schemas.microsoft.com/office/drawing/2012/chart" uri="{CE6537A1-D6FC-4f65-9D91-7224C49458BB}"/>
                <c:ext xmlns:c16="http://schemas.microsoft.com/office/drawing/2014/chart" uri="{C3380CC4-5D6E-409C-BE32-E72D297353CC}">
                  <c16:uniqueId val="{00000508-2447-4186-A191-67B568E7B8BE}"/>
                </c:ext>
              </c:extLst>
            </c:dLbl>
            <c:dLbl>
              <c:idx val="1289"/>
              <c:delete val="1"/>
              <c:extLst>
                <c:ext xmlns:c15="http://schemas.microsoft.com/office/drawing/2012/chart" uri="{CE6537A1-D6FC-4f65-9D91-7224C49458BB}"/>
                <c:ext xmlns:c16="http://schemas.microsoft.com/office/drawing/2014/chart" uri="{C3380CC4-5D6E-409C-BE32-E72D297353CC}">
                  <c16:uniqueId val="{00000509-2447-4186-A191-67B568E7B8BE}"/>
                </c:ext>
              </c:extLst>
            </c:dLbl>
            <c:dLbl>
              <c:idx val="1290"/>
              <c:delete val="1"/>
              <c:extLst>
                <c:ext xmlns:c15="http://schemas.microsoft.com/office/drawing/2012/chart" uri="{CE6537A1-D6FC-4f65-9D91-7224C49458BB}"/>
                <c:ext xmlns:c16="http://schemas.microsoft.com/office/drawing/2014/chart" uri="{C3380CC4-5D6E-409C-BE32-E72D297353CC}">
                  <c16:uniqueId val="{0000050A-2447-4186-A191-67B568E7B8BE}"/>
                </c:ext>
              </c:extLst>
            </c:dLbl>
            <c:dLbl>
              <c:idx val="1291"/>
              <c:delete val="1"/>
              <c:extLst>
                <c:ext xmlns:c15="http://schemas.microsoft.com/office/drawing/2012/chart" uri="{CE6537A1-D6FC-4f65-9D91-7224C49458BB}"/>
                <c:ext xmlns:c16="http://schemas.microsoft.com/office/drawing/2014/chart" uri="{C3380CC4-5D6E-409C-BE32-E72D297353CC}">
                  <c16:uniqueId val="{0000050B-2447-4186-A191-67B568E7B8BE}"/>
                </c:ext>
              </c:extLst>
            </c:dLbl>
            <c:dLbl>
              <c:idx val="1292"/>
              <c:delete val="1"/>
              <c:extLst>
                <c:ext xmlns:c15="http://schemas.microsoft.com/office/drawing/2012/chart" uri="{CE6537A1-D6FC-4f65-9D91-7224C49458BB}"/>
                <c:ext xmlns:c16="http://schemas.microsoft.com/office/drawing/2014/chart" uri="{C3380CC4-5D6E-409C-BE32-E72D297353CC}">
                  <c16:uniqueId val="{0000050C-2447-4186-A191-67B568E7B8BE}"/>
                </c:ext>
              </c:extLst>
            </c:dLbl>
            <c:dLbl>
              <c:idx val="1293"/>
              <c:delete val="1"/>
              <c:extLst>
                <c:ext xmlns:c15="http://schemas.microsoft.com/office/drawing/2012/chart" uri="{CE6537A1-D6FC-4f65-9D91-7224C49458BB}"/>
                <c:ext xmlns:c16="http://schemas.microsoft.com/office/drawing/2014/chart" uri="{C3380CC4-5D6E-409C-BE32-E72D297353CC}">
                  <c16:uniqueId val="{0000050D-2447-4186-A191-67B568E7B8BE}"/>
                </c:ext>
              </c:extLst>
            </c:dLbl>
            <c:dLbl>
              <c:idx val="1294"/>
              <c:delete val="1"/>
              <c:extLst>
                <c:ext xmlns:c15="http://schemas.microsoft.com/office/drawing/2012/chart" uri="{CE6537A1-D6FC-4f65-9D91-7224C49458BB}"/>
                <c:ext xmlns:c16="http://schemas.microsoft.com/office/drawing/2014/chart" uri="{C3380CC4-5D6E-409C-BE32-E72D297353CC}">
                  <c16:uniqueId val="{0000050E-2447-4186-A191-67B568E7B8BE}"/>
                </c:ext>
              </c:extLst>
            </c:dLbl>
            <c:dLbl>
              <c:idx val="1295"/>
              <c:delete val="1"/>
              <c:extLst>
                <c:ext xmlns:c15="http://schemas.microsoft.com/office/drawing/2012/chart" uri="{CE6537A1-D6FC-4f65-9D91-7224C49458BB}"/>
                <c:ext xmlns:c16="http://schemas.microsoft.com/office/drawing/2014/chart" uri="{C3380CC4-5D6E-409C-BE32-E72D297353CC}">
                  <c16:uniqueId val="{0000050F-2447-4186-A191-67B568E7B8BE}"/>
                </c:ext>
              </c:extLst>
            </c:dLbl>
            <c:dLbl>
              <c:idx val="1296"/>
              <c:delete val="1"/>
              <c:extLst>
                <c:ext xmlns:c15="http://schemas.microsoft.com/office/drawing/2012/chart" uri="{CE6537A1-D6FC-4f65-9D91-7224C49458BB}"/>
                <c:ext xmlns:c16="http://schemas.microsoft.com/office/drawing/2014/chart" uri="{C3380CC4-5D6E-409C-BE32-E72D297353CC}">
                  <c16:uniqueId val="{00000510-2447-4186-A191-67B568E7B8BE}"/>
                </c:ext>
              </c:extLst>
            </c:dLbl>
            <c:dLbl>
              <c:idx val="1297"/>
              <c:delete val="1"/>
              <c:extLst>
                <c:ext xmlns:c15="http://schemas.microsoft.com/office/drawing/2012/chart" uri="{CE6537A1-D6FC-4f65-9D91-7224C49458BB}"/>
                <c:ext xmlns:c16="http://schemas.microsoft.com/office/drawing/2014/chart" uri="{C3380CC4-5D6E-409C-BE32-E72D297353CC}">
                  <c16:uniqueId val="{00000511-2447-4186-A191-67B568E7B8BE}"/>
                </c:ext>
              </c:extLst>
            </c:dLbl>
            <c:dLbl>
              <c:idx val="1298"/>
              <c:delete val="1"/>
              <c:extLst>
                <c:ext xmlns:c15="http://schemas.microsoft.com/office/drawing/2012/chart" uri="{CE6537A1-D6FC-4f65-9D91-7224C49458BB}"/>
                <c:ext xmlns:c16="http://schemas.microsoft.com/office/drawing/2014/chart" uri="{C3380CC4-5D6E-409C-BE32-E72D297353CC}">
                  <c16:uniqueId val="{00000512-2447-4186-A191-67B568E7B8BE}"/>
                </c:ext>
              </c:extLst>
            </c:dLbl>
            <c:dLbl>
              <c:idx val="1299"/>
              <c:delete val="1"/>
              <c:extLst>
                <c:ext xmlns:c15="http://schemas.microsoft.com/office/drawing/2012/chart" uri="{CE6537A1-D6FC-4f65-9D91-7224C49458BB}"/>
                <c:ext xmlns:c16="http://schemas.microsoft.com/office/drawing/2014/chart" uri="{C3380CC4-5D6E-409C-BE32-E72D297353CC}">
                  <c16:uniqueId val="{00000513-2447-4186-A191-67B568E7B8BE}"/>
                </c:ext>
              </c:extLst>
            </c:dLbl>
            <c:dLbl>
              <c:idx val="1300"/>
              <c:delete val="1"/>
              <c:extLst>
                <c:ext xmlns:c15="http://schemas.microsoft.com/office/drawing/2012/chart" uri="{CE6537A1-D6FC-4f65-9D91-7224C49458BB}"/>
                <c:ext xmlns:c16="http://schemas.microsoft.com/office/drawing/2014/chart" uri="{C3380CC4-5D6E-409C-BE32-E72D297353CC}">
                  <c16:uniqueId val="{00000514-2447-4186-A191-67B568E7B8BE}"/>
                </c:ext>
              </c:extLst>
            </c:dLbl>
            <c:dLbl>
              <c:idx val="1301"/>
              <c:delete val="1"/>
              <c:extLst>
                <c:ext xmlns:c15="http://schemas.microsoft.com/office/drawing/2012/chart" uri="{CE6537A1-D6FC-4f65-9D91-7224C49458BB}"/>
                <c:ext xmlns:c16="http://schemas.microsoft.com/office/drawing/2014/chart" uri="{C3380CC4-5D6E-409C-BE32-E72D297353CC}">
                  <c16:uniqueId val="{00000515-2447-4186-A191-67B568E7B8BE}"/>
                </c:ext>
              </c:extLst>
            </c:dLbl>
            <c:dLbl>
              <c:idx val="1302"/>
              <c:delete val="1"/>
              <c:extLst>
                <c:ext xmlns:c15="http://schemas.microsoft.com/office/drawing/2012/chart" uri="{CE6537A1-D6FC-4f65-9D91-7224C49458BB}"/>
                <c:ext xmlns:c16="http://schemas.microsoft.com/office/drawing/2014/chart" uri="{C3380CC4-5D6E-409C-BE32-E72D297353CC}">
                  <c16:uniqueId val="{00000516-2447-4186-A191-67B568E7B8BE}"/>
                </c:ext>
              </c:extLst>
            </c:dLbl>
            <c:dLbl>
              <c:idx val="1303"/>
              <c:delete val="1"/>
              <c:extLst>
                <c:ext xmlns:c15="http://schemas.microsoft.com/office/drawing/2012/chart" uri="{CE6537A1-D6FC-4f65-9D91-7224C49458BB}"/>
                <c:ext xmlns:c16="http://schemas.microsoft.com/office/drawing/2014/chart" uri="{C3380CC4-5D6E-409C-BE32-E72D297353CC}">
                  <c16:uniqueId val="{00000517-2447-4186-A191-67B568E7B8BE}"/>
                </c:ext>
              </c:extLst>
            </c:dLbl>
            <c:dLbl>
              <c:idx val="1304"/>
              <c:delete val="1"/>
              <c:extLst>
                <c:ext xmlns:c15="http://schemas.microsoft.com/office/drawing/2012/chart" uri="{CE6537A1-D6FC-4f65-9D91-7224C49458BB}"/>
                <c:ext xmlns:c16="http://schemas.microsoft.com/office/drawing/2014/chart" uri="{C3380CC4-5D6E-409C-BE32-E72D297353CC}">
                  <c16:uniqueId val="{00000518-2447-4186-A191-67B568E7B8BE}"/>
                </c:ext>
              </c:extLst>
            </c:dLbl>
            <c:dLbl>
              <c:idx val="1305"/>
              <c:delete val="1"/>
              <c:extLst>
                <c:ext xmlns:c15="http://schemas.microsoft.com/office/drawing/2012/chart" uri="{CE6537A1-D6FC-4f65-9D91-7224C49458BB}"/>
                <c:ext xmlns:c16="http://schemas.microsoft.com/office/drawing/2014/chart" uri="{C3380CC4-5D6E-409C-BE32-E72D297353CC}">
                  <c16:uniqueId val="{00000519-2447-4186-A191-67B568E7B8BE}"/>
                </c:ext>
              </c:extLst>
            </c:dLbl>
            <c:dLbl>
              <c:idx val="1306"/>
              <c:delete val="1"/>
              <c:extLst>
                <c:ext xmlns:c15="http://schemas.microsoft.com/office/drawing/2012/chart" uri="{CE6537A1-D6FC-4f65-9D91-7224C49458BB}"/>
                <c:ext xmlns:c16="http://schemas.microsoft.com/office/drawing/2014/chart" uri="{C3380CC4-5D6E-409C-BE32-E72D297353CC}">
                  <c16:uniqueId val="{0000051A-2447-4186-A191-67B568E7B8BE}"/>
                </c:ext>
              </c:extLst>
            </c:dLbl>
            <c:dLbl>
              <c:idx val="1307"/>
              <c:delete val="1"/>
              <c:extLst>
                <c:ext xmlns:c15="http://schemas.microsoft.com/office/drawing/2012/chart" uri="{CE6537A1-D6FC-4f65-9D91-7224C49458BB}"/>
                <c:ext xmlns:c16="http://schemas.microsoft.com/office/drawing/2014/chart" uri="{C3380CC4-5D6E-409C-BE32-E72D297353CC}">
                  <c16:uniqueId val="{0000051B-2447-4186-A191-67B568E7B8BE}"/>
                </c:ext>
              </c:extLst>
            </c:dLbl>
            <c:dLbl>
              <c:idx val="1308"/>
              <c:delete val="1"/>
              <c:extLst>
                <c:ext xmlns:c15="http://schemas.microsoft.com/office/drawing/2012/chart" uri="{CE6537A1-D6FC-4f65-9D91-7224C49458BB}"/>
                <c:ext xmlns:c16="http://schemas.microsoft.com/office/drawing/2014/chart" uri="{C3380CC4-5D6E-409C-BE32-E72D297353CC}">
                  <c16:uniqueId val="{0000051C-2447-4186-A191-67B568E7B8BE}"/>
                </c:ext>
              </c:extLst>
            </c:dLbl>
            <c:dLbl>
              <c:idx val="1309"/>
              <c:delete val="1"/>
              <c:extLst>
                <c:ext xmlns:c15="http://schemas.microsoft.com/office/drawing/2012/chart" uri="{CE6537A1-D6FC-4f65-9D91-7224C49458BB}"/>
                <c:ext xmlns:c16="http://schemas.microsoft.com/office/drawing/2014/chart" uri="{C3380CC4-5D6E-409C-BE32-E72D297353CC}">
                  <c16:uniqueId val="{0000051D-2447-4186-A191-67B568E7B8BE}"/>
                </c:ext>
              </c:extLst>
            </c:dLbl>
            <c:dLbl>
              <c:idx val="1310"/>
              <c:delete val="1"/>
              <c:extLst>
                <c:ext xmlns:c15="http://schemas.microsoft.com/office/drawing/2012/chart" uri="{CE6537A1-D6FC-4f65-9D91-7224C49458BB}"/>
                <c:ext xmlns:c16="http://schemas.microsoft.com/office/drawing/2014/chart" uri="{C3380CC4-5D6E-409C-BE32-E72D297353CC}">
                  <c16:uniqueId val="{0000051E-2447-4186-A191-67B568E7B8BE}"/>
                </c:ext>
              </c:extLst>
            </c:dLbl>
            <c:dLbl>
              <c:idx val="1311"/>
              <c:delete val="1"/>
              <c:extLst>
                <c:ext xmlns:c15="http://schemas.microsoft.com/office/drawing/2012/chart" uri="{CE6537A1-D6FC-4f65-9D91-7224C49458BB}"/>
                <c:ext xmlns:c16="http://schemas.microsoft.com/office/drawing/2014/chart" uri="{C3380CC4-5D6E-409C-BE32-E72D297353CC}">
                  <c16:uniqueId val="{0000051F-2447-4186-A191-67B568E7B8BE}"/>
                </c:ext>
              </c:extLst>
            </c:dLbl>
            <c:dLbl>
              <c:idx val="1312"/>
              <c:delete val="1"/>
              <c:extLst>
                <c:ext xmlns:c15="http://schemas.microsoft.com/office/drawing/2012/chart" uri="{CE6537A1-D6FC-4f65-9D91-7224C49458BB}"/>
                <c:ext xmlns:c16="http://schemas.microsoft.com/office/drawing/2014/chart" uri="{C3380CC4-5D6E-409C-BE32-E72D297353CC}">
                  <c16:uniqueId val="{00000520-2447-4186-A191-67B568E7B8BE}"/>
                </c:ext>
              </c:extLst>
            </c:dLbl>
            <c:dLbl>
              <c:idx val="1313"/>
              <c:delete val="1"/>
              <c:extLst>
                <c:ext xmlns:c15="http://schemas.microsoft.com/office/drawing/2012/chart" uri="{CE6537A1-D6FC-4f65-9D91-7224C49458BB}"/>
                <c:ext xmlns:c16="http://schemas.microsoft.com/office/drawing/2014/chart" uri="{C3380CC4-5D6E-409C-BE32-E72D297353CC}">
                  <c16:uniqueId val="{00000521-2447-4186-A191-67B568E7B8BE}"/>
                </c:ext>
              </c:extLst>
            </c:dLbl>
            <c:dLbl>
              <c:idx val="1314"/>
              <c:delete val="1"/>
              <c:extLst>
                <c:ext xmlns:c15="http://schemas.microsoft.com/office/drawing/2012/chart" uri="{CE6537A1-D6FC-4f65-9D91-7224C49458BB}"/>
                <c:ext xmlns:c16="http://schemas.microsoft.com/office/drawing/2014/chart" uri="{C3380CC4-5D6E-409C-BE32-E72D297353CC}">
                  <c16:uniqueId val="{00000522-2447-4186-A191-67B568E7B8BE}"/>
                </c:ext>
              </c:extLst>
            </c:dLbl>
            <c:dLbl>
              <c:idx val="1315"/>
              <c:delete val="1"/>
              <c:extLst>
                <c:ext xmlns:c15="http://schemas.microsoft.com/office/drawing/2012/chart" uri="{CE6537A1-D6FC-4f65-9D91-7224C49458BB}"/>
                <c:ext xmlns:c16="http://schemas.microsoft.com/office/drawing/2014/chart" uri="{C3380CC4-5D6E-409C-BE32-E72D297353CC}">
                  <c16:uniqueId val="{00000523-2447-4186-A191-67B568E7B8BE}"/>
                </c:ext>
              </c:extLst>
            </c:dLbl>
            <c:dLbl>
              <c:idx val="1316"/>
              <c:delete val="1"/>
              <c:extLst>
                <c:ext xmlns:c15="http://schemas.microsoft.com/office/drawing/2012/chart" uri="{CE6537A1-D6FC-4f65-9D91-7224C49458BB}"/>
                <c:ext xmlns:c16="http://schemas.microsoft.com/office/drawing/2014/chart" uri="{C3380CC4-5D6E-409C-BE32-E72D297353CC}">
                  <c16:uniqueId val="{00000524-2447-4186-A191-67B568E7B8BE}"/>
                </c:ext>
              </c:extLst>
            </c:dLbl>
            <c:dLbl>
              <c:idx val="1317"/>
              <c:delete val="1"/>
              <c:extLst>
                <c:ext xmlns:c15="http://schemas.microsoft.com/office/drawing/2012/chart" uri="{CE6537A1-D6FC-4f65-9D91-7224C49458BB}"/>
                <c:ext xmlns:c16="http://schemas.microsoft.com/office/drawing/2014/chart" uri="{C3380CC4-5D6E-409C-BE32-E72D297353CC}">
                  <c16:uniqueId val="{00000525-2447-4186-A191-67B568E7B8BE}"/>
                </c:ext>
              </c:extLst>
            </c:dLbl>
            <c:dLbl>
              <c:idx val="1318"/>
              <c:delete val="1"/>
              <c:extLst>
                <c:ext xmlns:c15="http://schemas.microsoft.com/office/drawing/2012/chart" uri="{CE6537A1-D6FC-4f65-9D91-7224C49458BB}"/>
                <c:ext xmlns:c16="http://schemas.microsoft.com/office/drawing/2014/chart" uri="{C3380CC4-5D6E-409C-BE32-E72D297353CC}">
                  <c16:uniqueId val="{00000526-2447-4186-A191-67B568E7B8BE}"/>
                </c:ext>
              </c:extLst>
            </c:dLbl>
            <c:dLbl>
              <c:idx val="1319"/>
              <c:delete val="1"/>
              <c:extLst>
                <c:ext xmlns:c15="http://schemas.microsoft.com/office/drawing/2012/chart" uri="{CE6537A1-D6FC-4f65-9D91-7224C49458BB}"/>
                <c:ext xmlns:c16="http://schemas.microsoft.com/office/drawing/2014/chart" uri="{C3380CC4-5D6E-409C-BE32-E72D297353CC}">
                  <c16:uniqueId val="{00000527-2447-4186-A191-67B568E7B8BE}"/>
                </c:ext>
              </c:extLst>
            </c:dLbl>
            <c:dLbl>
              <c:idx val="1320"/>
              <c:delete val="1"/>
              <c:extLst>
                <c:ext xmlns:c15="http://schemas.microsoft.com/office/drawing/2012/chart" uri="{CE6537A1-D6FC-4f65-9D91-7224C49458BB}"/>
                <c:ext xmlns:c16="http://schemas.microsoft.com/office/drawing/2014/chart" uri="{C3380CC4-5D6E-409C-BE32-E72D297353CC}">
                  <c16:uniqueId val="{00000528-2447-4186-A191-67B568E7B8BE}"/>
                </c:ext>
              </c:extLst>
            </c:dLbl>
            <c:dLbl>
              <c:idx val="1321"/>
              <c:delete val="1"/>
              <c:extLst>
                <c:ext xmlns:c15="http://schemas.microsoft.com/office/drawing/2012/chart" uri="{CE6537A1-D6FC-4f65-9D91-7224C49458BB}"/>
                <c:ext xmlns:c16="http://schemas.microsoft.com/office/drawing/2014/chart" uri="{C3380CC4-5D6E-409C-BE32-E72D297353CC}">
                  <c16:uniqueId val="{00000529-2447-4186-A191-67B568E7B8BE}"/>
                </c:ext>
              </c:extLst>
            </c:dLbl>
            <c:dLbl>
              <c:idx val="1322"/>
              <c:delete val="1"/>
              <c:extLst>
                <c:ext xmlns:c15="http://schemas.microsoft.com/office/drawing/2012/chart" uri="{CE6537A1-D6FC-4f65-9D91-7224C49458BB}"/>
                <c:ext xmlns:c16="http://schemas.microsoft.com/office/drawing/2014/chart" uri="{C3380CC4-5D6E-409C-BE32-E72D297353CC}">
                  <c16:uniqueId val="{0000052A-2447-4186-A191-67B568E7B8BE}"/>
                </c:ext>
              </c:extLst>
            </c:dLbl>
            <c:dLbl>
              <c:idx val="1323"/>
              <c:delete val="1"/>
              <c:extLst>
                <c:ext xmlns:c15="http://schemas.microsoft.com/office/drawing/2012/chart" uri="{CE6537A1-D6FC-4f65-9D91-7224C49458BB}"/>
                <c:ext xmlns:c16="http://schemas.microsoft.com/office/drawing/2014/chart" uri="{C3380CC4-5D6E-409C-BE32-E72D297353CC}">
                  <c16:uniqueId val="{0000052B-2447-4186-A191-67B568E7B8BE}"/>
                </c:ext>
              </c:extLst>
            </c:dLbl>
            <c:dLbl>
              <c:idx val="1324"/>
              <c:delete val="1"/>
              <c:extLst>
                <c:ext xmlns:c15="http://schemas.microsoft.com/office/drawing/2012/chart" uri="{CE6537A1-D6FC-4f65-9D91-7224C49458BB}"/>
                <c:ext xmlns:c16="http://schemas.microsoft.com/office/drawing/2014/chart" uri="{C3380CC4-5D6E-409C-BE32-E72D297353CC}">
                  <c16:uniqueId val="{0000052C-2447-4186-A191-67B568E7B8BE}"/>
                </c:ext>
              </c:extLst>
            </c:dLbl>
            <c:dLbl>
              <c:idx val="1325"/>
              <c:delete val="1"/>
              <c:extLst>
                <c:ext xmlns:c15="http://schemas.microsoft.com/office/drawing/2012/chart" uri="{CE6537A1-D6FC-4f65-9D91-7224C49458BB}"/>
                <c:ext xmlns:c16="http://schemas.microsoft.com/office/drawing/2014/chart" uri="{C3380CC4-5D6E-409C-BE32-E72D297353CC}">
                  <c16:uniqueId val="{0000052D-2447-4186-A191-67B568E7B8BE}"/>
                </c:ext>
              </c:extLst>
            </c:dLbl>
            <c:dLbl>
              <c:idx val="1326"/>
              <c:delete val="1"/>
              <c:extLst>
                <c:ext xmlns:c15="http://schemas.microsoft.com/office/drawing/2012/chart" uri="{CE6537A1-D6FC-4f65-9D91-7224C49458BB}"/>
                <c:ext xmlns:c16="http://schemas.microsoft.com/office/drawing/2014/chart" uri="{C3380CC4-5D6E-409C-BE32-E72D297353CC}">
                  <c16:uniqueId val="{0000052E-2447-4186-A191-67B568E7B8BE}"/>
                </c:ext>
              </c:extLst>
            </c:dLbl>
            <c:dLbl>
              <c:idx val="1327"/>
              <c:delete val="1"/>
              <c:extLst>
                <c:ext xmlns:c15="http://schemas.microsoft.com/office/drawing/2012/chart" uri="{CE6537A1-D6FC-4f65-9D91-7224C49458BB}"/>
                <c:ext xmlns:c16="http://schemas.microsoft.com/office/drawing/2014/chart" uri="{C3380CC4-5D6E-409C-BE32-E72D297353CC}">
                  <c16:uniqueId val="{0000052F-2447-4186-A191-67B568E7B8BE}"/>
                </c:ext>
              </c:extLst>
            </c:dLbl>
            <c:dLbl>
              <c:idx val="1328"/>
              <c:delete val="1"/>
              <c:extLst>
                <c:ext xmlns:c15="http://schemas.microsoft.com/office/drawing/2012/chart" uri="{CE6537A1-D6FC-4f65-9D91-7224C49458BB}"/>
                <c:ext xmlns:c16="http://schemas.microsoft.com/office/drawing/2014/chart" uri="{C3380CC4-5D6E-409C-BE32-E72D297353CC}">
                  <c16:uniqueId val="{00000530-2447-4186-A191-67B568E7B8BE}"/>
                </c:ext>
              </c:extLst>
            </c:dLbl>
            <c:dLbl>
              <c:idx val="1329"/>
              <c:delete val="1"/>
              <c:extLst>
                <c:ext xmlns:c15="http://schemas.microsoft.com/office/drawing/2012/chart" uri="{CE6537A1-D6FC-4f65-9D91-7224C49458BB}"/>
                <c:ext xmlns:c16="http://schemas.microsoft.com/office/drawing/2014/chart" uri="{C3380CC4-5D6E-409C-BE32-E72D297353CC}">
                  <c16:uniqueId val="{00000531-2447-4186-A191-67B568E7B8BE}"/>
                </c:ext>
              </c:extLst>
            </c:dLbl>
            <c:dLbl>
              <c:idx val="1330"/>
              <c:delete val="1"/>
              <c:extLst>
                <c:ext xmlns:c15="http://schemas.microsoft.com/office/drawing/2012/chart" uri="{CE6537A1-D6FC-4f65-9D91-7224C49458BB}"/>
                <c:ext xmlns:c16="http://schemas.microsoft.com/office/drawing/2014/chart" uri="{C3380CC4-5D6E-409C-BE32-E72D297353CC}">
                  <c16:uniqueId val="{00000532-2447-4186-A191-67B568E7B8BE}"/>
                </c:ext>
              </c:extLst>
            </c:dLbl>
            <c:dLbl>
              <c:idx val="1331"/>
              <c:delete val="1"/>
              <c:extLst>
                <c:ext xmlns:c15="http://schemas.microsoft.com/office/drawing/2012/chart" uri="{CE6537A1-D6FC-4f65-9D91-7224C49458BB}"/>
                <c:ext xmlns:c16="http://schemas.microsoft.com/office/drawing/2014/chart" uri="{C3380CC4-5D6E-409C-BE32-E72D297353CC}">
                  <c16:uniqueId val="{00000533-2447-4186-A191-67B568E7B8BE}"/>
                </c:ext>
              </c:extLst>
            </c:dLbl>
            <c:dLbl>
              <c:idx val="1332"/>
              <c:delete val="1"/>
              <c:extLst>
                <c:ext xmlns:c15="http://schemas.microsoft.com/office/drawing/2012/chart" uri="{CE6537A1-D6FC-4f65-9D91-7224C49458BB}"/>
                <c:ext xmlns:c16="http://schemas.microsoft.com/office/drawing/2014/chart" uri="{C3380CC4-5D6E-409C-BE32-E72D297353CC}">
                  <c16:uniqueId val="{00000534-2447-4186-A191-67B568E7B8BE}"/>
                </c:ext>
              </c:extLst>
            </c:dLbl>
            <c:dLbl>
              <c:idx val="1333"/>
              <c:delete val="1"/>
              <c:extLst>
                <c:ext xmlns:c15="http://schemas.microsoft.com/office/drawing/2012/chart" uri="{CE6537A1-D6FC-4f65-9D91-7224C49458BB}"/>
                <c:ext xmlns:c16="http://schemas.microsoft.com/office/drawing/2014/chart" uri="{C3380CC4-5D6E-409C-BE32-E72D297353CC}">
                  <c16:uniqueId val="{00000535-2447-4186-A191-67B568E7B8BE}"/>
                </c:ext>
              </c:extLst>
            </c:dLbl>
            <c:dLbl>
              <c:idx val="1334"/>
              <c:delete val="1"/>
              <c:extLst>
                <c:ext xmlns:c15="http://schemas.microsoft.com/office/drawing/2012/chart" uri="{CE6537A1-D6FC-4f65-9D91-7224C49458BB}"/>
                <c:ext xmlns:c16="http://schemas.microsoft.com/office/drawing/2014/chart" uri="{C3380CC4-5D6E-409C-BE32-E72D297353CC}">
                  <c16:uniqueId val="{00000536-2447-4186-A191-67B568E7B8BE}"/>
                </c:ext>
              </c:extLst>
            </c:dLbl>
            <c:dLbl>
              <c:idx val="1335"/>
              <c:delete val="1"/>
              <c:extLst>
                <c:ext xmlns:c15="http://schemas.microsoft.com/office/drawing/2012/chart" uri="{CE6537A1-D6FC-4f65-9D91-7224C49458BB}"/>
                <c:ext xmlns:c16="http://schemas.microsoft.com/office/drawing/2014/chart" uri="{C3380CC4-5D6E-409C-BE32-E72D297353CC}">
                  <c16:uniqueId val="{00000537-2447-4186-A191-67B568E7B8BE}"/>
                </c:ext>
              </c:extLst>
            </c:dLbl>
            <c:dLbl>
              <c:idx val="1336"/>
              <c:delete val="1"/>
              <c:extLst>
                <c:ext xmlns:c15="http://schemas.microsoft.com/office/drawing/2012/chart" uri="{CE6537A1-D6FC-4f65-9D91-7224C49458BB}"/>
                <c:ext xmlns:c16="http://schemas.microsoft.com/office/drawing/2014/chart" uri="{C3380CC4-5D6E-409C-BE32-E72D297353CC}">
                  <c16:uniqueId val="{00000538-2447-4186-A191-67B568E7B8BE}"/>
                </c:ext>
              </c:extLst>
            </c:dLbl>
            <c:dLbl>
              <c:idx val="1337"/>
              <c:delete val="1"/>
              <c:extLst>
                <c:ext xmlns:c15="http://schemas.microsoft.com/office/drawing/2012/chart" uri="{CE6537A1-D6FC-4f65-9D91-7224C49458BB}"/>
                <c:ext xmlns:c16="http://schemas.microsoft.com/office/drawing/2014/chart" uri="{C3380CC4-5D6E-409C-BE32-E72D297353CC}">
                  <c16:uniqueId val="{00000539-2447-4186-A191-67B568E7B8BE}"/>
                </c:ext>
              </c:extLst>
            </c:dLbl>
            <c:dLbl>
              <c:idx val="1338"/>
              <c:delete val="1"/>
              <c:extLst>
                <c:ext xmlns:c15="http://schemas.microsoft.com/office/drawing/2012/chart" uri="{CE6537A1-D6FC-4f65-9D91-7224C49458BB}"/>
                <c:ext xmlns:c16="http://schemas.microsoft.com/office/drawing/2014/chart" uri="{C3380CC4-5D6E-409C-BE32-E72D297353CC}">
                  <c16:uniqueId val="{0000053A-2447-4186-A191-67B568E7B8BE}"/>
                </c:ext>
              </c:extLst>
            </c:dLbl>
            <c:dLbl>
              <c:idx val="1339"/>
              <c:delete val="1"/>
              <c:extLst>
                <c:ext xmlns:c15="http://schemas.microsoft.com/office/drawing/2012/chart" uri="{CE6537A1-D6FC-4f65-9D91-7224C49458BB}"/>
                <c:ext xmlns:c16="http://schemas.microsoft.com/office/drawing/2014/chart" uri="{C3380CC4-5D6E-409C-BE32-E72D297353CC}">
                  <c16:uniqueId val="{0000053B-2447-4186-A191-67B568E7B8BE}"/>
                </c:ext>
              </c:extLst>
            </c:dLbl>
            <c:dLbl>
              <c:idx val="1340"/>
              <c:delete val="1"/>
              <c:extLst>
                <c:ext xmlns:c15="http://schemas.microsoft.com/office/drawing/2012/chart" uri="{CE6537A1-D6FC-4f65-9D91-7224C49458BB}"/>
                <c:ext xmlns:c16="http://schemas.microsoft.com/office/drawing/2014/chart" uri="{C3380CC4-5D6E-409C-BE32-E72D297353CC}">
                  <c16:uniqueId val="{0000053C-2447-4186-A191-67B568E7B8BE}"/>
                </c:ext>
              </c:extLst>
            </c:dLbl>
            <c:dLbl>
              <c:idx val="1341"/>
              <c:delete val="1"/>
              <c:extLst>
                <c:ext xmlns:c15="http://schemas.microsoft.com/office/drawing/2012/chart" uri="{CE6537A1-D6FC-4f65-9D91-7224C49458BB}"/>
                <c:ext xmlns:c16="http://schemas.microsoft.com/office/drawing/2014/chart" uri="{C3380CC4-5D6E-409C-BE32-E72D297353CC}">
                  <c16:uniqueId val="{0000053D-2447-4186-A191-67B568E7B8BE}"/>
                </c:ext>
              </c:extLst>
            </c:dLbl>
            <c:dLbl>
              <c:idx val="1342"/>
              <c:delete val="1"/>
              <c:extLst>
                <c:ext xmlns:c15="http://schemas.microsoft.com/office/drawing/2012/chart" uri="{CE6537A1-D6FC-4f65-9D91-7224C49458BB}"/>
                <c:ext xmlns:c16="http://schemas.microsoft.com/office/drawing/2014/chart" uri="{C3380CC4-5D6E-409C-BE32-E72D297353CC}">
                  <c16:uniqueId val="{0000053E-2447-4186-A191-67B568E7B8BE}"/>
                </c:ext>
              </c:extLst>
            </c:dLbl>
            <c:dLbl>
              <c:idx val="1343"/>
              <c:delete val="1"/>
              <c:extLst>
                <c:ext xmlns:c15="http://schemas.microsoft.com/office/drawing/2012/chart" uri="{CE6537A1-D6FC-4f65-9D91-7224C49458BB}"/>
                <c:ext xmlns:c16="http://schemas.microsoft.com/office/drawing/2014/chart" uri="{C3380CC4-5D6E-409C-BE32-E72D297353CC}">
                  <c16:uniqueId val="{0000053F-2447-4186-A191-67B568E7B8BE}"/>
                </c:ext>
              </c:extLst>
            </c:dLbl>
            <c:dLbl>
              <c:idx val="1344"/>
              <c:delete val="1"/>
              <c:extLst>
                <c:ext xmlns:c15="http://schemas.microsoft.com/office/drawing/2012/chart" uri="{CE6537A1-D6FC-4f65-9D91-7224C49458BB}"/>
                <c:ext xmlns:c16="http://schemas.microsoft.com/office/drawing/2014/chart" uri="{C3380CC4-5D6E-409C-BE32-E72D297353CC}">
                  <c16:uniqueId val="{00000540-2447-4186-A191-67B568E7B8BE}"/>
                </c:ext>
              </c:extLst>
            </c:dLbl>
            <c:dLbl>
              <c:idx val="1345"/>
              <c:delete val="1"/>
              <c:extLst>
                <c:ext xmlns:c15="http://schemas.microsoft.com/office/drawing/2012/chart" uri="{CE6537A1-D6FC-4f65-9D91-7224C49458BB}"/>
                <c:ext xmlns:c16="http://schemas.microsoft.com/office/drawing/2014/chart" uri="{C3380CC4-5D6E-409C-BE32-E72D297353CC}">
                  <c16:uniqueId val="{00000541-2447-4186-A191-67B568E7B8BE}"/>
                </c:ext>
              </c:extLst>
            </c:dLbl>
            <c:dLbl>
              <c:idx val="1346"/>
              <c:delete val="1"/>
              <c:extLst>
                <c:ext xmlns:c15="http://schemas.microsoft.com/office/drawing/2012/chart" uri="{CE6537A1-D6FC-4f65-9D91-7224C49458BB}"/>
                <c:ext xmlns:c16="http://schemas.microsoft.com/office/drawing/2014/chart" uri="{C3380CC4-5D6E-409C-BE32-E72D297353CC}">
                  <c16:uniqueId val="{00000542-2447-4186-A191-67B568E7B8BE}"/>
                </c:ext>
              </c:extLst>
            </c:dLbl>
            <c:dLbl>
              <c:idx val="1347"/>
              <c:delete val="1"/>
              <c:extLst>
                <c:ext xmlns:c15="http://schemas.microsoft.com/office/drawing/2012/chart" uri="{CE6537A1-D6FC-4f65-9D91-7224C49458BB}"/>
                <c:ext xmlns:c16="http://schemas.microsoft.com/office/drawing/2014/chart" uri="{C3380CC4-5D6E-409C-BE32-E72D297353CC}">
                  <c16:uniqueId val="{00000543-2447-4186-A191-67B568E7B8BE}"/>
                </c:ext>
              </c:extLst>
            </c:dLbl>
            <c:dLbl>
              <c:idx val="1348"/>
              <c:delete val="1"/>
              <c:extLst>
                <c:ext xmlns:c15="http://schemas.microsoft.com/office/drawing/2012/chart" uri="{CE6537A1-D6FC-4f65-9D91-7224C49458BB}"/>
                <c:ext xmlns:c16="http://schemas.microsoft.com/office/drawing/2014/chart" uri="{C3380CC4-5D6E-409C-BE32-E72D297353CC}">
                  <c16:uniqueId val="{00000544-2447-4186-A191-67B568E7B8BE}"/>
                </c:ext>
              </c:extLst>
            </c:dLbl>
            <c:dLbl>
              <c:idx val="1349"/>
              <c:delete val="1"/>
              <c:extLst>
                <c:ext xmlns:c15="http://schemas.microsoft.com/office/drawing/2012/chart" uri="{CE6537A1-D6FC-4f65-9D91-7224C49458BB}"/>
                <c:ext xmlns:c16="http://schemas.microsoft.com/office/drawing/2014/chart" uri="{C3380CC4-5D6E-409C-BE32-E72D297353CC}">
                  <c16:uniqueId val="{00000545-2447-4186-A191-67B568E7B8BE}"/>
                </c:ext>
              </c:extLst>
            </c:dLbl>
            <c:dLbl>
              <c:idx val="1350"/>
              <c:delete val="1"/>
              <c:extLst>
                <c:ext xmlns:c15="http://schemas.microsoft.com/office/drawing/2012/chart" uri="{CE6537A1-D6FC-4f65-9D91-7224C49458BB}"/>
                <c:ext xmlns:c16="http://schemas.microsoft.com/office/drawing/2014/chart" uri="{C3380CC4-5D6E-409C-BE32-E72D297353CC}">
                  <c16:uniqueId val="{00000546-2447-4186-A191-67B568E7B8BE}"/>
                </c:ext>
              </c:extLst>
            </c:dLbl>
            <c:dLbl>
              <c:idx val="1351"/>
              <c:delete val="1"/>
              <c:extLst>
                <c:ext xmlns:c15="http://schemas.microsoft.com/office/drawing/2012/chart" uri="{CE6537A1-D6FC-4f65-9D91-7224C49458BB}"/>
                <c:ext xmlns:c16="http://schemas.microsoft.com/office/drawing/2014/chart" uri="{C3380CC4-5D6E-409C-BE32-E72D297353CC}">
                  <c16:uniqueId val="{00000547-2447-4186-A191-67B568E7B8BE}"/>
                </c:ext>
              </c:extLst>
            </c:dLbl>
            <c:dLbl>
              <c:idx val="1352"/>
              <c:delete val="1"/>
              <c:extLst>
                <c:ext xmlns:c15="http://schemas.microsoft.com/office/drawing/2012/chart" uri="{CE6537A1-D6FC-4f65-9D91-7224C49458BB}"/>
                <c:ext xmlns:c16="http://schemas.microsoft.com/office/drawing/2014/chart" uri="{C3380CC4-5D6E-409C-BE32-E72D297353CC}">
                  <c16:uniqueId val="{00000548-2447-4186-A191-67B568E7B8BE}"/>
                </c:ext>
              </c:extLst>
            </c:dLbl>
            <c:dLbl>
              <c:idx val="1353"/>
              <c:delete val="1"/>
              <c:extLst>
                <c:ext xmlns:c15="http://schemas.microsoft.com/office/drawing/2012/chart" uri="{CE6537A1-D6FC-4f65-9D91-7224C49458BB}"/>
                <c:ext xmlns:c16="http://schemas.microsoft.com/office/drawing/2014/chart" uri="{C3380CC4-5D6E-409C-BE32-E72D297353CC}">
                  <c16:uniqueId val="{00000549-2447-4186-A191-67B568E7B8BE}"/>
                </c:ext>
              </c:extLst>
            </c:dLbl>
            <c:dLbl>
              <c:idx val="1354"/>
              <c:delete val="1"/>
              <c:extLst>
                <c:ext xmlns:c15="http://schemas.microsoft.com/office/drawing/2012/chart" uri="{CE6537A1-D6FC-4f65-9D91-7224C49458BB}"/>
                <c:ext xmlns:c16="http://schemas.microsoft.com/office/drawing/2014/chart" uri="{C3380CC4-5D6E-409C-BE32-E72D297353CC}">
                  <c16:uniqueId val="{0000054A-2447-4186-A191-67B568E7B8BE}"/>
                </c:ext>
              </c:extLst>
            </c:dLbl>
            <c:dLbl>
              <c:idx val="1355"/>
              <c:delete val="1"/>
              <c:extLst>
                <c:ext xmlns:c15="http://schemas.microsoft.com/office/drawing/2012/chart" uri="{CE6537A1-D6FC-4f65-9D91-7224C49458BB}"/>
                <c:ext xmlns:c16="http://schemas.microsoft.com/office/drawing/2014/chart" uri="{C3380CC4-5D6E-409C-BE32-E72D297353CC}">
                  <c16:uniqueId val="{0000054B-2447-4186-A191-67B568E7B8BE}"/>
                </c:ext>
              </c:extLst>
            </c:dLbl>
            <c:dLbl>
              <c:idx val="1356"/>
              <c:delete val="1"/>
              <c:extLst>
                <c:ext xmlns:c15="http://schemas.microsoft.com/office/drawing/2012/chart" uri="{CE6537A1-D6FC-4f65-9D91-7224C49458BB}"/>
                <c:ext xmlns:c16="http://schemas.microsoft.com/office/drawing/2014/chart" uri="{C3380CC4-5D6E-409C-BE32-E72D297353CC}">
                  <c16:uniqueId val="{0000054C-2447-4186-A191-67B568E7B8BE}"/>
                </c:ext>
              </c:extLst>
            </c:dLbl>
            <c:dLbl>
              <c:idx val="1357"/>
              <c:delete val="1"/>
              <c:extLst>
                <c:ext xmlns:c15="http://schemas.microsoft.com/office/drawing/2012/chart" uri="{CE6537A1-D6FC-4f65-9D91-7224C49458BB}"/>
                <c:ext xmlns:c16="http://schemas.microsoft.com/office/drawing/2014/chart" uri="{C3380CC4-5D6E-409C-BE32-E72D297353CC}">
                  <c16:uniqueId val="{0000054D-2447-4186-A191-67B568E7B8BE}"/>
                </c:ext>
              </c:extLst>
            </c:dLbl>
            <c:dLbl>
              <c:idx val="1358"/>
              <c:delete val="1"/>
              <c:extLst>
                <c:ext xmlns:c15="http://schemas.microsoft.com/office/drawing/2012/chart" uri="{CE6537A1-D6FC-4f65-9D91-7224C49458BB}"/>
                <c:ext xmlns:c16="http://schemas.microsoft.com/office/drawing/2014/chart" uri="{C3380CC4-5D6E-409C-BE32-E72D297353CC}">
                  <c16:uniqueId val="{0000054E-2447-4186-A191-67B568E7B8BE}"/>
                </c:ext>
              </c:extLst>
            </c:dLbl>
            <c:dLbl>
              <c:idx val="1359"/>
              <c:delete val="1"/>
              <c:extLst>
                <c:ext xmlns:c15="http://schemas.microsoft.com/office/drawing/2012/chart" uri="{CE6537A1-D6FC-4f65-9D91-7224C49458BB}"/>
                <c:ext xmlns:c16="http://schemas.microsoft.com/office/drawing/2014/chart" uri="{C3380CC4-5D6E-409C-BE32-E72D297353CC}">
                  <c16:uniqueId val="{0000054F-2447-4186-A191-67B568E7B8BE}"/>
                </c:ext>
              </c:extLst>
            </c:dLbl>
            <c:dLbl>
              <c:idx val="1360"/>
              <c:delete val="1"/>
              <c:extLst>
                <c:ext xmlns:c15="http://schemas.microsoft.com/office/drawing/2012/chart" uri="{CE6537A1-D6FC-4f65-9D91-7224C49458BB}"/>
                <c:ext xmlns:c16="http://schemas.microsoft.com/office/drawing/2014/chart" uri="{C3380CC4-5D6E-409C-BE32-E72D297353CC}">
                  <c16:uniqueId val="{00000550-2447-4186-A191-67B568E7B8BE}"/>
                </c:ext>
              </c:extLst>
            </c:dLbl>
            <c:dLbl>
              <c:idx val="1361"/>
              <c:delete val="1"/>
              <c:extLst>
                <c:ext xmlns:c15="http://schemas.microsoft.com/office/drawing/2012/chart" uri="{CE6537A1-D6FC-4f65-9D91-7224C49458BB}"/>
                <c:ext xmlns:c16="http://schemas.microsoft.com/office/drawing/2014/chart" uri="{C3380CC4-5D6E-409C-BE32-E72D297353CC}">
                  <c16:uniqueId val="{00000551-2447-4186-A191-67B568E7B8BE}"/>
                </c:ext>
              </c:extLst>
            </c:dLbl>
            <c:dLbl>
              <c:idx val="1362"/>
              <c:delete val="1"/>
              <c:extLst>
                <c:ext xmlns:c15="http://schemas.microsoft.com/office/drawing/2012/chart" uri="{CE6537A1-D6FC-4f65-9D91-7224C49458BB}"/>
                <c:ext xmlns:c16="http://schemas.microsoft.com/office/drawing/2014/chart" uri="{C3380CC4-5D6E-409C-BE32-E72D297353CC}">
                  <c16:uniqueId val="{00000552-2447-4186-A191-67B568E7B8BE}"/>
                </c:ext>
              </c:extLst>
            </c:dLbl>
            <c:dLbl>
              <c:idx val="1363"/>
              <c:delete val="1"/>
              <c:extLst>
                <c:ext xmlns:c15="http://schemas.microsoft.com/office/drawing/2012/chart" uri="{CE6537A1-D6FC-4f65-9D91-7224C49458BB}"/>
                <c:ext xmlns:c16="http://schemas.microsoft.com/office/drawing/2014/chart" uri="{C3380CC4-5D6E-409C-BE32-E72D297353CC}">
                  <c16:uniqueId val="{00000553-2447-4186-A191-67B568E7B8BE}"/>
                </c:ext>
              </c:extLst>
            </c:dLbl>
            <c:dLbl>
              <c:idx val="1364"/>
              <c:delete val="1"/>
              <c:extLst>
                <c:ext xmlns:c15="http://schemas.microsoft.com/office/drawing/2012/chart" uri="{CE6537A1-D6FC-4f65-9D91-7224C49458BB}"/>
                <c:ext xmlns:c16="http://schemas.microsoft.com/office/drawing/2014/chart" uri="{C3380CC4-5D6E-409C-BE32-E72D297353CC}">
                  <c16:uniqueId val="{00000554-2447-4186-A191-67B568E7B8BE}"/>
                </c:ext>
              </c:extLst>
            </c:dLbl>
            <c:dLbl>
              <c:idx val="1365"/>
              <c:delete val="1"/>
              <c:extLst>
                <c:ext xmlns:c15="http://schemas.microsoft.com/office/drawing/2012/chart" uri="{CE6537A1-D6FC-4f65-9D91-7224C49458BB}"/>
                <c:ext xmlns:c16="http://schemas.microsoft.com/office/drawing/2014/chart" uri="{C3380CC4-5D6E-409C-BE32-E72D297353CC}">
                  <c16:uniqueId val="{00000555-2447-4186-A191-67B568E7B8BE}"/>
                </c:ext>
              </c:extLst>
            </c:dLbl>
            <c:dLbl>
              <c:idx val="1366"/>
              <c:delete val="1"/>
              <c:extLst>
                <c:ext xmlns:c15="http://schemas.microsoft.com/office/drawing/2012/chart" uri="{CE6537A1-D6FC-4f65-9D91-7224C49458BB}"/>
                <c:ext xmlns:c16="http://schemas.microsoft.com/office/drawing/2014/chart" uri="{C3380CC4-5D6E-409C-BE32-E72D297353CC}">
                  <c16:uniqueId val="{00000556-2447-4186-A191-67B568E7B8BE}"/>
                </c:ext>
              </c:extLst>
            </c:dLbl>
            <c:dLbl>
              <c:idx val="1367"/>
              <c:delete val="1"/>
              <c:extLst>
                <c:ext xmlns:c15="http://schemas.microsoft.com/office/drawing/2012/chart" uri="{CE6537A1-D6FC-4f65-9D91-7224C49458BB}"/>
                <c:ext xmlns:c16="http://schemas.microsoft.com/office/drawing/2014/chart" uri="{C3380CC4-5D6E-409C-BE32-E72D297353CC}">
                  <c16:uniqueId val="{00000557-2447-4186-A191-67B568E7B8BE}"/>
                </c:ext>
              </c:extLst>
            </c:dLbl>
            <c:dLbl>
              <c:idx val="1368"/>
              <c:delete val="1"/>
              <c:extLst>
                <c:ext xmlns:c15="http://schemas.microsoft.com/office/drawing/2012/chart" uri="{CE6537A1-D6FC-4f65-9D91-7224C49458BB}"/>
                <c:ext xmlns:c16="http://schemas.microsoft.com/office/drawing/2014/chart" uri="{C3380CC4-5D6E-409C-BE32-E72D297353CC}">
                  <c16:uniqueId val="{00000558-2447-4186-A191-67B568E7B8BE}"/>
                </c:ext>
              </c:extLst>
            </c:dLbl>
            <c:dLbl>
              <c:idx val="1369"/>
              <c:delete val="1"/>
              <c:extLst>
                <c:ext xmlns:c15="http://schemas.microsoft.com/office/drawing/2012/chart" uri="{CE6537A1-D6FC-4f65-9D91-7224C49458BB}"/>
                <c:ext xmlns:c16="http://schemas.microsoft.com/office/drawing/2014/chart" uri="{C3380CC4-5D6E-409C-BE32-E72D297353CC}">
                  <c16:uniqueId val="{00000559-2447-4186-A191-67B568E7B8BE}"/>
                </c:ext>
              </c:extLst>
            </c:dLbl>
            <c:dLbl>
              <c:idx val="1370"/>
              <c:delete val="1"/>
              <c:extLst>
                <c:ext xmlns:c15="http://schemas.microsoft.com/office/drawing/2012/chart" uri="{CE6537A1-D6FC-4f65-9D91-7224C49458BB}"/>
                <c:ext xmlns:c16="http://schemas.microsoft.com/office/drawing/2014/chart" uri="{C3380CC4-5D6E-409C-BE32-E72D297353CC}">
                  <c16:uniqueId val="{0000055A-2447-4186-A191-67B568E7B8BE}"/>
                </c:ext>
              </c:extLst>
            </c:dLbl>
            <c:dLbl>
              <c:idx val="1371"/>
              <c:delete val="1"/>
              <c:extLst>
                <c:ext xmlns:c15="http://schemas.microsoft.com/office/drawing/2012/chart" uri="{CE6537A1-D6FC-4f65-9D91-7224C49458BB}"/>
                <c:ext xmlns:c16="http://schemas.microsoft.com/office/drawing/2014/chart" uri="{C3380CC4-5D6E-409C-BE32-E72D297353CC}">
                  <c16:uniqueId val="{0000055B-2447-4186-A191-67B568E7B8BE}"/>
                </c:ext>
              </c:extLst>
            </c:dLbl>
            <c:dLbl>
              <c:idx val="1372"/>
              <c:delete val="1"/>
              <c:extLst>
                <c:ext xmlns:c15="http://schemas.microsoft.com/office/drawing/2012/chart" uri="{CE6537A1-D6FC-4f65-9D91-7224C49458BB}"/>
                <c:ext xmlns:c16="http://schemas.microsoft.com/office/drawing/2014/chart" uri="{C3380CC4-5D6E-409C-BE32-E72D297353CC}">
                  <c16:uniqueId val="{0000055C-2447-4186-A191-67B568E7B8BE}"/>
                </c:ext>
              </c:extLst>
            </c:dLbl>
            <c:dLbl>
              <c:idx val="1373"/>
              <c:delete val="1"/>
              <c:extLst>
                <c:ext xmlns:c15="http://schemas.microsoft.com/office/drawing/2012/chart" uri="{CE6537A1-D6FC-4f65-9D91-7224C49458BB}"/>
                <c:ext xmlns:c16="http://schemas.microsoft.com/office/drawing/2014/chart" uri="{C3380CC4-5D6E-409C-BE32-E72D297353CC}">
                  <c16:uniqueId val="{0000055D-2447-4186-A191-67B568E7B8BE}"/>
                </c:ext>
              </c:extLst>
            </c:dLbl>
            <c:dLbl>
              <c:idx val="1374"/>
              <c:delete val="1"/>
              <c:extLst>
                <c:ext xmlns:c15="http://schemas.microsoft.com/office/drawing/2012/chart" uri="{CE6537A1-D6FC-4f65-9D91-7224C49458BB}"/>
                <c:ext xmlns:c16="http://schemas.microsoft.com/office/drawing/2014/chart" uri="{C3380CC4-5D6E-409C-BE32-E72D297353CC}">
                  <c16:uniqueId val="{0000055E-2447-4186-A191-67B568E7B8BE}"/>
                </c:ext>
              </c:extLst>
            </c:dLbl>
            <c:dLbl>
              <c:idx val="1375"/>
              <c:delete val="1"/>
              <c:extLst>
                <c:ext xmlns:c15="http://schemas.microsoft.com/office/drawing/2012/chart" uri="{CE6537A1-D6FC-4f65-9D91-7224C49458BB}"/>
                <c:ext xmlns:c16="http://schemas.microsoft.com/office/drawing/2014/chart" uri="{C3380CC4-5D6E-409C-BE32-E72D297353CC}">
                  <c16:uniqueId val="{0000055F-2447-4186-A191-67B568E7B8BE}"/>
                </c:ext>
              </c:extLst>
            </c:dLbl>
            <c:dLbl>
              <c:idx val="1376"/>
              <c:delete val="1"/>
              <c:extLst>
                <c:ext xmlns:c15="http://schemas.microsoft.com/office/drawing/2012/chart" uri="{CE6537A1-D6FC-4f65-9D91-7224C49458BB}"/>
                <c:ext xmlns:c16="http://schemas.microsoft.com/office/drawing/2014/chart" uri="{C3380CC4-5D6E-409C-BE32-E72D297353CC}">
                  <c16:uniqueId val="{00000560-2447-4186-A191-67B568E7B8BE}"/>
                </c:ext>
              </c:extLst>
            </c:dLbl>
            <c:dLbl>
              <c:idx val="1377"/>
              <c:delete val="1"/>
              <c:extLst>
                <c:ext xmlns:c15="http://schemas.microsoft.com/office/drawing/2012/chart" uri="{CE6537A1-D6FC-4f65-9D91-7224C49458BB}"/>
                <c:ext xmlns:c16="http://schemas.microsoft.com/office/drawing/2014/chart" uri="{C3380CC4-5D6E-409C-BE32-E72D297353CC}">
                  <c16:uniqueId val="{00000561-2447-4186-A191-67B568E7B8BE}"/>
                </c:ext>
              </c:extLst>
            </c:dLbl>
            <c:dLbl>
              <c:idx val="1378"/>
              <c:delete val="1"/>
              <c:extLst>
                <c:ext xmlns:c15="http://schemas.microsoft.com/office/drawing/2012/chart" uri="{CE6537A1-D6FC-4f65-9D91-7224C49458BB}"/>
                <c:ext xmlns:c16="http://schemas.microsoft.com/office/drawing/2014/chart" uri="{C3380CC4-5D6E-409C-BE32-E72D297353CC}">
                  <c16:uniqueId val="{00000562-2447-4186-A191-67B568E7B8BE}"/>
                </c:ext>
              </c:extLst>
            </c:dLbl>
            <c:dLbl>
              <c:idx val="1379"/>
              <c:delete val="1"/>
              <c:extLst>
                <c:ext xmlns:c15="http://schemas.microsoft.com/office/drawing/2012/chart" uri="{CE6537A1-D6FC-4f65-9D91-7224C49458BB}"/>
                <c:ext xmlns:c16="http://schemas.microsoft.com/office/drawing/2014/chart" uri="{C3380CC4-5D6E-409C-BE32-E72D297353CC}">
                  <c16:uniqueId val="{00000563-2447-4186-A191-67B568E7B8BE}"/>
                </c:ext>
              </c:extLst>
            </c:dLbl>
            <c:dLbl>
              <c:idx val="1380"/>
              <c:delete val="1"/>
              <c:extLst>
                <c:ext xmlns:c15="http://schemas.microsoft.com/office/drawing/2012/chart" uri="{CE6537A1-D6FC-4f65-9D91-7224C49458BB}"/>
                <c:ext xmlns:c16="http://schemas.microsoft.com/office/drawing/2014/chart" uri="{C3380CC4-5D6E-409C-BE32-E72D297353CC}">
                  <c16:uniqueId val="{00000564-2447-4186-A191-67B568E7B8BE}"/>
                </c:ext>
              </c:extLst>
            </c:dLbl>
            <c:dLbl>
              <c:idx val="1381"/>
              <c:delete val="1"/>
              <c:extLst>
                <c:ext xmlns:c15="http://schemas.microsoft.com/office/drawing/2012/chart" uri="{CE6537A1-D6FC-4f65-9D91-7224C49458BB}"/>
                <c:ext xmlns:c16="http://schemas.microsoft.com/office/drawing/2014/chart" uri="{C3380CC4-5D6E-409C-BE32-E72D297353CC}">
                  <c16:uniqueId val="{00000565-2447-4186-A191-67B568E7B8BE}"/>
                </c:ext>
              </c:extLst>
            </c:dLbl>
            <c:dLbl>
              <c:idx val="1382"/>
              <c:delete val="1"/>
              <c:extLst>
                <c:ext xmlns:c15="http://schemas.microsoft.com/office/drawing/2012/chart" uri="{CE6537A1-D6FC-4f65-9D91-7224C49458BB}"/>
                <c:ext xmlns:c16="http://schemas.microsoft.com/office/drawing/2014/chart" uri="{C3380CC4-5D6E-409C-BE32-E72D297353CC}">
                  <c16:uniqueId val="{00000566-2447-4186-A191-67B568E7B8BE}"/>
                </c:ext>
              </c:extLst>
            </c:dLbl>
            <c:dLbl>
              <c:idx val="1383"/>
              <c:delete val="1"/>
              <c:extLst>
                <c:ext xmlns:c15="http://schemas.microsoft.com/office/drawing/2012/chart" uri="{CE6537A1-D6FC-4f65-9D91-7224C49458BB}"/>
                <c:ext xmlns:c16="http://schemas.microsoft.com/office/drawing/2014/chart" uri="{C3380CC4-5D6E-409C-BE32-E72D297353CC}">
                  <c16:uniqueId val="{00000567-2447-4186-A191-67B568E7B8BE}"/>
                </c:ext>
              </c:extLst>
            </c:dLbl>
            <c:dLbl>
              <c:idx val="1384"/>
              <c:delete val="1"/>
              <c:extLst>
                <c:ext xmlns:c15="http://schemas.microsoft.com/office/drawing/2012/chart" uri="{CE6537A1-D6FC-4f65-9D91-7224C49458BB}"/>
                <c:ext xmlns:c16="http://schemas.microsoft.com/office/drawing/2014/chart" uri="{C3380CC4-5D6E-409C-BE32-E72D297353CC}">
                  <c16:uniqueId val="{00000568-2447-4186-A191-67B568E7B8BE}"/>
                </c:ext>
              </c:extLst>
            </c:dLbl>
            <c:dLbl>
              <c:idx val="1385"/>
              <c:delete val="1"/>
              <c:extLst>
                <c:ext xmlns:c15="http://schemas.microsoft.com/office/drawing/2012/chart" uri="{CE6537A1-D6FC-4f65-9D91-7224C49458BB}"/>
                <c:ext xmlns:c16="http://schemas.microsoft.com/office/drawing/2014/chart" uri="{C3380CC4-5D6E-409C-BE32-E72D297353CC}">
                  <c16:uniqueId val="{00000569-2447-4186-A191-67B568E7B8BE}"/>
                </c:ext>
              </c:extLst>
            </c:dLbl>
            <c:dLbl>
              <c:idx val="1386"/>
              <c:delete val="1"/>
              <c:extLst>
                <c:ext xmlns:c15="http://schemas.microsoft.com/office/drawing/2012/chart" uri="{CE6537A1-D6FC-4f65-9D91-7224C49458BB}"/>
                <c:ext xmlns:c16="http://schemas.microsoft.com/office/drawing/2014/chart" uri="{C3380CC4-5D6E-409C-BE32-E72D297353CC}">
                  <c16:uniqueId val="{0000056A-2447-4186-A191-67B568E7B8BE}"/>
                </c:ext>
              </c:extLst>
            </c:dLbl>
            <c:dLbl>
              <c:idx val="1387"/>
              <c:delete val="1"/>
              <c:extLst>
                <c:ext xmlns:c15="http://schemas.microsoft.com/office/drawing/2012/chart" uri="{CE6537A1-D6FC-4f65-9D91-7224C49458BB}"/>
                <c:ext xmlns:c16="http://schemas.microsoft.com/office/drawing/2014/chart" uri="{C3380CC4-5D6E-409C-BE32-E72D297353CC}">
                  <c16:uniqueId val="{0000056B-2447-4186-A191-67B568E7B8BE}"/>
                </c:ext>
              </c:extLst>
            </c:dLbl>
            <c:dLbl>
              <c:idx val="1388"/>
              <c:delete val="1"/>
              <c:extLst>
                <c:ext xmlns:c15="http://schemas.microsoft.com/office/drawing/2012/chart" uri="{CE6537A1-D6FC-4f65-9D91-7224C49458BB}"/>
                <c:ext xmlns:c16="http://schemas.microsoft.com/office/drawing/2014/chart" uri="{C3380CC4-5D6E-409C-BE32-E72D297353CC}">
                  <c16:uniqueId val="{0000056C-2447-4186-A191-67B568E7B8BE}"/>
                </c:ext>
              </c:extLst>
            </c:dLbl>
            <c:dLbl>
              <c:idx val="1389"/>
              <c:delete val="1"/>
              <c:extLst>
                <c:ext xmlns:c15="http://schemas.microsoft.com/office/drawing/2012/chart" uri="{CE6537A1-D6FC-4f65-9D91-7224C49458BB}"/>
                <c:ext xmlns:c16="http://schemas.microsoft.com/office/drawing/2014/chart" uri="{C3380CC4-5D6E-409C-BE32-E72D297353CC}">
                  <c16:uniqueId val="{0000056D-2447-4186-A191-67B568E7B8BE}"/>
                </c:ext>
              </c:extLst>
            </c:dLbl>
            <c:dLbl>
              <c:idx val="1390"/>
              <c:delete val="1"/>
              <c:extLst>
                <c:ext xmlns:c15="http://schemas.microsoft.com/office/drawing/2012/chart" uri="{CE6537A1-D6FC-4f65-9D91-7224C49458BB}"/>
                <c:ext xmlns:c16="http://schemas.microsoft.com/office/drawing/2014/chart" uri="{C3380CC4-5D6E-409C-BE32-E72D297353CC}">
                  <c16:uniqueId val="{0000056E-2447-4186-A191-67B568E7B8BE}"/>
                </c:ext>
              </c:extLst>
            </c:dLbl>
            <c:dLbl>
              <c:idx val="1391"/>
              <c:delete val="1"/>
              <c:extLst>
                <c:ext xmlns:c15="http://schemas.microsoft.com/office/drawing/2012/chart" uri="{CE6537A1-D6FC-4f65-9D91-7224C49458BB}"/>
                <c:ext xmlns:c16="http://schemas.microsoft.com/office/drawing/2014/chart" uri="{C3380CC4-5D6E-409C-BE32-E72D297353CC}">
                  <c16:uniqueId val="{0000056F-2447-4186-A191-67B568E7B8BE}"/>
                </c:ext>
              </c:extLst>
            </c:dLbl>
            <c:dLbl>
              <c:idx val="1392"/>
              <c:delete val="1"/>
              <c:extLst>
                <c:ext xmlns:c15="http://schemas.microsoft.com/office/drawing/2012/chart" uri="{CE6537A1-D6FC-4f65-9D91-7224C49458BB}"/>
                <c:ext xmlns:c16="http://schemas.microsoft.com/office/drawing/2014/chart" uri="{C3380CC4-5D6E-409C-BE32-E72D297353CC}">
                  <c16:uniqueId val="{00000570-2447-4186-A191-67B568E7B8BE}"/>
                </c:ext>
              </c:extLst>
            </c:dLbl>
            <c:dLbl>
              <c:idx val="1393"/>
              <c:delete val="1"/>
              <c:extLst>
                <c:ext xmlns:c15="http://schemas.microsoft.com/office/drawing/2012/chart" uri="{CE6537A1-D6FC-4f65-9D91-7224C49458BB}"/>
                <c:ext xmlns:c16="http://schemas.microsoft.com/office/drawing/2014/chart" uri="{C3380CC4-5D6E-409C-BE32-E72D297353CC}">
                  <c16:uniqueId val="{00000571-2447-4186-A191-67B568E7B8BE}"/>
                </c:ext>
              </c:extLst>
            </c:dLbl>
            <c:dLbl>
              <c:idx val="1394"/>
              <c:delete val="1"/>
              <c:extLst>
                <c:ext xmlns:c15="http://schemas.microsoft.com/office/drawing/2012/chart" uri="{CE6537A1-D6FC-4f65-9D91-7224C49458BB}"/>
                <c:ext xmlns:c16="http://schemas.microsoft.com/office/drawing/2014/chart" uri="{C3380CC4-5D6E-409C-BE32-E72D297353CC}">
                  <c16:uniqueId val="{00000572-2447-4186-A191-67B568E7B8BE}"/>
                </c:ext>
              </c:extLst>
            </c:dLbl>
            <c:dLbl>
              <c:idx val="1395"/>
              <c:delete val="1"/>
              <c:extLst>
                <c:ext xmlns:c15="http://schemas.microsoft.com/office/drawing/2012/chart" uri="{CE6537A1-D6FC-4f65-9D91-7224C49458BB}"/>
                <c:ext xmlns:c16="http://schemas.microsoft.com/office/drawing/2014/chart" uri="{C3380CC4-5D6E-409C-BE32-E72D297353CC}">
                  <c16:uniqueId val="{00000573-2447-4186-A191-67B568E7B8BE}"/>
                </c:ext>
              </c:extLst>
            </c:dLbl>
            <c:dLbl>
              <c:idx val="1396"/>
              <c:delete val="1"/>
              <c:extLst>
                <c:ext xmlns:c15="http://schemas.microsoft.com/office/drawing/2012/chart" uri="{CE6537A1-D6FC-4f65-9D91-7224C49458BB}"/>
                <c:ext xmlns:c16="http://schemas.microsoft.com/office/drawing/2014/chart" uri="{C3380CC4-5D6E-409C-BE32-E72D297353CC}">
                  <c16:uniqueId val="{00000574-2447-4186-A191-67B568E7B8BE}"/>
                </c:ext>
              </c:extLst>
            </c:dLbl>
            <c:dLbl>
              <c:idx val="1397"/>
              <c:delete val="1"/>
              <c:extLst>
                <c:ext xmlns:c15="http://schemas.microsoft.com/office/drawing/2012/chart" uri="{CE6537A1-D6FC-4f65-9D91-7224C49458BB}"/>
                <c:ext xmlns:c16="http://schemas.microsoft.com/office/drawing/2014/chart" uri="{C3380CC4-5D6E-409C-BE32-E72D297353CC}">
                  <c16:uniqueId val="{00000575-2447-4186-A191-67B568E7B8BE}"/>
                </c:ext>
              </c:extLst>
            </c:dLbl>
            <c:dLbl>
              <c:idx val="1398"/>
              <c:delete val="1"/>
              <c:extLst>
                <c:ext xmlns:c15="http://schemas.microsoft.com/office/drawing/2012/chart" uri="{CE6537A1-D6FC-4f65-9D91-7224C49458BB}"/>
                <c:ext xmlns:c16="http://schemas.microsoft.com/office/drawing/2014/chart" uri="{C3380CC4-5D6E-409C-BE32-E72D297353CC}">
                  <c16:uniqueId val="{00000576-2447-4186-A191-67B568E7B8BE}"/>
                </c:ext>
              </c:extLst>
            </c:dLbl>
            <c:dLbl>
              <c:idx val="1399"/>
              <c:delete val="1"/>
              <c:extLst>
                <c:ext xmlns:c15="http://schemas.microsoft.com/office/drawing/2012/chart" uri="{CE6537A1-D6FC-4f65-9D91-7224C49458BB}"/>
                <c:ext xmlns:c16="http://schemas.microsoft.com/office/drawing/2014/chart" uri="{C3380CC4-5D6E-409C-BE32-E72D297353CC}">
                  <c16:uniqueId val="{00000577-2447-4186-A191-67B568E7B8BE}"/>
                </c:ext>
              </c:extLst>
            </c:dLbl>
            <c:dLbl>
              <c:idx val="1400"/>
              <c:delete val="1"/>
              <c:extLst>
                <c:ext xmlns:c15="http://schemas.microsoft.com/office/drawing/2012/chart" uri="{CE6537A1-D6FC-4f65-9D91-7224C49458BB}"/>
                <c:ext xmlns:c16="http://schemas.microsoft.com/office/drawing/2014/chart" uri="{C3380CC4-5D6E-409C-BE32-E72D297353CC}">
                  <c16:uniqueId val="{00000578-2447-4186-A191-67B568E7B8BE}"/>
                </c:ext>
              </c:extLst>
            </c:dLbl>
            <c:dLbl>
              <c:idx val="1401"/>
              <c:delete val="1"/>
              <c:extLst>
                <c:ext xmlns:c15="http://schemas.microsoft.com/office/drawing/2012/chart" uri="{CE6537A1-D6FC-4f65-9D91-7224C49458BB}"/>
                <c:ext xmlns:c16="http://schemas.microsoft.com/office/drawing/2014/chart" uri="{C3380CC4-5D6E-409C-BE32-E72D297353CC}">
                  <c16:uniqueId val="{00000579-2447-4186-A191-67B568E7B8BE}"/>
                </c:ext>
              </c:extLst>
            </c:dLbl>
            <c:dLbl>
              <c:idx val="1402"/>
              <c:delete val="1"/>
              <c:extLst>
                <c:ext xmlns:c15="http://schemas.microsoft.com/office/drawing/2012/chart" uri="{CE6537A1-D6FC-4f65-9D91-7224C49458BB}"/>
                <c:ext xmlns:c16="http://schemas.microsoft.com/office/drawing/2014/chart" uri="{C3380CC4-5D6E-409C-BE32-E72D297353CC}">
                  <c16:uniqueId val="{0000057A-2447-4186-A191-67B568E7B8BE}"/>
                </c:ext>
              </c:extLst>
            </c:dLbl>
            <c:dLbl>
              <c:idx val="1403"/>
              <c:delete val="1"/>
              <c:extLst>
                <c:ext xmlns:c15="http://schemas.microsoft.com/office/drawing/2012/chart" uri="{CE6537A1-D6FC-4f65-9D91-7224C49458BB}"/>
                <c:ext xmlns:c16="http://schemas.microsoft.com/office/drawing/2014/chart" uri="{C3380CC4-5D6E-409C-BE32-E72D297353CC}">
                  <c16:uniqueId val="{0000057B-2447-4186-A191-67B568E7B8BE}"/>
                </c:ext>
              </c:extLst>
            </c:dLbl>
            <c:dLbl>
              <c:idx val="1404"/>
              <c:delete val="1"/>
              <c:extLst>
                <c:ext xmlns:c15="http://schemas.microsoft.com/office/drawing/2012/chart" uri="{CE6537A1-D6FC-4f65-9D91-7224C49458BB}"/>
                <c:ext xmlns:c16="http://schemas.microsoft.com/office/drawing/2014/chart" uri="{C3380CC4-5D6E-409C-BE32-E72D297353CC}">
                  <c16:uniqueId val="{0000057C-2447-4186-A191-67B568E7B8BE}"/>
                </c:ext>
              </c:extLst>
            </c:dLbl>
            <c:dLbl>
              <c:idx val="1405"/>
              <c:delete val="1"/>
              <c:extLst>
                <c:ext xmlns:c15="http://schemas.microsoft.com/office/drawing/2012/chart" uri="{CE6537A1-D6FC-4f65-9D91-7224C49458BB}"/>
                <c:ext xmlns:c16="http://schemas.microsoft.com/office/drawing/2014/chart" uri="{C3380CC4-5D6E-409C-BE32-E72D297353CC}">
                  <c16:uniqueId val="{0000057D-2447-4186-A191-67B568E7B8BE}"/>
                </c:ext>
              </c:extLst>
            </c:dLbl>
            <c:dLbl>
              <c:idx val="1406"/>
              <c:delete val="1"/>
              <c:extLst>
                <c:ext xmlns:c15="http://schemas.microsoft.com/office/drawing/2012/chart" uri="{CE6537A1-D6FC-4f65-9D91-7224C49458BB}"/>
                <c:ext xmlns:c16="http://schemas.microsoft.com/office/drawing/2014/chart" uri="{C3380CC4-5D6E-409C-BE32-E72D297353CC}">
                  <c16:uniqueId val="{0000057E-2447-4186-A191-67B568E7B8BE}"/>
                </c:ext>
              </c:extLst>
            </c:dLbl>
            <c:dLbl>
              <c:idx val="1407"/>
              <c:delete val="1"/>
              <c:extLst>
                <c:ext xmlns:c15="http://schemas.microsoft.com/office/drawing/2012/chart" uri="{CE6537A1-D6FC-4f65-9D91-7224C49458BB}"/>
                <c:ext xmlns:c16="http://schemas.microsoft.com/office/drawing/2014/chart" uri="{C3380CC4-5D6E-409C-BE32-E72D297353CC}">
                  <c16:uniqueId val="{0000057F-2447-4186-A191-67B568E7B8BE}"/>
                </c:ext>
              </c:extLst>
            </c:dLbl>
            <c:dLbl>
              <c:idx val="1408"/>
              <c:delete val="1"/>
              <c:extLst>
                <c:ext xmlns:c15="http://schemas.microsoft.com/office/drawing/2012/chart" uri="{CE6537A1-D6FC-4f65-9D91-7224C49458BB}"/>
                <c:ext xmlns:c16="http://schemas.microsoft.com/office/drawing/2014/chart" uri="{C3380CC4-5D6E-409C-BE32-E72D297353CC}">
                  <c16:uniqueId val="{00000580-2447-4186-A191-67B568E7B8BE}"/>
                </c:ext>
              </c:extLst>
            </c:dLbl>
            <c:dLbl>
              <c:idx val="1409"/>
              <c:delete val="1"/>
              <c:extLst>
                <c:ext xmlns:c15="http://schemas.microsoft.com/office/drawing/2012/chart" uri="{CE6537A1-D6FC-4f65-9D91-7224C49458BB}"/>
                <c:ext xmlns:c16="http://schemas.microsoft.com/office/drawing/2014/chart" uri="{C3380CC4-5D6E-409C-BE32-E72D297353CC}">
                  <c16:uniqueId val="{00000581-2447-4186-A191-67B568E7B8BE}"/>
                </c:ext>
              </c:extLst>
            </c:dLbl>
            <c:dLbl>
              <c:idx val="1410"/>
              <c:delete val="1"/>
              <c:extLst>
                <c:ext xmlns:c15="http://schemas.microsoft.com/office/drawing/2012/chart" uri="{CE6537A1-D6FC-4f65-9D91-7224C49458BB}"/>
                <c:ext xmlns:c16="http://schemas.microsoft.com/office/drawing/2014/chart" uri="{C3380CC4-5D6E-409C-BE32-E72D297353CC}">
                  <c16:uniqueId val="{00000582-2447-4186-A191-67B568E7B8BE}"/>
                </c:ext>
              </c:extLst>
            </c:dLbl>
            <c:dLbl>
              <c:idx val="1411"/>
              <c:delete val="1"/>
              <c:extLst>
                <c:ext xmlns:c15="http://schemas.microsoft.com/office/drawing/2012/chart" uri="{CE6537A1-D6FC-4f65-9D91-7224C49458BB}"/>
                <c:ext xmlns:c16="http://schemas.microsoft.com/office/drawing/2014/chart" uri="{C3380CC4-5D6E-409C-BE32-E72D297353CC}">
                  <c16:uniqueId val="{00000583-2447-4186-A191-67B568E7B8BE}"/>
                </c:ext>
              </c:extLst>
            </c:dLbl>
            <c:dLbl>
              <c:idx val="1412"/>
              <c:delete val="1"/>
              <c:extLst>
                <c:ext xmlns:c15="http://schemas.microsoft.com/office/drawing/2012/chart" uri="{CE6537A1-D6FC-4f65-9D91-7224C49458BB}"/>
                <c:ext xmlns:c16="http://schemas.microsoft.com/office/drawing/2014/chart" uri="{C3380CC4-5D6E-409C-BE32-E72D297353CC}">
                  <c16:uniqueId val="{00000584-2447-4186-A191-67B568E7B8BE}"/>
                </c:ext>
              </c:extLst>
            </c:dLbl>
            <c:dLbl>
              <c:idx val="1413"/>
              <c:delete val="1"/>
              <c:extLst>
                <c:ext xmlns:c15="http://schemas.microsoft.com/office/drawing/2012/chart" uri="{CE6537A1-D6FC-4f65-9D91-7224C49458BB}"/>
                <c:ext xmlns:c16="http://schemas.microsoft.com/office/drawing/2014/chart" uri="{C3380CC4-5D6E-409C-BE32-E72D297353CC}">
                  <c16:uniqueId val="{00000585-2447-4186-A191-67B568E7B8BE}"/>
                </c:ext>
              </c:extLst>
            </c:dLbl>
            <c:dLbl>
              <c:idx val="1414"/>
              <c:delete val="1"/>
              <c:extLst>
                <c:ext xmlns:c15="http://schemas.microsoft.com/office/drawing/2012/chart" uri="{CE6537A1-D6FC-4f65-9D91-7224C49458BB}"/>
                <c:ext xmlns:c16="http://schemas.microsoft.com/office/drawing/2014/chart" uri="{C3380CC4-5D6E-409C-BE32-E72D297353CC}">
                  <c16:uniqueId val="{00000586-2447-4186-A191-67B568E7B8BE}"/>
                </c:ext>
              </c:extLst>
            </c:dLbl>
            <c:dLbl>
              <c:idx val="1415"/>
              <c:delete val="1"/>
              <c:extLst>
                <c:ext xmlns:c15="http://schemas.microsoft.com/office/drawing/2012/chart" uri="{CE6537A1-D6FC-4f65-9D91-7224C49458BB}"/>
                <c:ext xmlns:c16="http://schemas.microsoft.com/office/drawing/2014/chart" uri="{C3380CC4-5D6E-409C-BE32-E72D297353CC}">
                  <c16:uniqueId val="{00000587-2447-4186-A191-67B568E7B8BE}"/>
                </c:ext>
              </c:extLst>
            </c:dLbl>
            <c:dLbl>
              <c:idx val="1416"/>
              <c:delete val="1"/>
              <c:extLst>
                <c:ext xmlns:c15="http://schemas.microsoft.com/office/drawing/2012/chart" uri="{CE6537A1-D6FC-4f65-9D91-7224C49458BB}"/>
                <c:ext xmlns:c16="http://schemas.microsoft.com/office/drawing/2014/chart" uri="{C3380CC4-5D6E-409C-BE32-E72D297353CC}">
                  <c16:uniqueId val="{00000588-2447-4186-A191-67B568E7B8BE}"/>
                </c:ext>
              </c:extLst>
            </c:dLbl>
            <c:dLbl>
              <c:idx val="1417"/>
              <c:delete val="1"/>
              <c:extLst>
                <c:ext xmlns:c15="http://schemas.microsoft.com/office/drawing/2012/chart" uri="{CE6537A1-D6FC-4f65-9D91-7224C49458BB}"/>
                <c:ext xmlns:c16="http://schemas.microsoft.com/office/drawing/2014/chart" uri="{C3380CC4-5D6E-409C-BE32-E72D297353CC}">
                  <c16:uniqueId val="{00000589-2447-4186-A191-67B568E7B8BE}"/>
                </c:ext>
              </c:extLst>
            </c:dLbl>
            <c:dLbl>
              <c:idx val="1418"/>
              <c:delete val="1"/>
              <c:extLst>
                <c:ext xmlns:c15="http://schemas.microsoft.com/office/drawing/2012/chart" uri="{CE6537A1-D6FC-4f65-9D91-7224C49458BB}"/>
                <c:ext xmlns:c16="http://schemas.microsoft.com/office/drawing/2014/chart" uri="{C3380CC4-5D6E-409C-BE32-E72D297353CC}">
                  <c16:uniqueId val="{0000058A-2447-4186-A191-67B568E7B8BE}"/>
                </c:ext>
              </c:extLst>
            </c:dLbl>
            <c:dLbl>
              <c:idx val="1419"/>
              <c:delete val="1"/>
              <c:extLst>
                <c:ext xmlns:c15="http://schemas.microsoft.com/office/drawing/2012/chart" uri="{CE6537A1-D6FC-4f65-9D91-7224C49458BB}"/>
                <c:ext xmlns:c16="http://schemas.microsoft.com/office/drawing/2014/chart" uri="{C3380CC4-5D6E-409C-BE32-E72D297353CC}">
                  <c16:uniqueId val="{0000058B-2447-4186-A191-67B568E7B8BE}"/>
                </c:ext>
              </c:extLst>
            </c:dLbl>
            <c:dLbl>
              <c:idx val="1420"/>
              <c:delete val="1"/>
              <c:extLst>
                <c:ext xmlns:c15="http://schemas.microsoft.com/office/drawing/2012/chart" uri="{CE6537A1-D6FC-4f65-9D91-7224C49458BB}"/>
                <c:ext xmlns:c16="http://schemas.microsoft.com/office/drawing/2014/chart" uri="{C3380CC4-5D6E-409C-BE32-E72D297353CC}">
                  <c16:uniqueId val="{0000058C-2447-4186-A191-67B568E7B8BE}"/>
                </c:ext>
              </c:extLst>
            </c:dLbl>
            <c:dLbl>
              <c:idx val="1421"/>
              <c:delete val="1"/>
              <c:extLst>
                <c:ext xmlns:c15="http://schemas.microsoft.com/office/drawing/2012/chart" uri="{CE6537A1-D6FC-4f65-9D91-7224C49458BB}"/>
                <c:ext xmlns:c16="http://schemas.microsoft.com/office/drawing/2014/chart" uri="{C3380CC4-5D6E-409C-BE32-E72D297353CC}">
                  <c16:uniqueId val="{0000058D-2447-4186-A191-67B568E7B8BE}"/>
                </c:ext>
              </c:extLst>
            </c:dLbl>
            <c:dLbl>
              <c:idx val="1422"/>
              <c:delete val="1"/>
              <c:extLst>
                <c:ext xmlns:c15="http://schemas.microsoft.com/office/drawing/2012/chart" uri="{CE6537A1-D6FC-4f65-9D91-7224C49458BB}"/>
                <c:ext xmlns:c16="http://schemas.microsoft.com/office/drawing/2014/chart" uri="{C3380CC4-5D6E-409C-BE32-E72D297353CC}">
                  <c16:uniqueId val="{0000058E-2447-4186-A191-67B568E7B8BE}"/>
                </c:ext>
              </c:extLst>
            </c:dLbl>
            <c:dLbl>
              <c:idx val="1423"/>
              <c:delete val="1"/>
              <c:extLst>
                <c:ext xmlns:c15="http://schemas.microsoft.com/office/drawing/2012/chart" uri="{CE6537A1-D6FC-4f65-9D91-7224C49458BB}"/>
                <c:ext xmlns:c16="http://schemas.microsoft.com/office/drawing/2014/chart" uri="{C3380CC4-5D6E-409C-BE32-E72D297353CC}">
                  <c16:uniqueId val="{0000058F-2447-4186-A191-67B568E7B8BE}"/>
                </c:ext>
              </c:extLst>
            </c:dLbl>
            <c:dLbl>
              <c:idx val="1424"/>
              <c:delete val="1"/>
              <c:extLst>
                <c:ext xmlns:c15="http://schemas.microsoft.com/office/drawing/2012/chart" uri="{CE6537A1-D6FC-4f65-9D91-7224C49458BB}"/>
                <c:ext xmlns:c16="http://schemas.microsoft.com/office/drawing/2014/chart" uri="{C3380CC4-5D6E-409C-BE32-E72D297353CC}">
                  <c16:uniqueId val="{00000590-2447-4186-A191-67B568E7B8BE}"/>
                </c:ext>
              </c:extLst>
            </c:dLbl>
            <c:dLbl>
              <c:idx val="1425"/>
              <c:delete val="1"/>
              <c:extLst>
                <c:ext xmlns:c15="http://schemas.microsoft.com/office/drawing/2012/chart" uri="{CE6537A1-D6FC-4f65-9D91-7224C49458BB}"/>
                <c:ext xmlns:c16="http://schemas.microsoft.com/office/drawing/2014/chart" uri="{C3380CC4-5D6E-409C-BE32-E72D297353CC}">
                  <c16:uniqueId val="{00000591-2447-4186-A191-67B568E7B8BE}"/>
                </c:ext>
              </c:extLst>
            </c:dLbl>
            <c:dLbl>
              <c:idx val="1426"/>
              <c:delete val="1"/>
              <c:extLst>
                <c:ext xmlns:c15="http://schemas.microsoft.com/office/drawing/2012/chart" uri="{CE6537A1-D6FC-4f65-9D91-7224C49458BB}"/>
                <c:ext xmlns:c16="http://schemas.microsoft.com/office/drawing/2014/chart" uri="{C3380CC4-5D6E-409C-BE32-E72D297353CC}">
                  <c16:uniqueId val="{00000592-2447-4186-A191-67B568E7B8BE}"/>
                </c:ext>
              </c:extLst>
            </c:dLbl>
            <c:dLbl>
              <c:idx val="1427"/>
              <c:delete val="1"/>
              <c:extLst>
                <c:ext xmlns:c15="http://schemas.microsoft.com/office/drawing/2012/chart" uri="{CE6537A1-D6FC-4f65-9D91-7224C49458BB}"/>
                <c:ext xmlns:c16="http://schemas.microsoft.com/office/drawing/2014/chart" uri="{C3380CC4-5D6E-409C-BE32-E72D297353CC}">
                  <c16:uniqueId val="{00000593-2447-4186-A191-67B568E7B8BE}"/>
                </c:ext>
              </c:extLst>
            </c:dLbl>
            <c:dLbl>
              <c:idx val="1428"/>
              <c:delete val="1"/>
              <c:extLst>
                <c:ext xmlns:c15="http://schemas.microsoft.com/office/drawing/2012/chart" uri="{CE6537A1-D6FC-4f65-9D91-7224C49458BB}"/>
                <c:ext xmlns:c16="http://schemas.microsoft.com/office/drawing/2014/chart" uri="{C3380CC4-5D6E-409C-BE32-E72D297353CC}">
                  <c16:uniqueId val="{00000594-2447-4186-A191-67B568E7B8BE}"/>
                </c:ext>
              </c:extLst>
            </c:dLbl>
            <c:dLbl>
              <c:idx val="1429"/>
              <c:delete val="1"/>
              <c:extLst>
                <c:ext xmlns:c15="http://schemas.microsoft.com/office/drawing/2012/chart" uri="{CE6537A1-D6FC-4f65-9D91-7224C49458BB}"/>
                <c:ext xmlns:c16="http://schemas.microsoft.com/office/drawing/2014/chart" uri="{C3380CC4-5D6E-409C-BE32-E72D297353CC}">
                  <c16:uniqueId val="{00000595-2447-4186-A191-67B568E7B8BE}"/>
                </c:ext>
              </c:extLst>
            </c:dLbl>
            <c:dLbl>
              <c:idx val="1430"/>
              <c:delete val="1"/>
              <c:extLst>
                <c:ext xmlns:c15="http://schemas.microsoft.com/office/drawing/2012/chart" uri="{CE6537A1-D6FC-4f65-9D91-7224C49458BB}"/>
                <c:ext xmlns:c16="http://schemas.microsoft.com/office/drawing/2014/chart" uri="{C3380CC4-5D6E-409C-BE32-E72D297353CC}">
                  <c16:uniqueId val="{00000596-2447-4186-A191-67B568E7B8BE}"/>
                </c:ext>
              </c:extLst>
            </c:dLbl>
            <c:dLbl>
              <c:idx val="1431"/>
              <c:delete val="1"/>
              <c:extLst>
                <c:ext xmlns:c15="http://schemas.microsoft.com/office/drawing/2012/chart" uri="{CE6537A1-D6FC-4f65-9D91-7224C49458BB}"/>
                <c:ext xmlns:c16="http://schemas.microsoft.com/office/drawing/2014/chart" uri="{C3380CC4-5D6E-409C-BE32-E72D297353CC}">
                  <c16:uniqueId val="{00000597-2447-4186-A191-67B568E7B8BE}"/>
                </c:ext>
              </c:extLst>
            </c:dLbl>
            <c:dLbl>
              <c:idx val="1432"/>
              <c:delete val="1"/>
              <c:extLst>
                <c:ext xmlns:c15="http://schemas.microsoft.com/office/drawing/2012/chart" uri="{CE6537A1-D6FC-4f65-9D91-7224C49458BB}"/>
                <c:ext xmlns:c16="http://schemas.microsoft.com/office/drawing/2014/chart" uri="{C3380CC4-5D6E-409C-BE32-E72D297353CC}">
                  <c16:uniqueId val="{00000598-2447-4186-A191-67B568E7B8BE}"/>
                </c:ext>
              </c:extLst>
            </c:dLbl>
            <c:dLbl>
              <c:idx val="1433"/>
              <c:delete val="1"/>
              <c:extLst>
                <c:ext xmlns:c15="http://schemas.microsoft.com/office/drawing/2012/chart" uri="{CE6537A1-D6FC-4f65-9D91-7224C49458BB}"/>
                <c:ext xmlns:c16="http://schemas.microsoft.com/office/drawing/2014/chart" uri="{C3380CC4-5D6E-409C-BE32-E72D297353CC}">
                  <c16:uniqueId val="{00000599-2447-4186-A191-67B568E7B8BE}"/>
                </c:ext>
              </c:extLst>
            </c:dLbl>
            <c:dLbl>
              <c:idx val="1434"/>
              <c:delete val="1"/>
              <c:extLst>
                <c:ext xmlns:c15="http://schemas.microsoft.com/office/drawing/2012/chart" uri="{CE6537A1-D6FC-4f65-9D91-7224C49458BB}"/>
                <c:ext xmlns:c16="http://schemas.microsoft.com/office/drawing/2014/chart" uri="{C3380CC4-5D6E-409C-BE32-E72D297353CC}">
                  <c16:uniqueId val="{0000059A-2447-4186-A191-67B568E7B8BE}"/>
                </c:ext>
              </c:extLst>
            </c:dLbl>
            <c:dLbl>
              <c:idx val="1435"/>
              <c:delete val="1"/>
              <c:extLst>
                <c:ext xmlns:c15="http://schemas.microsoft.com/office/drawing/2012/chart" uri="{CE6537A1-D6FC-4f65-9D91-7224C49458BB}"/>
                <c:ext xmlns:c16="http://schemas.microsoft.com/office/drawing/2014/chart" uri="{C3380CC4-5D6E-409C-BE32-E72D297353CC}">
                  <c16:uniqueId val="{0000059B-2447-4186-A191-67B568E7B8BE}"/>
                </c:ext>
              </c:extLst>
            </c:dLbl>
            <c:dLbl>
              <c:idx val="1436"/>
              <c:delete val="1"/>
              <c:extLst>
                <c:ext xmlns:c15="http://schemas.microsoft.com/office/drawing/2012/chart" uri="{CE6537A1-D6FC-4f65-9D91-7224C49458BB}"/>
                <c:ext xmlns:c16="http://schemas.microsoft.com/office/drawing/2014/chart" uri="{C3380CC4-5D6E-409C-BE32-E72D297353CC}">
                  <c16:uniqueId val="{0000059C-2447-4186-A191-67B568E7B8BE}"/>
                </c:ext>
              </c:extLst>
            </c:dLbl>
            <c:dLbl>
              <c:idx val="1437"/>
              <c:delete val="1"/>
              <c:extLst>
                <c:ext xmlns:c15="http://schemas.microsoft.com/office/drawing/2012/chart" uri="{CE6537A1-D6FC-4f65-9D91-7224C49458BB}"/>
                <c:ext xmlns:c16="http://schemas.microsoft.com/office/drawing/2014/chart" uri="{C3380CC4-5D6E-409C-BE32-E72D297353CC}">
                  <c16:uniqueId val="{0000059D-2447-4186-A191-67B568E7B8BE}"/>
                </c:ext>
              </c:extLst>
            </c:dLbl>
            <c:dLbl>
              <c:idx val="1438"/>
              <c:delete val="1"/>
              <c:extLst>
                <c:ext xmlns:c15="http://schemas.microsoft.com/office/drawing/2012/chart" uri="{CE6537A1-D6FC-4f65-9D91-7224C49458BB}"/>
                <c:ext xmlns:c16="http://schemas.microsoft.com/office/drawing/2014/chart" uri="{C3380CC4-5D6E-409C-BE32-E72D297353CC}">
                  <c16:uniqueId val="{0000059E-2447-4186-A191-67B568E7B8BE}"/>
                </c:ext>
              </c:extLst>
            </c:dLbl>
            <c:dLbl>
              <c:idx val="1439"/>
              <c:delete val="1"/>
              <c:extLst>
                <c:ext xmlns:c15="http://schemas.microsoft.com/office/drawing/2012/chart" uri="{CE6537A1-D6FC-4f65-9D91-7224C49458BB}"/>
                <c:ext xmlns:c16="http://schemas.microsoft.com/office/drawing/2014/chart" uri="{C3380CC4-5D6E-409C-BE32-E72D297353CC}">
                  <c16:uniqueId val="{0000059F-2447-4186-A191-67B568E7B8BE}"/>
                </c:ext>
              </c:extLst>
            </c:dLbl>
            <c:dLbl>
              <c:idx val="1440"/>
              <c:delete val="1"/>
              <c:extLst>
                <c:ext xmlns:c15="http://schemas.microsoft.com/office/drawing/2012/chart" uri="{CE6537A1-D6FC-4f65-9D91-7224C49458BB}"/>
                <c:ext xmlns:c16="http://schemas.microsoft.com/office/drawing/2014/chart" uri="{C3380CC4-5D6E-409C-BE32-E72D297353CC}">
                  <c16:uniqueId val="{000005A0-2447-4186-A191-67B568E7B8BE}"/>
                </c:ext>
              </c:extLst>
            </c:dLbl>
            <c:dLbl>
              <c:idx val="1441"/>
              <c:delete val="1"/>
              <c:extLst>
                <c:ext xmlns:c15="http://schemas.microsoft.com/office/drawing/2012/chart" uri="{CE6537A1-D6FC-4f65-9D91-7224C49458BB}"/>
                <c:ext xmlns:c16="http://schemas.microsoft.com/office/drawing/2014/chart" uri="{C3380CC4-5D6E-409C-BE32-E72D297353CC}">
                  <c16:uniqueId val="{000005A1-2447-4186-A191-67B568E7B8BE}"/>
                </c:ext>
              </c:extLst>
            </c:dLbl>
            <c:dLbl>
              <c:idx val="1442"/>
              <c:delete val="1"/>
              <c:extLst>
                <c:ext xmlns:c15="http://schemas.microsoft.com/office/drawing/2012/chart" uri="{CE6537A1-D6FC-4f65-9D91-7224C49458BB}"/>
                <c:ext xmlns:c16="http://schemas.microsoft.com/office/drawing/2014/chart" uri="{C3380CC4-5D6E-409C-BE32-E72D297353CC}">
                  <c16:uniqueId val="{000005A2-2447-4186-A191-67B568E7B8BE}"/>
                </c:ext>
              </c:extLst>
            </c:dLbl>
            <c:dLbl>
              <c:idx val="1443"/>
              <c:delete val="1"/>
              <c:extLst>
                <c:ext xmlns:c15="http://schemas.microsoft.com/office/drawing/2012/chart" uri="{CE6537A1-D6FC-4f65-9D91-7224C49458BB}"/>
                <c:ext xmlns:c16="http://schemas.microsoft.com/office/drawing/2014/chart" uri="{C3380CC4-5D6E-409C-BE32-E72D297353CC}">
                  <c16:uniqueId val="{000005A3-2447-4186-A191-67B568E7B8BE}"/>
                </c:ext>
              </c:extLst>
            </c:dLbl>
            <c:dLbl>
              <c:idx val="1444"/>
              <c:delete val="1"/>
              <c:extLst>
                <c:ext xmlns:c15="http://schemas.microsoft.com/office/drawing/2012/chart" uri="{CE6537A1-D6FC-4f65-9D91-7224C49458BB}"/>
                <c:ext xmlns:c16="http://schemas.microsoft.com/office/drawing/2014/chart" uri="{C3380CC4-5D6E-409C-BE32-E72D297353CC}">
                  <c16:uniqueId val="{000005A4-2447-4186-A191-67B568E7B8BE}"/>
                </c:ext>
              </c:extLst>
            </c:dLbl>
            <c:dLbl>
              <c:idx val="1445"/>
              <c:delete val="1"/>
              <c:extLst>
                <c:ext xmlns:c15="http://schemas.microsoft.com/office/drawing/2012/chart" uri="{CE6537A1-D6FC-4f65-9D91-7224C49458BB}"/>
                <c:ext xmlns:c16="http://schemas.microsoft.com/office/drawing/2014/chart" uri="{C3380CC4-5D6E-409C-BE32-E72D297353CC}">
                  <c16:uniqueId val="{000005A5-2447-4186-A191-67B568E7B8BE}"/>
                </c:ext>
              </c:extLst>
            </c:dLbl>
            <c:dLbl>
              <c:idx val="1446"/>
              <c:delete val="1"/>
              <c:extLst>
                <c:ext xmlns:c15="http://schemas.microsoft.com/office/drawing/2012/chart" uri="{CE6537A1-D6FC-4f65-9D91-7224C49458BB}"/>
                <c:ext xmlns:c16="http://schemas.microsoft.com/office/drawing/2014/chart" uri="{C3380CC4-5D6E-409C-BE32-E72D297353CC}">
                  <c16:uniqueId val="{000005A6-2447-4186-A191-67B568E7B8BE}"/>
                </c:ext>
              </c:extLst>
            </c:dLbl>
            <c:dLbl>
              <c:idx val="1447"/>
              <c:delete val="1"/>
              <c:extLst>
                <c:ext xmlns:c15="http://schemas.microsoft.com/office/drawing/2012/chart" uri="{CE6537A1-D6FC-4f65-9D91-7224C49458BB}"/>
                <c:ext xmlns:c16="http://schemas.microsoft.com/office/drawing/2014/chart" uri="{C3380CC4-5D6E-409C-BE32-E72D297353CC}">
                  <c16:uniqueId val="{000005A7-2447-4186-A191-67B568E7B8BE}"/>
                </c:ext>
              </c:extLst>
            </c:dLbl>
            <c:dLbl>
              <c:idx val="1448"/>
              <c:delete val="1"/>
              <c:extLst>
                <c:ext xmlns:c15="http://schemas.microsoft.com/office/drawing/2012/chart" uri="{CE6537A1-D6FC-4f65-9D91-7224C49458BB}"/>
                <c:ext xmlns:c16="http://schemas.microsoft.com/office/drawing/2014/chart" uri="{C3380CC4-5D6E-409C-BE32-E72D297353CC}">
                  <c16:uniqueId val="{000005A8-2447-4186-A191-67B568E7B8BE}"/>
                </c:ext>
              </c:extLst>
            </c:dLbl>
            <c:dLbl>
              <c:idx val="1449"/>
              <c:delete val="1"/>
              <c:extLst>
                <c:ext xmlns:c15="http://schemas.microsoft.com/office/drawing/2012/chart" uri="{CE6537A1-D6FC-4f65-9D91-7224C49458BB}"/>
                <c:ext xmlns:c16="http://schemas.microsoft.com/office/drawing/2014/chart" uri="{C3380CC4-5D6E-409C-BE32-E72D297353CC}">
                  <c16:uniqueId val="{000005A9-2447-4186-A191-67B568E7B8BE}"/>
                </c:ext>
              </c:extLst>
            </c:dLbl>
            <c:dLbl>
              <c:idx val="1450"/>
              <c:delete val="1"/>
              <c:extLst>
                <c:ext xmlns:c15="http://schemas.microsoft.com/office/drawing/2012/chart" uri="{CE6537A1-D6FC-4f65-9D91-7224C49458BB}"/>
                <c:ext xmlns:c16="http://schemas.microsoft.com/office/drawing/2014/chart" uri="{C3380CC4-5D6E-409C-BE32-E72D297353CC}">
                  <c16:uniqueId val="{000005AA-2447-4186-A191-67B568E7B8BE}"/>
                </c:ext>
              </c:extLst>
            </c:dLbl>
            <c:dLbl>
              <c:idx val="1451"/>
              <c:delete val="1"/>
              <c:extLst>
                <c:ext xmlns:c15="http://schemas.microsoft.com/office/drawing/2012/chart" uri="{CE6537A1-D6FC-4f65-9D91-7224C49458BB}"/>
                <c:ext xmlns:c16="http://schemas.microsoft.com/office/drawing/2014/chart" uri="{C3380CC4-5D6E-409C-BE32-E72D297353CC}">
                  <c16:uniqueId val="{000005AB-2447-4186-A191-67B568E7B8BE}"/>
                </c:ext>
              </c:extLst>
            </c:dLbl>
            <c:dLbl>
              <c:idx val="1452"/>
              <c:delete val="1"/>
              <c:extLst>
                <c:ext xmlns:c15="http://schemas.microsoft.com/office/drawing/2012/chart" uri="{CE6537A1-D6FC-4f65-9D91-7224C49458BB}"/>
                <c:ext xmlns:c16="http://schemas.microsoft.com/office/drawing/2014/chart" uri="{C3380CC4-5D6E-409C-BE32-E72D297353CC}">
                  <c16:uniqueId val="{000005AC-2447-4186-A191-67B568E7B8BE}"/>
                </c:ext>
              </c:extLst>
            </c:dLbl>
            <c:dLbl>
              <c:idx val="1453"/>
              <c:delete val="1"/>
              <c:extLst>
                <c:ext xmlns:c15="http://schemas.microsoft.com/office/drawing/2012/chart" uri="{CE6537A1-D6FC-4f65-9D91-7224C49458BB}"/>
                <c:ext xmlns:c16="http://schemas.microsoft.com/office/drawing/2014/chart" uri="{C3380CC4-5D6E-409C-BE32-E72D297353CC}">
                  <c16:uniqueId val="{000005AD-2447-4186-A191-67B568E7B8BE}"/>
                </c:ext>
              </c:extLst>
            </c:dLbl>
            <c:dLbl>
              <c:idx val="1454"/>
              <c:delete val="1"/>
              <c:extLst>
                <c:ext xmlns:c15="http://schemas.microsoft.com/office/drawing/2012/chart" uri="{CE6537A1-D6FC-4f65-9D91-7224C49458BB}"/>
                <c:ext xmlns:c16="http://schemas.microsoft.com/office/drawing/2014/chart" uri="{C3380CC4-5D6E-409C-BE32-E72D297353CC}">
                  <c16:uniqueId val="{000005AE-2447-4186-A191-67B568E7B8BE}"/>
                </c:ext>
              </c:extLst>
            </c:dLbl>
            <c:dLbl>
              <c:idx val="1455"/>
              <c:delete val="1"/>
              <c:extLst>
                <c:ext xmlns:c15="http://schemas.microsoft.com/office/drawing/2012/chart" uri="{CE6537A1-D6FC-4f65-9D91-7224C49458BB}"/>
                <c:ext xmlns:c16="http://schemas.microsoft.com/office/drawing/2014/chart" uri="{C3380CC4-5D6E-409C-BE32-E72D297353CC}">
                  <c16:uniqueId val="{000005AF-2447-4186-A191-67B568E7B8BE}"/>
                </c:ext>
              </c:extLst>
            </c:dLbl>
            <c:dLbl>
              <c:idx val="1456"/>
              <c:delete val="1"/>
              <c:extLst>
                <c:ext xmlns:c15="http://schemas.microsoft.com/office/drawing/2012/chart" uri="{CE6537A1-D6FC-4f65-9D91-7224C49458BB}"/>
                <c:ext xmlns:c16="http://schemas.microsoft.com/office/drawing/2014/chart" uri="{C3380CC4-5D6E-409C-BE32-E72D297353CC}">
                  <c16:uniqueId val="{000005B0-2447-4186-A191-67B568E7B8BE}"/>
                </c:ext>
              </c:extLst>
            </c:dLbl>
            <c:dLbl>
              <c:idx val="1457"/>
              <c:delete val="1"/>
              <c:extLst>
                <c:ext xmlns:c15="http://schemas.microsoft.com/office/drawing/2012/chart" uri="{CE6537A1-D6FC-4f65-9D91-7224C49458BB}"/>
                <c:ext xmlns:c16="http://schemas.microsoft.com/office/drawing/2014/chart" uri="{C3380CC4-5D6E-409C-BE32-E72D297353CC}">
                  <c16:uniqueId val="{000005B1-2447-4186-A191-67B568E7B8BE}"/>
                </c:ext>
              </c:extLst>
            </c:dLbl>
            <c:dLbl>
              <c:idx val="1458"/>
              <c:delete val="1"/>
              <c:extLst>
                <c:ext xmlns:c15="http://schemas.microsoft.com/office/drawing/2012/chart" uri="{CE6537A1-D6FC-4f65-9D91-7224C49458BB}"/>
                <c:ext xmlns:c16="http://schemas.microsoft.com/office/drawing/2014/chart" uri="{C3380CC4-5D6E-409C-BE32-E72D297353CC}">
                  <c16:uniqueId val="{000005B2-2447-4186-A191-67B568E7B8BE}"/>
                </c:ext>
              </c:extLst>
            </c:dLbl>
            <c:dLbl>
              <c:idx val="1459"/>
              <c:delete val="1"/>
              <c:extLst>
                <c:ext xmlns:c15="http://schemas.microsoft.com/office/drawing/2012/chart" uri="{CE6537A1-D6FC-4f65-9D91-7224C49458BB}"/>
                <c:ext xmlns:c16="http://schemas.microsoft.com/office/drawing/2014/chart" uri="{C3380CC4-5D6E-409C-BE32-E72D297353CC}">
                  <c16:uniqueId val="{000005B3-2447-4186-A191-67B568E7B8BE}"/>
                </c:ext>
              </c:extLst>
            </c:dLbl>
            <c:dLbl>
              <c:idx val="1460"/>
              <c:delete val="1"/>
              <c:extLst>
                <c:ext xmlns:c15="http://schemas.microsoft.com/office/drawing/2012/chart" uri="{CE6537A1-D6FC-4f65-9D91-7224C49458BB}"/>
                <c:ext xmlns:c16="http://schemas.microsoft.com/office/drawing/2014/chart" uri="{C3380CC4-5D6E-409C-BE32-E72D297353CC}">
                  <c16:uniqueId val="{000005B4-2447-4186-A191-67B568E7B8BE}"/>
                </c:ext>
              </c:extLst>
            </c:dLbl>
            <c:dLbl>
              <c:idx val="1461"/>
              <c:delete val="1"/>
              <c:extLst>
                <c:ext xmlns:c15="http://schemas.microsoft.com/office/drawing/2012/chart" uri="{CE6537A1-D6FC-4f65-9D91-7224C49458BB}"/>
                <c:ext xmlns:c16="http://schemas.microsoft.com/office/drawing/2014/chart" uri="{C3380CC4-5D6E-409C-BE32-E72D297353CC}">
                  <c16:uniqueId val="{000005B5-2447-4186-A191-67B568E7B8BE}"/>
                </c:ext>
              </c:extLst>
            </c:dLbl>
            <c:dLbl>
              <c:idx val="1462"/>
              <c:delete val="1"/>
              <c:extLst>
                <c:ext xmlns:c15="http://schemas.microsoft.com/office/drawing/2012/chart" uri="{CE6537A1-D6FC-4f65-9D91-7224C49458BB}"/>
                <c:ext xmlns:c16="http://schemas.microsoft.com/office/drawing/2014/chart" uri="{C3380CC4-5D6E-409C-BE32-E72D297353CC}">
                  <c16:uniqueId val="{000005B6-2447-4186-A191-67B568E7B8BE}"/>
                </c:ext>
              </c:extLst>
            </c:dLbl>
            <c:dLbl>
              <c:idx val="1463"/>
              <c:delete val="1"/>
              <c:extLst>
                <c:ext xmlns:c15="http://schemas.microsoft.com/office/drawing/2012/chart" uri="{CE6537A1-D6FC-4f65-9D91-7224C49458BB}"/>
                <c:ext xmlns:c16="http://schemas.microsoft.com/office/drawing/2014/chart" uri="{C3380CC4-5D6E-409C-BE32-E72D297353CC}">
                  <c16:uniqueId val="{000005B7-2447-4186-A191-67B568E7B8BE}"/>
                </c:ext>
              </c:extLst>
            </c:dLbl>
            <c:dLbl>
              <c:idx val="1464"/>
              <c:delete val="1"/>
              <c:extLst>
                <c:ext xmlns:c15="http://schemas.microsoft.com/office/drawing/2012/chart" uri="{CE6537A1-D6FC-4f65-9D91-7224C49458BB}"/>
                <c:ext xmlns:c16="http://schemas.microsoft.com/office/drawing/2014/chart" uri="{C3380CC4-5D6E-409C-BE32-E72D297353CC}">
                  <c16:uniqueId val="{000005B8-2447-4186-A191-67B568E7B8BE}"/>
                </c:ext>
              </c:extLst>
            </c:dLbl>
            <c:dLbl>
              <c:idx val="1465"/>
              <c:delete val="1"/>
              <c:extLst>
                <c:ext xmlns:c15="http://schemas.microsoft.com/office/drawing/2012/chart" uri="{CE6537A1-D6FC-4f65-9D91-7224C49458BB}"/>
                <c:ext xmlns:c16="http://schemas.microsoft.com/office/drawing/2014/chart" uri="{C3380CC4-5D6E-409C-BE32-E72D297353CC}">
                  <c16:uniqueId val="{000005B9-2447-4186-A191-67B568E7B8BE}"/>
                </c:ext>
              </c:extLst>
            </c:dLbl>
            <c:dLbl>
              <c:idx val="1466"/>
              <c:delete val="1"/>
              <c:extLst>
                <c:ext xmlns:c15="http://schemas.microsoft.com/office/drawing/2012/chart" uri="{CE6537A1-D6FC-4f65-9D91-7224C49458BB}"/>
                <c:ext xmlns:c16="http://schemas.microsoft.com/office/drawing/2014/chart" uri="{C3380CC4-5D6E-409C-BE32-E72D297353CC}">
                  <c16:uniqueId val="{000005BA-2447-4186-A191-67B568E7B8BE}"/>
                </c:ext>
              </c:extLst>
            </c:dLbl>
            <c:dLbl>
              <c:idx val="1467"/>
              <c:delete val="1"/>
              <c:extLst>
                <c:ext xmlns:c15="http://schemas.microsoft.com/office/drawing/2012/chart" uri="{CE6537A1-D6FC-4f65-9D91-7224C49458BB}"/>
                <c:ext xmlns:c16="http://schemas.microsoft.com/office/drawing/2014/chart" uri="{C3380CC4-5D6E-409C-BE32-E72D297353CC}">
                  <c16:uniqueId val="{000005BB-2447-4186-A191-67B568E7B8BE}"/>
                </c:ext>
              </c:extLst>
            </c:dLbl>
            <c:dLbl>
              <c:idx val="1468"/>
              <c:delete val="1"/>
              <c:extLst>
                <c:ext xmlns:c15="http://schemas.microsoft.com/office/drawing/2012/chart" uri="{CE6537A1-D6FC-4f65-9D91-7224C49458BB}"/>
                <c:ext xmlns:c16="http://schemas.microsoft.com/office/drawing/2014/chart" uri="{C3380CC4-5D6E-409C-BE32-E72D297353CC}">
                  <c16:uniqueId val="{000005BC-2447-4186-A191-67B568E7B8BE}"/>
                </c:ext>
              </c:extLst>
            </c:dLbl>
            <c:dLbl>
              <c:idx val="1469"/>
              <c:delete val="1"/>
              <c:extLst>
                <c:ext xmlns:c15="http://schemas.microsoft.com/office/drawing/2012/chart" uri="{CE6537A1-D6FC-4f65-9D91-7224C49458BB}"/>
                <c:ext xmlns:c16="http://schemas.microsoft.com/office/drawing/2014/chart" uri="{C3380CC4-5D6E-409C-BE32-E72D297353CC}">
                  <c16:uniqueId val="{000005BD-2447-4186-A191-67B568E7B8BE}"/>
                </c:ext>
              </c:extLst>
            </c:dLbl>
            <c:dLbl>
              <c:idx val="1470"/>
              <c:delete val="1"/>
              <c:extLst>
                <c:ext xmlns:c15="http://schemas.microsoft.com/office/drawing/2012/chart" uri="{CE6537A1-D6FC-4f65-9D91-7224C49458BB}"/>
                <c:ext xmlns:c16="http://schemas.microsoft.com/office/drawing/2014/chart" uri="{C3380CC4-5D6E-409C-BE32-E72D297353CC}">
                  <c16:uniqueId val="{000005BE-2447-4186-A191-67B568E7B8BE}"/>
                </c:ext>
              </c:extLst>
            </c:dLbl>
            <c:dLbl>
              <c:idx val="1471"/>
              <c:delete val="1"/>
              <c:extLst>
                <c:ext xmlns:c15="http://schemas.microsoft.com/office/drawing/2012/chart" uri="{CE6537A1-D6FC-4f65-9D91-7224C49458BB}"/>
                <c:ext xmlns:c16="http://schemas.microsoft.com/office/drawing/2014/chart" uri="{C3380CC4-5D6E-409C-BE32-E72D297353CC}">
                  <c16:uniqueId val="{000005BF-2447-4186-A191-67B568E7B8BE}"/>
                </c:ext>
              </c:extLst>
            </c:dLbl>
            <c:dLbl>
              <c:idx val="1472"/>
              <c:delete val="1"/>
              <c:extLst>
                <c:ext xmlns:c15="http://schemas.microsoft.com/office/drawing/2012/chart" uri="{CE6537A1-D6FC-4f65-9D91-7224C49458BB}"/>
                <c:ext xmlns:c16="http://schemas.microsoft.com/office/drawing/2014/chart" uri="{C3380CC4-5D6E-409C-BE32-E72D297353CC}">
                  <c16:uniqueId val="{000005C0-2447-4186-A191-67B568E7B8BE}"/>
                </c:ext>
              </c:extLst>
            </c:dLbl>
            <c:dLbl>
              <c:idx val="1473"/>
              <c:delete val="1"/>
              <c:extLst>
                <c:ext xmlns:c15="http://schemas.microsoft.com/office/drawing/2012/chart" uri="{CE6537A1-D6FC-4f65-9D91-7224C49458BB}"/>
                <c:ext xmlns:c16="http://schemas.microsoft.com/office/drawing/2014/chart" uri="{C3380CC4-5D6E-409C-BE32-E72D297353CC}">
                  <c16:uniqueId val="{000005C1-2447-4186-A191-67B568E7B8BE}"/>
                </c:ext>
              </c:extLst>
            </c:dLbl>
            <c:dLbl>
              <c:idx val="1474"/>
              <c:delete val="1"/>
              <c:extLst>
                <c:ext xmlns:c15="http://schemas.microsoft.com/office/drawing/2012/chart" uri="{CE6537A1-D6FC-4f65-9D91-7224C49458BB}"/>
                <c:ext xmlns:c16="http://schemas.microsoft.com/office/drawing/2014/chart" uri="{C3380CC4-5D6E-409C-BE32-E72D297353CC}">
                  <c16:uniqueId val="{000005C2-2447-4186-A191-67B568E7B8BE}"/>
                </c:ext>
              </c:extLst>
            </c:dLbl>
            <c:dLbl>
              <c:idx val="1475"/>
              <c:delete val="1"/>
              <c:extLst>
                <c:ext xmlns:c15="http://schemas.microsoft.com/office/drawing/2012/chart" uri="{CE6537A1-D6FC-4f65-9D91-7224C49458BB}"/>
                <c:ext xmlns:c16="http://schemas.microsoft.com/office/drawing/2014/chart" uri="{C3380CC4-5D6E-409C-BE32-E72D297353CC}">
                  <c16:uniqueId val="{000005C3-2447-4186-A191-67B568E7B8BE}"/>
                </c:ext>
              </c:extLst>
            </c:dLbl>
            <c:dLbl>
              <c:idx val="1476"/>
              <c:delete val="1"/>
              <c:extLst>
                <c:ext xmlns:c15="http://schemas.microsoft.com/office/drawing/2012/chart" uri="{CE6537A1-D6FC-4f65-9D91-7224C49458BB}"/>
                <c:ext xmlns:c16="http://schemas.microsoft.com/office/drawing/2014/chart" uri="{C3380CC4-5D6E-409C-BE32-E72D297353CC}">
                  <c16:uniqueId val="{000005C4-2447-4186-A191-67B568E7B8BE}"/>
                </c:ext>
              </c:extLst>
            </c:dLbl>
            <c:dLbl>
              <c:idx val="1477"/>
              <c:delete val="1"/>
              <c:extLst>
                <c:ext xmlns:c15="http://schemas.microsoft.com/office/drawing/2012/chart" uri="{CE6537A1-D6FC-4f65-9D91-7224C49458BB}"/>
                <c:ext xmlns:c16="http://schemas.microsoft.com/office/drawing/2014/chart" uri="{C3380CC4-5D6E-409C-BE32-E72D297353CC}">
                  <c16:uniqueId val="{000005C5-2447-4186-A191-67B568E7B8BE}"/>
                </c:ext>
              </c:extLst>
            </c:dLbl>
            <c:dLbl>
              <c:idx val="1478"/>
              <c:delete val="1"/>
              <c:extLst>
                <c:ext xmlns:c15="http://schemas.microsoft.com/office/drawing/2012/chart" uri="{CE6537A1-D6FC-4f65-9D91-7224C49458BB}"/>
                <c:ext xmlns:c16="http://schemas.microsoft.com/office/drawing/2014/chart" uri="{C3380CC4-5D6E-409C-BE32-E72D297353CC}">
                  <c16:uniqueId val="{000005C6-2447-4186-A191-67B568E7B8BE}"/>
                </c:ext>
              </c:extLst>
            </c:dLbl>
            <c:dLbl>
              <c:idx val="1479"/>
              <c:delete val="1"/>
              <c:extLst>
                <c:ext xmlns:c15="http://schemas.microsoft.com/office/drawing/2012/chart" uri="{CE6537A1-D6FC-4f65-9D91-7224C49458BB}"/>
                <c:ext xmlns:c16="http://schemas.microsoft.com/office/drawing/2014/chart" uri="{C3380CC4-5D6E-409C-BE32-E72D297353CC}">
                  <c16:uniqueId val="{000005C7-2447-4186-A191-67B568E7B8BE}"/>
                </c:ext>
              </c:extLst>
            </c:dLbl>
            <c:dLbl>
              <c:idx val="1480"/>
              <c:delete val="1"/>
              <c:extLst>
                <c:ext xmlns:c15="http://schemas.microsoft.com/office/drawing/2012/chart" uri="{CE6537A1-D6FC-4f65-9D91-7224C49458BB}"/>
                <c:ext xmlns:c16="http://schemas.microsoft.com/office/drawing/2014/chart" uri="{C3380CC4-5D6E-409C-BE32-E72D297353CC}">
                  <c16:uniqueId val="{000005C8-2447-4186-A191-67B568E7B8BE}"/>
                </c:ext>
              </c:extLst>
            </c:dLbl>
            <c:dLbl>
              <c:idx val="1481"/>
              <c:delete val="1"/>
              <c:extLst>
                <c:ext xmlns:c15="http://schemas.microsoft.com/office/drawing/2012/chart" uri="{CE6537A1-D6FC-4f65-9D91-7224C49458BB}"/>
                <c:ext xmlns:c16="http://schemas.microsoft.com/office/drawing/2014/chart" uri="{C3380CC4-5D6E-409C-BE32-E72D297353CC}">
                  <c16:uniqueId val="{000005C9-2447-4186-A191-67B568E7B8BE}"/>
                </c:ext>
              </c:extLst>
            </c:dLbl>
            <c:dLbl>
              <c:idx val="1482"/>
              <c:delete val="1"/>
              <c:extLst>
                <c:ext xmlns:c15="http://schemas.microsoft.com/office/drawing/2012/chart" uri="{CE6537A1-D6FC-4f65-9D91-7224C49458BB}"/>
                <c:ext xmlns:c16="http://schemas.microsoft.com/office/drawing/2014/chart" uri="{C3380CC4-5D6E-409C-BE32-E72D297353CC}">
                  <c16:uniqueId val="{000005CA-2447-4186-A191-67B568E7B8BE}"/>
                </c:ext>
              </c:extLst>
            </c:dLbl>
            <c:dLbl>
              <c:idx val="1483"/>
              <c:delete val="1"/>
              <c:extLst>
                <c:ext xmlns:c15="http://schemas.microsoft.com/office/drawing/2012/chart" uri="{CE6537A1-D6FC-4f65-9D91-7224C49458BB}"/>
                <c:ext xmlns:c16="http://schemas.microsoft.com/office/drawing/2014/chart" uri="{C3380CC4-5D6E-409C-BE32-E72D297353CC}">
                  <c16:uniqueId val="{000005CB-2447-4186-A191-67B568E7B8BE}"/>
                </c:ext>
              </c:extLst>
            </c:dLbl>
            <c:dLbl>
              <c:idx val="1484"/>
              <c:delete val="1"/>
              <c:extLst>
                <c:ext xmlns:c15="http://schemas.microsoft.com/office/drawing/2012/chart" uri="{CE6537A1-D6FC-4f65-9D91-7224C49458BB}"/>
                <c:ext xmlns:c16="http://schemas.microsoft.com/office/drawing/2014/chart" uri="{C3380CC4-5D6E-409C-BE32-E72D297353CC}">
                  <c16:uniqueId val="{000005CC-2447-4186-A191-67B568E7B8BE}"/>
                </c:ext>
              </c:extLst>
            </c:dLbl>
            <c:dLbl>
              <c:idx val="1485"/>
              <c:delete val="1"/>
              <c:extLst>
                <c:ext xmlns:c15="http://schemas.microsoft.com/office/drawing/2012/chart" uri="{CE6537A1-D6FC-4f65-9D91-7224C49458BB}"/>
                <c:ext xmlns:c16="http://schemas.microsoft.com/office/drawing/2014/chart" uri="{C3380CC4-5D6E-409C-BE32-E72D297353CC}">
                  <c16:uniqueId val="{000005CD-2447-4186-A191-67B568E7B8BE}"/>
                </c:ext>
              </c:extLst>
            </c:dLbl>
            <c:dLbl>
              <c:idx val="1486"/>
              <c:delete val="1"/>
              <c:extLst>
                <c:ext xmlns:c15="http://schemas.microsoft.com/office/drawing/2012/chart" uri="{CE6537A1-D6FC-4f65-9D91-7224C49458BB}"/>
                <c:ext xmlns:c16="http://schemas.microsoft.com/office/drawing/2014/chart" uri="{C3380CC4-5D6E-409C-BE32-E72D297353CC}">
                  <c16:uniqueId val="{000005CE-2447-4186-A191-67B568E7B8BE}"/>
                </c:ext>
              </c:extLst>
            </c:dLbl>
            <c:dLbl>
              <c:idx val="1487"/>
              <c:delete val="1"/>
              <c:extLst>
                <c:ext xmlns:c15="http://schemas.microsoft.com/office/drawing/2012/chart" uri="{CE6537A1-D6FC-4f65-9D91-7224C49458BB}"/>
                <c:ext xmlns:c16="http://schemas.microsoft.com/office/drawing/2014/chart" uri="{C3380CC4-5D6E-409C-BE32-E72D297353CC}">
                  <c16:uniqueId val="{000005CF-2447-4186-A191-67B568E7B8BE}"/>
                </c:ext>
              </c:extLst>
            </c:dLbl>
            <c:dLbl>
              <c:idx val="1488"/>
              <c:delete val="1"/>
              <c:extLst>
                <c:ext xmlns:c15="http://schemas.microsoft.com/office/drawing/2012/chart" uri="{CE6537A1-D6FC-4f65-9D91-7224C49458BB}"/>
                <c:ext xmlns:c16="http://schemas.microsoft.com/office/drawing/2014/chart" uri="{C3380CC4-5D6E-409C-BE32-E72D297353CC}">
                  <c16:uniqueId val="{000005D0-2447-4186-A191-67B568E7B8BE}"/>
                </c:ext>
              </c:extLst>
            </c:dLbl>
            <c:dLbl>
              <c:idx val="1489"/>
              <c:delete val="1"/>
              <c:extLst>
                <c:ext xmlns:c15="http://schemas.microsoft.com/office/drawing/2012/chart" uri="{CE6537A1-D6FC-4f65-9D91-7224C49458BB}"/>
                <c:ext xmlns:c16="http://schemas.microsoft.com/office/drawing/2014/chart" uri="{C3380CC4-5D6E-409C-BE32-E72D297353CC}">
                  <c16:uniqueId val="{000005D1-2447-4186-A191-67B568E7B8BE}"/>
                </c:ext>
              </c:extLst>
            </c:dLbl>
            <c:dLbl>
              <c:idx val="1490"/>
              <c:delete val="1"/>
              <c:extLst>
                <c:ext xmlns:c15="http://schemas.microsoft.com/office/drawing/2012/chart" uri="{CE6537A1-D6FC-4f65-9D91-7224C49458BB}"/>
                <c:ext xmlns:c16="http://schemas.microsoft.com/office/drawing/2014/chart" uri="{C3380CC4-5D6E-409C-BE32-E72D297353CC}">
                  <c16:uniqueId val="{000005D2-2447-4186-A191-67B568E7B8BE}"/>
                </c:ext>
              </c:extLst>
            </c:dLbl>
            <c:dLbl>
              <c:idx val="1491"/>
              <c:delete val="1"/>
              <c:extLst>
                <c:ext xmlns:c15="http://schemas.microsoft.com/office/drawing/2012/chart" uri="{CE6537A1-D6FC-4f65-9D91-7224C49458BB}"/>
                <c:ext xmlns:c16="http://schemas.microsoft.com/office/drawing/2014/chart" uri="{C3380CC4-5D6E-409C-BE32-E72D297353CC}">
                  <c16:uniqueId val="{000005D3-2447-4186-A191-67B568E7B8BE}"/>
                </c:ext>
              </c:extLst>
            </c:dLbl>
            <c:dLbl>
              <c:idx val="1492"/>
              <c:delete val="1"/>
              <c:extLst>
                <c:ext xmlns:c15="http://schemas.microsoft.com/office/drawing/2012/chart" uri="{CE6537A1-D6FC-4f65-9D91-7224C49458BB}"/>
                <c:ext xmlns:c16="http://schemas.microsoft.com/office/drawing/2014/chart" uri="{C3380CC4-5D6E-409C-BE32-E72D297353CC}">
                  <c16:uniqueId val="{000005D4-2447-4186-A191-67B568E7B8BE}"/>
                </c:ext>
              </c:extLst>
            </c:dLbl>
            <c:dLbl>
              <c:idx val="1493"/>
              <c:delete val="1"/>
              <c:extLst>
                <c:ext xmlns:c15="http://schemas.microsoft.com/office/drawing/2012/chart" uri="{CE6537A1-D6FC-4f65-9D91-7224C49458BB}"/>
                <c:ext xmlns:c16="http://schemas.microsoft.com/office/drawing/2014/chart" uri="{C3380CC4-5D6E-409C-BE32-E72D297353CC}">
                  <c16:uniqueId val="{000005D5-2447-4186-A191-67B568E7B8BE}"/>
                </c:ext>
              </c:extLst>
            </c:dLbl>
            <c:dLbl>
              <c:idx val="1494"/>
              <c:delete val="1"/>
              <c:extLst>
                <c:ext xmlns:c15="http://schemas.microsoft.com/office/drawing/2012/chart" uri="{CE6537A1-D6FC-4f65-9D91-7224C49458BB}"/>
                <c:ext xmlns:c16="http://schemas.microsoft.com/office/drawing/2014/chart" uri="{C3380CC4-5D6E-409C-BE32-E72D297353CC}">
                  <c16:uniqueId val="{000005D6-2447-4186-A191-67B568E7B8BE}"/>
                </c:ext>
              </c:extLst>
            </c:dLbl>
            <c:dLbl>
              <c:idx val="1495"/>
              <c:delete val="1"/>
              <c:extLst>
                <c:ext xmlns:c15="http://schemas.microsoft.com/office/drawing/2012/chart" uri="{CE6537A1-D6FC-4f65-9D91-7224C49458BB}"/>
                <c:ext xmlns:c16="http://schemas.microsoft.com/office/drawing/2014/chart" uri="{C3380CC4-5D6E-409C-BE32-E72D297353CC}">
                  <c16:uniqueId val="{000005D7-2447-4186-A191-67B568E7B8BE}"/>
                </c:ext>
              </c:extLst>
            </c:dLbl>
            <c:dLbl>
              <c:idx val="1496"/>
              <c:delete val="1"/>
              <c:extLst>
                <c:ext xmlns:c15="http://schemas.microsoft.com/office/drawing/2012/chart" uri="{CE6537A1-D6FC-4f65-9D91-7224C49458BB}"/>
                <c:ext xmlns:c16="http://schemas.microsoft.com/office/drawing/2014/chart" uri="{C3380CC4-5D6E-409C-BE32-E72D297353CC}">
                  <c16:uniqueId val="{000005D8-2447-4186-A191-67B568E7B8BE}"/>
                </c:ext>
              </c:extLst>
            </c:dLbl>
            <c:dLbl>
              <c:idx val="1497"/>
              <c:delete val="1"/>
              <c:extLst>
                <c:ext xmlns:c15="http://schemas.microsoft.com/office/drawing/2012/chart" uri="{CE6537A1-D6FC-4f65-9D91-7224C49458BB}"/>
                <c:ext xmlns:c16="http://schemas.microsoft.com/office/drawing/2014/chart" uri="{C3380CC4-5D6E-409C-BE32-E72D297353CC}">
                  <c16:uniqueId val="{000005D9-2447-4186-A191-67B568E7B8BE}"/>
                </c:ext>
              </c:extLst>
            </c:dLbl>
            <c:dLbl>
              <c:idx val="1498"/>
              <c:delete val="1"/>
              <c:extLst>
                <c:ext xmlns:c15="http://schemas.microsoft.com/office/drawing/2012/chart" uri="{CE6537A1-D6FC-4f65-9D91-7224C49458BB}"/>
                <c:ext xmlns:c16="http://schemas.microsoft.com/office/drawing/2014/chart" uri="{C3380CC4-5D6E-409C-BE32-E72D297353CC}">
                  <c16:uniqueId val="{000005DA-2447-4186-A191-67B568E7B8BE}"/>
                </c:ext>
              </c:extLst>
            </c:dLbl>
            <c:dLbl>
              <c:idx val="1499"/>
              <c:delete val="1"/>
              <c:extLst>
                <c:ext xmlns:c15="http://schemas.microsoft.com/office/drawing/2012/chart" uri="{CE6537A1-D6FC-4f65-9D91-7224C49458BB}"/>
                <c:ext xmlns:c16="http://schemas.microsoft.com/office/drawing/2014/chart" uri="{C3380CC4-5D6E-409C-BE32-E72D297353CC}">
                  <c16:uniqueId val="{000005DB-2447-4186-A191-67B568E7B8BE}"/>
                </c:ext>
              </c:extLst>
            </c:dLbl>
            <c:dLbl>
              <c:idx val="1500"/>
              <c:delete val="1"/>
              <c:extLst>
                <c:ext xmlns:c15="http://schemas.microsoft.com/office/drawing/2012/chart" uri="{CE6537A1-D6FC-4f65-9D91-7224C49458BB}"/>
                <c:ext xmlns:c16="http://schemas.microsoft.com/office/drawing/2014/chart" uri="{C3380CC4-5D6E-409C-BE32-E72D297353CC}">
                  <c16:uniqueId val="{000005DC-2447-4186-A191-67B568E7B8BE}"/>
                </c:ext>
              </c:extLst>
            </c:dLbl>
            <c:dLbl>
              <c:idx val="1501"/>
              <c:delete val="1"/>
              <c:extLst>
                <c:ext xmlns:c15="http://schemas.microsoft.com/office/drawing/2012/chart" uri="{CE6537A1-D6FC-4f65-9D91-7224C49458BB}"/>
                <c:ext xmlns:c16="http://schemas.microsoft.com/office/drawing/2014/chart" uri="{C3380CC4-5D6E-409C-BE32-E72D297353CC}">
                  <c16:uniqueId val="{000005DD-2447-4186-A191-67B568E7B8BE}"/>
                </c:ext>
              </c:extLst>
            </c:dLbl>
            <c:dLbl>
              <c:idx val="1502"/>
              <c:delete val="1"/>
              <c:extLst>
                <c:ext xmlns:c15="http://schemas.microsoft.com/office/drawing/2012/chart" uri="{CE6537A1-D6FC-4f65-9D91-7224C49458BB}"/>
                <c:ext xmlns:c16="http://schemas.microsoft.com/office/drawing/2014/chart" uri="{C3380CC4-5D6E-409C-BE32-E72D297353CC}">
                  <c16:uniqueId val="{000005DE-2447-4186-A191-67B568E7B8BE}"/>
                </c:ext>
              </c:extLst>
            </c:dLbl>
            <c:dLbl>
              <c:idx val="1503"/>
              <c:delete val="1"/>
              <c:extLst>
                <c:ext xmlns:c15="http://schemas.microsoft.com/office/drawing/2012/chart" uri="{CE6537A1-D6FC-4f65-9D91-7224C49458BB}"/>
                <c:ext xmlns:c16="http://schemas.microsoft.com/office/drawing/2014/chart" uri="{C3380CC4-5D6E-409C-BE32-E72D297353CC}">
                  <c16:uniqueId val="{000005DF-2447-4186-A191-67B568E7B8BE}"/>
                </c:ext>
              </c:extLst>
            </c:dLbl>
            <c:dLbl>
              <c:idx val="1504"/>
              <c:delete val="1"/>
              <c:extLst>
                <c:ext xmlns:c15="http://schemas.microsoft.com/office/drawing/2012/chart" uri="{CE6537A1-D6FC-4f65-9D91-7224C49458BB}"/>
                <c:ext xmlns:c16="http://schemas.microsoft.com/office/drawing/2014/chart" uri="{C3380CC4-5D6E-409C-BE32-E72D297353CC}">
                  <c16:uniqueId val="{000005E0-2447-4186-A191-67B568E7B8BE}"/>
                </c:ext>
              </c:extLst>
            </c:dLbl>
            <c:dLbl>
              <c:idx val="1505"/>
              <c:delete val="1"/>
              <c:extLst>
                <c:ext xmlns:c15="http://schemas.microsoft.com/office/drawing/2012/chart" uri="{CE6537A1-D6FC-4f65-9D91-7224C49458BB}"/>
                <c:ext xmlns:c16="http://schemas.microsoft.com/office/drawing/2014/chart" uri="{C3380CC4-5D6E-409C-BE32-E72D297353CC}">
                  <c16:uniqueId val="{000005E1-2447-4186-A191-67B568E7B8BE}"/>
                </c:ext>
              </c:extLst>
            </c:dLbl>
            <c:dLbl>
              <c:idx val="1506"/>
              <c:delete val="1"/>
              <c:extLst>
                <c:ext xmlns:c15="http://schemas.microsoft.com/office/drawing/2012/chart" uri="{CE6537A1-D6FC-4f65-9D91-7224C49458BB}"/>
                <c:ext xmlns:c16="http://schemas.microsoft.com/office/drawing/2014/chart" uri="{C3380CC4-5D6E-409C-BE32-E72D297353CC}">
                  <c16:uniqueId val="{000005E2-2447-4186-A191-67B568E7B8BE}"/>
                </c:ext>
              </c:extLst>
            </c:dLbl>
            <c:dLbl>
              <c:idx val="1507"/>
              <c:delete val="1"/>
              <c:extLst>
                <c:ext xmlns:c15="http://schemas.microsoft.com/office/drawing/2012/chart" uri="{CE6537A1-D6FC-4f65-9D91-7224C49458BB}"/>
                <c:ext xmlns:c16="http://schemas.microsoft.com/office/drawing/2014/chart" uri="{C3380CC4-5D6E-409C-BE32-E72D297353CC}">
                  <c16:uniqueId val="{000005E3-2447-4186-A191-67B568E7B8BE}"/>
                </c:ext>
              </c:extLst>
            </c:dLbl>
            <c:dLbl>
              <c:idx val="1508"/>
              <c:delete val="1"/>
              <c:extLst>
                <c:ext xmlns:c15="http://schemas.microsoft.com/office/drawing/2012/chart" uri="{CE6537A1-D6FC-4f65-9D91-7224C49458BB}"/>
                <c:ext xmlns:c16="http://schemas.microsoft.com/office/drawing/2014/chart" uri="{C3380CC4-5D6E-409C-BE32-E72D297353CC}">
                  <c16:uniqueId val="{000005E4-2447-4186-A191-67B568E7B8BE}"/>
                </c:ext>
              </c:extLst>
            </c:dLbl>
            <c:dLbl>
              <c:idx val="1509"/>
              <c:delete val="1"/>
              <c:extLst>
                <c:ext xmlns:c15="http://schemas.microsoft.com/office/drawing/2012/chart" uri="{CE6537A1-D6FC-4f65-9D91-7224C49458BB}"/>
                <c:ext xmlns:c16="http://schemas.microsoft.com/office/drawing/2014/chart" uri="{C3380CC4-5D6E-409C-BE32-E72D297353CC}">
                  <c16:uniqueId val="{000005E5-2447-4186-A191-67B568E7B8BE}"/>
                </c:ext>
              </c:extLst>
            </c:dLbl>
            <c:dLbl>
              <c:idx val="1510"/>
              <c:delete val="1"/>
              <c:extLst>
                <c:ext xmlns:c15="http://schemas.microsoft.com/office/drawing/2012/chart" uri="{CE6537A1-D6FC-4f65-9D91-7224C49458BB}"/>
                <c:ext xmlns:c16="http://schemas.microsoft.com/office/drawing/2014/chart" uri="{C3380CC4-5D6E-409C-BE32-E72D297353CC}">
                  <c16:uniqueId val="{000005E6-2447-4186-A191-67B568E7B8BE}"/>
                </c:ext>
              </c:extLst>
            </c:dLbl>
            <c:dLbl>
              <c:idx val="1511"/>
              <c:delete val="1"/>
              <c:extLst>
                <c:ext xmlns:c15="http://schemas.microsoft.com/office/drawing/2012/chart" uri="{CE6537A1-D6FC-4f65-9D91-7224C49458BB}"/>
                <c:ext xmlns:c16="http://schemas.microsoft.com/office/drawing/2014/chart" uri="{C3380CC4-5D6E-409C-BE32-E72D297353CC}">
                  <c16:uniqueId val="{000005E7-2447-4186-A191-67B568E7B8BE}"/>
                </c:ext>
              </c:extLst>
            </c:dLbl>
            <c:dLbl>
              <c:idx val="1512"/>
              <c:delete val="1"/>
              <c:extLst>
                <c:ext xmlns:c15="http://schemas.microsoft.com/office/drawing/2012/chart" uri="{CE6537A1-D6FC-4f65-9D91-7224C49458BB}"/>
                <c:ext xmlns:c16="http://schemas.microsoft.com/office/drawing/2014/chart" uri="{C3380CC4-5D6E-409C-BE32-E72D297353CC}">
                  <c16:uniqueId val="{000005E8-2447-4186-A191-67B568E7B8BE}"/>
                </c:ext>
              </c:extLst>
            </c:dLbl>
            <c:dLbl>
              <c:idx val="1513"/>
              <c:delete val="1"/>
              <c:extLst>
                <c:ext xmlns:c15="http://schemas.microsoft.com/office/drawing/2012/chart" uri="{CE6537A1-D6FC-4f65-9D91-7224C49458BB}"/>
                <c:ext xmlns:c16="http://schemas.microsoft.com/office/drawing/2014/chart" uri="{C3380CC4-5D6E-409C-BE32-E72D297353CC}">
                  <c16:uniqueId val="{000005E9-2447-4186-A191-67B568E7B8BE}"/>
                </c:ext>
              </c:extLst>
            </c:dLbl>
            <c:dLbl>
              <c:idx val="1514"/>
              <c:delete val="1"/>
              <c:extLst>
                <c:ext xmlns:c15="http://schemas.microsoft.com/office/drawing/2012/chart" uri="{CE6537A1-D6FC-4f65-9D91-7224C49458BB}"/>
                <c:ext xmlns:c16="http://schemas.microsoft.com/office/drawing/2014/chart" uri="{C3380CC4-5D6E-409C-BE32-E72D297353CC}">
                  <c16:uniqueId val="{000005EA-2447-4186-A191-67B568E7B8BE}"/>
                </c:ext>
              </c:extLst>
            </c:dLbl>
            <c:dLbl>
              <c:idx val="1515"/>
              <c:delete val="1"/>
              <c:extLst>
                <c:ext xmlns:c15="http://schemas.microsoft.com/office/drawing/2012/chart" uri="{CE6537A1-D6FC-4f65-9D91-7224C49458BB}"/>
                <c:ext xmlns:c16="http://schemas.microsoft.com/office/drawing/2014/chart" uri="{C3380CC4-5D6E-409C-BE32-E72D297353CC}">
                  <c16:uniqueId val="{000005EB-2447-4186-A191-67B568E7B8BE}"/>
                </c:ext>
              </c:extLst>
            </c:dLbl>
            <c:dLbl>
              <c:idx val="1516"/>
              <c:delete val="1"/>
              <c:extLst>
                <c:ext xmlns:c15="http://schemas.microsoft.com/office/drawing/2012/chart" uri="{CE6537A1-D6FC-4f65-9D91-7224C49458BB}"/>
                <c:ext xmlns:c16="http://schemas.microsoft.com/office/drawing/2014/chart" uri="{C3380CC4-5D6E-409C-BE32-E72D297353CC}">
                  <c16:uniqueId val="{000005EC-2447-4186-A191-67B568E7B8BE}"/>
                </c:ext>
              </c:extLst>
            </c:dLbl>
            <c:dLbl>
              <c:idx val="1517"/>
              <c:delete val="1"/>
              <c:extLst>
                <c:ext xmlns:c15="http://schemas.microsoft.com/office/drawing/2012/chart" uri="{CE6537A1-D6FC-4f65-9D91-7224C49458BB}"/>
                <c:ext xmlns:c16="http://schemas.microsoft.com/office/drawing/2014/chart" uri="{C3380CC4-5D6E-409C-BE32-E72D297353CC}">
                  <c16:uniqueId val="{000005ED-2447-4186-A191-67B568E7B8BE}"/>
                </c:ext>
              </c:extLst>
            </c:dLbl>
            <c:dLbl>
              <c:idx val="1518"/>
              <c:delete val="1"/>
              <c:extLst>
                <c:ext xmlns:c15="http://schemas.microsoft.com/office/drawing/2012/chart" uri="{CE6537A1-D6FC-4f65-9D91-7224C49458BB}"/>
                <c:ext xmlns:c16="http://schemas.microsoft.com/office/drawing/2014/chart" uri="{C3380CC4-5D6E-409C-BE32-E72D297353CC}">
                  <c16:uniqueId val="{000005EE-2447-4186-A191-67B568E7B8BE}"/>
                </c:ext>
              </c:extLst>
            </c:dLbl>
            <c:dLbl>
              <c:idx val="1519"/>
              <c:delete val="1"/>
              <c:extLst>
                <c:ext xmlns:c15="http://schemas.microsoft.com/office/drawing/2012/chart" uri="{CE6537A1-D6FC-4f65-9D91-7224C49458BB}"/>
                <c:ext xmlns:c16="http://schemas.microsoft.com/office/drawing/2014/chart" uri="{C3380CC4-5D6E-409C-BE32-E72D297353CC}">
                  <c16:uniqueId val="{000005EF-2447-4186-A191-67B568E7B8BE}"/>
                </c:ext>
              </c:extLst>
            </c:dLbl>
            <c:dLbl>
              <c:idx val="1520"/>
              <c:delete val="1"/>
              <c:extLst>
                <c:ext xmlns:c15="http://schemas.microsoft.com/office/drawing/2012/chart" uri="{CE6537A1-D6FC-4f65-9D91-7224C49458BB}"/>
                <c:ext xmlns:c16="http://schemas.microsoft.com/office/drawing/2014/chart" uri="{C3380CC4-5D6E-409C-BE32-E72D297353CC}">
                  <c16:uniqueId val="{000005F0-2447-4186-A191-67B568E7B8BE}"/>
                </c:ext>
              </c:extLst>
            </c:dLbl>
            <c:dLbl>
              <c:idx val="1521"/>
              <c:delete val="1"/>
              <c:extLst>
                <c:ext xmlns:c15="http://schemas.microsoft.com/office/drawing/2012/chart" uri="{CE6537A1-D6FC-4f65-9D91-7224C49458BB}"/>
                <c:ext xmlns:c16="http://schemas.microsoft.com/office/drawing/2014/chart" uri="{C3380CC4-5D6E-409C-BE32-E72D297353CC}">
                  <c16:uniqueId val="{000005F1-2447-4186-A191-67B568E7B8BE}"/>
                </c:ext>
              </c:extLst>
            </c:dLbl>
            <c:dLbl>
              <c:idx val="1522"/>
              <c:delete val="1"/>
              <c:extLst>
                <c:ext xmlns:c15="http://schemas.microsoft.com/office/drawing/2012/chart" uri="{CE6537A1-D6FC-4f65-9D91-7224C49458BB}"/>
                <c:ext xmlns:c16="http://schemas.microsoft.com/office/drawing/2014/chart" uri="{C3380CC4-5D6E-409C-BE32-E72D297353CC}">
                  <c16:uniqueId val="{000005F2-2447-4186-A191-67B568E7B8BE}"/>
                </c:ext>
              </c:extLst>
            </c:dLbl>
            <c:dLbl>
              <c:idx val="1523"/>
              <c:delete val="1"/>
              <c:extLst>
                <c:ext xmlns:c15="http://schemas.microsoft.com/office/drawing/2012/chart" uri="{CE6537A1-D6FC-4f65-9D91-7224C49458BB}"/>
                <c:ext xmlns:c16="http://schemas.microsoft.com/office/drawing/2014/chart" uri="{C3380CC4-5D6E-409C-BE32-E72D297353CC}">
                  <c16:uniqueId val="{000005F3-2447-4186-A191-67B568E7B8BE}"/>
                </c:ext>
              </c:extLst>
            </c:dLbl>
            <c:dLbl>
              <c:idx val="1524"/>
              <c:delete val="1"/>
              <c:extLst>
                <c:ext xmlns:c15="http://schemas.microsoft.com/office/drawing/2012/chart" uri="{CE6537A1-D6FC-4f65-9D91-7224C49458BB}"/>
                <c:ext xmlns:c16="http://schemas.microsoft.com/office/drawing/2014/chart" uri="{C3380CC4-5D6E-409C-BE32-E72D297353CC}">
                  <c16:uniqueId val="{000005F4-2447-4186-A191-67B568E7B8BE}"/>
                </c:ext>
              </c:extLst>
            </c:dLbl>
            <c:dLbl>
              <c:idx val="1525"/>
              <c:delete val="1"/>
              <c:extLst>
                <c:ext xmlns:c15="http://schemas.microsoft.com/office/drawing/2012/chart" uri="{CE6537A1-D6FC-4f65-9D91-7224C49458BB}"/>
                <c:ext xmlns:c16="http://schemas.microsoft.com/office/drawing/2014/chart" uri="{C3380CC4-5D6E-409C-BE32-E72D297353CC}">
                  <c16:uniqueId val="{000005F5-2447-4186-A191-67B568E7B8BE}"/>
                </c:ext>
              </c:extLst>
            </c:dLbl>
            <c:dLbl>
              <c:idx val="1526"/>
              <c:delete val="1"/>
              <c:extLst>
                <c:ext xmlns:c15="http://schemas.microsoft.com/office/drawing/2012/chart" uri="{CE6537A1-D6FC-4f65-9D91-7224C49458BB}"/>
                <c:ext xmlns:c16="http://schemas.microsoft.com/office/drawing/2014/chart" uri="{C3380CC4-5D6E-409C-BE32-E72D297353CC}">
                  <c16:uniqueId val="{000005F6-2447-4186-A191-67B568E7B8BE}"/>
                </c:ext>
              </c:extLst>
            </c:dLbl>
            <c:dLbl>
              <c:idx val="1527"/>
              <c:delete val="1"/>
              <c:extLst>
                <c:ext xmlns:c15="http://schemas.microsoft.com/office/drawing/2012/chart" uri="{CE6537A1-D6FC-4f65-9D91-7224C49458BB}"/>
                <c:ext xmlns:c16="http://schemas.microsoft.com/office/drawing/2014/chart" uri="{C3380CC4-5D6E-409C-BE32-E72D297353CC}">
                  <c16:uniqueId val="{000005F7-2447-4186-A191-67B568E7B8BE}"/>
                </c:ext>
              </c:extLst>
            </c:dLbl>
            <c:dLbl>
              <c:idx val="1528"/>
              <c:delete val="1"/>
              <c:extLst>
                <c:ext xmlns:c15="http://schemas.microsoft.com/office/drawing/2012/chart" uri="{CE6537A1-D6FC-4f65-9D91-7224C49458BB}"/>
                <c:ext xmlns:c16="http://schemas.microsoft.com/office/drawing/2014/chart" uri="{C3380CC4-5D6E-409C-BE32-E72D297353CC}">
                  <c16:uniqueId val="{000005F8-2447-4186-A191-67B568E7B8BE}"/>
                </c:ext>
              </c:extLst>
            </c:dLbl>
            <c:dLbl>
              <c:idx val="1529"/>
              <c:delete val="1"/>
              <c:extLst>
                <c:ext xmlns:c15="http://schemas.microsoft.com/office/drawing/2012/chart" uri="{CE6537A1-D6FC-4f65-9D91-7224C49458BB}"/>
                <c:ext xmlns:c16="http://schemas.microsoft.com/office/drawing/2014/chart" uri="{C3380CC4-5D6E-409C-BE32-E72D297353CC}">
                  <c16:uniqueId val="{000005F9-2447-4186-A191-67B568E7B8BE}"/>
                </c:ext>
              </c:extLst>
            </c:dLbl>
            <c:dLbl>
              <c:idx val="1530"/>
              <c:delete val="1"/>
              <c:extLst>
                <c:ext xmlns:c15="http://schemas.microsoft.com/office/drawing/2012/chart" uri="{CE6537A1-D6FC-4f65-9D91-7224C49458BB}"/>
                <c:ext xmlns:c16="http://schemas.microsoft.com/office/drawing/2014/chart" uri="{C3380CC4-5D6E-409C-BE32-E72D297353CC}">
                  <c16:uniqueId val="{000005FA-2447-4186-A191-67B568E7B8BE}"/>
                </c:ext>
              </c:extLst>
            </c:dLbl>
            <c:dLbl>
              <c:idx val="1531"/>
              <c:delete val="1"/>
              <c:extLst>
                <c:ext xmlns:c15="http://schemas.microsoft.com/office/drawing/2012/chart" uri="{CE6537A1-D6FC-4f65-9D91-7224C49458BB}"/>
                <c:ext xmlns:c16="http://schemas.microsoft.com/office/drawing/2014/chart" uri="{C3380CC4-5D6E-409C-BE32-E72D297353CC}">
                  <c16:uniqueId val="{000005FB-2447-4186-A191-67B568E7B8BE}"/>
                </c:ext>
              </c:extLst>
            </c:dLbl>
            <c:dLbl>
              <c:idx val="1532"/>
              <c:delete val="1"/>
              <c:extLst>
                <c:ext xmlns:c15="http://schemas.microsoft.com/office/drawing/2012/chart" uri="{CE6537A1-D6FC-4f65-9D91-7224C49458BB}"/>
                <c:ext xmlns:c16="http://schemas.microsoft.com/office/drawing/2014/chart" uri="{C3380CC4-5D6E-409C-BE32-E72D297353CC}">
                  <c16:uniqueId val="{000005FC-2447-4186-A191-67B568E7B8BE}"/>
                </c:ext>
              </c:extLst>
            </c:dLbl>
            <c:dLbl>
              <c:idx val="1533"/>
              <c:delete val="1"/>
              <c:extLst>
                <c:ext xmlns:c15="http://schemas.microsoft.com/office/drawing/2012/chart" uri="{CE6537A1-D6FC-4f65-9D91-7224C49458BB}"/>
                <c:ext xmlns:c16="http://schemas.microsoft.com/office/drawing/2014/chart" uri="{C3380CC4-5D6E-409C-BE32-E72D297353CC}">
                  <c16:uniqueId val="{000005FD-2447-4186-A191-67B568E7B8BE}"/>
                </c:ext>
              </c:extLst>
            </c:dLbl>
            <c:dLbl>
              <c:idx val="1534"/>
              <c:delete val="1"/>
              <c:extLst>
                <c:ext xmlns:c15="http://schemas.microsoft.com/office/drawing/2012/chart" uri="{CE6537A1-D6FC-4f65-9D91-7224C49458BB}"/>
                <c:ext xmlns:c16="http://schemas.microsoft.com/office/drawing/2014/chart" uri="{C3380CC4-5D6E-409C-BE32-E72D297353CC}">
                  <c16:uniqueId val="{000005FE-2447-4186-A191-67B568E7B8BE}"/>
                </c:ext>
              </c:extLst>
            </c:dLbl>
            <c:dLbl>
              <c:idx val="1535"/>
              <c:delete val="1"/>
              <c:extLst>
                <c:ext xmlns:c15="http://schemas.microsoft.com/office/drawing/2012/chart" uri="{CE6537A1-D6FC-4f65-9D91-7224C49458BB}"/>
                <c:ext xmlns:c16="http://schemas.microsoft.com/office/drawing/2014/chart" uri="{C3380CC4-5D6E-409C-BE32-E72D297353CC}">
                  <c16:uniqueId val="{000005FF-2447-4186-A191-67B568E7B8BE}"/>
                </c:ext>
              </c:extLst>
            </c:dLbl>
            <c:dLbl>
              <c:idx val="1536"/>
              <c:delete val="1"/>
              <c:extLst>
                <c:ext xmlns:c15="http://schemas.microsoft.com/office/drawing/2012/chart" uri="{CE6537A1-D6FC-4f65-9D91-7224C49458BB}"/>
                <c:ext xmlns:c16="http://schemas.microsoft.com/office/drawing/2014/chart" uri="{C3380CC4-5D6E-409C-BE32-E72D297353CC}">
                  <c16:uniqueId val="{00000600-2447-4186-A191-67B568E7B8BE}"/>
                </c:ext>
              </c:extLst>
            </c:dLbl>
            <c:dLbl>
              <c:idx val="1537"/>
              <c:delete val="1"/>
              <c:extLst>
                <c:ext xmlns:c15="http://schemas.microsoft.com/office/drawing/2012/chart" uri="{CE6537A1-D6FC-4f65-9D91-7224C49458BB}"/>
                <c:ext xmlns:c16="http://schemas.microsoft.com/office/drawing/2014/chart" uri="{C3380CC4-5D6E-409C-BE32-E72D297353CC}">
                  <c16:uniqueId val="{00000601-2447-4186-A191-67B568E7B8BE}"/>
                </c:ext>
              </c:extLst>
            </c:dLbl>
            <c:dLbl>
              <c:idx val="1538"/>
              <c:delete val="1"/>
              <c:extLst>
                <c:ext xmlns:c15="http://schemas.microsoft.com/office/drawing/2012/chart" uri="{CE6537A1-D6FC-4f65-9D91-7224C49458BB}"/>
                <c:ext xmlns:c16="http://schemas.microsoft.com/office/drawing/2014/chart" uri="{C3380CC4-5D6E-409C-BE32-E72D297353CC}">
                  <c16:uniqueId val="{00000602-2447-4186-A191-67B568E7B8BE}"/>
                </c:ext>
              </c:extLst>
            </c:dLbl>
            <c:dLbl>
              <c:idx val="1539"/>
              <c:delete val="1"/>
              <c:extLst>
                <c:ext xmlns:c15="http://schemas.microsoft.com/office/drawing/2012/chart" uri="{CE6537A1-D6FC-4f65-9D91-7224C49458BB}"/>
                <c:ext xmlns:c16="http://schemas.microsoft.com/office/drawing/2014/chart" uri="{C3380CC4-5D6E-409C-BE32-E72D297353CC}">
                  <c16:uniqueId val="{00000603-2447-4186-A191-67B568E7B8BE}"/>
                </c:ext>
              </c:extLst>
            </c:dLbl>
            <c:dLbl>
              <c:idx val="1540"/>
              <c:delete val="1"/>
              <c:extLst>
                <c:ext xmlns:c15="http://schemas.microsoft.com/office/drawing/2012/chart" uri="{CE6537A1-D6FC-4f65-9D91-7224C49458BB}"/>
                <c:ext xmlns:c16="http://schemas.microsoft.com/office/drawing/2014/chart" uri="{C3380CC4-5D6E-409C-BE32-E72D297353CC}">
                  <c16:uniqueId val="{00000604-2447-4186-A191-67B568E7B8BE}"/>
                </c:ext>
              </c:extLst>
            </c:dLbl>
            <c:dLbl>
              <c:idx val="1541"/>
              <c:delete val="1"/>
              <c:extLst>
                <c:ext xmlns:c15="http://schemas.microsoft.com/office/drawing/2012/chart" uri="{CE6537A1-D6FC-4f65-9D91-7224C49458BB}"/>
                <c:ext xmlns:c16="http://schemas.microsoft.com/office/drawing/2014/chart" uri="{C3380CC4-5D6E-409C-BE32-E72D297353CC}">
                  <c16:uniqueId val="{00000605-2447-4186-A191-67B568E7B8BE}"/>
                </c:ext>
              </c:extLst>
            </c:dLbl>
            <c:dLbl>
              <c:idx val="1542"/>
              <c:delete val="1"/>
              <c:extLst>
                <c:ext xmlns:c15="http://schemas.microsoft.com/office/drawing/2012/chart" uri="{CE6537A1-D6FC-4f65-9D91-7224C49458BB}"/>
                <c:ext xmlns:c16="http://schemas.microsoft.com/office/drawing/2014/chart" uri="{C3380CC4-5D6E-409C-BE32-E72D297353CC}">
                  <c16:uniqueId val="{00000606-2447-4186-A191-67B568E7B8BE}"/>
                </c:ext>
              </c:extLst>
            </c:dLbl>
            <c:dLbl>
              <c:idx val="1543"/>
              <c:delete val="1"/>
              <c:extLst>
                <c:ext xmlns:c15="http://schemas.microsoft.com/office/drawing/2012/chart" uri="{CE6537A1-D6FC-4f65-9D91-7224C49458BB}"/>
                <c:ext xmlns:c16="http://schemas.microsoft.com/office/drawing/2014/chart" uri="{C3380CC4-5D6E-409C-BE32-E72D297353CC}">
                  <c16:uniqueId val="{00000607-2447-4186-A191-67B568E7B8BE}"/>
                </c:ext>
              </c:extLst>
            </c:dLbl>
            <c:dLbl>
              <c:idx val="1544"/>
              <c:delete val="1"/>
              <c:extLst>
                <c:ext xmlns:c15="http://schemas.microsoft.com/office/drawing/2012/chart" uri="{CE6537A1-D6FC-4f65-9D91-7224C49458BB}"/>
                <c:ext xmlns:c16="http://schemas.microsoft.com/office/drawing/2014/chart" uri="{C3380CC4-5D6E-409C-BE32-E72D297353CC}">
                  <c16:uniqueId val="{00000608-2447-4186-A191-67B568E7B8BE}"/>
                </c:ext>
              </c:extLst>
            </c:dLbl>
            <c:dLbl>
              <c:idx val="1545"/>
              <c:delete val="1"/>
              <c:extLst>
                <c:ext xmlns:c15="http://schemas.microsoft.com/office/drawing/2012/chart" uri="{CE6537A1-D6FC-4f65-9D91-7224C49458BB}"/>
                <c:ext xmlns:c16="http://schemas.microsoft.com/office/drawing/2014/chart" uri="{C3380CC4-5D6E-409C-BE32-E72D297353CC}">
                  <c16:uniqueId val="{00000609-2447-4186-A191-67B568E7B8BE}"/>
                </c:ext>
              </c:extLst>
            </c:dLbl>
            <c:dLbl>
              <c:idx val="1546"/>
              <c:delete val="1"/>
              <c:extLst>
                <c:ext xmlns:c15="http://schemas.microsoft.com/office/drawing/2012/chart" uri="{CE6537A1-D6FC-4f65-9D91-7224C49458BB}"/>
                <c:ext xmlns:c16="http://schemas.microsoft.com/office/drawing/2014/chart" uri="{C3380CC4-5D6E-409C-BE32-E72D297353CC}">
                  <c16:uniqueId val="{0000060A-2447-4186-A191-67B568E7B8BE}"/>
                </c:ext>
              </c:extLst>
            </c:dLbl>
            <c:dLbl>
              <c:idx val="1547"/>
              <c:delete val="1"/>
              <c:extLst>
                <c:ext xmlns:c15="http://schemas.microsoft.com/office/drawing/2012/chart" uri="{CE6537A1-D6FC-4f65-9D91-7224C49458BB}"/>
                <c:ext xmlns:c16="http://schemas.microsoft.com/office/drawing/2014/chart" uri="{C3380CC4-5D6E-409C-BE32-E72D297353CC}">
                  <c16:uniqueId val="{0000060B-2447-4186-A191-67B568E7B8BE}"/>
                </c:ext>
              </c:extLst>
            </c:dLbl>
            <c:dLbl>
              <c:idx val="1548"/>
              <c:delete val="1"/>
              <c:extLst>
                <c:ext xmlns:c15="http://schemas.microsoft.com/office/drawing/2012/chart" uri="{CE6537A1-D6FC-4f65-9D91-7224C49458BB}"/>
                <c:ext xmlns:c16="http://schemas.microsoft.com/office/drawing/2014/chart" uri="{C3380CC4-5D6E-409C-BE32-E72D297353CC}">
                  <c16:uniqueId val="{0000060C-2447-4186-A191-67B568E7B8BE}"/>
                </c:ext>
              </c:extLst>
            </c:dLbl>
            <c:dLbl>
              <c:idx val="1549"/>
              <c:delete val="1"/>
              <c:extLst>
                <c:ext xmlns:c15="http://schemas.microsoft.com/office/drawing/2012/chart" uri="{CE6537A1-D6FC-4f65-9D91-7224C49458BB}"/>
                <c:ext xmlns:c16="http://schemas.microsoft.com/office/drawing/2014/chart" uri="{C3380CC4-5D6E-409C-BE32-E72D297353CC}">
                  <c16:uniqueId val="{0000060D-2447-4186-A191-67B568E7B8BE}"/>
                </c:ext>
              </c:extLst>
            </c:dLbl>
            <c:dLbl>
              <c:idx val="1550"/>
              <c:delete val="1"/>
              <c:extLst>
                <c:ext xmlns:c15="http://schemas.microsoft.com/office/drawing/2012/chart" uri="{CE6537A1-D6FC-4f65-9D91-7224C49458BB}"/>
                <c:ext xmlns:c16="http://schemas.microsoft.com/office/drawing/2014/chart" uri="{C3380CC4-5D6E-409C-BE32-E72D297353CC}">
                  <c16:uniqueId val="{0000060E-2447-4186-A191-67B568E7B8BE}"/>
                </c:ext>
              </c:extLst>
            </c:dLbl>
            <c:dLbl>
              <c:idx val="1551"/>
              <c:delete val="1"/>
              <c:extLst>
                <c:ext xmlns:c15="http://schemas.microsoft.com/office/drawing/2012/chart" uri="{CE6537A1-D6FC-4f65-9D91-7224C49458BB}"/>
                <c:ext xmlns:c16="http://schemas.microsoft.com/office/drawing/2014/chart" uri="{C3380CC4-5D6E-409C-BE32-E72D297353CC}">
                  <c16:uniqueId val="{0000060F-2447-4186-A191-67B568E7B8BE}"/>
                </c:ext>
              </c:extLst>
            </c:dLbl>
            <c:dLbl>
              <c:idx val="1552"/>
              <c:delete val="1"/>
              <c:extLst>
                <c:ext xmlns:c15="http://schemas.microsoft.com/office/drawing/2012/chart" uri="{CE6537A1-D6FC-4f65-9D91-7224C49458BB}"/>
                <c:ext xmlns:c16="http://schemas.microsoft.com/office/drawing/2014/chart" uri="{C3380CC4-5D6E-409C-BE32-E72D297353CC}">
                  <c16:uniqueId val="{00000610-2447-4186-A191-67B568E7B8BE}"/>
                </c:ext>
              </c:extLst>
            </c:dLbl>
            <c:dLbl>
              <c:idx val="1553"/>
              <c:delete val="1"/>
              <c:extLst>
                <c:ext xmlns:c15="http://schemas.microsoft.com/office/drawing/2012/chart" uri="{CE6537A1-D6FC-4f65-9D91-7224C49458BB}"/>
                <c:ext xmlns:c16="http://schemas.microsoft.com/office/drawing/2014/chart" uri="{C3380CC4-5D6E-409C-BE32-E72D297353CC}">
                  <c16:uniqueId val="{00000611-2447-4186-A191-67B568E7B8BE}"/>
                </c:ext>
              </c:extLst>
            </c:dLbl>
            <c:dLbl>
              <c:idx val="1554"/>
              <c:delete val="1"/>
              <c:extLst>
                <c:ext xmlns:c15="http://schemas.microsoft.com/office/drawing/2012/chart" uri="{CE6537A1-D6FC-4f65-9D91-7224C49458BB}"/>
                <c:ext xmlns:c16="http://schemas.microsoft.com/office/drawing/2014/chart" uri="{C3380CC4-5D6E-409C-BE32-E72D297353CC}">
                  <c16:uniqueId val="{00000612-2447-4186-A191-67B568E7B8BE}"/>
                </c:ext>
              </c:extLst>
            </c:dLbl>
            <c:dLbl>
              <c:idx val="1555"/>
              <c:delete val="1"/>
              <c:extLst>
                <c:ext xmlns:c15="http://schemas.microsoft.com/office/drawing/2012/chart" uri="{CE6537A1-D6FC-4f65-9D91-7224C49458BB}"/>
                <c:ext xmlns:c16="http://schemas.microsoft.com/office/drawing/2014/chart" uri="{C3380CC4-5D6E-409C-BE32-E72D297353CC}">
                  <c16:uniqueId val="{00000613-2447-4186-A191-67B568E7B8BE}"/>
                </c:ext>
              </c:extLst>
            </c:dLbl>
            <c:dLbl>
              <c:idx val="1556"/>
              <c:delete val="1"/>
              <c:extLst>
                <c:ext xmlns:c15="http://schemas.microsoft.com/office/drawing/2012/chart" uri="{CE6537A1-D6FC-4f65-9D91-7224C49458BB}"/>
                <c:ext xmlns:c16="http://schemas.microsoft.com/office/drawing/2014/chart" uri="{C3380CC4-5D6E-409C-BE32-E72D297353CC}">
                  <c16:uniqueId val="{00000614-2447-4186-A191-67B568E7B8BE}"/>
                </c:ext>
              </c:extLst>
            </c:dLbl>
            <c:dLbl>
              <c:idx val="1557"/>
              <c:delete val="1"/>
              <c:extLst>
                <c:ext xmlns:c15="http://schemas.microsoft.com/office/drawing/2012/chart" uri="{CE6537A1-D6FC-4f65-9D91-7224C49458BB}"/>
                <c:ext xmlns:c16="http://schemas.microsoft.com/office/drawing/2014/chart" uri="{C3380CC4-5D6E-409C-BE32-E72D297353CC}">
                  <c16:uniqueId val="{00000615-2447-4186-A191-67B568E7B8BE}"/>
                </c:ext>
              </c:extLst>
            </c:dLbl>
            <c:dLbl>
              <c:idx val="1558"/>
              <c:delete val="1"/>
              <c:extLst>
                <c:ext xmlns:c15="http://schemas.microsoft.com/office/drawing/2012/chart" uri="{CE6537A1-D6FC-4f65-9D91-7224C49458BB}"/>
                <c:ext xmlns:c16="http://schemas.microsoft.com/office/drawing/2014/chart" uri="{C3380CC4-5D6E-409C-BE32-E72D297353CC}">
                  <c16:uniqueId val="{00000616-2447-4186-A191-67B568E7B8BE}"/>
                </c:ext>
              </c:extLst>
            </c:dLbl>
            <c:dLbl>
              <c:idx val="1559"/>
              <c:delete val="1"/>
              <c:extLst>
                <c:ext xmlns:c15="http://schemas.microsoft.com/office/drawing/2012/chart" uri="{CE6537A1-D6FC-4f65-9D91-7224C49458BB}"/>
                <c:ext xmlns:c16="http://schemas.microsoft.com/office/drawing/2014/chart" uri="{C3380CC4-5D6E-409C-BE32-E72D297353CC}">
                  <c16:uniqueId val="{00000617-2447-4186-A191-67B568E7B8BE}"/>
                </c:ext>
              </c:extLst>
            </c:dLbl>
            <c:dLbl>
              <c:idx val="1560"/>
              <c:delete val="1"/>
              <c:extLst>
                <c:ext xmlns:c15="http://schemas.microsoft.com/office/drawing/2012/chart" uri="{CE6537A1-D6FC-4f65-9D91-7224C49458BB}"/>
                <c:ext xmlns:c16="http://schemas.microsoft.com/office/drawing/2014/chart" uri="{C3380CC4-5D6E-409C-BE32-E72D297353CC}">
                  <c16:uniqueId val="{00000618-2447-4186-A191-67B568E7B8BE}"/>
                </c:ext>
              </c:extLst>
            </c:dLbl>
            <c:dLbl>
              <c:idx val="1561"/>
              <c:delete val="1"/>
              <c:extLst>
                <c:ext xmlns:c15="http://schemas.microsoft.com/office/drawing/2012/chart" uri="{CE6537A1-D6FC-4f65-9D91-7224C49458BB}"/>
                <c:ext xmlns:c16="http://schemas.microsoft.com/office/drawing/2014/chart" uri="{C3380CC4-5D6E-409C-BE32-E72D297353CC}">
                  <c16:uniqueId val="{00000619-2447-4186-A191-67B568E7B8BE}"/>
                </c:ext>
              </c:extLst>
            </c:dLbl>
            <c:dLbl>
              <c:idx val="1562"/>
              <c:delete val="1"/>
              <c:extLst>
                <c:ext xmlns:c15="http://schemas.microsoft.com/office/drawing/2012/chart" uri="{CE6537A1-D6FC-4f65-9D91-7224C49458BB}"/>
                <c:ext xmlns:c16="http://schemas.microsoft.com/office/drawing/2014/chart" uri="{C3380CC4-5D6E-409C-BE32-E72D297353CC}">
                  <c16:uniqueId val="{0000061A-2447-4186-A191-67B568E7B8BE}"/>
                </c:ext>
              </c:extLst>
            </c:dLbl>
            <c:dLbl>
              <c:idx val="1563"/>
              <c:delete val="1"/>
              <c:extLst>
                <c:ext xmlns:c15="http://schemas.microsoft.com/office/drawing/2012/chart" uri="{CE6537A1-D6FC-4f65-9D91-7224C49458BB}"/>
                <c:ext xmlns:c16="http://schemas.microsoft.com/office/drawing/2014/chart" uri="{C3380CC4-5D6E-409C-BE32-E72D297353CC}">
                  <c16:uniqueId val="{0000061B-2447-4186-A191-67B568E7B8BE}"/>
                </c:ext>
              </c:extLst>
            </c:dLbl>
            <c:dLbl>
              <c:idx val="1564"/>
              <c:delete val="1"/>
              <c:extLst>
                <c:ext xmlns:c15="http://schemas.microsoft.com/office/drawing/2012/chart" uri="{CE6537A1-D6FC-4f65-9D91-7224C49458BB}"/>
                <c:ext xmlns:c16="http://schemas.microsoft.com/office/drawing/2014/chart" uri="{C3380CC4-5D6E-409C-BE32-E72D297353CC}">
                  <c16:uniqueId val="{0000061C-2447-4186-A191-67B568E7B8BE}"/>
                </c:ext>
              </c:extLst>
            </c:dLbl>
            <c:dLbl>
              <c:idx val="1565"/>
              <c:delete val="1"/>
              <c:extLst>
                <c:ext xmlns:c15="http://schemas.microsoft.com/office/drawing/2012/chart" uri="{CE6537A1-D6FC-4f65-9D91-7224C49458BB}"/>
                <c:ext xmlns:c16="http://schemas.microsoft.com/office/drawing/2014/chart" uri="{C3380CC4-5D6E-409C-BE32-E72D297353CC}">
                  <c16:uniqueId val="{0000061D-2447-4186-A191-67B568E7B8BE}"/>
                </c:ext>
              </c:extLst>
            </c:dLbl>
            <c:dLbl>
              <c:idx val="1566"/>
              <c:delete val="1"/>
              <c:extLst>
                <c:ext xmlns:c15="http://schemas.microsoft.com/office/drawing/2012/chart" uri="{CE6537A1-D6FC-4f65-9D91-7224C49458BB}"/>
                <c:ext xmlns:c16="http://schemas.microsoft.com/office/drawing/2014/chart" uri="{C3380CC4-5D6E-409C-BE32-E72D297353CC}">
                  <c16:uniqueId val="{0000061E-2447-4186-A191-67B568E7B8BE}"/>
                </c:ext>
              </c:extLst>
            </c:dLbl>
            <c:dLbl>
              <c:idx val="1567"/>
              <c:delete val="1"/>
              <c:extLst>
                <c:ext xmlns:c15="http://schemas.microsoft.com/office/drawing/2012/chart" uri="{CE6537A1-D6FC-4f65-9D91-7224C49458BB}"/>
                <c:ext xmlns:c16="http://schemas.microsoft.com/office/drawing/2014/chart" uri="{C3380CC4-5D6E-409C-BE32-E72D297353CC}">
                  <c16:uniqueId val="{0000061F-2447-4186-A191-67B568E7B8BE}"/>
                </c:ext>
              </c:extLst>
            </c:dLbl>
            <c:dLbl>
              <c:idx val="1568"/>
              <c:delete val="1"/>
              <c:extLst>
                <c:ext xmlns:c15="http://schemas.microsoft.com/office/drawing/2012/chart" uri="{CE6537A1-D6FC-4f65-9D91-7224C49458BB}"/>
                <c:ext xmlns:c16="http://schemas.microsoft.com/office/drawing/2014/chart" uri="{C3380CC4-5D6E-409C-BE32-E72D297353CC}">
                  <c16:uniqueId val="{00000620-2447-4186-A191-67B568E7B8BE}"/>
                </c:ext>
              </c:extLst>
            </c:dLbl>
            <c:dLbl>
              <c:idx val="1569"/>
              <c:delete val="1"/>
              <c:extLst>
                <c:ext xmlns:c15="http://schemas.microsoft.com/office/drawing/2012/chart" uri="{CE6537A1-D6FC-4f65-9D91-7224C49458BB}"/>
                <c:ext xmlns:c16="http://schemas.microsoft.com/office/drawing/2014/chart" uri="{C3380CC4-5D6E-409C-BE32-E72D297353CC}">
                  <c16:uniqueId val="{00000621-2447-4186-A191-67B568E7B8BE}"/>
                </c:ext>
              </c:extLst>
            </c:dLbl>
            <c:dLbl>
              <c:idx val="1570"/>
              <c:delete val="1"/>
              <c:extLst>
                <c:ext xmlns:c15="http://schemas.microsoft.com/office/drawing/2012/chart" uri="{CE6537A1-D6FC-4f65-9D91-7224C49458BB}"/>
                <c:ext xmlns:c16="http://schemas.microsoft.com/office/drawing/2014/chart" uri="{C3380CC4-5D6E-409C-BE32-E72D297353CC}">
                  <c16:uniqueId val="{00000622-2447-4186-A191-67B568E7B8BE}"/>
                </c:ext>
              </c:extLst>
            </c:dLbl>
            <c:dLbl>
              <c:idx val="1571"/>
              <c:delete val="1"/>
              <c:extLst>
                <c:ext xmlns:c15="http://schemas.microsoft.com/office/drawing/2012/chart" uri="{CE6537A1-D6FC-4f65-9D91-7224C49458BB}"/>
                <c:ext xmlns:c16="http://schemas.microsoft.com/office/drawing/2014/chart" uri="{C3380CC4-5D6E-409C-BE32-E72D297353CC}">
                  <c16:uniqueId val="{00000623-2447-4186-A191-67B568E7B8BE}"/>
                </c:ext>
              </c:extLst>
            </c:dLbl>
            <c:dLbl>
              <c:idx val="1572"/>
              <c:delete val="1"/>
              <c:extLst>
                <c:ext xmlns:c15="http://schemas.microsoft.com/office/drawing/2012/chart" uri="{CE6537A1-D6FC-4f65-9D91-7224C49458BB}"/>
                <c:ext xmlns:c16="http://schemas.microsoft.com/office/drawing/2014/chart" uri="{C3380CC4-5D6E-409C-BE32-E72D297353CC}">
                  <c16:uniqueId val="{00000624-2447-4186-A191-67B568E7B8BE}"/>
                </c:ext>
              </c:extLst>
            </c:dLbl>
            <c:dLbl>
              <c:idx val="1573"/>
              <c:delete val="1"/>
              <c:extLst>
                <c:ext xmlns:c15="http://schemas.microsoft.com/office/drawing/2012/chart" uri="{CE6537A1-D6FC-4f65-9D91-7224C49458BB}"/>
                <c:ext xmlns:c16="http://schemas.microsoft.com/office/drawing/2014/chart" uri="{C3380CC4-5D6E-409C-BE32-E72D297353CC}">
                  <c16:uniqueId val="{00000625-2447-4186-A191-67B568E7B8BE}"/>
                </c:ext>
              </c:extLst>
            </c:dLbl>
            <c:dLbl>
              <c:idx val="1574"/>
              <c:delete val="1"/>
              <c:extLst>
                <c:ext xmlns:c15="http://schemas.microsoft.com/office/drawing/2012/chart" uri="{CE6537A1-D6FC-4f65-9D91-7224C49458BB}"/>
                <c:ext xmlns:c16="http://schemas.microsoft.com/office/drawing/2014/chart" uri="{C3380CC4-5D6E-409C-BE32-E72D297353CC}">
                  <c16:uniqueId val="{00000626-2447-4186-A191-67B568E7B8BE}"/>
                </c:ext>
              </c:extLst>
            </c:dLbl>
            <c:dLbl>
              <c:idx val="1575"/>
              <c:delete val="1"/>
              <c:extLst>
                <c:ext xmlns:c15="http://schemas.microsoft.com/office/drawing/2012/chart" uri="{CE6537A1-D6FC-4f65-9D91-7224C49458BB}"/>
                <c:ext xmlns:c16="http://schemas.microsoft.com/office/drawing/2014/chart" uri="{C3380CC4-5D6E-409C-BE32-E72D297353CC}">
                  <c16:uniqueId val="{00000627-2447-4186-A191-67B568E7B8BE}"/>
                </c:ext>
              </c:extLst>
            </c:dLbl>
            <c:dLbl>
              <c:idx val="1576"/>
              <c:delete val="1"/>
              <c:extLst>
                <c:ext xmlns:c15="http://schemas.microsoft.com/office/drawing/2012/chart" uri="{CE6537A1-D6FC-4f65-9D91-7224C49458BB}"/>
                <c:ext xmlns:c16="http://schemas.microsoft.com/office/drawing/2014/chart" uri="{C3380CC4-5D6E-409C-BE32-E72D297353CC}">
                  <c16:uniqueId val="{00000628-2447-4186-A191-67B568E7B8BE}"/>
                </c:ext>
              </c:extLst>
            </c:dLbl>
            <c:dLbl>
              <c:idx val="1577"/>
              <c:delete val="1"/>
              <c:extLst>
                <c:ext xmlns:c15="http://schemas.microsoft.com/office/drawing/2012/chart" uri="{CE6537A1-D6FC-4f65-9D91-7224C49458BB}"/>
                <c:ext xmlns:c16="http://schemas.microsoft.com/office/drawing/2014/chart" uri="{C3380CC4-5D6E-409C-BE32-E72D297353CC}">
                  <c16:uniqueId val="{00000629-2447-4186-A191-67B568E7B8BE}"/>
                </c:ext>
              </c:extLst>
            </c:dLbl>
            <c:dLbl>
              <c:idx val="1578"/>
              <c:delete val="1"/>
              <c:extLst>
                <c:ext xmlns:c15="http://schemas.microsoft.com/office/drawing/2012/chart" uri="{CE6537A1-D6FC-4f65-9D91-7224C49458BB}"/>
                <c:ext xmlns:c16="http://schemas.microsoft.com/office/drawing/2014/chart" uri="{C3380CC4-5D6E-409C-BE32-E72D297353CC}">
                  <c16:uniqueId val="{0000062A-2447-4186-A191-67B568E7B8BE}"/>
                </c:ext>
              </c:extLst>
            </c:dLbl>
            <c:dLbl>
              <c:idx val="1579"/>
              <c:delete val="1"/>
              <c:extLst>
                <c:ext xmlns:c15="http://schemas.microsoft.com/office/drawing/2012/chart" uri="{CE6537A1-D6FC-4f65-9D91-7224C49458BB}"/>
                <c:ext xmlns:c16="http://schemas.microsoft.com/office/drawing/2014/chart" uri="{C3380CC4-5D6E-409C-BE32-E72D297353CC}">
                  <c16:uniqueId val="{0000062B-2447-4186-A191-67B568E7B8BE}"/>
                </c:ext>
              </c:extLst>
            </c:dLbl>
            <c:dLbl>
              <c:idx val="1580"/>
              <c:delete val="1"/>
              <c:extLst>
                <c:ext xmlns:c15="http://schemas.microsoft.com/office/drawing/2012/chart" uri="{CE6537A1-D6FC-4f65-9D91-7224C49458BB}"/>
                <c:ext xmlns:c16="http://schemas.microsoft.com/office/drawing/2014/chart" uri="{C3380CC4-5D6E-409C-BE32-E72D297353CC}">
                  <c16:uniqueId val="{0000062C-2447-4186-A191-67B568E7B8BE}"/>
                </c:ext>
              </c:extLst>
            </c:dLbl>
            <c:dLbl>
              <c:idx val="1581"/>
              <c:delete val="1"/>
              <c:extLst>
                <c:ext xmlns:c15="http://schemas.microsoft.com/office/drawing/2012/chart" uri="{CE6537A1-D6FC-4f65-9D91-7224C49458BB}"/>
                <c:ext xmlns:c16="http://schemas.microsoft.com/office/drawing/2014/chart" uri="{C3380CC4-5D6E-409C-BE32-E72D297353CC}">
                  <c16:uniqueId val="{0000062D-2447-4186-A191-67B568E7B8BE}"/>
                </c:ext>
              </c:extLst>
            </c:dLbl>
            <c:dLbl>
              <c:idx val="1582"/>
              <c:delete val="1"/>
              <c:extLst>
                <c:ext xmlns:c15="http://schemas.microsoft.com/office/drawing/2012/chart" uri="{CE6537A1-D6FC-4f65-9D91-7224C49458BB}"/>
                <c:ext xmlns:c16="http://schemas.microsoft.com/office/drawing/2014/chart" uri="{C3380CC4-5D6E-409C-BE32-E72D297353CC}">
                  <c16:uniqueId val="{0000062E-2447-4186-A191-67B568E7B8BE}"/>
                </c:ext>
              </c:extLst>
            </c:dLbl>
            <c:dLbl>
              <c:idx val="1583"/>
              <c:delete val="1"/>
              <c:extLst>
                <c:ext xmlns:c15="http://schemas.microsoft.com/office/drawing/2012/chart" uri="{CE6537A1-D6FC-4f65-9D91-7224C49458BB}"/>
                <c:ext xmlns:c16="http://schemas.microsoft.com/office/drawing/2014/chart" uri="{C3380CC4-5D6E-409C-BE32-E72D297353CC}">
                  <c16:uniqueId val="{0000062F-2447-4186-A191-67B568E7B8BE}"/>
                </c:ext>
              </c:extLst>
            </c:dLbl>
            <c:dLbl>
              <c:idx val="1584"/>
              <c:delete val="1"/>
              <c:extLst>
                <c:ext xmlns:c15="http://schemas.microsoft.com/office/drawing/2012/chart" uri="{CE6537A1-D6FC-4f65-9D91-7224C49458BB}"/>
                <c:ext xmlns:c16="http://schemas.microsoft.com/office/drawing/2014/chart" uri="{C3380CC4-5D6E-409C-BE32-E72D297353CC}">
                  <c16:uniqueId val="{00000630-2447-4186-A191-67B568E7B8BE}"/>
                </c:ext>
              </c:extLst>
            </c:dLbl>
            <c:dLbl>
              <c:idx val="1585"/>
              <c:delete val="1"/>
              <c:extLst>
                <c:ext xmlns:c15="http://schemas.microsoft.com/office/drawing/2012/chart" uri="{CE6537A1-D6FC-4f65-9D91-7224C49458BB}"/>
                <c:ext xmlns:c16="http://schemas.microsoft.com/office/drawing/2014/chart" uri="{C3380CC4-5D6E-409C-BE32-E72D297353CC}">
                  <c16:uniqueId val="{00000631-2447-4186-A191-67B568E7B8BE}"/>
                </c:ext>
              </c:extLst>
            </c:dLbl>
            <c:dLbl>
              <c:idx val="1586"/>
              <c:delete val="1"/>
              <c:extLst>
                <c:ext xmlns:c15="http://schemas.microsoft.com/office/drawing/2012/chart" uri="{CE6537A1-D6FC-4f65-9D91-7224C49458BB}"/>
                <c:ext xmlns:c16="http://schemas.microsoft.com/office/drawing/2014/chart" uri="{C3380CC4-5D6E-409C-BE32-E72D297353CC}">
                  <c16:uniqueId val="{00000632-2447-4186-A191-67B568E7B8BE}"/>
                </c:ext>
              </c:extLst>
            </c:dLbl>
            <c:dLbl>
              <c:idx val="1587"/>
              <c:delete val="1"/>
              <c:extLst>
                <c:ext xmlns:c15="http://schemas.microsoft.com/office/drawing/2012/chart" uri="{CE6537A1-D6FC-4f65-9D91-7224C49458BB}"/>
                <c:ext xmlns:c16="http://schemas.microsoft.com/office/drawing/2014/chart" uri="{C3380CC4-5D6E-409C-BE32-E72D297353CC}">
                  <c16:uniqueId val="{00000633-2447-4186-A191-67B568E7B8BE}"/>
                </c:ext>
              </c:extLst>
            </c:dLbl>
            <c:dLbl>
              <c:idx val="1588"/>
              <c:delete val="1"/>
              <c:extLst>
                <c:ext xmlns:c15="http://schemas.microsoft.com/office/drawing/2012/chart" uri="{CE6537A1-D6FC-4f65-9D91-7224C49458BB}"/>
                <c:ext xmlns:c16="http://schemas.microsoft.com/office/drawing/2014/chart" uri="{C3380CC4-5D6E-409C-BE32-E72D297353CC}">
                  <c16:uniqueId val="{00000634-2447-4186-A191-67B568E7B8BE}"/>
                </c:ext>
              </c:extLst>
            </c:dLbl>
            <c:dLbl>
              <c:idx val="1589"/>
              <c:delete val="1"/>
              <c:extLst>
                <c:ext xmlns:c15="http://schemas.microsoft.com/office/drawing/2012/chart" uri="{CE6537A1-D6FC-4f65-9D91-7224C49458BB}"/>
                <c:ext xmlns:c16="http://schemas.microsoft.com/office/drawing/2014/chart" uri="{C3380CC4-5D6E-409C-BE32-E72D297353CC}">
                  <c16:uniqueId val="{00000635-2447-4186-A191-67B568E7B8BE}"/>
                </c:ext>
              </c:extLst>
            </c:dLbl>
            <c:dLbl>
              <c:idx val="1590"/>
              <c:delete val="1"/>
              <c:extLst>
                <c:ext xmlns:c15="http://schemas.microsoft.com/office/drawing/2012/chart" uri="{CE6537A1-D6FC-4f65-9D91-7224C49458BB}"/>
                <c:ext xmlns:c16="http://schemas.microsoft.com/office/drawing/2014/chart" uri="{C3380CC4-5D6E-409C-BE32-E72D297353CC}">
                  <c16:uniqueId val="{00000636-2447-4186-A191-67B568E7B8BE}"/>
                </c:ext>
              </c:extLst>
            </c:dLbl>
            <c:dLbl>
              <c:idx val="1591"/>
              <c:delete val="1"/>
              <c:extLst>
                <c:ext xmlns:c15="http://schemas.microsoft.com/office/drawing/2012/chart" uri="{CE6537A1-D6FC-4f65-9D91-7224C49458BB}"/>
                <c:ext xmlns:c16="http://schemas.microsoft.com/office/drawing/2014/chart" uri="{C3380CC4-5D6E-409C-BE32-E72D297353CC}">
                  <c16:uniqueId val="{00000637-2447-4186-A191-67B568E7B8BE}"/>
                </c:ext>
              </c:extLst>
            </c:dLbl>
            <c:dLbl>
              <c:idx val="1592"/>
              <c:delete val="1"/>
              <c:extLst>
                <c:ext xmlns:c15="http://schemas.microsoft.com/office/drawing/2012/chart" uri="{CE6537A1-D6FC-4f65-9D91-7224C49458BB}"/>
                <c:ext xmlns:c16="http://schemas.microsoft.com/office/drawing/2014/chart" uri="{C3380CC4-5D6E-409C-BE32-E72D297353CC}">
                  <c16:uniqueId val="{00000638-2447-4186-A191-67B568E7B8BE}"/>
                </c:ext>
              </c:extLst>
            </c:dLbl>
            <c:dLbl>
              <c:idx val="1593"/>
              <c:delete val="1"/>
              <c:extLst>
                <c:ext xmlns:c15="http://schemas.microsoft.com/office/drawing/2012/chart" uri="{CE6537A1-D6FC-4f65-9D91-7224C49458BB}"/>
                <c:ext xmlns:c16="http://schemas.microsoft.com/office/drawing/2014/chart" uri="{C3380CC4-5D6E-409C-BE32-E72D297353CC}">
                  <c16:uniqueId val="{00000639-2447-4186-A191-67B568E7B8BE}"/>
                </c:ext>
              </c:extLst>
            </c:dLbl>
            <c:dLbl>
              <c:idx val="1594"/>
              <c:delete val="1"/>
              <c:extLst>
                <c:ext xmlns:c15="http://schemas.microsoft.com/office/drawing/2012/chart" uri="{CE6537A1-D6FC-4f65-9D91-7224C49458BB}"/>
                <c:ext xmlns:c16="http://schemas.microsoft.com/office/drawing/2014/chart" uri="{C3380CC4-5D6E-409C-BE32-E72D297353CC}">
                  <c16:uniqueId val="{0000063A-2447-4186-A191-67B568E7B8BE}"/>
                </c:ext>
              </c:extLst>
            </c:dLbl>
            <c:dLbl>
              <c:idx val="1595"/>
              <c:delete val="1"/>
              <c:extLst>
                <c:ext xmlns:c15="http://schemas.microsoft.com/office/drawing/2012/chart" uri="{CE6537A1-D6FC-4f65-9D91-7224C49458BB}"/>
                <c:ext xmlns:c16="http://schemas.microsoft.com/office/drawing/2014/chart" uri="{C3380CC4-5D6E-409C-BE32-E72D297353CC}">
                  <c16:uniqueId val="{0000063B-2447-4186-A191-67B568E7B8BE}"/>
                </c:ext>
              </c:extLst>
            </c:dLbl>
            <c:dLbl>
              <c:idx val="1596"/>
              <c:delete val="1"/>
              <c:extLst>
                <c:ext xmlns:c15="http://schemas.microsoft.com/office/drawing/2012/chart" uri="{CE6537A1-D6FC-4f65-9D91-7224C49458BB}"/>
                <c:ext xmlns:c16="http://schemas.microsoft.com/office/drawing/2014/chart" uri="{C3380CC4-5D6E-409C-BE32-E72D297353CC}">
                  <c16:uniqueId val="{0000063C-2447-4186-A191-67B568E7B8BE}"/>
                </c:ext>
              </c:extLst>
            </c:dLbl>
            <c:dLbl>
              <c:idx val="1597"/>
              <c:delete val="1"/>
              <c:extLst>
                <c:ext xmlns:c15="http://schemas.microsoft.com/office/drawing/2012/chart" uri="{CE6537A1-D6FC-4f65-9D91-7224C49458BB}"/>
                <c:ext xmlns:c16="http://schemas.microsoft.com/office/drawing/2014/chart" uri="{C3380CC4-5D6E-409C-BE32-E72D297353CC}">
                  <c16:uniqueId val="{0000063D-2447-4186-A191-67B568E7B8BE}"/>
                </c:ext>
              </c:extLst>
            </c:dLbl>
            <c:dLbl>
              <c:idx val="1598"/>
              <c:delete val="1"/>
              <c:extLst>
                <c:ext xmlns:c15="http://schemas.microsoft.com/office/drawing/2012/chart" uri="{CE6537A1-D6FC-4f65-9D91-7224C49458BB}"/>
                <c:ext xmlns:c16="http://schemas.microsoft.com/office/drawing/2014/chart" uri="{C3380CC4-5D6E-409C-BE32-E72D297353CC}">
                  <c16:uniqueId val="{0000063E-2447-4186-A191-67B568E7B8BE}"/>
                </c:ext>
              </c:extLst>
            </c:dLbl>
            <c:dLbl>
              <c:idx val="1599"/>
              <c:delete val="1"/>
              <c:extLst>
                <c:ext xmlns:c15="http://schemas.microsoft.com/office/drawing/2012/chart" uri="{CE6537A1-D6FC-4f65-9D91-7224C49458BB}"/>
                <c:ext xmlns:c16="http://schemas.microsoft.com/office/drawing/2014/chart" uri="{C3380CC4-5D6E-409C-BE32-E72D297353CC}">
                  <c16:uniqueId val="{0000063F-2447-4186-A191-67B568E7B8BE}"/>
                </c:ext>
              </c:extLst>
            </c:dLbl>
            <c:dLbl>
              <c:idx val="1600"/>
              <c:delete val="1"/>
              <c:extLst>
                <c:ext xmlns:c15="http://schemas.microsoft.com/office/drawing/2012/chart" uri="{CE6537A1-D6FC-4f65-9D91-7224C49458BB}"/>
                <c:ext xmlns:c16="http://schemas.microsoft.com/office/drawing/2014/chart" uri="{C3380CC4-5D6E-409C-BE32-E72D297353CC}">
                  <c16:uniqueId val="{00000640-2447-4186-A191-67B568E7B8BE}"/>
                </c:ext>
              </c:extLst>
            </c:dLbl>
            <c:dLbl>
              <c:idx val="1601"/>
              <c:delete val="1"/>
              <c:extLst>
                <c:ext xmlns:c15="http://schemas.microsoft.com/office/drawing/2012/chart" uri="{CE6537A1-D6FC-4f65-9D91-7224C49458BB}"/>
                <c:ext xmlns:c16="http://schemas.microsoft.com/office/drawing/2014/chart" uri="{C3380CC4-5D6E-409C-BE32-E72D297353CC}">
                  <c16:uniqueId val="{00000641-2447-4186-A191-67B568E7B8BE}"/>
                </c:ext>
              </c:extLst>
            </c:dLbl>
            <c:dLbl>
              <c:idx val="1602"/>
              <c:delete val="1"/>
              <c:extLst>
                <c:ext xmlns:c15="http://schemas.microsoft.com/office/drawing/2012/chart" uri="{CE6537A1-D6FC-4f65-9D91-7224C49458BB}"/>
                <c:ext xmlns:c16="http://schemas.microsoft.com/office/drawing/2014/chart" uri="{C3380CC4-5D6E-409C-BE32-E72D297353CC}">
                  <c16:uniqueId val="{00000642-2447-4186-A191-67B568E7B8BE}"/>
                </c:ext>
              </c:extLst>
            </c:dLbl>
            <c:dLbl>
              <c:idx val="1603"/>
              <c:delete val="1"/>
              <c:extLst>
                <c:ext xmlns:c15="http://schemas.microsoft.com/office/drawing/2012/chart" uri="{CE6537A1-D6FC-4f65-9D91-7224C49458BB}"/>
                <c:ext xmlns:c16="http://schemas.microsoft.com/office/drawing/2014/chart" uri="{C3380CC4-5D6E-409C-BE32-E72D297353CC}">
                  <c16:uniqueId val="{00000643-2447-4186-A191-67B568E7B8BE}"/>
                </c:ext>
              </c:extLst>
            </c:dLbl>
            <c:dLbl>
              <c:idx val="1604"/>
              <c:delete val="1"/>
              <c:extLst>
                <c:ext xmlns:c15="http://schemas.microsoft.com/office/drawing/2012/chart" uri="{CE6537A1-D6FC-4f65-9D91-7224C49458BB}"/>
                <c:ext xmlns:c16="http://schemas.microsoft.com/office/drawing/2014/chart" uri="{C3380CC4-5D6E-409C-BE32-E72D297353CC}">
                  <c16:uniqueId val="{00000644-2447-4186-A191-67B568E7B8BE}"/>
                </c:ext>
              </c:extLst>
            </c:dLbl>
            <c:dLbl>
              <c:idx val="1605"/>
              <c:delete val="1"/>
              <c:extLst>
                <c:ext xmlns:c15="http://schemas.microsoft.com/office/drawing/2012/chart" uri="{CE6537A1-D6FC-4f65-9D91-7224C49458BB}"/>
                <c:ext xmlns:c16="http://schemas.microsoft.com/office/drawing/2014/chart" uri="{C3380CC4-5D6E-409C-BE32-E72D297353CC}">
                  <c16:uniqueId val="{00000645-2447-4186-A191-67B568E7B8BE}"/>
                </c:ext>
              </c:extLst>
            </c:dLbl>
            <c:dLbl>
              <c:idx val="1606"/>
              <c:delete val="1"/>
              <c:extLst>
                <c:ext xmlns:c15="http://schemas.microsoft.com/office/drawing/2012/chart" uri="{CE6537A1-D6FC-4f65-9D91-7224C49458BB}"/>
                <c:ext xmlns:c16="http://schemas.microsoft.com/office/drawing/2014/chart" uri="{C3380CC4-5D6E-409C-BE32-E72D297353CC}">
                  <c16:uniqueId val="{00000646-2447-4186-A191-67B568E7B8BE}"/>
                </c:ext>
              </c:extLst>
            </c:dLbl>
            <c:dLbl>
              <c:idx val="1607"/>
              <c:delete val="1"/>
              <c:extLst>
                <c:ext xmlns:c15="http://schemas.microsoft.com/office/drawing/2012/chart" uri="{CE6537A1-D6FC-4f65-9D91-7224C49458BB}"/>
                <c:ext xmlns:c16="http://schemas.microsoft.com/office/drawing/2014/chart" uri="{C3380CC4-5D6E-409C-BE32-E72D297353CC}">
                  <c16:uniqueId val="{00000647-2447-4186-A191-67B568E7B8BE}"/>
                </c:ext>
              </c:extLst>
            </c:dLbl>
            <c:dLbl>
              <c:idx val="1608"/>
              <c:delete val="1"/>
              <c:extLst>
                <c:ext xmlns:c15="http://schemas.microsoft.com/office/drawing/2012/chart" uri="{CE6537A1-D6FC-4f65-9D91-7224C49458BB}"/>
                <c:ext xmlns:c16="http://schemas.microsoft.com/office/drawing/2014/chart" uri="{C3380CC4-5D6E-409C-BE32-E72D297353CC}">
                  <c16:uniqueId val="{00000648-2447-4186-A191-67B568E7B8BE}"/>
                </c:ext>
              </c:extLst>
            </c:dLbl>
            <c:dLbl>
              <c:idx val="1609"/>
              <c:delete val="1"/>
              <c:extLst>
                <c:ext xmlns:c15="http://schemas.microsoft.com/office/drawing/2012/chart" uri="{CE6537A1-D6FC-4f65-9D91-7224C49458BB}"/>
                <c:ext xmlns:c16="http://schemas.microsoft.com/office/drawing/2014/chart" uri="{C3380CC4-5D6E-409C-BE32-E72D297353CC}">
                  <c16:uniqueId val="{00000649-2447-4186-A191-67B568E7B8BE}"/>
                </c:ext>
              </c:extLst>
            </c:dLbl>
            <c:dLbl>
              <c:idx val="1610"/>
              <c:delete val="1"/>
              <c:extLst>
                <c:ext xmlns:c15="http://schemas.microsoft.com/office/drawing/2012/chart" uri="{CE6537A1-D6FC-4f65-9D91-7224C49458BB}"/>
                <c:ext xmlns:c16="http://schemas.microsoft.com/office/drawing/2014/chart" uri="{C3380CC4-5D6E-409C-BE32-E72D297353CC}">
                  <c16:uniqueId val="{0000064A-2447-4186-A191-67B568E7B8BE}"/>
                </c:ext>
              </c:extLst>
            </c:dLbl>
            <c:dLbl>
              <c:idx val="1611"/>
              <c:delete val="1"/>
              <c:extLst>
                <c:ext xmlns:c15="http://schemas.microsoft.com/office/drawing/2012/chart" uri="{CE6537A1-D6FC-4f65-9D91-7224C49458BB}"/>
                <c:ext xmlns:c16="http://schemas.microsoft.com/office/drawing/2014/chart" uri="{C3380CC4-5D6E-409C-BE32-E72D297353CC}">
                  <c16:uniqueId val="{0000064B-2447-4186-A191-67B568E7B8BE}"/>
                </c:ext>
              </c:extLst>
            </c:dLbl>
            <c:dLbl>
              <c:idx val="1612"/>
              <c:delete val="1"/>
              <c:extLst>
                <c:ext xmlns:c15="http://schemas.microsoft.com/office/drawing/2012/chart" uri="{CE6537A1-D6FC-4f65-9D91-7224C49458BB}"/>
                <c:ext xmlns:c16="http://schemas.microsoft.com/office/drawing/2014/chart" uri="{C3380CC4-5D6E-409C-BE32-E72D297353CC}">
                  <c16:uniqueId val="{0000064C-2447-4186-A191-67B568E7B8BE}"/>
                </c:ext>
              </c:extLst>
            </c:dLbl>
            <c:dLbl>
              <c:idx val="1613"/>
              <c:delete val="1"/>
              <c:extLst>
                <c:ext xmlns:c15="http://schemas.microsoft.com/office/drawing/2012/chart" uri="{CE6537A1-D6FC-4f65-9D91-7224C49458BB}"/>
                <c:ext xmlns:c16="http://schemas.microsoft.com/office/drawing/2014/chart" uri="{C3380CC4-5D6E-409C-BE32-E72D297353CC}">
                  <c16:uniqueId val="{0000064D-2447-4186-A191-67B568E7B8BE}"/>
                </c:ext>
              </c:extLst>
            </c:dLbl>
            <c:dLbl>
              <c:idx val="1614"/>
              <c:delete val="1"/>
              <c:extLst>
                <c:ext xmlns:c15="http://schemas.microsoft.com/office/drawing/2012/chart" uri="{CE6537A1-D6FC-4f65-9D91-7224C49458BB}"/>
                <c:ext xmlns:c16="http://schemas.microsoft.com/office/drawing/2014/chart" uri="{C3380CC4-5D6E-409C-BE32-E72D297353CC}">
                  <c16:uniqueId val="{0000064E-2447-4186-A191-67B568E7B8BE}"/>
                </c:ext>
              </c:extLst>
            </c:dLbl>
            <c:dLbl>
              <c:idx val="1615"/>
              <c:delete val="1"/>
              <c:extLst>
                <c:ext xmlns:c15="http://schemas.microsoft.com/office/drawing/2012/chart" uri="{CE6537A1-D6FC-4f65-9D91-7224C49458BB}"/>
                <c:ext xmlns:c16="http://schemas.microsoft.com/office/drawing/2014/chart" uri="{C3380CC4-5D6E-409C-BE32-E72D297353CC}">
                  <c16:uniqueId val="{0000064F-2447-4186-A191-67B568E7B8BE}"/>
                </c:ext>
              </c:extLst>
            </c:dLbl>
            <c:dLbl>
              <c:idx val="1616"/>
              <c:delete val="1"/>
              <c:extLst>
                <c:ext xmlns:c15="http://schemas.microsoft.com/office/drawing/2012/chart" uri="{CE6537A1-D6FC-4f65-9D91-7224C49458BB}"/>
                <c:ext xmlns:c16="http://schemas.microsoft.com/office/drawing/2014/chart" uri="{C3380CC4-5D6E-409C-BE32-E72D297353CC}">
                  <c16:uniqueId val="{00000650-2447-4186-A191-67B568E7B8BE}"/>
                </c:ext>
              </c:extLst>
            </c:dLbl>
            <c:dLbl>
              <c:idx val="1617"/>
              <c:delete val="1"/>
              <c:extLst>
                <c:ext xmlns:c15="http://schemas.microsoft.com/office/drawing/2012/chart" uri="{CE6537A1-D6FC-4f65-9D91-7224C49458BB}"/>
                <c:ext xmlns:c16="http://schemas.microsoft.com/office/drawing/2014/chart" uri="{C3380CC4-5D6E-409C-BE32-E72D297353CC}">
                  <c16:uniqueId val="{00000651-2447-4186-A191-67B568E7B8BE}"/>
                </c:ext>
              </c:extLst>
            </c:dLbl>
            <c:dLbl>
              <c:idx val="1618"/>
              <c:delete val="1"/>
              <c:extLst>
                <c:ext xmlns:c15="http://schemas.microsoft.com/office/drawing/2012/chart" uri="{CE6537A1-D6FC-4f65-9D91-7224C49458BB}"/>
                <c:ext xmlns:c16="http://schemas.microsoft.com/office/drawing/2014/chart" uri="{C3380CC4-5D6E-409C-BE32-E72D297353CC}">
                  <c16:uniqueId val="{00000652-2447-4186-A191-67B568E7B8BE}"/>
                </c:ext>
              </c:extLst>
            </c:dLbl>
            <c:dLbl>
              <c:idx val="1619"/>
              <c:delete val="1"/>
              <c:extLst>
                <c:ext xmlns:c15="http://schemas.microsoft.com/office/drawing/2012/chart" uri="{CE6537A1-D6FC-4f65-9D91-7224C49458BB}"/>
                <c:ext xmlns:c16="http://schemas.microsoft.com/office/drawing/2014/chart" uri="{C3380CC4-5D6E-409C-BE32-E72D297353CC}">
                  <c16:uniqueId val="{00000653-2447-4186-A191-67B568E7B8BE}"/>
                </c:ext>
              </c:extLst>
            </c:dLbl>
            <c:dLbl>
              <c:idx val="1620"/>
              <c:delete val="1"/>
              <c:extLst>
                <c:ext xmlns:c15="http://schemas.microsoft.com/office/drawing/2012/chart" uri="{CE6537A1-D6FC-4f65-9D91-7224C49458BB}"/>
                <c:ext xmlns:c16="http://schemas.microsoft.com/office/drawing/2014/chart" uri="{C3380CC4-5D6E-409C-BE32-E72D297353CC}">
                  <c16:uniqueId val="{00000654-2447-4186-A191-67B568E7B8BE}"/>
                </c:ext>
              </c:extLst>
            </c:dLbl>
            <c:dLbl>
              <c:idx val="1621"/>
              <c:delete val="1"/>
              <c:extLst>
                <c:ext xmlns:c15="http://schemas.microsoft.com/office/drawing/2012/chart" uri="{CE6537A1-D6FC-4f65-9D91-7224C49458BB}"/>
                <c:ext xmlns:c16="http://schemas.microsoft.com/office/drawing/2014/chart" uri="{C3380CC4-5D6E-409C-BE32-E72D297353CC}">
                  <c16:uniqueId val="{00000655-2447-4186-A191-67B568E7B8BE}"/>
                </c:ext>
              </c:extLst>
            </c:dLbl>
            <c:dLbl>
              <c:idx val="1622"/>
              <c:delete val="1"/>
              <c:extLst>
                <c:ext xmlns:c15="http://schemas.microsoft.com/office/drawing/2012/chart" uri="{CE6537A1-D6FC-4f65-9D91-7224C49458BB}"/>
                <c:ext xmlns:c16="http://schemas.microsoft.com/office/drawing/2014/chart" uri="{C3380CC4-5D6E-409C-BE32-E72D297353CC}">
                  <c16:uniqueId val="{00000656-2447-4186-A191-67B568E7B8BE}"/>
                </c:ext>
              </c:extLst>
            </c:dLbl>
            <c:dLbl>
              <c:idx val="1623"/>
              <c:delete val="1"/>
              <c:extLst>
                <c:ext xmlns:c15="http://schemas.microsoft.com/office/drawing/2012/chart" uri="{CE6537A1-D6FC-4f65-9D91-7224C49458BB}"/>
                <c:ext xmlns:c16="http://schemas.microsoft.com/office/drawing/2014/chart" uri="{C3380CC4-5D6E-409C-BE32-E72D297353CC}">
                  <c16:uniqueId val="{00000657-2447-4186-A191-67B568E7B8BE}"/>
                </c:ext>
              </c:extLst>
            </c:dLbl>
            <c:dLbl>
              <c:idx val="1624"/>
              <c:delete val="1"/>
              <c:extLst>
                <c:ext xmlns:c15="http://schemas.microsoft.com/office/drawing/2012/chart" uri="{CE6537A1-D6FC-4f65-9D91-7224C49458BB}"/>
                <c:ext xmlns:c16="http://schemas.microsoft.com/office/drawing/2014/chart" uri="{C3380CC4-5D6E-409C-BE32-E72D297353CC}">
                  <c16:uniqueId val="{00000658-2447-4186-A191-67B568E7B8BE}"/>
                </c:ext>
              </c:extLst>
            </c:dLbl>
            <c:dLbl>
              <c:idx val="1625"/>
              <c:delete val="1"/>
              <c:extLst>
                <c:ext xmlns:c15="http://schemas.microsoft.com/office/drawing/2012/chart" uri="{CE6537A1-D6FC-4f65-9D91-7224C49458BB}"/>
                <c:ext xmlns:c16="http://schemas.microsoft.com/office/drawing/2014/chart" uri="{C3380CC4-5D6E-409C-BE32-E72D297353CC}">
                  <c16:uniqueId val="{00000659-2447-4186-A191-67B568E7B8BE}"/>
                </c:ext>
              </c:extLst>
            </c:dLbl>
            <c:dLbl>
              <c:idx val="1626"/>
              <c:delete val="1"/>
              <c:extLst>
                <c:ext xmlns:c15="http://schemas.microsoft.com/office/drawing/2012/chart" uri="{CE6537A1-D6FC-4f65-9D91-7224C49458BB}"/>
                <c:ext xmlns:c16="http://schemas.microsoft.com/office/drawing/2014/chart" uri="{C3380CC4-5D6E-409C-BE32-E72D297353CC}">
                  <c16:uniqueId val="{0000065A-2447-4186-A191-67B568E7B8BE}"/>
                </c:ext>
              </c:extLst>
            </c:dLbl>
            <c:dLbl>
              <c:idx val="1627"/>
              <c:delete val="1"/>
              <c:extLst>
                <c:ext xmlns:c15="http://schemas.microsoft.com/office/drawing/2012/chart" uri="{CE6537A1-D6FC-4f65-9D91-7224C49458BB}"/>
                <c:ext xmlns:c16="http://schemas.microsoft.com/office/drawing/2014/chart" uri="{C3380CC4-5D6E-409C-BE32-E72D297353CC}">
                  <c16:uniqueId val="{0000065B-2447-4186-A191-67B568E7B8BE}"/>
                </c:ext>
              </c:extLst>
            </c:dLbl>
            <c:dLbl>
              <c:idx val="1628"/>
              <c:delete val="1"/>
              <c:extLst>
                <c:ext xmlns:c15="http://schemas.microsoft.com/office/drawing/2012/chart" uri="{CE6537A1-D6FC-4f65-9D91-7224C49458BB}"/>
                <c:ext xmlns:c16="http://schemas.microsoft.com/office/drawing/2014/chart" uri="{C3380CC4-5D6E-409C-BE32-E72D297353CC}">
                  <c16:uniqueId val="{0000065C-2447-4186-A191-67B568E7B8BE}"/>
                </c:ext>
              </c:extLst>
            </c:dLbl>
            <c:dLbl>
              <c:idx val="1629"/>
              <c:delete val="1"/>
              <c:extLst>
                <c:ext xmlns:c15="http://schemas.microsoft.com/office/drawing/2012/chart" uri="{CE6537A1-D6FC-4f65-9D91-7224C49458BB}"/>
                <c:ext xmlns:c16="http://schemas.microsoft.com/office/drawing/2014/chart" uri="{C3380CC4-5D6E-409C-BE32-E72D297353CC}">
                  <c16:uniqueId val="{0000065D-2447-4186-A191-67B568E7B8BE}"/>
                </c:ext>
              </c:extLst>
            </c:dLbl>
            <c:dLbl>
              <c:idx val="1630"/>
              <c:delete val="1"/>
              <c:extLst>
                <c:ext xmlns:c15="http://schemas.microsoft.com/office/drawing/2012/chart" uri="{CE6537A1-D6FC-4f65-9D91-7224C49458BB}"/>
                <c:ext xmlns:c16="http://schemas.microsoft.com/office/drawing/2014/chart" uri="{C3380CC4-5D6E-409C-BE32-E72D297353CC}">
                  <c16:uniqueId val="{0000065E-2447-4186-A191-67B568E7B8BE}"/>
                </c:ext>
              </c:extLst>
            </c:dLbl>
            <c:dLbl>
              <c:idx val="1631"/>
              <c:delete val="1"/>
              <c:extLst>
                <c:ext xmlns:c15="http://schemas.microsoft.com/office/drawing/2012/chart" uri="{CE6537A1-D6FC-4f65-9D91-7224C49458BB}"/>
                <c:ext xmlns:c16="http://schemas.microsoft.com/office/drawing/2014/chart" uri="{C3380CC4-5D6E-409C-BE32-E72D297353CC}">
                  <c16:uniqueId val="{0000065F-2447-4186-A191-67B568E7B8BE}"/>
                </c:ext>
              </c:extLst>
            </c:dLbl>
            <c:dLbl>
              <c:idx val="1632"/>
              <c:delete val="1"/>
              <c:extLst>
                <c:ext xmlns:c15="http://schemas.microsoft.com/office/drawing/2012/chart" uri="{CE6537A1-D6FC-4f65-9D91-7224C49458BB}"/>
                <c:ext xmlns:c16="http://schemas.microsoft.com/office/drawing/2014/chart" uri="{C3380CC4-5D6E-409C-BE32-E72D297353CC}">
                  <c16:uniqueId val="{00000660-2447-4186-A191-67B568E7B8BE}"/>
                </c:ext>
              </c:extLst>
            </c:dLbl>
            <c:dLbl>
              <c:idx val="1633"/>
              <c:delete val="1"/>
              <c:extLst>
                <c:ext xmlns:c15="http://schemas.microsoft.com/office/drawing/2012/chart" uri="{CE6537A1-D6FC-4f65-9D91-7224C49458BB}"/>
                <c:ext xmlns:c16="http://schemas.microsoft.com/office/drawing/2014/chart" uri="{C3380CC4-5D6E-409C-BE32-E72D297353CC}">
                  <c16:uniqueId val="{00000661-2447-4186-A191-67B568E7B8BE}"/>
                </c:ext>
              </c:extLst>
            </c:dLbl>
            <c:dLbl>
              <c:idx val="1634"/>
              <c:delete val="1"/>
              <c:extLst>
                <c:ext xmlns:c15="http://schemas.microsoft.com/office/drawing/2012/chart" uri="{CE6537A1-D6FC-4f65-9D91-7224C49458BB}"/>
                <c:ext xmlns:c16="http://schemas.microsoft.com/office/drawing/2014/chart" uri="{C3380CC4-5D6E-409C-BE32-E72D297353CC}">
                  <c16:uniqueId val="{00000662-2447-4186-A191-67B568E7B8BE}"/>
                </c:ext>
              </c:extLst>
            </c:dLbl>
            <c:dLbl>
              <c:idx val="1635"/>
              <c:delete val="1"/>
              <c:extLst>
                <c:ext xmlns:c15="http://schemas.microsoft.com/office/drawing/2012/chart" uri="{CE6537A1-D6FC-4f65-9D91-7224C49458BB}"/>
                <c:ext xmlns:c16="http://schemas.microsoft.com/office/drawing/2014/chart" uri="{C3380CC4-5D6E-409C-BE32-E72D297353CC}">
                  <c16:uniqueId val="{00000663-2447-4186-A191-67B568E7B8BE}"/>
                </c:ext>
              </c:extLst>
            </c:dLbl>
            <c:dLbl>
              <c:idx val="1636"/>
              <c:delete val="1"/>
              <c:extLst>
                <c:ext xmlns:c15="http://schemas.microsoft.com/office/drawing/2012/chart" uri="{CE6537A1-D6FC-4f65-9D91-7224C49458BB}"/>
                <c:ext xmlns:c16="http://schemas.microsoft.com/office/drawing/2014/chart" uri="{C3380CC4-5D6E-409C-BE32-E72D297353CC}">
                  <c16:uniqueId val="{00000664-2447-4186-A191-67B568E7B8BE}"/>
                </c:ext>
              </c:extLst>
            </c:dLbl>
            <c:dLbl>
              <c:idx val="1637"/>
              <c:delete val="1"/>
              <c:extLst>
                <c:ext xmlns:c15="http://schemas.microsoft.com/office/drawing/2012/chart" uri="{CE6537A1-D6FC-4f65-9D91-7224C49458BB}"/>
                <c:ext xmlns:c16="http://schemas.microsoft.com/office/drawing/2014/chart" uri="{C3380CC4-5D6E-409C-BE32-E72D297353CC}">
                  <c16:uniqueId val="{00000665-2447-4186-A191-67B568E7B8BE}"/>
                </c:ext>
              </c:extLst>
            </c:dLbl>
            <c:dLbl>
              <c:idx val="1638"/>
              <c:delete val="1"/>
              <c:extLst>
                <c:ext xmlns:c15="http://schemas.microsoft.com/office/drawing/2012/chart" uri="{CE6537A1-D6FC-4f65-9D91-7224C49458BB}"/>
                <c:ext xmlns:c16="http://schemas.microsoft.com/office/drawing/2014/chart" uri="{C3380CC4-5D6E-409C-BE32-E72D297353CC}">
                  <c16:uniqueId val="{00000666-2447-4186-A191-67B568E7B8BE}"/>
                </c:ext>
              </c:extLst>
            </c:dLbl>
            <c:dLbl>
              <c:idx val="1639"/>
              <c:delete val="1"/>
              <c:extLst>
                <c:ext xmlns:c15="http://schemas.microsoft.com/office/drawing/2012/chart" uri="{CE6537A1-D6FC-4f65-9D91-7224C49458BB}"/>
                <c:ext xmlns:c16="http://schemas.microsoft.com/office/drawing/2014/chart" uri="{C3380CC4-5D6E-409C-BE32-E72D297353CC}">
                  <c16:uniqueId val="{00000667-2447-4186-A191-67B568E7B8BE}"/>
                </c:ext>
              </c:extLst>
            </c:dLbl>
            <c:dLbl>
              <c:idx val="1640"/>
              <c:delete val="1"/>
              <c:extLst>
                <c:ext xmlns:c15="http://schemas.microsoft.com/office/drawing/2012/chart" uri="{CE6537A1-D6FC-4f65-9D91-7224C49458BB}"/>
                <c:ext xmlns:c16="http://schemas.microsoft.com/office/drawing/2014/chart" uri="{C3380CC4-5D6E-409C-BE32-E72D297353CC}">
                  <c16:uniqueId val="{00000668-2447-4186-A191-67B568E7B8BE}"/>
                </c:ext>
              </c:extLst>
            </c:dLbl>
            <c:dLbl>
              <c:idx val="1641"/>
              <c:delete val="1"/>
              <c:extLst>
                <c:ext xmlns:c15="http://schemas.microsoft.com/office/drawing/2012/chart" uri="{CE6537A1-D6FC-4f65-9D91-7224C49458BB}"/>
                <c:ext xmlns:c16="http://schemas.microsoft.com/office/drawing/2014/chart" uri="{C3380CC4-5D6E-409C-BE32-E72D297353CC}">
                  <c16:uniqueId val="{00000669-2447-4186-A191-67B568E7B8BE}"/>
                </c:ext>
              </c:extLst>
            </c:dLbl>
            <c:dLbl>
              <c:idx val="1642"/>
              <c:delete val="1"/>
              <c:extLst>
                <c:ext xmlns:c15="http://schemas.microsoft.com/office/drawing/2012/chart" uri="{CE6537A1-D6FC-4f65-9D91-7224C49458BB}"/>
                <c:ext xmlns:c16="http://schemas.microsoft.com/office/drawing/2014/chart" uri="{C3380CC4-5D6E-409C-BE32-E72D297353CC}">
                  <c16:uniqueId val="{0000066A-2447-4186-A191-67B568E7B8BE}"/>
                </c:ext>
              </c:extLst>
            </c:dLbl>
            <c:dLbl>
              <c:idx val="1643"/>
              <c:delete val="1"/>
              <c:extLst>
                <c:ext xmlns:c15="http://schemas.microsoft.com/office/drawing/2012/chart" uri="{CE6537A1-D6FC-4f65-9D91-7224C49458BB}"/>
                <c:ext xmlns:c16="http://schemas.microsoft.com/office/drawing/2014/chart" uri="{C3380CC4-5D6E-409C-BE32-E72D297353CC}">
                  <c16:uniqueId val="{0000066B-2447-4186-A191-67B568E7B8BE}"/>
                </c:ext>
              </c:extLst>
            </c:dLbl>
            <c:dLbl>
              <c:idx val="1644"/>
              <c:delete val="1"/>
              <c:extLst>
                <c:ext xmlns:c15="http://schemas.microsoft.com/office/drawing/2012/chart" uri="{CE6537A1-D6FC-4f65-9D91-7224C49458BB}"/>
                <c:ext xmlns:c16="http://schemas.microsoft.com/office/drawing/2014/chart" uri="{C3380CC4-5D6E-409C-BE32-E72D297353CC}">
                  <c16:uniqueId val="{0000066C-2447-4186-A191-67B568E7B8BE}"/>
                </c:ext>
              </c:extLst>
            </c:dLbl>
            <c:dLbl>
              <c:idx val="1645"/>
              <c:delete val="1"/>
              <c:extLst>
                <c:ext xmlns:c15="http://schemas.microsoft.com/office/drawing/2012/chart" uri="{CE6537A1-D6FC-4f65-9D91-7224C49458BB}"/>
                <c:ext xmlns:c16="http://schemas.microsoft.com/office/drawing/2014/chart" uri="{C3380CC4-5D6E-409C-BE32-E72D297353CC}">
                  <c16:uniqueId val="{0000066D-2447-4186-A191-67B568E7B8BE}"/>
                </c:ext>
              </c:extLst>
            </c:dLbl>
            <c:dLbl>
              <c:idx val="1646"/>
              <c:delete val="1"/>
              <c:extLst>
                <c:ext xmlns:c15="http://schemas.microsoft.com/office/drawing/2012/chart" uri="{CE6537A1-D6FC-4f65-9D91-7224C49458BB}"/>
                <c:ext xmlns:c16="http://schemas.microsoft.com/office/drawing/2014/chart" uri="{C3380CC4-5D6E-409C-BE32-E72D297353CC}">
                  <c16:uniqueId val="{0000066E-2447-4186-A191-67B568E7B8BE}"/>
                </c:ext>
              </c:extLst>
            </c:dLbl>
            <c:dLbl>
              <c:idx val="1647"/>
              <c:delete val="1"/>
              <c:extLst>
                <c:ext xmlns:c15="http://schemas.microsoft.com/office/drawing/2012/chart" uri="{CE6537A1-D6FC-4f65-9D91-7224C49458BB}"/>
                <c:ext xmlns:c16="http://schemas.microsoft.com/office/drawing/2014/chart" uri="{C3380CC4-5D6E-409C-BE32-E72D297353CC}">
                  <c16:uniqueId val="{0000066F-2447-4186-A191-67B568E7B8BE}"/>
                </c:ext>
              </c:extLst>
            </c:dLbl>
            <c:dLbl>
              <c:idx val="1648"/>
              <c:delete val="1"/>
              <c:extLst>
                <c:ext xmlns:c15="http://schemas.microsoft.com/office/drawing/2012/chart" uri="{CE6537A1-D6FC-4f65-9D91-7224C49458BB}"/>
                <c:ext xmlns:c16="http://schemas.microsoft.com/office/drawing/2014/chart" uri="{C3380CC4-5D6E-409C-BE32-E72D297353CC}">
                  <c16:uniqueId val="{00000670-2447-4186-A191-67B568E7B8BE}"/>
                </c:ext>
              </c:extLst>
            </c:dLbl>
            <c:dLbl>
              <c:idx val="1649"/>
              <c:delete val="1"/>
              <c:extLst>
                <c:ext xmlns:c15="http://schemas.microsoft.com/office/drawing/2012/chart" uri="{CE6537A1-D6FC-4f65-9D91-7224C49458BB}"/>
                <c:ext xmlns:c16="http://schemas.microsoft.com/office/drawing/2014/chart" uri="{C3380CC4-5D6E-409C-BE32-E72D297353CC}">
                  <c16:uniqueId val="{00000671-2447-4186-A191-67B568E7B8BE}"/>
                </c:ext>
              </c:extLst>
            </c:dLbl>
            <c:dLbl>
              <c:idx val="1650"/>
              <c:delete val="1"/>
              <c:extLst>
                <c:ext xmlns:c15="http://schemas.microsoft.com/office/drawing/2012/chart" uri="{CE6537A1-D6FC-4f65-9D91-7224C49458BB}"/>
                <c:ext xmlns:c16="http://schemas.microsoft.com/office/drawing/2014/chart" uri="{C3380CC4-5D6E-409C-BE32-E72D297353CC}">
                  <c16:uniqueId val="{00000672-2447-4186-A191-67B568E7B8BE}"/>
                </c:ext>
              </c:extLst>
            </c:dLbl>
            <c:dLbl>
              <c:idx val="1651"/>
              <c:delete val="1"/>
              <c:extLst>
                <c:ext xmlns:c15="http://schemas.microsoft.com/office/drawing/2012/chart" uri="{CE6537A1-D6FC-4f65-9D91-7224C49458BB}"/>
                <c:ext xmlns:c16="http://schemas.microsoft.com/office/drawing/2014/chart" uri="{C3380CC4-5D6E-409C-BE32-E72D297353CC}">
                  <c16:uniqueId val="{00000673-2447-4186-A191-67B568E7B8BE}"/>
                </c:ext>
              </c:extLst>
            </c:dLbl>
            <c:dLbl>
              <c:idx val="1652"/>
              <c:delete val="1"/>
              <c:extLst>
                <c:ext xmlns:c15="http://schemas.microsoft.com/office/drawing/2012/chart" uri="{CE6537A1-D6FC-4f65-9D91-7224C49458BB}"/>
                <c:ext xmlns:c16="http://schemas.microsoft.com/office/drawing/2014/chart" uri="{C3380CC4-5D6E-409C-BE32-E72D297353CC}">
                  <c16:uniqueId val="{00000674-2447-4186-A191-67B568E7B8BE}"/>
                </c:ext>
              </c:extLst>
            </c:dLbl>
            <c:dLbl>
              <c:idx val="1653"/>
              <c:delete val="1"/>
              <c:extLst>
                <c:ext xmlns:c15="http://schemas.microsoft.com/office/drawing/2012/chart" uri="{CE6537A1-D6FC-4f65-9D91-7224C49458BB}"/>
                <c:ext xmlns:c16="http://schemas.microsoft.com/office/drawing/2014/chart" uri="{C3380CC4-5D6E-409C-BE32-E72D297353CC}">
                  <c16:uniqueId val="{00000675-2447-4186-A191-67B568E7B8BE}"/>
                </c:ext>
              </c:extLst>
            </c:dLbl>
            <c:dLbl>
              <c:idx val="1654"/>
              <c:delete val="1"/>
              <c:extLst>
                <c:ext xmlns:c15="http://schemas.microsoft.com/office/drawing/2012/chart" uri="{CE6537A1-D6FC-4f65-9D91-7224C49458BB}"/>
                <c:ext xmlns:c16="http://schemas.microsoft.com/office/drawing/2014/chart" uri="{C3380CC4-5D6E-409C-BE32-E72D297353CC}">
                  <c16:uniqueId val="{00000676-2447-4186-A191-67B568E7B8BE}"/>
                </c:ext>
              </c:extLst>
            </c:dLbl>
            <c:dLbl>
              <c:idx val="1655"/>
              <c:delete val="1"/>
              <c:extLst>
                <c:ext xmlns:c15="http://schemas.microsoft.com/office/drawing/2012/chart" uri="{CE6537A1-D6FC-4f65-9D91-7224C49458BB}"/>
                <c:ext xmlns:c16="http://schemas.microsoft.com/office/drawing/2014/chart" uri="{C3380CC4-5D6E-409C-BE32-E72D297353CC}">
                  <c16:uniqueId val="{00000677-2447-4186-A191-67B568E7B8BE}"/>
                </c:ext>
              </c:extLst>
            </c:dLbl>
            <c:dLbl>
              <c:idx val="1656"/>
              <c:delete val="1"/>
              <c:extLst>
                <c:ext xmlns:c15="http://schemas.microsoft.com/office/drawing/2012/chart" uri="{CE6537A1-D6FC-4f65-9D91-7224C49458BB}"/>
                <c:ext xmlns:c16="http://schemas.microsoft.com/office/drawing/2014/chart" uri="{C3380CC4-5D6E-409C-BE32-E72D297353CC}">
                  <c16:uniqueId val="{00000678-2447-4186-A191-67B568E7B8BE}"/>
                </c:ext>
              </c:extLst>
            </c:dLbl>
            <c:dLbl>
              <c:idx val="1657"/>
              <c:delete val="1"/>
              <c:extLst>
                <c:ext xmlns:c15="http://schemas.microsoft.com/office/drawing/2012/chart" uri="{CE6537A1-D6FC-4f65-9D91-7224C49458BB}"/>
                <c:ext xmlns:c16="http://schemas.microsoft.com/office/drawing/2014/chart" uri="{C3380CC4-5D6E-409C-BE32-E72D297353CC}">
                  <c16:uniqueId val="{00000679-2447-4186-A191-67B568E7B8BE}"/>
                </c:ext>
              </c:extLst>
            </c:dLbl>
            <c:dLbl>
              <c:idx val="1658"/>
              <c:delete val="1"/>
              <c:extLst>
                <c:ext xmlns:c15="http://schemas.microsoft.com/office/drawing/2012/chart" uri="{CE6537A1-D6FC-4f65-9D91-7224C49458BB}"/>
                <c:ext xmlns:c16="http://schemas.microsoft.com/office/drawing/2014/chart" uri="{C3380CC4-5D6E-409C-BE32-E72D297353CC}">
                  <c16:uniqueId val="{0000067A-2447-4186-A191-67B568E7B8BE}"/>
                </c:ext>
              </c:extLst>
            </c:dLbl>
            <c:dLbl>
              <c:idx val="1659"/>
              <c:delete val="1"/>
              <c:extLst>
                <c:ext xmlns:c15="http://schemas.microsoft.com/office/drawing/2012/chart" uri="{CE6537A1-D6FC-4f65-9D91-7224C49458BB}"/>
                <c:ext xmlns:c16="http://schemas.microsoft.com/office/drawing/2014/chart" uri="{C3380CC4-5D6E-409C-BE32-E72D297353CC}">
                  <c16:uniqueId val="{0000067B-2447-4186-A191-67B568E7B8BE}"/>
                </c:ext>
              </c:extLst>
            </c:dLbl>
            <c:dLbl>
              <c:idx val="1660"/>
              <c:delete val="1"/>
              <c:extLst>
                <c:ext xmlns:c15="http://schemas.microsoft.com/office/drawing/2012/chart" uri="{CE6537A1-D6FC-4f65-9D91-7224C49458BB}"/>
                <c:ext xmlns:c16="http://schemas.microsoft.com/office/drawing/2014/chart" uri="{C3380CC4-5D6E-409C-BE32-E72D297353CC}">
                  <c16:uniqueId val="{0000067C-2447-4186-A191-67B568E7B8BE}"/>
                </c:ext>
              </c:extLst>
            </c:dLbl>
            <c:dLbl>
              <c:idx val="1661"/>
              <c:delete val="1"/>
              <c:extLst>
                <c:ext xmlns:c15="http://schemas.microsoft.com/office/drawing/2012/chart" uri="{CE6537A1-D6FC-4f65-9D91-7224C49458BB}"/>
                <c:ext xmlns:c16="http://schemas.microsoft.com/office/drawing/2014/chart" uri="{C3380CC4-5D6E-409C-BE32-E72D297353CC}">
                  <c16:uniqueId val="{0000067D-2447-4186-A191-67B568E7B8BE}"/>
                </c:ext>
              </c:extLst>
            </c:dLbl>
            <c:dLbl>
              <c:idx val="1662"/>
              <c:delete val="1"/>
              <c:extLst>
                <c:ext xmlns:c15="http://schemas.microsoft.com/office/drawing/2012/chart" uri="{CE6537A1-D6FC-4f65-9D91-7224C49458BB}"/>
                <c:ext xmlns:c16="http://schemas.microsoft.com/office/drawing/2014/chart" uri="{C3380CC4-5D6E-409C-BE32-E72D297353CC}">
                  <c16:uniqueId val="{0000067E-2447-4186-A191-67B568E7B8BE}"/>
                </c:ext>
              </c:extLst>
            </c:dLbl>
            <c:dLbl>
              <c:idx val="1663"/>
              <c:delete val="1"/>
              <c:extLst>
                <c:ext xmlns:c15="http://schemas.microsoft.com/office/drawing/2012/chart" uri="{CE6537A1-D6FC-4f65-9D91-7224C49458BB}"/>
                <c:ext xmlns:c16="http://schemas.microsoft.com/office/drawing/2014/chart" uri="{C3380CC4-5D6E-409C-BE32-E72D297353CC}">
                  <c16:uniqueId val="{0000067F-2447-4186-A191-67B568E7B8BE}"/>
                </c:ext>
              </c:extLst>
            </c:dLbl>
            <c:dLbl>
              <c:idx val="1664"/>
              <c:delete val="1"/>
              <c:extLst>
                <c:ext xmlns:c15="http://schemas.microsoft.com/office/drawing/2012/chart" uri="{CE6537A1-D6FC-4f65-9D91-7224C49458BB}"/>
                <c:ext xmlns:c16="http://schemas.microsoft.com/office/drawing/2014/chart" uri="{C3380CC4-5D6E-409C-BE32-E72D297353CC}">
                  <c16:uniqueId val="{00000680-2447-4186-A191-67B568E7B8BE}"/>
                </c:ext>
              </c:extLst>
            </c:dLbl>
            <c:dLbl>
              <c:idx val="1665"/>
              <c:delete val="1"/>
              <c:extLst>
                <c:ext xmlns:c15="http://schemas.microsoft.com/office/drawing/2012/chart" uri="{CE6537A1-D6FC-4f65-9D91-7224C49458BB}"/>
                <c:ext xmlns:c16="http://schemas.microsoft.com/office/drawing/2014/chart" uri="{C3380CC4-5D6E-409C-BE32-E72D297353CC}">
                  <c16:uniqueId val="{00000681-2447-4186-A191-67B568E7B8BE}"/>
                </c:ext>
              </c:extLst>
            </c:dLbl>
            <c:dLbl>
              <c:idx val="1666"/>
              <c:delete val="1"/>
              <c:extLst>
                <c:ext xmlns:c15="http://schemas.microsoft.com/office/drawing/2012/chart" uri="{CE6537A1-D6FC-4f65-9D91-7224C49458BB}"/>
                <c:ext xmlns:c16="http://schemas.microsoft.com/office/drawing/2014/chart" uri="{C3380CC4-5D6E-409C-BE32-E72D297353CC}">
                  <c16:uniqueId val="{00000682-2447-4186-A191-67B568E7B8BE}"/>
                </c:ext>
              </c:extLst>
            </c:dLbl>
            <c:dLbl>
              <c:idx val="1667"/>
              <c:delete val="1"/>
              <c:extLst>
                <c:ext xmlns:c15="http://schemas.microsoft.com/office/drawing/2012/chart" uri="{CE6537A1-D6FC-4f65-9D91-7224C49458BB}"/>
                <c:ext xmlns:c16="http://schemas.microsoft.com/office/drawing/2014/chart" uri="{C3380CC4-5D6E-409C-BE32-E72D297353CC}">
                  <c16:uniqueId val="{00000683-2447-4186-A191-67B568E7B8BE}"/>
                </c:ext>
              </c:extLst>
            </c:dLbl>
            <c:dLbl>
              <c:idx val="1668"/>
              <c:delete val="1"/>
              <c:extLst>
                <c:ext xmlns:c15="http://schemas.microsoft.com/office/drawing/2012/chart" uri="{CE6537A1-D6FC-4f65-9D91-7224C49458BB}"/>
                <c:ext xmlns:c16="http://schemas.microsoft.com/office/drawing/2014/chart" uri="{C3380CC4-5D6E-409C-BE32-E72D297353CC}">
                  <c16:uniqueId val="{00000684-2447-4186-A191-67B568E7B8BE}"/>
                </c:ext>
              </c:extLst>
            </c:dLbl>
            <c:dLbl>
              <c:idx val="1669"/>
              <c:delete val="1"/>
              <c:extLst>
                <c:ext xmlns:c15="http://schemas.microsoft.com/office/drawing/2012/chart" uri="{CE6537A1-D6FC-4f65-9D91-7224C49458BB}"/>
                <c:ext xmlns:c16="http://schemas.microsoft.com/office/drawing/2014/chart" uri="{C3380CC4-5D6E-409C-BE32-E72D297353CC}">
                  <c16:uniqueId val="{00000685-2447-4186-A191-67B568E7B8BE}"/>
                </c:ext>
              </c:extLst>
            </c:dLbl>
            <c:dLbl>
              <c:idx val="1670"/>
              <c:delete val="1"/>
              <c:extLst>
                <c:ext xmlns:c15="http://schemas.microsoft.com/office/drawing/2012/chart" uri="{CE6537A1-D6FC-4f65-9D91-7224C49458BB}"/>
                <c:ext xmlns:c16="http://schemas.microsoft.com/office/drawing/2014/chart" uri="{C3380CC4-5D6E-409C-BE32-E72D297353CC}">
                  <c16:uniqueId val="{00000686-2447-4186-A191-67B568E7B8BE}"/>
                </c:ext>
              </c:extLst>
            </c:dLbl>
            <c:dLbl>
              <c:idx val="1671"/>
              <c:delete val="1"/>
              <c:extLst>
                <c:ext xmlns:c15="http://schemas.microsoft.com/office/drawing/2012/chart" uri="{CE6537A1-D6FC-4f65-9D91-7224C49458BB}"/>
                <c:ext xmlns:c16="http://schemas.microsoft.com/office/drawing/2014/chart" uri="{C3380CC4-5D6E-409C-BE32-E72D297353CC}">
                  <c16:uniqueId val="{00000687-2447-4186-A191-67B568E7B8BE}"/>
                </c:ext>
              </c:extLst>
            </c:dLbl>
            <c:dLbl>
              <c:idx val="1672"/>
              <c:delete val="1"/>
              <c:extLst>
                <c:ext xmlns:c15="http://schemas.microsoft.com/office/drawing/2012/chart" uri="{CE6537A1-D6FC-4f65-9D91-7224C49458BB}"/>
                <c:ext xmlns:c16="http://schemas.microsoft.com/office/drawing/2014/chart" uri="{C3380CC4-5D6E-409C-BE32-E72D297353CC}">
                  <c16:uniqueId val="{00000688-2447-4186-A191-67B568E7B8BE}"/>
                </c:ext>
              </c:extLst>
            </c:dLbl>
            <c:dLbl>
              <c:idx val="1673"/>
              <c:delete val="1"/>
              <c:extLst>
                <c:ext xmlns:c15="http://schemas.microsoft.com/office/drawing/2012/chart" uri="{CE6537A1-D6FC-4f65-9D91-7224C49458BB}"/>
                <c:ext xmlns:c16="http://schemas.microsoft.com/office/drawing/2014/chart" uri="{C3380CC4-5D6E-409C-BE32-E72D297353CC}">
                  <c16:uniqueId val="{00000689-2447-4186-A191-67B568E7B8BE}"/>
                </c:ext>
              </c:extLst>
            </c:dLbl>
            <c:dLbl>
              <c:idx val="1674"/>
              <c:delete val="1"/>
              <c:extLst>
                <c:ext xmlns:c15="http://schemas.microsoft.com/office/drawing/2012/chart" uri="{CE6537A1-D6FC-4f65-9D91-7224C49458BB}"/>
                <c:ext xmlns:c16="http://schemas.microsoft.com/office/drawing/2014/chart" uri="{C3380CC4-5D6E-409C-BE32-E72D297353CC}">
                  <c16:uniqueId val="{0000068A-2447-4186-A191-67B568E7B8BE}"/>
                </c:ext>
              </c:extLst>
            </c:dLbl>
            <c:dLbl>
              <c:idx val="1675"/>
              <c:delete val="1"/>
              <c:extLst>
                <c:ext xmlns:c15="http://schemas.microsoft.com/office/drawing/2012/chart" uri="{CE6537A1-D6FC-4f65-9D91-7224C49458BB}"/>
                <c:ext xmlns:c16="http://schemas.microsoft.com/office/drawing/2014/chart" uri="{C3380CC4-5D6E-409C-BE32-E72D297353CC}">
                  <c16:uniqueId val="{0000068B-2447-4186-A191-67B568E7B8BE}"/>
                </c:ext>
              </c:extLst>
            </c:dLbl>
            <c:dLbl>
              <c:idx val="1676"/>
              <c:delete val="1"/>
              <c:extLst>
                <c:ext xmlns:c15="http://schemas.microsoft.com/office/drawing/2012/chart" uri="{CE6537A1-D6FC-4f65-9D91-7224C49458BB}"/>
                <c:ext xmlns:c16="http://schemas.microsoft.com/office/drawing/2014/chart" uri="{C3380CC4-5D6E-409C-BE32-E72D297353CC}">
                  <c16:uniqueId val="{0000068C-2447-4186-A191-67B568E7B8BE}"/>
                </c:ext>
              </c:extLst>
            </c:dLbl>
            <c:dLbl>
              <c:idx val="1677"/>
              <c:delete val="1"/>
              <c:extLst>
                <c:ext xmlns:c15="http://schemas.microsoft.com/office/drawing/2012/chart" uri="{CE6537A1-D6FC-4f65-9D91-7224C49458BB}"/>
                <c:ext xmlns:c16="http://schemas.microsoft.com/office/drawing/2014/chart" uri="{C3380CC4-5D6E-409C-BE32-E72D297353CC}">
                  <c16:uniqueId val="{0000068D-2447-4186-A191-67B568E7B8BE}"/>
                </c:ext>
              </c:extLst>
            </c:dLbl>
            <c:dLbl>
              <c:idx val="1678"/>
              <c:delete val="1"/>
              <c:extLst>
                <c:ext xmlns:c15="http://schemas.microsoft.com/office/drawing/2012/chart" uri="{CE6537A1-D6FC-4f65-9D91-7224C49458BB}"/>
                <c:ext xmlns:c16="http://schemas.microsoft.com/office/drawing/2014/chart" uri="{C3380CC4-5D6E-409C-BE32-E72D297353CC}">
                  <c16:uniqueId val="{0000068E-2447-4186-A191-67B568E7B8BE}"/>
                </c:ext>
              </c:extLst>
            </c:dLbl>
            <c:dLbl>
              <c:idx val="1679"/>
              <c:delete val="1"/>
              <c:extLst>
                <c:ext xmlns:c15="http://schemas.microsoft.com/office/drawing/2012/chart" uri="{CE6537A1-D6FC-4f65-9D91-7224C49458BB}"/>
                <c:ext xmlns:c16="http://schemas.microsoft.com/office/drawing/2014/chart" uri="{C3380CC4-5D6E-409C-BE32-E72D297353CC}">
                  <c16:uniqueId val="{0000068F-2447-4186-A191-67B568E7B8BE}"/>
                </c:ext>
              </c:extLst>
            </c:dLbl>
            <c:dLbl>
              <c:idx val="1680"/>
              <c:delete val="1"/>
              <c:extLst>
                <c:ext xmlns:c15="http://schemas.microsoft.com/office/drawing/2012/chart" uri="{CE6537A1-D6FC-4f65-9D91-7224C49458BB}"/>
                <c:ext xmlns:c16="http://schemas.microsoft.com/office/drawing/2014/chart" uri="{C3380CC4-5D6E-409C-BE32-E72D297353CC}">
                  <c16:uniqueId val="{00000690-2447-4186-A191-67B568E7B8BE}"/>
                </c:ext>
              </c:extLst>
            </c:dLbl>
            <c:dLbl>
              <c:idx val="1681"/>
              <c:delete val="1"/>
              <c:extLst>
                <c:ext xmlns:c15="http://schemas.microsoft.com/office/drawing/2012/chart" uri="{CE6537A1-D6FC-4f65-9D91-7224C49458BB}"/>
                <c:ext xmlns:c16="http://schemas.microsoft.com/office/drawing/2014/chart" uri="{C3380CC4-5D6E-409C-BE32-E72D297353CC}">
                  <c16:uniqueId val="{00000691-2447-4186-A191-67B568E7B8BE}"/>
                </c:ext>
              </c:extLst>
            </c:dLbl>
            <c:dLbl>
              <c:idx val="1682"/>
              <c:delete val="1"/>
              <c:extLst>
                <c:ext xmlns:c15="http://schemas.microsoft.com/office/drawing/2012/chart" uri="{CE6537A1-D6FC-4f65-9D91-7224C49458BB}"/>
                <c:ext xmlns:c16="http://schemas.microsoft.com/office/drawing/2014/chart" uri="{C3380CC4-5D6E-409C-BE32-E72D297353CC}">
                  <c16:uniqueId val="{00000692-2447-4186-A191-67B568E7B8BE}"/>
                </c:ext>
              </c:extLst>
            </c:dLbl>
            <c:dLbl>
              <c:idx val="1683"/>
              <c:delete val="1"/>
              <c:extLst>
                <c:ext xmlns:c15="http://schemas.microsoft.com/office/drawing/2012/chart" uri="{CE6537A1-D6FC-4f65-9D91-7224C49458BB}"/>
                <c:ext xmlns:c16="http://schemas.microsoft.com/office/drawing/2014/chart" uri="{C3380CC4-5D6E-409C-BE32-E72D297353CC}">
                  <c16:uniqueId val="{00000693-2447-4186-A191-67B568E7B8BE}"/>
                </c:ext>
              </c:extLst>
            </c:dLbl>
            <c:dLbl>
              <c:idx val="1684"/>
              <c:delete val="1"/>
              <c:extLst>
                <c:ext xmlns:c15="http://schemas.microsoft.com/office/drawing/2012/chart" uri="{CE6537A1-D6FC-4f65-9D91-7224C49458BB}"/>
                <c:ext xmlns:c16="http://schemas.microsoft.com/office/drawing/2014/chart" uri="{C3380CC4-5D6E-409C-BE32-E72D297353CC}">
                  <c16:uniqueId val="{00000694-2447-4186-A191-67B568E7B8BE}"/>
                </c:ext>
              </c:extLst>
            </c:dLbl>
            <c:dLbl>
              <c:idx val="1685"/>
              <c:delete val="1"/>
              <c:extLst>
                <c:ext xmlns:c15="http://schemas.microsoft.com/office/drawing/2012/chart" uri="{CE6537A1-D6FC-4f65-9D91-7224C49458BB}"/>
                <c:ext xmlns:c16="http://schemas.microsoft.com/office/drawing/2014/chart" uri="{C3380CC4-5D6E-409C-BE32-E72D297353CC}">
                  <c16:uniqueId val="{00000695-2447-4186-A191-67B568E7B8BE}"/>
                </c:ext>
              </c:extLst>
            </c:dLbl>
            <c:dLbl>
              <c:idx val="1686"/>
              <c:delete val="1"/>
              <c:extLst>
                <c:ext xmlns:c15="http://schemas.microsoft.com/office/drawing/2012/chart" uri="{CE6537A1-D6FC-4f65-9D91-7224C49458BB}"/>
                <c:ext xmlns:c16="http://schemas.microsoft.com/office/drawing/2014/chart" uri="{C3380CC4-5D6E-409C-BE32-E72D297353CC}">
                  <c16:uniqueId val="{00000696-2447-4186-A191-67B568E7B8BE}"/>
                </c:ext>
              </c:extLst>
            </c:dLbl>
            <c:dLbl>
              <c:idx val="1687"/>
              <c:delete val="1"/>
              <c:extLst>
                <c:ext xmlns:c15="http://schemas.microsoft.com/office/drawing/2012/chart" uri="{CE6537A1-D6FC-4f65-9D91-7224C49458BB}"/>
                <c:ext xmlns:c16="http://schemas.microsoft.com/office/drawing/2014/chart" uri="{C3380CC4-5D6E-409C-BE32-E72D297353CC}">
                  <c16:uniqueId val="{00000697-2447-4186-A191-67B568E7B8BE}"/>
                </c:ext>
              </c:extLst>
            </c:dLbl>
            <c:dLbl>
              <c:idx val="1688"/>
              <c:delete val="1"/>
              <c:extLst>
                <c:ext xmlns:c15="http://schemas.microsoft.com/office/drawing/2012/chart" uri="{CE6537A1-D6FC-4f65-9D91-7224C49458BB}"/>
                <c:ext xmlns:c16="http://schemas.microsoft.com/office/drawing/2014/chart" uri="{C3380CC4-5D6E-409C-BE32-E72D297353CC}">
                  <c16:uniqueId val="{00000698-2447-4186-A191-67B568E7B8BE}"/>
                </c:ext>
              </c:extLst>
            </c:dLbl>
            <c:dLbl>
              <c:idx val="1689"/>
              <c:delete val="1"/>
              <c:extLst>
                <c:ext xmlns:c15="http://schemas.microsoft.com/office/drawing/2012/chart" uri="{CE6537A1-D6FC-4f65-9D91-7224C49458BB}"/>
                <c:ext xmlns:c16="http://schemas.microsoft.com/office/drawing/2014/chart" uri="{C3380CC4-5D6E-409C-BE32-E72D297353CC}">
                  <c16:uniqueId val="{00000699-2447-4186-A191-67B568E7B8BE}"/>
                </c:ext>
              </c:extLst>
            </c:dLbl>
            <c:dLbl>
              <c:idx val="1690"/>
              <c:delete val="1"/>
              <c:extLst>
                <c:ext xmlns:c15="http://schemas.microsoft.com/office/drawing/2012/chart" uri="{CE6537A1-D6FC-4f65-9D91-7224C49458BB}"/>
                <c:ext xmlns:c16="http://schemas.microsoft.com/office/drawing/2014/chart" uri="{C3380CC4-5D6E-409C-BE32-E72D297353CC}">
                  <c16:uniqueId val="{0000069A-2447-4186-A191-67B568E7B8BE}"/>
                </c:ext>
              </c:extLst>
            </c:dLbl>
            <c:dLbl>
              <c:idx val="1691"/>
              <c:delete val="1"/>
              <c:extLst>
                <c:ext xmlns:c15="http://schemas.microsoft.com/office/drawing/2012/chart" uri="{CE6537A1-D6FC-4f65-9D91-7224C49458BB}"/>
                <c:ext xmlns:c16="http://schemas.microsoft.com/office/drawing/2014/chart" uri="{C3380CC4-5D6E-409C-BE32-E72D297353CC}">
                  <c16:uniqueId val="{0000069B-2447-4186-A191-67B568E7B8BE}"/>
                </c:ext>
              </c:extLst>
            </c:dLbl>
            <c:dLbl>
              <c:idx val="1692"/>
              <c:delete val="1"/>
              <c:extLst>
                <c:ext xmlns:c15="http://schemas.microsoft.com/office/drawing/2012/chart" uri="{CE6537A1-D6FC-4f65-9D91-7224C49458BB}"/>
                <c:ext xmlns:c16="http://schemas.microsoft.com/office/drawing/2014/chart" uri="{C3380CC4-5D6E-409C-BE32-E72D297353CC}">
                  <c16:uniqueId val="{0000069C-2447-4186-A191-67B568E7B8BE}"/>
                </c:ext>
              </c:extLst>
            </c:dLbl>
            <c:dLbl>
              <c:idx val="1693"/>
              <c:delete val="1"/>
              <c:extLst>
                <c:ext xmlns:c15="http://schemas.microsoft.com/office/drawing/2012/chart" uri="{CE6537A1-D6FC-4f65-9D91-7224C49458BB}"/>
                <c:ext xmlns:c16="http://schemas.microsoft.com/office/drawing/2014/chart" uri="{C3380CC4-5D6E-409C-BE32-E72D297353CC}">
                  <c16:uniqueId val="{0000069D-2447-4186-A191-67B568E7B8BE}"/>
                </c:ext>
              </c:extLst>
            </c:dLbl>
            <c:dLbl>
              <c:idx val="1694"/>
              <c:delete val="1"/>
              <c:extLst>
                <c:ext xmlns:c15="http://schemas.microsoft.com/office/drawing/2012/chart" uri="{CE6537A1-D6FC-4f65-9D91-7224C49458BB}"/>
                <c:ext xmlns:c16="http://schemas.microsoft.com/office/drawing/2014/chart" uri="{C3380CC4-5D6E-409C-BE32-E72D297353CC}">
                  <c16:uniqueId val="{0000069E-2447-4186-A191-67B568E7B8BE}"/>
                </c:ext>
              </c:extLst>
            </c:dLbl>
            <c:dLbl>
              <c:idx val="1695"/>
              <c:delete val="1"/>
              <c:extLst>
                <c:ext xmlns:c15="http://schemas.microsoft.com/office/drawing/2012/chart" uri="{CE6537A1-D6FC-4f65-9D91-7224C49458BB}"/>
                <c:ext xmlns:c16="http://schemas.microsoft.com/office/drawing/2014/chart" uri="{C3380CC4-5D6E-409C-BE32-E72D297353CC}">
                  <c16:uniqueId val="{0000069F-2447-4186-A191-67B568E7B8BE}"/>
                </c:ext>
              </c:extLst>
            </c:dLbl>
            <c:dLbl>
              <c:idx val="1696"/>
              <c:delete val="1"/>
              <c:extLst>
                <c:ext xmlns:c15="http://schemas.microsoft.com/office/drawing/2012/chart" uri="{CE6537A1-D6FC-4f65-9D91-7224C49458BB}"/>
                <c:ext xmlns:c16="http://schemas.microsoft.com/office/drawing/2014/chart" uri="{C3380CC4-5D6E-409C-BE32-E72D297353CC}">
                  <c16:uniqueId val="{000006A0-2447-4186-A191-67B568E7B8BE}"/>
                </c:ext>
              </c:extLst>
            </c:dLbl>
            <c:dLbl>
              <c:idx val="1697"/>
              <c:delete val="1"/>
              <c:extLst>
                <c:ext xmlns:c15="http://schemas.microsoft.com/office/drawing/2012/chart" uri="{CE6537A1-D6FC-4f65-9D91-7224C49458BB}"/>
                <c:ext xmlns:c16="http://schemas.microsoft.com/office/drawing/2014/chart" uri="{C3380CC4-5D6E-409C-BE32-E72D297353CC}">
                  <c16:uniqueId val="{000006A1-2447-4186-A191-67B568E7B8BE}"/>
                </c:ext>
              </c:extLst>
            </c:dLbl>
            <c:dLbl>
              <c:idx val="1698"/>
              <c:delete val="1"/>
              <c:extLst>
                <c:ext xmlns:c15="http://schemas.microsoft.com/office/drawing/2012/chart" uri="{CE6537A1-D6FC-4f65-9D91-7224C49458BB}"/>
                <c:ext xmlns:c16="http://schemas.microsoft.com/office/drawing/2014/chart" uri="{C3380CC4-5D6E-409C-BE32-E72D297353CC}">
                  <c16:uniqueId val="{000006A2-2447-4186-A191-67B568E7B8BE}"/>
                </c:ext>
              </c:extLst>
            </c:dLbl>
            <c:dLbl>
              <c:idx val="1699"/>
              <c:delete val="1"/>
              <c:extLst>
                <c:ext xmlns:c15="http://schemas.microsoft.com/office/drawing/2012/chart" uri="{CE6537A1-D6FC-4f65-9D91-7224C49458BB}"/>
                <c:ext xmlns:c16="http://schemas.microsoft.com/office/drawing/2014/chart" uri="{C3380CC4-5D6E-409C-BE32-E72D297353CC}">
                  <c16:uniqueId val="{000006A3-2447-4186-A191-67B568E7B8BE}"/>
                </c:ext>
              </c:extLst>
            </c:dLbl>
            <c:dLbl>
              <c:idx val="1700"/>
              <c:delete val="1"/>
              <c:extLst>
                <c:ext xmlns:c15="http://schemas.microsoft.com/office/drawing/2012/chart" uri="{CE6537A1-D6FC-4f65-9D91-7224C49458BB}"/>
                <c:ext xmlns:c16="http://schemas.microsoft.com/office/drawing/2014/chart" uri="{C3380CC4-5D6E-409C-BE32-E72D297353CC}">
                  <c16:uniqueId val="{000006A4-2447-4186-A191-67B568E7B8BE}"/>
                </c:ext>
              </c:extLst>
            </c:dLbl>
            <c:dLbl>
              <c:idx val="1701"/>
              <c:delete val="1"/>
              <c:extLst>
                <c:ext xmlns:c15="http://schemas.microsoft.com/office/drawing/2012/chart" uri="{CE6537A1-D6FC-4f65-9D91-7224C49458BB}"/>
                <c:ext xmlns:c16="http://schemas.microsoft.com/office/drawing/2014/chart" uri="{C3380CC4-5D6E-409C-BE32-E72D297353CC}">
                  <c16:uniqueId val="{000006A5-2447-4186-A191-67B568E7B8BE}"/>
                </c:ext>
              </c:extLst>
            </c:dLbl>
            <c:dLbl>
              <c:idx val="1702"/>
              <c:delete val="1"/>
              <c:extLst>
                <c:ext xmlns:c15="http://schemas.microsoft.com/office/drawing/2012/chart" uri="{CE6537A1-D6FC-4f65-9D91-7224C49458BB}"/>
                <c:ext xmlns:c16="http://schemas.microsoft.com/office/drawing/2014/chart" uri="{C3380CC4-5D6E-409C-BE32-E72D297353CC}">
                  <c16:uniqueId val="{000006A6-2447-4186-A191-67B568E7B8BE}"/>
                </c:ext>
              </c:extLst>
            </c:dLbl>
            <c:dLbl>
              <c:idx val="1703"/>
              <c:delete val="1"/>
              <c:extLst>
                <c:ext xmlns:c15="http://schemas.microsoft.com/office/drawing/2012/chart" uri="{CE6537A1-D6FC-4f65-9D91-7224C49458BB}"/>
                <c:ext xmlns:c16="http://schemas.microsoft.com/office/drawing/2014/chart" uri="{C3380CC4-5D6E-409C-BE32-E72D297353CC}">
                  <c16:uniqueId val="{000006A7-2447-4186-A191-67B568E7B8BE}"/>
                </c:ext>
              </c:extLst>
            </c:dLbl>
            <c:dLbl>
              <c:idx val="1704"/>
              <c:delete val="1"/>
              <c:extLst>
                <c:ext xmlns:c15="http://schemas.microsoft.com/office/drawing/2012/chart" uri="{CE6537A1-D6FC-4f65-9D91-7224C49458BB}"/>
                <c:ext xmlns:c16="http://schemas.microsoft.com/office/drawing/2014/chart" uri="{C3380CC4-5D6E-409C-BE32-E72D297353CC}">
                  <c16:uniqueId val="{000006A8-2447-4186-A191-67B568E7B8BE}"/>
                </c:ext>
              </c:extLst>
            </c:dLbl>
            <c:dLbl>
              <c:idx val="1705"/>
              <c:delete val="1"/>
              <c:extLst>
                <c:ext xmlns:c15="http://schemas.microsoft.com/office/drawing/2012/chart" uri="{CE6537A1-D6FC-4f65-9D91-7224C49458BB}"/>
                <c:ext xmlns:c16="http://schemas.microsoft.com/office/drawing/2014/chart" uri="{C3380CC4-5D6E-409C-BE32-E72D297353CC}">
                  <c16:uniqueId val="{000006A9-2447-4186-A191-67B568E7B8BE}"/>
                </c:ext>
              </c:extLst>
            </c:dLbl>
            <c:dLbl>
              <c:idx val="1706"/>
              <c:delete val="1"/>
              <c:extLst>
                <c:ext xmlns:c15="http://schemas.microsoft.com/office/drawing/2012/chart" uri="{CE6537A1-D6FC-4f65-9D91-7224C49458BB}"/>
                <c:ext xmlns:c16="http://schemas.microsoft.com/office/drawing/2014/chart" uri="{C3380CC4-5D6E-409C-BE32-E72D297353CC}">
                  <c16:uniqueId val="{000006AA-2447-4186-A191-67B568E7B8BE}"/>
                </c:ext>
              </c:extLst>
            </c:dLbl>
            <c:dLbl>
              <c:idx val="1707"/>
              <c:delete val="1"/>
              <c:extLst>
                <c:ext xmlns:c15="http://schemas.microsoft.com/office/drawing/2012/chart" uri="{CE6537A1-D6FC-4f65-9D91-7224C49458BB}"/>
                <c:ext xmlns:c16="http://schemas.microsoft.com/office/drawing/2014/chart" uri="{C3380CC4-5D6E-409C-BE32-E72D297353CC}">
                  <c16:uniqueId val="{000006AB-2447-4186-A191-67B568E7B8BE}"/>
                </c:ext>
              </c:extLst>
            </c:dLbl>
            <c:dLbl>
              <c:idx val="1708"/>
              <c:delete val="1"/>
              <c:extLst>
                <c:ext xmlns:c15="http://schemas.microsoft.com/office/drawing/2012/chart" uri="{CE6537A1-D6FC-4f65-9D91-7224C49458BB}"/>
                <c:ext xmlns:c16="http://schemas.microsoft.com/office/drawing/2014/chart" uri="{C3380CC4-5D6E-409C-BE32-E72D297353CC}">
                  <c16:uniqueId val="{000006AC-2447-4186-A191-67B568E7B8BE}"/>
                </c:ext>
              </c:extLst>
            </c:dLbl>
            <c:dLbl>
              <c:idx val="1709"/>
              <c:delete val="1"/>
              <c:extLst>
                <c:ext xmlns:c15="http://schemas.microsoft.com/office/drawing/2012/chart" uri="{CE6537A1-D6FC-4f65-9D91-7224C49458BB}"/>
                <c:ext xmlns:c16="http://schemas.microsoft.com/office/drawing/2014/chart" uri="{C3380CC4-5D6E-409C-BE32-E72D297353CC}">
                  <c16:uniqueId val="{000006AD-2447-4186-A191-67B568E7B8BE}"/>
                </c:ext>
              </c:extLst>
            </c:dLbl>
            <c:dLbl>
              <c:idx val="1710"/>
              <c:delete val="1"/>
              <c:extLst>
                <c:ext xmlns:c15="http://schemas.microsoft.com/office/drawing/2012/chart" uri="{CE6537A1-D6FC-4f65-9D91-7224C49458BB}"/>
                <c:ext xmlns:c16="http://schemas.microsoft.com/office/drawing/2014/chart" uri="{C3380CC4-5D6E-409C-BE32-E72D297353CC}">
                  <c16:uniqueId val="{000006AE-2447-4186-A191-67B568E7B8BE}"/>
                </c:ext>
              </c:extLst>
            </c:dLbl>
            <c:dLbl>
              <c:idx val="1711"/>
              <c:delete val="1"/>
              <c:extLst>
                <c:ext xmlns:c15="http://schemas.microsoft.com/office/drawing/2012/chart" uri="{CE6537A1-D6FC-4f65-9D91-7224C49458BB}"/>
                <c:ext xmlns:c16="http://schemas.microsoft.com/office/drawing/2014/chart" uri="{C3380CC4-5D6E-409C-BE32-E72D297353CC}">
                  <c16:uniqueId val="{000006AF-2447-4186-A191-67B568E7B8BE}"/>
                </c:ext>
              </c:extLst>
            </c:dLbl>
            <c:dLbl>
              <c:idx val="1712"/>
              <c:delete val="1"/>
              <c:extLst>
                <c:ext xmlns:c15="http://schemas.microsoft.com/office/drawing/2012/chart" uri="{CE6537A1-D6FC-4f65-9D91-7224C49458BB}"/>
                <c:ext xmlns:c16="http://schemas.microsoft.com/office/drawing/2014/chart" uri="{C3380CC4-5D6E-409C-BE32-E72D297353CC}">
                  <c16:uniqueId val="{000006B0-2447-4186-A191-67B568E7B8BE}"/>
                </c:ext>
              </c:extLst>
            </c:dLbl>
            <c:dLbl>
              <c:idx val="1713"/>
              <c:delete val="1"/>
              <c:extLst>
                <c:ext xmlns:c15="http://schemas.microsoft.com/office/drawing/2012/chart" uri="{CE6537A1-D6FC-4f65-9D91-7224C49458BB}"/>
                <c:ext xmlns:c16="http://schemas.microsoft.com/office/drawing/2014/chart" uri="{C3380CC4-5D6E-409C-BE32-E72D297353CC}">
                  <c16:uniqueId val="{000006B1-2447-4186-A191-67B568E7B8BE}"/>
                </c:ext>
              </c:extLst>
            </c:dLbl>
            <c:dLbl>
              <c:idx val="1714"/>
              <c:delete val="1"/>
              <c:extLst>
                <c:ext xmlns:c15="http://schemas.microsoft.com/office/drawing/2012/chart" uri="{CE6537A1-D6FC-4f65-9D91-7224C49458BB}"/>
                <c:ext xmlns:c16="http://schemas.microsoft.com/office/drawing/2014/chart" uri="{C3380CC4-5D6E-409C-BE32-E72D297353CC}">
                  <c16:uniqueId val="{000006B2-2447-4186-A191-67B568E7B8BE}"/>
                </c:ext>
              </c:extLst>
            </c:dLbl>
            <c:dLbl>
              <c:idx val="1715"/>
              <c:delete val="1"/>
              <c:extLst>
                <c:ext xmlns:c15="http://schemas.microsoft.com/office/drawing/2012/chart" uri="{CE6537A1-D6FC-4f65-9D91-7224C49458BB}"/>
                <c:ext xmlns:c16="http://schemas.microsoft.com/office/drawing/2014/chart" uri="{C3380CC4-5D6E-409C-BE32-E72D297353CC}">
                  <c16:uniqueId val="{000006B3-2447-4186-A191-67B568E7B8BE}"/>
                </c:ext>
              </c:extLst>
            </c:dLbl>
            <c:dLbl>
              <c:idx val="1716"/>
              <c:delete val="1"/>
              <c:extLst>
                <c:ext xmlns:c15="http://schemas.microsoft.com/office/drawing/2012/chart" uri="{CE6537A1-D6FC-4f65-9D91-7224C49458BB}"/>
                <c:ext xmlns:c16="http://schemas.microsoft.com/office/drawing/2014/chart" uri="{C3380CC4-5D6E-409C-BE32-E72D297353CC}">
                  <c16:uniqueId val="{000006B4-2447-4186-A191-67B568E7B8BE}"/>
                </c:ext>
              </c:extLst>
            </c:dLbl>
            <c:dLbl>
              <c:idx val="1717"/>
              <c:delete val="1"/>
              <c:extLst>
                <c:ext xmlns:c15="http://schemas.microsoft.com/office/drawing/2012/chart" uri="{CE6537A1-D6FC-4f65-9D91-7224C49458BB}"/>
                <c:ext xmlns:c16="http://schemas.microsoft.com/office/drawing/2014/chart" uri="{C3380CC4-5D6E-409C-BE32-E72D297353CC}">
                  <c16:uniqueId val="{000006B5-2447-4186-A191-67B568E7B8BE}"/>
                </c:ext>
              </c:extLst>
            </c:dLbl>
            <c:dLbl>
              <c:idx val="1718"/>
              <c:delete val="1"/>
              <c:extLst>
                <c:ext xmlns:c15="http://schemas.microsoft.com/office/drawing/2012/chart" uri="{CE6537A1-D6FC-4f65-9D91-7224C49458BB}"/>
                <c:ext xmlns:c16="http://schemas.microsoft.com/office/drawing/2014/chart" uri="{C3380CC4-5D6E-409C-BE32-E72D297353CC}">
                  <c16:uniqueId val="{000006B6-2447-4186-A191-67B568E7B8BE}"/>
                </c:ext>
              </c:extLst>
            </c:dLbl>
            <c:dLbl>
              <c:idx val="1719"/>
              <c:delete val="1"/>
              <c:extLst>
                <c:ext xmlns:c15="http://schemas.microsoft.com/office/drawing/2012/chart" uri="{CE6537A1-D6FC-4f65-9D91-7224C49458BB}"/>
                <c:ext xmlns:c16="http://schemas.microsoft.com/office/drawing/2014/chart" uri="{C3380CC4-5D6E-409C-BE32-E72D297353CC}">
                  <c16:uniqueId val="{000006B7-2447-4186-A191-67B568E7B8BE}"/>
                </c:ext>
              </c:extLst>
            </c:dLbl>
            <c:dLbl>
              <c:idx val="1720"/>
              <c:delete val="1"/>
              <c:extLst>
                <c:ext xmlns:c15="http://schemas.microsoft.com/office/drawing/2012/chart" uri="{CE6537A1-D6FC-4f65-9D91-7224C49458BB}"/>
                <c:ext xmlns:c16="http://schemas.microsoft.com/office/drawing/2014/chart" uri="{C3380CC4-5D6E-409C-BE32-E72D297353CC}">
                  <c16:uniqueId val="{000006B8-2447-4186-A191-67B568E7B8BE}"/>
                </c:ext>
              </c:extLst>
            </c:dLbl>
            <c:dLbl>
              <c:idx val="1721"/>
              <c:delete val="1"/>
              <c:extLst>
                <c:ext xmlns:c15="http://schemas.microsoft.com/office/drawing/2012/chart" uri="{CE6537A1-D6FC-4f65-9D91-7224C49458BB}"/>
                <c:ext xmlns:c16="http://schemas.microsoft.com/office/drawing/2014/chart" uri="{C3380CC4-5D6E-409C-BE32-E72D297353CC}">
                  <c16:uniqueId val="{000006B9-2447-4186-A191-67B568E7B8BE}"/>
                </c:ext>
              </c:extLst>
            </c:dLbl>
            <c:dLbl>
              <c:idx val="1722"/>
              <c:delete val="1"/>
              <c:extLst>
                <c:ext xmlns:c15="http://schemas.microsoft.com/office/drawing/2012/chart" uri="{CE6537A1-D6FC-4f65-9D91-7224C49458BB}"/>
                <c:ext xmlns:c16="http://schemas.microsoft.com/office/drawing/2014/chart" uri="{C3380CC4-5D6E-409C-BE32-E72D297353CC}">
                  <c16:uniqueId val="{000006BA-2447-4186-A191-67B568E7B8BE}"/>
                </c:ext>
              </c:extLst>
            </c:dLbl>
            <c:dLbl>
              <c:idx val="1723"/>
              <c:delete val="1"/>
              <c:extLst>
                <c:ext xmlns:c15="http://schemas.microsoft.com/office/drawing/2012/chart" uri="{CE6537A1-D6FC-4f65-9D91-7224C49458BB}"/>
                <c:ext xmlns:c16="http://schemas.microsoft.com/office/drawing/2014/chart" uri="{C3380CC4-5D6E-409C-BE32-E72D297353CC}">
                  <c16:uniqueId val="{000006BB-2447-4186-A191-67B568E7B8BE}"/>
                </c:ext>
              </c:extLst>
            </c:dLbl>
            <c:dLbl>
              <c:idx val="1724"/>
              <c:delete val="1"/>
              <c:extLst>
                <c:ext xmlns:c15="http://schemas.microsoft.com/office/drawing/2012/chart" uri="{CE6537A1-D6FC-4f65-9D91-7224C49458BB}"/>
                <c:ext xmlns:c16="http://schemas.microsoft.com/office/drawing/2014/chart" uri="{C3380CC4-5D6E-409C-BE32-E72D297353CC}">
                  <c16:uniqueId val="{000006BC-2447-4186-A191-67B568E7B8BE}"/>
                </c:ext>
              </c:extLst>
            </c:dLbl>
            <c:dLbl>
              <c:idx val="1725"/>
              <c:delete val="1"/>
              <c:extLst>
                <c:ext xmlns:c15="http://schemas.microsoft.com/office/drawing/2012/chart" uri="{CE6537A1-D6FC-4f65-9D91-7224C49458BB}"/>
                <c:ext xmlns:c16="http://schemas.microsoft.com/office/drawing/2014/chart" uri="{C3380CC4-5D6E-409C-BE32-E72D297353CC}">
                  <c16:uniqueId val="{000006BD-2447-4186-A191-67B568E7B8BE}"/>
                </c:ext>
              </c:extLst>
            </c:dLbl>
            <c:dLbl>
              <c:idx val="1726"/>
              <c:delete val="1"/>
              <c:extLst>
                <c:ext xmlns:c15="http://schemas.microsoft.com/office/drawing/2012/chart" uri="{CE6537A1-D6FC-4f65-9D91-7224C49458BB}"/>
                <c:ext xmlns:c16="http://schemas.microsoft.com/office/drawing/2014/chart" uri="{C3380CC4-5D6E-409C-BE32-E72D297353CC}">
                  <c16:uniqueId val="{000006BE-2447-4186-A191-67B568E7B8BE}"/>
                </c:ext>
              </c:extLst>
            </c:dLbl>
            <c:dLbl>
              <c:idx val="1727"/>
              <c:delete val="1"/>
              <c:extLst>
                <c:ext xmlns:c15="http://schemas.microsoft.com/office/drawing/2012/chart" uri="{CE6537A1-D6FC-4f65-9D91-7224C49458BB}"/>
                <c:ext xmlns:c16="http://schemas.microsoft.com/office/drawing/2014/chart" uri="{C3380CC4-5D6E-409C-BE32-E72D297353CC}">
                  <c16:uniqueId val="{000006BF-2447-4186-A191-67B568E7B8BE}"/>
                </c:ext>
              </c:extLst>
            </c:dLbl>
            <c:dLbl>
              <c:idx val="1728"/>
              <c:delete val="1"/>
              <c:extLst>
                <c:ext xmlns:c15="http://schemas.microsoft.com/office/drawing/2012/chart" uri="{CE6537A1-D6FC-4f65-9D91-7224C49458BB}"/>
                <c:ext xmlns:c16="http://schemas.microsoft.com/office/drawing/2014/chart" uri="{C3380CC4-5D6E-409C-BE32-E72D297353CC}">
                  <c16:uniqueId val="{000006C0-2447-4186-A191-67B568E7B8BE}"/>
                </c:ext>
              </c:extLst>
            </c:dLbl>
            <c:dLbl>
              <c:idx val="1729"/>
              <c:delete val="1"/>
              <c:extLst>
                <c:ext xmlns:c15="http://schemas.microsoft.com/office/drawing/2012/chart" uri="{CE6537A1-D6FC-4f65-9D91-7224C49458BB}"/>
                <c:ext xmlns:c16="http://schemas.microsoft.com/office/drawing/2014/chart" uri="{C3380CC4-5D6E-409C-BE32-E72D297353CC}">
                  <c16:uniqueId val="{000006C1-2447-4186-A191-67B568E7B8BE}"/>
                </c:ext>
              </c:extLst>
            </c:dLbl>
            <c:dLbl>
              <c:idx val="1730"/>
              <c:delete val="1"/>
              <c:extLst>
                <c:ext xmlns:c15="http://schemas.microsoft.com/office/drawing/2012/chart" uri="{CE6537A1-D6FC-4f65-9D91-7224C49458BB}"/>
                <c:ext xmlns:c16="http://schemas.microsoft.com/office/drawing/2014/chart" uri="{C3380CC4-5D6E-409C-BE32-E72D297353CC}">
                  <c16:uniqueId val="{000006C2-2447-4186-A191-67B568E7B8BE}"/>
                </c:ext>
              </c:extLst>
            </c:dLbl>
            <c:dLbl>
              <c:idx val="1731"/>
              <c:delete val="1"/>
              <c:extLst>
                <c:ext xmlns:c15="http://schemas.microsoft.com/office/drawing/2012/chart" uri="{CE6537A1-D6FC-4f65-9D91-7224C49458BB}"/>
                <c:ext xmlns:c16="http://schemas.microsoft.com/office/drawing/2014/chart" uri="{C3380CC4-5D6E-409C-BE32-E72D297353CC}">
                  <c16:uniqueId val="{000006C3-2447-4186-A191-67B568E7B8BE}"/>
                </c:ext>
              </c:extLst>
            </c:dLbl>
            <c:dLbl>
              <c:idx val="1732"/>
              <c:delete val="1"/>
              <c:extLst>
                <c:ext xmlns:c15="http://schemas.microsoft.com/office/drawing/2012/chart" uri="{CE6537A1-D6FC-4f65-9D91-7224C49458BB}"/>
                <c:ext xmlns:c16="http://schemas.microsoft.com/office/drawing/2014/chart" uri="{C3380CC4-5D6E-409C-BE32-E72D297353CC}">
                  <c16:uniqueId val="{000006C4-2447-4186-A191-67B568E7B8BE}"/>
                </c:ext>
              </c:extLst>
            </c:dLbl>
            <c:dLbl>
              <c:idx val="1733"/>
              <c:delete val="1"/>
              <c:extLst>
                <c:ext xmlns:c15="http://schemas.microsoft.com/office/drawing/2012/chart" uri="{CE6537A1-D6FC-4f65-9D91-7224C49458BB}"/>
                <c:ext xmlns:c16="http://schemas.microsoft.com/office/drawing/2014/chart" uri="{C3380CC4-5D6E-409C-BE32-E72D297353CC}">
                  <c16:uniqueId val="{000006C5-2447-4186-A191-67B568E7B8BE}"/>
                </c:ext>
              </c:extLst>
            </c:dLbl>
            <c:dLbl>
              <c:idx val="1734"/>
              <c:delete val="1"/>
              <c:extLst>
                <c:ext xmlns:c15="http://schemas.microsoft.com/office/drawing/2012/chart" uri="{CE6537A1-D6FC-4f65-9D91-7224C49458BB}"/>
                <c:ext xmlns:c16="http://schemas.microsoft.com/office/drawing/2014/chart" uri="{C3380CC4-5D6E-409C-BE32-E72D297353CC}">
                  <c16:uniqueId val="{000006C6-2447-4186-A191-67B568E7B8BE}"/>
                </c:ext>
              </c:extLst>
            </c:dLbl>
            <c:dLbl>
              <c:idx val="1735"/>
              <c:delete val="1"/>
              <c:extLst>
                <c:ext xmlns:c15="http://schemas.microsoft.com/office/drawing/2012/chart" uri="{CE6537A1-D6FC-4f65-9D91-7224C49458BB}"/>
                <c:ext xmlns:c16="http://schemas.microsoft.com/office/drawing/2014/chart" uri="{C3380CC4-5D6E-409C-BE32-E72D297353CC}">
                  <c16:uniqueId val="{000006C7-2447-4186-A191-67B568E7B8BE}"/>
                </c:ext>
              </c:extLst>
            </c:dLbl>
            <c:dLbl>
              <c:idx val="1736"/>
              <c:delete val="1"/>
              <c:extLst>
                <c:ext xmlns:c15="http://schemas.microsoft.com/office/drawing/2012/chart" uri="{CE6537A1-D6FC-4f65-9D91-7224C49458BB}"/>
                <c:ext xmlns:c16="http://schemas.microsoft.com/office/drawing/2014/chart" uri="{C3380CC4-5D6E-409C-BE32-E72D297353CC}">
                  <c16:uniqueId val="{000006C8-2447-4186-A191-67B568E7B8BE}"/>
                </c:ext>
              </c:extLst>
            </c:dLbl>
            <c:dLbl>
              <c:idx val="1737"/>
              <c:delete val="1"/>
              <c:extLst>
                <c:ext xmlns:c15="http://schemas.microsoft.com/office/drawing/2012/chart" uri="{CE6537A1-D6FC-4f65-9D91-7224C49458BB}"/>
                <c:ext xmlns:c16="http://schemas.microsoft.com/office/drawing/2014/chart" uri="{C3380CC4-5D6E-409C-BE32-E72D297353CC}">
                  <c16:uniqueId val="{000006C9-2447-4186-A191-67B568E7B8BE}"/>
                </c:ext>
              </c:extLst>
            </c:dLbl>
            <c:dLbl>
              <c:idx val="1738"/>
              <c:delete val="1"/>
              <c:extLst>
                <c:ext xmlns:c15="http://schemas.microsoft.com/office/drawing/2012/chart" uri="{CE6537A1-D6FC-4f65-9D91-7224C49458BB}"/>
                <c:ext xmlns:c16="http://schemas.microsoft.com/office/drawing/2014/chart" uri="{C3380CC4-5D6E-409C-BE32-E72D297353CC}">
                  <c16:uniqueId val="{000006CA-2447-4186-A191-67B568E7B8BE}"/>
                </c:ext>
              </c:extLst>
            </c:dLbl>
            <c:dLbl>
              <c:idx val="1739"/>
              <c:delete val="1"/>
              <c:extLst>
                <c:ext xmlns:c15="http://schemas.microsoft.com/office/drawing/2012/chart" uri="{CE6537A1-D6FC-4f65-9D91-7224C49458BB}"/>
                <c:ext xmlns:c16="http://schemas.microsoft.com/office/drawing/2014/chart" uri="{C3380CC4-5D6E-409C-BE32-E72D297353CC}">
                  <c16:uniqueId val="{000006CB-2447-4186-A191-67B568E7B8BE}"/>
                </c:ext>
              </c:extLst>
            </c:dLbl>
            <c:dLbl>
              <c:idx val="1740"/>
              <c:delete val="1"/>
              <c:extLst>
                <c:ext xmlns:c15="http://schemas.microsoft.com/office/drawing/2012/chart" uri="{CE6537A1-D6FC-4f65-9D91-7224C49458BB}"/>
                <c:ext xmlns:c16="http://schemas.microsoft.com/office/drawing/2014/chart" uri="{C3380CC4-5D6E-409C-BE32-E72D297353CC}">
                  <c16:uniqueId val="{000006CC-2447-4186-A191-67B568E7B8BE}"/>
                </c:ext>
              </c:extLst>
            </c:dLbl>
            <c:dLbl>
              <c:idx val="1741"/>
              <c:delete val="1"/>
              <c:extLst>
                <c:ext xmlns:c15="http://schemas.microsoft.com/office/drawing/2012/chart" uri="{CE6537A1-D6FC-4f65-9D91-7224C49458BB}"/>
                <c:ext xmlns:c16="http://schemas.microsoft.com/office/drawing/2014/chart" uri="{C3380CC4-5D6E-409C-BE32-E72D297353CC}">
                  <c16:uniqueId val="{000006CD-2447-4186-A191-67B568E7B8BE}"/>
                </c:ext>
              </c:extLst>
            </c:dLbl>
            <c:dLbl>
              <c:idx val="1742"/>
              <c:delete val="1"/>
              <c:extLst>
                <c:ext xmlns:c15="http://schemas.microsoft.com/office/drawing/2012/chart" uri="{CE6537A1-D6FC-4f65-9D91-7224C49458BB}"/>
                <c:ext xmlns:c16="http://schemas.microsoft.com/office/drawing/2014/chart" uri="{C3380CC4-5D6E-409C-BE32-E72D297353CC}">
                  <c16:uniqueId val="{000006CE-2447-4186-A191-67B568E7B8BE}"/>
                </c:ext>
              </c:extLst>
            </c:dLbl>
            <c:dLbl>
              <c:idx val="1743"/>
              <c:delete val="1"/>
              <c:extLst>
                <c:ext xmlns:c15="http://schemas.microsoft.com/office/drawing/2012/chart" uri="{CE6537A1-D6FC-4f65-9D91-7224C49458BB}"/>
                <c:ext xmlns:c16="http://schemas.microsoft.com/office/drawing/2014/chart" uri="{C3380CC4-5D6E-409C-BE32-E72D297353CC}">
                  <c16:uniqueId val="{000006CF-2447-4186-A191-67B568E7B8BE}"/>
                </c:ext>
              </c:extLst>
            </c:dLbl>
            <c:dLbl>
              <c:idx val="1744"/>
              <c:delete val="1"/>
              <c:extLst>
                <c:ext xmlns:c15="http://schemas.microsoft.com/office/drawing/2012/chart" uri="{CE6537A1-D6FC-4f65-9D91-7224C49458BB}"/>
                <c:ext xmlns:c16="http://schemas.microsoft.com/office/drawing/2014/chart" uri="{C3380CC4-5D6E-409C-BE32-E72D297353CC}">
                  <c16:uniqueId val="{000006D0-2447-4186-A191-67B568E7B8BE}"/>
                </c:ext>
              </c:extLst>
            </c:dLbl>
            <c:dLbl>
              <c:idx val="1745"/>
              <c:delete val="1"/>
              <c:extLst>
                <c:ext xmlns:c15="http://schemas.microsoft.com/office/drawing/2012/chart" uri="{CE6537A1-D6FC-4f65-9D91-7224C49458BB}"/>
                <c:ext xmlns:c16="http://schemas.microsoft.com/office/drawing/2014/chart" uri="{C3380CC4-5D6E-409C-BE32-E72D297353CC}">
                  <c16:uniqueId val="{000006D1-2447-4186-A191-67B568E7B8BE}"/>
                </c:ext>
              </c:extLst>
            </c:dLbl>
            <c:dLbl>
              <c:idx val="1746"/>
              <c:delete val="1"/>
              <c:extLst>
                <c:ext xmlns:c15="http://schemas.microsoft.com/office/drawing/2012/chart" uri="{CE6537A1-D6FC-4f65-9D91-7224C49458BB}"/>
                <c:ext xmlns:c16="http://schemas.microsoft.com/office/drawing/2014/chart" uri="{C3380CC4-5D6E-409C-BE32-E72D297353CC}">
                  <c16:uniqueId val="{000006D2-2447-4186-A191-67B568E7B8BE}"/>
                </c:ext>
              </c:extLst>
            </c:dLbl>
            <c:dLbl>
              <c:idx val="1747"/>
              <c:delete val="1"/>
              <c:extLst>
                <c:ext xmlns:c15="http://schemas.microsoft.com/office/drawing/2012/chart" uri="{CE6537A1-D6FC-4f65-9D91-7224C49458BB}"/>
                <c:ext xmlns:c16="http://schemas.microsoft.com/office/drawing/2014/chart" uri="{C3380CC4-5D6E-409C-BE32-E72D297353CC}">
                  <c16:uniqueId val="{000006D3-2447-4186-A191-67B568E7B8BE}"/>
                </c:ext>
              </c:extLst>
            </c:dLbl>
            <c:dLbl>
              <c:idx val="1748"/>
              <c:delete val="1"/>
              <c:extLst>
                <c:ext xmlns:c15="http://schemas.microsoft.com/office/drawing/2012/chart" uri="{CE6537A1-D6FC-4f65-9D91-7224C49458BB}"/>
                <c:ext xmlns:c16="http://schemas.microsoft.com/office/drawing/2014/chart" uri="{C3380CC4-5D6E-409C-BE32-E72D297353CC}">
                  <c16:uniqueId val="{000006D4-2447-4186-A191-67B568E7B8BE}"/>
                </c:ext>
              </c:extLst>
            </c:dLbl>
            <c:dLbl>
              <c:idx val="1749"/>
              <c:delete val="1"/>
              <c:extLst>
                <c:ext xmlns:c15="http://schemas.microsoft.com/office/drawing/2012/chart" uri="{CE6537A1-D6FC-4f65-9D91-7224C49458BB}"/>
                <c:ext xmlns:c16="http://schemas.microsoft.com/office/drawing/2014/chart" uri="{C3380CC4-5D6E-409C-BE32-E72D297353CC}">
                  <c16:uniqueId val="{000006D5-2447-4186-A191-67B568E7B8BE}"/>
                </c:ext>
              </c:extLst>
            </c:dLbl>
            <c:dLbl>
              <c:idx val="1750"/>
              <c:delete val="1"/>
              <c:extLst>
                <c:ext xmlns:c15="http://schemas.microsoft.com/office/drawing/2012/chart" uri="{CE6537A1-D6FC-4f65-9D91-7224C49458BB}"/>
                <c:ext xmlns:c16="http://schemas.microsoft.com/office/drawing/2014/chart" uri="{C3380CC4-5D6E-409C-BE32-E72D297353CC}">
                  <c16:uniqueId val="{000006D6-2447-4186-A191-67B568E7B8BE}"/>
                </c:ext>
              </c:extLst>
            </c:dLbl>
            <c:dLbl>
              <c:idx val="1751"/>
              <c:delete val="1"/>
              <c:extLst>
                <c:ext xmlns:c15="http://schemas.microsoft.com/office/drawing/2012/chart" uri="{CE6537A1-D6FC-4f65-9D91-7224C49458BB}"/>
                <c:ext xmlns:c16="http://schemas.microsoft.com/office/drawing/2014/chart" uri="{C3380CC4-5D6E-409C-BE32-E72D297353CC}">
                  <c16:uniqueId val="{000006D7-2447-4186-A191-67B568E7B8BE}"/>
                </c:ext>
              </c:extLst>
            </c:dLbl>
            <c:dLbl>
              <c:idx val="1752"/>
              <c:delete val="1"/>
              <c:extLst>
                <c:ext xmlns:c15="http://schemas.microsoft.com/office/drawing/2012/chart" uri="{CE6537A1-D6FC-4f65-9D91-7224C49458BB}"/>
                <c:ext xmlns:c16="http://schemas.microsoft.com/office/drawing/2014/chart" uri="{C3380CC4-5D6E-409C-BE32-E72D297353CC}">
                  <c16:uniqueId val="{000006D8-2447-4186-A191-67B568E7B8BE}"/>
                </c:ext>
              </c:extLst>
            </c:dLbl>
            <c:dLbl>
              <c:idx val="1753"/>
              <c:delete val="1"/>
              <c:extLst>
                <c:ext xmlns:c15="http://schemas.microsoft.com/office/drawing/2012/chart" uri="{CE6537A1-D6FC-4f65-9D91-7224C49458BB}"/>
                <c:ext xmlns:c16="http://schemas.microsoft.com/office/drawing/2014/chart" uri="{C3380CC4-5D6E-409C-BE32-E72D297353CC}">
                  <c16:uniqueId val="{000006D9-2447-4186-A191-67B568E7B8BE}"/>
                </c:ext>
              </c:extLst>
            </c:dLbl>
            <c:dLbl>
              <c:idx val="1754"/>
              <c:delete val="1"/>
              <c:extLst>
                <c:ext xmlns:c15="http://schemas.microsoft.com/office/drawing/2012/chart" uri="{CE6537A1-D6FC-4f65-9D91-7224C49458BB}"/>
                <c:ext xmlns:c16="http://schemas.microsoft.com/office/drawing/2014/chart" uri="{C3380CC4-5D6E-409C-BE32-E72D297353CC}">
                  <c16:uniqueId val="{000006DA-2447-4186-A191-67B568E7B8BE}"/>
                </c:ext>
              </c:extLst>
            </c:dLbl>
            <c:dLbl>
              <c:idx val="1755"/>
              <c:delete val="1"/>
              <c:extLst>
                <c:ext xmlns:c15="http://schemas.microsoft.com/office/drawing/2012/chart" uri="{CE6537A1-D6FC-4f65-9D91-7224C49458BB}"/>
                <c:ext xmlns:c16="http://schemas.microsoft.com/office/drawing/2014/chart" uri="{C3380CC4-5D6E-409C-BE32-E72D297353CC}">
                  <c16:uniqueId val="{000006DB-2447-4186-A191-67B568E7B8BE}"/>
                </c:ext>
              </c:extLst>
            </c:dLbl>
            <c:dLbl>
              <c:idx val="1756"/>
              <c:delete val="1"/>
              <c:extLst>
                <c:ext xmlns:c15="http://schemas.microsoft.com/office/drawing/2012/chart" uri="{CE6537A1-D6FC-4f65-9D91-7224C49458BB}"/>
                <c:ext xmlns:c16="http://schemas.microsoft.com/office/drawing/2014/chart" uri="{C3380CC4-5D6E-409C-BE32-E72D297353CC}">
                  <c16:uniqueId val="{000006DC-2447-4186-A191-67B568E7B8BE}"/>
                </c:ext>
              </c:extLst>
            </c:dLbl>
            <c:dLbl>
              <c:idx val="1757"/>
              <c:delete val="1"/>
              <c:extLst>
                <c:ext xmlns:c15="http://schemas.microsoft.com/office/drawing/2012/chart" uri="{CE6537A1-D6FC-4f65-9D91-7224C49458BB}"/>
                <c:ext xmlns:c16="http://schemas.microsoft.com/office/drawing/2014/chart" uri="{C3380CC4-5D6E-409C-BE32-E72D297353CC}">
                  <c16:uniqueId val="{000006DD-2447-4186-A191-67B568E7B8BE}"/>
                </c:ext>
              </c:extLst>
            </c:dLbl>
            <c:dLbl>
              <c:idx val="1758"/>
              <c:delete val="1"/>
              <c:extLst>
                <c:ext xmlns:c15="http://schemas.microsoft.com/office/drawing/2012/chart" uri="{CE6537A1-D6FC-4f65-9D91-7224C49458BB}"/>
                <c:ext xmlns:c16="http://schemas.microsoft.com/office/drawing/2014/chart" uri="{C3380CC4-5D6E-409C-BE32-E72D297353CC}">
                  <c16:uniqueId val="{000006DE-2447-4186-A191-67B568E7B8BE}"/>
                </c:ext>
              </c:extLst>
            </c:dLbl>
            <c:dLbl>
              <c:idx val="1759"/>
              <c:delete val="1"/>
              <c:extLst>
                <c:ext xmlns:c15="http://schemas.microsoft.com/office/drawing/2012/chart" uri="{CE6537A1-D6FC-4f65-9D91-7224C49458BB}"/>
                <c:ext xmlns:c16="http://schemas.microsoft.com/office/drawing/2014/chart" uri="{C3380CC4-5D6E-409C-BE32-E72D297353CC}">
                  <c16:uniqueId val="{000006DF-2447-4186-A191-67B568E7B8BE}"/>
                </c:ext>
              </c:extLst>
            </c:dLbl>
            <c:dLbl>
              <c:idx val="1760"/>
              <c:delete val="1"/>
              <c:extLst>
                <c:ext xmlns:c15="http://schemas.microsoft.com/office/drawing/2012/chart" uri="{CE6537A1-D6FC-4f65-9D91-7224C49458BB}"/>
                <c:ext xmlns:c16="http://schemas.microsoft.com/office/drawing/2014/chart" uri="{C3380CC4-5D6E-409C-BE32-E72D297353CC}">
                  <c16:uniqueId val="{000006E0-2447-4186-A191-67B568E7B8BE}"/>
                </c:ext>
              </c:extLst>
            </c:dLbl>
            <c:dLbl>
              <c:idx val="1761"/>
              <c:delete val="1"/>
              <c:extLst>
                <c:ext xmlns:c15="http://schemas.microsoft.com/office/drawing/2012/chart" uri="{CE6537A1-D6FC-4f65-9D91-7224C49458BB}"/>
                <c:ext xmlns:c16="http://schemas.microsoft.com/office/drawing/2014/chart" uri="{C3380CC4-5D6E-409C-BE32-E72D297353CC}">
                  <c16:uniqueId val="{000006E1-2447-4186-A191-67B568E7B8BE}"/>
                </c:ext>
              </c:extLst>
            </c:dLbl>
            <c:dLbl>
              <c:idx val="1762"/>
              <c:delete val="1"/>
              <c:extLst>
                <c:ext xmlns:c15="http://schemas.microsoft.com/office/drawing/2012/chart" uri="{CE6537A1-D6FC-4f65-9D91-7224C49458BB}"/>
                <c:ext xmlns:c16="http://schemas.microsoft.com/office/drawing/2014/chart" uri="{C3380CC4-5D6E-409C-BE32-E72D297353CC}">
                  <c16:uniqueId val="{000006E2-2447-4186-A191-67B568E7B8BE}"/>
                </c:ext>
              </c:extLst>
            </c:dLbl>
            <c:dLbl>
              <c:idx val="1763"/>
              <c:delete val="1"/>
              <c:extLst>
                <c:ext xmlns:c15="http://schemas.microsoft.com/office/drawing/2012/chart" uri="{CE6537A1-D6FC-4f65-9D91-7224C49458BB}"/>
                <c:ext xmlns:c16="http://schemas.microsoft.com/office/drawing/2014/chart" uri="{C3380CC4-5D6E-409C-BE32-E72D297353CC}">
                  <c16:uniqueId val="{000006E3-2447-4186-A191-67B568E7B8BE}"/>
                </c:ext>
              </c:extLst>
            </c:dLbl>
            <c:dLbl>
              <c:idx val="1764"/>
              <c:delete val="1"/>
              <c:extLst>
                <c:ext xmlns:c15="http://schemas.microsoft.com/office/drawing/2012/chart" uri="{CE6537A1-D6FC-4f65-9D91-7224C49458BB}"/>
                <c:ext xmlns:c16="http://schemas.microsoft.com/office/drawing/2014/chart" uri="{C3380CC4-5D6E-409C-BE32-E72D297353CC}">
                  <c16:uniqueId val="{000006E4-2447-4186-A191-67B568E7B8BE}"/>
                </c:ext>
              </c:extLst>
            </c:dLbl>
            <c:dLbl>
              <c:idx val="1765"/>
              <c:delete val="1"/>
              <c:extLst>
                <c:ext xmlns:c15="http://schemas.microsoft.com/office/drawing/2012/chart" uri="{CE6537A1-D6FC-4f65-9D91-7224C49458BB}"/>
                <c:ext xmlns:c16="http://schemas.microsoft.com/office/drawing/2014/chart" uri="{C3380CC4-5D6E-409C-BE32-E72D297353CC}">
                  <c16:uniqueId val="{000006E5-2447-4186-A191-67B568E7B8BE}"/>
                </c:ext>
              </c:extLst>
            </c:dLbl>
            <c:dLbl>
              <c:idx val="1766"/>
              <c:delete val="1"/>
              <c:extLst>
                <c:ext xmlns:c15="http://schemas.microsoft.com/office/drawing/2012/chart" uri="{CE6537A1-D6FC-4f65-9D91-7224C49458BB}"/>
                <c:ext xmlns:c16="http://schemas.microsoft.com/office/drawing/2014/chart" uri="{C3380CC4-5D6E-409C-BE32-E72D297353CC}">
                  <c16:uniqueId val="{000006E6-2447-4186-A191-67B568E7B8BE}"/>
                </c:ext>
              </c:extLst>
            </c:dLbl>
            <c:dLbl>
              <c:idx val="1767"/>
              <c:delete val="1"/>
              <c:extLst>
                <c:ext xmlns:c15="http://schemas.microsoft.com/office/drawing/2012/chart" uri="{CE6537A1-D6FC-4f65-9D91-7224C49458BB}"/>
                <c:ext xmlns:c16="http://schemas.microsoft.com/office/drawing/2014/chart" uri="{C3380CC4-5D6E-409C-BE32-E72D297353CC}">
                  <c16:uniqueId val="{000006E7-2447-4186-A191-67B568E7B8BE}"/>
                </c:ext>
              </c:extLst>
            </c:dLbl>
            <c:dLbl>
              <c:idx val="1768"/>
              <c:delete val="1"/>
              <c:extLst>
                <c:ext xmlns:c15="http://schemas.microsoft.com/office/drawing/2012/chart" uri="{CE6537A1-D6FC-4f65-9D91-7224C49458BB}"/>
                <c:ext xmlns:c16="http://schemas.microsoft.com/office/drawing/2014/chart" uri="{C3380CC4-5D6E-409C-BE32-E72D297353CC}">
                  <c16:uniqueId val="{000006E8-2447-4186-A191-67B568E7B8BE}"/>
                </c:ext>
              </c:extLst>
            </c:dLbl>
            <c:dLbl>
              <c:idx val="1769"/>
              <c:delete val="1"/>
              <c:extLst>
                <c:ext xmlns:c15="http://schemas.microsoft.com/office/drawing/2012/chart" uri="{CE6537A1-D6FC-4f65-9D91-7224C49458BB}"/>
                <c:ext xmlns:c16="http://schemas.microsoft.com/office/drawing/2014/chart" uri="{C3380CC4-5D6E-409C-BE32-E72D297353CC}">
                  <c16:uniqueId val="{000006E9-2447-4186-A191-67B568E7B8BE}"/>
                </c:ext>
              </c:extLst>
            </c:dLbl>
            <c:dLbl>
              <c:idx val="1770"/>
              <c:delete val="1"/>
              <c:extLst>
                <c:ext xmlns:c15="http://schemas.microsoft.com/office/drawing/2012/chart" uri="{CE6537A1-D6FC-4f65-9D91-7224C49458BB}"/>
                <c:ext xmlns:c16="http://schemas.microsoft.com/office/drawing/2014/chart" uri="{C3380CC4-5D6E-409C-BE32-E72D297353CC}">
                  <c16:uniqueId val="{000006EA-2447-4186-A191-67B568E7B8BE}"/>
                </c:ext>
              </c:extLst>
            </c:dLbl>
            <c:dLbl>
              <c:idx val="1771"/>
              <c:delete val="1"/>
              <c:extLst>
                <c:ext xmlns:c15="http://schemas.microsoft.com/office/drawing/2012/chart" uri="{CE6537A1-D6FC-4f65-9D91-7224C49458BB}"/>
                <c:ext xmlns:c16="http://schemas.microsoft.com/office/drawing/2014/chart" uri="{C3380CC4-5D6E-409C-BE32-E72D297353CC}">
                  <c16:uniqueId val="{000006EB-2447-4186-A191-67B568E7B8BE}"/>
                </c:ext>
              </c:extLst>
            </c:dLbl>
            <c:dLbl>
              <c:idx val="1772"/>
              <c:delete val="1"/>
              <c:extLst>
                <c:ext xmlns:c15="http://schemas.microsoft.com/office/drawing/2012/chart" uri="{CE6537A1-D6FC-4f65-9D91-7224C49458BB}"/>
                <c:ext xmlns:c16="http://schemas.microsoft.com/office/drawing/2014/chart" uri="{C3380CC4-5D6E-409C-BE32-E72D297353CC}">
                  <c16:uniqueId val="{000006EC-2447-4186-A191-67B568E7B8BE}"/>
                </c:ext>
              </c:extLst>
            </c:dLbl>
            <c:dLbl>
              <c:idx val="1773"/>
              <c:delete val="1"/>
              <c:extLst>
                <c:ext xmlns:c15="http://schemas.microsoft.com/office/drawing/2012/chart" uri="{CE6537A1-D6FC-4f65-9D91-7224C49458BB}"/>
                <c:ext xmlns:c16="http://schemas.microsoft.com/office/drawing/2014/chart" uri="{C3380CC4-5D6E-409C-BE32-E72D297353CC}">
                  <c16:uniqueId val="{000006ED-2447-4186-A191-67B568E7B8BE}"/>
                </c:ext>
              </c:extLst>
            </c:dLbl>
            <c:dLbl>
              <c:idx val="1774"/>
              <c:delete val="1"/>
              <c:extLst>
                <c:ext xmlns:c15="http://schemas.microsoft.com/office/drawing/2012/chart" uri="{CE6537A1-D6FC-4f65-9D91-7224C49458BB}"/>
                <c:ext xmlns:c16="http://schemas.microsoft.com/office/drawing/2014/chart" uri="{C3380CC4-5D6E-409C-BE32-E72D297353CC}">
                  <c16:uniqueId val="{000006EE-2447-4186-A191-67B568E7B8BE}"/>
                </c:ext>
              </c:extLst>
            </c:dLbl>
            <c:dLbl>
              <c:idx val="1775"/>
              <c:delete val="1"/>
              <c:extLst>
                <c:ext xmlns:c15="http://schemas.microsoft.com/office/drawing/2012/chart" uri="{CE6537A1-D6FC-4f65-9D91-7224C49458BB}"/>
                <c:ext xmlns:c16="http://schemas.microsoft.com/office/drawing/2014/chart" uri="{C3380CC4-5D6E-409C-BE32-E72D297353CC}">
                  <c16:uniqueId val="{000006EF-2447-4186-A191-67B568E7B8BE}"/>
                </c:ext>
              </c:extLst>
            </c:dLbl>
            <c:dLbl>
              <c:idx val="1776"/>
              <c:delete val="1"/>
              <c:extLst>
                <c:ext xmlns:c15="http://schemas.microsoft.com/office/drawing/2012/chart" uri="{CE6537A1-D6FC-4f65-9D91-7224C49458BB}"/>
                <c:ext xmlns:c16="http://schemas.microsoft.com/office/drawing/2014/chart" uri="{C3380CC4-5D6E-409C-BE32-E72D297353CC}">
                  <c16:uniqueId val="{000006F0-2447-4186-A191-67B568E7B8BE}"/>
                </c:ext>
              </c:extLst>
            </c:dLbl>
            <c:dLbl>
              <c:idx val="1777"/>
              <c:delete val="1"/>
              <c:extLst>
                <c:ext xmlns:c15="http://schemas.microsoft.com/office/drawing/2012/chart" uri="{CE6537A1-D6FC-4f65-9D91-7224C49458BB}"/>
                <c:ext xmlns:c16="http://schemas.microsoft.com/office/drawing/2014/chart" uri="{C3380CC4-5D6E-409C-BE32-E72D297353CC}">
                  <c16:uniqueId val="{000006F1-2447-4186-A191-67B568E7B8BE}"/>
                </c:ext>
              </c:extLst>
            </c:dLbl>
            <c:dLbl>
              <c:idx val="1778"/>
              <c:delete val="1"/>
              <c:extLst>
                <c:ext xmlns:c15="http://schemas.microsoft.com/office/drawing/2012/chart" uri="{CE6537A1-D6FC-4f65-9D91-7224C49458BB}"/>
                <c:ext xmlns:c16="http://schemas.microsoft.com/office/drawing/2014/chart" uri="{C3380CC4-5D6E-409C-BE32-E72D297353CC}">
                  <c16:uniqueId val="{000006F2-2447-4186-A191-67B568E7B8BE}"/>
                </c:ext>
              </c:extLst>
            </c:dLbl>
            <c:dLbl>
              <c:idx val="1779"/>
              <c:delete val="1"/>
              <c:extLst>
                <c:ext xmlns:c15="http://schemas.microsoft.com/office/drawing/2012/chart" uri="{CE6537A1-D6FC-4f65-9D91-7224C49458BB}"/>
                <c:ext xmlns:c16="http://schemas.microsoft.com/office/drawing/2014/chart" uri="{C3380CC4-5D6E-409C-BE32-E72D297353CC}">
                  <c16:uniqueId val="{000006F3-2447-4186-A191-67B568E7B8BE}"/>
                </c:ext>
              </c:extLst>
            </c:dLbl>
            <c:dLbl>
              <c:idx val="1780"/>
              <c:delete val="1"/>
              <c:extLst>
                <c:ext xmlns:c15="http://schemas.microsoft.com/office/drawing/2012/chart" uri="{CE6537A1-D6FC-4f65-9D91-7224C49458BB}"/>
                <c:ext xmlns:c16="http://schemas.microsoft.com/office/drawing/2014/chart" uri="{C3380CC4-5D6E-409C-BE32-E72D297353CC}">
                  <c16:uniqueId val="{000006F4-2447-4186-A191-67B568E7B8BE}"/>
                </c:ext>
              </c:extLst>
            </c:dLbl>
            <c:dLbl>
              <c:idx val="1781"/>
              <c:delete val="1"/>
              <c:extLst>
                <c:ext xmlns:c15="http://schemas.microsoft.com/office/drawing/2012/chart" uri="{CE6537A1-D6FC-4f65-9D91-7224C49458BB}"/>
                <c:ext xmlns:c16="http://schemas.microsoft.com/office/drawing/2014/chart" uri="{C3380CC4-5D6E-409C-BE32-E72D297353CC}">
                  <c16:uniqueId val="{000006F5-2447-4186-A191-67B568E7B8BE}"/>
                </c:ext>
              </c:extLst>
            </c:dLbl>
            <c:dLbl>
              <c:idx val="1782"/>
              <c:delete val="1"/>
              <c:extLst>
                <c:ext xmlns:c15="http://schemas.microsoft.com/office/drawing/2012/chart" uri="{CE6537A1-D6FC-4f65-9D91-7224C49458BB}"/>
                <c:ext xmlns:c16="http://schemas.microsoft.com/office/drawing/2014/chart" uri="{C3380CC4-5D6E-409C-BE32-E72D297353CC}">
                  <c16:uniqueId val="{000006F6-2447-4186-A191-67B568E7B8BE}"/>
                </c:ext>
              </c:extLst>
            </c:dLbl>
            <c:dLbl>
              <c:idx val="1783"/>
              <c:delete val="1"/>
              <c:extLst>
                <c:ext xmlns:c15="http://schemas.microsoft.com/office/drawing/2012/chart" uri="{CE6537A1-D6FC-4f65-9D91-7224C49458BB}"/>
                <c:ext xmlns:c16="http://schemas.microsoft.com/office/drawing/2014/chart" uri="{C3380CC4-5D6E-409C-BE32-E72D297353CC}">
                  <c16:uniqueId val="{000006F7-2447-4186-A191-67B568E7B8BE}"/>
                </c:ext>
              </c:extLst>
            </c:dLbl>
            <c:dLbl>
              <c:idx val="1784"/>
              <c:delete val="1"/>
              <c:extLst>
                <c:ext xmlns:c15="http://schemas.microsoft.com/office/drawing/2012/chart" uri="{CE6537A1-D6FC-4f65-9D91-7224C49458BB}"/>
                <c:ext xmlns:c16="http://schemas.microsoft.com/office/drawing/2014/chart" uri="{C3380CC4-5D6E-409C-BE32-E72D297353CC}">
                  <c16:uniqueId val="{000006F8-2447-4186-A191-67B568E7B8BE}"/>
                </c:ext>
              </c:extLst>
            </c:dLbl>
            <c:dLbl>
              <c:idx val="1785"/>
              <c:delete val="1"/>
              <c:extLst>
                <c:ext xmlns:c15="http://schemas.microsoft.com/office/drawing/2012/chart" uri="{CE6537A1-D6FC-4f65-9D91-7224C49458BB}"/>
                <c:ext xmlns:c16="http://schemas.microsoft.com/office/drawing/2014/chart" uri="{C3380CC4-5D6E-409C-BE32-E72D297353CC}">
                  <c16:uniqueId val="{000006F9-2447-4186-A191-67B568E7B8BE}"/>
                </c:ext>
              </c:extLst>
            </c:dLbl>
            <c:dLbl>
              <c:idx val="1786"/>
              <c:delete val="1"/>
              <c:extLst>
                <c:ext xmlns:c15="http://schemas.microsoft.com/office/drawing/2012/chart" uri="{CE6537A1-D6FC-4f65-9D91-7224C49458BB}"/>
                <c:ext xmlns:c16="http://schemas.microsoft.com/office/drawing/2014/chart" uri="{C3380CC4-5D6E-409C-BE32-E72D297353CC}">
                  <c16:uniqueId val="{000006FA-2447-4186-A191-67B568E7B8BE}"/>
                </c:ext>
              </c:extLst>
            </c:dLbl>
            <c:dLbl>
              <c:idx val="1787"/>
              <c:delete val="1"/>
              <c:extLst>
                <c:ext xmlns:c15="http://schemas.microsoft.com/office/drawing/2012/chart" uri="{CE6537A1-D6FC-4f65-9D91-7224C49458BB}"/>
                <c:ext xmlns:c16="http://schemas.microsoft.com/office/drawing/2014/chart" uri="{C3380CC4-5D6E-409C-BE32-E72D297353CC}">
                  <c16:uniqueId val="{000006FB-2447-4186-A191-67B568E7B8BE}"/>
                </c:ext>
              </c:extLst>
            </c:dLbl>
            <c:dLbl>
              <c:idx val="1788"/>
              <c:delete val="1"/>
              <c:extLst>
                <c:ext xmlns:c15="http://schemas.microsoft.com/office/drawing/2012/chart" uri="{CE6537A1-D6FC-4f65-9D91-7224C49458BB}"/>
                <c:ext xmlns:c16="http://schemas.microsoft.com/office/drawing/2014/chart" uri="{C3380CC4-5D6E-409C-BE32-E72D297353CC}">
                  <c16:uniqueId val="{000006FC-2447-4186-A191-67B568E7B8BE}"/>
                </c:ext>
              </c:extLst>
            </c:dLbl>
            <c:dLbl>
              <c:idx val="1789"/>
              <c:delete val="1"/>
              <c:extLst>
                <c:ext xmlns:c15="http://schemas.microsoft.com/office/drawing/2012/chart" uri="{CE6537A1-D6FC-4f65-9D91-7224C49458BB}"/>
                <c:ext xmlns:c16="http://schemas.microsoft.com/office/drawing/2014/chart" uri="{C3380CC4-5D6E-409C-BE32-E72D297353CC}">
                  <c16:uniqueId val="{000006FD-2447-4186-A191-67B568E7B8BE}"/>
                </c:ext>
              </c:extLst>
            </c:dLbl>
            <c:dLbl>
              <c:idx val="1790"/>
              <c:delete val="1"/>
              <c:extLst>
                <c:ext xmlns:c15="http://schemas.microsoft.com/office/drawing/2012/chart" uri="{CE6537A1-D6FC-4f65-9D91-7224C49458BB}"/>
                <c:ext xmlns:c16="http://schemas.microsoft.com/office/drawing/2014/chart" uri="{C3380CC4-5D6E-409C-BE32-E72D297353CC}">
                  <c16:uniqueId val="{000006FE-2447-4186-A191-67B568E7B8BE}"/>
                </c:ext>
              </c:extLst>
            </c:dLbl>
            <c:dLbl>
              <c:idx val="1791"/>
              <c:delete val="1"/>
              <c:extLst>
                <c:ext xmlns:c15="http://schemas.microsoft.com/office/drawing/2012/chart" uri="{CE6537A1-D6FC-4f65-9D91-7224C49458BB}"/>
                <c:ext xmlns:c16="http://schemas.microsoft.com/office/drawing/2014/chart" uri="{C3380CC4-5D6E-409C-BE32-E72D297353CC}">
                  <c16:uniqueId val="{000006FF-2447-4186-A191-67B568E7B8BE}"/>
                </c:ext>
              </c:extLst>
            </c:dLbl>
            <c:dLbl>
              <c:idx val="1792"/>
              <c:delete val="1"/>
              <c:extLst>
                <c:ext xmlns:c15="http://schemas.microsoft.com/office/drawing/2012/chart" uri="{CE6537A1-D6FC-4f65-9D91-7224C49458BB}"/>
                <c:ext xmlns:c16="http://schemas.microsoft.com/office/drawing/2014/chart" uri="{C3380CC4-5D6E-409C-BE32-E72D297353CC}">
                  <c16:uniqueId val="{00000700-2447-4186-A191-67B568E7B8BE}"/>
                </c:ext>
              </c:extLst>
            </c:dLbl>
            <c:dLbl>
              <c:idx val="1793"/>
              <c:delete val="1"/>
              <c:extLst>
                <c:ext xmlns:c15="http://schemas.microsoft.com/office/drawing/2012/chart" uri="{CE6537A1-D6FC-4f65-9D91-7224C49458BB}"/>
                <c:ext xmlns:c16="http://schemas.microsoft.com/office/drawing/2014/chart" uri="{C3380CC4-5D6E-409C-BE32-E72D297353CC}">
                  <c16:uniqueId val="{00000701-2447-4186-A191-67B568E7B8BE}"/>
                </c:ext>
              </c:extLst>
            </c:dLbl>
            <c:dLbl>
              <c:idx val="1794"/>
              <c:delete val="1"/>
              <c:extLst>
                <c:ext xmlns:c15="http://schemas.microsoft.com/office/drawing/2012/chart" uri="{CE6537A1-D6FC-4f65-9D91-7224C49458BB}"/>
                <c:ext xmlns:c16="http://schemas.microsoft.com/office/drawing/2014/chart" uri="{C3380CC4-5D6E-409C-BE32-E72D297353CC}">
                  <c16:uniqueId val="{00000702-2447-4186-A191-67B568E7B8BE}"/>
                </c:ext>
              </c:extLst>
            </c:dLbl>
            <c:dLbl>
              <c:idx val="1795"/>
              <c:delete val="1"/>
              <c:extLst>
                <c:ext xmlns:c15="http://schemas.microsoft.com/office/drawing/2012/chart" uri="{CE6537A1-D6FC-4f65-9D91-7224C49458BB}"/>
                <c:ext xmlns:c16="http://schemas.microsoft.com/office/drawing/2014/chart" uri="{C3380CC4-5D6E-409C-BE32-E72D297353CC}">
                  <c16:uniqueId val="{00000703-2447-4186-A191-67B568E7B8BE}"/>
                </c:ext>
              </c:extLst>
            </c:dLbl>
            <c:dLbl>
              <c:idx val="1796"/>
              <c:delete val="1"/>
              <c:extLst>
                <c:ext xmlns:c15="http://schemas.microsoft.com/office/drawing/2012/chart" uri="{CE6537A1-D6FC-4f65-9D91-7224C49458BB}"/>
                <c:ext xmlns:c16="http://schemas.microsoft.com/office/drawing/2014/chart" uri="{C3380CC4-5D6E-409C-BE32-E72D297353CC}">
                  <c16:uniqueId val="{00000704-2447-4186-A191-67B568E7B8BE}"/>
                </c:ext>
              </c:extLst>
            </c:dLbl>
            <c:dLbl>
              <c:idx val="1797"/>
              <c:delete val="1"/>
              <c:extLst>
                <c:ext xmlns:c15="http://schemas.microsoft.com/office/drawing/2012/chart" uri="{CE6537A1-D6FC-4f65-9D91-7224C49458BB}"/>
                <c:ext xmlns:c16="http://schemas.microsoft.com/office/drawing/2014/chart" uri="{C3380CC4-5D6E-409C-BE32-E72D297353CC}">
                  <c16:uniqueId val="{00000705-2447-4186-A191-67B568E7B8BE}"/>
                </c:ext>
              </c:extLst>
            </c:dLbl>
            <c:dLbl>
              <c:idx val="1798"/>
              <c:delete val="1"/>
              <c:extLst>
                <c:ext xmlns:c15="http://schemas.microsoft.com/office/drawing/2012/chart" uri="{CE6537A1-D6FC-4f65-9D91-7224C49458BB}"/>
                <c:ext xmlns:c16="http://schemas.microsoft.com/office/drawing/2014/chart" uri="{C3380CC4-5D6E-409C-BE32-E72D297353CC}">
                  <c16:uniqueId val="{00000706-2447-4186-A191-67B568E7B8BE}"/>
                </c:ext>
              </c:extLst>
            </c:dLbl>
            <c:dLbl>
              <c:idx val="1799"/>
              <c:delete val="1"/>
              <c:extLst>
                <c:ext xmlns:c15="http://schemas.microsoft.com/office/drawing/2012/chart" uri="{CE6537A1-D6FC-4f65-9D91-7224C49458BB}"/>
                <c:ext xmlns:c16="http://schemas.microsoft.com/office/drawing/2014/chart" uri="{C3380CC4-5D6E-409C-BE32-E72D297353CC}">
                  <c16:uniqueId val="{00000707-2447-4186-A191-67B568E7B8BE}"/>
                </c:ext>
              </c:extLst>
            </c:dLbl>
            <c:dLbl>
              <c:idx val="1800"/>
              <c:delete val="1"/>
              <c:extLst>
                <c:ext xmlns:c15="http://schemas.microsoft.com/office/drawing/2012/chart" uri="{CE6537A1-D6FC-4f65-9D91-7224C49458BB}"/>
                <c:ext xmlns:c16="http://schemas.microsoft.com/office/drawing/2014/chart" uri="{C3380CC4-5D6E-409C-BE32-E72D297353CC}">
                  <c16:uniqueId val="{00000708-2447-4186-A191-67B568E7B8BE}"/>
                </c:ext>
              </c:extLst>
            </c:dLbl>
            <c:dLbl>
              <c:idx val="1801"/>
              <c:delete val="1"/>
              <c:extLst>
                <c:ext xmlns:c15="http://schemas.microsoft.com/office/drawing/2012/chart" uri="{CE6537A1-D6FC-4f65-9D91-7224C49458BB}"/>
                <c:ext xmlns:c16="http://schemas.microsoft.com/office/drawing/2014/chart" uri="{C3380CC4-5D6E-409C-BE32-E72D297353CC}">
                  <c16:uniqueId val="{00000709-2447-4186-A191-67B568E7B8BE}"/>
                </c:ext>
              </c:extLst>
            </c:dLbl>
            <c:dLbl>
              <c:idx val="1802"/>
              <c:delete val="1"/>
              <c:extLst>
                <c:ext xmlns:c15="http://schemas.microsoft.com/office/drawing/2012/chart" uri="{CE6537A1-D6FC-4f65-9D91-7224C49458BB}"/>
                <c:ext xmlns:c16="http://schemas.microsoft.com/office/drawing/2014/chart" uri="{C3380CC4-5D6E-409C-BE32-E72D297353CC}">
                  <c16:uniqueId val="{0000070A-2447-4186-A191-67B568E7B8BE}"/>
                </c:ext>
              </c:extLst>
            </c:dLbl>
            <c:dLbl>
              <c:idx val="1803"/>
              <c:delete val="1"/>
              <c:extLst>
                <c:ext xmlns:c15="http://schemas.microsoft.com/office/drawing/2012/chart" uri="{CE6537A1-D6FC-4f65-9D91-7224C49458BB}"/>
                <c:ext xmlns:c16="http://schemas.microsoft.com/office/drawing/2014/chart" uri="{C3380CC4-5D6E-409C-BE32-E72D297353CC}">
                  <c16:uniqueId val="{0000070B-2447-4186-A191-67B568E7B8BE}"/>
                </c:ext>
              </c:extLst>
            </c:dLbl>
            <c:dLbl>
              <c:idx val="1804"/>
              <c:delete val="1"/>
              <c:extLst>
                <c:ext xmlns:c15="http://schemas.microsoft.com/office/drawing/2012/chart" uri="{CE6537A1-D6FC-4f65-9D91-7224C49458BB}"/>
                <c:ext xmlns:c16="http://schemas.microsoft.com/office/drawing/2014/chart" uri="{C3380CC4-5D6E-409C-BE32-E72D297353CC}">
                  <c16:uniqueId val="{0000070C-2447-4186-A191-67B568E7B8BE}"/>
                </c:ext>
              </c:extLst>
            </c:dLbl>
            <c:dLbl>
              <c:idx val="1805"/>
              <c:delete val="1"/>
              <c:extLst>
                <c:ext xmlns:c15="http://schemas.microsoft.com/office/drawing/2012/chart" uri="{CE6537A1-D6FC-4f65-9D91-7224C49458BB}"/>
                <c:ext xmlns:c16="http://schemas.microsoft.com/office/drawing/2014/chart" uri="{C3380CC4-5D6E-409C-BE32-E72D297353CC}">
                  <c16:uniqueId val="{0000070D-2447-4186-A191-67B568E7B8BE}"/>
                </c:ext>
              </c:extLst>
            </c:dLbl>
            <c:dLbl>
              <c:idx val="1806"/>
              <c:delete val="1"/>
              <c:extLst>
                <c:ext xmlns:c15="http://schemas.microsoft.com/office/drawing/2012/chart" uri="{CE6537A1-D6FC-4f65-9D91-7224C49458BB}"/>
                <c:ext xmlns:c16="http://schemas.microsoft.com/office/drawing/2014/chart" uri="{C3380CC4-5D6E-409C-BE32-E72D297353CC}">
                  <c16:uniqueId val="{0000070E-2447-4186-A191-67B568E7B8BE}"/>
                </c:ext>
              </c:extLst>
            </c:dLbl>
            <c:dLbl>
              <c:idx val="1807"/>
              <c:delete val="1"/>
              <c:extLst>
                <c:ext xmlns:c15="http://schemas.microsoft.com/office/drawing/2012/chart" uri="{CE6537A1-D6FC-4f65-9D91-7224C49458BB}"/>
                <c:ext xmlns:c16="http://schemas.microsoft.com/office/drawing/2014/chart" uri="{C3380CC4-5D6E-409C-BE32-E72D297353CC}">
                  <c16:uniqueId val="{0000070F-2447-4186-A191-67B568E7B8BE}"/>
                </c:ext>
              </c:extLst>
            </c:dLbl>
            <c:dLbl>
              <c:idx val="1808"/>
              <c:delete val="1"/>
              <c:extLst>
                <c:ext xmlns:c15="http://schemas.microsoft.com/office/drawing/2012/chart" uri="{CE6537A1-D6FC-4f65-9D91-7224C49458BB}"/>
                <c:ext xmlns:c16="http://schemas.microsoft.com/office/drawing/2014/chart" uri="{C3380CC4-5D6E-409C-BE32-E72D297353CC}">
                  <c16:uniqueId val="{00000710-2447-4186-A191-67B568E7B8BE}"/>
                </c:ext>
              </c:extLst>
            </c:dLbl>
            <c:dLbl>
              <c:idx val="1809"/>
              <c:delete val="1"/>
              <c:extLst>
                <c:ext xmlns:c15="http://schemas.microsoft.com/office/drawing/2012/chart" uri="{CE6537A1-D6FC-4f65-9D91-7224C49458BB}"/>
                <c:ext xmlns:c16="http://schemas.microsoft.com/office/drawing/2014/chart" uri="{C3380CC4-5D6E-409C-BE32-E72D297353CC}">
                  <c16:uniqueId val="{00000711-2447-4186-A191-67B568E7B8BE}"/>
                </c:ext>
              </c:extLst>
            </c:dLbl>
            <c:dLbl>
              <c:idx val="1810"/>
              <c:delete val="1"/>
              <c:extLst>
                <c:ext xmlns:c15="http://schemas.microsoft.com/office/drawing/2012/chart" uri="{CE6537A1-D6FC-4f65-9D91-7224C49458BB}"/>
                <c:ext xmlns:c16="http://schemas.microsoft.com/office/drawing/2014/chart" uri="{C3380CC4-5D6E-409C-BE32-E72D297353CC}">
                  <c16:uniqueId val="{00000712-2447-4186-A191-67B568E7B8BE}"/>
                </c:ext>
              </c:extLst>
            </c:dLbl>
            <c:dLbl>
              <c:idx val="1811"/>
              <c:delete val="1"/>
              <c:extLst>
                <c:ext xmlns:c15="http://schemas.microsoft.com/office/drawing/2012/chart" uri="{CE6537A1-D6FC-4f65-9D91-7224C49458BB}"/>
                <c:ext xmlns:c16="http://schemas.microsoft.com/office/drawing/2014/chart" uri="{C3380CC4-5D6E-409C-BE32-E72D297353CC}">
                  <c16:uniqueId val="{00000713-2447-4186-A191-67B568E7B8BE}"/>
                </c:ext>
              </c:extLst>
            </c:dLbl>
            <c:dLbl>
              <c:idx val="1812"/>
              <c:delete val="1"/>
              <c:extLst>
                <c:ext xmlns:c15="http://schemas.microsoft.com/office/drawing/2012/chart" uri="{CE6537A1-D6FC-4f65-9D91-7224C49458BB}"/>
                <c:ext xmlns:c16="http://schemas.microsoft.com/office/drawing/2014/chart" uri="{C3380CC4-5D6E-409C-BE32-E72D297353CC}">
                  <c16:uniqueId val="{00000714-2447-4186-A191-67B568E7B8BE}"/>
                </c:ext>
              </c:extLst>
            </c:dLbl>
            <c:dLbl>
              <c:idx val="1813"/>
              <c:delete val="1"/>
              <c:extLst>
                <c:ext xmlns:c15="http://schemas.microsoft.com/office/drawing/2012/chart" uri="{CE6537A1-D6FC-4f65-9D91-7224C49458BB}"/>
                <c:ext xmlns:c16="http://schemas.microsoft.com/office/drawing/2014/chart" uri="{C3380CC4-5D6E-409C-BE32-E72D297353CC}">
                  <c16:uniqueId val="{00000715-2447-4186-A191-67B568E7B8BE}"/>
                </c:ext>
              </c:extLst>
            </c:dLbl>
            <c:dLbl>
              <c:idx val="1814"/>
              <c:delete val="1"/>
              <c:extLst>
                <c:ext xmlns:c15="http://schemas.microsoft.com/office/drawing/2012/chart" uri="{CE6537A1-D6FC-4f65-9D91-7224C49458BB}"/>
                <c:ext xmlns:c16="http://schemas.microsoft.com/office/drawing/2014/chart" uri="{C3380CC4-5D6E-409C-BE32-E72D297353CC}">
                  <c16:uniqueId val="{00000716-2447-4186-A191-67B568E7B8BE}"/>
                </c:ext>
              </c:extLst>
            </c:dLbl>
            <c:dLbl>
              <c:idx val="1815"/>
              <c:delete val="1"/>
              <c:extLst>
                <c:ext xmlns:c15="http://schemas.microsoft.com/office/drawing/2012/chart" uri="{CE6537A1-D6FC-4f65-9D91-7224C49458BB}"/>
                <c:ext xmlns:c16="http://schemas.microsoft.com/office/drawing/2014/chart" uri="{C3380CC4-5D6E-409C-BE32-E72D297353CC}">
                  <c16:uniqueId val="{00000717-2447-4186-A191-67B568E7B8BE}"/>
                </c:ext>
              </c:extLst>
            </c:dLbl>
            <c:dLbl>
              <c:idx val="1816"/>
              <c:delete val="1"/>
              <c:extLst>
                <c:ext xmlns:c15="http://schemas.microsoft.com/office/drawing/2012/chart" uri="{CE6537A1-D6FC-4f65-9D91-7224C49458BB}"/>
                <c:ext xmlns:c16="http://schemas.microsoft.com/office/drawing/2014/chart" uri="{C3380CC4-5D6E-409C-BE32-E72D297353CC}">
                  <c16:uniqueId val="{00000718-2447-4186-A191-67B568E7B8BE}"/>
                </c:ext>
              </c:extLst>
            </c:dLbl>
            <c:dLbl>
              <c:idx val="1817"/>
              <c:delete val="1"/>
              <c:extLst>
                <c:ext xmlns:c15="http://schemas.microsoft.com/office/drawing/2012/chart" uri="{CE6537A1-D6FC-4f65-9D91-7224C49458BB}"/>
                <c:ext xmlns:c16="http://schemas.microsoft.com/office/drawing/2014/chart" uri="{C3380CC4-5D6E-409C-BE32-E72D297353CC}">
                  <c16:uniqueId val="{00000719-2447-4186-A191-67B568E7B8BE}"/>
                </c:ext>
              </c:extLst>
            </c:dLbl>
            <c:dLbl>
              <c:idx val="1818"/>
              <c:delete val="1"/>
              <c:extLst>
                <c:ext xmlns:c15="http://schemas.microsoft.com/office/drawing/2012/chart" uri="{CE6537A1-D6FC-4f65-9D91-7224C49458BB}"/>
                <c:ext xmlns:c16="http://schemas.microsoft.com/office/drawing/2014/chart" uri="{C3380CC4-5D6E-409C-BE32-E72D297353CC}">
                  <c16:uniqueId val="{0000071A-2447-4186-A191-67B568E7B8BE}"/>
                </c:ext>
              </c:extLst>
            </c:dLbl>
            <c:dLbl>
              <c:idx val="1819"/>
              <c:delete val="1"/>
              <c:extLst>
                <c:ext xmlns:c15="http://schemas.microsoft.com/office/drawing/2012/chart" uri="{CE6537A1-D6FC-4f65-9D91-7224C49458BB}"/>
                <c:ext xmlns:c16="http://schemas.microsoft.com/office/drawing/2014/chart" uri="{C3380CC4-5D6E-409C-BE32-E72D297353CC}">
                  <c16:uniqueId val="{0000071B-2447-4186-A191-67B568E7B8BE}"/>
                </c:ext>
              </c:extLst>
            </c:dLbl>
            <c:dLbl>
              <c:idx val="1820"/>
              <c:delete val="1"/>
              <c:extLst>
                <c:ext xmlns:c15="http://schemas.microsoft.com/office/drawing/2012/chart" uri="{CE6537A1-D6FC-4f65-9D91-7224C49458BB}"/>
                <c:ext xmlns:c16="http://schemas.microsoft.com/office/drawing/2014/chart" uri="{C3380CC4-5D6E-409C-BE32-E72D297353CC}">
                  <c16:uniqueId val="{0000071C-2447-4186-A191-67B568E7B8BE}"/>
                </c:ext>
              </c:extLst>
            </c:dLbl>
            <c:dLbl>
              <c:idx val="1821"/>
              <c:delete val="1"/>
              <c:extLst>
                <c:ext xmlns:c15="http://schemas.microsoft.com/office/drawing/2012/chart" uri="{CE6537A1-D6FC-4f65-9D91-7224C49458BB}"/>
                <c:ext xmlns:c16="http://schemas.microsoft.com/office/drawing/2014/chart" uri="{C3380CC4-5D6E-409C-BE32-E72D297353CC}">
                  <c16:uniqueId val="{0000071D-2447-4186-A191-67B568E7B8BE}"/>
                </c:ext>
              </c:extLst>
            </c:dLbl>
            <c:dLbl>
              <c:idx val="1822"/>
              <c:delete val="1"/>
              <c:extLst>
                <c:ext xmlns:c15="http://schemas.microsoft.com/office/drawing/2012/chart" uri="{CE6537A1-D6FC-4f65-9D91-7224C49458BB}"/>
                <c:ext xmlns:c16="http://schemas.microsoft.com/office/drawing/2014/chart" uri="{C3380CC4-5D6E-409C-BE32-E72D297353CC}">
                  <c16:uniqueId val="{0000071E-2447-4186-A191-67B568E7B8BE}"/>
                </c:ext>
              </c:extLst>
            </c:dLbl>
            <c:dLbl>
              <c:idx val="1823"/>
              <c:delete val="1"/>
              <c:extLst>
                <c:ext xmlns:c15="http://schemas.microsoft.com/office/drawing/2012/chart" uri="{CE6537A1-D6FC-4f65-9D91-7224C49458BB}"/>
                <c:ext xmlns:c16="http://schemas.microsoft.com/office/drawing/2014/chart" uri="{C3380CC4-5D6E-409C-BE32-E72D297353CC}">
                  <c16:uniqueId val="{0000071F-2447-4186-A191-67B568E7B8BE}"/>
                </c:ext>
              </c:extLst>
            </c:dLbl>
            <c:dLbl>
              <c:idx val="1824"/>
              <c:delete val="1"/>
              <c:extLst>
                <c:ext xmlns:c15="http://schemas.microsoft.com/office/drawing/2012/chart" uri="{CE6537A1-D6FC-4f65-9D91-7224C49458BB}"/>
                <c:ext xmlns:c16="http://schemas.microsoft.com/office/drawing/2014/chart" uri="{C3380CC4-5D6E-409C-BE32-E72D297353CC}">
                  <c16:uniqueId val="{00000720-2447-4186-A191-67B568E7B8BE}"/>
                </c:ext>
              </c:extLst>
            </c:dLbl>
            <c:dLbl>
              <c:idx val="1825"/>
              <c:delete val="1"/>
              <c:extLst>
                <c:ext xmlns:c15="http://schemas.microsoft.com/office/drawing/2012/chart" uri="{CE6537A1-D6FC-4f65-9D91-7224C49458BB}"/>
                <c:ext xmlns:c16="http://schemas.microsoft.com/office/drawing/2014/chart" uri="{C3380CC4-5D6E-409C-BE32-E72D297353CC}">
                  <c16:uniqueId val="{00000721-2447-4186-A191-67B568E7B8BE}"/>
                </c:ext>
              </c:extLst>
            </c:dLbl>
            <c:dLbl>
              <c:idx val="1826"/>
              <c:delete val="1"/>
              <c:extLst>
                <c:ext xmlns:c15="http://schemas.microsoft.com/office/drawing/2012/chart" uri="{CE6537A1-D6FC-4f65-9D91-7224C49458BB}"/>
                <c:ext xmlns:c16="http://schemas.microsoft.com/office/drawing/2014/chart" uri="{C3380CC4-5D6E-409C-BE32-E72D297353CC}">
                  <c16:uniqueId val="{00000722-2447-4186-A191-67B568E7B8BE}"/>
                </c:ext>
              </c:extLst>
            </c:dLbl>
            <c:dLbl>
              <c:idx val="1827"/>
              <c:delete val="1"/>
              <c:extLst>
                <c:ext xmlns:c15="http://schemas.microsoft.com/office/drawing/2012/chart" uri="{CE6537A1-D6FC-4f65-9D91-7224C49458BB}"/>
                <c:ext xmlns:c16="http://schemas.microsoft.com/office/drawing/2014/chart" uri="{C3380CC4-5D6E-409C-BE32-E72D297353CC}">
                  <c16:uniqueId val="{00000723-2447-4186-A191-67B568E7B8BE}"/>
                </c:ext>
              </c:extLst>
            </c:dLbl>
            <c:dLbl>
              <c:idx val="1828"/>
              <c:delete val="1"/>
              <c:extLst>
                <c:ext xmlns:c15="http://schemas.microsoft.com/office/drawing/2012/chart" uri="{CE6537A1-D6FC-4f65-9D91-7224C49458BB}"/>
                <c:ext xmlns:c16="http://schemas.microsoft.com/office/drawing/2014/chart" uri="{C3380CC4-5D6E-409C-BE32-E72D297353CC}">
                  <c16:uniqueId val="{00000724-2447-4186-A191-67B568E7B8BE}"/>
                </c:ext>
              </c:extLst>
            </c:dLbl>
            <c:dLbl>
              <c:idx val="1829"/>
              <c:delete val="1"/>
              <c:extLst>
                <c:ext xmlns:c15="http://schemas.microsoft.com/office/drawing/2012/chart" uri="{CE6537A1-D6FC-4f65-9D91-7224C49458BB}"/>
                <c:ext xmlns:c16="http://schemas.microsoft.com/office/drawing/2014/chart" uri="{C3380CC4-5D6E-409C-BE32-E72D297353CC}">
                  <c16:uniqueId val="{00000725-2447-4186-A191-67B568E7B8BE}"/>
                </c:ext>
              </c:extLst>
            </c:dLbl>
            <c:dLbl>
              <c:idx val="1830"/>
              <c:delete val="1"/>
              <c:extLst>
                <c:ext xmlns:c15="http://schemas.microsoft.com/office/drawing/2012/chart" uri="{CE6537A1-D6FC-4f65-9D91-7224C49458BB}"/>
                <c:ext xmlns:c16="http://schemas.microsoft.com/office/drawing/2014/chart" uri="{C3380CC4-5D6E-409C-BE32-E72D297353CC}">
                  <c16:uniqueId val="{00000726-2447-4186-A191-67B568E7B8BE}"/>
                </c:ext>
              </c:extLst>
            </c:dLbl>
            <c:dLbl>
              <c:idx val="1831"/>
              <c:delete val="1"/>
              <c:extLst>
                <c:ext xmlns:c15="http://schemas.microsoft.com/office/drawing/2012/chart" uri="{CE6537A1-D6FC-4f65-9D91-7224C49458BB}"/>
                <c:ext xmlns:c16="http://schemas.microsoft.com/office/drawing/2014/chart" uri="{C3380CC4-5D6E-409C-BE32-E72D297353CC}">
                  <c16:uniqueId val="{00000727-2447-4186-A191-67B568E7B8BE}"/>
                </c:ext>
              </c:extLst>
            </c:dLbl>
            <c:dLbl>
              <c:idx val="1832"/>
              <c:delete val="1"/>
              <c:extLst>
                <c:ext xmlns:c15="http://schemas.microsoft.com/office/drawing/2012/chart" uri="{CE6537A1-D6FC-4f65-9D91-7224C49458BB}"/>
                <c:ext xmlns:c16="http://schemas.microsoft.com/office/drawing/2014/chart" uri="{C3380CC4-5D6E-409C-BE32-E72D297353CC}">
                  <c16:uniqueId val="{00000728-2447-4186-A191-67B568E7B8BE}"/>
                </c:ext>
              </c:extLst>
            </c:dLbl>
            <c:dLbl>
              <c:idx val="1833"/>
              <c:delete val="1"/>
              <c:extLst>
                <c:ext xmlns:c15="http://schemas.microsoft.com/office/drawing/2012/chart" uri="{CE6537A1-D6FC-4f65-9D91-7224C49458BB}"/>
                <c:ext xmlns:c16="http://schemas.microsoft.com/office/drawing/2014/chart" uri="{C3380CC4-5D6E-409C-BE32-E72D297353CC}">
                  <c16:uniqueId val="{00000729-2447-4186-A191-67B568E7B8BE}"/>
                </c:ext>
              </c:extLst>
            </c:dLbl>
            <c:dLbl>
              <c:idx val="1834"/>
              <c:delete val="1"/>
              <c:extLst>
                <c:ext xmlns:c15="http://schemas.microsoft.com/office/drawing/2012/chart" uri="{CE6537A1-D6FC-4f65-9D91-7224C49458BB}"/>
                <c:ext xmlns:c16="http://schemas.microsoft.com/office/drawing/2014/chart" uri="{C3380CC4-5D6E-409C-BE32-E72D297353CC}">
                  <c16:uniqueId val="{0000072A-2447-4186-A191-67B568E7B8BE}"/>
                </c:ext>
              </c:extLst>
            </c:dLbl>
            <c:dLbl>
              <c:idx val="1835"/>
              <c:delete val="1"/>
              <c:extLst>
                <c:ext xmlns:c15="http://schemas.microsoft.com/office/drawing/2012/chart" uri="{CE6537A1-D6FC-4f65-9D91-7224C49458BB}"/>
                <c:ext xmlns:c16="http://schemas.microsoft.com/office/drawing/2014/chart" uri="{C3380CC4-5D6E-409C-BE32-E72D297353CC}">
                  <c16:uniqueId val="{0000072B-2447-4186-A191-67B568E7B8BE}"/>
                </c:ext>
              </c:extLst>
            </c:dLbl>
            <c:dLbl>
              <c:idx val="1836"/>
              <c:delete val="1"/>
              <c:extLst>
                <c:ext xmlns:c15="http://schemas.microsoft.com/office/drawing/2012/chart" uri="{CE6537A1-D6FC-4f65-9D91-7224C49458BB}"/>
                <c:ext xmlns:c16="http://schemas.microsoft.com/office/drawing/2014/chart" uri="{C3380CC4-5D6E-409C-BE32-E72D297353CC}">
                  <c16:uniqueId val="{0000072C-2447-4186-A191-67B568E7B8BE}"/>
                </c:ext>
              </c:extLst>
            </c:dLbl>
            <c:dLbl>
              <c:idx val="1837"/>
              <c:delete val="1"/>
              <c:extLst>
                <c:ext xmlns:c15="http://schemas.microsoft.com/office/drawing/2012/chart" uri="{CE6537A1-D6FC-4f65-9D91-7224C49458BB}"/>
                <c:ext xmlns:c16="http://schemas.microsoft.com/office/drawing/2014/chart" uri="{C3380CC4-5D6E-409C-BE32-E72D297353CC}">
                  <c16:uniqueId val="{0000072D-2447-4186-A191-67B568E7B8BE}"/>
                </c:ext>
              </c:extLst>
            </c:dLbl>
            <c:dLbl>
              <c:idx val="1838"/>
              <c:delete val="1"/>
              <c:extLst>
                <c:ext xmlns:c15="http://schemas.microsoft.com/office/drawing/2012/chart" uri="{CE6537A1-D6FC-4f65-9D91-7224C49458BB}"/>
                <c:ext xmlns:c16="http://schemas.microsoft.com/office/drawing/2014/chart" uri="{C3380CC4-5D6E-409C-BE32-E72D297353CC}">
                  <c16:uniqueId val="{0000072E-2447-4186-A191-67B568E7B8BE}"/>
                </c:ext>
              </c:extLst>
            </c:dLbl>
            <c:dLbl>
              <c:idx val="1839"/>
              <c:delete val="1"/>
              <c:extLst>
                <c:ext xmlns:c15="http://schemas.microsoft.com/office/drawing/2012/chart" uri="{CE6537A1-D6FC-4f65-9D91-7224C49458BB}"/>
                <c:ext xmlns:c16="http://schemas.microsoft.com/office/drawing/2014/chart" uri="{C3380CC4-5D6E-409C-BE32-E72D297353CC}">
                  <c16:uniqueId val="{0000072F-2447-4186-A191-67B568E7B8BE}"/>
                </c:ext>
              </c:extLst>
            </c:dLbl>
            <c:dLbl>
              <c:idx val="1840"/>
              <c:delete val="1"/>
              <c:extLst>
                <c:ext xmlns:c15="http://schemas.microsoft.com/office/drawing/2012/chart" uri="{CE6537A1-D6FC-4f65-9D91-7224C49458BB}"/>
                <c:ext xmlns:c16="http://schemas.microsoft.com/office/drawing/2014/chart" uri="{C3380CC4-5D6E-409C-BE32-E72D297353CC}">
                  <c16:uniqueId val="{00000730-2447-4186-A191-67B568E7B8BE}"/>
                </c:ext>
              </c:extLst>
            </c:dLbl>
            <c:dLbl>
              <c:idx val="1841"/>
              <c:delete val="1"/>
              <c:extLst>
                <c:ext xmlns:c15="http://schemas.microsoft.com/office/drawing/2012/chart" uri="{CE6537A1-D6FC-4f65-9D91-7224C49458BB}"/>
                <c:ext xmlns:c16="http://schemas.microsoft.com/office/drawing/2014/chart" uri="{C3380CC4-5D6E-409C-BE32-E72D297353CC}">
                  <c16:uniqueId val="{00000731-2447-4186-A191-67B568E7B8BE}"/>
                </c:ext>
              </c:extLst>
            </c:dLbl>
            <c:dLbl>
              <c:idx val="1842"/>
              <c:delete val="1"/>
              <c:extLst>
                <c:ext xmlns:c15="http://schemas.microsoft.com/office/drawing/2012/chart" uri="{CE6537A1-D6FC-4f65-9D91-7224C49458BB}"/>
                <c:ext xmlns:c16="http://schemas.microsoft.com/office/drawing/2014/chart" uri="{C3380CC4-5D6E-409C-BE32-E72D297353CC}">
                  <c16:uniqueId val="{00000732-2447-4186-A191-67B568E7B8BE}"/>
                </c:ext>
              </c:extLst>
            </c:dLbl>
            <c:dLbl>
              <c:idx val="1843"/>
              <c:delete val="1"/>
              <c:extLst>
                <c:ext xmlns:c15="http://schemas.microsoft.com/office/drawing/2012/chart" uri="{CE6537A1-D6FC-4f65-9D91-7224C49458BB}"/>
                <c:ext xmlns:c16="http://schemas.microsoft.com/office/drawing/2014/chart" uri="{C3380CC4-5D6E-409C-BE32-E72D297353CC}">
                  <c16:uniqueId val="{00000733-2447-4186-A191-67B568E7B8BE}"/>
                </c:ext>
              </c:extLst>
            </c:dLbl>
            <c:dLbl>
              <c:idx val="1844"/>
              <c:delete val="1"/>
              <c:extLst>
                <c:ext xmlns:c15="http://schemas.microsoft.com/office/drawing/2012/chart" uri="{CE6537A1-D6FC-4f65-9D91-7224C49458BB}"/>
                <c:ext xmlns:c16="http://schemas.microsoft.com/office/drawing/2014/chart" uri="{C3380CC4-5D6E-409C-BE32-E72D297353CC}">
                  <c16:uniqueId val="{00000734-2447-4186-A191-67B568E7B8BE}"/>
                </c:ext>
              </c:extLst>
            </c:dLbl>
            <c:dLbl>
              <c:idx val="1845"/>
              <c:delete val="1"/>
              <c:extLst>
                <c:ext xmlns:c15="http://schemas.microsoft.com/office/drawing/2012/chart" uri="{CE6537A1-D6FC-4f65-9D91-7224C49458BB}"/>
                <c:ext xmlns:c16="http://schemas.microsoft.com/office/drawing/2014/chart" uri="{C3380CC4-5D6E-409C-BE32-E72D297353CC}">
                  <c16:uniqueId val="{00000735-2447-4186-A191-67B568E7B8BE}"/>
                </c:ext>
              </c:extLst>
            </c:dLbl>
            <c:dLbl>
              <c:idx val="1846"/>
              <c:delete val="1"/>
              <c:extLst>
                <c:ext xmlns:c15="http://schemas.microsoft.com/office/drawing/2012/chart" uri="{CE6537A1-D6FC-4f65-9D91-7224C49458BB}"/>
                <c:ext xmlns:c16="http://schemas.microsoft.com/office/drawing/2014/chart" uri="{C3380CC4-5D6E-409C-BE32-E72D297353CC}">
                  <c16:uniqueId val="{00000736-2447-4186-A191-67B568E7B8BE}"/>
                </c:ext>
              </c:extLst>
            </c:dLbl>
            <c:dLbl>
              <c:idx val="1847"/>
              <c:delete val="1"/>
              <c:extLst>
                <c:ext xmlns:c15="http://schemas.microsoft.com/office/drawing/2012/chart" uri="{CE6537A1-D6FC-4f65-9D91-7224C49458BB}"/>
                <c:ext xmlns:c16="http://schemas.microsoft.com/office/drawing/2014/chart" uri="{C3380CC4-5D6E-409C-BE32-E72D297353CC}">
                  <c16:uniqueId val="{00000737-2447-4186-A191-67B568E7B8BE}"/>
                </c:ext>
              </c:extLst>
            </c:dLbl>
            <c:dLbl>
              <c:idx val="1848"/>
              <c:delete val="1"/>
              <c:extLst>
                <c:ext xmlns:c15="http://schemas.microsoft.com/office/drawing/2012/chart" uri="{CE6537A1-D6FC-4f65-9D91-7224C49458BB}"/>
                <c:ext xmlns:c16="http://schemas.microsoft.com/office/drawing/2014/chart" uri="{C3380CC4-5D6E-409C-BE32-E72D297353CC}">
                  <c16:uniqueId val="{00000738-2447-4186-A191-67B568E7B8BE}"/>
                </c:ext>
              </c:extLst>
            </c:dLbl>
            <c:dLbl>
              <c:idx val="1849"/>
              <c:delete val="1"/>
              <c:extLst>
                <c:ext xmlns:c15="http://schemas.microsoft.com/office/drawing/2012/chart" uri="{CE6537A1-D6FC-4f65-9D91-7224C49458BB}"/>
                <c:ext xmlns:c16="http://schemas.microsoft.com/office/drawing/2014/chart" uri="{C3380CC4-5D6E-409C-BE32-E72D297353CC}">
                  <c16:uniqueId val="{00000739-2447-4186-A191-67B568E7B8BE}"/>
                </c:ext>
              </c:extLst>
            </c:dLbl>
            <c:dLbl>
              <c:idx val="1850"/>
              <c:delete val="1"/>
              <c:extLst>
                <c:ext xmlns:c15="http://schemas.microsoft.com/office/drawing/2012/chart" uri="{CE6537A1-D6FC-4f65-9D91-7224C49458BB}"/>
                <c:ext xmlns:c16="http://schemas.microsoft.com/office/drawing/2014/chart" uri="{C3380CC4-5D6E-409C-BE32-E72D297353CC}">
                  <c16:uniqueId val="{0000073A-2447-4186-A191-67B568E7B8BE}"/>
                </c:ext>
              </c:extLst>
            </c:dLbl>
            <c:dLbl>
              <c:idx val="1851"/>
              <c:delete val="1"/>
              <c:extLst>
                <c:ext xmlns:c15="http://schemas.microsoft.com/office/drawing/2012/chart" uri="{CE6537A1-D6FC-4f65-9D91-7224C49458BB}"/>
                <c:ext xmlns:c16="http://schemas.microsoft.com/office/drawing/2014/chart" uri="{C3380CC4-5D6E-409C-BE32-E72D297353CC}">
                  <c16:uniqueId val="{0000073B-2447-4186-A191-67B568E7B8BE}"/>
                </c:ext>
              </c:extLst>
            </c:dLbl>
            <c:dLbl>
              <c:idx val="1852"/>
              <c:delete val="1"/>
              <c:extLst>
                <c:ext xmlns:c15="http://schemas.microsoft.com/office/drawing/2012/chart" uri="{CE6537A1-D6FC-4f65-9D91-7224C49458BB}"/>
                <c:ext xmlns:c16="http://schemas.microsoft.com/office/drawing/2014/chart" uri="{C3380CC4-5D6E-409C-BE32-E72D297353CC}">
                  <c16:uniqueId val="{0000073C-2447-4186-A191-67B568E7B8BE}"/>
                </c:ext>
              </c:extLst>
            </c:dLbl>
            <c:dLbl>
              <c:idx val="1853"/>
              <c:delete val="1"/>
              <c:extLst>
                <c:ext xmlns:c15="http://schemas.microsoft.com/office/drawing/2012/chart" uri="{CE6537A1-D6FC-4f65-9D91-7224C49458BB}"/>
                <c:ext xmlns:c16="http://schemas.microsoft.com/office/drawing/2014/chart" uri="{C3380CC4-5D6E-409C-BE32-E72D297353CC}">
                  <c16:uniqueId val="{0000073D-2447-4186-A191-67B568E7B8BE}"/>
                </c:ext>
              </c:extLst>
            </c:dLbl>
            <c:dLbl>
              <c:idx val="1854"/>
              <c:delete val="1"/>
              <c:extLst>
                <c:ext xmlns:c15="http://schemas.microsoft.com/office/drawing/2012/chart" uri="{CE6537A1-D6FC-4f65-9D91-7224C49458BB}"/>
                <c:ext xmlns:c16="http://schemas.microsoft.com/office/drawing/2014/chart" uri="{C3380CC4-5D6E-409C-BE32-E72D297353CC}">
                  <c16:uniqueId val="{0000073E-2447-4186-A191-67B568E7B8BE}"/>
                </c:ext>
              </c:extLst>
            </c:dLbl>
            <c:dLbl>
              <c:idx val="1855"/>
              <c:delete val="1"/>
              <c:extLst>
                <c:ext xmlns:c15="http://schemas.microsoft.com/office/drawing/2012/chart" uri="{CE6537A1-D6FC-4f65-9D91-7224C49458BB}"/>
                <c:ext xmlns:c16="http://schemas.microsoft.com/office/drawing/2014/chart" uri="{C3380CC4-5D6E-409C-BE32-E72D297353CC}">
                  <c16:uniqueId val="{0000073F-2447-4186-A191-67B568E7B8BE}"/>
                </c:ext>
              </c:extLst>
            </c:dLbl>
            <c:dLbl>
              <c:idx val="1856"/>
              <c:delete val="1"/>
              <c:extLst>
                <c:ext xmlns:c15="http://schemas.microsoft.com/office/drawing/2012/chart" uri="{CE6537A1-D6FC-4f65-9D91-7224C49458BB}"/>
                <c:ext xmlns:c16="http://schemas.microsoft.com/office/drawing/2014/chart" uri="{C3380CC4-5D6E-409C-BE32-E72D297353CC}">
                  <c16:uniqueId val="{00000740-2447-4186-A191-67B568E7B8BE}"/>
                </c:ext>
              </c:extLst>
            </c:dLbl>
            <c:dLbl>
              <c:idx val="1857"/>
              <c:delete val="1"/>
              <c:extLst>
                <c:ext xmlns:c15="http://schemas.microsoft.com/office/drawing/2012/chart" uri="{CE6537A1-D6FC-4f65-9D91-7224C49458BB}"/>
                <c:ext xmlns:c16="http://schemas.microsoft.com/office/drawing/2014/chart" uri="{C3380CC4-5D6E-409C-BE32-E72D297353CC}">
                  <c16:uniqueId val="{00000741-2447-4186-A191-67B568E7B8BE}"/>
                </c:ext>
              </c:extLst>
            </c:dLbl>
            <c:dLbl>
              <c:idx val="1858"/>
              <c:delete val="1"/>
              <c:extLst>
                <c:ext xmlns:c15="http://schemas.microsoft.com/office/drawing/2012/chart" uri="{CE6537A1-D6FC-4f65-9D91-7224C49458BB}"/>
                <c:ext xmlns:c16="http://schemas.microsoft.com/office/drawing/2014/chart" uri="{C3380CC4-5D6E-409C-BE32-E72D297353CC}">
                  <c16:uniqueId val="{00000742-2447-4186-A191-67B568E7B8BE}"/>
                </c:ext>
              </c:extLst>
            </c:dLbl>
            <c:dLbl>
              <c:idx val="1859"/>
              <c:delete val="1"/>
              <c:extLst>
                <c:ext xmlns:c15="http://schemas.microsoft.com/office/drawing/2012/chart" uri="{CE6537A1-D6FC-4f65-9D91-7224C49458BB}"/>
                <c:ext xmlns:c16="http://schemas.microsoft.com/office/drawing/2014/chart" uri="{C3380CC4-5D6E-409C-BE32-E72D297353CC}">
                  <c16:uniqueId val="{00000743-2447-4186-A191-67B568E7B8BE}"/>
                </c:ext>
              </c:extLst>
            </c:dLbl>
            <c:dLbl>
              <c:idx val="1860"/>
              <c:delete val="1"/>
              <c:extLst>
                <c:ext xmlns:c15="http://schemas.microsoft.com/office/drawing/2012/chart" uri="{CE6537A1-D6FC-4f65-9D91-7224C49458BB}"/>
                <c:ext xmlns:c16="http://schemas.microsoft.com/office/drawing/2014/chart" uri="{C3380CC4-5D6E-409C-BE32-E72D297353CC}">
                  <c16:uniqueId val="{00000744-2447-4186-A191-67B568E7B8BE}"/>
                </c:ext>
              </c:extLst>
            </c:dLbl>
            <c:dLbl>
              <c:idx val="1861"/>
              <c:delete val="1"/>
              <c:extLst>
                <c:ext xmlns:c15="http://schemas.microsoft.com/office/drawing/2012/chart" uri="{CE6537A1-D6FC-4f65-9D91-7224C49458BB}"/>
                <c:ext xmlns:c16="http://schemas.microsoft.com/office/drawing/2014/chart" uri="{C3380CC4-5D6E-409C-BE32-E72D297353CC}">
                  <c16:uniqueId val="{00000745-2447-4186-A191-67B568E7B8BE}"/>
                </c:ext>
              </c:extLst>
            </c:dLbl>
            <c:dLbl>
              <c:idx val="1862"/>
              <c:delete val="1"/>
              <c:extLst>
                <c:ext xmlns:c15="http://schemas.microsoft.com/office/drawing/2012/chart" uri="{CE6537A1-D6FC-4f65-9D91-7224C49458BB}"/>
                <c:ext xmlns:c16="http://schemas.microsoft.com/office/drawing/2014/chart" uri="{C3380CC4-5D6E-409C-BE32-E72D297353CC}">
                  <c16:uniqueId val="{00000746-2447-4186-A191-67B568E7B8BE}"/>
                </c:ext>
              </c:extLst>
            </c:dLbl>
            <c:dLbl>
              <c:idx val="1863"/>
              <c:delete val="1"/>
              <c:extLst>
                <c:ext xmlns:c15="http://schemas.microsoft.com/office/drawing/2012/chart" uri="{CE6537A1-D6FC-4f65-9D91-7224C49458BB}"/>
                <c:ext xmlns:c16="http://schemas.microsoft.com/office/drawing/2014/chart" uri="{C3380CC4-5D6E-409C-BE32-E72D297353CC}">
                  <c16:uniqueId val="{00000747-2447-4186-A191-67B568E7B8BE}"/>
                </c:ext>
              </c:extLst>
            </c:dLbl>
            <c:dLbl>
              <c:idx val="1864"/>
              <c:delete val="1"/>
              <c:extLst>
                <c:ext xmlns:c15="http://schemas.microsoft.com/office/drawing/2012/chart" uri="{CE6537A1-D6FC-4f65-9D91-7224C49458BB}"/>
                <c:ext xmlns:c16="http://schemas.microsoft.com/office/drawing/2014/chart" uri="{C3380CC4-5D6E-409C-BE32-E72D297353CC}">
                  <c16:uniqueId val="{00000748-2447-4186-A191-67B568E7B8BE}"/>
                </c:ext>
              </c:extLst>
            </c:dLbl>
            <c:dLbl>
              <c:idx val="1865"/>
              <c:delete val="1"/>
              <c:extLst>
                <c:ext xmlns:c15="http://schemas.microsoft.com/office/drawing/2012/chart" uri="{CE6537A1-D6FC-4f65-9D91-7224C49458BB}"/>
                <c:ext xmlns:c16="http://schemas.microsoft.com/office/drawing/2014/chart" uri="{C3380CC4-5D6E-409C-BE32-E72D297353CC}">
                  <c16:uniqueId val="{00000749-2447-4186-A191-67B568E7B8BE}"/>
                </c:ext>
              </c:extLst>
            </c:dLbl>
            <c:dLbl>
              <c:idx val="1866"/>
              <c:delete val="1"/>
              <c:extLst>
                <c:ext xmlns:c15="http://schemas.microsoft.com/office/drawing/2012/chart" uri="{CE6537A1-D6FC-4f65-9D91-7224C49458BB}"/>
                <c:ext xmlns:c16="http://schemas.microsoft.com/office/drawing/2014/chart" uri="{C3380CC4-5D6E-409C-BE32-E72D297353CC}">
                  <c16:uniqueId val="{0000074A-2447-4186-A191-67B568E7B8BE}"/>
                </c:ext>
              </c:extLst>
            </c:dLbl>
            <c:dLbl>
              <c:idx val="1867"/>
              <c:delete val="1"/>
              <c:extLst>
                <c:ext xmlns:c15="http://schemas.microsoft.com/office/drawing/2012/chart" uri="{CE6537A1-D6FC-4f65-9D91-7224C49458BB}"/>
                <c:ext xmlns:c16="http://schemas.microsoft.com/office/drawing/2014/chart" uri="{C3380CC4-5D6E-409C-BE32-E72D297353CC}">
                  <c16:uniqueId val="{0000074B-2447-4186-A191-67B568E7B8BE}"/>
                </c:ext>
              </c:extLst>
            </c:dLbl>
            <c:dLbl>
              <c:idx val="1868"/>
              <c:delete val="1"/>
              <c:extLst>
                <c:ext xmlns:c15="http://schemas.microsoft.com/office/drawing/2012/chart" uri="{CE6537A1-D6FC-4f65-9D91-7224C49458BB}"/>
                <c:ext xmlns:c16="http://schemas.microsoft.com/office/drawing/2014/chart" uri="{C3380CC4-5D6E-409C-BE32-E72D297353CC}">
                  <c16:uniqueId val="{0000074C-2447-4186-A191-67B568E7B8BE}"/>
                </c:ext>
              </c:extLst>
            </c:dLbl>
            <c:dLbl>
              <c:idx val="1869"/>
              <c:delete val="1"/>
              <c:extLst>
                <c:ext xmlns:c15="http://schemas.microsoft.com/office/drawing/2012/chart" uri="{CE6537A1-D6FC-4f65-9D91-7224C49458BB}"/>
                <c:ext xmlns:c16="http://schemas.microsoft.com/office/drawing/2014/chart" uri="{C3380CC4-5D6E-409C-BE32-E72D297353CC}">
                  <c16:uniqueId val="{0000074D-2447-4186-A191-67B568E7B8BE}"/>
                </c:ext>
              </c:extLst>
            </c:dLbl>
            <c:dLbl>
              <c:idx val="1870"/>
              <c:delete val="1"/>
              <c:extLst>
                <c:ext xmlns:c15="http://schemas.microsoft.com/office/drawing/2012/chart" uri="{CE6537A1-D6FC-4f65-9D91-7224C49458BB}"/>
                <c:ext xmlns:c16="http://schemas.microsoft.com/office/drawing/2014/chart" uri="{C3380CC4-5D6E-409C-BE32-E72D297353CC}">
                  <c16:uniqueId val="{0000074E-2447-4186-A191-67B568E7B8BE}"/>
                </c:ext>
              </c:extLst>
            </c:dLbl>
            <c:dLbl>
              <c:idx val="1871"/>
              <c:delete val="1"/>
              <c:extLst>
                <c:ext xmlns:c15="http://schemas.microsoft.com/office/drawing/2012/chart" uri="{CE6537A1-D6FC-4f65-9D91-7224C49458BB}"/>
                <c:ext xmlns:c16="http://schemas.microsoft.com/office/drawing/2014/chart" uri="{C3380CC4-5D6E-409C-BE32-E72D297353CC}">
                  <c16:uniqueId val="{0000074F-2447-4186-A191-67B568E7B8BE}"/>
                </c:ext>
              </c:extLst>
            </c:dLbl>
            <c:dLbl>
              <c:idx val="1872"/>
              <c:delete val="1"/>
              <c:extLst>
                <c:ext xmlns:c15="http://schemas.microsoft.com/office/drawing/2012/chart" uri="{CE6537A1-D6FC-4f65-9D91-7224C49458BB}"/>
                <c:ext xmlns:c16="http://schemas.microsoft.com/office/drawing/2014/chart" uri="{C3380CC4-5D6E-409C-BE32-E72D297353CC}">
                  <c16:uniqueId val="{00000750-2447-4186-A191-67B568E7B8BE}"/>
                </c:ext>
              </c:extLst>
            </c:dLbl>
            <c:dLbl>
              <c:idx val="1873"/>
              <c:delete val="1"/>
              <c:extLst>
                <c:ext xmlns:c15="http://schemas.microsoft.com/office/drawing/2012/chart" uri="{CE6537A1-D6FC-4f65-9D91-7224C49458BB}"/>
                <c:ext xmlns:c16="http://schemas.microsoft.com/office/drawing/2014/chart" uri="{C3380CC4-5D6E-409C-BE32-E72D297353CC}">
                  <c16:uniqueId val="{00000751-2447-4186-A191-67B568E7B8BE}"/>
                </c:ext>
              </c:extLst>
            </c:dLbl>
            <c:dLbl>
              <c:idx val="1874"/>
              <c:delete val="1"/>
              <c:extLst>
                <c:ext xmlns:c15="http://schemas.microsoft.com/office/drawing/2012/chart" uri="{CE6537A1-D6FC-4f65-9D91-7224C49458BB}"/>
                <c:ext xmlns:c16="http://schemas.microsoft.com/office/drawing/2014/chart" uri="{C3380CC4-5D6E-409C-BE32-E72D297353CC}">
                  <c16:uniqueId val="{00000752-2447-4186-A191-67B568E7B8BE}"/>
                </c:ext>
              </c:extLst>
            </c:dLbl>
            <c:dLbl>
              <c:idx val="1875"/>
              <c:delete val="1"/>
              <c:extLst>
                <c:ext xmlns:c15="http://schemas.microsoft.com/office/drawing/2012/chart" uri="{CE6537A1-D6FC-4f65-9D91-7224C49458BB}"/>
                <c:ext xmlns:c16="http://schemas.microsoft.com/office/drawing/2014/chart" uri="{C3380CC4-5D6E-409C-BE32-E72D297353CC}">
                  <c16:uniqueId val="{00000753-2447-4186-A191-67B568E7B8BE}"/>
                </c:ext>
              </c:extLst>
            </c:dLbl>
            <c:dLbl>
              <c:idx val="1876"/>
              <c:delete val="1"/>
              <c:extLst>
                <c:ext xmlns:c15="http://schemas.microsoft.com/office/drawing/2012/chart" uri="{CE6537A1-D6FC-4f65-9D91-7224C49458BB}"/>
                <c:ext xmlns:c16="http://schemas.microsoft.com/office/drawing/2014/chart" uri="{C3380CC4-5D6E-409C-BE32-E72D297353CC}">
                  <c16:uniqueId val="{00000754-2447-4186-A191-67B568E7B8BE}"/>
                </c:ext>
              </c:extLst>
            </c:dLbl>
            <c:dLbl>
              <c:idx val="1877"/>
              <c:delete val="1"/>
              <c:extLst>
                <c:ext xmlns:c15="http://schemas.microsoft.com/office/drawing/2012/chart" uri="{CE6537A1-D6FC-4f65-9D91-7224C49458BB}"/>
                <c:ext xmlns:c16="http://schemas.microsoft.com/office/drawing/2014/chart" uri="{C3380CC4-5D6E-409C-BE32-E72D297353CC}">
                  <c16:uniqueId val="{00000755-2447-4186-A191-67B568E7B8BE}"/>
                </c:ext>
              </c:extLst>
            </c:dLbl>
            <c:dLbl>
              <c:idx val="1878"/>
              <c:delete val="1"/>
              <c:extLst>
                <c:ext xmlns:c15="http://schemas.microsoft.com/office/drawing/2012/chart" uri="{CE6537A1-D6FC-4f65-9D91-7224C49458BB}"/>
                <c:ext xmlns:c16="http://schemas.microsoft.com/office/drawing/2014/chart" uri="{C3380CC4-5D6E-409C-BE32-E72D297353CC}">
                  <c16:uniqueId val="{00000756-2447-4186-A191-67B568E7B8BE}"/>
                </c:ext>
              </c:extLst>
            </c:dLbl>
            <c:dLbl>
              <c:idx val="1879"/>
              <c:delete val="1"/>
              <c:extLst>
                <c:ext xmlns:c15="http://schemas.microsoft.com/office/drawing/2012/chart" uri="{CE6537A1-D6FC-4f65-9D91-7224C49458BB}"/>
                <c:ext xmlns:c16="http://schemas.microsoft.com/office/drawing/2014/chart" uri="{C3380CC4-5D6E-409C-BE32-E72D297353CC}">
                  <c16:uniqueId val="{00000757-2447-4186-A191-67B568E7B8BE}"/>
                </c:ext>
              </c:extLst>
            </c:dLbl>
            <c:dLbl>
              <c:idx val="1880"/>
              <c:delete val="1"/>
              <c:extLst>
                <c:ext xmlns:c15="http://schemas.microsoft.com/office/drawing/2012/chart" uri="{CE6537A1-D6FC-4f65-9D91-7224C49458BB}"/>
                <c:ext xmlns:c16="http://schemas.microsoft.com/office/drawing/2014/chart" uri="{C3380CC4-5D6E-409C-BE32-E72D297353CC}">
                  <c16:uniqueId val="{00000758-2447-4186-A191-67B568E7B8BE}"/>
                </c:ext>
              </c:extLst>
            </c:dLbl>
            <c:dLbl>
              <c:idx val="1881"/>
              <c:delete val="1"/>
              <c:extLst>
                <c:ext xmlns:c15="http://schemas.microsoft.com/office/drawing/2012/chart" uri="{CE6537A1-D6FC-4f65-9D91-7224C49458BB}"/>
                <c:ext xmlns:c16="http://schemas.microsoft.com/office/drawing/2014/chart" uri="{C3380CC4-5D6E-409C-BE32-E72D297353CC}">
                  <c16:uniqueId val="{00000759-2447-4186-A191-67B568E7B8BE}"/>
                </c:ext>
              </c:extLst>
            </c:dLbl>
            <c:dLbl>
              <c:idx val="1882"/>
              <c:delete val="1"/>
              <c:extLst>
                <c:ext xmlns:c15="http://schemas.microsoft.com/office/drawing/2012/chart" uri="{CE6537A1-D6FC-4f65-9D91-7224C49458BB}"/>
                <c:ext xmlns:c16="http://schemas.microsoft.com/office/drawing/2014/chart" uri="{C3380CC4-5D6E-409C-BE32-E72D297353CC}">
                  <c16:uniqueId val="{0000075A-2447-4186-A191-67B568E7B8BE}"/>
                </c:ext>
              </c:extLst>
            </c:dLbl>
            <c:dLbl>
              <c:idx val="1883"/>
              <c:delete val="1"/>
              <c:extLst>
                <c:ext xmlns:c15="http://schemas.microsoft.com/office/drawing/2012/chart" uri="{CE6537A1-D6FC-4f65-9D91-7224C49458BB}"/>
                <c:ext xmlns:c16="http://schemas.microsoft.com/office/drawing/2014/chart" uri="{C3380CC4-5D6E-409C-BE32-E72D297353CC}">
                  <c16:uniqueId val="{0000075B-2447-4186-A191-67B568E7B8BE}"/>
                </c:ext>
              </c:extLst>
            </c:dLbl>
            <c:dLbl>
              <c:idx val="1884"/>
              <c:delete val="1"/>
              <c:extLst>
                <c:ext xmlns:c15="http://schemas.microsoft.com/office/drawing/2012/chart" uri="{CE6537A1-D6FC-4f65-9D91-7224C49458BB}"/>
                <c:ext xmlns:c16="http://schemas.microsoft.com/office/drawing/2014/chart" uri="{C3380CC4-5D6E-409C-BE32-E72D297353CC}">
                  <c16:uniqueId val="{0000075C-2447-4186-A191-67B568E7B8BE}"/>
                </c:ext>
              </c:extLst>
            </c:dLbl>
            <c:dLbl>
              <c:idx val="1885"/>
              <c:delete val="1"/>
              <c:extLst>
                <c:ext xmlns:c15="http://schemas.microsoft.com/office/drawing/2012/chart" uri="{CE6537A1-D6FC-4f65-9D91-7224C49458BB}"/>
                <c:ext xmlns:c16="http://schemas.microsoft.com/office/drawing/2014/chart" uri="{C3380CC4-5D6E-409C-BE32-E72D297353CC}">
                  <c16:uniqueId val="{0000075D-2447-4186-A191-67B568E7B8BE}"/>
                </c:ext>
              </c:extLst>
            </c:dLbl>
            <c:dLbl>
              <c:idx val="1886"/>
              <c:delete val="1"/>
              <c:extLst>
                <c:ext xmlns:c15="http://schemas.microsoft.com/office/drawing/2012/chart" uri="{CE6537A1-D6FC-4f65-9D91-7224C49458BB}"/>
                <c:ext xmlns:c16="http://schemas.microsoft.com/office/drawing/2014/chart" uri="{C3380CC4-5D6E-409C-BE32-E72D297353CC}">
                  <c16:uniqueId val="{0000075E-2447-4186-A191-67B568E7B8BE}"/>
                </c:ext>
              </c:extLst>
            </c:dLbl>
            <c:dLbl>
              <c:idx val="1887"/>
              <c:delete val="1"/>
              <c:extLst>
                <c:ext xmlns:c15="http://schemas.microsoft.com/office/drawing/2012/chart" uri="{CE6537A1-D6FC-4f65-9D91-7224C49458BB}"/>
                <c:ext xmlns:c16="http://schemas.microsoft.com/office/drawing/2014/chart" uri="{C3380CC4-5D6E-409C-BE32-E72D297353CC}">
                  <c16:uniqueId val="{0000075F-2447-4186-A191-67B568E7B8BE}"/>
                </c:ext>
              </c:extLst>
            </c:dLbl>
            <c:dLbl>
              <c:idx val="1888"/>
              <c:delete val="1"/>
              <c:extLst>
                <c:ext xmlns:c15="http://schemas.microsoft.com/office/drawing/2012/chart" uri="{CE6537A1-D6FC-4f65-9D91-7224C49458BB}"/>
                <c:ext xmlns:c16="http://schemas.microsoft.com/office/drawing/2014/chart" uri="{C3380CC4-5D6E-409C-BE32-E72D297353CC}">
                  <c16:uniqueId val="{00000760-2447-4186-A191-67B568E7B8BE}"/>
                </c:ext>
              </c:extLst>
            </c:dLbl>
            <c:dLbl>
              <c:idx val="1889"/>
              <c:delete val="1"/>
              <c:extLst>
                <c:ext xmlns:c15="http://schemas.microsoft.com/office/drawing/2012/chart" uri="{CE6537A1-D6FC-4f65-9D91-7224C49458BB}"/>
                <c:ext xmlns:c16="http://schemas.microsoft.com/office/drawing/2014/chart" uri="{C3380CC4-5D6E-409C-BE32-E72D297353CC}">
                  <c16:uniqueId val="{00000761-2447-4186-A191-67B568E7B8BE}"/>
                </c:ext>
              </c:extLst>
            </c:dLbl>
            <c:dLbl>
              <c:idx val="1890"/>
              <c:delete val="1"/>
              <c:extLst>
                <c:ext xmlns:c15="http://schemas.microsoft.com/office/drawing/2012/chart" uri="{CE6537A1-D6FC-4f65-9D91-7224C49458BB}"/>
                <c:ext xmlns:c16="http://schemas.microsoft.com/office/drawing/2014/chart" uri="{C3380CC4-5D6E-409C-BE32-E72D297353CC}">
                  <c16:uniqueId val="{00000762-2447-4186-A191-67B568E7B8BE}"/>
                </c:ext>
              </c:extLst>
            </c:dLbl>
            <c:dLbl>
              <c:idx val="1891"/>
              <c:delete val="1"/>
              <c:extLst>
                <c:ext xmlns:c15="http://schemas.microsoft.com/office/drawing/2012/chart" uri="{CE6537A1-D6FC-4f65-9D91-7224C49458BB}"/>
                <c:ext xmlns:c16="http://schemas.microsoft.com/office/drawing/2014/chart" uri="{C3380CC4-5D6E-409C-BE32-E72D297353CC}">
                  <c16:uniqueId val="{00000763-2447-4186-A191-67B568E7B8BE}"/>
                </c:ext>
              </c:extLst>
            </c:dLbl>
            <c:dLbl>
              <c:idx val="1892"/>
              <c:delete val="1"/>
              <c:extLst>
                <c:ext xmlns:c15="http://schemas.microsoft.com/office/drawing/2012/chart" uri="{CE6537A1-D6FC-4f65-9D91-7224C49458BB}"/>
                <c:ext xmlns:c16="http://schemas.microsoft.com/office/drawing/2014/chart" uri="{C3380CC4-5D6E-409C-BE32-E72D297353CC}">
                  <c16:uniqueId val="{00000764-2447-4186-A191-67B568E7B8BE}"/>
                </c:ext>
              </c:extLst>
            </c:dLbl>
            <c:dLbl>
              <c:idx val="1893"/>
              <c:delete val="1"/>
              <c:extLst>
                <c:ext xmlns:c15="http://schemas.microsoft.com/office/drawing/2012/chart" uri="{CE6537A1-D6FC-4f65-9D91-7224C49458BB}"/>
                <c:ext xmlns:c16="http://schemas.microsoft.com/office/drawing/2014/chart" uri="{C3380CC4-5D6E-409C-BE32-E72D297353CC}">
                  <c16:uniqueId val="{00000765-2447-4186-A191-67B568E7B8BE}"/>
                </c:ext>
              </c:extLst>
            </c:dLbl>
            <c:dLbl>
              <c:idx val="1894"/>
              <c:delete val="1"/>
              <c:extLst>
                <c:ext xmlns:c15="http://schemas.microsoft.com/office/drawing/2012/chart" uri="{CE6537A1-D6FC-4f65-9D91-7224C49458BB}"/>
                <c:ext xmlns:c16="http://schemas.microsoft.com/office/drawing/2014/chart" uri="{C3380CC4-5D6E-409C-BE32-E72D297353CC}">
                  <c16:uniqueId val="{00000766-2447-4186-A191-67B568E7B8BE}"/>
                </c:ext>
              </c:extLst>
            </c:dLbl>
            <c:dLbl>
              <c:idx val="1895"/>
              <c:delete val="1"/>
              <c:extLst>
                <c:ext xmlns:c15="http://schemas.microsoft.com/office/drawing/2012/chart" uri="{CE6537A1-D6FC-4f65-9D91-7224C49458BB}"/>
                <c:ext xmlns:c16="http://schemas.microsoft.com/office/drawing/2014/chart" uri="{C3380CC4-5D6E-409C-BE32-E72D297353CC}">
                  <c16:uniqueId val="{00000767-2447-4186-A191-67B568E7B8BE}"/>
                </c:ext>
              </c:extLst>
            </c:dLbl>
            <c:dLbl>
              <c:idx val="1896"/>
              <c:delete val="1"/>
              <c:extLst>
                <c:ext xmlns:c15="http://schemas.microsoft.com/office/drawing/2012/chart" uri="{CE6537A1-D6FC-4f65-9D91-7224C49458BB}"/>
                <c:ext xmlns:c16="http://schemas.microsoft.com/office/drawing/2014/chart" uri="{C3380CC4-5D6E-409C-BE32-E72D297353CC}">
                  <c16:uniqueId val="{00000768-2447-4186-A191-67B568E7B8BE}"/>
                </c:ext>
              </c:extLst>
            </c:dLbl>
            <c:dLbl>
              <c:idx val="1897"/>
              <c:delete val="1"/>
              <c:extLst>
                <c:ext xmlns:c15="http://schemas.microsoft.com/office/drawing/2012/chart" uri="{CE6537A1-D6FC-4f65-9D91-7224C49458BB}"/>
                <c:ext xmlns:c16="http://schemas.microsoft.com/office/drawing/2014/chart" uri="{C3380CC4-5D6E-409C-BE32-E72D297353CC}">
                  <c16:uniqueId val="{00000769-2447-4186-A191-67B568E7B8BE}"/>
                </c:ext>
              </c:extLst>
            </c:dLbl>
            <c:dLbl>
              <c:idx val="1898"/>
              <c:delete val="1"/>
              <c:extLst>
                <c:ext xmlns:c15="http://schemas.microsoft.com/office/drawing/2012/chart" uri="{CE6537A1-D6FC-4f65-9D91-7224C49458BB}"/>
                <c:ext xmlns:c16="http://schemas.microsoft.com/office/drawing/2014/chart" uri="{C3380CC4-5D6E-409C-BE32-E72D297353CC}">
                  <c16:uniqueId val="{0000076A-2447-4186-A191-67B568E7B8BE}"/>
                </c:ext>
              </c:extLst>
            </c:dLbl>
            <c:dLbl>
              <c:idx val="1899"/>
              <c:delete val="1"/>
              <c:extLst>
                <c:ext xmlns:c15="http://schemas.microsoft.com/office/drawing/2012/chart" uri="{CE6537A1-D6FC-4f65-9D91-7224C49458BB}"/>
                <c:ext xmlns:c16="http://schemas.microsoft.com/office/drawing/2014/chart" uri="{C3380CC4-5D6E-409C-BE32-E72D297353CC}">
                  <c16:uniqueId val="{0000076B-2447-4186-A191-67B568E7B8BE}"/>
                </c:ext>
              </c:extLst>
            </c:dLbl>
            <c:dLbl>
              <c:idx val="1900"/>
              <c:delete val="1"/>
              <c:extLst>
                <c:ext xmlns:c15="http://schemas.microsoft.com/office/drawing/2012/chart" uri="{CE6537A1-D6FC-4f65-9D91-7224C49458BB}"/>
                <c:ext xmlns:c16="http://schemas.microsoft.com/office/drawing/2014/chart" uri="{C3380CC4-5D6E-409C-BE32-E72D297353CC}">
                  <c16:uniqueId val="{0000076C-2447-4186-A191-67B568E7B8BE}"/>
                </c:ext>
              </c:extLst>
            </c:dLbl>
            <c:dLbl>
              <c:idx val="1901"/>
              <c:delete val="1"/>
              <c:extLst>
                <c:ext xmlns:c15="http://schemas.microsoft.com/office/drawing/2012/chart" uri="{CE6537A1-D6FC-4f65-9D91-7224C49458BB}"/>
                <c:ext xmlns:c16="http://schemas.microsoft.com/office/drawing/2014/chart" uri="{C3380CC4-5D6E-409C-BE32-E72D297353CC}">
                  <c16:uniqueId val="{0000076D-2447-4186-A191-67B568E7B8BE}"/>
                </c:ext>
              </c:extLst>
            </c:dLbl>
            <c:dLbl>
              <c:idx val="1902"/>
              <c:delete val="1"/>
              <c:extLst>
                <c:ext xmlns:c15="http://schemas.microsoft.com/office/drawing/2012/chart" uri="{CE6537A1-D6FC-4f65-9D91-7224C49458BB}"/>
                <c:ext xmlns:c16="http://schemas.microsoft.com/office/drawing/2014/chart" uri="{C3380CC4-5D6E-409C-BE32-E72D297353CC}">
                  <c16:uniqueId val="{0000076E-2447-4186-A191-67B568E7B8BE}"/>
                </c:ext>
              </c:extLst>
            </c:dLbl>
            <c:dLbl>
              <c:idx val="1903"/>
              <c:delete val="1"/>
              <c:extLst>
                <c:ext xmlns:c15="http://schemas.microsoft.com/office/drawing/2012/chart" uri="{CE6537A1-D6FC-4f65-9D91-7224C49458BB}"/>
                <c:ext xmlns:c16="http://schemas.microsoft.com/office/drawing/2014/chart" uri="{C3380CC4-5D6E-409C-BE32-E72D297353CC}">
                  <c16:uniqueId val="{0000076F-2447-4186-A191-67B568E7B8BE}"/>
                </c:ext>
              </c:extLst>
            </c:dLbl>
            <c:dLbl>
              <c:idx val="1904"/>
              <c:delete val="1"/>
              <c:extLst>
                <c:ext xmlns:c15="http://schemas.microsoft.com/office/drawing/2012/chart" uri="{CE6537A1-D6FC-4f65-9D91-7224C49458BB}"/>
                <c:ext xmlns:c16="http://schemas.microsoft.com/office/drawing/2014/chart" uri="{C3380CC4-5D6E-409C-BE32-E72D297353CC}">
                  <c16:uniqueId val="{00000770-2447-4186-A191-67B568E7B8BE}"/>
                </c:ext>
              </c:extLst>
            </c:dLbl>
            <c:dLbl>
              <c:idx val="1905"/>
              <c:delete val="1"/>
              <c:extLst>
                <c:ext xmlns:c15="http://schemas.microsoft.com/office/drawing/2012/chart" uri="{CE6537A1-D6FC-4f65-9D91-7224C49458BB}"/>
                <c:ext xmlns:c16="http://schemas.microsoft.com/office/drawing/2014/chart" uri="{C3380CC4-5D6E-409C-BE32-E72D297353CC}">
                  <c16:uniqueId val="{00000771-2447-4186-A191-67B568E7B8BE}"/>
                </c:ext>
              </c:extLst>
            </c:dLbl>
            <c:dLbl>
              <c:idx val="1906"/>
              <c:delete val="1"/>
              <c:extLst>
                <c:ext xmlns:c15="http://schemas.microsoft.com/office/drawing/2012/chart" uri="{CE6537A1-D6FC-4f65-9D91-7224C49458BB}"/>
                <c:ext xmlns:c16="http://schemas.microsoft.com/office/drawing/2014/chart" uri="{C3380CC4-5D6E-409C-BE32-E72D297353CC}">
                  <c16:uniqueId val="{00000772-2447-4186-A191-67B568E7B8BE}"/>
                </c:ext>
              </c:extLst>
            </c:dLbl>
            <c:dLbl>
              <c:idx val="1907"/>
              <c:delete val="1"/>
              <c:extLst>
                <c:ext xmlns:c15="http://schemas.microsoft.com/office/drawing/2012/chart" uri="{CE6537A1-D6FC-4f65-9D91-7224C49458BB}"/>
                <c:ext xmlns:c16="http://schemas.microsoft.com/office/drawing/2014/chart" uri="{C3380CC4-5D6E-409C-BE32-E72D297353CC}">
                  <c16:uniqueId val="{00000773-2447-4186-A191-67B568E7B8BE}"/>
                </c:ext>
              </c:extLst>
            </c:dLbl>
            <c:dLbl>
              <c:idx val="1908"/>
              <c:delete val="1"/>
              <c:extLst>
                <c:ext xmlns:c15="http://schemas.microsoft.com/office/drawing/2012/chart" uri="{CE6537A1-D6FC-4f65-9D91-7224C49458BB}"/>
                <c:ext xmlns:c16="http://schemas.microsoft.com/office/drawing/2014/chart" uri="{C3380CC4-5D6E-409C-BE32-E72D297353CC}">
                  <c16:uniqueId val="{00000774-2447-4186-A191-67B568E7B8BE}"/>
                </c:ext>
              </c:extLst>
            </c:dLbl>
            <c:dLbl>
              <c:idx val="1909"/>
              <c:delete val="1"/>
              <c:extLst>
                <c:ext xmlns:c15="http://schemas.microsoft.com/office/drawing/2012/chart" uri="{CE6537A1-D6FC-4f65-9D91-7224C49458BB}"/>
                <c:ext xmlns:c16="http://schemas.microsoft.com/office/drawing/2014/chart" uri="{C3380CC4-5D6E-409C-BE32-E72D297353CC}">
                  <c16:uniqueId val="{00000775-2447-4186-A191-67B568E7B8BE}"/>
                </c:ext>
              </c:extLst>
            </c:dLbl>
            <c:dLbl>
              <c:idx val="1910"/>
              <c:delete val="1"/>
              <c:extLst>
                <c:ext xmlns:c15="http://schemas.microsoft.com/office/drawing/2012/chart" uri="{CE6537A1-D6FC-4f65-9D91-7224C49458BB}"/>
                <c:ext xmlns:c16="http://schemas.microsoft.com/office/drawing/2014/chart" uri="{C3380CC4-5D6E-409C-BE32-E72D297353CC}">
                  <c16:uniqueId val="{00000776-2447-4186-A191-67B568E7B8BE}"/>
                </c:ext>
              </c:extLst>
            </c:dLbl>
            <c:dLbl>
              <c:idx val="1911"/>
              <c:delete val="1"/>
              <c:extLst>
                <c:ext xmlns:c15="http://schemas.microsoft.com/office/drawing/2012/chart" uri="{CE6537A1-D6FC-4f65-9D91-7224C49458BB}"/>
                <c:ext xmlns:c16="http://schemas.microsoft.com/office/drawing/2014/chart" uri="{C3380CC4-5D6E-409C-BE32-E72D297353CC}">
                  <c16:uniqueId val="{00000777-2447-4186-A191-67B568E7B8BE}"/>
                </c:ext>
              </c:extLst>
            </c:dLbl>
            <c:dLbl>
              <c:idx val="1912"/>
              <c:delete val="1"/>
              <c:extLst>
                <c:ext xmlns:c15="http://schemas.microsoft.com/office/drawing/2012/chart" uri="{CE6537A1-D6FC-4f65-9D91-7224C49458BB}"/>
                <c:ext xmlns:c16="http://schemas.microsoft.com/office/drawing/2014/chart" uri="{C3380CC4-5D6E-409C-BE32-E72D297353CC}">
                  <c16:uniqueId val="{00000778-2447-4186-A191-67B568E7B8BE}"/>
                </c:ext>
              </c:extLst>
            </c:dLbl>
            <c:dLbl>
              <c:idx val="1913"/>
              <c:delete val="1"/>
              <c:extLst>
                <c:ext xmlns:c15="http://schemas.microsoft.com/office/drawing/2012/chart" uri="{CE6537A1-D6FC-4f65-9D91-7224C49458BB}"/>
                <c:ext xmlns:c16="http://schemas.microsoft.com/office/drawing/2014/chart" uri="{C3380CC4-5D6E-409C-BE32-E72D297353CC}">
                  <c16:uniqueId val="{00000779-2447-4186-A191-67B568E7B8BE}"/>
                </c:ext>
              </c:extLst>
            </c:dLbl>
            <c:dLbl>
              <c:idx val="1914"/>
              <c:delete val="1"/>
              <c:extLst>
                <c:ext xmlns:c15="http://schemas.microsoft.com/office/drawing/2012/chart" uri="{CE6537A1-D6FC-4f65-9D91-7224C49458BB}"/>
                <c:ext xmlns:c16="http://schemas.microsoft.com/office/drawing/2014/chart" uri="{C3380CC4-5D6E-409C-BE32-E72D297353CC}">
                  <c16:uniqueId val="{0000077A-2447-4186-A191-67B568E7B8BE}"/>
                </c:ext>
              </c:extLst>
            </c:dLbl>
            <c:dLbl>
              <c:idx val="1915"/>
              <c:delete val="1"/>
              <c:extLst>
                <c:ext xmlns:c15="http://schemas.microsoft.com/office/drawing/2012/chart" uri="{CE6537A1-D6FC-4f65-9D91-7224C49458BB}"/>
                <c:ext xmlns:c16="http://schemas.microsoft.com/office/drawing/2014/chart" uri="{C3380CC4-5D6E-409C-BE32-E72D297353CC}">
                  <c16:uniqueId val="{0000077B-2447-4186-A191-67B568E7B8BE}"/>
                </c:ext>
              </c:extLst>
            </c:dLbl>
            <c:dLbl>
              <c:idx val="1916"/>
              <c:delete val="1"/>
              <c:extLst>
                <c:ext xmlns:c15="http://schemas.microsoft.com/office/drawing/2012/chart" uri="{CE6537A1-D6FC-4f65-9D91-7224C49458BB}"/>
                <c:ext xmlns:c16="http://schemas.microsoft.com/office/drawing/2014/chart" uri="{C3380CC4-5D6E-409C-BE32-E72D297353CC}">
                  <c16:uniqueId val="{0000077C-2447-4186-A191-67B568E7B8BE}"/>
                </c:ext>
              </c:extLst>
            </c:dLbl>
            <c:dLbl>
              <c:idx val="1917"/>
              <c:delete val="1"/>
              <c:extLst>
                <c:ext xmlns:c15="http://schemas.microsoft.com/office/drawing/2012/chart" uri="{CE6537A1-D6FC-4f65-9D91-7224C49458BB}"/>
                <c:ext xmlns:c16="http://schemas.microsoft.com/office/drawing/2014/chart" uri="{C3380CC4-5D6E-409C-BE32-E72D297353CC}">
                  <c16:uniqueId val="{0000077D-2447-4186-A191-67B568E7B8BE}"/>
                </c:ext>
              </c:extLst>
            </c:dLbl>
            <c:dLbl>
              <c:idx val="1918"/>
              <c:delete val="1"/>
              <c:extLst>
                <c:ext xmlns:c15="http://schemas.microsoft.com/office/drawing/2012/chart" uri="{CE6537A1-D6FC-4f65-9D91-7224C49458BB}"/>
                <c:ext xmlns:c16="http://schemas.microsoft.com/office/drawing/2014/chart" uri="{C3380CC4-5D6E-409C-BE32-E72D297353CC}">
                  <c16:uniqueId val="{0000077E-2447-4186-A191-67B568E7B8BE}"/>
                </c:ext>
              </c:extLst>
            </c:dLbl>
            <c:dLbl>
              <c:idx val="1919"/>
              <c:delete val="1"/>
              <c:extLst>
                <c:ext xmlns:c15="http://schemas.microsoft.com/office/drawing/2012/chart" uri="{CE6537A1-D6FC-4f65-9D91-7224C49458BB}"/>
                <c:ext xmlns:c16="http://schemas.microsoft.com/office/drawing/2014/chart" uri="{C3380CC4-5D6E-409C-BE32-E72D297353CC}">
                  <c16:uniqueId val="{0000077F-2447-4186-A191-67B568E7B8BE}"/>
                </c:ext>
              </c:extLst>
            </c:dLbl>
            <c:dLbl>
              <c:idx val="1920"/>
              <c:delete val="1"/>
              <c:extLst>
                <c:ext xmlns:c15="http://schemas.microsoft.com/office/drawing/2012/chart" uri="{CE6537A1-D6FC-4f65-9D91-7224C49458BB}"/>
                <c:ext xmlns:c16="http://schemas.microsoft.com/office/drawing/2014/chart" uri="{C3380CC4-5D6E-409C-BE32-E72D297353CC}">
                  <c16:uniqueId val="{00000780-2447-4186-A191-67B568E7B8BE}"/>
                </c:ext>
              </c:extLst>
            </c:dLbl>
            <c:dLbl>
              <c:idx val="1921"/>
              <c:delete val="1"/>
              <c:extLst>
                <c:ext xmlns:c15="http://schemas.microsoft.com/office/drawing/2012/chart" uri="{CE6537A1-D6FC-4f65-9D91-7224C49458BB}"/>
                <c:ext xmlns:c16="http://schemas.microsoft.com/office/drawing/2014/chart" uri="{C3380CC4-5D6E-409C-BE32-E72D297353CC}">
                  <c16:uniqueId val="{00000781-2447-4186-A191-67B568E7B8BE}"/>
                </c:ext>
              </c:extLst>
            </c:dLbl>
            <c:dLbl>
              <c:idx val="1922"/>
              <c:delete val="1"/>
              <c:extLst>
                <c:ext xmlns:c15="http://schemas.microsoft.com/office/drawing/2012/chart" uri="{CE6537A1-D6FC-4f65-9D91-7224C49458BB}"/>
                <c:ext xmlns:c16="http://schemas.microsoft.com/office/drawing/2014/chart" uri="{C3380CC4-5D6E-409C-BE32-E72D297353CC}">
                  <c16:uniqueId val="{00000782-2447-4186-A191-67B568E7B8BE}"/>
                </c:ext>
              </c:extLst>
            </c:dLbl>
            <c:dLbl>
              <c:idx val="1923"/>
              <c:delete val="1"/>
              <c:extLst>
                <c:ext xmlns:c15="http://schemas.microsoft.com/office/drawing/2012/chart" uri="{CE6537A1-D6FC-4f65-9D91-7224C49458BB}"/>
                <c:ext xmlns:c16="http://schemas.microsoft.com/office/drawing/2014/chart" uri="{C3380CC4-5D6E-409C-BE32-E72D297353CC}">
                  <c16:uniqueId val="{00000783-2447-4186-A191-67B568E7B8BE}"/>
                </c:ext>
              </c:extLst>
            </c:dLbl>
            <c:dLbl>
              <c:idx val="1924"/>
              <c:delete val="1"/>
              <c:extLst>
                <c:ext xmlns:c15="http://schemas.microsoft.com/office/drawing/2012/chart" uri="{CE6537A1-D6FC-4f65-9D91-7224C49458BB}"/>
                <c:ext xmlns:c16="http://schemas.microsoft.com/office/drawing/2014/chart" uri="{C3380CC4-5D6E-409C-BE32-E72D297353CC}">
                  <c16:uniqueId val="{00000784-2447-4186-A191-67B568E7B8BE}"/>
                </c:ext>
              </c:extLst>
            </c:dLbl>
            <c:dLbl>
              <c:idx val="1925"/>
              <c:delete val="1"/>
              <c:extLst>
                <c:ext xmlns:c15="http://schemas.microsoft.com/office/drawing/2012/chart" uri="{CE6537A1-D6FC-4f65-9D91-7224C49458BB}"/>
                <c:ext xmlns:c16="http://schemas.microsoft.com/office/drawing/2014/chart" uri="{C3380CC4-5D6E-409C-BE32-E72D297353CC}">
                  <c16:uniqueId val="{00000785-2447-4186-A191-67B568E7B8BE}"/>
                </c:ext>
              </c:extLst>
            </c:dLbl>
            <c:dLbl>
              <c:idx val="1926"/>
              <c:delete val="1"/>
              <c:extLst>
                <c:ext xmlns:c15="http://schemas.microsoft.com/office/drawing/2012/chart" uri="{CE6537A1-D6FC-4f65-9D91-7224C49458BB}"/>
                <c:ext xmlns:c16="http://schemas.microsoft.com/office/drawing/2014/chart" uri="{C3380CC4-5D6E-409C-BE32-E72D297353CC}">
                  <c16:uniqueId val="{00000786-2447-4186-A191-67B568E7B8BE}"/>
                </c:ext>
              </c:extLst>
            </c:dLbl>
            <c:dLbl>
              <c:idx val="1927"/>
              <c:delete val="1"/>
              <c:extLst>
                <c:ext xmlns:c15="http://schemas.microsoft.com/office/drawing/2012/chart" uri="{CE6537A1-D6FC-4f65-9D91-7224C49458BB}"/>
                <c:ext xmlns:c16="http://schemas.microsoft.com/office/drawing/2014/chart" uri="{C3380CC4-5D6E-409C-BE32-E72D297353CC}">
                  <c16:uniqueId val="{00000787-2447-4186-A191-67B568E7B8BE}"/>
                </c:ext>
              </c:extLst>
            </c:dLbl>
            <c:dLbl>
              <c:idx val="1928"/>
              <c:delete val="1"/>
              <c:extLst>
                <c:ext xmlns:c15="http://schemas.microsoft.com/office/drawing/2012/chart" uri="{CE6537A1-D6FC-4f65-9D91-7224C49458BB}"/>
                <c:ext xmlns:c16="http://schemas.microsoft.com/office/drawing/2014/chart" uri="{C3380CC4-5D6E-409C-BE32-E72D297353CC}">
                  <c16:uniqueId val="{00000788-2447-4186-A191-67B568E7B8BE}"/>
                </c:ext>
              </c:extLst>
            </c:dLbl>
            <c:dLbl>
              <c:idx val="1929"/>
              <c:delete val="1"/>
              <c:extLst>
                <c:ext xmlns:c15="http://schemas.microsoft.com/office/drawing/2012/chart" uri="{CE6537A1-D6FC-4f65-9D91-7224C49458BB}"/>
                <c:ext xmlns:c16="http://schemas.microsoft.com/office/drawing/2014/chart" uri="{C3380CC4-5D6E-409C-BE32-E72D297353CC}">
                  <c16:uniqueId val="{00000789-2447-4186-A191-67B568E7B8BE}"/>
                </c:ext>
              </c:extLst>
            </c:dLbl>
            <c:dLbl>
              <c:idx val="1930"/>
              <c:delete val="1"/>
              <c:extLst>
                <c:ext xmlns:c15="http://schemas.microsoft.com/office/drawing/2012/chart" uri="{CE6537A1-D6FC-4f65-9D91-7224C49458BB}"/>
                <c:ext xmlns:c16="http://schemas.microsoft.com/office/drawing/2014/chart" uri="{C3380CC4-5D6E-409C-BE32-E72D297353CC}">
                  <c16:uniqueId val="{0000078A-2447-4186-A191-67B568E7B8BE}"/>
                </c:ext>
              </c:extLst>
            </c:dLbl>
            <c:dLbl>
              <c:idx val="1931"/>
              <c:delete val="1"/>
              <c:extLst>
                <c:ext xmlns:c15="http://schemas.microsoft.com/office/drawing/2012/chart" uri="{CE6537A1-D6FC-4f65-9D91-7224C49458BB}"/>
                <c:ext xmlns:c16="http://schemas.microsoft.com/office/drawing/2014/chart" uri="{C3380CC4-5D6E-409C-BE32-E72D297353CC}">
                  <c16:uniqueId val="{0000078B-2447-4186-A191-67B568E7B8BE}"/>
                </c:ext>
              </c:extLst>
            </c:dLbl>
            <c:dLbl>
              <c:idx val="1932"/>
              <c:delete val="1"/>
              <c:extLst>
                <c:ext xmlns:c15="http://schemas.microsoft.com/office/drawing/2012/chart" uri="{CE6537A1-D6FC-4f65-9D91-7224C49458BB}"/>
                <c:ext xmlns:c16="http://schemas.microsoft.com/office/drawing/2014/chart" uri="{C3380CC4-5D6E-409C-BE32-E72D297353CC}">
                  <c16:uniqueId val="{0000078C-2447-4186-A191-67B568E7B8BE}"/>
                </c:ext>
              </c:extLst>
            </c:dLbl>
            <c:dLbl>
              <c:idx val="1933"/>
              <c:delete val="1"/>
              <c:extLst>
                <c:ext xmlns:c15="http://schemas.microsoft.com/office/drawing/2012/chart" uri="{CE6537A1-D6FC-4f65-9D91-7224C49458BB}"/>
                <c:ext xmlns:c16="http://schemas.microsoft.com/office/drawing/2014/chart" uri="{C3380CC4-5D6E-409C-BE32-E72D297353CC}">
                  <c16:uniqueId val="{0000078D-2447-4186-A191-67B568E7B8BE}"/>
                </c:ext>
              </c:extLst>
            </c:dLbl>
            <c:dLbl>
              <c:idx val="1934"/>
              <c:delete val="1"/>
              <c:extLst>
                <c:ext xmlns:c15="http://schemas.microsoft.com/office/drawing/2012/chart" uri="{CE6537A1-D6FC-4f65-9D91-7224C49458BB}"/>
                <c:ext xmlns:c16="http://schemas.microsoft.com/office/drawing/2014/chart" uri="{C3380CC4-5D6E-409C-BE32-E72D297353CC}">
                  <c16:uniqueId val="{0000078E-2447-4186-A191-67B568E7B8BE}"/>
                </c:ext>
              </c:extLst>
            </c:dLbl>
            <c:dLbl>
              <c:idx val="1935"/>
              <c:delete val="1"/>
              <c:extLst>
                <c:ext xmlns:c15="http://schemas.microsoft.com/office/drawing/2012/chart" uri="{CE6537A1-D6FC-4f65-9D91-7224C49458BB}"/>
                <c:ext xmlns:c16="http://schemas.microsoft.com/office/drawing/2014/chart" uri="{C3380CC4-5D6E-409C-BE32-E72D297353CC}">
                  <c16:uniqueId val="{0000078F-2447-4186-A191-67B568E7B8BE}"/>
                </c:ext>
              </c:extLst>
            </c:dLbl>
            <c:dLbl>
              <c:idx val="1936"/>
              <c:delete val="1"/>
              <c:extLst>
                <c:ext xmlns:c15="http://schemas.microsoft.com/office/drawing/2012/chart" uri="{CE6537A1-D6FC-4f65-9D91-7224C49458BB}"/>
                <c:ext xmlns:c16="http://schemas.microsoft.com/office/drawing/2014/chart" uri="{C3380CC4-5D6E-409C-BE32-E72D297353CC}">
                  <c16:uniqueId val="{00000790-2447-4186-A191-67B568E7B8BE}"/>
                </c:ext>
              </c:extLst>
            </c:dLbl>
            <c:dLbl>
              <c:idx val="1937"/>
              <c:delete val="1"/>
              <c:extLst>
                <c:ext xmlns:c15="http://schemas.microsoft.com/office/drawing/2012/chart" uri="{CE6537A1-D6FC-4f65-9D91-7224C49458BB}"/>
                <c:ext xmlns:c16="http://schemas.microsoft.com/office/drawing/2014/chart" uri="{C3380CC4-5D6E-409C-BE32-E72D297353CC}">
                  <c16:uniqueId val="{00000791-2447-4186-A191-67B568E7B8BE}"/>
                </c:ext>
              </c:extLst>
            </c:dLbl>
            <c:dLbl>
              <c:idx val="1938"/>
              <c:delete val="1"/>
              <c:extLst>
                <c:ext xmlns:c15="http://schemas.microsoft.com/office/drawing/2012/chart" uri="{CE6537A1-D6FC-4f65-9D91-7224C49458BB}"/>
                <c:ext xmlns:c16="http://schemas.microsoft.com/office/drawing/2014/chart" uri="{C3380CC4-5D6E-409C-BE32-E72D297353CC}">
                  <c16:uniqueId val="{00000792-2447-4186-A191-67B568E7B8BE}"/>
                </c:ext>
              </c:extLst>
            </c:dLbl>
            <c:dLbl>
              <c:idx val="1939"/>
              <c:delete val="1"/>
              <c:extLst>
                <c:ext xmlns:c15="http://schemas.microsoft.com/office/drawing/2012/chart" uri="{CE6537A1-D6FC-4f65-9D91-7224C49458BB}"/>
                <c:ext xmlns:c16="http://schemas.microsoft.com/office/drawing/2014/chart" uri="{C3380CC4-5D6E-409C-BE32-E72D297353CC}">
                  <c16:uniqueId val="{00000793-2447-4186-A191-67B568E7B8BE}"/>
                </c:ext>
              </c:extLst>
            </c:dLbl>
            <c:dLbl>
              <c:idx val="1940"/>
              <c:delete val="1"/>
              <c:extLst>
                <c:ext xmlns:c15="http://schemas.microsoft.com/office/drawing/2012/chart" uri="{CE6537A1-D6FC-4f65-9D91-7224C49458BB}"/>
                <c:ext xmlns:c16="http://schemas.microsoft.com/office/drawing/2014/chart" uri="{C3380CC4-5D6E-409C-BE32-E72D297353CC}">
                  <c16:uniqueId val="{00000794-2447-4186-A191-67B568E7B8BE}"/>
                </c:ext>
              </c:extLst>
            </c:dLbl>
            <c:dLbl>
              <c:idx val="1941"/>
              <c:delete val="1"/>
              <c:extLst>
                <c:ext xmlns:c15="http://schemas.microsoft.com/office/drawing/2012/chart" uri="{CE6537A1-D6FC-4f65-9D91-7224C49458BB}"/>
                <c:ext xmlns:c16="http://schemas.microsoft.com/office/drawing/2014/chart" uri="{C3380CC4-5D6E-409C-BE32-E72D297353CC}">
                  <c16:uniqueId val="{00000795-2447-4186-A191-67B568E7B8BE}"/>
                </c:ext>
              </c:extLst>
            </c:dLbl>
            <c:dLbl>
              <c:idx val="1942"/>
              <c:delete val="1"/>
              <c:extLst>
                <c:ext xmlns:c15="http://schemas.microsoft.com/office/drawing/2012/chart" uri="{CE6537A1-D6FC-4f65-9D91-7224C49458BB}"/>
                <c:ext xmlns:c16="http://schemas.microsoft.com/office/drawing/2014/chart" uri="{C3380CC4-5D6E-409C-BE32-E72D297353CC}">
                  <c16:uniqueId val="{00000796-2447-4186-A191-67B568E7B8BE}"/>
                </c:ext>
              </c:extLst>
            </c:dLbl>
            <c:dLbl>
              <c:idx val="1943"/>
              <c:delete val="1"/>
              <c:extLst>
                <c:ext xmlns:c15="http://schemas.microsoft.com/office/drawing/2012/chart" uri="{CE6537A1-D6FC-4f65-9D91-7224C49458BB}"/>
                <c:ext xmlns:c16="http://schemas.microsoft.com/office/drawing/2014/chart" uri="{C3380CC4-5D6E-409C-BE32-E72D297353CC}">
                  <c16:uniqueId val="{00000797-2447-4186-A191-67B568E7B8BE}"/>
                </c:ext>
              </c:extLst>
            </c:dLbl>
            <c:dLbl>
              <c:idx val="1944"/>
              <c:delete val="1"/>
              <c:extLst>
                <c:ext xmlns:c15="http://schemas.microsoft.com/office/drawing/2012/chart" uri="{CE6537A1-D6FC-4f65-9D91-7224C49458BB}"/>
                <c:ext xmlns:c16="http://schemas.microsoft.com/office/drawing/2014/chart" uri="{C3380CC4-5D6E-409C-BE32-E72D297353CC}">
                  <c16:uniqueId val="{00000798-2447-4186-A191-67B568E7B8BE}"/>
                </c:ext>
              </c:extLst>
            </c:dLbl>
            <c:dLbl>
              <c:idx val="1945"/>
              <c:delete val="1"/>
              <c:extLst>
                <c:ext xmlns:c15="http://schemas.microsoft.com/office/drawing/2012/chart" uri="{CE6537A1-D6FC-4f65-9D91-7224C49458BB}"/>
                <c:ext xmlns:c16="http://schemas.microsoft.com/office/drawing/2014/chart" uri="{C3380CC4-5D6E-409C-BE32-E72D297353CC}">
                  <c16:uniqueId val="{00000799-2447-4186-A191-67B568E7B8BE}"/>
                </c:ext>
              </c:extLst>
            </c:dLbl>
            <c:dLbl>
              <c:idx val="1946"/>
              <c:delete val="1"/>
              <c:extLst>
                <c:ext xmlns:c15="http://schemas.microsoft.com/office/drawing/2012/chart" uri="{CE6537A1-D6FC-4f65-9D91-7224C49458BB}"/>
                <c:ext xmlns:c16="http://schemas.microsoft.com/office/drawing/2014/chart" uri="{C3380CC4-5D6E-409C-BE32-E72D297353CC}">
                  <c16:uniqueId val="{0000079A-2447-4186-A191-67B568E7B8BE}"/>
                </c:ext>
              </c:extLst>
            </c:dLbl>
            <c:dLbl>
              <c:idx val="1947"/>
              <c:delete val="1"/>
              <c:extLst>
                <c:ext xmlns:c15="http://schemas.microsoft.com/office/drawing/2012/chart" uri="{CE6537A1-D6FC-4f65-9D91-7224C49458BB}"/>
                <c:ext xmlns:c16="http://schemas.microsoft.com/office/drawing/2014/chart" uri="{C3380CC4-5D6E-409C-BE32-E72D297353CC}">
                  <c16:uniqueId val="{0000079B-2447-4186-A191-67B568E7B8BE}"/>
                </c:ext>
              </c:extLst>
            </c:dLbl>
            <c:dLbl>
              <c:idx val="1948"/>
              <c:delete val="1"/>
              <c:extLst>
                <c:ext xmlns:c15="http://schemas.microsoft.com/office/drawing/2012/chart" uri="{CE6537A1-D6FC-4f65-9D91-7224C49458BB}"/>
                <c:ext xmlns:c16="http://schemas.microsoft.com/office/drawing/2014/chart" uri="{C3380CC4-5D6E-409C-BE32-E72D297353CC}">
                  <c16:uniqueId val="{0000079C-2447-4186-A191-67B568E7B8BE}"/>
                </c:ext>
              </c:extLst>
            </c:dLbl>
            <c:dLbl>
              <c:idx val="1949"/>
              <c:delete val="1"/>
              <c:extLst>
                <c:ext xmlns:c15="http://schemas.microsoft.com/office/drawing/2012/chart" uri="{CE6537A1-D6FC-4f65-9D91-7224C49458BB}"/>
                <c:ext xmlns:c16="http://schemas.microsoft.com/office/drawing/2014/chart" uri="{C3380CC4-5D6E-409C-BE32-E72D297353CC}">
                  <c16:uniqueId val="{0000079D-2447-4186-A191-67B568E7B8BE}"/>
                </c:ext>
              </c:extLst>
            </c:dLbl>
            <c:dLbl>
              <c:idx val="1950"/>
              <c:delete val="1"/>
              <c:extLst>
                <c:ext xmlns:c15="http://schemas.microsoft.com/office/drawing/2012/chart" uri="{CE6537A1-D6FC-4f65-9D91-7224C49458BB}"/>
                <c:ext xmlns:c16="http://schemas.microsoft.com/office/drawing/2014/chart" uri="{C3380CC4-5D6E-409C-BE32-E72D297353CC}">
                  <c16:uniqueId val="{0000079E-2447-4186-A191-67B568E7B8BE}"/>
                </c:ext>
              </c:extLst>
            </c:dLbl>
            <c:dLbl>
              <c:idx val="1951"/>
              <c:delete val="1"/>
              <c:extLst>
                <c:ext xmlns:c15="http://schemas.microsoft.com/office/drawing/2012/chart" uri="{CE6537A1-D6FC-4f65-9D91-7224C49458BB}"/>
                <c:ext xmlns:c16="http://schemas.microsoft.com/office/drawing/2014/chart" uri="{C3380CC4-5D6E-409C-BE32-E72D297353CC}">
                  <c16:uniqueId val="{0000079F-2447-4186-A191-67B568E7B8BE}"/>
                </c:ext>
              </c:extLst>
            </c:dLbl>
            <c:dLbl>
              <c:idx val="1952"/>
              <c:delete val="1"/>
              <c:extLst>
                <c:ext xmlns:c15="http://schemas.microsoft.com/office/drawing/2012/chart" uri="{CE6537A1-D6FC-4f65-9D91-7224C49458BB}"/>
                <c:ext xmlns:c16="http://schemas.microsoft.com/office/drawing/2014/chart" uri="{C3380CC4-5D6E-409C-BE32-E72D297353CC}">
                  <c16:uniqueId val="{000007A0-2447-4186-A191-67B568E7B8BE}"/>
                </c:ext>
              </c:extLst>
            </c:dLbl>
            <c:dLbl>
              <c:idx val="1953"/>
              <c:delete val="1"/>
              <c:extLst>
                <c:ext xmlns:c15="http://schemas.microsoft.com/office/drawing/2012/chart" uri="{CE6537A1-D6FC-4f65-9D91-7224C49458BB}"/>
                <c:ext xmlns:c16="http://schemas.microsoft.com/office/drawing/2014/chart" uri="{C3380CC4-5D6E-409C-BE32-E72D297353CC}">
                  <c16:uniqueId val="{000007A1-2447-4186-A191-67B568E7B8BE}"/>
                </c:ext>
              </c:extLst>
            </c:dLbl>
            <c:dLbl>
              <c:idx val="1954"/>
              <c:delete val="1"/>
              <c:extLst>
                <c:ext xmlns:c15="http://schemas.microsoft.com/office/drawing/2012/chart" uri="{CE6537A1-D6FC-4f65-9D91-7224C49458BB}"/>
                <c:ext xmlns:c16="http://schemas.microsoft.com/office/drawing/2014/chart" uri="{C3380CC4-5D6E-409C-BE32-E72D297353CC}">
                  <c16:uniqueId val="{000007A2-2447-4186-A191-67B568E7B8BE}"/>
                </c:ext>
              </c:extLst>
            </c:dLbl>
            <c:dLbl>
              <c:idx val="1955"/>
              <c:delete val="1"/>
              <c:extLst>
                <c:ext xmlns:c15="http://schemas.microsoft.com/office/drawing/2012/chart" uri="{CE6537A1-D6FC-4f65-9D91-7224C49458BB}"/>
                <c:ext xmlns:c16="http://schemas.microsoft.com/office/drawing/2014/chart" uri="{C3380CC4-5D6E-409C-BE32-E72D297353CC}">
                  <c16:uniqueId val="{000007A3-2447-4186-A191-67B568E7B8BE}"/>
                </c:ext>
              </c:extLst>
            </c:dLbl>
            <c:dLbl>
              <c:idx val="1956"/>
              <c:delete val="1"/>
              <c:extLst>
                <c:ext xmlns:c15="http://schemas.microsoft.com/office/drawing/2012/chart" uri="{CE6537A1-D6FC-4f65-9D91-7224C49458BB}"/>
                <c:ext xmlns:c16="http://schemas.microsoft.com/office/drawing/2014/chart" uri="{C3380CC4-5D6E-409C-BE32-E72D297353CC}">
                  <c16:uniqueId val="{000007A4-2447-4186-A191-67B568E7B8BE}"/>
                </c:ext>
              </c:extLst>
            </c:dLbl>
            <c:dLbl>
              <c:idx val="1957"/>
              <c:delete val="1"/>
              <c:extLst>
                <c:ext xmlns:c15="http://schemas.microsoft.com/office/drawing/2012/chart" uri="{CE6537A1-D6FC-4f65-9D91-7224C49458BB}"/>
                <c:ext xmlns:c16="http://schemas.microsoft.com/office/drawing/2014/chart" uri="{C3380CC4-5D6E-409C-BE32-E72D297353CC}">
                  <c16:uniqueId val="{000007A5-2447-4186-A191-67B568E7B8BE}"/>
                </c:ext>
              </c:extLst>
            </c:dLbl>
            <c:dLbl>
              <c:idx val="1958"/>
              <c:delete val="1"/>
              <c:extLst>
                <c:ext xmlns:c15="http://schemas.microsoft.com/office/drawing/2012/chart" uri="{CE6537A1-D6FC-4f65-9D91-7224C49458BB}"/>
                <c:ext xmlns:c16="http://schemas.microsoft.com/office/drawing/2014/chart" uri="{C3380CC4-5D6E-409C-BE32-E72D297353CC}">
                  <c16:uniqueId val="{000007A6-2447-4186-A191-67B568E7B8BE}"/>
                </c:ext>
              </c:extLst>
            </c:dLbl>
            <c:dLbl>
              <c:idx val="1959"/>
              <c:delete val="1"/>
              <c:extLst>
                <c:ext xmlns:c15="http://schemas.microsoft.com/office/drawing/2012/chart" uri="{CE6537A1-D6FC-4f65-9D91-7224C49458BB}"/>
                <c:ext xmlns:c16="http://schemas.microsoft.com/office/drawing/2014/chart" uri="{C3380CC4-5D6E-409C-BE32-E72D297353CC}">
                  <c16:uniqueId val="{000007A7-2447-4186-A191-67B568E7B8BE}"/>
                </c:ext>
              </c:extLst>
            </c:dLbl>
            <c:dLbl>
              <c:idx val="1960"/>
              <c:delete val="1"/>
              <c:extLst>
                <c:ext xmlns:c15="http://schemas.microsoft.com/office/drawing/2012/chart" uri="{CE6537A1-D6FC-4f65-9D91-7224C49458BB}"/>
                <c:ext xmlns:c16="http://schemas.microsoft.com/office/drawing/2014/chart" uri="{C3380CC4-5D6E-409C-BE32-E72D297353CC}">
                  <c16:uniqueId val="{000007A8-2447-4186-A191-67B568E7B8BE}"/>
                </c:ext>
              </c:extLst>
            </c:dLbl>
            <c:dLbl>
              <c:idx val="1961"/>
              <c:delete val="1"/>
              <c:extLst>
                <c:ext xmlns:c15="http://schemas.microsoft.com/office/drawing/2012/chart" uri="{CE6537A1-D6FC-4f65-9D91-7224C49458BB}"/>
                <c:ext xmlns:c16="http://schemas.microsoft.com/office/drawing/2014/chart" uri="{C3380CC4-5D6E-409C-BE32-E72D297353CC}">
                  <c16:uniqueId val="{000007A9-2447-4186-A191-67B568E7B8BE}"/>
                </c:ext>
              </c:extLst>
            </c:dLbl>
            <c:dLbl>
              <c:idx val="1962"/>
              <c:delete val="1"/>
              <c:extLst>
                <c:ext xmlns:c15="http://schemas.microsoft.com/office/drawing/2012/chart" uri="{CE6537A1-D6FC-4f65-9D91-7224C49458BB}"/>
                <c:ext xmlns:c16="http://schemas.microsoft.com/office/drawing/2014/chart" uri="{C3380CC4-5D6E-409C-BE32-E72D297353CC}">
                  <c16:uniqueId val="{000007AA-2447-4186-A191-67B568E7B8BE}"/>
                </c:ext>
              </c:extLst>
            </c:dLbl>
            <c:dLbl>
              <c:idx val="1963"/>
              <c:delete val="1"/>
              <c:extLst>
                <c:ext xmlns:c15="http://schemas.microsoft.com/office/drawing/2012/chart" uri="{CE6537A1-D6FC-4f65-9D91-7224C49458BB}"/>
                <c:ext xmlns:c16="http://schemas.microsoft.com/office/drawing/2014/chart" uri="{C3380CC4-5D6E-409C-BE32-E72D297353CC}">
                  <c16:uniqueId val="{000007AB-2447-4186-A191-67B568E7B8BE}"/>
                </c:ext>
              </c:extLst>
            </c:dLbl>
            <c:dLbl>
              <c:idx val="1964"/>
              <c:delete val="1"/>
              <c:extLst>
                <c:ext xmlns:c15="http://schemas.microsoft.com/office/drawing/2012/chart" uri="{CE6537A1-D6FC-4f65-9D91-7224C49458BB}"/>
                <c:ext xmlns:c16="http://schemas.microsoft.com/office/drawing/2014/chart" uri="{C3380CC4-5D6E-409C-BE32-E72D297353CC}">
                  <c16:uniqueId val="{000007AC-2447-4186-A191-67B568E7B8BE}"/>
                </c:ext>
              </c:extLst>
            </c:dLbl>
            <c:dLbl>
              <c:idx val="1965"/>
              <c:delete val="1"/>
              <c:extLst>
                <c:ext xmlns:c15="http://schemas.microsoft.com/office/drawing/2012/chart" uri="{CE6537A1-D6FC-4f65-9D91-7224C49458BB}"/>
                <c:ext xmlns:c16="http://schemas.microsoft.com/office/drawing/2014/chart" uri="{C3380CC4-5D6E-409C-BE32-E72D297353CC}">
                  <c16:uniqueId val="{000007AD-2447-4186-A191-67B568E7B8BE}"/>
                </c:ext>
              </c:extLst>
            </c:dLbl>
            <c:dLbl>
              <c:idx val="1966"/>
              <c:delete val="1"/>
              <c:extLst>
                <c:ext xmlns:c15="http://schemas.microsoft.com/office/drawing/2012/chart" uri="{CE6537A1-D6FC-4f65-9D91-7224C49458BB}"/>
                <c:ext xmlns:c16="http://schemas.microsoft.com/office/drawing/2014/chart" uri="{C3380CC4-5D6E-409C-BE32-E72D297353CC}">
                  <c16:uniqueId val="{000007AE-2447-4186-A191-67B568E7B8BE}"/>
                </c:ext>
              </c:extLst>
            </c:dLbl>
            <c:dLbl>
              <c:idx val="1967"/>
              <c:delete val="1"/>
              <c:extLst>
                <c:ext xmlns:c15="http://schemas.microsoft.com/office/drawing/2012/chart" uri="{CE6537A1-D6FC-4f65-9D91-7224C49458BB}"/>
                <c:ext xmlns:c16="http://schemas.microsoft.com/office/drawing/2014/chart" uri="{C3380CC4-5D6E-409C-BE32-E72D297353CC}">
                  <c16:uniqueId val="{000007AF-2447-4186-A191-67B568E7B8BE}"/>
                </c:ext>
              </c:extLst>
            </c:dLbl>
            <c:dLbl>
              <c:idx val="1968"/>
              <c:delete val="1"/>
              <c:extLst>
                <c:ext xmlns:c15="http://schemas.microsoft.com/office/drawing/2012/chart" uri="{CE6537A1-D6FC-4f65-9D91-7224C49458BB}"/>
                <c:ext xmlns:c16="http://schemas.microsoft.com/office/drawing/2014/chart" uri="{C3380CC4-5D6E-409C-BE32-E72D297353CC}">
                  <c16:uniqueId val="{000007B0-2447-4186-A191-67B568E7B8BE}"/>
                </c:ext>
              </c:extLst>
            </c:dLbl>
            <c:dLbl>
              <c:idx val="1969"/>
              <c:delete val="1"/>
              <c:extLst>
                <c:ext xmlns:c15="http://schemas.microsoft.com/office/drawing/2012/chart" uri="{CE6537A1-D6FC-4f65-9D91-7224C49458BB}"/>
                <c:ext xmlns:c16="http://schemas.microsoft.com/office/drawing/2014/chart" uri="{C3380CC4-5D6E-409C-BE32-E72D297353CC}">
                  <c16:uniqueId val="{000007B1-2447-4186-A191-67B568E7B8BE}"/>
                </c:ext>
              </c:extLst>
            </c:dLbl>
            <c:dLbl>
              <c:idx val="1970"/>
              <c:delete val="1"/>
              <c:extLst>
                <c:ext xmlns:c15="http://schemas.microsoft.com/office/drawing/2012/chart" uri="{CE6537A1-D6FC-4f65-9D91-7224C49458BB}"/>
                <c:ext xmlns:c16="http://schemas.microsoft.com/office/drawing/2014/chart" uri="{C3380CC4-5D6E-409C-BE32-E72D297353CC}">
                  <c16:uniqueId val="{000007B2-2447-4186-A191-67B568E7B8BE}"/>
                </c:ext>
              </c:extLst>
            </c:dLbl>
            <c:dLbl>
              <c:idx val="1971"/>
              <c:delete val="1"/>
              <c:extLst>
                <c:ext xmlns:c15="http://schemas.microsoft.com/office/drawing/2012/chart" uri="{CE6537A1-D6FC-4f65-9D91-7224C49458BB}"/>
                <c:ext xmlns:c16="http://schemas.microsoft.com/office/drawing/2014/chart" uri="{C3380CC4-5D6E-409C-BE32-E72D297353CC}">
                  <c16:uniqueId val="{000007B3-2447-4186-A191-67B568E7B8BE}"/>
                </c:ext>
              </c:extLst>
            </c:dLbl>
            <c:dLbl>
              <c:idx val="1972"/>
              <c:delete val="1"/>
              <c:extLst>
                <c:ext xmlns:c15="http://schemas.microsoft.com/office/drawing/2012/chart" uri="{CE6537A1-D6FC-4f65-9D91-7224C49458BB}"/>
                <c:ext xmlns:c16="http://schemas.microsoft.com/office/drawing/2014/chart" uri="{C3380CC4-5D6E-409C-BE32-E72D297353CC}">
                  <c16:uniqueId val="{000007B4-2447-4186-A191-67B568E7B8BE}"/>
                </c:ext>
              </c:extLst>
            </c:dLbl>
            <c:dLbl>
              <c:idx val="1973"/>
              <c:delete val="1"/>
              <c:extLst>
                <c:ext xmlns:c15="http://schemas.microsoft.com/office/drawing/2012/chart" uri="{CE6537A1-D6FC-4f65-9D91-7224C49458BB}"/>
                <c:ext xmlns:c16="http://schemas.microsoft.com/office/drawing/2014/chart" uri="{C3380CC4-5D6E-409C-BE32-E72D297353CC}">
                  <c16:uniqueId val="{000007B5-2447-4186-A191-67B568E7B8BE}"/>
                </c:ext>
              </c:extLst>
            </c:dLbl>
            <c:dLbl>
              <c:idx val="1974"/>
              <c:delete val="1"/>
              <c:extLst>
                <c:ext xmlns:c15="http://schemas.microsoft.com/office/drawing/2012/chart" uri="{CE6537A1-D6FC-4f65-9D91-7224C49458BB}"/>
                <c:ext xmlns:c16="http://schemas.microsoft.com/office/drawing/2014/chart" uri="{C3380CC4-5D6E-409C-BE32-E72D297353CC}">
                  <c16:uniqueId val="{000007B6-2447-4186-A191-67B568E7B8BE}"/>
                </c:ext>
              </c:extLst>
            </c:dLbl>
            <c:dLbl>
              <c:idx val="1975"/>
              <c:delete val="1"/>
              <c:extLst>
                <c:ext xmlns:c15="http://schemas.microsoft.com/office/drawing/2012/chart" uri="{CE6537A1-D6FC-4f65-9D91-7224C49458BB}"/>
                <c:ext xmlns:c16="http://schemas.microsoft.com/office/drawing/2014/chart" uri="{C3380CC4-5D6E-409C-BE32-E72D297353CC}">
                  <c16:uniqueId val="{000007B7-2447-4186-A191-67B568E7B8BE}"/>
                </c:ext>
              </c:extLst>
            </c:dLbl>
            <c:dLbl>
              <c:idx val="1976"/>
              <c:delete val="1"/>
              <c:extLst>
                <c:ext xmlns:c15="http://schemas.microsoft.com/office/drawing/2012/chart" uri="{CE6537A1-D6FC-4f65-9D91-7224C49458BB}"/>
                <c:ext xmlns:c16="http://schemas.microsoft.com/office/drawing/2014/chart" uri="{C3380CC4-5D6E-409C-BE32-E72D297353CC}">
                  <c16:uniqueId val="{000007B8-2447-4186-A191-67B568E7B8BE}"/>
                </c:ext>
              </c:extLst>
            </c:dLbl>
            <c:dLbl>
              <c:idx val="1977"/>
              <c:delete val="1"/>
              <c:extLst>
                <c:ext xmlns:c15="http://schemas.microsoft.com/office/drawing/2012/chart" uri="{CE6537A1-D6FC-4f65-9D91-7224C49458BB}"/>
                <c:ext xmlns:c16="http://schemas.microsoft.com/office/drawing/2014/chart" uri="{C3380CC4-5D6E-409C-BE32-E72D297353CC}">
                  <c16:uniqueId val="{000007B9-2447-4186-A191-67B568E7B8BE}"/>
                </c:ext>
              </c:extLst>
            </c:dLbl>
            <c:dLbl>
              <c:idx val="1978"/>
              <c:delete val="1"/>
              <c:extLst>
                <c:ext xmlns:c15="http://schemas.microsoft.com/office/drawing/2012/chart" uri="{CE6537A1-D6FC-4f65-9D91-7224C49458BB}"/>
                <c:ext xmlns:c16="http://schemas.microsoft.com/office/drawing/2014/chart" uri="{C3380CC4-5D6E-409C-BE32-E72D297353CC}">
                  <c16:uniqueId val="{000007BA-2447-4186-A191-67B568E7B8BE}"/>
                </c:ext>
              </c:extLst>
            </c:dLbl>
            <c:dLbl>
              <c:idx val="1979"/>
              <c:delete val="1"/>
              <c:extLst>
                <c:ext xmlns:c15="http://schemas.microsoft.com/office/drawing/2012/chart" uri="{CE6537A1-D6FC-4f65-9D91-7224C49458BB}"/>
                <c:ext xmlns:c16="http://schemas.microsoft.com/office/drawing/2014/chart" uri="{C3380CC4-5D6E-409C-BE32-E72D297353CC}">
                  <c16:uniqueId val="{000007BB-2447-4186-A191-67B568E7B8BE}"/>
                </c:ext>
              </c:extLst>
            </c:dLbl>
            <c:dLbl>
              <c:idx val="1980"/>
              <c:delete val="1"/>
              <c:extLst>
                <c:ext xmlns:c15="http://schemas.microsoft.com/office/drawing/2012/chart" uri="{CE6537A1-D6FC-4f65-9D91-7224C49458BB}"/>
                <c:ext xmlns:c16="http://schemas.microsoft.com/office/drawing/2014/chart" uri="{C3380CC4-5D6E-409C-BE32-E72D297353CC}">
                  <c16:uniqueId val="{000007BC-2447-4186-A191-67B568E7B8BE}"/>
                </c:ext>
              </c:extLst>
            </c:dLbl>
            <c:dLbl>
              <c:idx val="1981"/>
              <c:delete val="1"/>
              <c:extLst>
                <c:ext xmlns:c15="http://schemas.microsoft.com/office/drawing/2012/chart" uri="{CE6537A1-D6FC-4f65-9D91-7224C49458BB}"/>
                <c:ext xmlns:c16="http://schemas.microsoft.com/office/drawing/2014/chart" uri="{C3380CC4-5D6E-409C-BE32-E72D297353CC}">
                  <c16:uniqueId val="{000007BD-2447-4186-A191-67B568E7B8BE}"/>
                </c:ext>
              </c:extLst>
            </c:dLbl>
            <c:dLbl>
              <c:idx val="1982"/>
              <c:delete val="1"/>
              <c:extLst>
                <c:ext xmlns:c15="http://schemas.microsoft.com/office/drawing/2012/chart" uri="{CE6537A1-D6FC-4f65-9D91-7224C49458BB}"/>
                <c:ext xmlns:c16="http://schemas.microsoft.com/office/drawing/2014/chart" uri="{C3380CC4-5D6E-409C-BE32-E72D297353CC}">
                  <c16:uniqueId val="{000007BE-2447-4186-A191-67B568E7B8BE}"/>
                </c:ext>
              </c:extLst>
            </c:dLbl>
            <c:dLbl>
              <c:idx val="1983"/>
              <c:delete val="1"/>
              <c:extLst>
                <c:ext xmlns:c15="http://schemas.microsoft.com/office/drawing/2012/chart" uri="{CE6537A1-D6FC-4f65-9D91-7224C49458BB}"/>
                <c:ext xmlns:c16="http://schemas.microsoft.com/office/drawing/2014/chart" uri="{C3380CC4-5D6E-409C-BE32-E72D297353CC}">
                  <c16:uniqueId val="{000007BF-2447-4186-A191-67B568E7B8BE}"/>
                </c:ext>
              </c:extLst>
            </c:dLbl>
            <c:dLbl>
              <c:idx val="1984"/>
              <c:delete val="1"/>
              <c:extLst>
                <c:ext xmlns:c15="http://schemas.microsoft.com/office/drawing/2012/chart" uri="{CE6537A1-D6FC-4f65-9D91-7224C49458BB}"/>
                <c:ext xmlns:c16="http://schemas.microsoft.com/office/drawing/2014/chart" uri="{C3380CC4-5D6E-409C-BE32-E72D297353CC}">
                  <c16:uniqueId val="{000007C0-2447-4186-A191-67B568E7B8BE}"/>
                </c:ext>
              </c:extLst>
            </c:dLbl>
            <c:dLbl>
              <c:idx val="1985"/>
              <c:delete val="1"/>
              <c:extLst>
                <c:ext xmlns:c15="http://schemas.microsoft.com/office/drawing/2012/chart" uri="{CE6537A1-D6FC-4f65-9D91-7224C49458BB}"/>
                <c:ext xmlns:c16="http://schemas.microsoft.com/office/drawing/2014/chart" uri="{C3380CC4-5D6E-409C-BE32-E72D297353CC}">
                  <c16:uniqueId val="{000007C1-2447-4186-A191-67B568E7B8BE}"/>
                </c:ext>
              </c:extLst>
            </c:dLbl>
            <c:dLbl>
              <c:idx val="1986"/>
              <c:delete val="1"/>
              <c:extLst>
                <c:ext xmlns:c15="http://schemas.microsoft.com/office/drawing/2012/chart" uri="{CE6537A1-D6FC-4f65-9D91-7224C49458BB}"/>
                <c:ext xmlns:c16="http://schemas.microsoft.com/office/drawing/2014/chart" uri="{C3380CC4-5D6E-409C-BE32-E72D297353CC}">
                  <c16:uniqueId val="{000007C2-2447-4186-A191-67B568E7B8BE}"/>
                </c:ext>
              </c:extLst>
            </c:dLbl>
            <c:dLbl>
              <c:idx val="1987"/>
              <c:delete val="1"/>
              <c:extLst>
                <c:ext xmlns:c15="http://schemas.microsoft.com/office/drawing/2012/chart" uri="{CE6537A1-D6FC-4f65-9D91-7224C49458BB}"/>
                <c:ext xmlns:c16="http://schemas.microsoft.com/office/drawing/2014/chart" uri="{C3380CC4-5D6E-409C-BE32-E72D297353CC}">
                  <c16:uniqueId val="{000007C3-2447-4186-A191-67B568E7B8BE}"/>
                </c:ext>
              </c:extLst>
            </c:dLbl>
            <c:dLbl>
              <c:idx val="1988"/>
              <c:delete val="1"/>
              <c:extLst>
                <c:ext xmlns:c15="http://schemas.microsoft.com/office/drawing/2012/chart" uri="{CE6537A1-D6FC-4f65-9D91-7224C49458BB}"/>
                <c:ext xmlns:c16="http://schemas.microsoft.com/office/drawing/2014/chart" uri="{C3380CC4-5D6E-409C-BE32-E72D297353CC}">
                  <c16:uniqueId val="{000007C4-2447-4186-A191-67B568E7B8BE}"/>
                </c:ext>
              </c:extLst>
            </c:dLbl>
            <c:dLbl>
              <c:idx val="1989"/>
              <c:delete val="1"/>
              <c:extLst>
                <c:ext xmlns:c15="http://schemas.microsoft.com/office/drawing/2012/chart" uri="{CE6537A1-D6FC-4f65-9D91-7224C49458BB}"/>
                <c:ext xmlns:c16="http://schemas.microsoft.com/office/drawing/2014/chart" uri="{C3380CC4-5D6E-409C-BE32-E72D297353CC}">
                  <c16:uniqueId val="{000007C5-2447-4186-A191-67B568E7B8BE}"/>
                </c:ext>
              </c:extLst>
            </c:dLbl>
            <c:dLbl>
              <c:idx val="1990"/>
              <c:delete val="1"/>
              <c:extLst>
                <c:ext xmlns:c15="http://schemas.microsoft.com/office/drawing/2012/chart" uri="{CE6537A1-D6FC-4f65-9D91-7224C49458BB}"/>
                <c:ext xmlns:c16="http://schemas.microsoft.com/office/drawing/2014/chart" uri="{C3380CC4-5D6E-409C-BE32-E72D297353CC}">
                  <c16:uniqueId val="{000007C6-2447-4186-A191-67B568E7B8BE}"/>
                </c:ext>
              </c:extLst>
            </c:dLbl>
            <c:dLbl>
              <c:idx val="1991"/>
              <c:delete val="1"/>
              <c:extLst>
                <c:ext xmlns:c15="http://schemas.microsoft.com/office/drawing/2012/chart" uri="{CE6537A1-D6FC-4f65-9D91-7224C49458BB}"/>
                <c:ext xmlns:c16="http://schemas.microsoft.com/office/drawing/2014/chart" uri="{C3380CC4-5D6E-409C-BE32-E72D297353CC}">
                  <c16:uniqueId val="{000007C7-2447-4186-A191-67B568E7B8BE}"/>
                </c:ext>
              </c:extLst>
            </c:dLbl>
            <c:dLbl>
              <c:idx val="1992"/>
              <c:delete val="1"/>
              <c:extLst>
                <c:ext xmlns:c15="http://schemas.microsoft.com/office/drawing/2012/chart" uri="{CE6537A1-D6FC-4f65-9D91-7224C49458BB}"/>
                <c:ext xmlns:c16="http://schemas.microsoft.com/office/drawing/2014/chart" uri="{C3380CC4-5D6E-409C-BE32-E72D297353CC}">
                  <c16:uniqueId val="{000007C8-2447-4186-A191-67B568E7B8BE}"/>
                </c:ext>
              </c:extLst>
            </c:dLbl>
            <c:dLbl>
              <c:idx val="1993"/>
              <c:delete val="1"/>
              <c:extLst>
                <c:ext xmlns:c15="http://schemas.microsoft.com/office/drawing/2012/chart" uri="{CE6537A1-D6FC-4f65-9D91-7224C49458BB}"/>
                <c:ext xmlns:c16="http://schemas.microsoft.com/office/drawing/2014/chart" uri="{C3380CC4-5D6E-409C-BE32-E72D297353CC}">
                  <c16:uniqueId val="{000007C9-2447-4186-A191-67B568E7B8BE}"/>
                </c:ext>
              </c:extLst>
            </c:dLbl>
            <c:dLbl>
              <c:idx val="1994"/>
              <c:delete val="1"/>
              <c:extLst>
                <c:ext xmlns:c15="http://schemas.microsoft.com/office/drawing/2012/chart" uri="{CE6537A1-D6FC-4f65-9D91-7224C49458BB}"/>
                <c:ext xmlns:c16="http://schemas.microsoft.com/office/drawing/2014/chart" uri="{C3380CC4-5D6E-409C-BE32-E72D297353CC}">
                  <c16:uniqueId val="{000007CA-2447-4186-A191-67B568E7B8BE}"/>
                </c:ext>
              </c:extLst>
            </c:dLbl>
            <c:dLbl>
              <c:idx val="1995"/>
              <c:delete val="1"/>
              <c:extLst>
                <c:ext xmlns:c15="http://schemas.microsoft.com/office/drawing/2012/chart" uri="{CE6537A1-D6FC-4f65-9D91-7224C49458BB}"/>
                <c:ext xmlns:c16="http://schemas.microsoft.com/office/drawing/2014/chart" uri="{C3380CC4-5D6E-409C-BE32-E72D297353CC}">
                  <c16:uniqueId val="{000007CB-2447-4186-A191-67B568E7B8BE}"/>
                </c:ext>
              </c:extLst>
            </c:dLbl>
            <c:dLbl>
              <c:idx val="1996"/>
              <c:delete val="1"/>
              <c:extLst>
                <c:ext xmlns:c15="http://schemas.microsoft.com/office/drawing/2012/chart" uri="{CE6537A1-D6FC-4f65-9D91-7224C49458BB}"/>
                <c:ext xmlns:c16="http://schemas.microsoft.com/office/drawing/2014/chart" uri="{C3380CC4-5D6E-409C-BE32-E72D297353CC}">
                  <c16:uniqueId val="{000007CC-2447-4186-A191-67B568E7B8BE}"/>
                </c:ext>
              </c:extLst>
            </c:dLbl>
            <c:dLbl>
              <c:idx val="1997"/>
              <c:delete val="1"/>
              <c:extLst>
                <c:ext xmlns:c15="http://schemas.microsoft.com/office/drawing/2012/chart" uri="{CE6537A1-D6FC-4f65-9D91-7224C49458BB}"/>
                <c:ext xmlns:c16="http://schemas.microsoft.com/office/drawing/2014/chart" uri="{C3380CC4-5D6E-409C-BE32-E72D297353CC}">
                  <c16:uniqueId val="{000007CD-2447-4186-A191-67B568E7B8BE}"/>
                </c:ext>
              </c:extLst>
            </c:dLbl>
            <c:dLbl>
              <c:idx val="1998"/>
              <c:delete val="1"/>
              <c:extLst>
                <c:ext xmlns:c15="http://schemas.microsoft.com/office/drawing/2012/chart" uri="{CE6537A1-D6FC-4f65-9D91-7224C49458BB}"/>
                <c:ext xmlns:c16="http://schemas.microsoft.com/office/drawing/2014/chart" uri="{C3380CC4-5D6E-409C-BE32-E72D297353CC}">
                  <c16:uniqueId val="{000007CE-2447-4186-A191-67B568E7B8BE}"/>
                </c:ext>
              </c:extLst>
            </c:dLbl>
            <c:dLbl>
              <c:idx val="1999"/>
              <c:delete val="1"/>
              <c:extLst>
                <c:ext xmlns:c15="http://schemas.microsoft.com/office/drawing/2012/chart" uri="{CE6537A1-D6FC-4f65-9D91-7224C49458BB}"/>
                <c:ext xmlns:c16="http://schemas.microsoft.com/office/drawing/2014/chart" uri="{C3380CC4-5D6E-409C-BE32-E72D297353CC}">
                  <c16:uniqueId val="{000007CF-2447-4186-A191-67B568E7B8BE}"/>
                </c:ext>
              </c:extLst>
            </c:dLbl>
            <c:dLbl>
              <c:idx val="2000"/>
              <c:delete val="1"/>
              <c:extLst>
                <c:ext xmlns:c15="http://schemas.microsoft.com/office/drawing/2012/chart" uri="{CE6537A1-D6FC-4f65-9D91-7224C49458BB}"/>
                <c:ext xmlns:c16="http://schemas.microsoft.com/office/drawing/2014/chart" uri="{C3380CC4-5D6E-409C-BE32-E72D297353CC}">
                  <c16:uniqueId val="{000007D0-2447-4186-A191-67B568E7B8BE}"/>
                </c:ext>
              </c:extLst>
            </c:dLbl>
            <c:dLbl>
              <c:idx val="2001"/>
              <c:delete val="1"/>
              <c:extLst>
                <c:ext xmlns:c15="http://schemas.microsoft.com/office/drawing/2012/chart" uri="{CE6537A1-D6FC-4f65-9D91-7224C49458BB}"/>
                <c:ext xmlns:c16="http://schemas.microsoft.com/office/drawing/2014/chart" uri="{C3380CC4-5D6E-409C-BE32-E72D297353CC}">
                  <c16:uniqueId val="{000007D1-2447-4186-A191-67B568E7B8BE}"/>
                </c:ext>
              </c:extLst>
            </c:dLbl>
            <c:dLbl>
              <c:idx val="2002"/>
              <c:delete val="1"/>
              <c:extLst>
                <c:ext xmlns:c15="http://schemas.microsoft.com/office/drawing/2012/chart" uri="{CE6537A1-D6FC-4f65-9D91-7224C49458BB}"/>
                <c:ext xmlns:c16="http://schemas.microsoft.com/office/drawing/2014/chart" uri="{C3380CC4-5D6E-409C-BE32-E72D297353CC}">
                  <c16:uniqueId val="{000007D2-2447-4186-A191-67B568E7B8BE}"/>
                </c:ext>
              </c:extLst>
            </c:dLbl>
            <c:dLbl>
              <c:idx val="2003"/>
              <c:delete val="1"/>
              <c:extLst>
                <c:ext xmlns:c15="http://schemas.microsoft.com/office/drawing/2012/chart" uri="{CE6537A1-D6FC-4f65-9D91-7224C49458BB}"/>
                <c:ext xmlns:c16="http://schemas.microsoft.com/office/drawing/2014/chart" uri="{C3380CC4-5D6E-409C-BE32-E72D297353CC}">
                  <c16:uniqueId val="{000007D3-2447-4186-A191-67B568E7B8BE}"/>
                </c:ext>
              </c:extLst>
            </c:dLbl>
            <c:dLbl>
              <c:idx val="2004"/>
              <c:delete val="1"/>
              <c:extLst>
                <c:ext xmlns:c15="http://schemas.microsoft.com/office/drawing/2012/chart" uri="{CE6537A1-D6FC-4f65-9D91-7224C49458BB}"/>
                <c:ext xmlns:c16="http://schemas.microsoft.com/office/drawing/2014/chart" uri="{C3380CC4-5D6E-409C-BE32-E72D297353CC}">
                  <c16:uniqueId val="{000007D4-2447-4186-A191-67B568E7B8BE}"/>
                </c:ext>
              </c:extLst>
            </c:dLbl>
            <c:dLbl>
              <c:idx val="2005"/>
              <c:delete val="1"/>
              <c:extLst>
                <c:ext xmlns:c15="http://schemas.microsoft.com/office/drawing/2012/chart" uri="{CE6537A1-D6FC-4f65-9D91-7224C49458BB}"/>
                <c:ext xmlns:c16="http://schemas.microsoft.com/office/drawing/2014/chart" uri="{C3380CC4-5D6E-409C-BE32-E72D297353CC}">
                  <c16:uniqueId val="{000007D5-2447-4186-A191-67B568E7B8BE}"/>
                </c:ext>
              </c:extLst>
            </c:dLbl>
            <c:dLbl>
              <c:idx val="2006"/>
              <c:delete val="1"/>
              <c:extLst>
                <c:ext xmlns:c15="http://schemas.microsoft.com/office/drawing/2012/chart" uri="{CE6537A1-D6FC-4f65-9D91-7224C49458BB}"/>
                <c:ext xmlns:c16="http://schemas.microsoft.com/office/drawing/2014/chart" uri="{C3380CC4-5D6E-409C-BE32-E72D297353CC}">
                  <c16:uniqueId val="{000007D6-2447-4186-A191-67B568E7B8BE}"/>
                </c:ext>
              </c:extLst>
            </c:dLbl>
            <c:dLbl>
              <c:idx val="2007"/>
              <c:delete val="1"/>
              <c:extLst>
                <c:ext xmlns:c15="http://schemas.microsoft.com/office/drawing/2012/chart" uri="{CE6537A1-D6FC-4f65-9D91-7224C49458BB}"/>
                <c:ext xmlns:c16="http://schemas.microsoft.com/office/drawing/2014/chart" uri="{C3380CC4-5D6E-409C-BE32-E72D297353CC}">
                  <c16:uniqueId val="{000007D7-2447-4186-A191-67B568E7B8BE}"/>
                </c:ext>
              </c:extLst>
            </c:dLbl>
            <c:dLbl>
              <c:idx val="2008"/>
              <c:delete val="1"/>
              <c:extLst>
                <c:ext xmlns:c15="http://schemas.microsoft.com/office/drawing/2012/chart" uri="{CE6537A1-D6FC-4f65-9D91-7224C49458BB}"/>
                <c:ext xmlns:c16="http://schemas.microsoft.com/office/drawing/2014/chart" uri="{C3380CC4-5D6E-409C-BE32-E72D297353CC}">
                  <c16:uniqueId val="{000007D8-2447-4186-A191-67B568E7B8BE}"/>
                </c:ext>
              </c:extLst>
            </c:dLbl>
            <c:dLbl>
              <c:idx val="2009"/>
              <c:delete val="1"/>
              <c:extLst>
                <c:ext xmlns:c15="http://schemas.microsoft.com/office/drawing/2012/chart" uri="{CE6537A1-D6FC-4f65-9D91-7224C49458BB}"/>
                <c:ext xmlns:c16="http://schemas.microsoft.com/office/drawing/2014/chart" uri="{C3380CC4-5D6E-409C-BE32-E72D297353CC}">
                  <c16:uniqueId val="{000007D9-2447-4186-A191-67B568E7B8BE}"/>
                </c:ext>
              </c:extLst>
            </c:dLbl>
            <c:dLbl>
              <c:idx val="2010"/>
              <c:delete val="1"/>
              <c:extLst>
                <c:ext xmlns:c15="http://schemas.microsoft.com/office/drawing/2012/chart" uri="{CE6537A1-D6FC-4f65-9D91-7224C49458BB}"/>
                <c:ext xmlns:c16="http://schemas.microsoft.com/office/drawing/2014/chart" uri="{C3380CC4-5D6E-409C-BE32-E72D297353CC}">
                  <c16:uniqueId val="{000007DA-2447-4186-A191-67B568E7B8BE}"/>
                </c:ext>
              </c:extLst>
            </c:dLbl>
            <c:dLbl>
              <c:idx val="2011"/>
              <c:delete val="1"/>
              <c:extLst>
                <c:ext xmlns:c15="http://schemas.microsoft.com/office/drawing/2012/chart" uri="{CE6537A1-D6FC-4f65-9D91-7224C49458BB}"/>
                <c:ext xmlns:c16="http://schemas.microsoft.com/office/drawing/2014/chart" uri="{C3380CC4-5D6E-409C-BE32-E72D297353CC}">
                  <c16:uniqueId val="{000007DB-2447-4186-A191-67B568E7B8BE}"/>
                </c:ext>
              </c:extLst>
            </c:dLbl>
            <c:dLbl>
              <c:idx val="2012"/>
              <c:delete val="1"/>
              <c:extLst>
                <c:ext xmlns:c15="http://schemas.microsoft.com/office/drawing/2012/chart" uri="{CE6537A1-D6FC-4f65-9D91-7224C49458BB}"/>
                <c:ext xmlns:c16="http://schemas.microsoft.com/office/drawing/2014/chart" uri="{C3380CC4-5D6E-409C-BE32-E72D297353CC}">
                  <c16:uniqueId val="{000007DC-2447-4186-A191-67B568E7B8BE}"/>
                </c:ext>
              </c:extLst>
            </c:dLbl>
            <c:dLbl>
              <c:idx val="2013"/>
              <c:delete val="1"/>
              <c:extLst>
                <c:ext xmlns:c15="http://schemas.microsoft.com/office/drawing/2012/chart" uri="{CE6537A1-D6FC-4f65-9D91-7224C49458BB}"/>
                <c:ext xmlns:c16="http://schemas.microsoft.com/office/drawing/2014/chart" uri="{C3380CC4-5D6E-409C-BE32-E72D297353CC}">
                  <c16:uniqueId val="{000007DD-2447-4186-A191-67B568E7B8BE}"/>
                </c:ext>
              </c:extLst>
            </c:dLbl>
            <c:dLbl>
              <c:idx val="2014"/>
              <c:delete val="1"/>
              <c:extLst>
                <c:ext xmlns:c15="http://schemas.microsoft.com/office/drawing/2012/chart" uri="{CE6537A1-D6FC-4f65-9D91-7224C49458BB}"/>
                <c:ext xmlns:c16="http://schemas.microsoft.com/office/drawing/2014/chart" uri="{C3380CC4-5D6E-409C-BE32-E72D297353CC}">
                  <c16:uniqueId val="{000007DE-2447-4186-A191-67B568E7B8BE}"/>
                </c:ext>
              </c:extLst>
            </c:dLbl>
            <c:dLbl>
              <c:idx val="2015"/>
              <c:delete val="1"/>
              <c:extLst>
                <c:ext xmlns:c15="http://schemas.microsoft.com/office/drawing/2012/chart" uri="{CE6537A1-D6FC-4f65-9D91-7224C49458BB}"/>
                <c:ext xmlns:c16="http://schemas.microsoft.com/office/drawing/2014/chart" uri="{C3380CC4-5D6E-409C-BE32-E72D297353CC}">
                  <c16:uniqueId val="{000007DF-2447-4186-A191-67B568E7B8BE}"/>
                </c:ext>
              </c:extLst>
            </c:dLbl>
            <c:dLbl>
              <c:idx val="2016"/>
              <c:delete val="1"/>
              <c:extLst>
                <c:ext xmlns:c15="http://schemas.microsoft.com/office/drawing/2012/chart" uri="{CE6537A1-D6FC-4f65-9D91-7224C49458BB}"/>
                <c:ext xmlns:c16="http://schemas.microsoft.com/office/drawing/2014/chart" uri="{C3380CC4-5D6E-409C-BE32-E72D297353CC}">
                  <c16:uniqueId val="{000007E0-2447-4186-A191-67B568E7B8BE}"/>
                </c:ext>
              </c:extLst>
            </c:dLbl>
            <c:dLbl>
              <c:idx val="2017"/>
              <c:delete val="1"/>
              <c:extLst>
                <c:ext xmlns:c15="http://schemas.microsoft.com/office/drawing/2012/chart" uri="{CE6537A1-D6FC-4f65-9D91-7224C49458BB}"/>
                <c:ext xmlns:c16="http://schemas.microsoft.com/office/drawing/2014/chart" uri="{C3380CC4-5D6E-409C-BE32-E72D297353CC}">
                  <c16:uniqueId val="{000007E1-2447-4186-A191-67B568E7B8BE}"/>
                </c:ext>
              </c:extLst>
            </c:dLbl>
            <c:dLbl>
              <c:idx val="2018"/>
              <c:delete val="1"/>
              <c:extLst>
                <c:ext xmlns:c15="http://schemas.microsoft.com/office/drawing/2012/chart" uri="{CE6537A1-D6FC-4f65-9D91-7224C49458BB}"/>
                <c:ext xmlns:c16="http://schemas.microsoft.com/office/drawing/2014/chart" uri="{C3380CC4-5D6E-409C-BE32-E72D297353CC}">
                  <c16:uniqueId val="{000007E2-2447-4186-A191-67B568E7B8BE}"/>
                </c:ext>
              </c:extLst>
            </c:dLbl>
            <c:dLbl>
              <c:idx val="2019"/>
              <c:delete val="1"/>
              <c:extLst>
                <c:ext xmlns:c15="http://schemas.microsoft.com/office/drawing/2012/chart" uri="{CE6537A1-D6FC-4f65-9D91-7224C49458BB}"/>
                <c:ext xmlns:c16="http://schemas.microsoft.com/office/drawing/2014/chart" uri="{C3380CC4-5D6E-409C-BE32-E72D297353CC}">
                  <c16:uniqueId val="{000007E3-2447-4186-A191-67B568E7B8BE}"/>
                </c:ext>
              </c:extLst>
            </c:dLbl>
            <c:dLbl>
              <c:idx val="2020"/>
              <c:delete val="1"/>
              <c:extLst>
                <c:ext xmlns:c15="http://schemas.microsoft.com/office/drawing/2012/chart" uri="{CE6537A1-D6FC-4f65-9D91-7224C49458BB}"/>
                <c:ext xmlns:c16="http://schemas.microsoft.com/office/drawing/2014/chart" uri="{C3380CC4-5D6E-409C-BE32-E72D297353CC}">
                  <c16:uniqueId val="{000007E4-2447-4186-A191-67B568E7B8BE}"/>
                </c:ext>
              </c:extLst>
            </c:dLbl>
            <c:dLbl>
              <c:idx val="2021"/>
              <c:delete val="1"/>
              <c:extLst>
                <c:ext xmlns:c15="http://schemas.microsoft.com/office/drawing/2012/chart" uri="{CE6537A1-D6FC-4f65-9D91-7224C49458BB}"/>
                <c:ext xmlns:c16="http://schemas.microsoft.com/office/drawing/2014/chart" uri="{C3380CC4-5D6E-409C-BE32-E72D297353CC}">
                  <c16:uniqueId val="{000007E5-2447-4186-A191-67B568E7B8BE}"/>
                </c:ext>
              </c:extLst>
            </c:dLbl>
            <c:dLbl>
              <c:idx val="2022"/>
              <c:delete val="1"/>
              <c:extLst>
                <c:ext xmlns:c15="http://schemas.microsoft.com/office/drawing/2012/chart" uri="{CE6537A1-D6FC-4f65-9D91-7224C49458BB}"/>
                <c:ext xmlns:c16="http://schemas.microsoft.com/office/drawing/2014/chart" uri="{C3380CC4-5D6E-409C-BE32-E72D297353CC}">
                  <c16:uniqueId val="{000007E6-2447-4186-A191-67B568E7B8BE}"/>
                </c:ext>
              </c:extLst>
            </c:dLbl>
            <c:dLbl>
              <c:idx val="2023"/>
              <c:delete val="1"/>
              <c:extLst>
                <c:ext xmlns:c15="http://schemas.microsoft.com/office/drawing/2012/chart" uri="{CE6537A1-D6FC-4f65-9D91-7224C49458BB}"/>
                <c:ext xmlns:c16="http://schemas.microsoft.com/office/drawing/2014/chart" uri="{C3380CC4-5D6E-409C-BE32-E72D297353CC}">
                  <c16:uniqueId val="{000007E7-2447-4186-A191-67B568E7B8BE}"/>
                </c:ext>
              </c:extLst>
            </c:dLbl>
            <c:dLbl>
              <c:idx val="2024"/>
              <c:delete val="1"/>
              <c:extLst>
                <c:ext xmlns:c15="http://schemas.microsoft.com/office/drawing/2012/chart" uri="{CE6537A1-D6FC-4f65-9D91-7224C49458BB}"/>
                <c:ext xmlns:c16="http://schemas.microsoft.com/office/drawing/2014/chart" uri="{C3380CC4-5D6E-409C-BE32-E72D297353CC}">
                  <c16:uniqueId val="{000007E8-2447-4186-A191-67B568E7B8BE}"/>
                </c:ext>
              </c:extLst>
            </c:dLbl>
            <c:dLbl>
              <c:idx val="2025"/>
              <c:delete val="1"/>
              <c:extLst>
                <c:ext xmlns:c15="http://schemas.microsoft.com/office/drawing/2012/chart" uri="{CE6537A1-D6FC-4f65-9D91-7224C49458BB}"/>
                <c:ext xmlns:c16="http://schemas.microsoft.com/office/drawing/2014/chart" uri="{C3380CC4-5D6E-409C-BE32-E72D297353CC}">
                  <c16:uniqueId val="{000007E9-2447-4186-A191-67B568E7B8BE}"/>
                </c:ext>
              </c:extLst>
            </c:dLbl>
            <c:dLbl>
              <c:idx val="2026"/>
              <c:delete val="1"/>
              <c:extLst>
                <c:ext xmlns:c15="http://schemas.microsoft.com/office/drawing/2012/chart" uri="{CE6537A1-D6FC-4f65-9D91-7224C49458BB}"/>
                <c:ext xmlns:c16="http://schemas.microsoft.com/office/drawing/2014/chart" uri="{C3380CC4-5D6E-409C-BE32-E72D297353CC}">
                  <c16:uniqueId val="{000007EA-2447-4186-A191-67B568E7B8BE}"/>
                </c:ext>
              </c:extLst>
            </c:dLbl>
            <c:dLbl>
              <c:idx val="2027"/>
              <c:delete val="1"/>
              <c:extLst>
                <c:ext xmlns:c15="http://schemas.microsoft.com/office/drawing/2012/chart" uri="{CE6537A1-D6FC-4f65-9D91-7224C49458BB}"/>
                <c:ext xmlns:c16="http://schemas.microsoft.com/office/drawing/2014/chart" uri="{C3380CC4-5D6E-409C-BE32-E72D297353CC}">
                  <c16:uniqueId val="{000007EB-2447-4186-A191-67B568E7B8BE}"/>
                </c:ext>
              </c:extLst>
            </c:dLbl>
            <c:dLbl>
              <c:idx val="2028"/>
              <c:delete val="1"/>
              <c:extLst>
                <c:ext xmlns:c15="http://schemas.microsoft.com/office/drawing/2012/chart" uri="{CE6537A1-D6FC-4f65-9D91-7224C49458BB}"/>
                <c:ext xmlns:c16="http://schemas.microsoft.com/office/drawing/2014/chart" uri="{C3380CC4-5D6E-409C-BE32-E72D297353CC}">
                  <c16:uniqueId val="{000007EC-2447-4186-A191-67B568E7B8BE}"/>
                </c:ext>
              </c:extLst>
            </c:dLbl>
            <c:dLbl>
              <c:idx val="2029"/>
              <c:delete val="1"/>
              <c:extLst>
                <c:ext xmlns:c15="http://schemas.microsoft.com/office/drawing/2012/chart" uri="{CE6537A1-D6FC-4f65-9D91-7224C49458BB}"/>
                <c:ext xmlns:c16="http://schemas.microsoft.com/office/drawing/2014/chart" uri="{C3380CC4-5D6E-409C-BE32-E72D297353CC}">
                  <c16:uniqueId val="{000007ED-2447-4186-A191-67B568E7B8BE}"/>
                </c:ext>
              </c:extLst>
            </c:dLbl>
            <c:dLbl>
              <c:idx val="2030"/>
              <c:delete val="1"/>
              <c:extLst>
                <c:ext xmlns:c15="http://schemas.microsoft.com/office/drawing/2012/chart" uri="{CE6537A1-D6FC-4f65-9D91-7224C49458BB}"/>
                <c:ext xmlns:c16="http://schemas.microsoft.com/office/drawing/2014/chart" uri="{C3380CC4-5D6E-409C-BE32-E72D297353CC}">
                  <c16:uniqueId val="{000007EE-2447-4186-A191-67B568E7B8BE}"/>
                </c:ext>
              </c:extLst>
            </c:dLbl>
            <c:dLbl>
              <c:idx val="2031"/>
              <c:delete val="1"/>
              <c:extLst>
                <c:ext xmlns:c15="http://schemas.microsoft.com/office/drawing/2012/chart" uri="{CE6537A1-D6FC-4f65-9D91-7224C49458BB}"/>
                <c:ext xmlns:c16="http://schemas.microsoft.com/office/drawing/2014/chart" uri="{C3380CC4-5D6E-409C-BE32-E72D297353CC}">
                  <c16:uniqueId val="{000007EF-2447-4186-A191-67B568E7B8BE}"/>
                </c:ext>
              </c:extLst>
            </c:dLbl>
            <c:dLbl>
              <c:idx val="2032"/>
              <c:delete val="1"/>
              <c:extLst>
                <c:ext xmlns:c15="http://schemas.microsoft.com/office/drawing/2012/chart" uri="{CE6537A1-D6FC-4f65-9D91-7224C49458BB}"/>
                <c:ext xmlns:c16="http://schemas.microsoft.com/office/drawing/2014/chart" uri="{C3380CC4-5D6E-409C-BE32-E72D297353CC}">
                  <c16:uniqueId val="{000007F0-2447-4186-A191-67B568E7B8BE}"/>
                </c:ext>
              </c:extLst>
            </c:dLbl>
            <c:dLbl>
              <c:idx val="2033"/>
              <c:delete val="1"/>
              <c:extLst>
                <c:ext xmlns:c15="http://schemas.microsoft.com/office/drawing/2012/chart" uri="{CE6537A1-D6FC-4f65-9D91-7224C49458BB}"/>
                <c:ext xmlns:c16="http://schemas.microsoft.com/office/drawing/2014/chart" uri="{C3380CC4-5D6E-409C-BE32-E72D297353CC}">
                  <c16:uniqueId val="{000007F1-2447-4186-A191-67B568E7B8BE}"/>
                </c:ext>
              </c:extLst>
            </c:dLbl>
            <c:dLbl>
              <c:idx val="2034"/>
              <c:delete val="1"/>
              <c:extLst>
                <c:ext xmlns:c15="http://schemas.microsoft.com/office/drawing/2012/chart" uri="{CE6537A1-D6FC-4f65-9D91-7224C49458BB}"/>
                <c:ext xmlns:c16="http://schemas.microsoft.com/office/drawing/2014/chart" uri="{C3380CC4-5D6E-409C-BE32-E72D297353CC}">
                  <c16:uniqueId val="{000007F2-2447-4186-A191-67B568E7B8BE}"/>
                </c:ext>
              </c:extLst>
            </c:dLbl>
            <c:dLbl>
              <c:idx val="2035"/>
              <c:delete val="1"/>
              <c:extLst>
                <c:ext xmlns:c15="http://schemas.microsoft.com/office/drawing/2012/chart" uri="{CE6537A1-D6FC-4f65-9D91-7224C49458BB}"/>
                <c:ext xmlns:c16="http://schemas.microsoft.com/office/drawing/2014/chart" uri="{C3380CC4-5D6E-409C-BE32-E72D297353CC}">
                  <c16:uniqueId val="{000007F3-2447-4186-A191-67B568E7B8BE}"/>
                </c:ext>
              </c:extLst>
            </c:dLbl>
            <c:dLbl>
              <c:idx val="2036"/>
              <c:delete val="1"/>
              <c:extLst>
                <c:ext xmlns:c15="http://schemas.microsoft.com/office/drawing/2012/chart" uri="{CE6537A1-D6FC-4f65-9D91-7224C49458BB}"/>
                <c:ext xmlns:c16="http://schemas.microsoft.com/office/drawing/2014/chart" uri="{C3380CC4-5D6E-409C-BE32-E72D297353CC}">
                  <c16:uniqueId val="{000007F4-2447-4186-A191-67B568E7B8BE}"/>
                </c:ext>
              </c:extLst>
            </c:dLbl>
            <c:dLbl>
              <c:idx val="2037"/>
              <c:delete val="1"/>
              <c:extLst>
                <c:ext xmlns:c15="http://schemas.microsoft.com/office/drawing/2012/chart" uri="{CE6537A1-D6FC-4f65-9D91-7224C49458BB}"/>
                <c:ext xmlns:c16="http://schemas.microsoft.com/office/drawing/2014/chart" uri="{C3380CC4-5D6E-409C-BE32-E72D297353CC}">
                  <c16:uniqueId val="{000007F5-2447-4186-A191-67B568E7B8BE}"/>
                </c:ext>
              </c:extLst>
            </c:dLbl>
            <c:dLbl>
              <c:idx val="2038"/>
              <c:delete val="1"/>
              <c:extLst>
                <c:ext xmlns:c15="http://schemas.microsoft.com/office/drawing/2012/chart" uri="{CE6537A1-D6FC-4f65-9D91-7224C49458BB}"/>
                <c:ext xmlns:c16="http://schemas.microsoft.com/office/drawing/2014/chart" uri="{C3380CC4-5D6E-409C-BE32-E72D297353CC}">
                  <c16:uniqueId val="{000007F6-2447-4186-A191-67B568E7B8BE}"/>
                </c:ext>
              </c:extLst>
            </c:dLbl>
            <c:dLbl>
              <c:idx val="2039"/>
              <c:delete val="1"/>
              <c:extLst>
                <c:ext xmlns:c15="http://schemas.microsoft.com/office/drawing/2012/chart" uri="{CE6537A1-D6FC-4f65-9D91-7224C49458BB}"/>
                <c:ext xmlns:c16="http://schemas.microsoft.com/office/drawing/2014/chart" uri="{C3380CC4-5D6E-409C-BE32-E72D297353CC}">
                  <c16:uniqueId val="{000007F7-2447-4186-A191-67B568E7B8BE}"/>
                </c:ext>
              </c:extLst>
            </c:dLbl>
            <c:dLbl>
              <c:idx val="2040"/>
              <c:delete val="1"/>
              <c:extLst>
                <c:ext xmlns:c15="http://schemas.microsoft.com/office/drawing/2012/chart" uri="{CE6537A1-D6FC-4f65-9D91-7224C49458BB}"/>
                <c:ext xmlns:c16="http://schemas.microsoft.com/office/drawing/2014/chart" uri="{C3380CC4-5D6E-409C-BE32-E72D297353CC}">
                  <c16:uniqueId val="{000007F8-2447-4186-A191-67B568E7B8BE}"/>
                </c:ext>
              </c:extLst>
            </c:dLbl>
            <c:dLbl>
              <c:idx val="2041"/>
              <c:delete val="1"/>
              <c:extLst>
                <c:ext xmlns:c15="http://schemas.microsoft.com/office/drawing/2012/chart" uri="{CE6537A1-D6FC-4f65-9D91-7224C49458BB}"/>
                <c:ext xmlns:c16="http://schemas.microsoft.com/office/drawing/2014/chart" uri="{C3380CC4-5D6E-409C-BE32-E72D297353CC}">
                  <c16:uniqueId val="{000007F9-2447-4186-A191-67B568E7B8BE}"/>
                </c:ext>
              </c:extLst>
            </c:dLbl>
            <c:dLbl>
              <c:idx val="2042"/>
              <c:delete val="1"/>
              <c:extLst>
                <c:ext xmlns:c15="http://schemas.microsoft.com/office/drawing/2012/chart" uri="{CE6537A1-D6FC-4f65-9D91-7224C49458BB}"/>
                <c:ext xmlns:c16="http://schemas.microsoft.com/office/drawing/2014/chart" uri="{C3380CC4-5D6E-409C-BE32-E72D297353CC}">
                  <c16:uniqueId val="{000007FA-2447-4186-A191-67B568E7B8BE}"/>
                </c:ext>
              </c:extLst>
            </c:dLbl>
            <c:dLbl>
              <c:idx val="2043"/>
              <c:delete val="1"/>
              <c:extLst>
                <c:ext xmlns:c15="http://schemas.microsoft.com/office/drawing/2012/chart" uri="{CE6537A1-D6FC-4f65-9D91-7224C49458BB}"/>
                <c:ext xmlns:c16="http://schemas.microsoft.com/office/drawing/2014/chart" uri="{C3380CC4-5D6E-409C-BE32-E72D297353CC}">
                  <c16:uniqueId val="{000007FB-2447-4186-A191-67B568E7B8BE}"/>
                </c:ext>
              </c:extLst>
            </c:dLbl>
            <c:dLbl>
              <c:idx val="2044"/>
              <c:delete val="1"/>
              <c:extLst>
                <c:ext xmlns:c15="http://schemas.microsoft.com/office/drawing/2012/chart" uri="{CE6537A1-D6FC-4f65-9D91-7224C49458BB}"/>
                <c:ext xmlns:c16="http://schemas.microsoft.com/office/drawing/2014/chart" uri="{C3380CC4-5D6E-409C-BE32-E72D297353CC}">
                  <c16:uniqueId val="{000007FC-2447-4186-A191-67B568E7B8BE}"/>
                </c:ext>
              </c:extLst>
            </c:dLbl>
            <c:dLbl>
              <c:idx val="2045"/>
              <c:delete val="1"/>
              <c:extLst>
                <c:ext xmlns:c15="http://schemas.microsoft.com/office/drawing/2012/chart" uri="{CE6537A1-D6FC-4f65-9D91-7224C49458BB}"/>
                <c:ext xmlns:c16="http://schemas.microsoft.com/office/drawing/2014/chart" uri="{C3380CC4-5D6E-409C-BE32-E72D297353CC}">
                  <c16:uniqueId val="{000007FD-2447-4186-A191-67B568E7B8BE}"/>
                </c:ext>
              </c:extLst>
            </c:dLbl>
            <c:dLbl>
              <c:idx val="2046"/>
              <c:delete val="1"/>
              <c:extLst>
                <c:ext xmlns:c15="http://schemas.microsoft.com/office/drawing/2012/chart" uri="{CE6537A1-D6FC-4f65-9D91-7224C49458BB}"/>
                <c:ext xmlns:c16="http://schemas.microsoft.com/office/drawing/2014/chart" uri="{C3380CC4-5D6E-409C-BE32-E72D297353CC}">
                  <c16:uniqueId val="{000007FE-2447-4186-A191-67B568E7B8BE}"/>
                </c:ext>
              </c:extLst>
            </c:dLbl>
            <c:dLbl>
              <c:idx val="2047"/>
              <c:delete val="1"/>
              <c:extLst>
                <c:ext xmlns:c15="http://schemas.microsoft.com/office/drawing/2012/chart" uri="{CE6537A1-D6FC-4f65-9D91-7224C49458BB}"/>
                <c:ext xmlns:c16="http://schemas.microsoft.com/office/drawing/2014/chart" uri="{C3380CC4-5D6E-409C-BE32-E72D297353CC}">
                  <c16:uniqueId val="{000007FF-2447-4186-A191-67B568E7B8BE}"/>
                </c:ext>
              </c:extLst>
            </c:dLbl>
            <c:dLbl>
              <c:idx val="2048"/>
              <c:delete val="1"/>
              <c:extLst>
                <c:ext xmlns:c15="http://schemas.microsoft.com/office/drawing/2012/chart" uri="{CE6537A1-D6FC-4f65-9D91-7224C49458BB}"/>
                <c:ext xmlns:c16="http://schemas.microsoft.com/office/drawing/2014/chart" uri="{C3380CC4-5D6E-409C-BE32-E72D297353CC}">
                  <c16:uniqueId val="{00000800-2447-4186-A191-67B568E7B8BE}"/>
                </c:ext>
              </c:extLst>
            </c:dLbl>
            <c:dLbl>
              <c:idx val="2049"/>
              <c:delete val="1"/>
              <c:extLst>
                <c:ext xmlns:c15="http://schemas.microsoft.com/office/drawing/2012/chart" uri="{CE6537A1-D6FC-4f65-9D91-7224C49458BB}"/>
                <c:ext xmlns:c16="http://schemas.microsoft.com/office/drawing/2014/chart" uri="{C3380CC4-5D6E-409C-BE32-E72D297353CC}">
                  <c16:uniqueId val="{00000801-2447-4186-A191-67B568E7B8BE}"/>
                </c:ext>
              </c:extLst>
            </c:dLbl>
            <c:dLbl>
              <c:idx val="2050"/>
              <c:delete val="1"/>
              <c:extLst>
                <c:ext xmlns:c15="http://schemas.microsoft.com/office/drawing/2012/chart" uri="{CE6537A1-D6FC-4f65-9D91-7224C49458BB}"/>
                <c:ext xmlns:c16="http://schemas.microsoft.com/office/drawing/2014/chart" uri="{C3380CC4-5D6E-409C-BE32-E72D297353CC}">
                  <c16:uniqueId val="{00000802-2447-4186-A191-67B568E7B8BE}"/>
                </c:ext>
              </c:extLst>
            </c:dLbl>
            <c:dLbl>
              <c:idx val="2051"/>
              <c:delete val="1"/>
              <c:extLst>
                <c:ext xmlns:c15="http://schemas.microsoft.com/office/drawing/2012/chart" uri="{CE6537A1-D6FC-4f65-9D91-7224C49458BB}"/>
                <c:ext xmlns:c16="http://schemas.microsoft.com/office/drawing/2014/chart" uri="{C3380CC4-5D6E-409C-BE32-E72D297353CC}">
                  <c16:uniqueId val="{00000803-2447-4186-A191-67B568E7B8BE}"/>
                </c:ext>
              </c:extLst>
            </c:dLbl>
            <c:dLbl>
              <c:idx val="2052"/>
              <c:delete val="1"/>
              <c:extLst>
                <c:ext xmlns:c15="http://schemas.microsoft.com/office/drawing/2012/chart" uri="{CE6537A1-D6FC-4f65-9D91-7224C49458BB}"/>
                <c:ext xmlns:c16="http://schemas.microsoft.com/office/drawing/2014/chart" uri="{C3380CC4-5D6E-409C-BE32-E72D297353CC}">
                  <c16:uniqueId val="{00000804-2447-4186-A191-67B568E7B8BE}"/>
                </c:ext>
              </c:extLst>
            </c:dLbl>
            <c:dLbl>
              <c:idx val="2053"/>
              <c:delete val="1"/>
              <c:extLst>
                <c:ext xmlns:c15="http://schemas.microsoft.com/office/drawing/2012/chart" uri="{CE6537A1-D6FC-4f65-9D91-7224C49458BB}"/>
                <c:ext xmlns:c16="http://schemas.microsoft.com/office/drawing/2014/chart" uri="{C3380CC4-5D6E-409C-BE32-E72D297353CC}">
                  <c16:uniqueId val="{00000805-2447-4186-A191-67B568E7B8BE}"/>
                </c:ext>
              </c:extLst>
            </c:dLbl>
            <c:dLbl>
              <c:idx val="2054"/>
              <c:delete val="1"/>
              <c:extLst>
                <c:ext xmlns:c15="http://schemas.microsoft.com/office/drawing/2012/chart" uri="{CE6537A1-D6FC-4f65-9D91-7224C49458BB}"/>
                <c:ext xmlns:c16="http://schemas.microsoft.com/office/drawing/2014/chart" uri="{C3380CC4-5D6E-409C-BE32-E72D297353CC}">
                  <c16:uniqueId val="{00000806-2447-4186-A191-67B568E7B8BE}"/>
                </c:ext>
              </c:extLst>
            </c:dLbl>
            <c:dLbl>
              <c:idx val="2055"/>
              <c:delete val="1"/>
              <c:extLst>
                <c:ext xmlns:c15="http://schemas.microsoft.com/office/drawing/2012/chart" uri="{CE6537A1-D6FC-4f65-9D91-7224C49458BB}"/>
                <c:ext xmlns:c16="http://schemas.microsoft.com/office/drawing/2014/chart" uri="{C3380CC4-5D6E-409C-BE32-E72D297353CC}">
                  <c16:uniqueId val="{00000807-2447-4186-A191-67B568E7B8BE}"/>
                </c:ext>
              </c:extLst>
            </c:dLbl>
            <c:dLbl>
              <c:idx val="2056"/>
              <c:delete val="1"/>
              <c:extLst>
                <c:ext xmlns:c15="http://schemas.microsoft.com/office/drawing/2012/chart" uri="{CE6537A1-D6FC-4f65-9D91-7224C49458BB}"/>
                <c:ext xmlns:c16="http://schemas.microsoft.com/office/drawing/2014/chart" uri="{C3380CC4-5D6E-409C-BE32-E72D297353CC}">
                  <c16:uniqueId val="{00000808-2447-4186-A191-67B568E7B8BE}"/>
                </c:ext>
              </c:extLst>
            </c:dLbl>
            <c:dLbl>
              <c:idx val="2057"/>
              <c:delete val="1"/>
              <c:extLst>
                <c:ext xmlns:c15="http://schemas.microsoft.com/office/drawing/2012/chart" uri="{CE6537A1-D6FC-4f65-9D91-7224C49458BB}"/>
                <c:ext xmlns:c16="http://schemas.microsoft.com/office/drawing/2014/chart" uri="{C3380CC4-5D6E-409C-BE32-E72D297353CC}">
                  <c16:uniqueId val="{00000809-2447-4186-A191-67B568E7B8BE}"/>
                </c:ext>
              </c:extLst>
            </c:dLbl>
            <c:dLbl>
              <c:idx val="2058"/>
              <c:delete val="1"/>
              <c:extLst>
                <c:ext xmlns:c15="http://schemas.microsoft.com/office/drawing/2012/chart" uri="{CE6537A1-D6FC-4f65-9D91-7224C49458BB}"/>
                <c:ext xmlns:c16="http://schemas.microsoft.com/office/drawing/2014/chart" uri="{C3380CC4-5D6E-409C-BE32-E72D297353CC}">
                  <c16:uniqueId val="{0000080A-2447-4186-A191-67B568E7B8BE}"/>
                </c:ext>
              </c:extLst>
            </c:dLbl>
            <c:dLbl>
              <c:idx val="2059"/>
              <c:delete val="1"/>
              <c:extLst>
                <c:ext xmlns:c15="http://schemas.microsoft.com/office/drawing/2012/chart" uri="{CE6537A1-D6FC-4f65-9D91-7224C49458BB}"/>
                <c:ext xmlns:c16="http://schemas.microsoft.com/office/drawing/2014/chart" uri="{C3380CC4-5D6E-409C-BE32-E72D297353CC}">
                  <c16:uniqueId val="{0000080B-2447-4186-A191-67B568E7B8BE}"/>
                </c:ext>
              </c:extLst>
            </c:dLbl>
            <c:dLbl>
              <c:idx val="2060"/>
              <c:delete val="1"/>
              <c:extLst>
                <c:ext xmlns:c15="http://schemas.microsoft.com/office/drawing/2012/chart" uri="{CE6537A1-D6FC-4f65-9D91-7224C49458BB}"/>
                <c:ext xmlns:c16="http://schemas.microsoft.com/office/drawing/2014/chart" uri="{C3380CC4-5D6E-409C-BE32-E72D297353CC}">
                  <c16:uniqueId val="{0000080C-2447-4186-A191-67B568E7B8BE}"/>
                </c:ext>
              </c:extLst>
            </c:dLbl>
            <c:dLbl>
              <c:idx val="2061"/>
              <c:delete val="1"/>
              <c:extLst>
                <c:ext xmlns:c15="http://schemas.microsoft.com/office/drawing/2012/chart" uri="{CE6537A1-D6FC-4f65-9D91-7224C49458BB}"/>
                <c:ext xmlns:c16="http://schemas.microsoft.com/office/drawing/2014/chart" uri="{C3380CC4-5D6E-409C-BE32-E72D297353CC}">
                  <c16:uniqueId val="{0000080D-2447-4186-A191-67B568E7B8BE}"/>
                </c:ext>
              </c:extLst>
            </c:dLbl>
            <c:dLbl>
              <c:idx val="2062"/>
              <c:delete val="1"/>
              <c:extLst>
                <c:ext xmlns:c15="http://schemas.microsoft.com/office/drawing/2012/chart" uri="{CE6537A1-D6FC-4f65-9D91-7224C49458BB}"/>
                <c:ext xmlns:c16="http://schemas.microsoft.com/office/drawing/2014/chart" uri="{C3380CC4-5D6E-409C-BE32-E72D297353CC}">
                  <c16:uniqueId val="{0000080E-2447-4186-A191-67B568E7B8BE}"/>
                </c:ext>
              </c:extLst>
            </c:dLbl>
            <c:dLbl>
              <c:idx val="2063"/>
              <c:delete val="1"/>
              <c:extLst>
                <c:ext xmlns:c15="http://schemas.microsoft.com/office/drawing/2012/chart" uri="{CE6537A1-D6FC-4f65-9D91-7224C49458BB}"/>
                <c:ext xmlns:c16="http://schemas.microsoft.com/office/drawing/2014/chart" uri="{C3380CC4-5D6E-409C-BE32-E72D297353CC}">
                  <c16:uniqueId val="{0000080F-2447-4186-A191-67B568E7B8BE}"/>
                </c:ext>
              </c:extLst>
            </c:dLbl>
            <c:dLbl>
              <c:idx val="2064"/>
              <c:delete val="1"/>
              <c:extLst>
                <c:ext xmlns:c15="http://schemas.microsoft.com/office/drawing/2012/chart" uri="{CE6537A1-D6FC-4f65-9D91-7224C49458BB}"/>
                <c:ext xmlns:c16="http://schemas.microsoft.com/office/drawing/2014/chart" uri="{C3380CC4-5D6E-409C-BE32-E72D297353CC}">
                  <c16:uniqueId val="{00000810-2447-4186-A191-67B568E7B8BE}"/>
                </c:ext>
              </c:extLst>
            </c:dLbl>
            <c:dLbl>
              <c:idx val="2065"/>
              <c:delete val="1"/>
              <c:extLst>
                <c:ext xmlns:c15="http://schemas.microsoft.com/office/drawing/2012/chart" uri="{CE6537A1-D6FC-4f65-9D91-7224C49458BB}"/>
                <c:ext xmlns:c16="http://schemas.microsoft.com/office/drawing/2014/chart" uri="{C3380CC4-5D6E-409C-BE32-E72D297353CC}">
                  <c16:uniqueId val="{00000811-2447-4186-A191-67B568E7B8BE}"/>
                </c:ext>
              </c:extLst>
            </c:dLbl>
            <c:dLbl>
              <c:idx val="2066"/>
              <c:delete val="1"/>
              <c:extLst>
                <c:ext xmlns:c15="http://schemas.microsoft.com/office/drawing/2012/chart" uri="{CE6537A1-D6FC-4f65-9D91-7224C49458BB}"/>
                <c:ext xmlns:c16="http://schemas.microsoft.com/office/drawing/2014/chart" uri="{C3380CC4-5D6E-409C-BE32-E72D297353CC}">
                  <c16:uniqueId val="{00000812-2447-4186-A191-67B568E7B8BE}"/>
                </c:ext>
              </c:extLst>
            </c:dLbl>
            <c:dLbl>
              <c:idx val="2067"/>
              <c:delete val="1"/>
              <c:extLst>
                <c:ext xmlns:c15="http://schemas.microsoft.com/office/drawing/2012/chart" uri="{CE6537A1-D6FC-4f65-9D91-7224C49458BB}"/>
                <c:ext xmlns:c16="http://schemas.microsoft.com/office/drawing/2014/chart" uri="{C3380CC4-5D6E-409C-BE32-E72D297353CC}">
                  <c16:uniqueId val="{00000813-2447-4186-A191-67B568E7B8BE}"/>
                </c:ext>
              </c:extLst>
            </c:dLbl>
            <c:dLbl>
              <c:idx val="2068"/>
              <c:delete val="1"/>
              <c:extLst>
                <c:ext xmlns:c15="http://schemas.microsoft.com/office/drawing/2012/chart" uri="{CE6537A1-D6FC-4f65-9D91-7224C49458BB}"/>
                <c:ext xmlns:c16="http://schemas.microsoft.com/office/drawing/2014/chart" uri="{C3380CC4-5D6E-409C-BE32-E72D297353CC}">
                  <c16:uniqueId val="{00000814-2447-4186-A191-67B568E7B8BE}"/>
                </c:ext>
              </c:extLst>
            </c:dLbl>
            <c:dLbl>
              <c:idx val="2069"/>
              <c:delete val="1"/>
              <c:extLst>
                <c:ext xmlns:c15="http://schemas.microsoft.com/office/drawing/2012/chart" uri="{CE6537A1-D6FC-4f65-9D91-7224C49458BB}"/>
                <c:ext xmlns:c16="http://schemas.microsoft.com/office/drawing/2014/chart" uri="{C3380CC4-5D6E-409C-BE32-E72D297353CC}">
                  <c16:uniqueId val="{00000815-2447-4186-A191-67B568E7B8BE}"/>
                </c:ext>
              </c:extLst>
            </c:dLbl>
            <c:dLbl>
              <c:idx val="2070"/>
              <c:delete val="1"/>
              <c:extLst>
                <c:ext xmlns:c15="http://schemas.microsoft.com/office/drawing/2012/chart" uri="{CE6537A1-D6FC-4f65-9D91-7224C49458BB}"/>
                <c:ext xmlns:c16="http://schemas.microsoft.com/office/drawing/2014/chart" uri="{C3380CC4-5D6E-409C-BE32-E72D297353CC}">
                  <c16:uniqueId val="{00000816-2447-4186-A191-67B568E7B8BE}"/>
                </c:ext>
              </c:extLst>
            </c:dLbl>
            <c:dLbl>
              <c:idx val="2071"/>
              <c:delete val="1"/>
              <c:extLst>
                <c:ext xmlns:c15="http://schemas.microsoft.com/office/drawing/2012/chart" uri="{CE6537A1-D6FC-4f65-9D91-7224C49458BB}"/>
                <c:ext xmlns:c16="http://schemas.microsoft.com/office/drawing/2014/chart" uri="{C3380CC4-5D6E-409C-BE32-E72D297353CC}">
                  <c16:uniqueId val="{00000817-2447-4186-A191-67B568E7B8BE}"/>
                </c:ext>
              </c:extLst>
            </c:dLbl>
            <c:dLbl>
              <c:idx val="2072"/>
              <c:delete val="1"/>
              <c:extLst>
                <c:ext xmlns:c15="http://schemas.microsoft.com/office/drawing/2012/chart" uri="{CE6537A1-D6FC-4f65-9D91-7224C49458BB}"/>
                <c:ext xmlns:c16="http://schemas.microsoft.com/office/drawing/2014/chart" uri="{C3380CC4-5D6E-409C-BE32-E72D297353CC}">
                  <c16:uniqueId val="{00000818-2447-4186-A191-67B568E7B8BE}"/>
                </c:ext>
              </c:extLst>
            </c:dLbl>
            <c:dLbl>
              <c:idx val="2073"/>
              <c:delete val="1"/>
              <c:extLst>
                <c:ext xmlns:c15="http://schemas.microsoft.com/office/drawing/2012/chart" uri="{CE6537A1-D6FC-4f65-9D91-7224C49458BB}"/>
                <c:ext xmlns:c16="http://schemas.microsoft.com/office/drawing/2014/chart" uri="{C3380CC4-5D6E-409C-BE32-E72D297353CC}">
                  <c16:uniqueId val="{00000819-2447-4186-A191-67B568E7B8BE}"/>
                </c:ext>
              </c:extLst>
            </c:dLbl>
            <c:dLbl>
              <c:idx val="2074"/>
              <c:delete val="1"/>
              <c:extLst>
                <c:ext xmlns:c15="http://schemas.microsoft.com/office/drawing/2012/chart" uri="{CE6537A1-D6FC-4f65-9D91-7224C49458BB}"/>
                <c:ext xmlns:c16="http://schemas.microsoft.com/office/drawing/2014/chart" uri="{C3380CC4-5D6E-409C-BE32-E72D297353CC}">
                  <c16:uniqueId val="{0000081A-2447-4186-A191-67B568E7B8BE}"/>
                </c:ext>
              </c:extLst>
            </c:dLbl>
            <c:dLbl>
              <c:idx val="2075"/>
              <c:delete val="1"/>
              <c:extLst>
                <c:ext xmlns:c15="http://schemas.microsoft.com/office/drawing/2012/chart" uri="{CE6537A1-D6FC-4f65-9D91-7224C49458BB}"/>
                <c:ext xmlns:c16="http://schemas.microsoft.com/office/drawing/2014/chart" uri="{C3380CC4-5D6E-409C-BE32-E72D297353CC}">
                  <c16:uniqueId val="{0000081B-2447-4186-A191-67B568E7B8BE}"/>
                </c:ext>
              </c:extLst>
            </c:dLbl>
            <c:dLbl>
              <c:idx val="2076"/>
              <c:delete val="1"/>
              <c:extLst>
                <c:ext xmlns:c15="http://schemas.microsoft.com/office/drawing/2012/chart" uri="{CE6537A1-D6FC-4f65-9D91-7224C49458BB}"/>
                <c:ext xmlns:c16="http://schemas.microsoft.com/office/drawing/2014/chart" uri="{C3380CC4-5D6E-409C-BE32-E72D297353CC}">
                  <c16:uniqueId val="{0000081C-2447-4186-A191-67B568E7B8BE}"/>
                </c:ext>
              </c:extLst>
            </c:dLbl>
            <c:dLbl>
              <c:idx val="2077"/>
              <c:delete val="1"/>
              <c:extLst>
                <c:ext xmlns:c15="http://schemas.microsoft.com/office/drawing/2012/chart" uri="{CE6537A1-D6FC-4f65-9D91-7224C49458BB}"/>
                <c:ext xmlns:c16="http://schemas.microsoft.com/office/drawing/2014/chart" uri="{C3380CC4-5D6E-409C-BE32-E72D297353CC}">
                  <c16:uniqueId val="{0000081D-2447-4186-A191-67B568E7B8BE}"/>
                </c:ext>
              </c:extLst>
            </c:dLbl>
            <c:dLbl>
              <c:idx val="2078"/>
              <c:delete val="1"/>
              <c:extLst>
                <c:ext xmlns:c15="http://schemas.microsoft.com/office/drawing/2012/chart" uri="{CE6537A1-D6FC-4f65-9D91-7224C49458BB}"/>
                <c:ext xmlns:c16="http://schemas.microsoft.com/office/drawing/2014/chart" uri="{C3380CC4-5D6E-409C-BE32-E72D297353CC}">
                  <c16:uniqueId val="{0000081E-2447-4186-A191-67B568E7B8BE}"/>
                </c:ext>
              </c:extLst>
            </c:dLbl>
            <c:dLbl>
              <c:idx val="2079"/>
              <c:delete val="1"/>
              <c:extLst>
                <c:ext xmlns:c15="http://schemas.microsoft.com/office/drawing/2012/chart" uri="{CE6537A1-D6FC-4f65-9D91-7224C49458BB}"/>
                <c:ext xmlns:c16="http://schemas.microsoft.com/office/drawing/2014/chart" uri="{C3380CC4-5D6E-409C-BE32-E72D297353CC}">
                  <c16:uniqueId val="{0000081F-2447-4186-A191-67B568E7B8BE}"/>
                </c:ext>
              </c:extLst>
            </c:dLbl>
            <c:dLbl>
              <c:idx val="2080"/>
              <c:delete val="1"/>
              <c:extLst>
                <c:ext xmlns:c15="http://schemas.microsoft.com/office/drawing/2012/chart" uri="{CE6537A1-D6FC-4f65-9D91-7224C49458BB}"/>
                <c:ext xmlns:c16="http://schemas.microsoft.com/office/drawing/2014/chart" uri="{C3380CC4-5D6E-409C-BE32-E72D297353CC}">
                  <c16:uniqueId val="{00000820-2447-4186-A191-67B568E7B8BE}"/>
                </c:ext>
              </c:extLst>
            </c:dLbl>
            <c:dLbl>
              <c:idx val="2081"/>
              <c:delete val="1"/>
              <c:extLst>
                <c:ext xmlns:c15="http://schemas.microsoft.com/office/drawing/2012/chart" uri="{CE6537A1-D6FC-4f65-9D91-7224C49458BB}"/>
                <c:ext xmlns:c16="http://schemas.microsoft.com/office/drawing/2014/chart" uri="{C3380CC4-5D6E-409C-BE32-E72D297353CC}">
                  <c16:uniqueId val="{00000821-2447-4186-A191-67B568E7B8BE}"/>
                </c:ext>
              </c:extLst>
            </c:dLbl>
            <c:dLbl>
              <c:idx val="2082"/>
              <c:delete val="1"/>
              <c:extLst>
                <c:ext xmlns:c15="http://schemas.microsoft.com/office/drawing/2012/chart" uri="{CE6537A1-D6FC-4f65-9D91-7224C49458BB}"/>
                <c:ext xmlns:c16="http://schemas.microsoft.com/office/drawing/2014/chart" uri="{C3380CC4-5D6E-409C-BE32-E72D297353CC}">
                  <c16:uniqueId val="{00000822-2447-4186-A191-67B568E7B8BE}"/>
                </c:ext>
              </c:extLst>
            </c:dLbl>
            <c:dLbl>
              <c:idx val="2083"/>
              <c:delete val="1"/>
              <c:extLst>
                <c:ext xmlns:c15="http://schemas.microsoft.com/office/drawing/2012/chart" uri="{CE6537A1-D6FC-4f65-9D91-7224C49458BB}"/>
                <c:ext xmlns:c16="http://schemas.microsoft.com/office/drawing/2014/chart" uri="{C3380CC4-5D6E-409C-BE32-E72D297353CC}">
                  <c16:uniqueId val="{00000823-2447-4186-A191-67B568E7B8BE}"/>
                </c:ext>
              </c:extLst>
            </c:dLbl>
            <c:dLbl>
              <c:idx val="2084"/>
              <c:delete val="1"/>
              <c:extLst>
                <c:ext xmlns:c15="http://schemas.microsoft.com/office/drawing/2012/chart" uri="{CE6537A1-D6FC-4f65-9D91-7224C49458BB}"/>
                <c:ext xmlns:c16="http://schemas.microsoft.com/office/drawing/2014/chart" uri="{C3380CC4-5D6E-409C-BE32-E72D297353CC}">
                  <c16:uniqueId val="{00000824-2447-4186-A191-67B568E7B8BE}"/>
                </c:ext>
              </c:extLst>
            </c:dLbl>
            <c:dLbl>
              <c:idx val="2085"/>
              <c:delete val="1"/>
              <c:extLst>
                <c:ext xmlns:c15="http://schemas.microsoft.com/office/drawing/2012/chart" uri="{CE6537A1-D6FC-4f65-9D91-7224C49458BB}"/>
                <c:ext xmlns:c16="http://schemas.microsoft.com/office/drawing/2014/chart" uri="{C3380CC4-5D6E-409C-BE32-E72D297353CC}">
                  <c16:uniqueId val="{00000825-2447-4186-A191-67B568E7B8BE}"/>
                </c:ext>
              </c:extLst>
            </c:dLbl>
            <c:dLbl>
              <c:idx val="2086"/>
              <c:delete val="1"/>
              <c:extLst>
                <c:ext xmlns:c15="http://schemas.microsoft.com/office/drawing/2012/chart" uri="{CE6537A1-D6FC-4f65-9D91-7224C49458BB}"/>
                <c:ext xmlns:c16="http://schemas.microsoft.com/office/drawing/2014/chart" uri="{C3380CC4-5D6E-409C-BE32-E72D297353CC}">
                  <c16:uniqueId val="{00000826-2447-4186-A191-67B568E7B8BE}"/>
                </c:ext>
              </c:extLst>
            </c:dLbl>
            <c:dLbl>
              <c:idx val="2087"/>
              <c:delete val="1"/>
              <c:extLst>
                <c:ext xmlns:c15="http://schemas.microsoft.com/office/drawing/2012/chart" uri="{CE6537A1-D6FC-4f65-9D91-7224C49458BB}"/>
                <c:ext xmlns:c16="http://schemas.microsoft.com/office/drawing/2014/chart" uri="{C3380CC4-5D6E-409C-BE32-E72D297353CC}">
                  <c16:uniqueId val="{00000827-2447-4186-A191-67B568E7B8BE}"/>
                </c:ext>
              </c:extLst>
            </c:dLbl>
            <c:dLbl>
              <c:idx val="2088"/>
              <c:delete val="1"/>
              <c:extLst>
                <c:ext xmlns:c15="http://schemas.microsoft.com/office/drawing/2012/chart" uri="{CE6537A1-D6FC-4f65-9D91-7224C49458BB}"/>
                <c:ext xmlns:c16="http://schemas.microsoft.com/office/drawing/2014/chart" uri="{C3380CC4-5D6E-409C-BE32-E72D297353CC}">
                  <c16:uniqueId val="{00000828-2447-4186-A191-67B568E7B8BE}"/>
                </c:ext>
              </c:extLst>
            </c:dLbl>
            <c:dLbl>
              <c:idx val="2089"/>
              <c:delete val="1"/>
              <c:extLst>
                <c:ext xmlns:c15="http://schemas.microsoft.com/office/drawing/2012/chart" uri="{CE6537A1-D6FC-4f65-9D91-7224C49458BB}"/>
                <c:ext xmlns:c16="http://schemas.microsoft.com/office/drawing/2014/chart" uri="{C3380CC4-5D6E-409C-BE32-E72D297353CC}">
                  <c16:uniqueId val="{00000829-2447-4186-A191-67B568E7B8BE}"/>
                </c:ext>
              </c:extLst>
            </c:dLbl>
            <c:dLbl>
              <c:idx val="2090"/>
              <c:delete val="1"/>
              <c:extLst>
                <c:ext xmlns:c15="http://schemas.microsoft.com/office/drawing/2012/chart" uri="{CE6537A1-D6FC-4f65-9D91-7224C49458BB}"/>
                <c:ext xmlns:c16="http://schemas.microsoft.com/office/drawing/2014/chart" uri="{C3380CC4-5D6E-409C-BE32-E72D297353CC}">
                  <c16:uniqueId val="{0000082A-2447-4186-A191-67B568E7B8BE}"/>
                </c:ext>
              </c:extLst>
            </c:dLbl>
            <c:dLbl>
              <c:idx val="2091"/>
              <c:delete val="1"/>
              <c:extLst>
                <c:ext xmlns:c15="http://schemas.microsoft.com/office/drawing/2012/chart" uri="{CE6537A1-D6FC-4f65-9D91-7224C49458BB}"/>
                <c:ext xmlns:c16="http://schemas.microsoft.com/office/drawing/2014/chart" uri="{C3380CC4-5D6E-409C-BE32-E72D297353CC}">
                  <c16:uniqueId val="{0000082B-2447-4186-A191-67B568E7B8BE}"/>
                </c:ext>
              </c:extLst>
            </c:dLbl>
            <c:dLbl>
              <c:idx val="2092"/>
              <c:delete val="1"/>
              <c:extLst>
                <c:ext xmlns:c15="http://schemas.microsoft.com/office/drawing/2012/chart" uri="{CE6537A1-D6FC-4f65-9D91-7224C49458BB}"/>
                <c:ext xmlns:c16="http://schemas.microsoft.com/office/drawing/2014/chart" uri="{C3380CC4-5D6E-409C-BE32-E72D297353CC}">
                  <c16:uniqueId val="{0000082C-2447-4186-A191-67B568E7B8BE}"/>
                </c:ext>
              </c:extLst>
            </c:dLbl>
            <c:dLbl>
              <c:idx val="2093"/>
              <c:delete val="1"/>
              <c:extLst>
                <c:ext xmlns:c15="http://schemas.microsoft.com/office/drawing/2012/chart" uri="{CE6537A1-D6FC-4f65-9D91-7224C49458BB}"/>
                <c:ext xmlns:c16="http://schemas.microsoft.com/office/drawing/2014/chart" uri="{C3380CC4-5D6E-409C-BE32-E72D297353CC}">
                  <c16:uniqueId val="{0000082D-2447-4186-A191-67B568E7B8BE}"/>
                </c:ext>
              </c:extLst>
            </c:dLbl>
            <c:dLbl>
              <c:idx val="2094"/>
              <c:delete val="1"/>
              <c:extLst>
                <c:ext xmlns:c15="http://schemas.microsoft.com/office/drawing/2012/chart" uri="{CE6537A1-D6FC-4f65-9D91-7224C49458BB}"/>
                <c:ext xmlns:c16="http://schemas.microsoft.com/office/drawing/2014/chart" uri="{C3380CC4-5D6E-409C-BE32-E72D297353CC}">
                  <c16:uniqueId val="{0000082E-2447-4186-A191-67B568E7B8BE}"/>
                </c:ext>
              </c:extLst>
            </c:dLbl>
            <c:dLbl>
              <c:idx val="2095"/>
              <c:delete val="1"/>
              <c:extLst>
                <c:ext xmlns:c15="http://schemas.microsoft.com/office/drawing/2012/chart" uri="{CE6537A1-D6FC-4f65-9D91-7224C49458BB}"/>
                <c:ext xmlns:c16="http://schemas.microsoft.com/office/drawing/2014/chart" uri="{C3380CC4-5D6E-409C-BE32-E72D297353CC}">
                  <c16:uniqueId val="{0000082F-2447-4186-A191-67B568E7B8BE}"/>
                </c:ext>
              </c:extLst>
            </c:dLbl>
            <c:dLbl>
              <c:idx val="2096"/>
              <c:delete val="1"/>
              <c:extLst>
                <c:ext xmlns:c15="http://schemas.microsoft.com/office/drawing/2012/chart" uri="{CE6537A1-D6FC-4f65-9D91-7224C49458BB}"/>
                <c:ext xmlns:c16="http://schemas.microsoft.com/office/drawing/2014/chart" uri="{C3380CC4-5D6E-409C-BE32-E72D297353CC}">
                  <c16:uniqueId val="{00000830-2447-4186-A191-67B568E7B8BE}"/>
                </c:ext>
              </c:extLst>
            </c:dLbl>
            <c:dLbl>
              <c:idx val="2097"/>
              <c:delete val="1"/>
              <c:extLst>
                <c:ext xmlns:c15="http://schemas.microsoft.com/office/drawing/2012/chart" uri="{CE6537A1-D6FC-4f65-9D91-7224C49458BB}"/>
                <c:ext xmlns:c16="http://schemas.microsoft.com/office/drawing/2014/chart" uri="{C3380CC4-5D6E-409C-BE32-E72D297353CC}">
                  <c16:uniqueId val="{00000831-2447-4186-A191-67B568E7B8BE}"/>
                </c:ext>
              </c:extLst>
            </c:dLbl>
            <c:dLbl>
              <c:idx val="2098"/>
              <c:delete val="1"/>
              <c:extLst>
                <c:ext xmlns:c15="http://schemas.microsoft.com/office/drawing/2012/chart" uri="{CE6537A1-D6FC-4f65-9D91-7224C49458BB}"/>
                <c:ext xmlns:c16="http://schemas.microsoft.com/office/drawing/2014/chart" uri="{C3380CC4-5D6E-409C-BE32-E72D297353CC}">
                  <c16:uniqueId val="{00000832-2447-4186-A191-67B568E7B8BE}"/>
                </c:ext>
              </c:extLst>
            </c:dLbl>
            <c:dLbl>
              <c:idx val="2099"/>
              <c:delete val="1"/>
              <c:extLst>
                <c:ext xmlns:c15="http://schemas.microsoft.com/office/drawing/2012/chart" uri="{CE6537A1-D6FC-4f65-9D91-7224C49458BB}"/>
                <c:ext xmlns:c16="http://schemas.microsoft.com/office/drawing/2014/chart" uri="{C3380CC4-5D6E-409C-BE32-E72D297353CC}">
                  <c16:uniqueId val="{00000833-2447-4186-A191-67B568E7B8BE}"/>
                </c:ext>
              </c:extLst>
            </c:dLbl>
            <c:dLbl>
              <c:idx val="2100"/>
              <c:delete val="1"/>
              <c:extLst>
                <c:ext xmlns:c15="http://schemas.microsoft.com/office/drawing/2012/chart" uri="{CE6537A1-D6FC-4f65-9D91-7224C49458BB}"/>
                <c:ext xmlns:c16="http://schemas.microsoft.com/office/drawing/2014/chart" uri="{C3380CC4-5D6E-409C-BE32-E72D297353CC}">
                  <c16:uniqueId val="{00000834-2447-4186-A191-67B568E7B8BE}"/>
                </c:ext>
              </c:extLst>
            </c:dLbl>
            <c:dLbl>
              <c:idx val="2101"/>
              <c:delete val="1"/>
              <c:extLst>
                <c:ext xmlns:c15="http://schemas.microsoft.com/office/drawing/2012/chart" uri="{CE6537A1-D6FC-4f65-9D91-7224C49458BB}"/>
                <c:ext xmlns:c16="http://schemas.microsoft.com/office/drawing/2014/chart" uri="{C3380CC4-5D6E-409C-BE32-E72D297353CC}">
                  <c16:uniqueId val="{00000835-2447-4186-A191-67B568E7B8BE}"/>
                </c:ext>
              </c:extLst>
            </c:dLbl>
            <c:dLbl>
              <c:idx val="2102"/>
              <c:delete val="1"/>
              <c:extLst>
                <c:ext xmlns:c15="http://schemas.microsoft.com/office/drawing/2012/chart" uri="{CE6537A1-D6FC-4f65-9D91-7224C49458BB}"/>
                <c:ext xmlns:c16="http://schemas.microsoft.com/office/drawing/2014/chart" uri="{C3380CC4-5D6E-409C-BE32-E72D297353CC}">
                  <c16:uniqueId val="{00000836-2447-4186-A191-67B568E7B8BE}"/>
                </c:ext>
              </c:extLst>
            </c:dLbl>
            <c:dLbl>
              <c:idx val="2103"/>
              <c:delete val="1"/>
              <c:extLst>
                <c:ext xmlns:c15="http://schemas.microsoft.com/office/drawing/2012/chart" uri="{CE6537A1-D6FC-4f65-9D91-7224C49458BB}"/>
                <c:ext xmlns:c16="http://schemas.microsoft.com/office/drawing/2014/chart" uri="{C3380CC4-5D6E-409C-BE32-E72D297353CC}">
                  <c16:uniqueId val="{00000837-2447-4186-A191-67B568E7B8BE}"/>
                </c:ext>
              </c:extLst>
            </c:dLbl>
            <c:dLbl>
              <c:idx val="2104"/>
              <c:delete val="1"/>
              <c:extLst>
                <c:ext xmlns:c15="http://schemas.microsoft.com/office/drawing/2012/chart" uri="{CE6537A1-D6FC-4f65-9D91-7224C49458BB}"/>
                <c:ext xmlns:c16="http://schemas.microsoft.com/office/drawing/2014/chart" uri="{C3380CC4-5D6E-409C-BE32-E72D297353CC}">
                  <c16:uniqueId val="{00000838-2447-4186-A191-67B568E7B8BE}"/>
                </c:ext>
              </c:extLst>
            </c:dLbl>
            <c:dLbl>
              <c:idx val="2105"/>
              <c:delete val="1"/>
              <c:extLst>
                <c:ext xmlns:c15="http://schemas.microsoft.com/office/drawing/2012/chart" uri="{CE6537A1-D6FC-4f65-9D91-7224C49458BB}"/>
                <c:ext xmlns:c16="http://schemas.microsoft.com/office/drawing/2014/chart" uri="{C3380CC4-5D6E-409C-BE32-E72D297353CC}">
                  <c16:uniqueId val="{00000839-2447-4186-A191-67B568E7B8BE}"/>
                </c:ext>
              </c:extLst>
            </c:dLbl>
            <c:dLbl>
              <c:idx val="2106"/>
              <c:delete val="1"/>
              <c:extLst>
                <c:ext xmlns:c15="http://schemas.microsoft.com/office/drawing/2012/chart" uri="{CE6537A1-D6FC-4f65-9D91-7224C49458BB}"/>
                <c:ext xmlns:c16="http://schemas.microsoft.com/office/drawing/2014/chart" uri="{C3380CC4-5D6E-409C-BE32-E72D297353CC}">
                  <c16:uniqueId val="{0000083A-2447-4186-A191-67B568E7B8BE}"/>
                </c:ext>
              </c:extLst>
            </c:dLbl>
            <c:dLbl>
              <c:idx val="2107"/>
              <c:delete val="1"/>
              <c:extLst>
                <c:ext xmlns:c15="http://schemas.microsoft.com/office/drawing/2012/chart" uri="{CE6537A1-D6FC-4f65-9D91-7224C49458BB}"/>
                <c:ext xmlns:c16="http://schemas.microsoft.com/office/drawing/2014/chart" uri="{C3380CC4-5D6E-409C-BE32-E72D297353CC}">
                  <c16:uniqueId val="{0000083B-2447-4186-A191-67B568E7B8BE}"/>
                </c:ext>
              </c:extLst>
            </c:dLbl>
            <c:dLbl>
              <c:idx val="2108"/>
              <c:delete val="1"/>
              <c:extLst>
                <c:ext xmlns:c15="http://schemas.microsoft.com/office/drawing/2012/chart" uri="{CE6537A1-D6FC-4f65-9D91-7224C49458BB}"/>
                <c:ext xmlns:c16="http://schemas.microsoft.com/office/drawing/2014/chart" uri="{C3380CC4-5D6E-409C-BE32-E72D297353CC}">
                  <c16:uniqueId val="{0000083C-2447-4186-A191-67B568E7B8BE}"/>
                </c:ext>
              </c:extLst>
            </c:dLbl>
            <c:dLbl>
              <c:idx val="2109"/>
              <c:delete val="1"/>
              <c:extLst>
                <c:ext xmlns:c15="http://schemas.microsoft.com/office/drawing/2012/chart" uri="{CE6537A1-D6FC-4f65-9D91-7224C49458BB}"/>
                <c:ext xmlns:c16="http://schemas.microsoft.com/office/drawing/2014/chart" uri="{C3380CC4-5D6E-409C-BE32-E72D297353CC}">
                  <c16:uniqueId val="{0000083D-2447-4186-A191-67B568E7B8BE}"/>
                </c:ext>
              </c:extLst>
            </c:dLbl>
            <c:dLbl>
              <c:idx val="2110"/>
              <c:delete val="1"/>
              <c:extLst>
                <c:ext xmlns:c15="http://schemas.microsoft.com/office/drawing/2012/chart" uri="{CE6537A1-D6FC-4f65-9D91-7224C49458BB}"/>
                <c:ext xmlns:c16="http://schemas.microsoft.com/office/drawing/2014/chart" uri="{C3380CC4-5D6E-409C-BE32-E72D297353CC}">
                  <c16:uniqueId val="{0000083E-2447-4186-A191-67B568E7B8BE}"/>
                </c:ext>
              </c:extLst>
            </c:dLbl>
            <c:dLbl>
              <c:idx val="2111"/>
              <c:delete val="1"/>
              <c:extLst>
                <c:ext xmlns:c15="http://schemas.microsoft.com/office/drawing/2012/chart" uri="{CE6537A1-D6FC-4f65-9D91-7224C49458BB}"/>
                <c:ext xmlns:c16="http://schemas.microsoft.com/office/drawing/2014/chart" uri="{C3380CC4-5D6E-409C-BE32-E72D297353CC}">
                  <c16:uniqueId val="{0000083F-2447-4186-A191-67B568E7B8BE}"/>
                </c:ext>
              </c:extLst>
            </c:dLbl>
            <c:dLbl>
              <c:idx val="2112"/>
              <c:delete val="1"/>
              <c:extLst>
                <c:ext xmlns:c15="http://schemas.microsoft.com/office/drawing/2012/chart" uri="{CE6537A1-D6FC-4f65-9D91-7224C49458BB}"/>
                <c:ext xmlns:c16="http://schemas.microsoft.com/office/drawing/2014/chart" uri="{C3380CC4-5D6E-409C-BE32-E72D297353CC}">
                  <c16:uniqueId val="{00000840-2447-4186-A191-67B568E7B8BE}"/>
                </c:ext>
              </c:extLst>
            </c:dLbl>
            <c:dLbl>
              <c:idx val="2113"/>
              <c:delete val="1"/>
              <c:extLst>
                <c:ext xmlns:c15="http://schemas.microsoft.com/office/drawing/2012/chart" uri="{CE6537A1-D6FC-4f65-9D91-7224C49458BB}"/>
                <c:ext xmlns:c16="http://schemas.microsoft.com/office/drawing/2014/chart" uri="{C3380CC4-5D6E-409C-BE32-E72D297353CC}">
                  <c16:uniqueId val="{00000841-2447-4186-A191-67B568E7B8BE}"/>
                </c:ext>
              </c:extLst>
            </c:dLbl>
            <c:dLbl>
              <c:idx val="2114"/>
              <c:delete val="1"/>
              <c:extLst>
                <c:ext xmlns:c15="http://schemas.microsoft.com/office/drawing/2012/chart" uri="{CE6537A1-D6FC-4f65-9D91-7224C49458BB}"/>
                <c:ext xmlns:c16="http://schemas.microsoft.com/office/drawing/2014/chart" uri="{C3380CC4-5D6E-409C-BE32-E72D297353CC}">
                  <c16:uniqueId val="{00000842-2447-4186-A191-67B568E7B8BE}"/>
                </c:ext>
              </c:extLst>
            </c:dLbl>
            <c:dLbl>
              <c:idx val="2115"/>
              <c:delete val="1"/>
              <c:extLst>
                <c:ext xmlns:c15="http://schemas.microsoft.com/office/drawing/2012/chart" uri="{CE6537A1-D6FC-4f65-9D91-7224C49458BB}"/>
                <c:ext xmlns:c16="http://schemas.microsoft.com/office/drawing/2014/chart" uri="{C3380CC4-5D6E-409C-BE32-E72D297353CC}">
                  <c16:uniqueId val="{00000843-2447-4186-A191-67B568E7B8BE}"/>
                </c:ext>
              </c:extLst>
            </c:dLbl>
            <c:dLbl>
              <c:idx val="2116"/>
              <c:delete val="1"/>
              <c:extLst>
                <c:ext xmlns:c15="http://schemas.microsoft.com/office/drawing/2012/chart" uri="{CE6537A1-D6FC-4f65-9D91-7224C49458BB}"/>
                <c:ext xmlns:c16="http://schemas.microsoft.com/office/drawing/2014/chart" uri="{C3380CC4-5D6E-409C-BE32-E72D297353CC}">
                  <c16:uniqueId val="{00000844-2447-4186-A191-67B568E7B8BE}"/>
                </c:ext>
              </c:extLst>
            </c:dLbl>
            <c:dLbl>
              <c:idx val="2117"/>
              <c:delete val="1"/>
              <c:extLst>
                <c:ext xmlns:c15="http://schemas.microsoft.com/office/drawing/2012/chart" uri="{CE6537A1-D6FC-4f65-9D91-7224C49458BB}"/>
                <c:ext xmlns:c16="http://schemas.microsoft.com/office/drawing/2014/chart" uri="{C3380CC4-5D6E-409C-BE32-E72D297353CC}">
                  <c16:uniqueId val="{00000845-2447-4186-A191-67B568E7B8BE}"/>
                </c:ext>
              </c:extLst>
            </c:dLbl>
            <c:dLbl>
              <c:idx val="2118"/>
              <c:delete val="1"/>
              <c:extLst>
                <c:ext xmlns:c15="http://schemas.microsoft.com/office/drawing/2012/chart" uri="{CE6537A1-D6FC-4f65-9D91-7224C49458BB}"/>
                <c:ext xmlns:c16="http://schemas.microsoft.com/office/drawing/2014/chart" uri="{C3380CC4-5D6E-409C-BE32-E72D297353CC}">
                  <c16:uniqueId val="{00000846-2447-4186-A191-67B568E7B8BE}"/>
                </c:ext>
              </c:extLst>
            </c:dLbl>
            <c:dLbl>
              <c:idx val="2119"/>
              <c:delete val="1"/>
              <c:extLst>
                <c:ext xmlns:c15="http://schemas.microsoft.com/office/drawing/2012/chart" uri="{CE6537A1-D6FC-4f65-9D91-7224C49458BB}"/>
                <c:ext xmlns:c16="http://schemas.microsoft.com/office/drawing/2014/chart" uri="{C3380CC4-5D6E-409C-BE32-E72D297353CC}">
                  <c16:uniqueId val="{00000847-2447-4186-A191-67B568E7B8BE}"/>
                </c:ext>
              </c:extLst>
            </c:dLbl>
            <c:dLbl>
              <c:idx val="2120"/>
              <c:delete val="1"/>
              <c:extLst>
                <c:ext xmlns:c15="http://schemas.microsoft.com/office/drawing/2012/chart" uri="{CE6537A1-D6FC-4f65-9D91-7224C49458BB}"/>
                <c:ext xmlns:c16="http://schemas.microsoft.com/office/drawing/2014/chart" uri="{C3380CC4-5D6E-409C-BE32-E72D297353CC}">
                  <c16:uniqueId val="{00000848-2447-4186-A191-67B568E7B8BE}"/>
                </c:ext>
              </c:extLst>
            </c:dLbl>
            <c:dLbl>
              <c:idx val="2121"/>
              <c:delete val="1"/>
              <c:extLst>
                <c:ext xmlns:c15="http://schemas.microsoft.com/office/drawing/2012/chart" uri="{CE6537A1-D6FC-4f65-9D91-7224C49458BB}"/>
                <c:ext xmlns:c16="http://schemas.microsoft.com/office/drawing/2014/chart" uri="{C3380CC4-5D6E-409C-BE32-E72D297353CC}">
                  <c16:uniqueId val="{00000849-2447-4186-A191-67B568E7B8BE}"/>
                </c:ext>
              </c:extLst>
            </c:dLbl>
            <c:dLbl>
              <c:idx val="2122"/>
              <c:delete val="1"/>
              <c:extLst>
                <c:ext xmlns:c15="http://schemas.microsoft.com/office/drawing/2012/chart" uri="{CE6537A1-D6FC-4f65-9D91-7224C49458BB}"/>
                <c:ext xmlns:c16="http://schemas.microsoft.com/office/drawing/2014/chart" uri="{C3380CC4-5D6E-409C-BE32-E72D297353CC}">
                  <c16:uniqueId val="{0000084A-2447-4186-A191-67B568E7B8BE}"/>
                </c:ext>
              </c:extLst>
            </c:dLbl>
            <c:dLbl>
              <c:idx val="2123"/>
              <c:delete val="1"/>
              <c:extLst>
                <c:ext xmlns:c15="http://schemas.microsoft.com/office/drawing/2012/chart" uri="{CE6537A1-D6FC-4f65-9D91-7224C49458BB}"/>
                <c:ext xmlns:c16="http://schemas.microsoft.com/office/drawing/2014/chart" uri="{C3380CC4-5D6E-409C-BE32-E72D297353CC}">
                  <c16:uniqueId val="{0000084B-2447-4186-A191-67B568E7B8BE}"/>
                </c:ext>
              </c:extLst>
            </c:dLbl>
            <c:dLbl>
              <c:idx val="2124"/>
              <c:delete val="1"/>
              <c:extLst>
                <c:ext xmlns:c15="http://schemas.microsoft.com/office/drawing/2012/chart" uri="{CE6537A1-D6FC-4f65-9D91-7224C49458BB}"/>
                <c:ext xmlns:c16="http://schemas.microsoft.com/office/drawing/2014/chart" uri="{C3380CC4-5D6E-409C-BE32-E72D297353CC}">
                  <c16:uniqueId val="{0000084C-2447-4186-A191-67B568E7B8BE}"/>
                </c:ext>
              </c:extLst>
            </c:dLbl>
            <c:dLbl>
              <c:idx val="2125"/>
              <c:delete val="1"/>
              <c:extLst>
                <c:ext xmlns:c15="http://schemas.microsoft.com/office/drawing/2012/chart" uri="{CE6537A1-D6FC-4f65-9D91-7224C49458BB}"/>
                <c:ext xmlns:c16="http://schemas.microsoft.com/office/drawing/2014/chart" uri="{C3380CC4-5D6E-409C-BE32-E72D297353CC}">
                  <c16:uniqueId val="{0000084D-2447-4186-A191-67B568E7B8BE}"/>
                </c:ext>
              </c:extLst>
            </c:dLbl>
            <c:dLbl>
              <c:idx val="2126"/>
              <c:delete val="1"/>
              <c:extLst>
                <c:ext xmlns:c15="http://schemas.microsoft.com/office/drawing/2012/chart" uri="{CE6537A1-D6FC-4f65-9D91-7224C49458BB}"/>
                <c:ext xmlns:c16="http://schemas.microsoft.com/office/drawing/2014/chart" uri="{C3380CC4-5D6E-409C-BE32-E72D297353CC}">
                  <c16:uniqueId val="{0000084E-2447-4186-A191-67B568E7B8BE}"/>
                </c:ext>
              </c:extLst>
            </c:dLbl>
            <c:dLbl>
              <c:idx val="2127"/>
              <c:delete val="1"/>
              <c:extLst>
                <c:ext xmlns:c15="http://schemas.microsoft.com/office/drawing/2012/chart" uri="{CE6537A1-D6FC-4f65-9D91-7224C49458BB}"/>
                <c:ext xmlns:c16="http://schemas.microsoft.com/office/drawing/2014/chart" uri="{C3380CC4-5D6E-409C-BE32-E72D297353CC}">
                  <c16:uniqueId val="{0000084F-2447-4186-A191-67B568E7B8BE}"/>
                </c:ext>
              </c:extLst>
            </c:dLbl>
            <c:dLbl>
              <c:idx val="2128"/>
              <c:delete val="1"/>
              <c:extLst>
                <c:ext xmlns:c15="http://schemas.microsoft.com/office/drawing/2012/chart" uri="{CE6537A1-D6FC-4f65-9D91-7224C49458BB}"/>
                <c:ext xmlns:c16="http://schemas.microsoft.com/office/drawing/2014/chart" uri="{C3380CC4-5D6E-409C-BE32-E72D297353CC}">
                  <c16:uniqueId val="{00000850-2447-4186-A191-67B568E7B8BE}"/>
                </c:ext>
              </c:extLst>
            </c:dLbl>
            <c:dLbl>
              <c:idx val="2129"/>
              <c:delete val="1"/>
              <c:extLst>
                <c:ext xmlns:c15="http://schemas.microsoft.com/office/drawing/2012/chart" uri="{CE6537A1-D6FC-4f65-9D91-7224C49458BB}"/>
                <c:ext xmlns:c16="http://schemas.microsoft.com/office/drawing/2014/chart" uri="{C3380CC4-5D6E-409C-BE32-E72D297353CC}">
                  <c16:uniqueId val="{00000851-2447-4186-A191-67B568E7B8BE}"/>
                </c:ext>
              </c:extLst>
            </c:dLbl>
            <c:dLbl>
              <c:idx val="2130"/>
              <c:delete val="1"/>
              <c:extLst>
                <c:ext xmlns:c15="http://schemas.microsoft.com/office/drawing/2012/chart" uri="{CE6537A1-D6FC-4f65-9D91-7224C49458BB}"/>
                <c:ext xmlns:c16="http://schemas.microsoft.com/office/drawing/2014/chart" uri="{C3380CC4-5D6E-409C-BE32-E72D297353CC}">
                  <c16:uniqueId val="{00000852-2447-4186-A191-67B568E7B8BE}"/>
                </c:ext>
              </c:extLst>
            </c:dLbl>
            <c:dLbl>
              <c:idx val="2131"/>
              <c:delete val="1"/>
              <c:extLst>
                <c:ext xmlns:c15="http://schemas.microsoft.com/office/drawing/2012/chart" uri="{CE6537A1-D6FC-4f65-9D91-7224C49458BB}"/>
                <c:ext xmlns:c16="http://schemas.microsoft.com/office/drawing/2014/chart" uri="{C3380CC4-5D6E-409C-BE32-E72D297353CC}">
                  <c16:uniqueId val="{00000853-2447-4186-A191-67B568E7B8BE}"/>
                </c:ext>
              </c:extLst>
            </c:dLbl>
            <c:dLbl>
              <c:idx val="2132"/>
              <c:delete val="1"/>
              <c:extLst>
                <c:ext xmlns:c15="http://schemas.microsoft.com/office/drawing/2012/chart" uri="{CE6537A1-D6FC-4f65-9D91-7224C49458BB}"/>
                <c:ext xmlns:c16="http://schemas.microsoft.com/office/drawing/2014/chart" uri="{C3380CC4-5D6E-409C-BE32-E72D297353CC}">
                  <c16:uniqueId val="{00000854-2447-4186-A191-67B568E7B8BE}"/>
                </c:ext>
              </c:extLst>
            </c:dLbl>
            <c:dLbl>
              <c:idx val="2133"/>
              <c:delete val="1"/>
              <c:extLst>
                <c:ext xmlns:c15="http://schemas.microsoft.com/office/drawing/2012/chart" uri="{CE6537A1-D6FC-4f65-9D91-7224C49458BB}"/>
                <c:ext xmlns:c16="http://schemas.microsoft.com/office/drawing/2014/chart" uri="{C3380CC4-5D6E-409C-BE32-E72D297353CC}">
                  <c16:uniqueId val="{00000855-2447-4186-A191-67B568E7B8BE}"/>
                </c:ext>
              </c:extLst>
            </c:dLbl>
            <c:dLbl>
              <c:idx val="2134"/>
              <c:delete val="1"/>
              <c:extLst>
                <c:ext xmlns:c15="http://schemas.microsoft.com/office/drawing/2012/chart" uri="{CE6537A1-D6FC-4f65-9D91-7224C49458BB}"/>
                <c:ext xmlns:c16="http://schemas.microsoft.com/office/drawing/2014/chart" uri="{C3380CC4-5D6E-409C-BE32-E72D297353CC}">
                  <c16:uniqueId val="{00000856-2447-4186-A191-67B568E7B8BE}"/>
                </c:ext>
              </c:extLst>
            </c:dLbl>
            <c:dLbl>
              <c:idx val="2135"/>
              <c:delete val="1"/>
              <c:extLst>
                <c:ext xmlns:c15="http://schemas.microsoft.com/office/drawing/2012/chart" uri="{CE6537A1-D6FC-4f65-9D91-7224C49458BB}"/>
                <c:ext xmlns:c16="http://schemas.microsoft.com/office/drawing/2014/chart" uri="{C3380CC4-5D6E-409C-BE32-E72D297353CC}">
                  <c16:uniqueId val="{00000857-2447-4186-A191-67B568E7B8BE}"/>
                </c:ext>
              </c:extLst>
            </c:dLbl>
            <c:dLbl>
              <c:idx val="2136"/>
              <c:delete val="1"/>
              <c:extLst>
                <c:ext xmlns:c15="http://schemas.microsoft.com/office/drawing/2012/chart" uri="{CE6537A1-D6FC-4f65-9D91-7224C49458BB}"/>
                <c:ext xmlns:c16="http://schemas.microsoft.com/office/drawing/2014/chart" uri="{C3380CC4-5D6E-409C-BE32-E72D297353CC}">
                  <c16:uniqueId val="{00000858-2447-4186-A191-67B568E7B8BE}"/>
                </c:ext>
              </c:extLst>
            </c:dLbl>
            <c:dLbl>
              <c:idx val="2137"/>
              <c:delete val="1"/>
              <c:extLst>
                <c:ext xmlns:c15="http://schemas.microsoft.com/office/drawing/2012/chart" uri="{CE6537A1-D6FC-4f65-9D91-7224C49458BB}"/>
                <c:ext xmlns:c16="http://schemas.microsoft.com/office/drawing/2014/chart" uri="{C3380CC4-5D6E-409C-BE32-E72D297353CC}">
                  <c16:uniqueId val="{00000859-2447-4186-A191-67B568E7B8BE}"/>
                </c:ext>
              </c:extLst>
            </c:dLbl>
            <c:dLbl>
              <c:idx val="2138"/>
              <c:delete val="1"/>
              <c:extLst>
                <c:ext xmlns:c15="http://schemas.microsoft.com/office/drawing/2012/chart" uri="{CE6537A1-D6FC-4f65-9D91-7224C49458BB}"/>
                <c:ext xmlns:c16="http://schemas.microsoft.com/office/drawing/2014/chart" uri="{C3380CC4-5D6E-409C-BE32-E72D297353CC}">
                  <c16:uniqueId val="{0000085A-2447-4186-A191-67B568E7B8BE}"/>
                </c:ext>
              </c:extLst>
            </c:dLbl>
            <c:dLbl>
              <c:idx val="2139"/>
              <c:delete val="1"/>
              <c:extLst>
                <c:ext xmlns:c15="http://schemas.microsoft.com/office/drawing/2012/chart" uri="{CE6537A1-D6FC-4f65-9D91-7224C49458BB}"/>
                <c:ext xmlns:c16="http://schemas.microsoft.com/office/drawing/2014/chart" uri="{C3380CC4-5D6E-409C-BE32-E72D297353CC}">
                  <c16:uniqueId val="{0000085B-2447-4186-A191-67B568E7B8BE}"/>
                </c:ext>
              </c:extLst>
            </c:dLbl>
            <c:dLbl>
              <c:idx val="2140"/>
              <c:delete val="1"/>
              <c:extLst>
                <c:ext xmlns:c15="http://schemas.microsoft.com/office/drawing/2012/chart" uri="{CE6537A1-D6FC-4f65-9D91-7224C49458BB}"/>
                <c:ext xmlns:c16="http://schemas.microsoft.com/office/drawing/2014/chart" uri="{C3380CC4-5D6E-409C-BE32-E72D297353CC}">
                  <c16:uniqueId val="{0000085C-2447-4186-A191-67B568E7B8BE}"/>
                </c:ext>
              </c:extLst>
            </c:dLbl>
            <c:dLbl>
              <c:idx val="2141"/>
              <c:delete val="1"/>
              <c:extLst>
                <c:ext xmlns:c15="http://schemas.microsoft.com/office/drawing/2012/chart" uri="{CE6537A1-D6FC-4f65-9D91-7224C49458BB}"/>
                <c:ext xmlns:c16="http://schemas.microsoft.com/office/drawing/2014/chart" uri="{C3380CC4-5D6E-409C-BE32-E72D297353CC}">
                  <c16:uniqueId val="{0000085D-2447-4186-A191-67B568E7B8BE}"/>
                </c:ext>
              </c:extLst>
            </c:dLbl>
            <c:dLbl>
              <c:idx val="2142"/>
              <c:delete val="1"/>
              <c:extLst>
                <c:ext xmlns:c15="http://schemas.microsoft.com/office/drawing/2012/chart" uri="{CE6537A1-D6FC-4f65-9D91-7224C49458BB}"/>
                <c:ext xmlns:c16="http://schemas.microsoft.com/office/drawing/2014/chart" uri="{C3380CC4-5D6E-409C-BE32-E72D297353CC}">
                  <c16:uniqueId val="{0000085E-2447-4186-A191-67B568E7B8BE}"/>
                </c:ext>
              </c:extLst>
            </c:dLbl>
            <c:dLbl>
              <c:idx val="2143"/>
              <c:delete val="1"/>
              <c:extLst>
                <c:ext xmlns:c15="http://schemas.microsoft.com/office/drawing/2012/chart" uri="{CE6537A1-D6FC-4f65-9D91-7224C49458BB}"/>
                <c:ext xmlns:c16="http://schemas.microsoft.com/office/drawing/2014/chart" uri="{C3380CC4-5D6E-409C-BE32-E72D297353CC}">
                  <c16:uniqueId val="{0000085F-2447-4186-A191-67B568E7B8BE}"/>
                </c:ext>
              </c:extLst>
            </c:dLbl>
            <c:dLbl>
              <c:idx val="2144"/>
              <c:delete val="1"/>
              <c:extLst>
                <c:ext xmlns:c15="http://schemas.microsoft.com/office/drawing/2012/chart" uri="{CE6537A1-D6FC-4f65-9D91-7224C49458BB}"/>
                <c:ext xmlns:c16="http://schemas.microsoft.com/office/drawing/2014/chart" uri="{C3380CC4-5D6E-409C-BE32-E72D297353CC}">
                  <c16:uniqueId val="{00000860-2447-4186-A191-67B568E7B8BE}"/>
                </c:ext>
              </c:extLst>
            </c:dLbl>
            <c:dLbl>
              <c:idx val="2145"/>
              <c:delete val="1"/>
              <c:extLst>
                <c:ext xmlns:c15="http://schemas.microsoft.com/office/drawing/2012/chart" uri="{CE6537A1-D6FC-4f65-9D91-7224C49458BB}"/>
                <c:ext xmlns:c16="http://schemas.microsoft.com/office/drawing/2014/chart" uri="{C3380CC4-5D6E-409C-BE32-E72D297353CC}">
                  <c16:uniqueId val="{00000861-2447-4186-A191-67B568E7B8BE}"/>
                </c:ext>
              </c:extLst>
            </c:dLbl>
            <c:dLbl>
              <c:idx val="2146"/>
              <c:delete val="1"/>
              <c:extLst>
                <c:ext xmlns:c15="http://schemas.microsoft.com/office/drawing/2012/chart" uri="{CE6537A1-D6FC-4f65-9D91-7224C49458BB}"/>
                <c:ext xmlns:c16="http://schemas.microsoft.com/office/drawing/2014/chart" uri="{C3380CC4-5D6E-409C-BE32-E72D297353CC}">
                  <c16:uniqueId val="{00000862-2447-4186-A191-67B568E7B8BE}"/>
                </c:ext>
              </c:extLst>
            </c:dLbl>
            <c:dLbl>
              <c:idx val="2147"/>
              <c:delete val="1"/>
              <c:extLst>
                <c:ext xmlns:c15="http://schemas.microsoft.com/office/drawing/2012/chart" uri="{CE6537A1-D6FC-4f65-9D91-7224C49458BB}"/>
                <c:ext xmlns:c16="http://schemas.microsoft.com/office/drawing/2014/chart" uri="{C3380CC4-5D6E-409C-BE32-E72D297353CC}">
                  <c16:uniqueId val="{00000863-2447-4186-A191-67B568E7B8BE}"/>
                </c:ext>
              </c:extLst>
            </c:dLbl>
            <c:dLbl>
              <c:idx val="2148"/>
              <c:delete val="1"/>
              <c:extLst>
                <c:ext xmlns:c15="http://schemas.microsoft.com/office/drawing/2012/chart" uri="{CE6537A1-D6FC-4f65-9D91-7224C49458BB}"/>
                <c:ext xmlns:c16="http://schemas.microsoft.com/office/drawing/2014/chart" uri="{C3380CC4-5D6E-409C-BE32-E72D297353CC}">
                  <c16:uniqueId val="{00000864-2447-4186-A191-67B568E7B8BE}"/>
                </c:ext>
              </c:extLst>
            </c:dLbl>
            <c:dLbl>
              <c:idx val="2149"/>
              <c:delete val="1"/>
              <c:extLst>
                <c:ext xmlns:c15="http://schemas.microsoft.com/office/drawing/2012/chart" uri="{CE6537A1-D6FC-4f65-9D91-7224C49458BB}"/>
                <c:ext xmlns:c16="http://schemas.microsoft.com/office/drawing/2014/chart" uri="{C3380CC4-5D6E-409C-BE32-E72D297353CC}">
                  <c16:uniqueId val="{00000865-2447-4186-A191-67B568E7B8BE}"/>
                </c:ext>
              </c:extLst>
            </c:dLbl>
            <c:dLbl>
              <c:idx val="2150"/>
              <c:delete val="1"/>
              <c:extLst>
                <c:ext xmlns:c15="http://schemas.microsoft.com/office/drawing/2012/chart" uri="{CE6537A1-D6FC-4f65-9D91-7224C49458BB}"/>
                <c:ext xmlns:c16="http://schemas.microsoft.com/office/drawing/2014/chart" uri="{C3380CC4-5D6E-409C-BE32-E72D297353CC}">
                  <c16:uniqueId val="{00000866-2447-4186-A191-67B568E7B8BE}"/>
                </c:ext>
              </c:extLst>
            </c:dLbl>
            <c:dLbl>
              <c:idx val="2151"/>
              <c:delete val="1"/>
              <c:extLst>
                <c:ext xmlns:c15="http://schemas.microsoft.com/office/drawing/2012/chart" uri="{CE6537A1-D6FC-4f65-9D91-7224C49458BB}"/>
                <c:ext xmlns:c16="http://schemas.microsoft.com/office/drawing/2014/chart" uri="{C3380CC4-5D6E-409C-BE32-E72D297353CC}">
                  <c16:uniqueId val="{00000867-2447-4186-A191-67B568E7B8BE}"/>
                </c:ext>
              </c:extLst>
            </c:dLbl>
            <c:dLbl>
              <c:idx val="2152"/>
              <c:delete val="1"/>
              <c:extLst>
                <c:ext xmlns:c15="http://schemas.microsoft.com/office/drawing/2012/chart" uri="{CE6537A1-D6FC-4f65-9D91-7224C49458BB}"/>
                <c:ext xmlns:c16="http://schemas.microsoft.com/office/drawing/2014/chart" uri="{C3380CC4-5D6E-409C-BE32-E72D297353CC}">
                  <c16:uniqueId val="{00000868-2447-4186-A191-67B568E7B8BE}"/>
                </c:ext>
              </c:extLst>
            </c:dLbl>
            <c:dLbl>
              <c:idx val="2153"/>
              <c:delete val="1"/>
              <c:extLst>
                <c:ext xmlns:c15="http://schemas.microsoft.com/office/drawing/2012/chart" uri="{CE6537A1-D6FC-4f65-9D91-7224C49458BB}"/>
                <c:ext xmlns:c16="http://schemas.microsoft.com/office/drawing/2014/chart" uri="{C3380CC4-5D6E-409C-BE32-E72D297353CC}">
                  <c16:uniqueId val="{00000869-2447-4186-A191-67B568E7B8BE}"/>
                </c:ext>
              </c:extLst>
            </c:dLbl>
            <c:dLbl>
              <c:idx val="2154"/>
              <c:delete val="1"/>
              <c:extLst>
                <c:ext xmlns:c15="http://schemas.microsoft.com/office/drawing/2012/chart" uri="{CE6537A1-D6FC-4f65-9D91-7224C49458BB}"/>
                <c:ext xmlns:c16="http://schemas.microsoft.com/office/drawing/2014/chart" uri="{C3380CC4-5D6E-409C-BE32-E72D297353CC}">
                  <c16:uniqueId val="{0000086A-2447-4186-A191-67B568E7B8BE}"/>
                </c:ext>
              </c:extLst>
            </c:dLbl>
            <c:dLbl>
              <c:idx val="2155"/>
              <c:delete val="1"/>
              <c:extLst>
                <c:ext xmlns:c15="http://schemas.microsoft.com/office/drawing/2012/chart" uri="{CE6537A1-D6FC-4f65-9D91-7224C49458BB}"/>
                <c:ext xmlns:c16="http://schemas.microsoft.com/office/drawing/2014/chart" uri="{C3380CC4-5D6E-409C-BE32-E72D297353CC}">
                  <c16:uniqueId val="{0000086B-2447-4186-A191-67B568E7B8BE}"/>
                </c:ext>
              </c:extLst>
            </c:dLbl>
            <c:dLbl>
              <c:idx val="2156"/>
              <c:delete val="1"/>
              <c:extLst>
                <c:ext xmlns:c15="http://schemas.microsoft.com/office/drawing/2012/chart" uri="{CE6537A1-D6FC-4f65-9D91-7224C49458BB}"/>
                <c:ext xmlns:c16="http://schemas.microsoft.com/office/drawing/2014/chart" uri="{C3380CC4-5D6E-409C-BE32-E72D297353CC}">
                  <c16:uniqueId val="{0000086C-2447-4186-A191-67B568E7B8BE}"/>
                </c:ext>
              </c:extLst>
            </c:dLbl>
            <c:dLbl>
              <c:idx val="2157"/>
              <c:delete val="1"/>
              <c:extLst>
                <c:ext xmlns:c15="http://schemas.microsoft.com/office/drawing/2012/chart" uri="{CE6537A1-D6FC-4f65-9D91-7224C49458BB}"/>
                <c:ext xmlns:c16="http://schemas.microsoft.com/office/drawing/2014/chart" uri="{C3380CC4-5D6E-409C-BE32-E72D297353CC}">
                  <c16:uniqueId val="{0000086D-2447-4186-A191-67B568E7B8BE}"/>
                </c:ext>
              </c:extLst>
            </c:dLbl>
            <c:dLbl>
              <c:idx val="2158"/>
              <c:delete val="1"/>
              <c:extLst>
                <c:ext xmlns:c15="http://schemas.microsoft.com/office/drawing/2012/chart" uri="{CE6537A1-D6FC-4f65-9D91-7224C49458BB}"/>
                <c:ext xmlns:c16="http://schemas.microsoft.com/office/drawing/2014/chart" uri="{C3380CC4-5D6E-409C-BE32-E72D297353CC}">
                  <c16:uniqueId val="{0000086E-2447-4186-A191-67B568E7B8BE}"/>
                </c:ext>
              </c:extLst>
            </c:dLbl>
            <c:dLbl>
              <c:idx val="2159"/>
              <c:delete val="1"/>
              <c:extLst>
                <c:ext xmlns:c15="http://schemas.microsoft.com/office/drawing/2012/chart" uri="{CE6537A1-D6FC-4f65-9D91-7224C49458BB}"/>
                <c:ext xmlns:c16="http://schemas.microsoft.com/office/drawing/2014/chart" uri="{C3380CC4-5D6E-409C-BE32-E72D297353CC}">
                  <c16:uniqueId val="{0000086F-2447-4186-A191-67B568E7B8BE}"/>
                </c:ext>
              </c:extLst>
            </c:dLbl>
            <c:dLbl>
              <c:idx val="2160"/>
              <c:delete val="1"/>
              <c:extLst>
                <c:ext xmlns:c15="http://schemas.microsoft.com/office/drawing/2012/chart" uri="{CE6537A1-D6FC-4f65-9D91-7224C49458BB}"/>
                <c:ext xmlns:c16="http://schemas.microsoft.com/office/drawing/2014/chart" uri="{C3380CC4-5D6E-409C-BE32-E72D297353CC}">
                  <c16:uniqueId val="{00000870-2447-4186-A191-67B568E7B8BE}"/>
                </c:ext>
              </c:extLst>
            </c:dLbl>
            <c:dLbl>
              <c:idx val="2161"/>
              <c:delete val="1"/>
              <c:extLst>
                <c:ext xmlns:c15="http://schemas.microsoft.com/office/drawing/2012/chart" uri="{CE6537A1-D6FC-4f65-9D91-7224C49458BB}"/>
                <c:ext xmlns:c16="http://schemas.microsoft.com/office/drawing/2014/chart" uri="{C3380CC4-5D6E-409C-BE32-E72D297353CC}">
                  <c16:uniqueId val="{00000871-2447-4186-A191-67B568E7B8BE}"/>
                </c:ext>
              </c:extLst>
            </c:dLbl>
            <c:dLbl>
              <c:idx val="2162"/>
              <c:delete val="1"/>
              <c:extLst>
                <c:ext xmlns:c15="http://schemas.microsoft.com/office/drawing/2012/chart" uri="{CE6537A1-D6FC-4f65-9D91-7224C49458BB}"/>
                <c:ext xmlns:c16="http://schemas.microsoft.com/office/drawing/2014/chart" uri="{C3380CC4-5D6E-409C-BE32-E72D297353CC}">
                  <c16:uniqueId val="{00000872-2447-4186-A191-67B568E7B8BE}"/>
                </c:ext>
              </c:extLst>
            </c:dLbl>
            <c:dLbl>
              <c:idx val="2163"/>
              <c:delete val="1"/>
              <c:extLst>
                <c:ext xmlns:c15="http://schemas.microsoft.com/office/drawing/2012/chart" uri="{CE6537A1-D6FC-4f65-9D91-7224C49458BB}"/>
                <c:ext xmlns:c16="http://schemas.microsoft.com/office/drawing/2014/chart" uri="{C3380CC4-5D6E-409C-BE32-E72D297353CC}">
                  <c16:uniqueId val="{00000873-2447-4186-A191-67B568E7B8BE}"/>
                </c:ext>
              </c:extLst>
            </c:dLbl>
            <c:dLbl>
              <c:idx val="2164"/>
              <c:delete val="1"/>
              <c:extLst>
                <c:ext xmlns:c15="http://schemas.microsoft.com/office/drawing/2012/chart" uri="{CE6537A1-D6FC-4f65-9D91-7224C49458BB}"/>
                <c:ext xmlns:c16="http://schemas.microsoft.com/office/drawing/2014/chart" uri="{C3380CC4-5D6E-409C-BE32-E72D297353CC}">
                  <c16:uniqueId val="{00000874-2447-4186-A191-67B568E7B8BE}"/>
                </c:ext>
              </c:extLst>
            </c:dLbl>
            <c:dLbl>
              <c:idx val="2165"/>
              <c:delete val="1"/>
              <c:extLst>
                <c:ext xmlns:c15="http://schemas.microsoft.com/office/drawing/2012/chart" uri="{CE6537A1-D6FC-4f65-9D91-7224C49458BB}"/>
                <c:ext xmlns:c16="http://schemas.microsoft.com/office/drawing/2014/chart" uri="{C3380CC4-5D6E-409C-BE32-E72D297353CC}">
                  <c16:uniqueId val="{00000875-2447-4186-A191-67B568E7B8BE}"/>
                </c:ext>
              </c:extLst>
            </c:dLbl>
            <c:dLbl>
              <c:idx val="2166"/>
              <c:delete val="1"/>
              <c:extLst>
                <c:ext xmlns:c15="http://schemas.microsoft.com/office/drawing/2012/chart" uri="{CE6537A1-D6FC-4f65-9D91-7224C49458BB}"/>
                <c:ext xmlns:c16="http://schemas.microsoft.com/office/drawing/2014/chart" uri="{C3380CC4-5D6E-409C-BE32-E72D297353CC}">
                  <c16:uniqueId val="{00000876-2447-4186-A191-67B568E7B8BE}"/>
                </c:ext>
              </c:extLst>
            </c:dLbl>
            <c:dLbl>
              <c:idx val="2167"/>
              <c:delete val="1"/>
              <c:extLst>
                <c:ext xmlns:c15="http://schemas.microsoft.com/office/drawing/2012/chart" uri="{CE6537A1-D6FC-4f65-9D91-7224C49458BB}"/>
                <c:ext xmlns:c16="http://schemas.microsoft.com/office/drawing/2014/chart" uri="{C3380CC4-5D6E-409C-BE32-E72D297353CC}">
                  <c16:uniqueId val="{00000877-2447-4186-A191-67B568E7B8BE}"/>
                </c:ext>
              </c:extLst>
            </c:dLbl>
            <c:dLbl>
              <c:idx val="2168"/>
              <c:delete val="1"/>
              <c:extLst>
                <c:ext xmlns:c15="http://schemas.microsoft.com/office/drawing/2012/chart" uri="{CE6537A1-D6FC-4f65-9D91-7224C49458BB}"/>
                <c:ext xmlns:c16="http://schemas.microsoft.com/office/drawing/2014/chart" uri="{C3380CC4-5D6E-409C-BE32-E72D297353CC}">
                  <c16:uniqueId val="{00000878-2447-4186-A191-67B568E7B8BE}"/>
                </c:ext>
              </c:extLst>
            </c:dLbl>
            <c:dLbl>
              <c:idx val="2169"/>
              <c:delete val="1"/>
              <c:extLst>
                <c:ext xmlns:c15="http://schemas.microsoft.com/office/drawing/2012/chart" uri="{CE6537A1-D6FC-4f65-9D91-7224C49458BB}"/>
                <c:ext xmlns:c16="http://schemas.microsoft.com/office/drawing/2014/chart" uri="{C3380CC4-5D6E-409C-BE32-E72D297353CC}">
                  <c16:uniqueId val="{00000879-2447-4186-A191-67B568E7B8BE}"/>
                </c:ext>
              </c:extLst>
            </c:dLbl>
            <c:dLbl>
              <c:idx val="2170"/>
              <c:delete val="1"/>
              <c:extLst>
                <c:ext xmlns:c15="http://schemas.microsoft.com/office/drawing/2012/chart" uri="{CE6537A1-D6FC-4f65-9D91-7224C49458BB}"/>
                <c:ext xmlns:c16="http://schemas.microsoft.com/office/drawing/2014/chart" uri="{C3380CC4-5D6E-409C-BE32-E72D297353CC}">
                  <c16:uniqueId val="{0000087A-2447-4186-A191-67B568E7B8BE}"/>
                </c:ext>
              </c:extLst>
            </c:dLbl>
            <c:dLbl>
              <c:idx val="2171"/>
              <c:delete val="1"/>
              <c:extLst>
                <c:ext xmlns:c15="http://schemas.microsoft.com/office/drawing/2012/chart" uri="{CE6537A1-D6FC-4f65-9D91-7224C49458BB}"/>
                <c:ext xmlns:c16="http://schemas.microsoft.com/office/drawing/2014/chart" uri="{C3380CC4-5D6E-409C-BE32-E72D297353CC}">
                  <c16:uniqueId val="{0000087B-2447-4186-A191-67B568E7B8BE}"/>
                </c:ext>
              </c:extLst>
            </c:dLbl>
            <c:dLbl>
              <c:idx val="2172"/>
              <c:delete val="1"/>
              <c:extLst>
                <c:ext xmlns:c15="http://schemas.microsoft.com/office/drawing/2012/chart" uri="{CE6537A1-D6FC-4f65-9D91-7224C49458BB}"/>
                <c:ext xmlns:c16="http://schemas.microsoft.com/office/drawing/2014/chart" uri="{C3380CC4-5D6E-409C-BE32-E72D297353CC}">
                  <c16:uniqueId val="{0000087C-2447-4186-A191-67B568E7B8BE}"/>
                </c:ext>
              </c:extLst>
            </c:dLbl>
            <c:dLbl>
              <c:idx val="2173"/>
              <c:delete val="1"/>
              <c:extLst>
                <c:ext xmlns:c15="http://schemas.microsoft.com/office/drawing/2012/chart" uri="{CE6537A1-D6FC-4f65-9D91-7224C49458BB}"/>
                <c:ext xmlns:c16="http://schemas.microsoft.com/office/drawing/2014/chart" uri="{C3380CC4-5D6E-409C-BE32-E72D297353CC}">
                  <c16:uniqueId val="{0000087D-2447-4186-A191-67B568E7B8BE}"/>
                </c:ext>
              </c:extLst>
            </c:dLbl>
            <c:dLbl>
              <c:idx val="2174"/>
              <c:delete val="1"/>
              <c:extLst>
                <c:ext xmlns:c15="http://schemas.microsoft.com/office/drawing/2012/chart" uri="{CE6537A1-D6FC-4f65-9D91-7224C49458BB}"/>
                <c:ext xmlns:c16="http://schemas.microsoft.com/office/drawing/2014/chart" uri="{C3380CC4-5D6E-409C-BE32-E72D297353CC}">
                  <c16:uniqueId val="{0000087E-2447-4186-A191-67B568E7B8BE}"/>
                </c:ext>
              </c:extLst>
            </c:dLbl>
            <c:dLbl>
              <c:idx val="2175"/>
              <c:delete val="1"/>
              <c:extLst>
                <c:ext xmlns:c15="http://schemas.microsoft.com/office/drawing/2012/chart" uri="{CE6537A1-D6FC-4f65-9D91-7224C49458BB}"/>
                <c:ext xmlns:c16="http://schemas.microsoft.com/office/drawing/2014/chart" uri="{C3380CC4-5D6E-409C-BE32-E72D297353CC}">
                  <c16:uniqueId val="{0000087F-2447-4186-A191-67B568E7B8BE}"/>
                </c:ext>
              </c:extLst>
            </c:dLbl>
            <c:dLbl>
              <c:idx val="2176"/>
              <c:delete val="1"/>
              <c:extLst>
                <c:ext xmlns:c15="http://schemas.microsoft.com/office/drawing/2012/chart" uri="{CE6537A1-D6FC-4f65-9D91-7224C49458BB}"/>
                <c:ext xmlns:c16="http://schemas.microsoft.com/office/drawing/2014/chart" uri="{C3380CC4-5D6E-409C-BE32-E72D297353CC}">
                  <c16:uniqueId val="{00000880-2447-4186-A191-67B568E7B8BE}"/>
                </c:ext>
              </c:extLst>
            </c:dLbl>
            <c:dLbl>
              <c:idx val="2177"/>
              <c:delete val="1"/>
              <c:extLst>
                <c:ext xmlns:c15="http://schemas.microsoft.com/office/drawing/2012/chart" uri="{CE6537A1-D6FC-4f65-9D91-7224C49458BB}"/>
                <c:ext xmlns:c16="http://schemas.microsoft.com/office/drawing/2014/chart" uri="{C3380CC4-5D6E-409C-BE32-E72D297353CC}">
                  <c16:uniqueId val="{00000881-2447-4186-A191-67B568E7B8BE}"/>
                </c:ext>
              </c:extLst>
            </c:dLbl>
            <c:dLbl>
              <c:idx val="2178"/>
              <c:delete val="1"/>
              <c:extLst>
                <c:ext xmlns:c15="http://schemas.microsoft.com/office/drawing/2012/chart" uri="{CE6537A1-D6FC-4f65-9D91-7224C49458BB}"/>
                <c:ext xmlns:c16="http://schemas.microsoft.com/office/drawing/2014/chart" uri="{C3380CC4-5D6E-409C-BE32-E72D297353CC}">
                  <c16:uniqueId val="{00000882-2447-4186-A191-67B568E7B8BE}"/>
                </c:ext>
              </c:extLst>
            </c:dLbl>
            <c:dLbl>
              <c:idx val="2179"/>
              <c:delete val="1"/>
              <c:extLst>
                <c:ext xmlns:c15="http://schemas.microsoft.com/office/drawing/2012/chart" uri="{CE6537A1-D6FC-4f65-9D91-7224C49458BB}"/>
                <c:ext xmlns:c16="http://schemas.microsoft.com/office/drawing/2014/chart" uri="{C3380CC4-5D6E-409C-BE32-E72D297353CC}">
                  <c16:uniqueId val="{00000883-2447-4186-A191-67B568E7B8BE}"/>
                </c:ext>
              </c:extLst>
            </c:dLbl>
            <c:dLbl>
              <c:idx val="2180"/>
              <c:delete val="1"/>
              <c:extLst>
                <c:ext xmlns:c15="http://schemas.microsoft.com/office/drawing/2012/chart" uri="{CE6537A1-D6FC-4f65-9D91-7224C49458BB}"/>
                <c:ext xmlns:c16="http://schemas.microsoft.com/office/drawing/2014/chart" uri="{C3380CC4-5D6E-409C-BE32-E72D297353CC}">
                  <c16:uniqueId val="{00000884-2447-4186-A191-67B568E7B8BE}"/>
                </c:ext>
              </c:extLst>
            </c:dLbl>
            <c:dLbl>
              <c:idx val="2181"/>
              <c:delete val="1"/>
              <c:extLst>
                <c:ext xmlns:c15="http://schemas.microsoft.com/office/drawing/2012/chart" uri="{CE6537A1-D6FC-4f65-9D91-7224C49458BB}"/>
                <c:ext xmlns:c16="http://schemas.microsoft.com/office/drawing/2014/chart" uri="{C3380CC4-5D6E-409C-BE32-E72D297353CC}">
                  <c16:uniqueId val="{00000885-2447-4186-A191-67B568E7B8BE}"/>
                </c:ext>
              </c:extLst>
            </c:dLbl>
            <c:dLbl>
              <c:idx val="2182"/>
              <c:delete val="1"/>
              <c:extLst>
                <c:ext xmlns:c15="http://schemas.microsoft.com/office/drawing/2012/chart" uri="{CE6537A1-D6FC-4f65-9D91-7224C49458BB}"/>
                <c:ext xmlns:c16="http://schemas.microsoft.com/office/drawing/2014/chart" uri="{C3380CC4-5D6E-409C-BE32-E72D297353CC}">
                  <c16:uniqueId val="{00000886-2447-4186-A191-67B568E7B8BE}"/>
                </c:ext>
              </c:extLst>
            </c:dLbl>
            <c:dLbl>
              <c:idx val="2183"/>
              <c:delete val="1"/>
              <c:extLst>
                <c:ext xmlns:c15="http://schemas.microsoft.com/office/drawing/2012/chart" uri="{CE6537A1-D6FC-4f65-9D91-7224C49458BB}"/>
                <c:ext xmlns:c16="http://schemas.microsoft.com/office/drawing/2014/chart" uri="{C3380CC4-5D6E-409C-BE32-E72D297353CC}">
                  <c16:uniqueId val="{00000887-2447-4186-A191-67B568E7B8BE}"/>
                </c:ext>
              </c:extLst>
            </c:dLbl>
            <c:dLbl>
              <c:idx val="2184"/>
              <c:delete val="1"/>
              <c:extLst>
                <c:ext xmlns:c15="http://schemas.microsoft.com/office/drawing/2012/chart" uri="{CE6537A1-D6FC-4f65-9D91-7224C49458BB}"/>
                <c:ext xmlns:c16="http://schemas.microsoft.com/office/drawing/2014/chart" uri="{C3380CC4-5D6E-409C-BE32-E72D297353CC}">
                  <c16:uniqueId val="{00000888-2447-4186-A191-67B568E7B8BE}"/>
                </c:ext>
              </c:extLst>
            </c:dLbl>
            <c:dLbl>
              <c:idx val="2185"/>
              <c:delete val="1"/>
              <c:extLst>
                <c:ext xmlns:c15="http://schemas.microsoft.com/office/drawing/2012/chart" uri="{CE6537A1-D6FC-4f65-9D91-7224C49458BB}"/>
                <c:ext xmlns:c16="http://schemas.microsoft.com/office/drawing/2014/chart" uri="{C3380CC4-5D6E-409C-BE32-E72D297353CC}">
                  <c16:uniqueId val="{00000889-2447-4186-A191-67B568E7B8BE}"/>
                </c:ext>
              </c:extLst>
            </c:dLbl>
            <c:dLbl>
              <c:idx val="2186"/>
              <c:delete val="1"/>
              <c:extLst>
                <c:ext xmlns:c15="http://schemas.microsoft.com/office/drawing/2012/chart" uri="{CE6537A1-D6FC-4f65-9D91-7224C49458BB}"/>
                <c:ext xmlns:c16="http://schemas.microsoft.com/office/drawing/2014/chart" uri="{C3380CC4-5D6E-409C-BE32-E72D297353CC}">
                  <c16:uniqueId val="{0000088A-2447-4186-A191-67B568E7B8BE}"/>
                </c:ext>
              </c:extLst>
            </c:dLbl>
            <c:dLbl>
              <c:idx val="2187"/>
              <c:delete val="1"/>
              <c:extLst>
                <c:ext xmlns:c15="http://schemas.microsoft.com/office/drawing/2012/chart" uri="{CE6537A1-D6FC-4f65-9D91-7224C49458BB}"/>
                <c:ext xmlns:c16="http://schemas.microsoft.com/office/drawing/2014/chart" uri="{C3380CC4-5D6E-409C-BE32-E72D297353CC}">
                  <c16:uniqueId val="{0000088B-2447-4186-A191-67B568E7B8BE}"/>
                </c:ext>
              </c:extLst>
            </c:dLbl>
            <c:dLbl>
              <c:idx val="2188"/>
              <c:delete val="1"/>
              <c:extLst>
                <c:ext xmlns:c15="http://schemas.microsoft.com/office/drawing/2012/chart" uri="{CE6537A1-D6FC-4f65-9D91-7224C49458BB}"/>
                <c:ext xmlns:c16="http://schemas.microsoft.com/office/drawing/2014/chart" uri="{C3380CC4-5D6E-409C-BE32-E72D297353CC}">
                  <c16:uniqueId val="{0000088C-2447-4186-A191-67B568E7B8BE}"/>
                </c:ext>
              </c:extLst>
            </c:dLbl>
            <c:dLbl>
              <c:idx val="2189"/>
              <c:delete val="1"/>
              <c:extLst>
                <c:ext xmlns:c15="http://schemas.microsoft.com/office/drawing/2012/chart" uri="{CE6537A1-D6FC-4f65-9D91-7224C49458BB}"/>
                <c:ext xmlns:c16="http://schemas.microsoft.com/office/drawing/2014/chart" uri="{C3380CC4-5D6E-409C-BE32-E72D297353CC}">
                  <c16:uniqueId val="{0000088D-2447-4186-A191-67B568E7B8BE}"/>
                </c:ext>
              </c:extLst>
            </c:dLbl>
            <c:dLbl>
              <c:idx val="2190"/>
              <c:delete val="1"/>
              <c:extLst>
                <c:ext xmlns:c15="http://schemas.microsoft.com/office/drawing/2012/chart" uri="{CE6537A1-D6FC-4f65-9D91-7224C49458BB}"/>
                <c:ext xmlns:c16="http://schemas.microsoft.com/office/drawing/2014/chart" uri="{C3380CC4-5D6E-409C-BE32-E72D297353CC}">
                  <c16:uniqueId val="{0000088E-2447-4186-A191-67B568E7B8BE}"/>
                </c:ext>
              </c:extLst>
            </c:dLbl>
            <c:dLbl>
              <c:idx val="2191"/>
              <c:delete val="1"/>
              <c:extLst>
                <c:ext xmlns:c15="http://schemas.microsoft.com/office/drawing/2012/chart" uri="{CE6537A1-D6FC-4f65-9D91-7224C49458BB}"/>
                <c:ext xmlns:c16="http://schemas.microsoft.com/office/drawing/2014/chart" uri="{C3380CC4-5D6E-409C-BE32-E72D297353CC}">
                  <c16:uniqueId val="{0000088F-2447-4186-A191-67B568E7B8BE}"/>
                </c:ext>
              </c:extLst>
            </c:dLbl>
            <c:dLbl>
              <c:idx val="2192"/>
              <c:delete val="1"/>
              <c:extLst>
                <c:ext xmlns:c15="http://schemas.microsoft.com/office/drawing/2012/chart" uri="{CE6537A1-D6FC-4f65-9D91-7224C49458BB}"/>
                <c:ext xmlns:c16="http://schemas.microsoft.com/office/drawing/2014/chart" uri="{C3380CC4-5D6E-409C-BE32-E72D297353CC}">
                  <c16:uniqueId val="{00000890-2447-4186-A191-67B568E7B8BE}"/>
                </c:ext>
              </c:extLst>
            </c:dLbl>
            <c:dLbl>
              <c:idx val="2193"/>
              <c:delete val="1"/>
              <c:extLst>
                <c:ext xmlns:c15="http://schemas.microsoft.com/office/drawing/2012/chart" uri="{CE6537A1-D6FC-4f65-9D91-7224C49458BB}"/>
                <c:ext xmlns:c16="http://schemas.microsoft.com/office/drawing/2014/chart" uri="{C3380CC4-5D6E-409C-BE32-E72D297353CC}">
                  <c16:uniqueId val="{00000891-2447-4186-A191-67B568E7B8BE}"/>
                </c:ext>
              </c:extLst>
            </c:dLbl>
            <c:dLbl>
              <c:idx val="2194"/>
              <c:delete val="1"/>
              <c:extLst>
                <c:ext xmlns:c15="http://schemas.microsoft.com/office/drawing/2012/chart" uri="{CE6537A1-D6FC-4f65-9D91-7224C49458BB}"/>
                <c:ext xmlns:c16="http://schemas.microsoft.com/office/drawing/2014/chart" uri="{C3380CC4-5D6E-409C-BE32-E72D297353CC}">
                  <c16:uniqueId val="{00000892-2447-4186-A191-67B568E7B8BE}"/>
                </c:ext>
              </c:extLst>
            </c:dLbl>
            <c:dLbl>
              <c:idx val="2195"/>
              <c:delete val="1"/>
              <c:extLst>
                <c:ext xmlns:c15="http://schemas.microsoft.com/office/drawing/2012/chart" uri="{CE6537A1-D6FC-4f65-9D91-7224C49458BB}"/>
                <c:ext xmlns:c16="http://schemas.microsoft.com/office/drawing/2014/chart" uri="{C3380CC4-5D6E-409C-BE32-E72D297353CC}">
                  <c16:uniqueId val="{00000893-2447-4186-A191-67B568E7B8BE}"/>
                </c:ext>
              </c:extLst>
            </c:dLbl>
            <c:dLbl>
              <c:idx val="2196"/>
              <c:delete val="1"/>
              <c:extLst>
                <c:ext xmlns:c15="http://schemas.microsoft.com/office/drawing/2012/chart" uri="{CE6537A1-D6FC-4f65-9D91-7224C49458BB}"/>
                <c:ext xmlns:c16="http://schemas.microsoft.com/office/drawing/2014/chart" uri="{C3380CC4-5D6E-409C-BE32-E72D297353CC}">
                  <c16:uniqueId val="{00000894-2447-4186-A191-67B568E7B8BE}"/>
                </c:ext>
              </c:extLst>
            </c:dLbl>
            <c:dLbl>
              <c:idx val="2197"/>
              <c:delete val="1"/>
              <c:extLst>
                <c:ext xmlns:c15="http://schemas.microsoft.com/office/drawing/2012/chart" uri="{CE6537A1-D6FC-4f65-9D91-7224C49458BB}"/>
                <c:ext xmlns:c16="http://schemas.microsoft.com/office/drawing/2014/chart" uri="{C3380CC4-5D6E-409C-BE32-E72D297353CC}">
                  <c16:uniqueId val="{00000895-2447-4186-A191-67B568E7B8BE}"/>
                </c:ext>
              </c:extLst>
            </c:dLbl>
            <c:dLbl>
              <c:idx val="2198"/>
              <c:delete val="1"/>
              <c:extLst>
                <c:ext xmlns:c15="http://schemas.microsoft.com/office/drawing/2012/chart" uri="{CE6537A1-D6FC-4f65-9D91-7224C49458BB}"/>
                <c:ext xmlns:c16="http://schemas.microsoft.com/office/drawing/2014/chart" uri="{C3380CC4-5D6E-409C-BE32-E72D297353CC}">
                  <c16:uniqueId val="{00000896-2447-4186-A191-67B568E7B8BE}"/>
                </c:ext>
              </c:extLst>
            </c:dLbl>
            <c:dLbl>
              <c:idx val="2199"/>
              <c:delete val="1"/>
              <c:extLst>
                <c:ext xmlns:c15="http://schemas.microsoft.com/office/drawing/2012/chart" uri="{CE6537A1-D6FC-4f65-9D91-7224C49458BB}"/>
                <c:ext xmlns:c16="http://schemas.microsoft.com/office/drawing/2014/chart" uri="{C3380CC4-5D6E-409C-BE32-E72D297353CC}">
                  <c16:uniqueId val="{00000897-2447-4186-A191-67B568E7B8BE}"/>
                </c:ext>
              </c:extLst>
            </c:dLbl>
            <c:dLbl>
              <c:idx val="2200"/>
              <c:delete val="1"/>
              <c:extLst>
                <c:ext xmlns:c15="http://schemas.microsoft.com/office/drawing/2012/chart" uri="{CE6537A1-D6FC-4f65-9D91-7224C49458BB}"/>
                <c:ext xmlns:c16="http://schemas.microsoft.com/office/drawing/2014/chart" uri="{C3380CC4-5D6E-409C-BE32-E72D297353CC}">
                  <c16:uniqueId val="{00000898-2447-4186-A191-67B568E7B8BE}"/>
                </c:ext>
              </c:extLst>
            </c:dLbl>
            <c:dLbl>
              <c:idx val="2201"/>
              <c:delete val="1"/>
              <c:extLst>
                <c:ext xmlns:c15="http://schemas.microsoft.com/office/drawing/2012/chart" uri="{CE6537A1-D6FC-4f65-9D91-7224C49458BB}"/>
                <c:ext xmlns:c16="http://schemas.microsoft.com/office/drawing/2014/chart" uri="{C3380CC4-5D6E-409C-BE32-E72D297353CC}">
                  <c16:uniqueId val="{00000899-2447-4186-A191-67B568E7B8BE}"/>
                </c:ext>
              </c:extLst>
            </c:dLbl>
            <c:dLbl>
              <c:idx val="2202"/>
              <c:delete val="1"/>
              <c:extLst>
                <c:ext xmlns:c15="http://schemas.microsoft.com/office/drawing/2012/chart" uri="{CE6537A1-D6FC-4f65-9D91-7224C49458BB}"/>
                <c:ext xmlns:c16="http://schemas.microsoft.com/office/drawing/2014/chart" uri="{C3380CC4-5D6E-409C-BE32-E72D297353CC}">
                  <c16:uniqueId val="{0000089A-2447-4186-A191-67B568E7B8BE}"/>
                </c:ext>
              </c:extLst>
            </c:dLbl>
            <c:dLbl>
              <c:idx val="2203"/>
              <c:delete val="1"/>
              <c:extLst>
                <c:ext xmlns:c15="http://schemas.microsoft.com/office/drawing/2012/chart" uri="{CE6537A1-D6FC-4f65-9D91-7224C49458BB}"/>
                <c:ext xmlns:c16="http://schemas.microsoft.com/office/drawing/2014/chart" uri="{C3380CC4-5D6E-409C-BE32-E72D297353CC}">
                  <c16:uniqueId val="{0000089B-2447-4186-A191-67B568E7B8BE}"/>
                </c:ext>
              </c:extLst>
            </c:dLbl>
            <c:dLbl>
              <c:idx val="2204"/>
              <c:delete val="1"/>
              <c:extLst>
                <c:ext xmlns:c15="http://schemas.microsoft.com/office/drawing/2012/chart" uri="{CE6537A1-D6FC-4f65-9D91-7224C49458BB}"/>
                <c:ext xmlns:c16="http://schemas.microsoft.com/office/drawing/2014/chart" uri="{C3380CC4-5D6E-409C-BE32-E72D297353CC}">
                  <c16:uniqueId val="{0000089C-2447-4186-A191-67B568E7B8BE}"/>
                </c:ext>
              </c:extLst>
            </c:dLbl>
            <c:dLbl>
              <c:idx val="2205"/>
              <c:delete val="1"/>
              <c:extLst>
                <c:ext xmlns:c15="http://schemas.microsoft.com/office/drawing/2012/chart" uri="{CE6537A1-D6FC-4f65-9D91-7224C49458BB}"/>
                <c:ext xmlns:c16="http://schemas.microsoft.com/office/drawing/2014/chart" uri="{C3380CC4-5D6E-409C-BE32-E72D297353CC}">
                  <c16:uniqueId val="{0000089D-2447-4186-A191-67B568E7B8BE}"/>
                </c:ext>
              </c:extLst>
            </c:dLbl>
            <c:dLbl>
              <c:idx val="2206"/>
              <c:delete val="1"/>
              <c:extLst>
                <c:ext xmlns:c15="http://schemas.microsoft.com/office/drawing/2012/chart" uri="{CE6537A1-D6FC-4f65-9D91-7224C49458BB}"/>
                <c:ext xmlns:c16="http://schemas.microsoft.com/office/drawing/2014/chart" uri="{C3380CC4-5D6E-409C-BE32-E72D297353CC}">
                  <c16:uniqueId val="{0000089E-2447-4186-A191-67B568E7B8BE}"/>
                </c:ext>
              </c:extLst>
            </c:dLbl>
            <c:dLbl>
              <c:idx val="2207"/>
              <c:delete val="1"/>
              <c:extLst>
                <c:ext xmlns:c15="http://schemas.microsoft.com/office/drawing/2012/chart" uri="{CE6537A1-D6FC-4f65-9D91-7224C49458BB}"/>
                <c:ext xmlns:c16="http://schemas.microsoft.com/office/drawing/2014/chart" uri="{C3380CC4-5D6E-409C-BE32-E72D297353CC}">
                  <c16:uniqueId val="{0000089F-2447-4186-A191-67B568E7B8BE}"/>
                </c:ext>
              </c:extLst>
            </c:dLbl>
            <c:dLbl>
              <c:idx val="2208"/>
              <c:delete val="1"/>
              <c:extLst>
                <c:ext xmlns:c15="http://schemas.microsoft.com/office/drawing/2012/chart" uri="{CE6537A1-D6FC-4f65-9D91-7224C49458BB}"/>
                <c:ext xmlns:c16="http://schemas.microsoft.com/office/drawing/2014/chart" uri="{C3380CC4-5D6E-409C-BE32-E72D297353CC}">
                  <c16:uniqueId val="{000008A0-2447-4186-A191-67B568E7B8BE}"/>
                </c:ext>
              </c:extLst>
            </c:dLbl>
            <c:dLbl>
              <c:idx val="2209"/>
              <c:delete val="1"/>
              <c:extLst>
                <c:ext xmlns:c15="http://schemas.microsoft.com/office/drawing/2012/chart" uri="{CE6537A1-D6FC-4f65-9D91-7224C49458BB}"/>
                <c:ext xmlns:c16="http://schemas.microsoft.com/office/drawing/2014/chart" uri="{C3380CC4-5D6E-409C-BE32-E72D297353CC}">
                  <c16:uniqueId val="{000008A1-2447-4186-A191-67B568E7B8BE}"/>
                </c:ext>
              </c:extLst>
            </c:dLbl>
            <c:dLbl>
              <c:idx val="2210"/>
              <c:delete val="1"/>
              <c:extLst>
                <c:ext xmlns:c15="http://schemas.microsoft.com/office/drawing/2012/chart" uri="{CE6537A1-D6FC-4f65-9D91-7224C49458BB}"/>
                <c:ext xmlns:c16="http://schemas.microsoft.com/office/drawing/2014/chart" uri="{C3380CC4-5D6E-409C-BE32-E72D297353CC}">
                  <c16:uniqueId val="{000008A2-2447-4186-A191-67B568E7B8BE}"/>
                </c:ext>
              </c:extLst>
            </c:dLbl>
            <c:dLbl>
              <c:idx val="2211"/>
              <c:delete val="1"/>
              <c:extLst>
                <c:ext xmlns:c15="http://schemas.microsoft.com/office/drawing/2012/chart" uri="{CE6537A1-D6FC-4f65-9D91-7224C49458BB}"/>
                <c:ext xmlns:c16="http://schemas.microsoft.com/office/drawing/2014/chart" uri="{C3380CC4-5D6E-409C-BE32-E72D297353CC}">
                  <c16:uniqueId val="{000008A3-2447-4186-A191-67B568E7B8BE}"/>
                </c:ext>
              </c:extLst>
            </c:dLbl>
            <c:dLbl>
              <c:idx val="2212"/>
              <c:delete val="1"/>
              <c:extLst>
                <c:ext xmlns:c15="http://schemas.microsoft.com/office/drawing/2012/chart" uri="{CE6537A1-D6FC-4f65-9D91-7224C49458BB}"/>
                <c:ext xmlns:c16="http://schemas.microsoft.com/office/drawing/2014/chart" uri="{C3380CC4-5D6E-409C-BE32-E72D297353CC}">
                  <c16:uniqueId val="{000008A4-2447-4186-A191-67B568E7B8BE}"/>
                </c:ext>
              </c:extLst>
            </c:dLbl>
            <c:dLbl>
              <c:idx val="2213"/>
              <c:delete val="1"/>
              <c:extLst>
                <c:ext xmlns:c15="http://schemas.microsoft.com/office/drawing/2012/chart" uri="{CE6537A1-D6FC-4f65-9D91-7224C49458BB}"/>
                <c:ext xmlns:c16="http://schemas.microsoft.com/office/drawing/2014/chart" uri="{C3380CC4-5D6E-409C-BE32-E72D297353CC}">
                  <c16:uniqueId val="{000008A5-2447-4186-A191-67B568E7B8BE}"/>
                </c:ext>
              </c:extLst>
            </c:dLbl>
            <c:dLbl>
              <c:idx val="2214"/>
              <c:delete val="1"/>
              <c:extLst>
                <c:ext xmlns:c15="http://schemas.microsoft.com/office/drawing/2012/chart" uri="{CE6537A1-D6FC-4f65-9D91-7224C49458BB}"/>
                <c:ext xmlns:c16="http://schemas.microsoft.com/office/drawing/2014/chart" uri="{C3380CC4-5D6E-409C-BE32-E72D297353CC}">
                  <c16:uniqueId val="{000008A6-2447-4186-A191-67B568E7B8BE}"/>
                </c:ext>
              </c:extLst>
            </c:dLbl>
            <c:dLbl>
              <c:idx val="2215"/>
              <c:delete val="1"/>
              <c:extLst>
                <c:ext xmlns:c15="http://schemas.microsoft.com/office/drawing/2012/chart" uri="{CE6537A1-D6FC-4f65-9D91-7224C49458BB}"/>
                <c:ext xmlns:c16="http://schemas.microsoft.com/office/drawing/2014/chart" uri="{C3380CC4-5D6E-409C-BE32-E72D297353CC}">
                  <c16:uniqueId val="{000008A7-2447-4186-A191-67B568E7B8BE}"/>
                </c:ext>
              </c:extLst>
            </c:dLbl>
            <c:dLbl>
              <c:idx val="2216"/>
              <c:delete val="1"/>
              <c:extLst>
                <c:ext xmlns:c15="http://schemas.microsoft.com/office/drawing/2012/chart" uri="{CE6537A1-D6FC-4f65-9D91-7224C49458BB}"/>
                <c:ext xmlns:c16="http://schemas.microsoft.com/office/drawing/2014/chart" uri="{C3380CC4-5D6E-409C-BE32-E72D297353CC}">
                  <c16:uniqueId val="{000008A8-2447-4186-A191-67B568E7B8BE}"/>
                </c:ext>
              </c:extLst>
            </c:dLbl>
            <c:dLbl>
              <c:idx val="2217"/>
              <c:delete val="1"/>
              <c:extLst>
                <c:ext xmlns:c15="http://schemas.microsoft.com/office/drawing/2012/chart" uri="{CE6537A1-D6FC-4f65-9D91-7224C49458BB}"/>
                <c:ext xmlns:c16="http://schemas.microsoft.com/office/drawing/2014/chart" uri="{C3380CC4-5D6E-409C-BE32-E72D297353CC}">
                  <c16:uniqueId val="{000008A9-2447-4186-A191-67B568E7B8BE}"/>
                </c:ext>
              </c:extLst>
            </c:dLbl>
            <c:dLbl>
              <c:idx val="2218"/>
              <c:delete val="1"/>
              <c:extLst>
                <c:ext xmlns:c15="http://schemas.microsoft.com/office/drawing/2012/chart" uri="{CE6537A1-D6FC-4f65-9D91-7224C49458BB}"/>
                <c:ext xmlns:c16="http://schemas.microsoft.com/office/drawing/2014/chart" uri="{C3380CC4-5D6E-409C-BE32-E72D297353CC}">
                  <c16:uniqueId val="{000008AA-2447-4186-A191-67B568E7B8BE}"/>
                </c:ext>
              </c:extLst>
            </c:dLbl>
            <c:dLbl>
              <c:idx val="2219"/>
              <c:delete val="1"/>
              <c:extLst>
                <c:ext xmlns:c15="http://schemas.microsoft.com/office/drawing/2012/chart" uri="{CE6537A1-D6FC-4f65-9D91-7224C49458BB}"/>
                <c:ext xmlns:c16="http://schemas.microsoft.com/office/drawing/2014/chart" uri="{C3380CC4-5D6E-409C-BE32-E72D297353CC}">
                  <c16:uniqueId val="{000008AB-2447-4186-A191-67B568E7B8BE}"/>
                </c:ext>
              </c:extLst>
            </c:dLbl>
            <c:dLbl>
              <c:idx val="2220"/>
              <c:delete val="1"/>
              <c:extLst>
                <c:ext xmlns:c15="http://schemas.microsoft.com/office/drawing/2012/chart" uri="{CE6537A1-D6FC-4f65-9D91-7224C49458BB}"/>
                <c:ext xmlns:c16="http://schemas.microsoft.com/office/drawing/2014/chart" uri="{C3380CC4-5D6E-409C-BE32-E72D297353CC}">
                  <c16:uniqueId val="{000008AC-2447-4186-A191-67B568E7B8BE}"/>
                </c:ext>
              </c:extLst>
            </c:dLbl>
            <c:dLbl>
              <c:idx val="2221"/>
              <c:delete val="1"/>
              <c:extLst>
                <c:ext xmlns:c15="http://schemas.microsoft.com/office/drawing/2012/chart" uri="{CE6537A1-D6FC-4f65-9D91-7224C49458BB}"/>
                <c:ext xmlns:c16="http://schemas.microsoft.com/office/drawing/2014/chart" uri="{C3380CC4-5D6E-409C-BE32-E72D297353CC}">
                  <c16:uniqueId val="{000008AD-2447-4186-A191-67B568E7B8BE}"/>
                </c:ext>
              </c:extLst>
            </c:dLbl>
            <c:dLbl>
              <c:idx val="2222"/>
              <c:delete val="1"/>
              <c:extLst>
                <c:ext xmlns:c15="http://schemas.microsoft.com/office/drawing/2012/chart" uri="{CE6537A1-D6FC-4f65-9D91-7224C49458BB}"/>
                <c:ext xmlns:c16="http://schemas.microsoft.com/office/drawing/2014/chart" uri="{C3380CC4-5D6E-409C-BE32-E72D297353CC}">
                  <c16:uniqueId val="{000008AE-2447-4186-A191-67B568E7B8BE}"/>
                </c:ext>
              </c:extLst>
            </c:dLbl>
            <c:dLbl>
              <c:idx val="2223"/>
              <c:delete val="1"/>
              <c:extLst>
                <c:ext xmlns:c15="http://schemas.microsoft.com/office/drawing/2012/chart" uri="{CE6537A1-D6FC-4f65-9D91-7224C49458BB}"/>
                <c:ext xmlns:c16="http://schemas.microsoft.com/office/drawing/2014/chart" uri="{C3380CC4-5D6E-409C-BE32-E72D297353CC}">
                  <c16:uniqueId val="{000008AF-2447-4186-A191-67B568E7B8BE}"/>
                </c:ext>
              </c:extLst>
            </c:dLbl>
            <c:dLbl>
              <c:idx val="2224"/>
              <c:delete val="1"/>
              <c:extLst>
                <c:ext xmlns:c15="http://schemas.microsoft.com/office/drawing/2012/chart" uri="{CE6537A1-D6FC-4f65-9D91-7224C49458BB}"/>
                <c:ext xmlns:c16="http://schemas.microsoft.com/office/drawing/2014/chart" uri="{C3380CC4-5D6E-409C-BE32-E72D297353CC}">
                  <c16:uniqueId val="{000008B0-2447-4186-A191-67B568E7B8BE}"/>
                </c:ext>
              </c:extLst>
            </c:dLbl>
            <c:dLbl>
              <c:idx val="2225"/>
              <c:delete val="1"/>
              <c:extLst>
                <c:ext xmlns:c15="http://schemas.microsoft.com/office/drawing/2012/chart" uri="{CE6537A1-D6FC-4f65-9D91-7224C49458BB}"/>
                <c:ext xmlns:c16="http://schemas.microsoft.com/office/drawing/2014/chart" uri="{C3380CC4-5D6E-409C-BE32-E72D297353CC}">
                  <c16:uniqueId val="{000008B1-2447-4186-A191-67B568E7B8BE}"/>
                </c:ext>
              </c:extLst>
            </c:dLbl>
            <c:dLbl>
              <c:idx val="2226"/>
              <c:delete val="1"/>
              <c:extLst>
                <c:ext xmlns:c15="http://schemas.microsoft.com/office/drawing/2012/chart" uri="{CE6537A1-D6FC-4f65-9D91-7224C49458BB}"/>
                <c:ext xmlns:c16="http://schemas.microsoft.com/office/drawing/2014/chart" uri="{C3380CC4-5D6E-409C-BE32-E72D297353CC}">
                  <c16:uniqueId val="{000008B2-2447-4186-A191-67B568E7B8BE}"/>
                </c:ext>
              </c:extLst>
            </c:dLbl>
            <c:dLbl>
              <c:idx val="2227"/>
              <c:delete val="1"/>
              <c:extLst>
                <c:ext xmlns:c15="http://schemas.microsoft.com/office/drawing/2012/chart" uri="{CE6537A1-D6FC-4f65-9D91-7224C49458BB}"/>
                <c:ext xmlns:c16="http://schemas.microsoft.com/office/drawing/2014/chart" uri="{C3380CC4-5D6E-409C-BE32-E72D297353CC}">
                  <c16:uniqueId val="{000008B3-2447-4186-A191-67B568E7B8BE}"/>
                </c:ext>
              </c:extLst>
            </c:dLbl>
            <c:dLbl>
              <c:idx val="2228"/>
              <c:delete val="1"/>
              <c:extLst>
                <c:ext xmlns:c15="http://schemas.microsoft.com/office/drawing/2012/chart" uri="{CE6537A1-D6FC-4f65-9D91-7224C49458BB}"/>
                <c:ext xmlns:c16="http://schemas.microsoft.com/office/drawing/2014/chart" uri="{C3380CC4-5D6E-409C-BE32-E72D297353CC}">
                  <c16:uniqueId val="{000008B4-2447-4186-A191-67B568E7B8BE}"/>
                </c:ext>
              </c:extLst>
            </c:dLbl>
            <c:dLbl>
              <c:idx val="2229"/>
              <c:delete val="1"/>
              <c:extLst>
                <c:ext xmlns:c15="http://schemas.microsoft.com/office/drawing/2012/chart" uri="{CE6537A1-D6FC-4f65-9D91-7224C49458BB}"/>
                <c:ext xmlns:c16="http://schemas.microsoft.com/office/drawing/2014/chart" uri="{C3380CC4-5D6E-409C-BE32-E72D297353CC}">
                  <c16:uniqueId val="{000008B5-2447-4186-A191-67B568E7B8BE}"/>
                </c:ext>
              </c:extLst>
            </c:dLbl>
            <c:dLbl>
              <c:idx val="2230"/>
              <c:delete val="1"/>
              <c:extLst>
                <c:ext xmlns:c15="http://schemas.microsoft.com/office/drawing/2012/chart" uri="{CE6537A1-D6FC-4f65-9D91-7224C49458BB}"/>
                <c:ext xmlns:c16="http://schemas.microsoft.com/office/drawing/2014/chart" uri="{C3380CC4-5D6E-409C-BE32-E72D297353CC}">
                  <c16:uniqueId val="{000008B6-2447-4186-A191-67B568E7B8BE}"/>
                </c:ext>
              </c:extLst>
            </c:dLbl>
            <c:dLbl>
              <c:idx val="2231"/>
              <c:delete val="1"/>
              <c:extLst>
                <c:ext xmlns:c15="http://schemas.microsoft.com/office/drawing/2012/chart" uri="{CE6537A1-D6FC-4f65-9D91-7224C49458BB}"/>
                <c:ext xmlns:c16="http://schemas.microsoft.com/office/drawing/2014/chart" uri="{C3380CC4-5D6E-409C-BE32-E72D297353CC}">
                  <c16:uniqueId val="{000008B7-2447-4186-A191-67B568E7B8BE}"/>
                </c:ext>
              </c:extLst>
            </c:dLbl>
            <c:dLbl>
              <c:idx val="2232"/>
              <c:delete val="1"/>
              <c:extLst>
                <c:ext xmlns:c15="http://schemas.microsoft.com/office/drawing/2012/chart" uri="{CE6537A1-D6FC-4f65-9D91-7224C49458BB}"/>
                <c:ext xmlns:c16="http://schemas.microsoft.com/office/drawing/2014/chart" uri="{C3380CC4-5D6E-409C-BE32-E72D297353CC}">
                  <c16:uniqueId val="{000008B8-2447-4186-A191-67B568E7B8BE}"/>
                </c:ext>
              </c:extLst>
            </c:dLbl>
            <c:dLbl>
              <c:idx val="2233"/>
              <c:delete val="1"/>
              <c:extLst>
                <c:ext xmlns:c15="http://schemas.microsoft.com/office/drawing/2012/chart" uri="{CE6537A1-D6FC-4f65-9D91-7224C49458BB}"/>
                <c:ext xmlns:c16="http://schemas.microsoft.com/office/drawing/2014/chart" uri="{C3380CC4-5D6E-409C-BE32-E72D297353CC}">
                  <c16:uniqueId val="{000008B9-2447-4186-A191-67B568E7B8BE}"/>
                </c:ext>
              </c:extLst>
            </c:dLbl>
            <c:dLbl>
              <c:idx val="2234"/>
              <c:delete val="1"/>
              <c:extLst>
                <c:ext xmlns:c15="http://schemas.microsoft.com/office/drawing/2012/chart" uri="{CE6537A1-D6FC-4f65-9D91-7224C49458BB}"/>
                <c:ext xmlns:c16="http://schemas.microsoft.com/office/drawing/2014/chart" uri="{C3380CC4-5D6E-409C-BE32-E72D297353CC}">
                  <c16:uniqueId val="{000008BA-2447-4186-A191-67B568E7B8BE}"/>
                </c:ext>
              </c:extLst>
            </c:dLbl>
            <c:dLbl>
              <c:idx val="2235"/>
              <c:delete val="1"/>
              <c:extLst>
                <c:ext xmlns:c15="http://schemas.microsoft.com/office/drawing/2012/chart" uri="{CE6537A1-D6FC-4f65-9D91-7224C49458BB}"/>
                <c:ext xmlns:c16="http://schemas.microsoft.com/office/drawing/2014/chart" uri="{C3380CC4-5D6E-409C-BE32-E72D297353CC}">
                  <c16:uniqueId val="{000008BB-2447-4186-A191-67B568E7B8BE}"/>
                </c:ext>
              </c:extLst>
            </c:dLbl>
            <c:dLbl>
              <c:idx val="2236"/>
              <c:delete val="1"/>
              <c:extLst>
                <c:ext xmlns:c15="http://schemas.microsoft.com/office/drawing/2012/chart" uri="{CE6537A1-D6FC-4f65-9D91-7224C49458BB}"/>
                <c:ext xmlns:c16="http://schemas.microsoft.com/office/drawing/2014/chart" uri="{C3380CC4-5D6E-409C-BE32-E72D297353CC}">
                  <c16:uniqueId val="{000008BC-2447-4186-A191-67B568E7B8BE}"/>
                </c:ext>
              </c:extLst>
            </c:dLbl>
            <c:dLbl>
              <c:idx val="2237"/>
              <c:delete val="1"/>
              <c:extLst>
                <c:ext xmlns:c15="http://schemas.microsoft.com/office/drawing/2012/chart" uri="{CE6537A1-D6FC-4f65-9D91-7224C49458BB}"/>
                <c:ext xmlns:c16="http://schemas.microsoft.com/office/drawing/2014/chart" uri="{C3380CC4-5D6E-409C-BE32-E72D297353CC}">
                  <c16:uniqueId val="{000008BD-2447-4186-A191-67B568E7B8BE}"/>
                </c:ext>
              </c:extLst>
            </c:dLbl>
            <c:dLbl>
              <c:idx val="2238"/>
              <c:delete val="1"/>
              <c:extLst>
                <c:ext xmlns:c15="http://schemas.microsoft.com/office/drawing/2012/chart" uri="{CE6537A1-D6FC-4f65-9D91-7224C49458BB}"/>
                <c:ext xmlns:c16="http://schemas.microsoft.com/office/drawing/2014/chart" uri="{C3380CC4-5D6E-409C-BE32-E72D297353CC}">
                  <c16:uniqueId val="{000008BE-2447-4186-A191-67B568E7B8BE}"/>
                </c:ext>
              </c:extLst>
            </c:dLbl>
            <c:dLbl>
              <c:idx val="2239"/>
              <c:delete val="1"/>
              <c:extLst>
                <c:ext xmlns:c15="http://schemas.microsoft.com/office/drawing/2012/chart" uri="{CE6537A1-D6FC-4f65-9D91-7224C49458BB}"/>
                <c:ext xmlns:c16="http://schemas.microsoft.com/office/drawing/2014/chart" uri="{C3380CC4-5D6E-409C-BE32-E72D297353CC}">
                  <c16:uniqueId val="{000008BF-2447-4186-A191-67B568E7B8BE}"/>
                </c:ext>
              </c:extLst>
            </c:dLbl>
            <c:dLbl>
              <c:idx val="2240"/>
              <c:delete val="1"/>
              <c:extLst>
                <c:ext xmlns:c15="http://schemas.microsoft.com/office/drawing/2012/chart" uri="{CE6537A1-D6FC-4f65-9D91-7224C49458BB}"/>
                <c:ext xmlns:c16="http://schemas.microsoft.com/office/drawing/2014/chart" uri="{C3380CC4-5D6E-409C-BE32-E72D297353CC}">
                  <c16:uniqueId val="{000008C0-2447-4186-A191-67B568E7B8BE}"/>
                </c:ext>
              </c:extLst>
            </c:dLbl>
            <c:dLbl>
              <c:idx val="2241"/>
              <c:delete val="1"/>
              <c:extLst>
                <c:ext xmlns:c15="http://schemas.microsoft.com/office/drawing/2012/chart" uri="{CE6537A1-D6FC-4f65-9D91-7224C49458BB}"/>
                <c:ext xmlns:c16="http://schemas.microsoft.com/office/drawing/2014/chart" uri="{C3380CC4-5D6E-409C-BE32-E72D297353CC}">
                  <c16:uniqueId val="{000008C1-2447-4186-A191-67B568E7B8BE}"/>
                </c:ext>
              </c:extLst>
            </c:dLbl>
            <c:dLbl>
              <c:idx val="2242"/>
              <c:delete val="1"/>
              <c:extLst>
                <c:ext xmlns:c15="http://schemas.microsoft.com/office/drawing/2012/chart" uri="{CE6537A1-D6FC-4f65-9D91-7224C49458BB}"/>
                <c:ext xmlns:c16="http://schemas.microsoft.com/office/drawing/2014/chart" uri="{C3380CC4-5D6E-409C-BE32-E72D297353CC}">
                  <c16:uniqueId val="{000008C2-2447-4186-A191-67B568E7B8BE}"/>
                </c:ext>
              </c:extLst>
            </c:dLbl>
            <c:dLbl>
              <c:idx val="2243"/>
              <c:delete val="1"/>
              <c:extLst>
                <c:ext xmlns:c15="http://schemas.microsoft.com/office/drawing/2012/chart" uri="{CE6537A1-D6FC-4f65-9D91-7224C49458BB}"/>
                <c:ext xmlns:c16="http://schemas.microsoft.com/office/drawing/2014/chart" uri="{C3380CC4-5D6E-409C-BE32-E72D297353CC}">
                  <c16:uniqueId val="{000008C3-2447-4186-A191-67B568E7B8BE}"/>
                </c:ext>
              </c:extLst>
            </c:dLbl>
            <c:dLbl>
              <c:idx val="2244"/>
              <c:delete val="1"/>
              <c:extLst>
                <c:ext xmlns:c15="http://schemas.microsoft.com/office/drawing/2012/chart" uri="{CE6537A1-D6FC-4f65-9D91-7224C49458BB}"/>
                <c:ext xmlns:c16="http://schemas.microsoft.com/office/drawing/2014/chart" uri="{C3380CC4-5D6E-409C-BE32-E72D297353CC}">
                  <c16:uniqueId val="{000008C4-2447-4186-A191-67B568E7B8BE}"/>
                </c:ext>
              </c:extLst>
            </c:dLbl>
            <c:dLbl>
              <c:idx val="2245"/>
              <c:delete val="1"/>
              <c:extLst>
                <c:ext xmlns:c15="http://schemas.microsoft.com/office/drawing/2012/chart" uri="{CE6537A1-D6FC-4f65-9D91-7224C49458BB}"/>
                <c:ext xmlns:c16="http://schemas.microsoft.com/office/drawing/2014/chart" uri="{C3380CC4-5D6E-409C-BE32-E72D297353CC}">
                  <c16:uniqueId val="{000008C5-2447-4186-A191-67B568E7B8BE}"/>
                </c:ext>
              </c:extLst>
            </c:dLbl>
            <c:dLbl>
              <c:idx val="2246"/>
              <c:delete val="1"/>
              <c:extLst>
                <c:ext xmlns:c15="http://schemas.microsoft.com/office/drawing/2012/chart" uri="{CE6537A1-D6FC-4f65-9D91-7224C49458BB}"/>
                <c:ext xmlns:c16="http://schemas.microsoft.com/office/drawing/2014/chart" uri="{C3380CC4-5D6E-409C-BE32-E72D297353CC}">
                  <c16:uniqueId val="{000008C6-2447-4186-A191-67B568E7B8BE}"/>
                </c:ext>
              </c:extLst>
            </c:dLbl>
            <c:dLbl>
              <c:idx val="2247"/>
              <c:delete val="1"/>
              <c:extLst>
                <c:ext xmlns:c15="http://schemas.microsoft.com/office/drawing/2012/chart" uri="{CE6537A1-D6FC-4f65-9D91-7224C49458BB}"/>
                <c:ext xmlns:c16="http://schemas.microsoft.com/office/drawing/2014/chart" uri="{C3380CC4-5D6E-409C-BE32-E72D297353CC}">
                  <c16:uniqueId val="{000008C7-2447-4186-A191-67B568E7B8BE}"/>
                </c:ext>
              </c:extLst>
            </c:dLbl>
            <c:dLbl>
              <c:idx val="2248"/>
              <c:delete val="1"/>
              <c:extLst>
                <c:ext xmlns:c15="http://schemas.microsoft.com/office/drawing/2012/chart" uri="{CE6537A1-D6FC-4f65-9D91-7224C49458BB}"/>
                <c:ext xmlns:c16="http://schemas.microsoft.com/office/drawing/2014/chart" uri="{C3380CC4-5D6E-409C-BE32-E72D297353CC}">
                  <c16:uniqueId val="{000008C8-2447-4186-A191-67B568E7B8BE}"/>
                </c:ext>
              </c:extLst>
            </c:dLbl>
            <c:dLbl>
              <c:idx val="2249"/>
              <c:delete val="1"/>
              <c:extLst>
                <c:ext xmlns:c15="http://schemas.microsoft.com/office/drawing/2012/chart" uri="{CE6537A1-D6FC-4f65-9D91-7224C49458BB}"/>
                <c:ext xmlns:c16="http://schemas.microsoft.com/office/drawing/2014/chart" uri="{C3380CC4-5D6E-409C-BE32-E72D297353CC}">
                  <c16:uniqueId val="{000008C9-2447-4186-A191-67B568E7B8BE}"/>
                </c:ext>
              </c:extLst>
            </c:dLbl>
            <c:dLbl>
              <c:idx val="2250"/>
              <c:delete val="1"/>
              <c:extLst>
                <c:ext xmlns:c15="http://schemas.microsoft.com/office/drawing/2012/chart" uri="{CE6537A1-D6FC-4f65-9D91-7224C49458BB}"/>
                <c:ext xmlns:c16="http://schemas.microsoft.com/office/drawing/2014/chart" uri="{C3380CC4-5D6E-409C-BE32-E72D297353CC}">
                  <c16:uniqueId val="{000008CA-2447-4186-A191-67B568E7B8BE}"/>
                </c:ext>
              </c:extLst>
            </c:dLbl>
            <c:dLbl>
              <c:idx val="2251"/>
              <c:delete val="1"/>
              <c:extLst>
                <c:ext xmlns:c15="http://schemas.microsoft.com/office/drawing/2012/chart" uri="{CE6537A1-D6FC-4f65-9D91-7224C49458BB}"/>
                <c:ext xmlns:c16="http://schemas.microsoft.com/office/drawing/2014/chart" uri="{C3380CC4-5D6E-409C-BE32-E72D297353CC}">
                  <c16:uniqueId val="{000008CB-2447-4186-A191-67B568E7B8BE}"/>
                </c:ext>
              </c:extLst>
            </c:dLbl>
            <c:dLbl>
              <c:idx val="2252"/>
              <c:delete val="1"/>
              <c:extLst>
                <c:ext xmlns:c15="http://schemas.microsoft.com/office/drawing/2012/chart" uri="{CE6537A1-D6FC-4f65-9D91-7224C49458BB}"/>
                <c:ext xmlns:c16="http://schemas.microsoft.com/office/drawing/2014/chart" uri="{C3380CC4-5D6E-409C-BE32-E72D297353CC}">
                  <c16:uniqueId val="{000008CC-2447-4186-A191-67B568E7B8BE}"/>
                </c:ext>
              </c:extLst>
            </c:dLbl>
            <c:dLbl>
              <c:idx val="2253"/>
              <c:delete val="1"/>
              <c:extLst>
                <c:ext xmlns:c15="http://schemas.microsoft.com/office/drawing/2012/chart" uri="{CE6537A1-D6FC-4f65-9D91-7224C49458BB}"/>
                <c:ext xmlns:c16="http://schemas.microsoft.com/office/drawing/2014/chart" uri="{C3380CC4-5D6E-409C-BE32-E72D297353CC}">
                  <c16:uniqueId val="{000008CD-2447-4186-A191-67B568E7B8BE}"/>
                </c:ext>
              </c:extLst>
            </c:dLbl>
            <c:dLbl>
              <c:idx val="2254"/>
              <c:delete val="1"/>
              <c:extLst>
                <c:ext xmlns:c15="http://schemas.microsoft.com/office/drawing/2012/chart" uri="{CE6537A1-D6FC-4f65-9D91-7224C49458BB}"/>
                <c:ext xmlns:c16="http://schemas.microsoft.com/office/drawing/2014/chart" uri="{C3380CC4-5D6E-409C-BE32-E72D297353CC}">
                  <c16:uniqueId val="{000008CE-2447-4186-A191-67B568E7B8BE}"/>
                </c:ext>
              </c:extLst>
            </c:dLbl>
            <c:dLbl>
              <c:idx val="2255"/>
              <c:delete val="1"/>
              <c:extLst>
                <c:ext xmlns:c15="http://schemas.microsoft.com/office/drawing/2012/chart" uri="{CE6537A1-D6FC-4f65-9D91-7224C49458BB}"/>
                <c:ext xmlns:c16="http://schemas.microsoft.com/office/drawing/2014/chart" uri="{C3380CC4-5D6E-409C-BE32-E72D297353CC}">
                  <c16:uniqueId val="{000008CF-2447-4186-A191-67B568E7B8BE}"/>
                </c:ext>
              </c:extLst>
            </c:dLbl>
            <c:dLbl>
              <c:idx val="2256"/>
              <c:delete val="1"/>
              <c:extLst>
                <c:ext xmlns:c15="http://schemas.microsoft.com/office/drawing/2012/chart" uri="{CE6537A1-D6FC-4f65-9D91-7224C49458BB}"/>
                <c:ext xmlns:c16="http://schemas.microsoft.com/office/drawing/2014/chart" uri="{C3380CC4-5D6E-409C-BE32-E72D297353CC}">
                  <c16:uniqueId val="{000008D0-2447-4186-A191-67B568E7B8BE}"/>
                </c:ext>
              </c:extLst>
            </c:dLbl>
            <c:dLbl>
              <c:idx val="2257"/>
              <c:delete val="1"/>
              <c:extLst>
                <c:ext xmlns:c15="http://schemas.microsoft.com/office/drawing/2012/chart" uri="{CE6537A1-D6FC-4f65-9D91-7224C49458BB}"/>
                <c:ext xmlns:c16="http://schemas.microsoft.com/office/drawing/2014/chart" uri="{C3380CC4-5D6E-409C-BE32-E72D297353CC}">
                  <c16:uniqueId val="{000008D1-2447-4186-A191-67B568E7B8BE}"/>
                </c:ext>
              </c:extLst>
            </c:dLbl>
            <c:dLbl>
              <c:idx val="2258"/>
              <c:delete val="1"/>
              <c:extLst>
                <c:ext xmlns:c15="http://schemas.microsoft.com/office/drawing/2012/chart" uri="{CE6537A1-D6FC-4f65-9D91-7224C49458BB}"/>
                <c:ext xmlns:c16="http://schemas.microsoft.com/office/drawing/2014/chart" uri="{C3380CC4-5D6E-409C-BE32-E72D297353CC}">
                  <c16:uniqueId val="{000008D2-2447-4186-A191-67B568E7B8BE}"/>
                </c:ext>
              </c:extLst>
            </c:dLbl>
            <c:dLbl>
              <c:idx val="2259"/>
              <c:delete val="1"/>
              <c:extLst>
                <c:ext xmlns:c15="http://schemas.microsoft.com/office/drawing/2012/chart" uri="{CE6537A1-D6FC-4f65-9D91-7224C49458BB}"/>
                <c:ext xmlns:c16="http://schemas.microsoft.com/office/drawing/2014/chart" uri="{C3380CC4-5D6E-409C-BE32-E72D297353CC}">
                  <c16:uniqueId val="{000008D3-2447-4186-A191-67B568E7B8BE}"/>
                </c:ext>
              </c:extLst>
            </c:dLbl>
            <c:dLbl>
              <c:idx val="2260"/>
              <c:delete val="1"/>
              <c:extLst>
                <c:ext xmlns:c15="http://schemas.microsoft.com/office/drawing/2012/chart" uri="{CE6537A1-D6FC-4f65-9D91-7224C49458BB}"/>
                <c:ext xmlns:c16="http://schemas.microsoft.com/office/drawing/2014/chart" uri="{C3380CC4-5D6E-409C-BE32-E72D297353CC}">
                  <c16:uniqueId val="{000008D4-2447-4186-A191-67B568E7B8BE}"/>
                </c:ext>
              </c:extLst>
            </c:dLbl>
            <c:dLbl>
              <c:idx val="2261"/>
              <c:delete val="1"/>
              <c:extLst>
                <c:ext xmlns:c15="http://schemas.microsoft.com/office/drawing/2012/chart" uri="{CE6537A1-D6FC-4f65-9D91-7224C49458BB}"/>
                <c:ext xmlns:c16="http://schemas.microsoft.com/office/drawing/2014/chart" uri="{C3380CC4-5D6E-409C-BE32-E72D297353CC}">
                  <c16:uniqueId val="{000008D5-2447-4186-A191-67B568E7B8BE}"/>
                </c:ext>
              </c:extLst>
            </c:dLbl>
            <c:dLbl>
              <c:idx val="2262"/>
              <c:delete val="1"/>
              <c:extLst>
                <c:ext xmlns:c15="http://schemas.microsoft.com/office/drawing/2012/chart" uri="{CE6537A1-D6FC-4f65-9D91-7224C49458BB}"/>
                <c:ext xmlns:c16="http://schemas.microsoft.com/office/drawing/2014/chart" uri="{C3380CC4-5D6E-409C-BE32-E72D297353CC}">
                  <c16:uniqueId val="{000008D6-2447-4186-A191-67B568E7B8BE}"/>
                </c:ext>
              </c:extLst>
            </c:dLbl>
            <c:dLbl>
              <c:idx val="2263"/>
              <c:delete val="1"/>
              <c:extLst>
                <c:ext xmlns:c15="http://schemas.microsoft.com/office/drawing/2012/chart" uri="{CE6537A1-D6FC-4f65-9D91-7224C49458BB}"/>
                <c:ext xmlns:c16="http://schemas.microsoft.com/office/drawing/2014/chart" uri="{C3380CC4-5D6E-409C-BE32-E72D297353CC}">
                  <c16:uniqueId val="{000008D7-2447-4186-A191-67B568E7B8BE}"/>
                </c:ext>
              </c:extLst>
            </c:dLbl>
            <c:dLbl>
              <c:idx val="2264"/>
              <c:delete val="1"/>
              <c:extLst>
                <c:ext xmlns:c15="http://schemas.microsoft.com/office/drawing/2012/chart" uri="{CE6537A1-D6FC-4f65-9D91-7224C49458BB}"/>
                <c:ext xmlns:c16="http://schemas.microsoft.com/office/drawing/2014/chart" uri="{C3380CC4-5D6E-409C-BE32-E72D297353CC}">
                  <c16:uniqueId val="{000008D8-2447-4186-A191-67B568E7B8BE}"/>
                </c:ext>
              </c:extLst>
            </c:dLbl>
            <c:dLbl>
              <c:idx val="2265"/>
              <c:delete val="1"/>
              <c:extLst>
                <c:ext xmlns:c15="http://schemas.microsoft.com/office/drawing/2012/chart" uri="{CE6537A1-D6FC-4f65-9D91-7224C49458BB}"/>
                <c:ext xmlns:c16="http://schemas.microsoft.com/office/drawing/2014/chart" uri="{C3380CC4-5D6E-409C-BE32-E72D297353CC}">
                  <c16:uniqueId val="{000008D9-2447-4186-A191-67B568E7B8BE}"/>
                </c:ext>
              </c:extLst>
            </c:dLbl>
            <c:dLbl>
              <c:idx val="2266"/>
              <c:delete val="1"/>
              <c:extLst>
                <c:ext xmlns:c15="http://schemas.microsoft.com/office/drawing/2012/chart" uri="{CE6537A1-D6FC-4f65-9D91-7224C49458BB}"/>
                <c:ext xmlns:c16="http://schemas.microsoft.com/office/drawing/2014/chart" uri="{C3380CC4-5D6E-409C-BE32-E72D297353CC}">
                  <c16:uniqueId val="{000008DA-2447-4186-A191-67B568E7B8BE}"/>
                </c:ext>
              </c:extLst>
            </c:dLbl>
            <c:dLbl>
              <c:idx val="2267"/>
              <c:delete val="1"/>
              <c:extLst>
                <c:ext xmlns:c15="http://schemas.microsoft.com/office/drawing/2012/chart" uri="{CE6537A1-D6FC-4f65-9D91-7224C49458BB}"/>
                <c:ext xmlns:c16="http://schemas.microsoft.com/office/drawing/2014/chart" uri="{C3380CC4-5D6E-409C-BE32-E72D297353CC}">
                  <c16:uniqueId val="{000008DB-2447-4186-A191-67B568E7B8BE}"/>
                </c:ext>
              </c:extLst>
            </c:dLbl>
            <c:dLbl>
              <c:idx val="2268"/>
              <c:delete val="1"/>
              <c:extLst>
                <c:ext xmlns:c15="http://schemas.microsoft.com/office/drawing/2012/chart" uri="{CE6537A1-D6FC-4f65-9D91-7224C49458BB}"/>
                <c:ext xmlns:c16="http://schemas.microsoft.com/office/drawing/2014/chart" uri="{C3380CC4-5D6E-409C-BE32-E72D297353CC}">
                  <c16:uniqueId val="{000008DC-2447-4186-A191-67B568E7B8BE}"/>
                </c:ext>
              </c:extLst>
            </c:dLbl>
            <c:dLbl>
              <c:idx val="2269"/>
              <c:delete val="1"/>
              <c:extLst>
                <c:ext xmlns:c15="http://schemas.microsoft.com/office/drawing/2012/chart" uri="{CE6537A1-D6FC-4f65-9D91-7224C49458BB}"/>
                <c:ext xmlns:c16="http://schemas.microsoft.com/office/drawing/2014/chart" uri="{C3380CC4-5D6E-409C-BE32-E72D297353CC}">
                  <c16:uniqueId val="{000008DD-2447-4186-A191-67B568E7B8BE}"/>
                </c:ext>
              </c:extLst>
            </c:dLbl>
            <c:dLbl>
              <c:idx val="2270"/>
              <c:delete val="1"/>
              <c:extLst>
                <c:ext xmlns:c15="http://schemas.microsoft.com/office/drawing/2012/chart" uri="{CE6537A1-D6FC-4f65-9D91-7224C49458BB}"/>
                <c:ext xmlns:c16="http://schemas.microsoft.com/office/drawing/2014/chart" uri="{C3380CC4-5D6E-409C-BE32-E72D297353CC}">
                  <c16:uniqueId val="{000008DE-2447-4186-A191-67B568E7B8BE}"/>
                </c:ext>
              </c:extLst>
            </c:dLbl>
            <c:dLbl>
              <c:idx val="2271"/>
              <c:delete val="1"/>
              <c:extLst>
                <c:ext xmlns:c15="http://schemas.microsoft.com/office/drawing/2012/chart" uri="{CE6537A1-D6FC-4f65-9D91-7224C49458BB}"/>
                <c:ext xmlns:c16="http://schemas.microsoft.com/office/drawing/2014/chart" uri="{C3380CC4-5D6E-409C-BE32-E72D297353CC}">
                  <c16:uniqueId val="{000008DF-2447-4186-A191-67B568E7B8BE}"/>
                </c:ext>
              </c:extLst>
            </c:dLbl>
            <c:dLbl>
              <c:idx val="2272"/>
              <c:delete val="1"/>
              <c:extLst>
                <c:ext xmlns:c15="http://schemas.microsoft.com/office/drawing/2012/chart" uri="{CE6537A1-D6FC-4f65-9D91-7224C49458BB}"/>
                <c:ext xmlns:c16="http://schemas.microsoft.com/office/drawing/2014/chart" uri="{C3380CC4-5D6E-409C-BE32-E72D297353CC}">
                  <c16:uniqueId val="{000008E0-2447-4186-A191-67B568E7B8BE}"/>
                </c:ext>
              </c:extLst>
            </c:dLbl>
            <c:dLbl>
              <c:idx val="2273"/>
              <c:delete val="1"/>
              <c:extLst>
                <c:ext xmlns:c15="http://schemas.microsoft.com/office/drawing/2012/chart" uri="{CE6537A1-D6FC-4f65-9D91-7224C49458BB}"/>
                <c:ext xmlns:c16="http://schemas.microsoft.com/office/drawing/2014/chart" uri="{C3380CC4-5D6E-409C-BE32-E72D297353CC}">
                  <c16:uniqueId val="{000008E1-2447-4186-A191-67B568E7B8BE}"/>
                </c:ext>
              </c:extLst>
            </c:dLbl>
            <c:dLbl>
              <c:idx val="2274"/>
              <c:delete val="1"/>
              <c:extLst>
                <c:ext xmlns:c15="http://schemas.microsoft.com/office/drawing/2012/chart" uri="{CE6537A1-D6FC-4f65-9D91-7224C49458BB}"/>
                <c:ext xmlns:c16="http://schemas.microsoft.com/office/drawing/2014/chart" uri="{C3380CC4-5D6E-409C-BE32-E72D297353CC}">
                  <c16:uniqueId val="{000008E2-2447-4186-A191-67B568E7B8BE}"/>
                </c:ext>
              </c:extLst>
            </c:dLbl>
            <c:dLbl>
              <c:idx val="2275"/>
              <c:delete val="1"/>
              <c:extLst>
                <c:ext xmlns:c15="http://schemas.microsoft.com/office/drawing/2012/chart" uri="{CE6537A1-D6FC-4f65-9D91-7224C49458BB}"/>
                <c:ext xmlns:c16="http://schemas.microsoft.com/office/drawing/2014/chart" uri="{C3380CC4-5D6E-409C-BE32-E72D297353CC}">
                  <c16:uniqueId val="{000008E3-2447-4186-A191-67B568E7B8BE}"/>
                </c:ext>
              </c:extLst>
            </c:dLbl>
            <c:dLbl>
              <c:idx val="2276"/>
              <c:delete val="1"/>
              <c:extLst>
                <c:ext xmlns:c15="http://schemas.microsoft.com/office/drawing/2012/chart" uri="{CE6537A1-D6FC-4f65-9D91-7224C49458BB}"/>
                <c:ext xmlns:c16="http://schemas.microsoft.com/office/drawing/2014/chart" uri="{C3380CC4-5D6E-409C-BE32-E72D297353CC}">
                  <c16:uniqueId val="{000008E4-2447-4186-A191-67B568E7B8BE}"/>
                </c:ext>
              </c:extLst>
            </c:dLbl>
            <c:dLbl>
              <c:idx val="2277"/>
              <c:delete val="1"/>
              <c:extLst>
                <c:ext xmlns:c15="http://schemas.microsoft.com/office/drawing/2012/chart" uri="{CE6537A1-D6FC-4f65-9D91-7224C49458BB}"/>
                <c:ext xmlns:c16="http://schemas.microsoft.com/office/drawing/2014/chart" uri="{C3380CC4-5D6E-409C-BE32-E72D297353CC}">
                  <c16:uniqueId val="{000008E5-2447-4186-A191-67B568E7B8BE}"/>
                </c:ext>
              </c:extLst>
            </c:dLbl>
            <c:dLbl>
              <c:idx val="2278"/>
              <c:delete val="1"/>
              <c:extLst>
                <c:ext xmlns:c15="http://schemas.microsoft.com/office/drawing/2012/chart" uri="{CE6537A1-D6FC-4f65-9D91-7224C49458BB}"/>
                <c:ext xmlns:c16="http://schemas.microsoft.com/office/drawing/2014/chart" uri="{C3380CC4-5D6E-409C-BE32-E72D297353CC}">
                  <c16:uniqueId val="{000008E6-2447-4186-A191-67B568E7B8BE}"/>
                </c:ext>
              </c:extLst>
            </c:dLbl>
            <c:dLbl>
              <c:idx val="2279"/>
              <c:delete val="1"/>
              <c:extLst>
                <c:ext xmlns:c15="http://schemas.microsoft.com/office/drawing/2012/chart" uri="{CE6537A1-D6FC-4f65-9D91-7224C49458BB}"/>
                <c:ext xmlns:c16="http://schemas.microsoft.com/office/drawing/2014/chart" uri="{C3380CC4-5D6E-409C-BE32-E72D297353CC}">
                  <c16:uniqueId val="{000008E7-2447-4186-A191-67B568E7B8BE}"/>
                </c:ext>
              </c:extLst>
            </c:dLbl>
            <c:dLbl>
              <c:idx val="2280"/>
              <c:delete val="1"/>
              <c:extLst>
                <c:ext xmlns:c15="http://schemas.microsoft.com/office/drawing/2012/chart" uri="{CE6537A1-D6FC-4f65-9D91-7224C49458BB}"/>
                <c:ext xmlns:c16="http://schemas.microsoft.com/office/drawing/2014/chart" uri="{C3380CC4-5D6E-409C-BE32-E72D297353CC}">
                  <c16:uniqueId val="{000008E8-2447-4186-A191-67B568E7B8BE}"/>
                </c:ext>
              </c:extLst>
            </c:dLbl>
            <c:dLbl>
              <c:idx val="2281"/>
              <c:delete val="1"/>
              <c:extLst>
                <c:ext xmlns:c15="http://schemas.microsoft.com/office/drawing/2012/chart" uri="{CE6537A1-D6FC-4f65-9D91-7224C49458BB}"/>
                <c:ext xmlns:c16="http://schemas.microsoft.com/office/drawing/2014/chart" uri="{C3380CC4-5D6E-409C-BE32-E72D297353CC}">
                  <c16:uniqueId val="{000008E9-2447-4186-A191-67B568E7B8BE}"/>
                </c:ext>
              </c:extLst>
            </c:dLbl>
            <c:dLbl>
              <c:idx val="2282"/>
              <c:delete val="1"/>
              <c:extLst>
                <c:ext xmlns:c15="http://schemas.microsoft.com/office/drawing/2012/chart" uri="{CE6537A1-D6FC-4f65-9D91-7224C49458BB}"/>
                <c:ext xmlns:c16="http://schemas.microsoft.com/office/drawing/2014/chart" uri="{C3380CC4-5D6E-409C-BE32-E72D297353CC}">
                  <c16:uniqueId val="{000008EA-2447-4186-A191-67B568E7B8BE}"/>
                </c:ext>
              </c:extLst>
            </c:dLbl>
            <c:dLbl>
              <c:idx val="2283"/>
              <c:delete val="1"/>
              <c:extLst>
                <c:ext xmlns:c15="http://schemas.microsoft.com/office/drawing/2012/chart" uri="{CE6537A1-D6FC-4f65-9D91-7224C49458BB}"/>
                <c:ext xmlns:c16="http://schemas.microsoft.com/office/drawing/2014/chart" uri="{C3380CC4-5D6E-409C-BE32-E72D297353CC}">
                  <c16:uniqueId val="{000008EB-2447-4186-A191-67B568E7B8BE}"/>
                </c:ext>
              </c:extLst>
            </c:dLbl>
            <c:dLbl>
              <c:idx val="2284"/>
              <c:delete val="1"/>
              <c:extLst>
                <c:ext xmlns:c15="http://schemas.microsoft.com/office/drawing/2012/chart" uri="{CE6537A1-D6FC-4f65-9D91-7224C49458BB}"/>
                <c:ext xmlns:c16="http://schemas.microsoft.com/office/drawing/2014/chart" uri="{C3380CC4-5D6E-409C-BE32-E72D297353CC}">
                  <c16:uniqueId val="{000008EC-2447-4186-A191-67B568E7B8BE}"/>
                </c:ext>
              </c:extLst>
            </c:dLbl>
            <c:dLbl>
              <c:idx val="2285"/>
              <c:delete val="1"/>
              <c:extLst>
                <c:ext xmlns:c15="http://schemas.microsoft.com/office/drawing/2012/chart" uri="{CE6537A1-D6FC-4f65-9D91-7224C49458BB}"/>
                <c:ext xmlns:c16="http://schemas.microsoft.com/office/drawing/2014/chart" uri="{C3380CC4-5D6E-409C-BE32-E72D297353CC}">
                  <c16:uniqueId val="{000008ED-2447-4186-A191-67B568E7B8BE}"/>
                </c:ext>
              </c:extLst>
            </c:dLbl>
            <c:dLbl>
              <c:idx val="2286"/>
              <c:delete val="1"/>
              <c:extLst>
                <c:ext xmlns:c15="http://schemas.microsoft.com/office/drawing/2012/chart" uri="{CE6537A1-D6FC-4f65-9D91-7224C49458BB}"/>
                <c:ext xmlns:c16="http://schemas.microsoft.com/office/drawing/2014/chart" uri="{C3380CC4-5D6E-409C-BE32-E72D297353CC}">
                  <c16:uniqueId val="{000008EE-2447-4186-A191-67B568E7B8BE}"/>
                </c:ext>
              </c:extLst>
            </c:dLbl>
            <c:dLbl>
              <c:idx val="2287"/>
              <c:delete val="1"/>
              <c:extLst>
                <c:ext xmlns:c15="http://schemas.microsoft.com/office/drawing/2012/chart" uri="{CE6537A1-D6FC-4f65-9D91-7224C49458BB}"/>
                <c:ext xmlns:c16="http://schemas.microsoft.com/office/drawing/2014/chart" uri="{C3380CC4-5D6E-409C-BE32-E72D297353CC}">
                  <c16:uniqueId val="{000008EF-2447-4186-A191-67B568E7B8BE}"/>
                </c:ext>
              </c:extLst>
            </c:dLbl>
            <c:dLbl>
              <c:idx val="2288"/>
              <c:delete val="1"/>
              <c:extLst>
                <c:ext xmlns:c15="http://schemas.microsoft.com/office/drawing/2012/chart" uri="{CE6537A1-D6FC-4f65-9D91-7224C49458BB}"/>
                <c:ext xmlns:c16="http://schemas.microsoft.com/office/drawing/2014/chart" uri="{C3380CC4-5D6E-409C-BE32-E72D297353CC}">
                  <c16:uniqueId val="{000008F0-2447-4186-A191-67B568E7B8BE}"/>
                </c:ext>
              </c:extLst>
            </c:dLbl>
            <c:dLbl>
              <c:idx val="2289"/>
              <c:delete val="1"/>
              <c:extLst>
                <c:ext xmlns:c15="http://schemas.microsoft.com/office/drawing/2012/chart" uri="{CE6537A1-D6FC-4f65-9D91-7224C49458BB}"/>
                <c:ext xmlns:c16="http://schemas.microsoft.com/office/drawing/2014/chart" uri="{C3380CC4-5D6E-409C-BE32-E72D297353CC}">
                  <c16:uniqueId val="{000008F1-2447-4186-A191-67B568E7B8BE}"/>
                </c:ext>
              </c:extLst>
            </c:dLbl>
            <c:dLbl>
              <c:idx val="2290"/>
              <c:delete val="1"/>
              <c:extLst>
                <c:ext xmlns:c15="http://schemas.microsoft.com/office/drawing/2012/chart" uri="{CE6537A1-D6FC-4f65-9D91-7224C49458BB}"/>
                <c:ext xmlns:c16="http://schemas.microsoft.com/office/drawing/2014/chart" uri="{C3380CC4-5D6E-409C-BE32-E72D297353CC}">
                  <c16:uniqueId val="{000008F2-2447-4186-A191-67B568E7B8BE}"/>
                </c:ext>
              </c:extLst>
            </c:dLbl>
            <c:dLbl>
              <c:idx val="2291"/>
              <c:delete val="1"/>
              <c:extLst>
                <c:ext xmlns:c15="http://schemas.microsoft.com/office/drawing/2012/chart" uri="{CE6537A1-D6FC-4f65-9D91-7224C49458BB}"/>
                <c:ext xmlns:c16="http://schemas.microsoft.com/office/drawing/2014/chart" uri="{C3380CC4-5D6E-409C-BE32-E72D297353CC}">
                  <c16:uniqueId val="{000008F3-2447-4186-A191-67B568E7B8BE}"/>
                </c:ext>
              </c:extLst>
            </c:dLbl>
            <c:dLbl>
              <c:idx val="2292"/>
              <c:delete val="1"/>
              <c:extLst>
                <c:ext xmlns:c15="http://schemas.microsoft.com/office/drawing/2012/chart" uri="{CE6537A1-D6FC-4f65-9D91-7224C49458BB}"/>
                <c:ext xmlns:c16="http://schemas.microsoft.com/office/drawing/2014/chart" uri="{C3380CC4-5D6E-409C-BE32-E72D297353CC}">
                  <c16:uniqueId val="{000008F4-2447-4186-A191-67B568E7B8BE}"/>
                </c:ext>
              </c:extLst>
            </c:dLbl>
            <c:dLbl>
              <c:idx val="2293"/>
              <c:delete val="1"/>
              <c:extLst>
                <c:ext xmlns:c15="http://schemas.microsoft.com/office/drawing/2012/chart" uri="{CE6537A1-D6FC-4f65-9D91-7224C49458BB}"/>
                <c:ext xmlns:c16="http://schemas.microsoft.com/office/drawing/2014/chart" uri="{C3380CC4-5D6E-409C-BE32-E72D297353CC}">
                  <c16:uniqueId val="{000008F5-2447-4186-A191-67B568E7B8BE}"/>
                </c:ext>
              </c:extLst>
            </c:dLbl>
            <c:dLbl>
              <c:idx val="2294"/>
              <c:delete val="1"/>
              <c:extLst>
                <c:ext xmlns:c15="http://schemas.microsoft.com/office/drawing/2012/chart" uri="{CE6537A1-D6FC-4f65-9D91-7224C49458BB}"/>
                <c:ext xmlns:c16="http://schemas.microsoft.com/office/drawing/2014/chart" uri="{C3380CC4-5D6E-409C-BE32-E72D297353CC}">
                  <c16:uniqueId val="{000008F6-2447-4186-A191-67B568E7B8BE}"/>
                </c:ext>
              </c:extLst>
            </c:dLbl>
            <c:dLbl>
              <c:idx val="2295"/>
              <c:delete val="1"/>
              <c:extLst>
                <c:ext xmlns:c15="http://schemas.microsoft.com/office/drawing/2012/chart" uri="{CE6537A1-D6FC-4f65-9D91-7224C49458BB}"/>
                <c:ext xmlns:c16="http://schemas.microsoft.com/office/drawing/2014/chart" uri="{C3380CC4-5D6E-409C-BE32-E72D297353CC}">
                  <c16:uniqueId val="{000008F7-2447-4186-A191-67B568E7B8BE}"/>
                </c:ext>
              </c:extLst>
            </c:dLbl>
            <c:dLbl>
              <c:idx val="2296"/>
              <c:delete val="1"/>
              <c:extLst>
                <c:ext xmlns:c15="http://schemas.microsoft.com/office/drawing/2012/chart" uri="{CE6537A1-D6FC-4f65-9D91-7224C49458BB}"/>
                <c:ext xmlns:c16="http://schemas.microsoft.com/office/drawing/2014/chart" uri="{C3380CC4-5D6E-409C-BE32-E72D297353CC}">
                  <c16:uniqueId val="{000008F8-2447-4186-A191-67B568E7B8BE}"/>
                </c:ext>
              </c:extLst>
            </c:dLbl>
            <c:dLbl>
              <c:idx val="2297"/>
              <c:delete val="1"/>
              <c:extLst>
                <c:ext xmlns:c15="http://schemas.microsoft.com/office/drawing/2012/chart" uri="{CE6537A1-D6FC-4f65-9D91-7224C49458BB}"/>
                <c:ext xmlns:c16="http://schemas.microsoft.com/office/drawing/2014/chart" uri="{C3380CC4-5D6E-409C-BE32-E72D297353CC}">
                  <c16:uniqueId val="{000008F9-2447-4186-A191-67B568E7B8BE}"/>
                </c:ext>
              </c:extLst>
            </c:dLbl>
            <c:dLbl>
              <c:idx val="2298"/>
              <c:delete val="1"/>
              <c:extLst>
                <c:ext xmlns:c15="http://schemas.microsoft.com/office/drawing/2012/chart" uri="{CE6537A1-D6FC-4f65-9D91-7224C49458BB}"/>
                <c:ext xmlns:c16="http://schemas.microsoft.com/office/drawing/2014/chart" uri="{C3380CC4-5D6E-409C-BE32-E72D297353CC}">
                  <c16:uniqueId val="{000008FA-2447-4186-A191-67B568E7B8BE}"/>
                </c:ext>
              </c:extLst>
            </c:dLbl>
            <c:dLbl>
              <c:idx val="2299"/>
              <c:delete val="1"/>
              <c:extLst>
                <c:ext xmlns:c15="http://schemas.microsoft.com/office/drawing/2012/chart" uri="{CE6537A1-D6FC-4f65-9D91-7224C49458BB}"/>
                <c:ext xmlns:c16="http://schemas.microsoft.com/office/drawing/2014/chart" uri="{C3380CC4-5D6E-409C-BE32-E72D297353CC}">
                  <c16:uniqueId val="{000008FB-2447-4186-A191-67B568E7B8BE}"/>
                </c:ext>
              </c:extLst>
            </c:dLbl>
            <c:dLbl>
              <c:idx val="2300"/>
              <c:delete val="1"/>
              <c:extLst>
                <c:ext xmlns:c15="http://schemas.microsoft.com/office/drawing/2012/chart" uri="{CE6537A1-D6FC-4f65-9D91-7224C49458BB}"/>
                <c:ext xmlns:c16="http://schemas.microsoft.com/office/drawing/2014/chart" uri="{C3380CC4-5D6E-409C-BE32-E72D297353CC}">
                  <c16:uniqueId val="{000008FC-2447-4186-A191-67B568E7B8BE}"/>
                </c:ext>
              </c:extLst>
            </c:dLbl>
            <c:dLbl>
              <c:idx val="2301"/>
              <c:delete val="1"/>
              <c:extLst>
                <c:ext xmlns:c15="http://schemas.microsoft.com/office/drawing/2012/chart" uri="{CE6537A1-D6FC-4f65-9D91-7224C49458BB}"/>
                <c:ext xmlns:c16="http://schemas.microsoft.com/office/drawing/2014/chart" uri="{C3380CC4-5D6E-409C-BE32-E72D297353CC}">
                  <c16:uniqueId val="{000008FD-2447-4186-A191-67B568E7B8BE}"/>
                </c:ext>
              </c:extLst>
            </c:dLbl>
            <c:dLbl>
              <c:idx val="2302"/>
              <c:delete val="1"/>
              <c:extLst>
                <c:ext xmlns:c15="http://schemas.microsoft.com/office/drawing/2012/chart" uri="{CE6537A1-D6FC-4f65-9D91-7224C49458BB}"/>
                <c:ext xmlns:c16="http://schemas.microsoft.com/office/drawing/2014/chart" uri="{C3380CC4-5D6E-409C-BE32-E72D297353CC}">
                  <c16:uniqueId val="{000008FE-2447-4186-A191-67B568E7B8BE}"/>
                </c:ext>
              </c:extLst>
            </c:dLbl>
            <c:dLbl>
              <c:idx val="2303"/>
              <c:delete val="1"/>
              <c:extLst>
                <c:ext xmlns:c15="http://schemas.microsoft.com/office/drawing/2012/chart" uri="{CE6537A1-D6FC-4f65-9D91-7224C49458BB}"/>
                <c:ext xmlns:c16="http://schemas.microsoft.com/office/drawing/2014/chart" uri="{C3380CC4-5D6E-409C-BE32-E72D297353CC}">
                  <c16:uniqueId val="{000008FF-2447-4186-A191-67B568E7B8BE}"/>
                </c:ext>
              </c:extLst>
            </c:dLbl>
            <c:dLbl>
              <c:idx val="2304"/>
              <c:delete val="1"/>
              <c:extLst>
                <c:ext xmlns:c15="http://schemas.microsoft.com/office/drawing/2012/chart" uri="{CE6537A1-D6FC-4f65-9D91-7224C49458BB}"/>
                <c:ext xmlns:c16="http://schemas.microsoft.com/office/drawing/2014/chart" uri="{C3380CC4-5D6E-409C-BE32-E72D297353CC}">
                  <c16:uniqueId val="{00000900-2447-4186-A191-67B568E7B8BE}"/>
                </c:ext>
              </c:extLst>
            </c:dLbl>
            <c:dLbl>
              <c:idx val="2305"/>
              <c:delete val="1"/>
              <c:extLst>
                <c:ext xmlns:c15="http://schemas.microsoft.com/office/drawing/2012/chart" uri="{CE6537A1-D6FC-4f65-9D91-7224C49458BB}"/>
                <c:ext xmlns:c16="http://schemas.microsoft.com/office/drawing/2014/chart" uri="{C3380CC4-5D6E-409C-BE32-E72D297353CC}">
                  <c16:uniqueId val="{00000901-2447-4186-A191-67B568E7B8BE}"/>
                </c:ext>
              </c:extLst>
            </c:dLbl>
            <c:dLbl>
              <c:idx val="2306"/>
              <c:delete val="1"/>
              <c:extLst>
                <c:ext xmlns:c15="http://schemas.microsoft.com/office/drawing/2012/chart" uri="{CE6537A1-D6FC-4f65-9D91-7224C49458BB}"/>
                <c:ext xmlns:c16="http://schemas.microsoft.com/office/drawing/2014/chart" uri="{C3380CC4-5D6E-409C-BE32-E72D297353CC}">
                  <c16:uniqueId val="{00000902-2447-4186-A191-67B568E7B8BE}"/>
                </c:ext>
              </c:extLst>
            </c:dLbl>
            <c:dLbl>
              <c:idx val="2307"/>
              <c:delete val="1"/>
              <c:extLst>
                <c:ext xmlns:c15="http://schemas.microsoft.com/office/drawing/2012/chart" uri="{CE6537A1-D6FC-4f65-9D91-7224C49458BB}"/>
                <c:ext xmlns:c16="http://schemas.microsoft.com/office/drawing/2014/chart" uri="{C3380CC4-5D6E-409C-BE32-E72D297353CC}">
                  <c16:uniqueId val="{00000903-2447-4186-A191-67B568E7B8BE}"/>
                </c:ext>
              </c:extLst>
            </c:dLbl>
            <c:dLbl>
              <c:idx val="2308"/>
              <c:delete val="1"/>
              <c:extLst>
                <c:ext xmlns:c15="http://schemas.microsoft.com/office/drawing/2012/chart" uri="{CE6537A1-D6FC-4f65-9D91-7224C49458BB}"/>
                <c:ext xmlns:c16="http://schemas.microsoft.com/office/drawing/2014/chart" uri="{C3380CC4-5D6E-409C-BE32-E72D297353CC}">
                  <c16:uniqueId val="{00000904-2447-4186-A191-67B568E7B8BE}"/>
                </c:ext>
              </c:extLst>
            </c:dLbl>
            <c:dLbl>
              <c:idx val="2309"/>
              <c:delete val="1"/>
              <c:extLst>
                <c:ext xmlns:c15="http://schemas.microsoft.com/office/drawing/2012/chart" uri="{CE6537A1-D6FC-4f65-9D91-7224C49458BB}"/>
                <c:ext xmlns:c16="http://schemas.microsoft.com/office/drawing/2014/chart" uri="{C3380CC4-5D6E-409C-BE32-E72D297353CC}">
                  <c16:uniqueId val="{00000905-2447-4186-A191-67B568E7B8BE}"/>
                </c:ext>
              </c:extLst>
            </c:dLbl>
            <c:dLbl>
              <c:idx val="2310"/>
              <c:delete val="1"/>
              <c:extLst>
                <c:ext xmlns:c15="http://schemas.microsoft.com/office/drawing/2012/chart" uri="{CE6537A1-D6FC-4f65-9D91-7224C49458BB}"/>
                <c:ext xmlns:c16="http://schemas.microsoft.com/office/drawing/2014/chart" uri="{C3380CC4-5D6E-409C-BE32-E72D297353CC}">
                  <c16:uniqueId val="{00000906-2447-4186-A191-67B568E7B8BE}"/>
                </c:ext>
              </c:extLst>
            </c:dLbl>
            <c:dLbl>
              <c:idx val="2311"/>
              <c:delete val="1"/>
              <c:extLst>
                <c:ext xmlns:c15="http://schemas.microsoft.com/office/drawing/2012/chart" uri="{CE6537A1-D6FC-4f65-9D91-7224C49458BB}"/>
                <c:ext xmlns:c16="http://schemas.microsoft.com/office/drawing/2014/chart" uri="{C3380CC4-5D6E-409C-BE32-E72D297353CC}">
                  <c16:uniqueId val="{00000907-2447-4186-A191-67B568E7B8BE}"/>
                </c:ext>
              </c:extLst>
            </c:dLbl>
            <c:dLbl>
              <c:idx val="2312"/>
              <c:delete val="1"/>
              <c:extLst>
                <c:ext xmlns:c15="http://schemas.microsoft.com/office/drawing/2012/chart" uri="{CE6537A1-D6FC-4f65-9D91-7224C49458BB}"/>
                <c:ext xmlns:c16="http://schemas.microsoft.com/office/drawing/2014/chart" uri="{C3380CC4-5D6E-409C-BE32-E72D297353CC}">
                  <c16:uniqueId val="{00000908-2447-4186-A191-67B568E7B8BE}"/>
                </c:ext>
              </c:extLst>
            </c:dLbl>
            <c:dLbl>
              <c:idx val="2313"/>
              <c:delete val="1"/>
              <c:extLst>
                <c:ext xmlns:c15="http://schemas.microsoft.com/office/drawing/2012/chart" uri="{CE6537A1-D6FC-4f65-9D91-7224C49458BB}"/>
                <c:ext xmlns:c16="http://schemas.microsoft.com/office/drawing/2014/chart" uri="{C3380CC4-5D6E-409C-BE32-E72D297353CC}">
                  <c16:uniqueId val="{00000909-2447-4186-A191-67B568E7B8BE}"/>
                </c:ext>
              </c:extLst>
            </c:dLbl>
            <c:dLbl>
              <c:idx val="2314"/>
              <c:delete val="1"/>
              <c:extLst>
                <c:ext xmlns:c15="http://schemas.microsoft.com/office/drawing/2012/chart" uri="{CE6537A1-D6FC-4f65-9D91-7224C49458BB}"/>
                <c:ext xmlns:c16="http://schemas.microsoft.com/office/drawing/2014/chart" uri="{C3380CC4-5D6E-409C-BE32-E72D297353CC}">
                  <c16:uniqueId val="{0000090A-2447-4186-A191-67B568E7B8BE}"/>
                </c:ext>
              </c:extLst>
            </c:dLbl>
            <c:dLbl>
              <c:idx val="2315"/>
              <c:delete val="1"/>
              <c:extLst>
                <c:ext xmlns:c15="http://schemas.microsoft.com/office/drawing/2012/chart" uri="{CE6537A1-D6FC-4f65-9D91-7224C49458BB}"/>
                <c:ext xmlns:c16="http://schemas.microsoft.com/office/drawing/2014/chart" uri="{C3380CC4-5D6E-409C-BE32-E72D297353CC}">
                  <c16:uniqueId val="{0000090B-2447-4186-A191-67B568E7B8BE}"/>
                </c:ext>
              </c:extLst>
            </c:dLbl>
            <c:dLbl>
              <c:idx val="2316"/>
              <c:delete val="1"/>
              <c:extLst>
                <c:ext xmlns:c15="http://schemas.microsoft.com/office/drawing/2012/chart" uri="{CE6537A1-D6FC-4f65-9D91-7224C49458BB}"/>
                <c:ext xmlns:c16="http://schemas.microsoft.com/office/drawing/2014/chart" uri="{C3380CC4-5D6E-409C-BE32-E72D297353CC}">
                  <c16:uniqueId val="{0000090C-2447-4186-A191-67B568E7B8BE}"/>
                </c:ext>
              </c:extLst>
            </c:dLbl>
            <c:dLbl>
              <c:idx val="2317"/>
              <c:delete val="1"/>
              <c:extLst>
                <c:ext xmlns:c15="http://schemas.microsoft.com/office/drawing/2012/chart" uri="{CE6537A1-D6FC-4f65-9D91-7224C49458BB}"/>
                <c:ext xmlns:c16="http://schemas.microsoft.com/office/drawing/2014/chart" uri="{C3380CC4-5D6E-409C-BE32-E72D297353CC}">
                  <c16:uniqueId val="{0000090D-2447-4186-A191-67B568E7B8BE}"/>
                </c:ext>
              </c:extLst>
            </c:dLbl>
            <c:dLbl>
              <c:idx val="2318"/>
              <c:delete val="1"/>
              <c:extLst>
                <c:ext xmlns:c15="http://schemas.microsoft.com/office/drawing/2012/chart" uri="{CE6537A1-D6FC-4f65-9D91-7224C49458BB}"/>
                <c:ext xmlns:c16="http://schemas.microsoft.com/office/drawing/2014/chart" uri="{C3380CC4-5D6E-409C-BE32-E72D297353CC}">
                  <c16:uniqueId val="{0000090E-2447-4186-A191-67B568E7B8BE}"/>
                </c:ext>
              </c:extLst>
            </c:dLbl>
            <c:dLbl>
              <c:idx val="2319"/>
              <c:delete val="1"/>
              <c:extLst>
                <c:ext xmlns:c15="http://schemas.microsoft.com/office/drawing/2012/chart" uri="{CE6537A1-D6FC-4f65-9D91-7224C49458BB}"/>
                <c:ext xmlns:c16="http://schemas.microsoft.com/office/drawing/2014/chart" uri="{C3380CC4-5D6E-409C-BE32-E72D297353CC}">
                  <c16:uniqueId val="{0000090F-2447-4186-A191-67B568E7B8BE}"/>
                </c:ext>
              </c:extLst>
            </c:dLbl>
            <c:dLbl>
              <c:idx val="2320"/>
              <c:delete val="1"/>
              <c:extLst>
                <c:ext xmlns:c15="http://schemas.microsoft.com/office/drawing/2012/chart" uri="{CE6537A1-D6FC-4f65-9D91-7224C49458BB}"/>
                <c:ext xmlns:c16="http://schemas.microsoft.com/office/drawing/2014/chart" uri="{C3380CC4-5D6E-409C-BE32-E72D297353CC}">
                  <c16:uniqueId val="{00000910-2447-4186-A191-67B568E7B8BE}"/>
                </c:ext>
              </c:extLst>
            </c:dLbl>
            <c:dLbl>
              <c:idx val="2321"/>
              <c:delete val="1"/>
              <c:extLst>
                <c:ext xmlns:c15="http://schemas.microsoft.com/office/drawing/2012/chart" uri="{CE6537A1-D6FC-4f65-9D91-7224C49458BB}"/>
                <c:ext xmlns:c16="http://schemas.microsoft.com/office/drawing/2014/chart" uri="{C3380CC4-5D6E-409C-BE32-E72D297353CC}">
                  <c16:uniqueId val="{00000911-2447-4186-A191-67B568E7B8BE}"/>
                </c:ext>
              </c:extLst>
            </c:dLbl>
            <c:dLbl>
              <c:idx val="2322"/>
              <c:delete val="1"/>
              <c:extLst>
                <c:ext xmlns:c15="http://schemas.microsoft.com/office/drawing/2012/chart" uri="{CE6537A1-D6FC-4f65-9D91-7224C49458BB}"/>
                <c:ext xmlns:c16="http://schemas.microsoft.com/office/drawing/2014/chart" uri="{C3380CC4-5D6E-409C-BE32-E72D297353CC}">
                  <c16:uniqueId val="{00000912-2447-4186-A191-67B568E7B8BE}"/>
                </c:ext>
              </c:extLst>
            </c:dLbl>
            <c:dLbl>
              <c:idx val="2323"/>
              <c:delete val="1"/>
              <c:extLst>
                <c:ext xmlns:c15="http://schemas.microsoft.com/office/drawing/2012/chart" uri="{CE6537A1-D6FC-4f65-9D91-7224C49458BB}"/>
                <c:ext xmlns:c16="http://schemas.microsoft.com/office/drawing/2014/chart" uri="{C3380CC4-5D6E-409C-BE32-E72D297353CC}">
                  <c16:uniqueId val="{00000913-2447-4186-A191-67B568E7B8BE}"/>
                </c:ext>
              </c:extLst>
            </c:dLbl>
            <c:dLbl>
              <c:idx val="2324"/>
              <c:delete val="1"/>
              <c:extLst>
                <c:ext xmlns:c15="http://schemas.microsoft.com/office/drawing/2012/chart" uri="{CE6537A1-D6FC-4f65-9D91-7224C49458BB}"/>
                <c:ext xmlns:c16="http://schemas.microsoft.com/office/drawing/2014/chart" uri="{C3380CC4-5D6E-409C-BE32-E72D297353CC}">
                  <c16:uniqueId val="{00000914-2447-4186-A191-67B568E7B8BE}"/>
                </c:ext>
              </c:extLst>
            </c:dLbl>
            <c:dLbl>
              <c:idx val="2325"/>
              <c:delete val="1"/>
              <c:extLst>
                <c:ext xmlns:c15="http://schemas.microsoft.com/office/drawing/2012/chart" uri="{CE6537A1-D6FC-4f65-9D91-7224C49458BB}"/>
                <c:ext xmlns:c16="http://schemas.microsoft.com/office/drawing/2014/chart" uri="{C3380CC4-5D6E-409C-BE32-E72D297353CC}">
                  <c16:uniqueId val="{00000915-2447-4186-A191-67B568E7B8BE}"/>
                </c:ext>
              </c:extLst>
            </c:dLbl>
            <c:dLbl>
              <c:idx val="2326"/>
              <c:delete val="1"/>
              <c:extLst>
                <c:ext xmlns:c15="http://schemas.microsoft.com/office/drawing/2012/chart" uri="{CE6537A1-D6FC-4f65-9D91-7224C49458BB}"/>
                <c:ext xmlns:c16="http://schemas.microsoft.com/office/drawing/2014/chart" uri="{C3380CC4-5D6E-409C-BE32-E72D297353CC}">
                  <c16:uniqueId val="{00000916-2447-4186-A191-67B568E7B8BE}"/>
                </c:ext>
              </c:extLst>
            </c:dLbl>
            <c:dLbl>
              <c:idx val="2327"/>
              <c:delete val="1"/>
              <c:extLst>
                <c:ext xmlns:c15="http://schemas.microsoft.com/office/drawing/2012/chart" uri="{CE6537A1-D6FC-4f65-9D91-7224C49458BB}"/>
                <c:ext xmlns:c16="http://schemas.microsoft.com/office/drawing/2014/chart" uri="{C3380CC4-5D6E-409C-BE32-E72D297353CC}">
                  <c16:uniqueId val="{00000917-2447-4186-A191-67B568E7B8BE}"/>
                </c:ext>
              </c:extLst>
            </c:dLbl>
            <c:dLbl>
              <c:idx val="2328"/>
              <c:delete val="1"/>
              <c:extLst>
                <c:ext xmlns:c15="http://schemas.microsoft.com/office/drawing/2012/chart" uri="{CE6537A1-D6FC-4f65-9D91-7224C49458BB}"/>
                <c:ext xmlns:c16="http://schemas.microsoft.com/office/drawing/2014/chart" uri="{C3380CC4-5D6E-409C-BE32-E72D297353CC}">
                  <c16:uniqueId val="{00000918-2447-4186-A191-67B568E7B8BE}"/>
                </c:ext>
              </c:extLst>
            </c:dLbl>
            <c:dLbl>
              <c:idx val="2329"/>
              <c:delete val="1"/>
              <c:extLst>
                <c:ext xmlns:c15="http://schemas.microsoft.com/office/drawing/2012/chart" uri="{CE6537A1-D6FC-4f65-9D91-7224C49458BB}"/>
                <c:ext xmlns:c16="http://schemas.microsoft.com/office/drawing/2014/chart" uri="{C3380CC4-5D6E-409C-BE32-E72D297353CC}">
                  <c16:uniqueId val="{00000919-2447-4186-A191-67B568E7B8BE}"/>
                </c:ext>
              </c:extLst>
            </c:dLbl>
            <c:dLbl>
              <c:idx val="2330"/>
              <c:delete val="1"/>
              <c:extLst>
                <c:ext xmlns:c15="http://schemas.microsoft.com/office/drawing/2012/chart" uri="{CE6537A1-D6FC-4f65-9D91-7224C49458BB}"/>
                <c:ext xmlns:c16="http://schemas.microsoft.com/office/drawing/2014/chart" uri="{C3380CC4-5D6E-409C-BE32-E72D297353CC}">
                  <c16:uniqueId val="{0000091A-2447-4186-A191-67B568E7B8BE}"/>
                </c:ext>
              </c:extLst>
            </c:dLbl>
            <c:dLbl>
              <c:idx val="2331"/>
              <c:delete val="1"/>
              <c:extLst>
                <c:ext xmlns:c15="http://schemas.microsoft.com/office/drawing/2012/chart" uri="{CE6537A1-D6FC-4f65-9D91-7224C49458BB}"/>
                <c:ext xmlns:c16="http://schemas.microsoft.com/office/drawing/2014/chart" uri="{C3380CC4-5D6E-409C-BE32-E72D297353CC}">
                  <c16:uniqueId val="{0000091B-2447-4186-A191-67B568E7B8BE}"/>
                </c:ext>
              </c:extLst>
            </c:dLbl>
            <c:dLbl>
              <c:idx val="2332"/>
              <c:delete val="1"/>
              <c:extLst>
                <c:ext xmlns:c15="http://schemas.microsoft.com/office/drawing/2012/chart" uri="{CE6537A1-D6FC-4f65-9D91-7224C49458BB}"/>
                <c:ext xmlns:c16="http://schemas.microsoft.com/office/drawing/2014/chart" uri="{C3380CC4-5D6E-409C-BE32-E72D297353CC}">
                  <c16:uniqueId val="{0000091C-2447-4186-A191-67B568E7B8BE}"/>
                </c:ext>
              </c:extLst>
            </c:dLbl>
            <c:dLbl>
              <c:idx val="2333"/>
              <c:delete val="1"/>
              <c:extLst>
                <c:ext xmlns:c15="http://schemas.microsoft.com/office/drawing/2012/chart" uri="{CE6537A1-D6FC-4f65-9D91-7224C49458BB}"/>
                <c:ext xmlns:c16="http://schemas.microsoft.com/office/drawing/2014/chart" uri="{C3380CC4-5D6E-409C-BE32-E72D297353CC}">
                  <c16:uniqueId val="{0000091D-2447-4186-A191-67B568E7B8BE}"/>
                </c:ext>
              </c:extLst>
            </c:dLbl>
            <c:dLbl>
              <c:idx val="2334"/>
              <c:delete val="1"/>
              <c:extLst>
                <c:ext xmlns:c15="http://schemas.microsoft.com/office/drawing/2012/chart" uri="{CE6537A1-D6FC-4f65-9D91-7224C49458BB}"/>
                <c:ext xmlns:c16="http://schemas.microsoft.com/office/drawing/2014/chart" uri="{C3380CC4-5D6E-409C-BE32-E72D297353CC}">
                  <c16:uniqueId val="{0000091E-2447-4186-A191-67B568E7B8BE}"/>
                </c:ext>
              </c:extLst>
            </c:dLbl>
            <c:dLbl>
              <c:idx val="2335"/>
              <c:delete val="1"/>
              <c:extLst>
                <c:ext xmlns:c15="http://schemas.microsoft.com/office/drawing/2012/chart" uri="{CE6537A1-D6FC-4f65-9D91-7224C49458BB}"/>
                <c:ext xmlns:c16="http://schemas.microsoft.com/office/drawing/2014/chart" uri="{C3380CC4-5D6E-409C-BE32-E72D297353CC}">
                  <c16:uniqueId val="{0000091F-2447-4186-A191-67B568E7B8BE}"/>
                </c:ext>
              </c:extLst>
            </c:dLbl>
            <c:dLbl>
              <c:idx val="2336"/>
              <c:delete val="1"/>
              <c:extLst>
                <c:ext xmlns:c15="http://schemas.microsoft.com/office/drawing/2012/chart" uri="{CE6537A1-D6FC-4f65-9D91-7224C49458BB}"/>
                <c:ext xmlns:c16="http://schemas.microsoft.com/office/drawing/2014/chart" uri="{C3380CC4-5D6E-409C-BE32-E72D297353CC}">
                  <c16:uniqueId val="{00000920-2447-4186-A191-67B568E7B8BE}"/>
                </c:ext>
              </c:extLst>
            </c:dLbl>
            <c:dLbl>
              <c:idx val="2337"/>
              <c:delete val="1"/>
              <c:extLst>
                <c:ext xmlns:c15="http://schemas.microsoft.com/office/drawing/2012/chart" uri="{CE6537A1-D6FC-4f65-9D91-7224C49458BB}"/>
                <c:ext xmlns:c16="http://schemas.microsoft.com/office/drawing/2014/chart" uri="{C3380CC4-5D6E-409C-BE32-E72D297353CC}">
                  <c16:uniqueId val="{00000921-2447-4186-A191-67B568E7B8BE}"/>
                </c:ext>
              </c:extLst>
            </c:dLbl>
            <c:dLbl>
              <c:idx val="2338"/>
              <c:delete val="1"/>
              <c:extLst>
                <c:ext xmlns:c15="http://schemas.microsoft.com/office/drawing/2012/chart" uri="{CE6537A1-D6FC-4f65-9D91-7224C49458BB}"/>
                <c:ext xmlns:c16="http://schemas.microsoft.com/office/drawing/2014/chart" uri="{C3380CC4-5D6E-409C-BE32-E72D297353CC}">
                  <c16:uniqueId val="{00000922-2447-4186-A191-67B568E7B8BE}"/>
                </c:ext>
              </c:extLst>
            </c:dLbl>
            <c:dLbl>
              <c:idx val="2339"/>
              <c:delete val="1"/>
              <c:extLst>
                <c:ext xmlns:c15="http://schemas.microsoft.com/office/drawing/2012/chart" uri="{CE6537A1-D6FC-4f65-9D91-7224C49458BB}"/>
                <c:ext xmlns:c16="http://schemas.microsoft.com/office/drawing/2014/chart" uri="{C3380CC4-5D6E-409C-BE32-E72D297353CC}">
                  <c16:uniqueId val="{00000923-2447-4186-A191-67B568E7B8BE}"/>
                </c:ext>
              </c:extLst>
            </c:dLbl>
            <c:dLbl>
              <c:idx val="2340"/>
              <c:delete val="1"/>
              <c:extLst>
                <c:ext xmlns:c15="http://schemas.microsoft.com/office/drawing/2012/chart" uri="{CE6537A1-D6FC-4f65-9D91-7224C49458BB}"/>
                <c:ext xmlns:c16="http://schemas.microsoft.com/office/drawing/2014/chart" uri="{C3380CC4-5D6E-409C-BE32-E72D297353CC}">
                  <c16:uniqueId val="{00000924-2447-4186-A191-67B568E7B8BE}"/>
                </c:ext>
              </c:extLst>
            </c:dLbl>
            <c:dLbl>
              <c:idx val="2341"/>
              <c:delete val="1"/>
              <c:extLst>
                <c:ext xmlns:c15="http://schemas.microsoft.com/office/drawing/2012/chart" uri="{CE6537A1-D6FC-4f65-9D91-7224C49458BB}"/>
                <c:ext xmlns:c16="http://schemas.microsoft.com/office/drawing/2014/chart" uri="{C3380CC4-5D6E-409C-BE32-E72D297353CC}">
                  <c16:uniqueId val="{00000925-2447-4186-A191-67B568E7B8BE}"/>
                </c:ext>
              </c:extLst>
            </c:dLbl>
            <c:dLbl>
              <c:idx val="2342"/>
              <c:delete val="1"/>
              <c:extLst>
                <c:ext xmlns:c15="http://schemas.microsoft.com/office/drawing/2012/chart" uri="{CE6537A1-D6FC-4f65-9D91-7224C49458BB}"/>
                <c:ext xmlns:c16="http://schemas.microsoft.com/office/drawing/2014/chart" uri="{C3380CC4-5D6E-409C-BE32-E72D297353CC}">
                  <c16:uniqueId val="{00000926-2447-4186-A191-67B568E7B8BE}"/>
                </c:ext>
              </c:extLst>
            </c:dLbl>
            <c:dLbl>
              <c:idx val="2343"/>
              <c:delete val="1"/>
              <c:extLst>
                <c:ext xmlns:c15="http://schemas.microsoft.com/office/drawing/2012/chart" uri="{CE6537A1-D6FC-4f65-9D91-7224C49458BB}"/>
                <c:ext xmlns:c16="http://schemas.microsoft.com/office/drawing/2014/chart" uri="{C3380CC4-5D6E-409C-BE32-E72D297353CC}">
                  <c16:uniqueId val="{00000927-2447-4186-A191-67B568E7B8BE}"/>
                </c:ext>
              </c:extLst>
            </c:dLbl>
            <c:dLbl>
              <c:idx val="2344"/>
              <c:delete val="1"/>
              <c:extLst>
                <c:ext xmlns:c15="http://schemas.microsoft.com/office/drawing/2012/chart" uri="{CE6537A1-D6FC-4f65-9D91-7224C49458BB}"/>
                <c:ext xmlns:c16="http://schemas.microsoft.com/office/drawing/2014/chart" uri="{C3380CC4-5D6E-409C-BE32-E72D297353CC}">
                  <c16:uniqueId val="{00000928-2447-4186-A191-67B568E7B8BE}"/>
                </c:ext>
              </c:extLst>
            </c:dLbl>
            <c:dLbl>
              <c:idx val="2345"/>
              <c:delete val="1"/>
              <c:extLst>
                <c:ext xmlns:c15="http://schemas.microsoft.com/office/drawing/2012/chart" uri="{CE6537A1-D6FC-4f65-9D91-7224C49458BB}"/>
                <c:ext xmlns:c16="http://schemas.microsoft.com/office/drawing/2014/chart" uri="{C3380CC4-5D6E-409C-BE32-E72D297353CC}">
                  <c16:uniqueId val="{00000929-2447-4186-A191-67B568E7B8BE}"/>
                </c:ext>
              </c:extLst>
            </c:dLbl>
            <c:dLbl>
              <c:idx val="2346"/>
              <c:delete val="1"/>
              <c:extLst>
                <c:ext xmlns:c15="http://schemas.microsoft.com/office/drawing/2012/chart" uri="{CE6537A1-D6FC-4f65-9D91-7224C49458BB}"/>
                <c:ext xmlns:c16="http://schemas.microsoft.com/office/drawing/2014/chart" uri="{C3380CC4-5D6E-409C-BE32-E72D297353CC}">
                  <c16:uniqueId val="{0000092A-2447-4186-A191-67B568E7B8BE}"/>
                </c:ext>
              </c:extLst>
            </c:dLbl>
            <c:dLbl>
              <c:idx val="2347"/>
              <c:delete val="1"/>
              <c:extLst>
                <c:ext xmlns:c15="http://schemas.microsoft.com/office/drawing/2012/chart" uri="{CE6537A1-D6FC-4f65-9D91-7224C49458BB}"/>
                <c:ext xmlns:c16="http://schemas.microsoft.com/office/drawing/2014/chart" uri="{C3380CC4-5D6E-409C-BE32-E72D297353CC}">
                  <c16:uniqueId val="{0000092B-2447-4186-A191-67B568E7B8BE}"/>
                </c:ext>
              </c:extLst>
            </c:dLbl>
            <c:dLbl>
              <c:idx val="2348"/>
              <c:delete val="1"/>
              <c:extLst>
                <c:ext xmlns:c15="http://schemas.microsoft.com/office/drawing/2012/chart" uri="{CE6537A1-D6FC-4f65-9D91-7224C49458BB}"/>
                <c:ext xmlns:c16="http://schemas.microsoft.com/office/drawing/2014/chart" uri="{C3380CC4-5D6E-409C-BE32-E72D297353CC}">
                  <c16:uniqueId val="{0000092C-2447-4186-A191-67B568E7B8BE}"/>
                </c:ext>
              </c:extLst>
            </c:dLbl>
            <c:dLbl>
              <c:idx val="2349"/>
              <c:delete val="1"/>
              <c:extLst>
                <c:ext xmlns:c15="http://schemas.microsoft.com/office/drawing/2012/chart" uri="{CE6537A1-D6FC-4f65-9D91-7224C49458BB}"/>
                <c:ext xmlns:c16="http://schemas.microsoft.com/office/drawing/2014/chart" uri="{C3380CC4-5D6E-409C-BE32-E72D297353CC}">
                  <c16:uniqueId val="{0000092D-2447-4186-A191-67B568E7B8BE}"/>
                </c:ext>
              </c:extLst>
            </c:dLbl>
            <c:dLbl>
              <c:idx val="2350"/>
              <c:delete val="1"/>
              <c:extLst>
                <c:ext xmlns:c15="http://schemas.microsoft.com/office/drawing/2012/chart" uri="{CE6537A1-D6FC-4f65-9D91-7224C49458BB}"/>
                <c:ext xmlns:c16="http://schemas.microsoft.com/office/drawing/2014/chart" uri="{C3380CC4-5D6E-409C-BE32-E72D297353CC}">
                  <c16:uniqueId val="{0000092E-2447-4186-A191-67B568E7B8BE}"/>
                </c:ext>
              </c:extLst>
            </c:dLbl>
            <c:dLbl>
              <c:idx val="2351"/>
              <c:delete val="1"/>
              <c:extLst>
                <c:ext xmlns:c15="http://schemas.microsoft.com/office/drawing/2012/chart" uri="{CE6537A1-D6FC-4f65-9D91-7224C49458BB}"/>
                <c:ext xmlns:c16="http://schemas.microsoft.com/office/drawing/2014/chart" uri="{C3380CC4-5D6E-409C-BE32-E72D297353CC}">
                  <c16:uniqueId val="{0000092F-2447-4186-A191-67B568E7B8BE}"/>
                </c:ext>
              </c:extLst>
            </c:dLbl>
            <c:dLbl>
              <c:idx val="2352"/>
              <c:delete val="1"/>
              <c:extLst>
                <c:ext xmlns:c15="http://schemas.microsoft.com/office/drawing/2012/chart" uri="{CE6537A1-D6FC-4f65-9D91-7224C49458BB}"/>
                <c:ext xmlns:c16="http://schemas.microsoft.com/office/drawing/2014/chart" uri="{C3380CC4-5D6E-409C-BE32-E72D297353CC}">
                  <c16:uniqueId val="{00000930-2447-4186-A191-67B568E7B8BE}"/>
                </c:ext>
              </c:extLst>
            </c:dLbl>
            <c:dLbl>
              <c:idx val="2353"/>
              <c:delete val="1"/>
              <c:extLst>
                <c:ext xmlns:c15="http://schemas.microsoft.com/office/drawing/2012/chart" uri="{CE6537A1-D6FC-4f65-9D91-7224C49458BB}"/>
                <c:ext xmlns:c16="http://schemas.microsoft.com/office/drawing/2014/chart" uri="{C3380CC4-5D6E-409C-BE32-E72D297353CC}">
                  <c16:uniqueId val="{00000931-2447-4186-A191-67B568E7B8BE}"/>
                </c:ext>
              </c:extLst>
            </c:dLbl>
            <c:dLbl>
              <c:idx val="2354"/>
              <c:delete val="1"/>
              <c:extLst>
                <c:ext xmlns:c15="http://schemas.microsoft.com/office/drawing/2012/chart" uri="{CE6537A1-D6FC-4f65-9D91-7224C49458BB}"/>
                <c:ext xmlns:c16="http://schemas.microsoft.com/office/drawing/2014/chart" uri="{C3380CC4-5D6E-409C-BE32-E72D297353CC}">
                  <c16:uniqueId val="{00000932-2447-4186-A191-67B568E7B8BE}"/>
                </c:ext>
              </c:extLst>
            </c:dLbl>
            <c:dLbl>
              <c:idx val="2355"/>
              <c:delete val="1"/>
              <c:extLst>
                <c:ext xmlns:c15="http://schemas.microsoft.com/office/drawing/2012/chart" uri="{CE6537A1-D6FC-4f65-9D91-7224C49458BB}"/>
                <c:ext xmlns:c16="http://schemas.microsoft.com/office/drawing/2014/chart" uri="{C3380CC4-5D6E-409C-BE32-E72D297353CC}">
                  <c16:uniqueId val="{00000933-2447-4186-A191-67B568E7B8BE}"/>
                </c:ext>
              </c:extLst>
            </c:dLbl>
            <c:dLbl>
              <c:idx val="2356"/>
              <c:delete val="1"/>
              <c:extLst>
                <c:ext xmlns:c15="http://schemas.microsoft.com/office/drawing/2012/chart" uri="{CE6537A1-D6FC-4f65-9D91-7224C49458BB}"/>
                <c:ext xmlns:c16="http://schemas.microsoft.com/office/drawing/2014/chart" uri="{C3380CC4-5D6E-409C-BE32-E72D297353CC}">
                  <c16:uniqueId val="{00000934-2447-4186-A191-67B568E7B8BE}"/>
                </c:ext>
              </c:extLst>
            </c:dLbl>
            <c:dLbl>
              <c:idx val="2357"/>
              <c:delete val="1"/>
              <c:extLst>
                <c:ext xmlns:c15="http://schemas.microsoft.com/office/drawing/2012/chart" uri="{CE6537A1-D6FC-4f65-9D91-7224C49458BB}"/>
                <c:ext xmlns:c16="http://schemas.microsoft.com/office/drawing/2014/chart" uri="{C3380CC4-5D6E-409C-BE32-E72D297353CC}">
                  <c16:uniqueId val="{00000935-2447-4186-A191-67B568E7B8BE}"/>
                </c:ext>
              </c:extLst>
            </c:dLbl>
            <c:dLbl>
              <c:idx val="2358"/>
              <c:delete val="1"/>
              <c:extLst>
                <c:ext xmlns:c15="http://schemas.microsoft.com/office/drawing/2012/chart" uri="{CE6537A1-D6FC-4f65-9D91-7224C49458BB}"/>
                <c:ext xmlns:c16="http://schemas.microsoft.com/office/drawing/2014/chart" uri="{C3380CC4-5D6E-409C-BE32-E72D297353CC}">
                  <c16:uniqueId val="{00000936-2447-4186-A191-67B568E7B8BE}"/>
                </c:ext>
              </c:extLst>
            </c:dLbl>
            <c:dLbl>
              <c:idx val="2359"/>
              <c:delete val="1"/>
              <c:extLst>
                <c:ext xmlns:c15="http://schemas.microsoft.com/office/drawing/2012/chart" uri="{CE6537A1-D6FC-4f65-9D91-7224C49458BB}"/>
                <c:ext xmlns:c16="http://schemas.microsoft.com/office/drawing/2014/chart" uri="{C3380CC4-5D6E-409C-BE32-E72D297353CC}">
                  <c16:uniqueId val="{00000937-2447-4186-A191-67B568E7B8BE}"/>
                </c:ext>
              </c:extLst>
            </c:dLbl>
            <c:dLbl>
              <c:idx val="2360"/>
              <c:delete val="1"/>
              <c:extLst>
                <c:ext xmlns:c15="http://schemas.microsoft.com/office/drawing/2012/chart" uri="{CE6537A1-D6FC-4f65-9D91-7224C49458BB}"/>
                <c:ext xmlns:c16="http://schemas.microsoft.com/office/drawing/2014/chart" uri="{C3380CC4-5D6E-409C-BE32-E72D297353CC}">
                  <c16:uniqueId val="{00000938-2447-4186-A191-67B568E7B8BE}"/>
                </c:ext>
              </c:extLst>
            </c:dLbl>
            <c:dLbl>
              <c:idx val="2361"/>
              <c:delete val="1"/>
              <c:extLst>
                <c:ext xmlns:c15="http://schemas.microsoft.com/office/drawing/2012/chart" uri="{CE6537A1-D6FC-4f65-9D91-7224C49458BB}"/>
                <c:ext xmlns:c16="http://schemas.microsoft.com/office/drawing/2014/chart" uri="{C3380CC4-5D6E-409C-BE32-E72D297353CC}">
                  <c16:uniqueId val="{00000939-2447-4186-A191-67B568E7B8BE}"/>
                </c:ext>
              </c:extLst>
            </c:dLbl>
            <c:dLbl>
              <c:idx val="2362"/>
              <c:delete val="1"/>
              <c:extLst>
                <c:ext xmlns:c15="http://schemas.microsoft.com/office/drawing/2012/chart" uri="{CE6537A1-D6FC-4f65-9D91-7224C49458BB}"/>
                <c:ext xmlns:c16="http://schemas.microsoft.com/office/drawing/2014/chart" uri="{C3380CC4-5D6E-409C-BE32-E72D297353CC}">
                  <c16:uniqueId val="{0000093A-2447-4186-A191-67B568E7B8BE}"/>
                </c:ext>
              </c:extLst>
            </c:dLbl>
            <c:dLbl>
              <c:idx val="2363"/>
              <c:delete val="1"/>
              <c:extLst>
                <c:ext xmlns:c15="http://schemas.microsoft.com/office/drawing/2012/chart" uri="{CE6537A1-D6FC-4f65-9D91-7224C49458BB}"/>
                <c:ext xmlns:c16="http://schemas.microsoft.com/office/drawing/2014/chart" uri="{C3380CC4-5D6E-409C-BE32-E72D297353CC}">
                  <c16:uniqueId val="{0000093B-2447-4186-A191-67B568E7B8BE}"/>
                </c:ext>
              </c:extLst>
            </c:dLbl>
            <c:dLbl>
              <c:idx val="2364"/>
              <c:delete val="1"/>
              <c:extLst>
                <c:ext xmlns:c15="http://schemas.microsoft.com/office/drawing/2012/chart" uri="{CE6537A1-D6FC-4f65-9D91-7224C49458BB}"/>
                <c:ext xmlns:c16="http://schemas.microsoft.com/office/drawing/2014/chart" uri="{C3380CC4-5D6E-409C-BE32-E72D297353CC}">
                  <c16:uniqueId val="{0000093C-2447-4186-A191-67B568E7B8BE}"/>
                </c:ext>
              </c:extLst>
            </c:dLbl>
            <c:dLbl>
              <c:idx val="2365"/>
              <c:delete val="1"/>
              <c:extLst>
                <c:ext xmlns:c15="http://schemas.microsoft.com/office/drawing/2012/chart" uri="{CE6537A1-D6FC-4f65-9D91-7224C49458BB}"/>
                <c:ext xmlns:c16="http://schemas.microsoft.com/office/drawing/2014/chart" uri="{C3380CC4-5D6E-409C-BE32-E72D297353CC}">
                  <c16:uniqueId val="{0000093D-2447-4186-A191-67B568E7B8BE}"/>
                </c:ext>
              </c:extLst>
            </c:dLbl>
            <c:dLbl>
              <c:idx val="2366"/>
              <c:delete val="1"/>
              <c:extLst>
                <c:ext xmlns:c15="http://schemas.microsoft.com/office/drawing/2012/chart" uri="{CE6537A1-D6FC-4f65-9D91-7224C49458BB}"/>
                <c:ext xmlns:c16="http://schemas.microsoft.com/office/drawing/2014/chart" uri="{C3380CC4-5D6E-409C-BE32-E72D297353CC}">
                  <c16:uniqueId val="{0000093E-2447-4186-A191-67B568E7B8BE}"/>
                </c:ext>
              </c:extLst>
            </c:dLbl>
            <c:dLbl>
              <c:idx val="2367"/>
              <c:delete val="1"/>
              <c:extLst>
                <c:ext xmlns:c15="http://schemas.microsoft.com/office/drawing/2012/chart" uri="{CE6537A1-D6FC-4f65-9D91-7224C49458BB}"/>
                <c:ext xmlns:c16="http://schemas.microsoft.com/office/drawing/2014/chart" uri="{C3380CC4-5D6E-409C-BE32-E72D297353CC}">
                  <c16:uniqueId val="{0000093F-2447-4186-A191-67B568E7B8BE}"/>
                </c:ext>
              </c:extLst>
            </c:dLbl>
            <c:dLbl>
              <c:idx val="2368"/>
              <c:delete val="1"/>
              <c:extLst>
                <c:ext xmlns:c15="http://schemas.microsoft.com/office/drawing/2012/chart" uri="{CE6537A1-D6FC-4f65-9D91-7224C49458BB}"/>
                <c:ext xmlns:c16="http://schemas.microsoft.com/office/drawing/2014/chart" uri="{C3380CC4-5D6E-409C-BE32-E72D297353CC}">
                  <c16:uniqueId val="{00000940-2447-4186-A191-67B568E7B8BE}"/>
                </c:ext>
              </c:extLst>
            </c:dLbl>
            <c:dLbl>
              <c:idx val="2369"/>
              <c:delete val="1"/>
              <c:extLst>
                <c:ext xmlns:c15="http://schemas.microsoft.com/office/drawing/2012/chart" uri="{CE6537A1-D6FC-4f65-9D91-7224C49458BB}"/>
                <c:ext xmlns:c16="http://schemas.microsoft.com/office/drawing/2014/chart" uri="{C3380CC4-5D6E-409C-BE32-E72D297353CC}">
                  <c16:uniqueId val="{00000941-2447-4186-A191-67B568E7B8BE}"/>
                </c:ext>
              </c:extLst>
            </c:dLbl>
            <c:dLbl>
              <c:idx val="2370"/>
              <c:delete val="1"/>
              <c:extLst>
                <c:ext xmlns:c15="http://schemas.microsoft.com/office/drawing/2012/chart" uri="{CE6537A1-D6FC-4f65-9D91-7224C49458BB}"/>
                <c:ext xmlns:c16="http://schemas.microsoft.com/office/drawing/2014/chart" uri="{C3380CC4-5D6E-409C-BE32-E72D297353CC}">
                  <c16:uniqueId val="{00000942-2447-4186-A191-67B568E7B8BE}"/>
                </c:ext>
              </c:extLst>
            </c:dLbl>
            <c:dLbl>
              <c:idx val="2371"/>
              <c:delete val="1"/>
              <c:extLst>
                <c:ext xmlns:c15="http://schemas.microsoft.com/office/drawing/2012/chart" uri="{CE6537A1-D6FC-4f65-9D91-7224C49458BB}"/>
                <c:ext xmlns:c16="http://schemas.microsoft.com/office/drawing/2014/chart" uri="{C3380CC4-5D6E-409C-BE32-E72D297353CC}">
                  <c16:uniqueId val="{00000943-2447-4186-A191-67B568E7B8BE}"/>
                </c:ext>
              </c:extLst>
            </c:dLbl>
            <c:dLbl>
              <c:idx val="2372"/>
              <c:delete val="1"/>
              <c:extLst>
                <c:ext xmlns:c15="http://schemas.microsoft.com/office/drawing/2012/chart" uri="{CE6537A1-D6FC-4f65-9D91-7224C49458BB}"/>
                <c:ext xmlns:c16="http://schemas.microsoft.com/office/drawing/2014/chart" uri="{C3380CC4-5D6E-409C-BE32-E72D297353CC}">
                  <c16:uniqueId val="{00000944-2447-4186-A191-67B568E7B8BE}"/>
                </c:ext>
              </c:extLst>
            </c:dLbl>
            <c:dLbl>
              <c:idx val="2373"/>
              <c:delete val="1"/>
              <c:extLst>
                <c:ext xmlns:c15="http://schemas.microsoft.com/office/drawing/2012/chart" uri="{CE6537A1-D6FC-4f65-9D91-7224C49458BB}"/>
                <c:ext xmlns:c16="http://schemas.microsoft.com/office/drawing/2014/chart" uri="{C3380CC4-5D6E-409C-BE32-E72D297353CC}">
                  <c16:uniqueId val="{00000945-2447-4186-A191-67B568E7B8BE}"/>
                </c:ext>
              </c:extLst>
            </c:dLbl>
            <c:dLbl>
              <c:idx val="2374"/>
              <c:delete val="1"/>
              <c:extLst>
                <c:ext xmlns:c15="http://schemas.microsoft.com/office/drawing/2012/chart" uri="{CE6537A1-D6FC-4f65-9D91-7224C49458BB}"/>
                <c:ext xmlns:c16="http://schemas.microsoft.com/office/drawing/2014/chart" uri="{C3380CC4-5D6E-409C-BE32-E72D297353CC}">
                  <c16:uniqueId val="{00000946-2447-4186-A191-67B568E7B8BE}"/>
                </c:ext>
              </c:extLst>
            </c:dLbl>
            <c:dLbl>
              <c:idx val="2375"/>
              <c:delete val="1"/>
              <c:extLst>
                <c:ext xmlns:c15="http://schemas.microsoft.com/office/drawing/2012/chart" uri="{CE6537A1-D6FC-4f65-9D91-7224C49458BB}"/>
                <c:ext xmlns:c16="http://schemas.microsoft.com/office/drawing/2014/chart" uri="{C3380CC4-5D6E-409C-BE32-E72D297353CC}">
                  <c16:uniqueId val="{00000947-2447-4186-A191-67B568E7B8BE}"/>
                </c:ext>
              </c:extLst>
            </c:dLbl>
            <c:dLbl>
              <c:idx val="2376"/>
              <c:delete val="1"/>
              <c:extLst>
                <c:ext xmlns:c15="http://schemas.microsoft.com/office/drawing/2012/chart" uri="{CE6537A1-D6FC-4f65-9D91-7224C49458BB}"/>
                <c:ext xmlns:c16="http://schemas.microsoft.com/office/drawing/2014/chart" uri="{C3380CC4-5D6E-409C-BE32-E72D297353CC}">
                  <c16:uniqueId val="{00000948-2447-4186-A191-67B568E7B8BE}"/>
                </c:ext>
              </c:extLst>
            </c:dLbl>
            <c:dLbl>
              <c:idx val="2377"/>
              <c:delete val="1"/>
              <c:extLst>
                <c:ext xmlns:c15="http://schemas.microsoft.com/office/drawing/2012/chart" uri="{CE6537A1-D6FC-4f65-9D91-7224C49458BB}"/>
                <c:ext xmlns:c16="http://schemas.microsoft.com/office/drawing/2014/chart" uri="{C3380CC4-5D6E-409C-BE32-E72D297353CC}">
                  <c16:uniqueId val="{00000949-2447-4186-A191-67B568E7B8BE}"/>
                </c:ext>
              </c:extLst>
            </c:dLbl>
            <c:dLbl>
              <c:idx val="2378"/>
              <c:delete val="1"/>
              <c:extLst>
                <c:ext xmlns:c15="http://schemas.microsoft.com/office/drawing/2012/chart" uri="{CE6537A1-D6FC-4f65-9D91-7224C49458BB}"/>
                <c:ext xmlns:c16="http://schemas.microsoft.com/office/drawing/2014/chart" uri="{C3380CC4-5D6E-409C-BE32-E72D297353CC}">
                  <c16:uniqueId val="{0000094A-2447-4186-A191-67B568E7B8BE}"/>
                </c:ext>
              </c:extLst>
            </c:dLbl>
            <c:dLbl>
              <c:idx val="2379"/>
              <c:delete val="1"/>
              <c:extLst>
                <c:ext xmlns:c15="http://schemas.microsoft.com/office/drawing/2012/chart" uri="{CE6537A1-D6FC-4f65-9D91-7224C49458BB}"/>
                <c:ext xmlns:c16="http://schemas.microsoft.com/office/drawing/2014/chart" uri="{C3380CC4-5D6E-409C-BE32-E72D297353CC}">
                  <c16:uniqueId val="{0000094B-2447-4186-A191-67B568E7B8BE}"/>
                </c:ext>
              </c:extLst>
            </c:dLbl>
            <c:dLbl>
              <c:idx val="2380"/>
              <c:delete val="1"/>
              <c:extLst>
                <c:ext xmlns:c15="http://schemas.microsoft.com/office/drawing/2012/chart" uri="{CE6537A1-D6FC-4f65-9D91-7224C49458BB}"/>
                <c:ext xmlns:c16="http://schemas.microsoft.com/office/drawing/2014/chart" uri="{C3380CC4-5D6E-409C-BE32-E72D297353CC}">
                  <c16:uniqueId val="{0000094C-2447-4186-A191-67B568E7B8BE}"/>
                </c:ext>
              </c:extLst>
            </c:dLbl>
            <c:dLbl>
              <c:idx val="2381"/>
              <c:delete val="1"/>
              <c:extLst>
                <c:ext xmlns:c15="http://schemas.microsoft.com/office/drawing/2012/chart" uri="{CE6537A1-D6FC-4f65-9D91-7224C49458BB}"/>
                <c:ext xmlns:c16="http://schemas.microsoft.com/office/drawing/2014/chart" uri="{C3380CC4-5D6E-409C-BE32-E72D297353CC}">
                  <c16:uniqueId val="{0000094D-2447-4186-A191-67B568E7B8BE}"/>
                </c:ext>
              </c:extLst>
            </c:dLbl>
            <c:dLbl>
              <c:idx val="2382"/>
              <c:delete val="1"/>
              <c:extLst>
                <c:ext xmlns:c15="http://schemas.microsoft.com/office/drawing/2012/chart" uri="{CE6537A1-D6FC-4f65-9D91-7224C49458BB}"/>
                <c:ext xmlns:c16="http://schemas.microsoft.com/office/drawing/2014/chart" uri="{C3380CC4-5D6E-409C-BE32-E72D297353CC}">
                  <c16:uniqueId val="{0000094E-2447-4186-A191-67B568E7B8BE}"/>
                </c:ext>
              </c:extLst>
            </c:dLbl>
            <c:dLbl>
              <c:idx val="2383"/>
              <c:delete val="1"/>
              <c:extLst>
                <c:ext xmlns:c15="http://schemas.microsoft.com/office/drawing/2012/chart" uri="{CE6537A1-D6FC-4f65-9D91-7224C49458BB}"/>
                <c:ext xmlns:c16="http://schemas.microsoft.com/office/drawing/2014/chart" uri="{C3380CC4-5D6E-409C-BE32-E72D297353CC}">
                  <c16:uniqueId val="{0000094F-2447-4186-A191-67B568E7B8BE}"/>
                </c:ext>
              </c:extLst>
            </c:dLbl>
            <c:dLbl>
              <c:idx val="2384"/>
              <c:delete val="1"/>
              <c:extLst>
                <c:ext xmlns:c15="http://schemas.microsoft.com/office/drawing/2012/chart" uri="{CE6537A1-D6FC-4f65-9D91-7224C49458BB}"/>
                <c:ext xmlns:c16="http://schemas.microsoft.com/office/drawing/2014/chart" uri="{C3380CC4-5D6E-409C-BE32-E72D297353CC}">
                  <c16:uniqueId val="{00000950-2447-4186-A191-67B568E7B8BE}"/>
                </c:ext>
              </c:extLst>
            </c:dLbl>
            <c:dLbl>
              <c:idx val="2385"/>
              <c:delete val="1"/>
              <c:extLst>
                <c:ext xmlns:c15="http://schemas.microsoft.com/office/drawing/2012/chart" uri="{CE6537A1-D6FC-4f65-9D91-7224C49458BB}"/>
                <c:ext xmlns:c16="http://schemas.microsoft.com/office/drawing/2014/chart" uri="{C3380CC4-5D6E-409C-BE32-E72D297353CC}">
                  <c16:uniqueId val="{00000951-2447-4186-A191-67B568E7B8BE}"/>
                </c:ext>
              </c:extLst>
            </c:dLbl>
            <c:dLbl>
              <c:idx val="2386"/>
              <c:delete val="1"/>
              <c:extLst>
                <c:ext xmlns:c15="http://schemas.microsoft.com/office/drawing/2012/chart" uri="{CE6537A1-D6FC-4f65-9D91-7224C49458BB}"/>
                <c:ext xmlns:c16="http://schemas.microsoft.com/office/drawing/2014/chart" uri="{C3380CC4-5D6E-409C-BE32-E72D297353CC}">
                  <c16:uniqueId val="{00000952-2447-4186-A191-67B568E7B8BE}"/>
                </c:ext>
              </c:extLst>
            </c:dLbl>
            <c:dLbl>
              <c:idx val="2387"/>
              <c:delete val="1"/>
              <c:extLst>
                <c:ext xmlns:c15="http://schemas.microsoft.com/office/drawing/2012/chart" uri="{CE6537A1-D6FC-4f65-9D91-7224C49458BB}"/>
                <c:ext xmlns:c16="http://schemas.microsoft.com/office/drawing/2014/chart" uri="{C3380CC4-5D6E-409C-BE32-E72D297353CC}">
                  <c16:uniqueId val="{00000953-2447-4186-A191-67B568E7B8BE}"/>
                </c:ext>
              </c:extLst>
            </c:dLbl>
            <c:dLbl>
              <c:idx val="2388"/>
              <c:delete val="1"/>
              <c:extLst>
                <c:ext xmlns:c15="http://schemas.microsoft.com/office/drawing/2012/chart" uri="{CE6537A1-D6FC-4f65-9D91-7224C49458BB}"/>
                <c:ext xmlns:c16="http://schemas.microsoft.com/office/drawing/2014/chart" uri="{C3380CC4-5D6E-409C-BE32-E72D297353CC}">
                  <c16:uniqueId val="{00000954-2447-4186-A191-67B568E7B8BE}"/>
                </c:ext>
              </c:extLst>
            </c:dLbl>
            <c:dLbl>
              <c:idx val="2389"/>
              <c:delete val="1"/>
              <c:extLst>
                <c:ext xmlns:c15="http://schemas.microsoft.com/office/drawing/2012/chart" uri="{CE6537A1-D6FC-4f65-9D91-7224C49458BB}"/>
                <c:ext xmlns:c16="http://schemas.microsoft.com/office/drawing/2014/chart" uri="{C3380CC4-5D6E-409C-BE32-E72D297353CC}">
                  <c16:uniqueId val="{00000955-2447-4186-A191-67B568E7B8BE}"/>
                </c:ext>
              </c:extLst>
            </c:dLbl>
            <c:dLbl>
              <c:idx val="2390"/>
              <c:delete val="1"/>
              <c:extLst>
                <c:ext xmlns:c15="http://schemas.microsoft.com/office/drawing/2012/chart" uri="{CE6537A1-D6FC-4f65-9D91-7224C49458BB}"/>
                <c:ext xmlns:c16="http://schemas.microsoft.com/office/drawing/2014/chart" uri="{C3380CC4-5D6E-409C-BE32-E72D297353CC}">
                  <c16:uniqueId val="{00000956-2447-4186-A191-67B568E7B8BE}"/>
                </c:ext>
              </c:extLst>
            </c:dLbl>
            <c:dLbl>
              <c:idx val="2391"/>
              <c:delete val="1"/>
              <c:extLst>
                <c:ext xmlns:c15="http://schemas.microsoft.com/office/drawing/2012/chart" uri="{CE6537A1-D6FC-4f65-9D91-7224C49458BB}"/>
                <c:ext xmlns:c16="http://schemas.microsoft.com/office/drawing/2014/chart" uri="{C3380CC4-5D6E-409C-BE32-E72D297353CC}">
                  <c16:uniqueId val="{00000957-2447-4186-A191-67B568E7B8BE}"/>
                </c:ext>
              </c:extLst>
            </c:dLbl>
            <c:dLbl>
              <c:idx val="2392"/>
              <c:delete val="1"/>
              <c:extLst>
                <c:ext xmlns:c15="http://schemas.microsoft.com/office/drawing/2012/chart" uri="{CE6537A1-D6FC-4f65-9D91-7224C49458BB}"/>
                <c:ext xmlns:c16="http://schemas.microsoft.com/office/drawing/2014/chart" uri="{C3380CC4-5D6E-409C-BE32-E72D297353CC}">
                  <c16:uniqueId val="{00000958-2447-4186-A191-67B568E7B8BE}"/>
                </c:ext>
              </c:extLst>
            </c:dLbl>
            <c:dLbl>
              <c:idx val="2393"/>
              <c:delete val="1"/>
              <c:extLst>
                <c:ext xmlns:c15="http://schemas.microsoft.com/office/drawing/2012/chart" uri="{CE6537A1-D6FC-4f65-9D91-7224C49458BB}"/>
                <c:ext xmlns:c16="http://schemas.microsoft.com/office/drawing/2014/chart" uri="{C3380CC4-5D6E-409C-BE32-E72D297353CC}">
                  <c16:uniqueId val="{00000959-2447-4186-A191-67B568E7B8BE}"/>
                </c:ext>
              </c:extLst>
            </c:dLbl>
            <c:dLbl>
              <c:idx val="2394"/>
              <c:delete val="1"/>
              <c:extLst>
                <c:ext xmlns:c15="http://schemas.microsoft.com/office/drawing/2012/chart" uri="{CE6537A1-D6FC-4f65-9D91-7224C49458BB}"/>
                <c:ext xmlns:c16="http://schemas.microsoft.com/office/drawing/2014/chart" uri="{C3380CC4-5D6E-409C-BE32-E72D297353CC}">
                  <c16:uniqueId val="{0000095A-2447-4186-A191-67B568E7B8BE}"/>
                </c:ext>
              </c:extLst>
            </c:dLbl>
            <c:dLbl>
              <c:idx val="2395"/>
              <c:delete val="1"/>
              <c:extLst>
                <c:ext xmlns:c15="http://schemas.microsoft.com/office/drawing/2012/chart" uri="{CE6537A1-D6FC-4f65-9D91-7224C49458BB}"/>
                <c:ext xmlns:c16="http://schemas.microsoft.com/office/drawing/2014/chart" uri="{C3380CC4-5D6E-409C-BE32-E72D297353CC}">
                  <c16:uniqueId val="{0000095B-2447-4186-A191-67B568E7B8BE}"/>
                </c:ext>
              </c:extLst>
            </c:dLbl>
            <c:dLbl>
              <c:idx val="2396"/>
              <c:delete val="1"/>
              <c:extLst>
                <c:ext xmlns:c15="http://schemas.microsoft.com/office/drawing/2012/chart" uri="{CE6537A1-D6FC-4f65-9D91-7224C49458BB}"/>
                <c:ext xmlns:c16="http://schemas.microsoft.com/office/drawing/2014/chart" uri="{C3380CC4-5D6E-409C-BE32-E72D297353CC}">
                  <c16:uniqueId val="{0000095C-2447-4186-A191-67B568E7B8BE}"/>
                </c:ext>
              </c:extLst>
            </c:dLbl>
            <c:dLbl>
              <c:idx val="2397"/>
              <c:delete val="1"/>
              <c:extLst>
                <c:ext xmlns:c15="http://schemas.microsoft.com/office/drawing/2012/chart" uri="{CE6537A1-D6FC-4f65-9D91-7224C49458BB}"/>
                <c:ext xmlns:c16="http://schemas.microsoft.com/office/drawing/2014/chart" uri="{C3380CC4-5D6E-409C-BE32-E72D297353CC}">
                  <c16:uniqueId val="{0000095D-2447-4186-A191-67B568E7B8BE}"/>
                </c:ext>
              </c:extLst>
            </c:dLbl>
            <c:dLbl>
              <c:idx val="2398"/>
              <c:delete val="1"/>
              <c:extLst>
                <c:ext xmlns:c15="http://schemas.microsoft.com/office/drawing/2012/chart" uri="{CE6537A1-D6FC-4f65-9D91-7224C49458BB}"/>
                <c:ext xmlns:c16="http://schemas.microsoft.com/office/drawing/2014/chart" uri="{C3380CC4-5D6E-409C-BE32-E72D297353CC}">
                  <c16:uniqueId val="{0000095E-2447-4186-A191-67B568E7B8BE}"/>
                </c:ext>
              </c:extLst>
            </c:dLbl>
            <c:dLbl>
              <c:idx val="2399"/>
              <c:delete val="1"/>
              <c:extLst>
                <c:ext xmlns:c15="http://schemas.microsoft.com/office/drawing/2012/chart" uri="{CE6537A1-D6FC-4f65-9D91-7224C49458BB}"/>
                <c:ext xmlns:c16="http://schemas.microsoft.com/office/drawing/2014/chart" uri="{C3380CC4-5D6E-409C-BE32-E72D297353CC}">
                  <c16:uniqueId val="{0000095F-2447-4186-A191-67B568E7B8BE}"/>
                </c:ext>
              </c:extLst>
            </c:dLbl>
            <c:dLbl>
              <c:idx val="2400"/>
              <c:delete val="1"/>
              <c:extLst>
                <c:ext xmlns:c15="http://schemas.microsoft.com/office/drawing/2012/chart" uri="{CE6537A1-D6FC-4f65-9D91-7224C49458BB}"/>
                <c:ext xmlns:c16="http://schemas.microsoft.com/office/drawing/2014/chart" uri="{C3380CC4-5D6E-409C-BE32-E72D297353CC}">
                  <c16:uniqueId val="{00000960-2447-4186-A191-67B568E7B8BE}"/>
                </c:ext>
              </c:extLst>
            </c:dLbl>
            <c:dLbl>
              <c:idx val="2401"/>
              <c:delete val="1"/>
              <c:extLst>
                <c:ext xmlns:c15="http://schemas.microsoft.com/office/drawing/2012/chart" uri="{CE6537A1-D6FC-4f65-9D91-7224C49458BB}"/>
                <c:ext xmlns:c16="http://schemas.microsoft.com/office/drawing/2014/chart" uri="{C3380CC4-5D6E-409C-BE32-E72D297353CC}">
                  <c16:uniqueId val="{00000961-2447-4186-A191-67B568E7B8BE}"/>
                </c:ext>
              </c:extLst>
            </c:dLbl>
            <c:dLbl>
              <c:idx val="2402"/>
              <c:delete val="1"/>
              <c:extLst>
                <c:ext xmlns:c15="http://schemas.microsoft.com/office/drawing/2012/chart" uri="{CE6537A1-D6FC-4f65-9D91-7224C49458BB}"/>
                <c:ext xmlns:c16="http://schemas.microsoft.com/office/drawing/2014/chart" uri="{C3380CC4-5D6E-409C-BE32-E72D297353CC}">
                  <c16:uniqueId val="{00000962-2447-4186-A191-67B568E7B8BE}"/>
                </c:ext>
              </c:extLst>
            </c:dLbl>
            <c:dLbl>
              <c:idx val="2403"/>
              <c:delete val="1"/>
              <c:extLst>
                <c:ext xmlns:c15="http://schemas.microsoft.com/office/drawing/2012/chart" uri="{CE6537A1-D6FC-4f65-9D91-7224C49458BB}"/>
                <c:ext xmlns:c16="http://schemas.microsoft.com/office/drawing/2014/chart" uri="{C3380CC4-5D6E-409C-BE32-E72D297353CC}">
                  <c16:uniqueId val="{00000963-2447-4186-A191-67B568E7B8BE}"/>
                </c:ext>
              </c:extLst>
            </c:dLbl>
            <c:dLbl>
              <c:idx val="2404"/>
              <c:delete val="1"/>
              <c:extLst>
                <c:ext xmlns:c15="http://schemas.microsoft.com/office/drawing/2012/chart" uri="{CE6537A1-D6FC-4f65-9D91-7224C49458BB}"/>
                <c:ext xmlns:c16="http://schemas.microsoft.com/office/drawing/2014/chart" uri="{C3380CC4-5D6E-409C-BE32-E72D297353CC}">
                  <c16:uniqueId val="{00000964-2447-4186-A191-67B568E7B8BE}"/>
                </c:ext>
              </c:extLst>
            </c:dLbl>
            <c:dLbl>
              <c:idx val="2405"/>
              <c:delete val="1"/>
              <c:extLst>
                <c:ext xmlns:c15="http://schemas.microsoft.com/office/drawing/2012/chart" uri="{CE6537A1-D6FC-4f65-9D91-7224C49458BB}"/>
                <c:ext xmlns:c16="http://schemas.microsoft.com/office/drawing/2014/chart" uri="{C3380CC4-5D6E-409C-BE32-E72D297353CC}">
                  <c16:uniqueId val="{00000965-2447-4186-A191-67B568E7B8BE}"/>
                </c:ext>
              </c:extLst>
            </c:dLbl>
            <c:dLbl>
              <c:idx val="2406"/>
              <c:delete val="1"/>
              <c:extLst>
                <c:ext xmlns:c15="http://schemas.microsoft.com/office/drawing/2012/chart" uri="{CE6537A1-D6FC-4f65-9D91-7224C49458BB}"/>
                <c:ext xmlns:c16="http://schemas.microsoft.com/office/drawing/2014/chart" uri="{C3380CC4-5D6E-409C-BE32-E72D297353CC}">
                  <c16:uniqueId val="{00000966-2447-4186-A191-67B568E7B8BE}"/>
                </c:ext>
              </c:extLst>
            </c:dLbl>
            <c:dLbl>
              <c:idx val="2407"/>
              <c:delete val="1"/>
              <c:extLst>
                <c:ext xmlns:c15="http://schemas.microsoft.com/office/drawing/2012/chart" uri="{CE6537A1-D6FC-4f65-9D91-7224C49458BB}"/>
                <c:ext xmlns:c16="http://schemas.microsoft.com/office/drawing/2014/chart" uri="{C3380CC4-5D6E-409C-BE32-E72D297353CC}">
                  <c16:uniqueId val="{00000967-2447-4186-A191-67B568E7B8BE}"/>
                </c:ext>
              </c:extLst>
            </c:dLbl>
            <c:dLbl>
              <c:idx val="2408"/>
              <c:delete val="1"/>
              <c:extLst>
                <c:ext xmlns:c15="http://schemas.microsoft.com/office/drawing/2012/chart" uri="{CE6537A1-D6FC-4f65-9D91-7224C49458BB}"/>
                <c:ext xmlns:c16="http://schemas.microsoft.com/office/drawing/2014/chart" uri="{C3380CC4-5D6E-409C-BE32-E72D297353CC}">
                  <c16:uniqueId val="{00000968-2447-4186-A191-67B568E7B8BE}"/>
                </c:ext>
              </c:extLst>
            </c:dLbl>
            <c:dLbl>
              <c:idx val="2409"/>
              <c:delete val="1"/>
              <c:extLst>
                <c:ext xmlns:c15="http://schemas.microsoft.com/office/drawing/2012/chart" uri="{CE6537A1-D6FC-4f65-9D91-7224C49458BB}"/>
                <c:ext xmlns:c16="http://schemas.microsoft.com/office/drawing/2014/chart" uri="{C3380CC4-5D6E-409C-BE32-E72D297353CC}">
                  <c16:uniqueId val="{00000969-2447-4186-A191-67B568E7B8BE}"/>
                </c:ext>
              </c:extLst>
            </c:dLbl>
            <c:dLbl>
              <c:idx val="2410"/>
              <c:delete val="1"/>
              <c:extLst>
                <c:ext xmlns:c15="http://schemas.microsoft.com/office/drawing/2012/chart" uri="{CE6537A1-D6FC-4f65-9D91-7224C49458BB}"/>
                <c:ext xmlns:c16="http://schemas.microsoft.com/office/drawing/2014/chart" uri="{C3380CC4-5D6E-409C-BE32-E72D297353CC}">
                  <c16:uniqueId val="{0000096A-2447-4186-A191-67B568E7B8BE}"/>
                </c:ext>
              </c:extLst>
            </c:dLbl>
            <c:dLbl>
              <c:idx val="2411"/>
              <c:delete val="1"/>
              <c:extLst>
                <c:ext xmlns:c15="http://schemas.microsoft.com/office/drawing/2012/chart" uri="{CE6537A1-D6FC-4f65-9D91-7224C49458BB}"/>
                <c:ext xmlns:c16="http://schemas.microsoft.com/office/drawing/2014/chart" uri="{C3380CC4-5D6E-409C-BE32-E72D297353CC}">
                  <c16:uniqueId val="{0000096B-2447-4186-A191-67B568E7B8BE}"/>
                </c:ext>
              </c:extLst>
            </c:dLbl>
            <c:dLbl>
              <c:idx val="2412"/>
              <c:delete val="1"/>
              <c:extLst>
                <c:ext xmlns:c15="http://schemas.microsoft.com/office/drawing/2012/chart" uri="{CE6537A1-D6FC-4f65-9D91-7224C49458BB}"/>
                <c:ext xmlns:c16="http://schemas.microsoft.com/office/drawing/2014/chart" uri="{C3380CC4-5D6E-409C-BE32-E72D297353CC}">
                  <c16:uniqueId val="{0000096C-2447-4186-A191-67B568E7B8BE}"/>
                </c:ext>
              </c:extLst>
            </c:dLbl>
            <c:dLbl>
              <c:idx val="2413"/>
              <c:delete val="1"/>
              <c:extLst>
                <c:ext xmlns:c15="http://schemas.microsoft.com/office/drawing/2012/chart" uri="{CE6537A1-D6FC-4f65-9D91-7224C49458BB}"/>
                <c:ext xmlns:c16="http://schemas.microsoft.com/office/drawing/2014/chart" uri="{C3380CC4-5D6E-409C-BE32-E72D297353CC}">
                  <c16:uniqueId val="{0000096D-2447-4186-A191-67B568E7B8BE}"/>
                </c:ext>
              </c:extLst>
            </c:dLbl>
            <c:dLbl>
              <c:idx val="2414"/>
              <c:delete val="1"/>
              <c:extLst>
                <c:ext xmlns:c15="http://schemas.microsoft.com/office/drawing/2012/chart" uri="{CE6537A1-D6FC-4f65-9D91-7224C49458BB}"/>
                <c:ext xmlns:c16="http://schemas.microsoft.com/office/drawing/2014/chart" uri="{C3380CC4-5D6E-409C-BE32-E72D297353CC}">
                  <c16:uniqueId val="{0000096E-2447-4186-A191-67B568E7B8BE}"/>
                </c:ext>
              </c:extLst>
            </c:dLbl>
            <c:dLbl>
              <c:idx val="2415"/>
              <c:delete val="1"/>
              <c:extLst>
                <c:ext xmlns:c15="http://schemas.microsoft.com/office/drawing/2012/chart" uri="{CE6537A1-D6FC-4f65-9D91-7224C49458BB}"/>
                <c:ext xmlns:c16="http://schemas.microsoft.com/office/drawing/2014/chart" uri="{C3380CC4-5D6E-409C-BE32-E72D297353CC}">
                  <c16:uniqueId val="{0000096F-2447-4186-A191-67B568E7B8BE}"/>
                </c:ext>
              </c:extLst>
            </c:dLbl>
            <c:dLbl>
              <c:idx val="2416"/>
              <c:delete val="1"/>
              <c:extLst>
                <c:ext xmlns:c15="http://schemas.microsoft.com/office/drawing/2012/chart" uri="{CE6537A1-D6FC-4f65-9D91-7224C49458BB}"/>
                <c:ext xmlns:c16="http://schemas.microsoft.com/office/drawing/2014/chart" uri="{C3380CC4-5D6E-409C-BE32-E72D297353CC}">
                  <c16:uniqueId val="{00000970-2447-4186-A191-67B568E7B8BE}"/>
                </c:ext>
              </c:extLst>
            </c:dLbl>
            <c:dLbl>
              <c:idx val="2417"/>
              <c:delete val="1"/>
              <c:extLst>
                <c:ext xmlns:c15="http://schemas.microsoft.com/office/drawing/2012/chart" uri="{CE6537A1-D6FC-4f65-9D91-7224C49458BB}"/>
                <c:ext xmlns:c16="http://schemas.microsoft.com/office/drawing/2014/chart" uri="{C3380CC4-5D6E-409C-BE32-E72D297353CC}">
                  <c16:uniqueId val="{00000971-2447-4186-A191-67B568E7B8BE}"/>
                </c:ext>
              </c:extLst>
            </c:dLbl>
            <c:dLbl>
              <c:idx val="2418"/>
              <c:delete val="1"/>
              <c:extLst>
                <c:ext xmlns:c15="http://schemas.microsoft.com/office/drawing/2012/chart" uri="{CE6537A1-D6FC-4f65-9D91-7224C49458BB}"/>
                <c:ext xmlns:c16="http://schemas.microsoft.com/office/drawing/2014/chart" uri="{C3380CC4-5D6E-409C-BE32-E72D297353CC}">
                  <c16:uniqueId val="{00000972-2447-4186-A191-67B568E7B8BE}"/>
                </c:ext>
              </c:extLst>
            </c:dLbl>
            <c:dLbl>
              <c:idx val="2419"/>
              <c:delete val="1"/>
              <c:extLst>
                <c:ext xmlns:c15="http://schemas.microsoft.com/office/drawing/2012/chart" uri="{CE6537A1-D6FC-4f65-9D91-7224C49458BB}"/>
                <c:ext xmlns:c16="http://schemas.microsoft.com/office/drawing/2014/chart" uri="{C3380CC4-5D6E-409C-BE32-E72D297353CC}">
                  <c16:uniqueId val="{00000973-2447-4186-A191-67B568E7B8BE}"/>
                </c:ext>
              </c:extLst>
            </c:dLbl>
            <c:dLbl>
              <c:idx val="2420"/>
              <c:delete val="1"/>
              <c:extLst>
                <c:ext xmlns:c15="http://schemas.microsoft.com/office/drawing/2012/chart" uri="{CE6537A1-D6FC-4f65-9D91-7224C49458BB}"/>
                <c:ext xmlns:c16="http://schemas.microsoft.com/office/drawing/2014/chart" uri="{C3380CC4-5D6E-409C-BE32-E72D297353CC}">
                  <c16:uniqueId val="{00000974-2447-4186-A191-67B568E7B8BE}"/>
                </c:ext>
              </c:extLst>
            </c:dLbl>
            <c:dLbl>
              <c:idx val="2421"/>
              <c:delete val="1"/>
              <c:extLst>
                <c:ext xmlns:c15="http://schemas.microsoft.com/office/drawing/2012/chart" uri="{CE6537A1-D6FC-4f65-9D91-7224C49458BB}"/>
                <c:ext xmlns:c16="http://schemas.microsoft.com/office/drawing/2014/chart" uri="{C3380CC4-5D6E-409C-BE32-E72D297353CC}">
                  <c16:uniqueId val="{00000975-2447-4186-A191-67B568E7B8BE}"/>
                </c:ext>
              </c:extLst>
            </c:dLbl>
            <c:dLbl>
              <c:idx val="2422"/>
              <c:delete val="1"/>
              <c:extLst>
                <c:ext xmlns:c15="http://schemas.microsoft.com/office/drawing/2012/chart" uri="{CE6537A1-D6FC-4f65-9D91-7224C49458BB}"/>
                <c:ext xmlns:c16="http://schemas.microsoft.com/office/drawing/2014/chart" uri="{C3380CC4-5D6E-409C-BE32-E72D297353CC}">
                  <c16:uniqueId val="{00000976-2447-4186-A191-67B568E7B8BE}"/>
                </c:ext>
              </c:extLst>
            </c:dLbl>
            <c:dLbl>
              <c:idx val="2423"/>
              <c:delete val="1"/>
              <c:extLst>
                <c:ext xmlns:c15="http://schemas.microsoft.com/office/drawing/2012/chart" uri="{CE6537A1-D6FC-4f65-9D91-7224C49458BB}"/>
                <c:ext xmlns:c16="http://schemas.microsoft.com/office/drawing/2014/chart" uri="{C3380CC4-5D6E-409C-BE32-E72D297353CC}">
                  <c16:uniqueId val="{00000977-2447-4186-A191-67B568E7B8BE}"/>
                </c:ext>
              </c:extLst>
            </c:dLbl>
            <c:dLbl>
              <c:idx val="2424"/>
              <c:delete val="1"/>
              <c:extLst>
                <c:ext xmlns:c15="http://schemas.microsoft.com/office/drawing/2012/chart" uri="{CE6537A1-D6FC-4f65-9D91-7224C49458BB}"/>
                <c:ext xmlns:c16="http://schemas.microsoft.com/office/drawing/2014/chart" uri="{C3380CC4-5D6E-409C-BE32-E72D297353CC}">
                  <c16:uniqueId val="{00000978-2447-4186-A191-67B568E7B8BE}"/>
                </c:ext>
              </c:extLst>
            </c:dLbl>
            <c:dLbl>
              <c:idx val="2425"/>
              <c:delete val="1"/>
              <c:extLst>
                <c:ext xmlns:c15="http://schemas.microsoft.com/office/drawing/2012/chart" uri="{CE6537A1-D6FC-4f65-9D91-7224C49458BB}"/>
                <c:ext xmlns:c16="http://schemas.microsoft.com/office/drawing/2014/chart" uri="{C3380CC4-5D6E-409C-BE32-E72D297353CC}">
                  <c16:uniqueId val="{00000979-2447-4186-A191-67B568E7B8BE}"/>
                </c:ext>
              </c:extLst>
            </c:dLbl>
            <c:dLbl>
              <c:idx val="2426"/>
              <c:delete val="1"/>
              <c:extLst>
                <c:ext xmlns:c15="http://schemas.microsoft.com/office/drawing/2012/chart" uri="{CE6537A1-D6FC-4f65-9D91-7224C49458BB}"/>
                <c:ext xmlns:c16="http://schemas.microsoft.com/office/drawing/2014/chart" uri="{C3380CC4-5D6E-409C-BE32-E72D297353CC}">
                  <c16:uniqueId val="{0000097A-2447-4186-A191-67B568E7B8BE}"/>
                </c:ext>
              </c:extLst>
            </c:dLbl>
            <c:dLbl>
              <c:idx val="2427"/>
              <c:delete val="1"/>
              <c:extLst>
                <c:ext xmlns:c15="http://schemas.microsoft.com/office/drawing/2012/chart" uri="{CE6537A1-D6FC-4f65-9D91-7224C49458BB}"/>
                <c:ext xmlns:c16="http://schemas.microsoft.com/office/drawing/2014/chart" uri="{C3380CC4-5D6E-409C-BE32-E72D297353CC}">
                  <c16:uniqueId val="{0000097B-2447-4186-A191-67B568E7B8BE}"/>
                </c:ext>
              </c:extLst>
            </c:dLbl>
            <c:dLbl>
              <c:idx val="2428"/>
              <c:delete val="1"/>
              <c:extLst>
                <c:ext xmlns:c15="http://schemas.microsoft.com/office/drawing/2012/chart" uri="{CE6537A1-D6FC-4f65-9D91-7224C49458BB}"/>
                <c:ext xmlns:c16="http://schemas.microsoft.com/office/drawing/2014/chart" uri="{C3380CC4-5D6E-409C-BE32-E72D297353CC}">
                  <c16:uniqueId val="{0000097C-2447-4186-A191-67B568E7B8BE}"/>
                </c:ext>
              </c:extLst>
            </c:dLbl>
            <c:dLbl>
              <c:idx val="2429"/>
              <c:delete val="1"/>
              <c:extLst>
                <c:ext xmlns:c15="http://schemas.microsoft.com/office/drawing/2012/chart" uri="{CE6537A1-D6FC-4f65-9D91-7224C49458BB}"/>
                <c:ext xmlns:c16="http://schemas.microsoft.com/office/drawing/2014/chart" uri="{C3380CC4-5D6E-409C-BE32-E72D297353CC}">
                  <c16:uniqueId val="{0000097D-2447-4186-A191-67B568E7B8BE}"/>
                </c:ext>
              </c:extLst>
            </c:dLbl>
            <c:dLbl>
              <c:idx val="2430"/>
              <c:delete val="1"/>
              <c:extLst>
                <c:ext xmlns:c15="http://schemas.microsoft.com/office/drawing/2012/chart" uri="{CE6537A1-D6FC-4f65-9D91-7224C49458BB}"/>
                <c:ext xmlns:c16="http://schemas.microsoft.com/office/drawing/2014/chart" uri="{C3380CC4-5D6E-409C-BE32-E72D297353CC}">
                  <c16:uniqueId val="{0000097E-2447-4186-A191-67B568E7B8BE}"/>
                </c:ext>
              </c:extLst>
            </c:dLbl>
            <c:dLbl>
              <c:idx val="2431"/>
              <c:delete val="1"/>
              <c:extLst>
                <c:ext xmlns:c15="http://schemas.microsoft.com/office/drawing/2012/chart" uri="{CE6537A1-D6FC-4f65-9D91-7224C49458BB}"/>
                <c:ext xmlns:c16="http://schemas.microsoft.com/office/drawing/2014/chart" uri="{C3380CC4-5D6E-409C-BE32-E72D297353CC}">
                  <c16:uniqueId val="{0000097F-2447-4186-A191-67B568E7B8BE}"/>
                </c:ext>
              </c:extLst>
            </c:dLbl>
            <c:dLbl>
              <c:idx val="2432"/>
              <c:delete val="1"/>
              <c:extLst>
                <c:ext xmlns:c15="http://schemas.microsoft.com/office/drawing/2012/chart" uri="{CE6537A1-D6FC-4f65-9D91-7224C49458BB}"/>
                <c:ext xmlns:c16="http://schemas.microsoft.com/office/drawing/2014/chart" uri="{C3380CC4-5D6E-409C-BE32-E72D297353CC}">
                  <c16:uniqueId val="{00000980-2447-4186-A191-67B568E7B8BE}"/>
                </c:ext>
              </c:extLst>
            </c:dLbl>
            <c:dLbl>
              <c:idx val="2433"/>
              <c:delete val="1"/>
              <c:extLst>
                <c:ext xmlns:c15="http://schemas.microsoft.com/office/drawing/2012/chart" uri="{CE6537A1-D6FC-4f65-9D91-7224C49458BB}"/>
                <c:ext xmlns:c16="http://schemas.microsoft.com/office/drawing/2014/chart" uri="{C3380CC4-5D6E-409C-BE32-E72D297353CC}">
                  <c16:uniqueId val="{00000981-2447-4186-A191-67B568E7B8BE}"/>
                </c:ext>
              </c:extLst>
            </c:dLbl>
            <c:dLbl>
              <c:idx val="2434"/>
              <c:delete val="1"/>
              <c:extLst>
                <c:ext xmlns:c15="http://schemas.microsoft.com/office/drawing/2012/chart" uri="{CE6537A1-D6FC-4f65-9D91-7224C49458BB}"/>
                <c:ext xmlns:c16="http://schemas.microsoft.com/office/drawing/2014/chart" uri="{C3380CC4-5D6E-409C-BE32-E72D297353CC}">
                  <c16:uniqueId val="{00000982-2447-4186-A191-67B568E7B8BE}"/>
                </c:ext>
              </c:extLst>
            </c:dLbl>
            <c:dLbl>
              <c:idx val="2435"/>
              <c:delete val="1"/>
              <c:extLst>
                <c:ext xmlns:c15="http://schemas.microsoft.com/office/drawing/2012/chart" uri="{CE6537A1-D6FC-4f65-9D91-7224C49458BB}"/>
                <c:ext xmlns:c16="http://schemas.microsoft.com/office/drawing/2014/chart" uri="{C3380CC4-5D6E-409C-BE32-E72D297353CC}">
                  <c16:uniqueId val="{00000983-2447-4186-A191-67B568E7B8BE}"/>
                </c:ext>
              </c:extLst>
            </c:dLbl>
            <c:dLbl>
              <c:idx val="2436"/>
              <c:delete val="1"/>
              <c:extLst>
                <c:ext xmlns:c15="http://schemas.microsoft.com/office/drawing/2012/chart" uri="{CE6537A1-D6FC-4f65-9D91-7224C49458BB}"/>
                <c:ext xmlns:c16="http://schemas.microsoft.com/office/drawing/2014/chart" uri="{C3380CC4-5D6E-409C-BE32-E72D297353CC}">
                  <c16:uniqueId val="{00000984-2447-4186-A191-67B568E7B8BE}"/>
                </c:ext>
              </c:extLst>
            </c:dLbl>
            <c:dLbl>
              <c:idx val="2437"/>
              <c:delete val="1"/>
              <c:extLst>
                <c:ext xmlns:c15="http://schemas.microsoft.com/office/drawing/2012/chart" uri="{CE6537A1-D6FC-4f65-9D91-7224C49458BB}"/>
                <c:ext xmlns:c16="http://schemas.microsoft.com/office/drawing/2014/chart" uri="{C3380CC4-5D6E-409C-BE32-E72D297353CC}">
                  <c16:uniqueId val="{00000985-2447-4186-A191-67B568E7B8BE}"/>
                </c:ext>
              </c:extLst>
            </c:dLbl>
            <c:dLbl>
              <c:idx val="2438"/>
              <c:delete val="1"/>
              <c:extLst>
                <c:ext xmlns:c15="http://schemas.microsoft.com/office/drawing/2012/chart" uri="{CE6537A1-D6FC-4f65-9D91-7224C49458BB}"/>
                <c:ext xmlns:c16="http://schemas.microsoft.com/office/drawing/2014/chart" uri="{C3380CC4-5D6E-409C-BE32-E72D297353CC}">
                  <c16:uniqueId val="{00000986-2447-4186-A191-67B568E7B8BE}"/>
                </c:ext>
              </c:extLst>
            </c:dLbl>
            <c:dLbl>
              <c:idx val="2439"/>
              <c:delete val="1"/>
              <c:extLst>
                <c:ext xmlns:c15="http://schemas.microsoft.com/office/drawing/2012/chart" uri="{CE6537A1-D6FC-4f65-9D91-7224C49458BB}"/>
                <c:ext xmlns:c16="http://schemas.microsoft.com/office/drawing/2014/chart" uri="{C3380CC4-5D6E-409C-BE32-E72D297353CC}">
                  <c16:uniqueId val="{00000987-2447-4186-A191-67B568E7B8BE}"/>
                </c:ext>
              </c:extLst>
            </c:dLbl>
            <c:dLbl>
              <c:idx val="2440"/>
              <c:delete val="1"/>
              <c:extLst>
                <c:ext xmlns:c15="http://schemas.microsoft.com/office/drawing/2012/chart" uri="{CE6537A1-D6FC-4f65-9D91-7224C49458BB}"/>
                <c:ext xmlns:c16="http://schemas.microsoft.com/office/drawing/2014/chart" uri="{C3380CC4-5D6E-409C-BE32-E72D297353CC}">
                  <c16:uniqueId val="{00000988-2447-4186-A191-67B568E7B8BE}"/>
                </c:ext>
              </c:extLst>
            </c:dLbl>
            <c:dLbl>
              <c:idx val="2441"/>
              <c:delete val="1"/>
              <c:extLst>
                <c:ext xmlns:c15="http://schemas.microsoft.com/office/drawing/2012/chart" uri="{CE6537A1-D6FC-4f65-9D91-7224C49458BB}"/>
                <c:ext xmlns:c16="http://schemas.microsoft.com/office/drawing/2014/chart" uri="{C3380CC4-5D6E-409C-BE32-E72D297353CC}">
                  <c16:uniqueId val="{00000989-2447-4186-A191-67B568E7B8BE}"/>
                </c:ext>
              </c:extLst>
            </c:dLbl>
            <c:dLbl>
              <c:idx val="2442"/>
              <c:delete val="1"/>
              <c:extLst>
                <c:ext xmlns:c15="http://schemas.microsoft.com/office/drawing/2012/chart" uri="{CE6537A1-D6FC-4f65-9D91-7224C49458BB}"/>
                <c:ext xmlns:c16="http://schemas.microsoft.com/office/drawing/2014/chart" uri="{C3380CC4-5D6E-409C-BE32-E72D297353CC}">
                  <c16:uniqueId val="{0000098A-2447-4186-A191-67B568E7B8BE}"/>
                </c:ext>
              </c:extLst>
            </c:dLbl>
            <c:dLbl>
              <c:idx val="2443"/>
              <c:delete val="1"/>
              <c:extLst>
                <c:ext xmlns:c15="http://schemas.microsoft.com/office/drawing/2012/chart" uri="{CE6537A1-D6FC-4f65-9D91-7224C49458BB}"/>
                <c:ext xmlns:c16="http://schemas.microsoft.com/office/drawing/2014/chart" uri="{C3380CC4-5D6E-409C-BE32-E72D297353CC}">
                  <c16:uniqueId val="{0000098B-2447-4186-A191-67B568E7B8BE}"/>
                </c:ext>
              </c:extLst>
            </c:dLbl>
            <c:dLbl>
              <c:idx val="2444"/>
              <c:delete val="1"/>
              <c:extLst>
                <c:ext xmlns:c15="http://schemas.microsoft.com/office/drawing/2012/chart" uri="{CE6537A1-D6FC-4f65-9D91-7224C49458BB}"/>
                <c:ext xmlns:c16="http://schemas.microsoft.com/office/drawing/2014/chart" uri="{C3380CC4-5D6E-409C-BE32-E72D297353CC}">
                  <c16:uniqueId val="{0000098C-2447-4186-A191-67B568E7B8BE}"/>
                </c:ext>
              </c:extLst>
            </c:dLbl>
            <c:dLbl>
              <c:idx val="2445"/>
              <c:delete val="1"/>
              <c:extLst>
                <c:ext xmlns:c15="http://schemas.microsoft.com/office/drawing/2012/chart" uri="{CE6537A1-D6FC-4f65-9D91-7224C49458BB}"/>
                <c:ext xmlns:c16="http://schemas.microsoft.com/office/drawing/2014/chart" uri="{C3380CC4-5D6E-409C-BE32-E72D297353CC}">
                  <c16:uniqueId val="{0000098D-2447-4186-A191-67B568E7B8BE}"/>
                </c:ext>
              </c:extLst>
            </c:dLbl>
            <c:dLbl>
              <c:idx val="2446"/>
              <c:delete val="1"/>
              <c:extLst>
                <c:ext xmlns:c15="http://schemas.microsoft.com/office/drawing/2012/chart" uri="{CE6537A1-D6FC-4f65-9D91-7224C49458BB}"/>
                <c:ext xmlns:c16="http://schemas.microsoft.com/office/drawing/2014/chart" uri="{C3380CC4-5D6E-409C-BE32-E72D297353CC}">
                  <c16:uniqueId val="{0000098E-2447-4186-A191-67B568E7B8BE}"/>
                </c:ext>
              </c:extLst>
            </c:dLbl>
            <c:dLbl>
              <c:idx val="2447"/>
              <c:delete val="1"/>
              <c:extLst>
                <c:ext xmlns:c15="http://schemas.microsoft.com/office/drawing/2012/chart" uri="{CE6537A1-D6FC-4f65-9D91-7224C49458BB}"/>
                <c:ext xmlns:c16="http://schemas.microsoft.com/office/drawing/2014/chart" uri="{C3380CC4-5D6E-409C-BE32-E72D297353CC}">
                  <c16:uniqueId val="{0000098F-2447-4186-A191-67B568E7B8BE}"/>
                </c:ext>
              </c:extLst>
            </c:dLbl>
            <c:dLbl>
              <c:idx val="2448"/>
              <c:delete val="1"/>
              <c:extLst>
                <c:ext xmlns:c15="http://schemas.microsoft.com/office/drawing/2012/chart" uri="{CE6537A1-D6FC-4f65-9D91-7224C49458BB}"/>
                <c:ext xmlns:c16="http://schemas.microsoft.com/office/drawing/2014/chart" uri="{C3380CC4-5D6E-409C-BE32-E72D297353CC}">
                  <c16:uniqueId val="{00000990-2447-4186-A191-67B568E7B8BE}"/>
                </c:ext>
              </c:extLst>
            </c:dLbl>
            <c:dLbl>
              <c:idx val="2449"/>
              <c:delete val="1"/>
              <c:extLst>
                <c:ext xmlns:c15="http://schemas.microsoft.com/office/drawing/2012/chart" uri="{CE6537A1-D6FC-4f65-9D91-7224C49458BB}"/>
                <c:ext xmlns:c16="http://schemas.microsoft.com/office/drawing/2014/chart" uri="{C3380CC4-5D6E-409C-BE32-E72D297353CC}">
                  <c16:uniqueId val="{00000991-2447-4186-A191-67B568E7B8BE}"/>
                </c:ext>
              </c:extLst>
            </c:dLbl>
            <c:dLbl>
              <c:idx val="2450"/>
              <c:delete val="1"/>
              <c:extLst>
                <c:ext xmlns:c15="http://schemas.microsoft.com/office/drawing/2012/chart" uri="{CE6537A1-D6FC-4f65-9D91-7224C49458BB}"/>
                <c:ext xmlns:c16="http://schemas.microsoft.com/office/drawing/2014/chart" uri="{C3380CC4-5D6E-409C-BE32-E72D297353CC}">
                  <c16:uniqueId val="{00000992-2447-4186-A191-67B568E7B8BE}"/>
                </c:ext>
              </c:extLst>
            </c:dLbl>
            <c:dLbl>
              <c:idx val="2451"/>
              <c:delete val="1"/>
              <c:extLst>
                <c:ext xmlns:c15="http://schemas.microsoft.com/office/drawing/2012/chart" uri="{CE6537A1-D6FC-4f65-9D91-7224C49458BB}"/>
                <c:ext xmlns:c16="http://schemas.microsoft.com/office/drawing/2014/chart" uri="{C3380CC4-5D6E-409C-BE32-E72D297353CC}">
                  <c16:uniqueId val="{00000993-2447-4186-A191-67B568E7B8BE}"/>
                </c:ext>
              </c:extLst>
            </c:dLbl>
            <c:dLbl>
              <c:idx val="2452"/>
              <c:delete val="1"/>
              <c:extLst>
                <c:ext xmlns:c15="http://schemas.microsoft.com/office/drawing/2012/chart" uri="{CE6537A1-D6FC-4f65-9D91-7224C49458BB}"/>
                <c:ext xmlns:c16="http://schemas.microsoft.com/office/drawing/2014/chart" uri="{C3380CC4-5D6E-409C-BE32-E72D297353CC}">
                  <c16:uniqueId val="{00000994-2447-4186-A191-67B568E7B8BE}"/>
                </c:ext>
              </c:extLst>
            </c:dLbl>
            <c:dLbl>
              <c:idx val="2453"/>
              <c:delete val="1"/>
              <c:extLst>
                <c:ext xmlns:c15="http://schemas.microsoft.com/office/drawing/2012/chart" uri="{CE6537A1-D6FC-4f65-9D91-7224C49458BB}"/>
                <c:ext xmlns:c16="http://schemas.microsoft.com/office/drawing/2014/chart" uri="{C3380CC4-5D6E-409C-BE32-E72D297353CC}">
                  <c16:uniqueId val="{00000995-2447-4186-A191-67B568E7B8BE}"/>
                </c:ext>
              </c:extLst>
            </c:dLbl>
            <c:dLbl>
              <c:idx val="2454"/>
              <c:delete val="1"/>
              <c:extLst>
                <c:ext xmlns:c15="http://schemas.microsoft.com/office/drawing/2012/chart" uri="{CE6537A1-D6FC-4f65-9D91-7224C49458BB}"/>
                <c:ext xmlns:c16="http://schemas.microsoft.com/office/drawing/2014/chart" uri="{C3380CC4-5D6E-409C-BE32-E72D297353CC}">
                  <c16:uniqueId val="{00000996-2447-4186-A191-67B568E7B8BE}"/>
                </c:ext>
              </c:extLst>
            </c:dLbl>
            <c:dLbl>
              <c:idx val="2455"/>
              <c:delete val="1"/>
              <c:extLst>
                <c:ext xmlns:c15="http://schemas.microsoft.com/office/drawing/2012/chart" uri="{CE6537A1-D6FC-4f65-9D91-7224C49458BB}"/>
                <c:ext xmlns:c16="http://schemas.microsoft.com/office/drawing/2014/chart" uri="{C3380CC4-5D6E-409C-BE32-E72D297353CC}">
                  <c16:uniqueId val="{00000997-2447-4186-A191-67B568E7B8BE}"/>
                </c:ext>
              </c:extLst>
            </c:dLbl>
            <c:dLbl>
              <c:idx val="2456"/>
              <c:delete val="1"/>
              <c:extLst>
                <c:ext xmlns:c15="http://schemas.microsoft.com/office/drawing/2012/chart" uri="{CE6537A1-D6FC-4f65-9D91-7224C49458BB}"/>
                <c:ext xmlns:c16="http://schemas.microsoft.com/office/drawing/2014/chart" uri="{C3380CC4-5D6E-409C-BE32-E72D297353CC}">
                  <c16:uniqueId val="{00000998-2447-4186-A191-67B568E7B8BE}"/>
                </c:ext>
              </c:extLst>
            </c:dLbl>
            <c:dLbl>
              <c:idx val="2457"/>
              <c:delete val="1"/>
              <c:extLst>
                <c:ext xmlns:c15="http://schemas.microsoft.com/office/drawing/2012/chart" uri="{CE6537A1-D6FC-4f65-9D91-7224C49458BB}"/>
                <c:ext xmlns:c16="http://schemas.microsoft.com/office/drawing/2014/chart" uri="{C3380CC4-5D6E-409C-BE32-E72D297353CC}">
                  <c16:uniqueId val="{00000999-2447-4186-A191-67B568E7B8BE}"/>
                </c:ext>
              </c:extLst>
            </c:dLbl>
            <c:dLbl>
              <c:idx val="2458"/>
              <c:delete val="1"/>
              <c:extLst>
                <c:ext xmlns:c15="http://schemas.microsoft.com/office/drawing/2012/chart" uri="{CE6537A1-D6FC-4f65-9D91-7224C49458BB}"/>
                <c:ext xmlns:c16="http://schemas.microsoft.com/office/drawing/2014/chart" uri="{C3380CC4-5D6E-409C-BE32-E72D297353CC}">
                  <c16:uniqueId val="{0000099A-2447-4186-A191-67B568E7B8BE}"/>
                </c:ext>
              </c:extLst>
            </c:dLbl>
            <c:dLbl>
              <c:idx val="2459"/>
              <c:delete val="1"/>
              <c:extLst>
                <c:ext xmlns:c15="http://schemas.microsoft.com/office/drawing/2012/chart" uri="{CE6537A1-D6FC-4f65-9D91-7224C49458BB}"/>
                <c:ext xmlns:c16="http://schemas.microsoft.com/office/drawing/2014/chart" uri="{C3380CC4-5D6E-409C-BE32-E72D297353CC}">
                  <c16:uniqueId val="{0000099B-2447-4186-A191-67B568E7B8BE}"/>
                </c:ext>
              </c:extLst>
            </c:dLbl>
            <c:dLbl>
              <c:idx val="2460"/>
              <c:delete val="1"/>
              <c:extLst>
                <c:ext xmlns:c15="http://schemas.microsoft.com/office/drawing/2012/chart" uri="{CE6537A1-D6FC-4f65-9D91-7224C49458BB}"/>
                <c:ext xmlns:c16="http://schemas.microsoft.com/office/drawing/2014/chart" uri="{C3380CC4-5D6E-409C-BE32-E72D297353CC}">
                  <c16:uniqueId val="{0000099C-2447-4186-A191-67B568E7B8BE}"/>
                </c:ext>
              </c:extLst>
            </c:dLbl>
            <c:dLbl>
              <c:idx val="2461"/>
              <c:delete val="1"/>
              <c:extLst>
                <c:ext xmlns:c15="http://schemas.microsoft.com/office/drawing/2012/chart" uri="{CE6537A1-D6FC-4f65-9D91-7224C49458BB}"/>
                <c:ext xmlns:c16="http://schemas.microsoft.com/office/drawing/2014/chart" uri="{C3380CC4-5D6E-409C-BE32-E72D297353CC}">
                  <c16:uniqueId val="{0000099D-2447-4186-A191-67B568E7B8BE}"/>
                </c:ext>
              </c:extLst>
            </c:dLbl>
            <c:dLbl>
              <c:idx val="2462"/>
              <c:delete val="1"/>
              <c:extLst>
                <c:ext xmlns:c15="http://schemas.microsoft.com/office/drawing/2012/chart" uri="{CE6537A1-D6FC-4f65-9D91-7224C49458BB}"/>
                <c:ext xmlns:c16="http://schemas.microsoft.com/office/drawing/2014/chart" uri="{C3380CC4-5D6E-409C-BE32-E72D297353CC}">
                  <c16:uniqueId val="{0000099E-2447-4186-A191-67B568E7B8BE}"/>
                </c:ext>
              </c:extLst>
            </c:dLbl>
            <c:dLbl>
              <c:idx val="2463"/>
              <c:delete val="1"/>
              <c:extLst>
                <c:ext xmlns:c15="http://schemas.microsoft.com/office/drawing/2012/chart" uri="{CE6537A1-D6FC-4f65-9D91-7224C49458BB}"/>
                <c:ext xmlns:c16="http://schemas.microsoft.com/office/drawing/2014/chart" uri="{C3380CC4-5D6E-409C-BE32-E72D297353CC}">
                  <c16:uniqueId val="{0000099F-2447-4186-A191-67B568E7B8BE}"/>
                </c:ext>
              </c:extLst>
            </c:dLbl>
            <c:dLbl>
              <c:idx val="2464"/>
              <c:delete val="1"/>
              <c:extLst>
                <c:ext xmlns:c15="http://schemas.microsoft.com/office/drawing/2012/chart" uri="{CE6537A1-D6FC-4f65-9D91-7224C49458BB}"/>
                <c:ext xmlns:c16="http://schemas.microsoft.com/office/drawing/2014/chart" uri="{C3380CC4-5D6E-409C-BE32-E72D297353CC}">
                  <c16:uniqueId val="{000009A0-2447-4186-A191-67B568E7B8BE}"/>
                </c:ext>
              </c:extLst>
            </c:dLbl>
            <c:dLbl>
              <c:idx val="2465"/>
              <c:delete val="1"/>
              <c:extLst>
                <c:ext xmlns:c15="http://schemas.microsoft.com/office/drawing/2012/chart" uri="{CE6537A1-D6FC-4f65-9D91-7224C49458BB}"/>
                <c:ext xmlns:c16="http://schemas.microsoft.com/office/drawing/2014/chart" uri="{C3380CC4-5D6E-409C-BE32-E72D297353CC}">
                  <c16:uniqueId val="{000009A1-2447-4186-A191-67B568E7B8BE}"/>
                </c:ext>
              </c:extLst>
            </c:dLbl>
            <c:dLbl>
              <c:idx val="2466"/>
              <c:delete val="1"/>
              <c:extLst>
                <c:ext xmlns:c15="http://schemas.microsoft.com/office/drawing/2012/chart" uri="{CE6537A1-D6FC-4f65-9D91-7224C49458BB}"/>
                <c:ext xmlns:c16="http://schemas.microsoft.com/office/drawing/2014/chart" uri="{C3380CC4-5D6E-409C-BE32-E72D297353CC}">
                  <c16:uniqueId val="{000009A2-2447-4186-A191-67B568E7B8BE}"/>
                </c:ext>
              </c:extLst>
            </c:dLbl>
            <c:dLbl>
              <c:idx val="2467"/>
              <c:delete val="1"/>
              <c:extLst>
                <c:ext xmlns:c15="http://schemas.microsoft.com/office/drawing/2012/chart" uri="{CE6537A1-D6FC-4f65-9D91-7224C49458BB}"/>
                <c:ext xmlns:c16="http://schemas.microsoft.com/office/drawing/2014/chart" uri="{C3380CC4-5D6E-409C-BE32-E72D297353CC}">
                  <c16:uniqueId val="{000009A3-2447-4186-A191-67B568E7B8BE}"/>
                </c:ext>
              </c:extLst>
            </c:dLbl>
            <c:dLbl>
              <c:idx val="2468"/>
              <c:delete val="1"/>
              <c:extLst>
                <c:ext xmlns:c15="http://schemas.microsoft.com/office/drawing/2012/chart" uri="{CE6537A1-D6FC-4f65-9D91-7224C49458BB}"/>
                <c:ext xmlns:c16="http://schemas.microsoft.com/office/drawing/2014/chart" uri="{C3380CC4-5D6E-409C-BE32-E72D297353CC}">
                  <c16:uniqueId val="{000009A4-2447-4186-A191-67B568E7B8BE}"/>
                </c:ext>
              </c:extLst>
            </c:dLbl>
            <c:dLbl>
              <c:idx val="2469"/>
              <c:delete val="1"/>
              <c:extLst>
                <c:ext xmlns:c15="http://schemas.microsoft.com/office/drawing/2012/chart" uri="{CE6537A1-D6FC-4f65-9D91-7224C49458BB}"/>
                <c:ext xmlns:c16="http://schemas.microsoft.com/office/drawing/2014/chart" uri="{C3380CC4-5D6E-409C-BE32-E72D297353CC}">
                  <c16:uniqueId val="{000009A5-2447-4186-A191-67B568E7B8BE}"/>
                </c:ext>
              </c:extLst>
            </c:dLbl>
            <c:dLbl>
              <c:idx val="2470"/>
              <c:delete val="1"/>
              <c:extLst>
                <c:ext xmlns:c15="http://schemas.microsoft.com/office/drawing/2012/chart" uri="{CE6537A1-D6FC-4f65-9D91-7224C49458BB}"/>
                <c:ext xmlns:c16="http://schemas.microsoft.com/office/drawing/2014/chart" uri="{C3380CC4-5D6E-409C-BE32-E72D297353CC}">
                  <c16:uniqueId val="{000009A6-2447-4186-A191-67B568E7B8BE}"/>
                </c:ext>
              </c:extLst>
            </c:dLbl>
            <c:dLbl>
              <c:idx val="2471"/>
              <c:delete val="1"/>
              <c:extLst>
                <c:ext xmlns:c15="http://schemas.microsoft.com/office/drawing/2012/chart" uri="{CE6537A1-D6FC-4f65-9D91-7224C49458BB}"/>
                <c:ext xmlns:c16="http://schemas.microsoft.com/office/drawing/2014/chart" uri="{C3380CC4-5D6E-409C-BE32-E72D297353CC}">
                  <c16:uniqueId val="{000009A7-2447-4186-A191-67B568E7B8BE}"/>
                </c:ext>
              </c:extLst>
            </c:dLbl>
            <c:dLbl>
              <c:idx val="2472"/>
              <c:delete val="1"/>
              <c:extLst>
                <c:ext xmlns:c15="http://schemas.microsoft.com/office/drawing/2012/chart" uri="{CE6537A1-D6FC-4f65-9D91-7224C49458BB}"/>
                <c:ext xmlns:c16="http://schemas.microsoft.com/office/drawing/2014/chart" uri="{C3380CC4-5D6E-409C-BE32-E72D297353CC}">
                  <c16:uniqueId val="{000009A8-2447-4186-A191-67B568E7B8BE}"/>
                </c:ext>
              </c:extLst>
            </c:dLbl>
            <c:dLbl>
              <c:idx val="2473"/>
              <c:delete val="1"/>
              <c:extLst>
                <c:ext xmlns:c15="http://schemas.microsoft.com/office/drawing/2012/chart" uri="{CE6537A1-D6FC-4f65-9D91-7224C49458BB}"/>
                <c:ext xmlns:c16="http://schemas.microsoft.com/office/drawing/2014/chart" uri="{C3380CC4-5D6E-409C-BE32-E72D297353CC}">
                  <c16:uniqueId val="{000009A9-2447-4186-A191-67B568E7B8BE}"/>
                </c:ext>
              </c:extLst>
            </c:dLbl>
            <c:dLbl>
              <c:idx val="2474"/>
              <c:delete val="1"/>
              <c:extLst>
                <c:ext xmlns:c15="http://schemas.microsoft.com/office/drawing/2012/chart" uri="{CE6537A1-D6FC-4f65-9D91-7224C49458BB}"/>
                <c:ext xmlns:c16="http://schemas.microsoft.com/office/drawing/2014/chart" uri="{C3380CC4-5D6E-409C-BE32-E72D297353CC}">
                  <c16:uniqueId val="{000009AA-2447-4186-A191-67B568E7B8BE}"/>
                </c:ext>
              </c:extLst>
            </c:dLbl>
            <c:dLbl>
              <c:idx val="2475"/>
              <c:delete val="1"/>
              <c:extLst>
                <c:ext xmlns:c15="http://schemas.microsoft.com/office/drawing/2012/chart" uri="{CE6537A1-D6FC-4f65-9D91-7224C49458BB}"/>
                <c:ext xmlns:c16="http://schemas.microsoft.com/office/drawing/2014/chart" uri="{C3380CC4-5D6E-409C-BE32-E72D297353CC}">
                  <c16:uniqueId val="{000009AB-2447-4186-A191-67B568E7B8BE}"/>
                </c:ext>
              </c:extLst>
            </c:dLbl>
            <c:dLbl>
              <c:idx val="2476"/>
              <c:delete val="1"/>
              <c:extLst>
                <c:ext xmlns:c15="http://schemas.microsoft.com/office/drawing/2012/chart" uri="{CE6537A1-D6FC-4f65-9D91-7224C49458BB}"/>
                <c:ext xmlns:c16="http://schemas.microsoft.com/office/drawing/2014/chart" uri="{C3380CC4-5D6E-409C-BE32-E72D297353CC}">
                  <c16:uniqueId val="{000009AC-2447-4186-A191-67B568E7B8BE}"/>
                </c:ext>
              </c:extLst>
            </c:dLbl>
            <c:dLbl>
              <c:idx val="2477"/>
              <c:delete val="1"/>
              <c:extLst>
                <c:ext xmlns:c15="http://schemas.microsoft.com/office/drawing/2012/chart" uri="{CE6537A1-D6FC-4f65-9D91-7224C49458BB}"/>
                <c:ext xmlns:c16="http://schemas.microsoft.com/office/drawing/2014/chart" uri="{C3380CC4-5D6E-409C-BE32-E72D297353CC}">
                  <c16:uniqueId val="{000009AD-2447-4186-A191-67B568E7B8BE}"/>
                </c:ext>
              </c:extLst>
            </c:dLbl>
            <c:dLbl>
              <c:idx val="2478"/>
              <c:delete val="1"/>
              <c:extLst>
                <c:ext xmlns:c15="http://schemas.microsoft.com/office/drawing/2012/chart" uri="{CE6537A1-D6FC-4f65-9D91-7224C49458BB}"/>
                <c:ext xmlns:c16="http://schemas.microsoft.com/office/drawing/2014/chart" uri="{C3380CC4-5D6E-409C-BE32-E72D297353CC}">
                  <c16:uniqueId val="{000009AE-2447-4186-A191-67B568E7B8BE}"/>
                </c:ext>
              </c:extLst>
            </c:dLbl>
            <c:dLbl>
              <c:idx val="2479"/>
              <c:delete val="1"/>
              <c:extLst>
                <c:ext xmlns:c15="http://schemas.microsoft.com/office/drawing/2012/chart" uri="{CE6537A1-D6FC-4f65-9D91-7224C49458BB}"/>
                <c:ext xmlns:c16="http://schemas.microsoft.com/office/drawing/2014/chart" uri="{C3380CC4-5D6E-409C-BE32-E72D297353CC}">
                  <c16:uniqueId val="{000009AF-2447-4186-A191-67B568E7B8BE}"/>
                </c:ext>
              </c:extLst>
            </c:dLbl>
            <c:dLbl>
              <c:idx val="2480"/>
              <c:delete val="1"/>
              <c:extLst>
                <c:ext xmlns:c15="http://schemas.microsoft.com/office/drawing/2012/chart" uri="{CE6537A1-D6FC-4f65-9D91-7224C49458BB}"/>
                <c:ext xmlns:c16="http://schemas.microsoft.com/office/drawing/2014/chart" uri="{C3380CC4-5D6E-409C-BE32-E72D297353CC}">
                  <c16:uniqueId val="{000009B0-2447-4186-A191-67B568E7B8BE}"/>
                </c:ext>
              </c:extLst>
            </c:dLbl>
            <c:dLbl>
              <c:idx val="2481"/>
              <c:delete val="1"/>
              <c:extLst>
                <c:ext xmlns:c15="http://schemas.microsoft.com/office/drawing/2012/chart" uri="{CE6537A1-D6FC-4f65-9D91-7224C49458BB}"/>
                <c:ext xmlns:c16="http://schemas.microsoft.com/office/drawing/2014/chart" uri="{C3380CC4-5D6E-409C-BE32-E72D297353CC}">
                  <c16:uniqueId val="{000009B1-2447-4186-A191-67B568E7B8BE}"/>
                </c:ext>
              </c:extLst>
            </c:dLbl>
            <c:dLbl>
              <c:idx val="2482"/>
              <c:delete val="1"/>
              <c:extLst>
                <c:ext xmlns:c15="http://schemas.microsoft.com/office/drawing/2012/chart" uri="{CE6537A1-D6FC-4f65-9D91-7224C49458BB}"/>
                <c:ext xmlns:c16="http://schemas.microsoft.com/office/drawing/2014/chart" uri="{C3380CC4-5D6E-409C-BE32-E72D297353CC}">
                  <c16:uniqueId val="{000009B2-2447-4186-A191-67B568E7B8BE}"/>
                </c:ext>
              </c:extLst>
            </c:dLbl>
            <c:dLbl>
              <c:idx val="2483"/>
              <c:delete val="1"/>
              <c:extLst>
                <c:ext xmlns:c15="http://schemas.microsoft.com/office/drawing/2012/chart" uri="{CE6537A1-D6FC-4f65-9D91-7224C49458BB}"/>
                <c:ext xmlns:c16="http://schemas.microsoft.com/office/drawing/2014/chart" uri="{C3380CC4-5D6E-409C-BE32-E72D297353CC}">
                  <c16:uniqueId val="{000009B3-2447-4186-A191-67B568E7B8BE}"/>
                </c:ext>
              </c:extLst>
            </c:dLbl>
            <c:dLbl>
              <c:idx val="2484"/>
              <c:delete val="1"/>
              <c:extLst>
                <c:ext xmlns:c15="http://schemas.microsoft.com/office/drawing/2012/chart" uri="{CE6537A1-D6FC-4f65-9D91-7224C49458BB}"/>
                <c:ext xmlns:c16="http://schemas.microsoft.com/office/drawing/2014/chart" uri="{C3380CC4-5D6E-409C-BE32-E72D297353CC}">
                  <c16:uniqueId val="{000009B4-2447-4186-A191-67B568E7B8BE}"/>
                </c:ext>
              </c:extLst>
            </c:dLbl>
            <c:dLbl>
              <c:idx val="2485"/>
              <c:delete val="1"/>
              <c:extLst>
                <c:ext xmlns:c15="http://schemas.microsoft.com/office/drawing/2012/chart" uri="{CE6537A1-D6FC-4f65-9D91-7224C49458BB}"/>
                <c:ext xmlns:c16="http://schemas.microsoft.com/office/drawing/2014/chart" uri="{C3380CC4-5D6E-409C-BE32-E72D297353CC}">
                  <c16:uniqueId val="{000009B5-2447-4186-A191-67B568E7B8BE}"/>
                </c:ext>
              </c:extLst>
            </c:dLbl>
            <c:dLbl>
              <c:idx val="2486"/>
              <c:delete val="1"/>
              <c:extLst>
                <c:ext xmlns:c15="http://schemas.microsoft.com/office/drawing/2012/chart" uri="{CE6537A1-D6FC-4f65-9D91-7224C49458BB}"/>
                <c:ext xmlns:c16="http://schemas.microsoft.com/office/drawing/2014/chart" uri="{C3380CC4-5D6E-409C-BE32-E72D297353CC}">
                  <c16:uniqueId val="{000009B6-2447-4186-A191-67B568E7B8BE}"/>
                </c:ext>
              </c:extLst>
            </c:dLbl>
            <c:dLbl>
              <c:idx val="2487"/>
              <c:delete val="1"/>
              <c:extLst>
                <c:ext xmlns:c15="http://schemas.microsoft.com/office/drawing/2012/chart" uri="{CE6537A1-D6FC-4f65-9D91-7224C49458BB}"/>
                <c:ext xmlns:c16="http://schemas.microsoft.com/office/drawing/2014/chart" uri="{C3380CC4-5D6E-409C-BE32-E72D297353CC}">
                  <c16:uniqueId val="{000009B7-2447-4186-A191-67B568E7B8BE}"/>
                </c:ext>
              </c:extLst>
            </c:dLbl>
            <c:dLbl>
              <c:idx val="2488"/>
              <c:delete val="1"/>
              <c:extLst>
                <c:ext xmlns:c15="http://schemas.microsoft.com/office/drawing/2012/chart" uri="{CE6537A1-D6FC-4f65-9D91-7224C49458BB}"/>
                <c:ext xmlns:c16="http://schemas.microsoft.com/office/drawing/2014/chart" uri="{C3380CC4-5D6E-409C-BE32-E72D297353CC}">
                  <c16:uniqueId val="{000009B8-2447-4186-A191-67B568E7B8BE}"/>
                </c:ext>
              </c:extLst>
            </c:dLbl>
            <c:dLbl>
              <c:idx val="2489"/>
              <c:delete val="1"/>
              <c:extLst>
                <c:ext xmlns:c15="http://schemas.microsoft.com/office/drawing/2012/chart" uri="{CE6537A1-D6FC-4f65-9D91-7224C49458BB}"/>
                <c:ext xmlns:c16="http://schemas.microsoft.com/office/drawing/2014/chart" uri="{C3380CC4-5D6E-409C-BE32-E72D297353CC}">
                  <c16:uniqueId val="{000009B9-2447-4186-A191-67B568E7B8BE}"/>
                </c:ext>
              </c:extLst>
            </c:dLbl>
            <c:dLbl>
              <c:idx val="2490"/>
              <c:delete val="1"/>
              <c:extLst>
                <c:ext xmlns:c15="http://schemas.microsoft.com/office/drawing/2012/chart" uri="{CE6537A1-D6FC-4f65-9D91-7224C49458BB}"/>
                <c:ext xmlns:c16="http://schemas.microsoft.com/office/drawing/2014/chart" uri="{C3380CC4-5D6E-409C-BE32-E72D297353CC}">
                  <c16:uniqueId val="{000009BA-2447-4186-A191-67B568E7B8BE}"/>
                </c:ext>
              </c:extLst>
            </c:dLbl>
            <c:dLbl>
              <c:idx val="2491"/>
              <c:delete val="1"/>
              <c:extLst>
                <c:ext xmlns:c15="http://schemas.microsoft.com/office/drawing/2012/chart" uri="{CE6537A1-D6FC-4f65-9D91-7224C49458BB}"/>
                <c:ext xmlns:c16="http://schemas.microsoft.com/office/drawing/2014/chart" uri="{C3380CC4-5D6E-409C-BE32-E72D297353CC}">
                  <c16:uniqueId val="{000009BB-2447-4186-A191-67B568E7B8BE}"/>
                </c:ext>
              </c:extLst>
            </c:dLbl>
            <c:dLbl>
              <c:idx val="2492"/>
              <c:delete val="1"/>
              <c:extLst>
                <c:ext xmlns:c15="http://schemas.microsoft.com/office/drawing/2012/chart" uri="{CE6537A1-D6FC-4f65-9D91-7224C49458BB}"/>
                <c:ext xmlns:c16="http://schemas.microsoft.com/office/drawing/2014/chart" uri="{C3380CC4-5D6E-409C-BE32-E72D297353CC}">
                  <c16:uniqueId val="{000009BC-2447-4186-A191-67B568E7B8BE}"/>
                </c:ext>
              </c:extLst>
            </c:dLbl>
            <c:dLbl>
              <c:idx val="2493"/>
              <c:delete val="1"/>
              <c:extLst>
                <c:ext xmlns:c15="http://schemas.microsoft.com/office/drawing/2012/chart" uri="{CE6537A1-D6FC-4f65-9D91-7224C49458BB}"/>
                <c:ext xmlns:c16="http://schemas.microsoft.com/office/drawing/2014/chart" uri="{C3380CC4-5D6E-409C-BE32-E72D297353CC}">
                  <c16:uniqueId val="{000009BD-2447-4186-A191-67B568E7B8BE}"/>
                </c:ext>
              </c:extLst>
            </c:dLbl>
            <c:dLbl>
              <c:idx val="2494"/>
              <c:delete val="1"/>
              <c:extLst>
                <c:ext xmlns:c15="http://schemas.microsoft.com/office/drawing/2012/chart" uri="{CE6537A1-D6FC-4f65-9D91-7224C49458BB}"/>
                <c:ext xmlns:c16="http://schemas.microsoft.com/office/drawing/2014/chart" uri="{C3380CC4-5D6E-409C-BE32-E72D297353CC}">
                  <c16:uniqueId val="{000009BE-2447-4186-A191-67B568E7B8BE}"/>
                </c:ext>
              </c:extLst>
            </c:dLbl>
            <c:dLbl>
              <c:idx val="2495"/>
              <c:delete val="1"/>
              <c:extLst>
                <c:ext xmlns:c15="http://schemas.microsoft.com/office/drawing/2012/chart" uri="{CE6537A1-D6FC-4f65-9D91-7224C49458BB}"/>
                <c:ext xmlns:c16="http://schemas.microsoft.com/office/drawing/2014/chart" uri="{C3380CC4-5D6E-409C-BE32-E72D297353CC}">
                  <c16:uniqueId val="{000009BF-2447-4186-A191-67B568E7B8BE}"/>
                </c:ext>
              </c:extLst>
            </c:dLbl>
            <c:dLbl>
              <c:idx val="2496"/>
              <c:delete val="1"/>
              <c:extLst>
                <c:ext xmlns:c15="http://schemas.microsoft.com/office/drawing/2012/chart" uri="{CE6537A1-D6FC-4f65-9D91-7224C49458BB}"/>
                <c:ext xmlns:c16="http://schemas.microsoft.com/office/drawing/2014/chart" uri="{C3380CC4-5D6E-409C-BE32-E72D297353CC}">
                  <c16:uniqueId val="{000009C0-2447-4186-A191-67B568E7B8BE}"/>
                </c:ext>
              </c:extLst>
            </c:dLbl>
            <c:dLbl>
              <c:idx val="2497"/>
              <c:delete val="1"/>
              <c:extLst>
                <c:ext xmlns:c15="http://schemas.microsoft.com/office/drawing/2012/chart" uri="{CE6537A1-D6FC-4f65-9D91-7224C49458BB}"/>
                <c:ext xmlns:c16="http://schemas.microsoft.com/office/drawing/2014/chart" uri="{C3380CC4-5D6E-409C-BE32-E72D297353CC}">
                  <c16:uniqueId val="{000009C1-2447-4186-A191-67B568E7B8BE}"/>
                </c:ext>
              </c:extLst>
            </c:dLbl>
            <c:dLbl>
              <c:idx val="2498"/>
              <c:delete val="1"/>
              <c:extLst>
                <c:ext xmlns:c15="http://schemas.microsoft.com/office/drawing/2012/chart" uri="{CE6537A1-D6FC-4f65-9D91-7224C49458BB}"/>
                <c:ext xmlns:c16="http://schemas.microsoft.com/office/drawing/2014/chart" uri="{C3380CC4-5D6E-409C-BE32-E72D297353CC}">
                  <c16:uniqueId val="{000009C2-2447-4186-A191-67B568E7B8BE}"/>
                </c:ext>
              </c:extLst>
            </c:dLbl>
            <c:dLbl>
              <c:idx val="2499"/>
              <c:delete val="1"/>
              <c:extLst>
                <c:ext xmlns:c15="http://schemas.microsoft.com/office/drawing/2012/chart" uri="{CE6537A1-D6FC-4f65-9D91-7224C49458BB}"/>
                <c:ext xmlns:c16="http://schemas.microsoft.com/office/drawing/2014/chart" uri="{C3380CC4-5D6E-409C-BE32-E72D297353CC}">
                  <c16:uniqueId val="{000009C3-2447-4186-A191-67B568E7B8BE}"/>
                </c:ext>
              </c:extLst>
            </c:dLbl>
            <c:dLbl>
              <c:idx val="2500"/>
              <c:delete val="1"/>
              <c:extLst>
                <c:ext xmlns:c15="http://schemas.microsoft.com/office/drawing/2012/chart" uri="{CE6537A1-D6FC-4f65-9D91-7224C49458BB}"/>
                <c:ext xmlns:c16="http://schemas.microsoft.com/office/drawing/2014/chart" uri="{C3380CC4-5D6E-409C-BE32-E72D297353CC}">
                  <c16:uniqueId val="{000009C4-2447-4186-A191-67B568E7B8BE}"/>
                </c:ext>
              </c:extLst>
            </c:dLbl>
            <c:dLbl>
              <c:idx val="2501"/>
              <c:delete val="1"/>
              <c:extLst>
                <c:ext xmlns:c15="http://schemas.microsoft.com/office/drawing/2012/chart" uri="{CE6537A1-D6FC-4f65-9D91-7224C49458BB}"/>
                <c:ext xmlns:c16="http://schemas.microsoft.com/office/drawing/2014/chart" uri="{C3380CC4-5D6E-409C-BE32-E72D297353CC}">
                  <c16:uniqueId val="{000009C5-2447-4186-A191-67B568E7B8BE}"/>
                </c:ext>
              </c:extLst>
            </c:dLbl>
            <c:dLbl>
              <c:idx val="2502"/>
              <c:delete val="1"/>
              <c:extLst>
                <c:ext xmlns:c15="http://schemas.microsoft.com/office/drawing/2012/chart" uri="{CE6537A1-D6FC-4f65-9D91-7224C49458BB}"/>
                <c:ext xmlns:c16="http://schemas.microsoft.com/office/drawing/2014/chart" uri="{C3380CC4-5D6E-409C-BE32-E72D297353CC}">
                  <c16:uniqueId val="{000009C6-2447-4186-A191-67B568E7B8BE}"/>
                </c:ext>
              </c:extLst>
            </c:dLbl>
            <c:dLbl>
              <c:idx val="2503"/>
              <c:delete val="1"/>
              <c:extLst>
                <c:ext xmlns:c15="http://schemas.microsoft.com/office/drawing/2012/chart" uri="{CE6537A1-D6FC-4f65-9D91-7224C49458BB}"/>
                <c:ext xmlns:c16="http://schemas.microsoft.com/office/drawing/2014/chart" uri="{C3380CC4-5D6E-409C-BE32-E72D297353CC}">
                  <c16:uniqueId val="{000009C7-2447-4186-A191-67B568E7B8BE}"/>
                </c:ext>
              </c:extLst>
            </c:dLbl>
            <c:dLbl>
              <c:idx val="2504"/>
              <c:delete val="1"/>
              <c:extLst>
                <c:ext xmlns:c15="http://schemas.microsoft.com/office/drawing/2012/chart" uri="{CE6537A1-D6FC-4f65-9D91-7224C49458BB}"/>
                <c:ext xmlns:c16="http://schemas.microsoft.com/office/drawing/2014/chart" uri="{C3380CC4-5D6E-409C-BE32-E72D297353CC}">
                  <c16:uniqueId val="{000009C8-2447-4186-A191-67B568E7B8BE}"/>
                </c:ext>
              </c:extLst>
            </c:dLbl>
            <c:dLbl>
              <c:idx val="2505"/>
              <c:delete val="1"/>
              <c:extLst>
                <c:ext xmlns:c15="http://schemas.microsoft.com/office/drawing/2012/chart" uri="{CE6537A1-D6FC-4f65-9D91-7224C49458BB}"/>
                <c:ext xmlns:c16="http://schemas.microsoft.com/office/drawing/2014/chart" uri="{C3380CC4-5D6E-409C-BE32-E72D297353CC}">
                  <c16:uniqueId val="{000009C9-2447-4186-A191-67B568E7B8BE}"/>
                </c:ext>
              </c:extLst>
            </c:dLbl>
            <c:dLbl>
              <c:idx val="2506"/>
              <c:delete val="1"/>
              <c:extLst>
                <c:ext xmlns:c15="http://schemas.microsoft.com/office/drawing/2012/chart" uri="{CE6537A1-D6FC-4f65-9D91-7224C49458BB}"/>
                <c:ext xmlns:c16="http://schemas.microsoft.com/office/drawing/2014/chart" uri="{C3380CC4-5D6E-409C-BE32-E72D297353CC}">
                  <c16:uniqueId val="{000009CA-2447-4186-A191-67B568E7B8BE}"/>
                </c:ext>
              </c:extLst>
            </c:dLbl>
            <c:dLbl>
              <c:idx val="2507"/>
              <c:delete val="1"/>
              <c:extLst>
                <c:ext xmlns:c15="http://schemas.microsoft.com/office/drawing/2012/chart" uri="{CE6537A1-D6FC-4f65-9D91-7224C49458BB}"/>
                <c:ext xmlns:c16="http://schemas.microsoft.com/office/drawing/2014/chart" uri="{C3380CC4-5D6E-409C-BE32-E72D297353CC}">
                  <c16:uniqueId val="{000009CB-2447-4186-A191-67B568E7B8BE}"/>
                </c:ext>
              </c:extLst>
            </c:dLbl>
            <c:dLbl>
              <c:idx val="2508"/>
              <c:delete val="1"/>
              <c:extLst>
                <c:ext xmlns:c15="http://schemas.microsoft.com/office/drawing/2012/chart" uri="{CE6537A1-D6FC-4f65-9D91-7224C49458BB}"/>
                <c:ext xmlns:c16="http://schemas.microsoft.com/office/drawing/2014/chart" uri="{C3380CC4-5D6E-409C-BE32-E72D297353CC}">
                  <c16:uniqueId val="{000009CC-2447-4186-A191-67B568E7B8BE}"/>
                </c:ext>
              </c:extLst>
            </c:dLbl>
            <c:dLbl>
              <c:idx val="2509"/>
              <c:delete val="1"/>
              <c:extLst>
                <c:ext xmlns:c15="http://schemas.microsoft.com/office/drawing/2012/chart" uri="{CE6537A1-D6FC-4f65-9D91-7224C49458BB}"/>
                <c:ext xmlns:c16="http://schemas.microsoft.com/office/drawing/2014/chart" uri="{C3380CC4-5D6E-409C-BE32-E72D297353CC}">
                  <c16:uniqueId val="{000009CD-2447-4186-A191-67B568E7B8BE}"/>
                </c:ext>
              </c:extLst>
            </c:dLbl>
            <c:dLbl>
              <c:idx val="2510"/>
              <c:delete val="1"/>
              <c:extLst>
                <c:ext xmlns:c15="http://schemas.microsoft.com/office/drawing/2012/chart" uri="{CE6537A1-D6FC-4f65-9D91-7224C49458BB}"/>
                <c:ext xmlns:c16="http://schemas.microsoft.com/office/drawing/2014/chart" uri="{C3380CC4-5D6E-409C-BE32-E72D297353CC}">
                  <c16:uniqueId val="{000009CE-2447-4186-A191-67B568E7B8BE}"/>
                </c:ext>
              </c:extLst>
            </c:dLbl>
            <c:dLbl>
              <c:idx val="2511"/>
              <c:delete val="1"/>
              <c:extLst>
                <c:ext xmlns:c15="http://schemas.microsoft.com/office/drawing/2012/chart" uri="{CE6537A1-D6FC-4f65-9D91-7224C49458BB}"/>
                <c:ext xmlns:c16="http://schemas.microsoft.com/office/drawing/2014/chart" uri="{C3380CC4-5D6E-409C-BE32-E72D297353CC}">
                  <c16:uniqueId val="{000009CF-2447-4186-A191-67B568E7B8BE}"/>
                </c:ext>
              </c:extLst>
            </c:dLbl>
            <c:dLbl>
              <c:idx val="2512"/>
              <c:delete val="1"/>
              <c:extLst>
                <c:ext xmlns:c15="http://schemas.microsoft.com/office/drawing/2012/chart" uri="{CE6537A1-D6FC-4f65-9D91-7224C49458BB}"/>
                <c:ext xmlns:c16="http://schemas.microsoft.com/office/drawing/2014/chart" uri="{C3380CC4-5D6E-409C-BE32-E72D297353CC}">
                  <c16:uniqueId val="{000009D0-2447-4186-A191-67B568E7B8BE}"/>
                </c:ext>
              </c:extLst>
            </c:dLbl>
            <c:dLbl>
              <c:idx val="2513"/>
              <c:delete val="1"/>
              <c:extLst>
                <c:ext xmlns:c15="http://schemas.microsoft.com/office/drawing/2012/chart" uri="{CE6537A1-D6FC-4f65-9D91-7224C49458BB}"/>
                <c:ext xmlns:c16="http://schemas.microsoft.com/office/drawing/2014/chart" uri="{C3380CC4-5D6E-409C-BE32-E72D297353CC}">
                  <c16:uniqueId val="{000009D1-2447-4186-A191-67B568E7B8BE}"/>
                </c:ext>
              </c:extLst>
            </c:dLbl>
            <c:dLbl>
              <c:idx val="2514"/>
              <c:delete val="1"/>
              <c:extLst>
                <c:ext xmlns:c15="http://schemas.microsoft.com/office/drawing/2012/chart" uri="{CE6537A1-D6FC-4f65-9D91-7224C49458BB}"/>
                <c:ext xmlns:c16="http://schemas.microsoft.com/office/drawing/2014/chart" uri="{C3380CC4-5D6E-409C-BE32-E72D297353CC}">
                  <c16:uniqueId val="{000009D2-2447-4186-A191-67B568E7B8BE}"/>
                </c:ext>
              </c:extLst>
            </c:dLbl>
            <c:dLbl>
              <c:idx val="2515"/>
              <c:delete val="1"/>
              <c:extLst>
                <c:ext xmlns:c15="http://schemas.microsoft.com/office/drawing/2012/chart" uri="{CE6537A1-D6FC-4f65-9D91-7224C49458BB}"/>
                <c:ext xmlns:c16="http://schemas.microsoft.com/office/drawing/2014/chart" uri="{C3380CC4-5D6E-409C-BE32-E72D297353CC}">
                  <c16:uniqueId val="{000009D3-2447-4186-A191-67B568E7B8BE}"/>
                </c:ext>
              </c:extLst>
            </c:dLbl>
            <c:dLbl>
              <c:idx val="2516"/>
              <c:delete val="1"/>
              <c:extLst>
                <c:ext xmlns:c15="http://schemas.microsoft.com/office/drawing/2012/chart" uri="{CE6537A1-D6FC-4f65-9D91-7224C49458BB}"/>
                <c:ext xmlns:c16="http://schemas.microsoft.com/office/drawing/2014/chart" uri="{C3380CC4-5D6E-409C-BE32-E72D297353CC}">
                  <c16:uniqueId val="{000009D4-2447-4186-A191-67B568E7B8BE}"/>
                </c:ext>
              </c:extLst>
            </c:dLbl>
            <c:dLbl>
              <c:idx val="2517"/>
              <c:delete val="1"/>
              <c:extLst>
                <c:ext xmlns:c15="http://schemas.microsoft.com/office/drawing/2012/chart" uri="{CE6537A1-D6FC-4f65-9D91-7224C49458BB}"/>
                <c:ext xmlns:c16="http://schemas.microsoft.com/office/drawing/2014/chart" uri="{C3380CC4-5D6E-409C-BE32-E72D297353CC}">
                  <c16:uniqueId val="{000009D5-2447-4186-A191-67B568E7B8BE}"/>
                </c:ext>
              </c:extLst>
            </c:dLbl>
            <c:dLbl>
              <c:idx val="2518"/>
              <c:delete val="1"/>
              <c:extLst>
                <c:ext xmlns:c15="http://schemas.microsoft.com/office/drawing/2012/chart" uri="{CE6537A1-D6FC-4f65-9D91-7224C49458BB}"/>
                <c:ext xmlns:c16="http://schemas.microsoft.com/office/drawing/2014/chart" uri="{C3380CC4-5D6E-409C-BE32-E72D297353CC}">
                  <c16:uniqueId val="{000009D6-2447-4186-A191-67B568E7B8BE}"/>
                </c:ext>
              </c:extLst>
            </c:dLbl>
            <c:dLbl>
              <c:idx val="2519"/>
              <c:delete val="1"/>
              <c:extLst>
                <c:ext xmlns:c15="http://schemas.microsoft.com/office/drawing/2012/chart" uri="{CE6537A1-D6FC-4f65-9D91-7224C49458BB}"/>
                <c:ext xmlns:c16="http://schemas.microsoft.com/office/drawing/2014/chart" uri="{C3380CC4-5D6E-409C-BE32-E72D297353CC}">
                  <c16:uniqueId val="{000009D7-2447-4186-A191-67B568E7B8BE}"/>
                </c:ext>
              </c:extLst>
            </c:dLbl>
            <c:dLbl>
              <c:idx val="2520"/>
              <c:delete val="1"/>
              <c:extLst>
                <c:ext xmlns:c15="http://schemas.microsoft.com/office/drawing/2012/chart" uri="{CE6537A1-D6FC-4f65-9D91-7224C49458BB}"/>
                <c:ext xmlns:c16="http://schemas.microsoft.com/office/drawing/2014/chart" uri="{C3380CC4-5D6E-409C-BE32-E72D297353CC}">
                  <c16:uniqueId val="{000009D8-2447-4186-A191-67B568E7B8BE}"/>
                </c:ext>
              </c:extLst>
            </c:dLbl>
            <c:dLbl>
              <c:idx val="2521"/>
              <c:delete val="1"/>
              <c:extLst>
                <c:ext xmlns:c15="http://schemas.microsoft.com/office/drawing/2012/chart" uri="{CE6537A1-D6FC-4f65-9D91-7224C49458BB}"/>
                <c:ext xmlns:c16="http://schemas.microsoft.com/office/drawing/2014/chart" uri="{C3380CC4-5D6E-409C-BE32-E72D297353CC}">
                  <c16:uniqueId val="{000009D9-2447-4186-A191-67B568E7B8BE}"/>
                </c:ext>
              </c:extLst>
            </c:dLbl>
            <c:dLbl>
              <c:idx val="2522"/>
              <c:delete val="1"/>
              <c:extLst>
                <c:ext xmlns:c15="http://schemas.microsoft.com/office/drawing/2012/chart" uri="{CE6537A1-D6FC-4f65-9D91-7224C49458BB}"/>
                <c:ext xmlns:c16="http://schemas.microsoft.com/office/drawing/2014/chart" uri="{C3380CC4-5D6E-409C-BE32-E72D297353CC}">
                  <c16:uniqueId val="{000009DA-2447-4186-A191-67B568E7B8BE}"/>
                </c:ext>
              </c:extLst>
            </c:dLbl>
            <c:dLbl>
              <c:idx val="2523"/>
              <c:delete val="1"/>
              <c:extLst>
                <c:ext xmlns:c15="http://schemas.microsoft.com/office/drawing/2012/chart" uri="{CE6537A1-D6FC-4f65-9D91-7224C49458BB}"/>
                <c:ext xmlns:c16="http://schemas.microsoft.com/office/drawing/2014/chart" uri="{C3380CC4-5D6E-409C-BE32-E72D297353CC}">
                  <c16:uniqueId val="{000009DB-2447-4186-A191-67B568E7B8BE}"/>
                </c:ext>
              </c:extLst>
            </c:dLbl>
            <c:dLbl>
              <c:idx val="2524"/>
              <c:delete val="1"/>
              <c:extLst>
                <c:ext xmlns:c15="http://schemas.microsoft.com/office/drawing/2012/chart" uri="{CE6537A1-D6FC-4f65-9D91-7224C49458BB}"/>
                <c:ext xmlns:c16="http://schemas.microsoft.com/office/drawing/2014/chart" uri="{C3380CC4-5D6E-409C-BE32-E72D297353CC}">
                  <c16:uniqueId val="{000009DC-2447-4186-A191-67B568E7B8BE}"/>
                </c:ext>
              </c:extLst>
            </c:dLbl>
            <c:dLbl>
              <c:idx val="2525"/>
              <c:delete val="1"/>
              <c:extLst>
                <c:ext xmlns:c15="http://schemas.microsoft.com/office/drawing/2012/chart" uri="{CE6537A1-D6FC-4f65-9D91-7224C49458BB}"/>
                <c:ext xmlns:c16="http://schemas.microsoft.com/office/drawing/2014/chart" uri="{C3380CC4-5D6E-409C-BE32-E72D297353CC}">
                  <c16:uniqueId val="{000009DD-2447-4186-A191-67B568E7B8BE}"/>
                </c:ext>
              </c:extLst>
            </c:dLbl>
            <c:dLbl>
              <c:idx val="2526"/>
              <c:delete val="1"/>
              <c:extLst>
                <c:ext xmlns:c15="http://schemas.microsoft.com/office/drawing/2012/chart" uri="{CE6537A1-D6FC-4f65-9D91-7224C49458BB}"/>
                <c:ext xmlns:c16="http://schemas.microsoft.com/office/drawing/2014/chart" uri="{C3380CC4-5D6E-409C-BE32-E72D297353CC}">
                  <c16:uniqueId val="{000009DE-2447-4186-A191-67B568E7B8BE}"/>
                </c:ext>
              </c:extLst>
            </c:dLbl>
            <c:dLbl>
              <c:idx val="2527"/>
              <c:delete val="1"/>
              <c:extLst>
                <c:ext xmlns:c15="http://schemas.microsoft.com/office/drawing/2012/chart" uri="{CE6537A1-D6FC-4f65-9D91-7224C49458BB}"/>
                <c:ext xmlns:c16="http://schemas.microsoft.com/office/drawing/2014/chart" uri="{C3380CC4-5D6E-409C-BE32-E72D297353CC}">
                  <c16:uniqueId val="{000009DF-2447-4186-A191-67B568E7B8BE}"/>
                </c:ext>
              </c:extLst>
            </c:dLbl>
            <c:dLbl>
              <c:idx val="2528"/>
              <c:delete val="1"/>
              <c:extLst>
                <c:ext xmlns:c15="http://schemas.microsoft.com/office/drawing/2012/chart" uri="{CE6537A1-D6FC-4f65-9D91-7224C49458BB}"/>
                <c:ext xmlns:c16="http://schemas.microsoft.com/office/drawing/2014/chart" uri="{C3380CC4-5D6E-409C-BE32-E72D297353CC}">
                  <c16:uniqueId val="{000009E0-2447-4186-A191-67B568E7B8BE}"/>
                </c:ext>
              </c:extLst>
            </c:dLbl>
            <c:dLbl>
              <c:idx val="2529"/>
              <c:delete val="1"/>
              <c:extLst>
                <c:ext xmlns:c15="http://schemas.microsoft.com/office/drawing/2012/chart" uri="{CE6537A1-D6FC-4f65-9D91-7224C49458BB}"/>
                <c:ext xmlns:c16="http://schemas.microsoft.com/office/drawing/2014/chart" uri="{C3380CC4-5D6E-409C-BE32-E72D297353CC}">
                  <c16:uniqueId val="{000009E1-2447-4186-A191-67B568E7B8BE}"/>
                </c:ext>
              </c:extLst>
            </c:dLbl>
            <c:dLbl>
              <c:idx val="2530"/>
              <c:delete val="1"/>
              <c:extLst>
                <c:ext xmlns:c15="http://schemas.microsoft.com/office/drawing/2012/chart" uri="{CE6537A1-D6FC-4f65-9D91-7224C49458BB}"/>
                <c:ext xmlns:c16="http://schemas.microsoft.com/office/drawing/2014/chart" uri="{C3380CC4-5D6E-409C-BE32-E72D297353CC}">
                  <c16:uniqueId val="{000009E2-2447-4186-A191-67B568E7B8BE}"/>
                </c:ext>
              </c:extLst>
            </c:dLbl>
            <c:dLbl>
              <c:idx val="2531"/>
              <c:delete val="1"/>
              <c:extLst>
                <c:ext xmlns:c15="http://schemas.microsoft.com/office/drawing/2012/chart" uri="{CE6537A1-D6FC-4f65-9D91-7224C49458BB}"/>
                <c:ext xmlns:c16="http://schemas.microsoft.com/office/drawing/2014/chart" uri="{C3380CC4-5D6E-409C-BE32-E72D297353CC}">
                  <c16:uniqueId val="{000009E3-2447-4186-A191-67B568E7B8BE}"/>
                </c:ext>
              </c:extLst>
            </c:dLbl>
            <c:dLbl>
              <c:idx val="2532"/>
              <c:delete val="1"/>
              <c:extLst>
                <c:ext xmlns:c15="http://schemas.microsoft.com/office/drawing/2012/chart" uri="{CE6537A1-D6FC-4f65-9D91-7224C49458BB}"/>
                <c:ext xmlns:c16="http://schemas.microsoft.com/office/drawing/2014/chart" uri="{C3380CC4-5D6E-409C-BE32-E72D297353CC}">
                  <c16:uniqueId val="{000009E4-2447-4186-A191-67B568E7B8BE}"/>
                </c:ext>
              </c:extLst>
            </c:dLbl>
            <c:dLbl>
              <c:idx val="2533"/>
              <c:delete val="1"/>
              <c:extLst>
                <c:ext xmlns:c15="http://schemas.microsoft.com/office/drawing/2012/chart" uri="{CE6537A1-D6FC-4f65-9D91-7224C49458BB}"/>
                <c:ext xmlns:c16="http://schemas.microsoft.com/office/drawing/2014/chart" uri="{C3380CC4-5D6E-409C-BE32-E72D297353CC}">
                  <c16:uniqueId val="{000009E5-2447-4186-A191-67B568E7B8BE}"/>
                </c:ext>
              </c:extLst>
            </c:dLbl>
            <c:dLbl>
              <c:idx val="2534"/>
              <c:delete val="1"/>
              <c:extLst>
                <c:ext xmlns:c15="http://schemas.microsoft.com/office/drawing/2012/chart" uri="{CE6537A1-D6FC-4f65-9D91-7224C49458BB}"/>
                <c:ext xmlns:c16="http://schemas.microsoft.com/office/drawing/2014/chart" uri="{C3380CC4-5D6E-409C-BE32-E72D297353CC}">
                  <c16:uniqueId val="{000009E6-2447-4186-A191-67B568E7B8BE}"/>
                </c:ext>
              </c:extLst>
            </c:dLbl>
            <c:dLbl>
              <c:idx val="2535"/>
              <c:delete val="1"/>
              <c:extLst>
                <c:ext xmlns:c15="http://schemas.microsoft.com/office/drawing/2012/chart" uri="{CE6537A1-D6FC-4f65-9D91-7224C49458BB}"/>
                <c:ext xmlns:c16="http://schemas.microsoft.com/office/drawing/2014/chart" uri="{C3380CC4-5D6E-409C-BE32-E72D297353CC}">
                  <c16:uniqueId val="{000009E7-2447-4186-A191-67B568E7B8BE}"/>
                </c:ext>
              </c:extLst>
            </c:dLbl>
            <c:dLbl>
              <c:idx val="2536"/>
              <c:delete val="1"/>
              <c:extLst>
                <c:ext xmlns:c15="http://schemas.microsoft.com/office/drawing/2012/chart" uri="{CE6537A1-D6FC-4f65-9D91-7224C49458BB}"/>
                <c:ext xmlns:c16="http://schemas.microsoft.com/office/drawing/2014/chart" uri="{C3380CC4-5D6E-409C-BE32-E72D297353CC}">
                  <c16:uniqueId val="{000009E8-2447-4186-A191-67B568E7B8BE}"/>
                </c:ext>
              </c:extLst>
            </c:dLbl>
            <c:dLbl>
              <c:idx val="2537"/>
              <c:delete val="1"/>
              <c:extLst>
                <c:ext xmlns:c15="http://schemas.microsoft.com/office/drawing/2012/chart" uri="{CE6537A1-D6FC-4f65-9D91-7224C49458BB}"/>
                <c:ext xmlns:c16="http://schemas.microsoft.com/office/drawing/2014/chart" uri="{C3380CC4-5D6E-409C-BE32-E72D297353CC}">
                  <c16:uniqueId val="{000009E9-2447-4186-A191-67B568E7B8BE}"/>
                </c:ext>
              </c:extLst>
            </c:dLbl>
            <c:dLbl>
              <c:idx val="2538"/>
              <c:delete val="1"/>
              <c:extLst>
                <c:ext xmlns:c15="http://schemas.microsoft.com/office/drawing/2012/chart" uri="{CE6537A1-D6FC-4f65-9D91-7224C49458BB}"/>
                <c:ext xmlns:c16="http://schemas.microsoft.com/office/drawing/2014/chart" uri="{C3380CC4-5D6E-409C-BE32-E72D297353CC}">
                  <c16:uniqueId val="{000009EA-2447-4186-A191-67B568E7B8BE}"/>
                </c:ext>
              </c:extLst>
            </c:dLbl>
            <c:dLbl>
              <c:idx val="2539"/>
              <c:delete val="1"/>
              <c:extLst>
                <c:ext xmlns:c15="http://schemas.microsoft.com/office/drawing/2012/chart" uri="{CE6537A1-D6FC-4f65-9D91-7224C49458BB}"/>
                <c:ext xmlns:c16="http://schemas.microsoft.com/office/drawing/2014/chart" uri="{C3380CC4-5D6E-409C-BE32-E72D297353CC}">
                  <c16:uniqueId val="{000009EB-2447-4186-A191-67B568E7B8BE}"/>
                </c:ext>
              </c:extLst>
            </c:dLbl>
            <c:dLbl>
              <c:idx val="2540"/>
              <c:delete val="1"/>
              <c:extLst>
                <c:ext xmlns:c15="http://schemas.microsoft.com/office/drawing/2012/chart" uri="{CE6537A1-D6FC-4f65-9D91-7224C49458BB}"/>
                <c:ext xmlns:c16="http://schemas.microsoft.com/office/drawing/2014/chart" uri="{C3380CC4-5D6E-409C-BE32-E72D297353CC}">
                  <c16:uniqueId val="{000009EC-2447-4186-A191-67B568E7B8BE}"/>
                </c:ext>
              </c:extLst>
            </c:dLbl>
            <c:dLbl>
              <c:idx val="2541"/>
              <c:delete val="1"/>
              <c:extLst>
                <c:ext xmlns:c15="http://schemas.microsoft.com/office/drawing/2012/chart" uri="{CE6537A1-D6FC-4f65-9D91-7224C49458BB}"/>
                <c:ext xmlns:c16="http://schemas.microsoft.com/office/drawing/2014/chart" uri="{C3380CC4-5D6E-409C-BE32-E72D297353CC}">
                  <c16:uniqueId val="{000009ED-2447-4186-A191-67B568E7B8BE}"/>
                </c:ext>
              </c:extLst>
            </c:dLbl>
            <c:dLbl>
              <c:idx val="2542"/>
              <c:delete val="1"/>
              <c:extLst>
                <c:ext xmlns:c15="http://schemas.microsoft.com/office/drawing/2012/chart" uri="{CE6537A1-D6FC-4f65-9D91-7224C49458BB}"/>
                <c:ext xmlns:c16="http://schemas.microsoft.com/office/drawing/2014/chart" uri="{C3380CC4-5D6E-409C-BE32-E72D297353CC}">
                  <c16:uniqueId val="{000009EE-2447-4186-A191-67B568E7B8BE}"/>
                </c:ext>
              </c:extLst>
            </c:dLbl>
            <c:dLbl>
              <c:idx val="2543"/>
              <c:delete val="1"/>
              <c:extLst>
                <c:ext xmlns:c15="http://schemas.microsoft.com/office/drawing/2012/chart" uri="{CE6537A1-D6FC-4f65-9D91-7224C49458BB}"/>
                <c:ext xmlns:c16="http://schemas.microsoft.com/office/drawing/2014/chart" uri="{C3380CC4-5D6E-409C-BE32-E72D297353CC}">
                  <c16:uniqueId val="{000009EF-2447-4186-A191-67B568E7B8BE}"/>
                </c:ext>
              </c:extLst>
            </c:dLbl>
            <c:dLbl>
              <c:idx val="2544"/>
              <c:delete val="1"/>
              <c:extLst>
                <c:ext xmlns:c15="http://schemas.microsoft.com/office/drawing/2012/chart" uri="{CE6537A1-D6FC-4f65-9D91-7224C49458BB}"/>
                <c:ext xmlns:c16="http://schemas.microsoft.com/office/drawing/2014/chart" uri="{C3380CC4-5D6E-409C-BE32-E72D297353CC}">
                  <c16:uniqueId val="{000009F0-2447-4186-A191-67B568E7B8BE}"/>
                </c:ext>
              </c:extLst>
            </c:dLbl>
            <c:dLbl>
              <c:idx val="2545"/>
              <c:delete val="1"/>
              <c:extLst>
                <c:ext xmlns:c15="http://schemas.microsoft.com/office/drawing/2012/chart" uri="{CE6537A1-D6FC-4f65-9D91-7224C49458BB}"/>
                <c:ext xmlns:c16="http://schemas.microsoft.com/office/drawing/2014/chart" uri="{C3380CC4-5D6E-409C-BE32-E72D297353CC}">
                  <c16:uniqueId val="{000009F1-2447-4186-A191-67B568E7B8BE}"/>
                </c:ext>
              </c:extLst>
            </c:dLbl>
            <c:dLbl>
              <c:idx val="2546"/>
              <c:delete val="1"/>
              <c:extLst>
                <c:ext xmlns:c15="http://schemas.microsoft.com/office/drawing/2012/chart" uri="{CE6537A1-D6FC-4f65-9D91-7224C49458BB}"/>
                <c:ext xmlns:c16="http://schemas.microsoft.com/office/drawing/2014/chart" uri="{C3380CC4-5D6E-409C-BE32-E72D297353CC}">
                  <c16:uniqueId val="{000009F2-2447-4186-A191-67B568E7B8BE}"/>
                </c:ext>
              </c:extLst>
            </c:dLbl>
            <c:dLbl>
              <c:idx val="2547"/>
              <c:delete val="1"/>
              <c:extLst>
                <c:ext xmlns:c15="http://schemas.microsoft.com/office/drawing/2012/chart" uri="{CE6537A1-D6FC-4f65-9D91-7224C49458BB}"/>
                <c:ext xmlns:c16="http://schemas.microsoft.com/office/drawing/2014/chart" uri="{C3380CC4-5D6E-409C-BE32-E72D297353CC}">
                  <c16:uniqueId val="{000009F3-2447-4186-A191-67B568E7B8BE}"/>
                </c:ext>
              </c:extLst>
            </c:dLbl>
            <c:dLbl>
              <c:idx val="2548"/>
              <c:delete val="1"/>
              <c:extLst>
                <c:ext xmlns:c15="http://schemas.microsoft.com/office/drawing/2012/chart" uri="{CE6537A1-D6FC-4f65-9D91-7224C49458BB}"/>
                <c:ext xmlns:c16="http://schemas.microsoft.com/office/drawing/2014/chart" uri="{C3380CC4-5D6E-409C-BE32-E72D297353CC}">
                  <c16:uniqueId val="{000009F4-2447-4186-A191-67B568E7B8BE}"/>
                </c:ext>
              </c:extLst>
            </c:dLbl>
            <c:dLbl>
              <c:idx val="2549"/>
              <c:delete val="1"/>
              <c:extLst>
                <c:ext xmlns:c15="http://schemas.microsoft.com/office/drawing/2012/chart" uri="{CE6537A1-D6FC-4f65-9D91-7224C49458BB}"/>
                <c:ext xmlns:c16="http://schemas.microsoft.com/office/drawing/2014/chart" uri="{C3380CC4-5D6E-409C-BE32-E72D297353CC}">
                  <c16:uniqueId val="{000009F5-2447-4186-A191-67B568E7B8BE}"/>
                </c:ext>
              </c:extLst>
            </c:dLbl>
            <c:dLbl>
              <c:idx val="2550"/>
              <c:delete val="1"/>
              <c:extLst>
                <c:ext xmlns:c15="http://schemas.microsoft.com/office/drawing/2012/chart" uri="{CE6537A1-D6FC-4f65-9D91-7224C49458BB}"/>
                <c:ext xmlns:c16="http://schemas.microsoft.com/office/drawing/2014/chart" uri="{C3380CC4-5D6E-409C-BE32-E72D297353CC}">
                  <c16:uniqueId val="{000009F6-2447-4186-A191-67B568E7B8BE}"/>
                </c:ext>
              </c:extLst>
            </c:dLbl>
            <c:dLbl>
              <c:idx val="2551"/>
              <c:delete val="1"/>
              <c:extLst>
                <c:ext xmlns:c15="http://schemas.microsoft.com/office/drawing/2012/chart" uri="{CE6537A1-D6FC-4f65-9D91-7224C49458BB}"/>
                <c:ext xmlns:c16="http://schemas.microsoft.com/office/drawing/2014/chart" uri="{C3380CC4-5D6E-409C-BE32-E72D297353CC}">
                  <c16:uniqueId val="{000009F7-2447-4186-A191-67B568E7B8BE}"/>
                </c:ext>
              </c:extLst>
            </c:dLbl>
            <c:dLbl>
              <c:idx val="2552"/>
              <c:delete val="1"/>
              <c:extLst>
                <c:ext xmlns:c15="http://schemas.microsoft.com/office/drawing/2012/chart" uri="{CE6537A1-D6FC-4f65-9D91-7224C49458BB}"/>
                <c:ext xmlns:c16="http://schemas.microsoft.com/office/drawing/2014/chart" uri="{C3380CC4-5D6E-409C-BE32-E72D297353CC}">
                  <c16:uniqueId val="{000009F8-2447-4186-A191-67B568E7B8BE}"/>
                </c:ext>
              </c:extLst>
            </c:dLbl>
            <c:dLbl>
              <c:idx val="2553"/>
              <c:delete val="1"/>
              <c:extLst>
                <c:ext xmlns:c15="http://schemas.microsoft.com/office/drawing/2012/chart" uri="{CE6537A1-D6FC-4f65-9D91-7224C49458BB}"/>
                <c:ext xmlns:c16="http://schemas.microsoft.com/office/drawing/2014/chart" uri="{C3380CC4-5D6E-409C-BE32-E72D297353CC}">
                  <c16:uniqueId val="{000009F9-2447-4186-A191-67B568E7B8BE}"/>
                </c:ext>
              </c:extLst>
            </c:dLbl>
            <c:dLbl>
              <c:idx val="2554"/>
              <c:delete val="1"/>
              <c:extLst>
                <c:ext xmlns:c15="http://schemas.microsoft.com/office/drawing/2012/chart" uri="{CE6537A1-D6FC-4f65-9D91-7224C49458BB}"/>
                <c:ext xmlns:c16="http://schemas.microsoft.com/office/drawing/2014/chart" uri="{C3380CC4-5D6E-409C-BE32-E72D297353CC}">
                  <c16:uniqueId val="{000009FA-2447-4186-A191-67B568E7B8BE}"/>
                </c:ext>
              </c:extLst>
            </c:dLbl>
            <c:dLbl>
              <c:idx val="2555"/>
              <c:delete val="1"/>
              <c:extLst>
                <c:ext xmlns:c15="http://schemas.microsoft.com/office/drawing/2012/chart" uri="{CE6537A1-D6FC-4f65-9D91-7224C49458BB}"/>
                <c:ext xmlns:c16="http://schemas.microsoft.com/office/drawing/2014/chart" uri="{C3380CC4-5D6E-409C-BE32-E72D297353CC}">
                  <c16:uniqueId val="{000009FB-2447-4186-A191-67B568E7B8BE}"/>
                </c:ext>
              </c:extLst>
            </c:dLbl>
            <c:dLbl>
              <c:idx val="2556"/>
              <c:delete val="1"/>
              <c:extLst>
                <c:ext xmlns:c15="http://schemas.microsoft.com/office/drawing/2012/chart" uri="{CE6537A1-D6FC-4f65-9D91-7224C49458BB}"/>
                <c:ext xmlns:c16="http://schemas.microsoft.com/office/drawing/2014/chart" uri="{C3380CC4-5D6E-409C-BE32-E72D297353CC}">
                  <c16:uniqueId val="{000009FC-2447-4186-A191-67B568E7B8BE}"/>
                </c:ext>
              </c:extLst>
            </c:dLbl>
            <c:dLbl>
              <c:idx val="2557"/>
              <c:delete val="1"/>
              <c:extLst>
                <c:ext xmlns:c15="http://schemas.microsoft.com/office/drawing/2012/chart" uri="{CE6537A1-D6FC-4f65-9D91-7224C49458BB}"/>
                <c:ext xmlns:c16="http://schemas.microsoft.com/office/drawing/2014/chart" uri="{C3380CC4-5D6E-409C-BE32-E72D297353CC}">
                  <c16:uniqueId val="{000009FD-2447-4186-A191-67B568E7B8BE}"/>
                </c:ext>
              </c:extLst>
            </c:dLbl>
            <c:dLbl>
              <c:idx val="2558"/>
              <c:delete val="1"/>
              <c:extLst>
                <c:ext xmlns:c15="http://schemas.microsoft.com/office/drawing/2012/chart" uri="{CE6537A1-D6FC-4f65-9D91-7224C49458BB}"/>
                <c:ext xmlns:c16="http://schemas.microsoft.com/office/drawing/2014/chart" uri="{C3380CC4-5D6E-409C-BE32-E72D297353CC}">
                  <c16:uniqueId val="{000009FE-2447-4186-A191-67B568E7B8BE}"/>
                </c:ext>
              </c:extLst>
            </c:dLbl>
            <c:dLbl>
              <c:idx val="2559"/>
              <c:delete val="1"/>
              <c:extLst>
                <c:ext xmlns:c15="http://schemas.microsoft.com/office/drawing/2012/chart" uri="{CE6537A1-D6FC-4f65-9D91-7224C49458BB}"/>
                <c:ext xmlns:c16="http://schemas.microsoft.com/office/drawing/2014/chart" uri="{C3380CC4-5D6E-409C-BE32-E72D297353CC}">
                  <c16:uniqueId val="{000009FF-2447-4186-A191-67B568E7B8BE}"/>
                </c:ext>
              </c:extLst>
            </c:dLbl>
            <c:dLbl>
              <c:idx val="2560"/>
              <c:delete val="1"/>
              <c:extLst>
                <c:ext xmlns:c15="http://schemas.microsoft.com/office/drawing/2012/chart" uri="{CE6537A1-D6FC-4f65-9D91-7224C49458BB}"/>
                <c:ext xmlns:c16="http://schemas.microsoft.com/office/drawing/2014/chart" uri="{C3380CC4-5D6E-409C-BE32-E72D297353CC}">
                  <c16:uniqueId val="{00000A00-2447-4186-A191-67B568E7B8BE}"/>
                </c:ext>
              </c:extLst>
            </c:dLbl>
            <c:dLbl>
              <c:idx val="2561"/>
              <c:delete val="1"/>
              <c:extLst>
                <c:ext xmlns:c15="http://schemas.microsoft.com/office/drawing/2012/chart" uri="{CE6537A1-D6FC-4f65-9D91-7224C49458BB}"/>
                <c:ext xmlns:c16="http://schemas.microsoft.com/office/drawing/2014/chart" uri="{C3380CC4-5D6E-409C-BE32-E72D297353CC}">
                  <c16:uniqueId val="{00000A01-2447-4186-A191-67B568E7B8BE}"/>
                </c:ext>
              </c:extLst>
            </c:dLbl>
            <c:dLbl>
              <c:idx val="2562"/>
              <c:delete val="1"/>
              <c:extLst>
                <c:ext xmlns:c15="http://schemas.microsoft.com/office/drawing/2012/chart" uri="{CE6537A1-D6FC-4f65-9D91-7224C49458BB}"/>
                <c:ext xmlns:c16="http://schemas.microsoft.com/office/drawing/2014/chart" uri="{C3380CC4-5D6E-409C-BE32-E72D297353CC}">
                  <c16:uniqueId val="{00000A02-2447-4186-A191-67B568E7B8BE}"/>
                </c:ext>
              </c:extLst>
            </c:dLbl>
            <c:dLbl>
              <c:idx val="2563"/>
              <c:delete val="1"/>
              <c:extLst>
                <c:ext xmlns:c15="http://schemas.microsoft.com/office/drawing/2012/chart" uri="{CE6537A1-D6FC-4f65-9D91-7224C49458BB}"/>
                <c:ext xmlns:c16="http://schemas.microsoft.com/office/drawing/2014/chart" uri="{C3380CC4-5D6E-409C-BE32-E72D297353CC}">
                  <c16:uniqueId val="{00000A03-2447-4186-A191-67B568E7B8BE}"/>
                </c:ext>
              </c:extLst>
            </c:dLbl>
            <c:dLbl>
              <c:idx val="2564"/>
              <c:delete val="1"/>
              <c:extLst>
                <c:ext xmlns:c15="http://schemas.microsoft.com/office/drawing/2012/chart" uri="{CE6537A1-D6FC-4f65-9D91-7224C49458BB}"/>
                <c:ext xmlns:c16="http://schemas.microsoft.com/office/drawing/2014/chart" uri="{C3380CC4-5D6E-409C-BE32-E72D297353CC}">
                  <c16:uniqueId val="{00000A04-2447-4186-A191-67B568E7B8BE}"/>
                </c:ext>
              </c:extLst>
            </c:dLbl>
            <c:dLbl>
              <c:idx val="2565"/>
              <c:delete val="1"/>
              <c:extLst>
                <c:ext xmlns:c15="http://schemas.microsoft.com/office/drawing/2012/chart" uri="{CE6537A1-D6FC-4f65-9D91-7224C49458BB}"/>
                <c:ext xmlns:c16="http://schemas.microsoft.com/office/drawing/2014/chart" uri="{C3380CC4-5D6E-409C-BE32-E72D297353CC}">
                  <c16:uniqueId val="{00000A05-2447-4186-A191-67B568E7B8BE}"/>
                </c:ext>
              </c:extLst>
            </c:dLbl>
            <c:dLbl>
              <c:idx val="2566"/>
              <c:delete val="1"/>
              <c:extLst>
                <c:ext xmlns:c15="http://schemas.microsoft.com/office/drawing/2012/chart" uri="{CE6537A1-D6FC-4f65-9D91-7224C49458BB}"/>
                <c:ext xmlns:c16="http://schemas.microsoft.com/office/drawing/2014/chart" uri="{C3380CC4-5D6E-409C-BE32-E72D297353CC}">
                  <c16:uniqueId val="{00000A06-2447-4186-A191-67B568E7B8BE}"/>
                </c:ext>
              </c:extLst>
            </c:dLbl>
            <c:dLbl>
              <c:idx val="2567"/>
              <c:delete val="1"/>
              <c:extLst>
                <c:ext xmlns:c15="http://schemas.microsoft.com/office/drawing/2012/chart" uri="{CE6537A1-D6FC-4f65-9D91-7224C49458BB}"/>
                <c:ext xmlns:c16="http://schemas.microsoft.com/office/drawing/2014/chart" uri="{C3380CC4-5D6E-409C-BE32-E72D297353CC}">
                  <c16:uniqueId val="{00000A07-2447-4186-A191-67B568E7B8BE}"/>
                </c:ext>
              </c:extLst>
            </c:dLbl>
            <c:dLbl>
              <c:idx val="2568"/>
              <c:delete val="1"/>
              <c:extLst>
                <c:ext xmlns:c15="http://schemas.microsoft.com/office/drawing/2012/chart" uri="{CE6537A1-D6FC-4f65-9D91-7224C49458BB}"/>
                <c:ext xmlns:c16="http://schemas.microsoft.com/office/drawing/2014/chart" uri="{C3380CC4-5D6E-409C-BE32-E72D297353CC}">
                  <c16:uniqueId val="{00000A08-2447-4186-A191-67B568E7B8BE}"/>
                </c:ext>
              </c:extLst>
            </c:dLbl>
            <c:dLbl>
              <c:idx val="2569"/>
              <c:delete val="1"/>
              <c:extLst>
                <c:ext xmlns:c15="http://schemas.microsoft.com/office/drawing/2012/chart" uri="{CE6537A1-D6FC-4f65-9D91-7224C49458BB}"/>
                <c:ext xmlns:c16="http://schemas.microsoft.com/office/drawing/2014/chart" uri="{C3380CC4-5D6E-409C-BE32-E72D297353CC}">
                  <c16:uniqueId val="{00000A09-2447-4186-A191-67B568E7B8BE}"/>
                </c:ext>
              </c:extLst>
            </c:dLbl>
            <c:dLbl>
              <c:idx val="2570"/>
              <c:delete val="1"/>
              <c:extLst>
                <c:ext xmlns:c15="http://schemas.microsoft.com/office/drawing/2012/chart" uri="{CE6537A1-D6FC-4f65-9D91-7224C49458BB}"/>
                <c:ext xmlns:c16="http://schemas.microsoft.com/office/drawing/2014/chart" uri="{C3380CC4-5D6E-409C-BE32-E72D297353CC}">
                  <c16:uniqueId val="{00000A0A-2447-4186-A191-67B568E7B8BE}"/>
                </c:ext>
              </c:extLst>
            </c:dLbl>
            <c:dLbl>
              <c:idx val="2571"/>
              <c:delete val="1"/>
              <c:extLst>
                <c:ext xmlns:c15="http://schemas.microsoft.com/office/drawing/2012/chart" uri="{CE6537A1-D6FC-4f65-9D91-7224C49458BB}"/>
                <c:ext xmlns:c16="http://schemas.microsoft.com/office/drawing/2014/chart" uri="{C3380CC4-5D6E-409C-BE32-E72D297353CC}">
                  <c16:uniqueId val="{00000A0B-2447-4186-A191-67B568E7B8BE}"/>
                </c:ext>
              </c:extLst>
            </c:dLbl>
            <c:dLbl>
              <c:idx val="2572"/>
              <c:delete val="1"/>
              <c:extLst>
                <c:ext xmlns:c15="http://schemas.microsoft.com/office/drawing/2012/chart" uri="{CE6537A1-D6FC-4f65-9D91-7224C49458BB}"/>
                <c:ext xmlns:c16="http://schemas.microsoft.com/office/drawing/2014/chart" uri="{C3380CC4-5D6E-409C-BE32-E72D297353CC}">
                  <c16:uniqueId val="{00000A0C-2447-4186-A191-67B568E7B8BE}"/>
                </c:ext>
              </c:extLst>
            </c:dLbl>
            <c:dLbl>
              <c:idx val="2573"/>
              <c:delete val="1"/>
              <c:extLst>
                <c:ext xmlns:c15="http://schemas.microsoft.com/office/drawing/2012/chart" uri="{CE6537A1-D6FC-4f65-9D91-7224C49458BB}"/>
                <c:ext xmlns:c16="http://schemas.microsoft.com/office/drawing/2014/chart" uri="{C3380CC4-5D6E-409C-BE32-E72D297353CC}">
                  <c16:uniqueId val="{00000A0D-2447-4186-A191-67B568E7B8BE}"/>
                </c:ext>
              </c:extLst>
            </c:dLbl>
            <c:dLbl>
              <c:idx val="2574"/>
              <c:delete val="1"/>
              <c:extLst>
                <c:ext xmlns:c15="http://schemas.microsoft.com/office/drawing/2012/chart" uri="{CE6537A1-D6FC-4f65-9D91-7224C49458BB}"/>
                <c:ext xmlns:c16="http://schemas.microsoft.com/office/drawing/2014/chart" uri="{C3380CC4-5D6E-409C-BE32-E72D297353CC}">
                  <c16:uniqueId val="{00000A0E-2447-4186-A191-67B568E7B8BE}"/>
                </c:ext>
              </c:extLst>
            </c:dLbl>
            <c:dLbl>
              <c:idx val="2575"/>
              <c:delete val="1"/>
              <c:extLst>
                <c:ext xmlns:c15="http://schemas.microsoft.com/office/drawing/2012/chart" uri="{CE6537A1-D6FC-4f65-9D91-7224C49458BB}"/>
                <c:ext xmlns:c16="http://schemas.microsoft.com/office/drawing/2014/chart" uri="{C3380CC4-5D6E-409C-BE32-E72D297353CC}">
                  <c16:uniqueId val="{00000A0F-2447-4186-A191-67B568E7B8BE}"/>
                </c:ext>
              </c:extLst>
            </c:dLbl>
            <c:dLbl>
              <c:idx val="2576"/>
              <c:delete val="1"/>
              <c:extLst>
                <c:ext xmlns:c15="http://schemas.microsoft.com/office/drawing/2012/chart" uri="{CE6537A1-D6FC-4f65-9D91-7224C49458BB}"/>
                <c:ext xmlns:c16="http://schemas.microsoft.com/office/drawing/2014/chart" uri="{C3380CC4-5D6E-409C-BE32-E72D297353CC}">
                  <c16:uniqueId val="{00000A10-2447-4186-A191-67B568E7B8BE}"/>
                </c:ext>
              </c:extLst>
            </c:dLbl>
            <c:dLbl>
              <c:idx val="2577"/>
              <c:delete val="1"/>
              <c:extLst>
                <c:ext xmlns:c15="http://schemas.microsoft.com/office/drawing/2012/chart" uri="{CE6537A1-D6FC-4f65-9D91-7224C49458BB}"/>
                <c:ext xmlns:c16="http://schemas.microsoft.com/office/drawing/2014/chart" uri="{C3380CC4-5D6E-409C-BE32-E72D297353CC}">
                  <c16:uniqueId val="{00000A11-2447-4186-A191-67B568E7B8BE}"/>
                </c:ext>
              </c:extLst>
            </c:dLbl>
            <c:dLbl>
              <c:idx val="2578"/>
              <c:delete val="1"/>
              <c:extLst>
                <c:ext xmlns:c15="http://schemas.microsoft.com/office/drawing/2012/chart" uri="{CE6537A1-D6FC-4f65-9D91-7224C49458BB}"/>
                <c:ext xmlns:c16="http://schemas.microsoft.com/office/drawing/2014/chart" uri="{C3380CC4-5D6E-409C-BE32-E72D297353CC}">
                  <c16:uniqueId val="{00000A12-2447-4186-A191-67B568E7B8BE}"/>
                </c:ext>
              </c:extLst>
            </c:dLbl>
            <c:dLbl>
              <c:idx val="2579"/>
              <c:delete val="1"/>
              <c:extLst>
                <c:ext xmlns:c15="http://schemas.microsoft.com/office/drawing/2012/chart" uri="{CE6537A1-D6FC-4f65-9D91-7224C49458BB}"/>
                <c:ext xmlns:c16="http://schemas.microsoft.com/office/drawing/2014/chart" uri="{C3380CC4-5D6E-409C-BE32-E72D297353CC}">
                  <c16:uniqueId val="{00000A13-2447-4186-A191-67B568E7B8BE}"/>
                </c:ext>
              </c:extLst>
            </c:dLbl>
            <c:dLbl>
              <c:idx val="2580"/>
              <c:delete val="1"/>
              <c:extLst>
                <c:ext xmlns:c15="http://schemas.microsoft.com/office/drawing/2012/chart" uri="{CE6537A1-D6FC-4f65-9D91-7224C49458BB}"/>
                <c:ext xmlns:c16="http://schemas.microsoft.com/office/drawing/2014/chart" uri="{C3380CC4-5D6E-409C-BE32-E72D297353CC}">
                  <c16:uniqueId val="{00000A14-2447-4186-A191-67B568E7B8BE}"/>
                </c:ext>
              </c:extLst>
            </c:dLbl>
            <c:dLbl>
              <c:idx val="2581"/>
              <c:delete val="1"/>
              <c:extLst>
                <c:ext xmlns:c15="http://schemas.microsoft.com/office/drawing/2012/chart" uri="{CE6537A1-D6FC-4f65-9D91-7224C49458BB}"/>
                <c:ext xmlns:c16="http://schemas.microsoft.com/office/drawing/2014/chart" uri="{C3380CC4-5D6E-409C-BE32-E72D297353CC}">
                  <c16:uniqueId val="{00000A15-2447-4186-A191-67B568E7B8BE}"/>
                </c:ext>
              </c:extLst>
            </c:dLbl>
            <c:dLbl>
              <c:idx val="2582"/>
              <c:delete val="1"/>
              <c:extLst>
                <c:ext xmlns:c15="http://schemas.microsoft.com/office/drawing/2012/chart" uri="{CE6537A1-D6FC-4f65-9D91-7224C49458BB}"/>
                <c:ext xmlns:c16="http://schemas.microsoft.com/office/drawing/2014/chart" uri="{C3380CC4-5D6E-409C-BE32-E72D297353CC}">
                  <c16:uniqueId val="{00000A16-2447-4186-A191-67B568E7B8BE}"/>
                </c:ext>
              </c:extLst>
            </c:dLbl>
            <c:dLbl>
              <c:idx val="2583"/>
              <c:delete val="1"/>
              <c:extLst>
                <c:ext xmlns:c15="http://schemas.microsoft.com/office/drawing/2012/chart" uri="{CE6537A1-D6FC-4f65-9D91-7224C49458BB}"/>
                <c:ext xmlns:c16="http://schemas.microsoft.com/office/drawing/2014/chart" uri="{C3380CC4-5D6E-409C-BE32-E72D297353CC}">
                  <c16:uniqueId val="{00000A17-2447-4186-A191-67B568E7B8BE}"/>
                </c:ext>
              </c:extLst>
            </c:dLbl>
            <c:dLbl>
              <c:idx val="2584"/>
              <c:delete val="1"/>
              <c:extLst>
                <c:ext xmlns:c15="http://schemas.microsoft.com/office/drawing/2012/chart" uri="{CE6537A1-D6FC-4f65-9D91-7224C49458BB}"/>
                <c:ext xmlns:c16="http://schemas.microsoft.com/office/drawing/2014/chart" uri="{C3380CC4-5D6E-409C-BE32-E72D297353CC}">
                  <c16:uniqueId val="{00000A18-2447-4186-A191-67B568E7B8BE}"/>
                </c:ext>
              </c:extLst>
            </c:dLbl>
            <c:dLbl>
              <c:idx val="2585"/>
              <c:delete val="1"/>
              <c:extLst>
                <c:ext xmlns:c15="http://schemas.microsoft.com/office/drawing/2012/chart" uri="{CE6537A1-D6FC-4f65-9D91-7224C49458BB}"/>
                <c:ext xmlns:c16="http://schemas.microsoft.com/office/drawing/2014/chart" uri="{C3380CC4-5D6E-409C-BE32-E72D297353CC}">
                  <c16:uniqueId val="{00000A19-2447-4186-A191-67B568E7B8BE}"/>
                </c:ext>
              </c:extLst>
            </c:dLbl>
            <c:dLbl>
              <c:idx val="2586"/>
              <c:delete val="1"/>
              <c:extLst>
                <c:ext xmlns:c15="http://schemas.microsoft.com/office/drawing/2012/chart" uri="{CE6537A1-D6FC-4f65-9D91-7224C49458BB}"/>
                <c:ext xmlns:c16="http://schemas.microsoft.com/office/drawing/2014/chart" uri="{C3380CC4-5D6E-409C-BE32-E72D297353CC}">
                  <c16:uniqueId val="{00000A1A-2447-4186-A191-67B568E7B8BE}"/>
                </c:ext>
              </c:extLst>
            </c:dLbl>
            <c:dLbl>
              <c:idx val="2587"/>
              <c:delete val="1"/>
              <c:extLst>
                <c:ext xmlns:c15="http://schemas.microsoft.com/office/drawing/2012/chart" uri="{CE6537A1-D6FC-4f65-9D91-7224C49458BB}"/>
                <c:ext xmlns:c16="http://schemas.microsoft.com/office/drawing/2014/chart" uri="{C3380CC4-5D6E-409C-BE32-E72D297353CC}">
                  <c16:uniqueId val="{00000A1B-2447-4186-A191-67B568E7B8BE}"/>
                </c:ext>
              </c:extLst>
            </c:dLbl>
            <c:dLbl>
              <c:idx val="2588"/>
              <c:delete val="1"/>
              <c:extLst>
                <c:ext xmlns:c15="http://schemas.microsoft.com/office/drawing/2012/chart" uri="{CE6537A1-D6FC-4f65-9D91-7224C49458BB}"/>
                <c:ext xmlns:c16="http://schemas.microsoft.com/office/drawing/2014/chart" uri="{C3380CC4-5D6E-409C-BE32-E72D297353CC}">
                  <c16:uniqueId val="{00000A1C-2447-4186-A191-67B568E7B8BE}"/>
                </c:ext>
              </c:extLst>
            </c:dLbl>
            <c:dLbl>
              <c:idx val="2589"/>
              <c:delete val="1"/>
              <c:extLst>
                <c:ext xmlns:c15="http://schemas.microsoft.com/office/drawing/2012/chart" uri="{CE6537A1-D6FC-4f65-9D91-7224C49458BB}"/>
                <c:ext xmlns:c16="http://schemas.microsoft.com/office/drawing/2014/chart" uri="{C3380CC4-5D6E-409C-BE32-E72D297353CC}">
                  <c16:uniqueId val="{00000A1D-2447-4186-A191-67B568E7B8BE}"/>
                </c:ext>
              </c:extLst>
            </c:dLbl>
            <c:dLbl>
              <c:idx val="2590"/>
              <c:delete val="1"/>
              <c:extLst>
                <c:ext xmlns:c15="http://schemas.microsoft.com/office/drawing/2012/chart" uri="{CE6537A1-D6FC-4f65-9D91-7224C49458BB}"/>
                <c:ext xmlns:c16="http://schemas.microsoft.com/office/drawing/2014/chart" uri="{C3380CC4-5D6E-409C-BE32-E72D297353CC}">
                  <c16:uniqueId val="{00000A1E-2447-4186-A191-67B568E7B8BE}"/>
                </c:ext>
              </c:extLst>
            </c:dLbl>
            <c:dLbl>
              <c:idx val="2591"/>
              <c:delete val="1"/>
              <c:extLst>
                <c:ext xmlns:c15="http://schemas.microsoft.com/office/drawing/2012/chart" uri="{CE6537A1-D6FC-4f65-9D91-7224C49458BB}"/>
                <c:ext xmlns:c16="http://schemas.microsoft.com/office/drawing/2014/chart" uri="{C3380CC4-5D6E-409C-BE32-E72D297353CC}">
                  <c16:uniqueId val="{00000A1F-2447-4186-A191-67B568E7B8BE}"/>
                </c:ext>
              </c:extLst>
            </c:dLbl>
            <c:dLbl>
              <c:idx val="2592"/>
              <c:delete val="1"/>
              <c:extLst>
                <c:ext xmlns:c15="http://schemas.microsoft.com/office/drawing/2012/chart" uri="{CE6537A1-D6FC-4f65-9D91-7224C49458BB}"/>
                <c:ext xmlns:c16="http://schemas.microsoft.com/office/drawing/2014/chart" uri="{C3380CC4-5D6E-409C-BE32-E72D297353CC}">
                  <c16:uniqueId val="{00000A20-2447-4186-A191-67B568E7B8BE}"/>
                </c:ext>
              </c:extLst>
            </c:dLbl>
            <c:dLbl>
              <c:idx val="2593"/>
              <c:delete val="1"/>
              <c:extLst>
                <c:ext xmlns:c15="http://schemas.microsoft.com/office/drawing/2012/chart" uri="{CE6537A1-D6FC-4f65-9D91-7224C49458BB}"/>
                <c:ext xmlns:c16="http://schemas.microsoft.com/office/drawing/2014/chart" uri="{C3380CC4-5D6E-409C-BE32-E72D297353CC}">
                  <c16:uniqueId val="{00000A21-2447-4186-A191-67B568E7B8BE}"/>
                </c:ext>
              </c:extLst>
            </c:dLbl>
            <c:dLbl>
              <c:idx val="2594"/>
              <c:delete val="1"/>
              <c:extLst>
                <c:ext xmlns:c15="http://schemas.microsoft.com/office/drawing/2012/chart" uri="{CE6537A1-D6FC-4f65-9D91-7224C49458BB}"/>
                <c:ext xmlns:c16="http://schemas.microsoft.com/office/drawing/2014/chart" uri="{C3380CC4-5D6E-409C-BE32-E72D297353CC}">
                  <c16:uniqueId val="{00000A22-2447-4186-A191-67B568E7B8BE}"/>
                </c:ext>
              </c:extLst>
            </c:dLbl>
            <c:dLbl>
              <c:idx val="2595"/>
              <c:delete val="1"/>
              <c:extLst>
                <c:ext xmlns:c15="http://schemas.microsoft.com/office/drawing/2012/chart" uri="{CE6537A1-D6FC-4f65-9D91-7224C49458BB}"/>
                <c:ext xmlns:c16="http://schemas.microsoft.com/office/drawing/2014/chart" uri="{C3380CC4-5D6E-409C-BE32-E72D297353CC}">
                  <c16:uniqueId val="{00000A23-2447-4186-A191-67B568E7B8BE}"/>
                </c:ext>
              </c:extLst>
            </c:dLbl>
            <c:dLbl>
              <c:idx val="2596"/>
              <c:delete val="1"/>
              <c:extLst>
                <c:ext xmlns:c15="http://schemas.microsoft.com/office/drawing/2012/chart" uri="{CE6537A1-D6FC-4f65-9D91-7224C49458BB}"/>
                <c:ext xmlns:c16="http://schemas.microsoft.com/office/drawing/2014/chart" uri="{C3380CC4-5D6E-409C-BE32-E72D297353CC}">
                  <c16:uniqueId val="{00000A24-2447-4186-A191-67B568E7B8BE}"/>
                </c:ext>
              </c:extLst>
            </c:dLbl>
            <c:dLbl>
              <c:idx val="2597"/>
              <c:delete val="1"/>
              <c:extLst>
                <c:ext xmlns:c15="http://schemas.microsoft.com/office/drawing/2012/chart" uri="{CE6537A1-D6FC-4f65-9D91-7224C49458BB}"/>
                <c:ext xmlns:c16="http://schemas.microsoft.com/office/drawing/2014/chart" uri="{C3380CC4-5D6E-409C-BE32-E72D297353CC}">
                  <c16:uniqueId val="{00000A25-2447-4186-A191-67B568E7B8BE}"/>
                </c:ext>
              </c:extLst>
            </c:dLbl>
            <c:dLbl>
              <c:idx val="2598"/>
              <c:delete val="1"/>
              <c:extLst>
                <c:ext xmlns:c15="http://schemas.microsoft.com/office/drawing/2012/chart" uri="{CE6537A1-D6FC-4f65-9D91-7224C49458BB}"/>
                <c:ext xmlns:c16="http://schemas.microsoft.com/office/drawing/2014/chart" uri="{C3380CC4-5D6E-409C-BE32-E72D297353CC}">
                  <c16:uniqueId val="{00000A26-2447-4186-A191-67B568E7B8BE}"/>
                </c:ext>
              </c:extLst>
            </c:dLbl>
            <c:dLbl>
              <c:idx val="2599"/>
              <c:delete val="1"/>
              <c:extLst>
                <c:ext xmlns:c15="http://schemas.microsoft.com/office/drawing/2012/chart" uri="{CE6537A1-D6FC-4f65-9D91-7224C49458BB}"/>
                <c:ext xmlns:c16="http://schemas.microsoft.com/office/drawing/2014/chart" uri="{C3380CC4-5D6E-409C-BE32-E72D297353CC}">
                  <c16:uniqueId val="{00000A27-2447-4186-A191-67B568E7B8BE}"/>
                </c:ext>
              </c:extLst>
            </c:dLbl>
            <c:dLbl>
              <c:idx val="2600"/>
              <c:delete val="1"/>
              <c:extLst>
                <c:ext xmlns:c15="http://schemas.microsoft.com/office/drawing/2012/chart" uri="{CE6537A1-D6FC-4f65-9D91-7224C49458BB}"/>
                <c:ext xmlns:c16="http://schemas.microsoft.com/office/drawing/2014/chart" uri="{C3380CC4-5D6E-409C-BE32-E72D297353CC}">
                  <c16:uniqueId val="{00000A28-2447-4186-A191-67B568E7B8BE}"/>
                </c:ext>
              </c:extLst>
            </c:dLbl>
            <c:dLbl>
              <c:idx val="2601"/>
              <c:delete val="1"/>
              <c:extLst>
                <c:ext xmlns:c15="http://schemas.microsoft.com/office/drawing/2012/chart" uri="{CE6537A1-D6FC-4f65-9D91-7224C49458BB}"/>
                <c:ext xmlns:c16="http://schemas.microsoft.com/office/drawing/2014/chart" uri="{C3380CC4-5D6E-409C-BE32-E72D297353CC}">
                  <c16:uniqueId val="{00000A29-2447-4186-A191-67B568E7B8BE}"/>
                </c:ext>
              </c:extLst>
            </c:dLbl>
            <c:dLbl>
              <c:idx val="2602"/>
              <c:delete val="1"/>
              <c:extLst>
                <c:ext xmlns:c15="http://schemas.microsoft.com/office/drawing/2012/chart" uri="{CE6537A1-D6FC-4f65-9D91-7224C49458BB}"/>
                <c:ext xmlns:c16="http://schemas.microsoft.com/office/drawing/2014/chart" uri="{C3380CC4-5D6E-409C-BE32-E72D297353CC}">
                  <c16:uniqueId val="{00000A2A-2447-4186-A191-67B568E7B8BE}"/>
                </c:ext>
              </c:extLst>
            </c:dLbl>
            <c:dLbl>
              <c:idx val="2603"/>
              <c:delete val="1"/>
              <c:extLst>
                <c:ext xmlns:c15="http://schemas.microsoft.com/office/drawing/2012/chart" uri="{CE6537A1-D6FC-4f65-9D91-7224C49458BB}"/>
                <c:ext xmlns:c16="http://schemas.microsoft.com/office/drawing/2014/chart" uri="{C3380CC4-5D6E-409C-BE32-E72D297353CC}">
                  <c16:uniqueId val="{00000A2B-2447-4186-A191-67B568E7B8BE}"/>
                </c:ext>
              </c:extLst>
            </c:dLbl>
            <c:dLbl>
              <c:idx val="2604"/>
              <c:delete val="1"/>
              <c:extLst>
                <c:ext xmlns:c15="http://schemas.microsoft.com/office/drawing/2012/chart" uri="{CE6537A1-D6FC-4f65-9D91-7224C49458BB}"/>
                <c:ext xmlns:c16="http://schemas.microsoft.com/office/drawing/2014/chart" uri="{C3380CC4-5D6E-409C-BE32-E72D297353CC}">
                  <c16:uniqueId val="{00000A2C-2447-4186-A191-67B568E7B8BE}"/>
                </c:ext>
              </c:extLst>
            </c:dLbl>
            <c:dLbl>
              <c:idx val="2605"/>
              <c:delete val="1"/>
              <c:extLst>
                <c:ext xmlns:c15="http://schemas.microsoft.com/office/drawing/2012/chart" uri="{CE6537A1-D6FC-4f65-9D91-7224C49458BB}"/>
                <c:ext xmlns:c16="http://schemas.microsoft.com/office/drawing/2014/chart" uri="{C3380CC4-5D6E-409C-BE32-E72D297353CC}">
                  <c16:uniqueId val="{00000A2D-2447-4186-A191-67B568E7B8BE}"/>
                </c:ext>
              </c:extLst>
            </c:dLbl>
            <c:dLbl>
              <c:idx val="2606"/>
              <c:delete val="1"/>
              <c:extLst>
                <c:ext xmlns:c15="http://schemas.microsoft.com/office/drawing/2012/chart" uri="{CE6537A1-D6FC-4f65-9D91-7224C49458BB}"/>
                <c:ext xmlns:c16="http://schemas.microsoft.com/office/drawing/2014/chart" uri="{C3380CC4-5D6E-409C-BE32-E72D297353CC}">
                  <c16:uniqueId val="{00000A2E-2447-4186-A191-67B568E7B8BE}"/>
                </c:ext>
              </c:extLst>
            </c:dLbl>
            <c:dLbl>
              <c:idx val="2607"/>
              <c:delete val="1"/>
              <c:extLst>
                <c:ext xmlns:c15="http://schemas.microsoft.com/office/drawing/2012/chart" uri="{CE6537A1-D6FC-4f65-9D91-7224C49458BB}"/>
                <c:ext xmlns:c16="http://schemas.microsoft.com/office/drawing/2014/chart" uri="{C3380CC4-5D6E-409C-BE32-E72D297353CC}">
                  <c16:uniqueId val="{00000A2F-2447-4186-A191-67B568E7B8BE}"/>
                </c:ext>
              </c:extLst>
            </c:dLbl>
            <c:dLbl>
              <c:idx val="2608"/>
              <c:delete val="1"/>
              <c:extLst>
                <c:ext xmlns:c15="http://schemas.microsoft.com/office/drawing/2012/chart" uri="{CE6537A1-D6FC-4f65-9D91-7224C49458BB}"/>
                <c:ext xmlns:c16="http://schemas.microsoft.com/office/drawing/2014/chart" uri="{C3380CC4-5D6E-409C-BE32-E72D297353CC}">
                  <c16:uniqueId val="{00000A30-2447-4186-A191-67B568E7B8BE}"/>
                </c:ext>
              </c:extLst>
            </c:dLbl>
            <c:dLbl>
              <c:idx val="2609"/>
              <c:delete val="1"/>
              <c:extLst>
                <c:ext xmlns:c15="http://schemas.microsoft.com/office/drawing/2012/chart" uri="{CE6537A1-D6FC-4f65-9D91-7224C49458BB}"/>
                <c:ext xmlns:c16="http://schemas.microsoft.com/office/drawing/2014/chart" uri="{C3380CC4-5D6E-409C-BE32-E72D297353CC}">
                  <c16:uniqueId val="{00000A31-2447-4186-A191-67B568E7B8BE}"/>
                </c:ext>
              </c:extLst>
            </c:dLbl>
            <c:dLbl>
              <c:idx val="2610"/>
              <c:delete val="1"/>
              <c:extLst>
                <c:ext xmlns:c15="http://schemas.microsoft.com/office/drawing/2012/chart" uri="{CE6537A1-D6FC-4f65-9D91-7224C49458BB}"/>
                <c:ext xmlns:c16="http://schemas.microsoft.com/office/drawing/2014/chart" uri="{C3380CC4-5D6E-409C-BE32-E72D297353CC}">
                  <c16:uniqueId val="{00000A32-2447-4186-A191-67B568E7B8BE}"/>
                </c:ext>
              </c:extLst>
            </c:dLbl>
            <c:dLbl>
              <c:idx val="2611"/>
              <c:delete val="1"/>
              <c:extLst>
                <c:ext xmlns:c15="http://schemas.microsoft.com/office/drawing/2012/chart" uri="{CE6537A1-D6FC-4f65-9D91-7224C49458BB}"/>
                <c:ext xmlns:c16="http://schemas.microsoft.com/office/drawing/2014/chart" uri="{C3380CC4-5D6E-409C-BE32-E72D297353CC}">
                  <c16:uniqueId val="{00000A33-2447-4186-A191-67B568E7B8BE}"/>
                </c:ext>
              </c:extLst>
            </c:dLbl>
            <c:dLbl>
              <c:idx val="2612"/>
              <c:delete val="1"/>
              <c:extLst>
                <c:ext xmlns:c15="http://schemas.microsoft.com/office/drawing/2012/chart" uri="{CE6537A1-D6FC-4f65-9D91-7224C49458BB}"/>
                <c:ext xmlns:c16="http://schemas.microsoft.com/office/drawing/2014/chart" uri="{C3380CC4-5D6E-409C-BE32-E72D297353CC}">
                  <c16:uniqueId val="{00000A34-2447-4186-A191-67B568E7B8BE}"/>
                </c:ext>
              </c:extLst>
            </c:dLbl>
            <c:dLbl>
              <c:idx val="2613"/>
              <c:delete val="1"/>
              <c:extLst>
                <c:ext xmlns:c15="http://schemas.microsoft.com/office/drawing/2012/chart" uri="{CE6537A1-D6FC-4f65-9D91-7224C49458BB}"/>
                <c:ext xmlns:c16="http://schemas.microsoft.com/office/drawing/2014/chart" uri="{C3380CC4-5D6E-409C-BE32-E72D297353CC}">
                  <c16:uniqueId val="{00000A35-2447-4186-A191-67B568E7B8BE}"/>
                </c:ext>
              </c:extLst>
            </c:dLbl>
            <c:dLbl>
              <c:idx val="2614"/>
              <c:delete val="1"/>
              <c:extLst>
                <c:ext xmlns:c15="http://schemas.microsoft.com/office/drawing/2012/chart" uri="{CE6537A1-D6FC-4f65-9D91-7224C49458BB}"/>
                <c:ext xmlns:c16="http://schemas.microsoft.com/office/drawing/2014/chart" uri="{C3380CC4-5D6E-409C-BE32-E72D297353CC}">
                  <c16:uniqueId val="{00000A36-2447-4186-A191-67B568E7B8BE}"/>
                </c:ext>
              </c:extLst>
            </c:dLbl>
            <c:dLbl>
              <c:idx val="2615"/>
              <c:delete val="1"/>
              <c:extLst>
                <c:ext xmlns:c15="http://schemas.microsoft.com/office/drawing/2012/chart" uri="{CE6537A1-D6FC-4f65-9D91-7224C49458BB}"/>
                <c:ext xmlns:c16="http://schemas.microsoft.com/office/drawing/2014/chart" uri="{C3380CC4-5D6E-409C-BE32-E72D297353CC}">
                  <c16:uniqueId val="{00000A37-2447-4186-A191-67B568E7B8BE}"/>
                </c:ext>
              </c:extLst>
            </c:dLbl>
            <c:dLbl>
              <c:idx val="2616"/>
              <c:delete val="1"/>
              <c:extLst>
                <c:ext xmlns:c15="http://schemas.microsoft.com/office/drawing/2012/chart" uri="{CE6537A1-D6FC-4f65-9D91-7224C49458BB}"/>
                <c:ext xmlns:c16="http://schemas.microsoft.com/office/drawing/2014/chart" uri="{C3380CC4-5D6E-409C-BE32-E72D297353CC}">
                  <c16:uniqueId val="{00000A38-2447-4186-A191-67B568E7B8BE}"/>
                </c:ext>
              </c:extLst>
            </c:dLbl>
            <c:dLbl>
              <c:idx val="2617"/>
              <c:delete val="1"/>
              <c:extLst>
                <c:ext xmlns:c15="http://schemas.microsoft.com/office/drawing/2012/chart" uri="{CE6537A1-D6FC-4f65-9D91-7224C49458BB}"/>
                <c:ext xmlns:c16="http://schemas.microsoft.com/office/drawing/2014/chart" uri="{C3380CC4-5D6E-409C-BE32-E72D297353CC}">
                  <c16:uniqueId val="{00000A39-2447-4186-A191-67B568E7B8BE}"/>
                </c:ext>
              </c:extLst>
            </c:dLbl>
            <c:dLbl>
              <c:idx val="2618"/>
              <c:delete val="1"/>
              <c:extLst>
                <c:ext xmlns:c15="http://schemas.microsoft.com/office/drawing/2012/chart" uri="{CE6537A1-D6FC-4f65-9D91-7224C49458BB}"/>
                <c:ext xmlns:c16="http://schemas.microsoft.com/office/drawing/2014/chart" uri="{C3380CC4-5D6E-409C-BE32-E72D297353CC}">
                  <c16:uniqueId val="{00000A3A-2447-4186-A191-67B568E7B8BE}"/>
                </c:ext>
              </c:extLst>
            </c:dLbl>
            <c:dLbl>
              <c:idx val="2619"/>
              <c:delete val="1"/>
              <c:extLst>
                <c:ext xmlns:c15="http://schemas.microsoft.com/office/drawing/2012/chart" uri="{CE6537A1-D6FC-4f65-9D91-7224C49458BB}"/>
                <c:ext xmlns:c16="http://schemas.microsoft.com/office/drawing/2014/chart" uri="{C3380CC4-5D6E-409C-BE32-E72D297353CC}">
                  <c16:uniqueId val="{00000A3B-2447-4186-A191-67B568E7B8BE}"/>
                </c:ext>
              </c:extLst>
            </c:dLbl>
            <c:dLbl>
              <c:idx val="2620"/>
              <c:delete val="1"/>
              <c:extLst>
                <c:ext xmlns:c15="http://schemas.microsoft.com/office/drawing/2012/chart" uri="{CE6537A1-D6FC-4f65-9D91-7224C49458BB}"/>
                <c:ext xmlns:c16="http://schemas.microsoft.com/office/drawing/2014/chart" uri="{C3380CC4-5D6E-409C-BE32-E72D297353CC}">
                  <c16:uniqueId val="{00000A3C-2447-4186-A191-67B568E7B8BE}"/>
                </c:ext>
              </c:extLst>
            </c:dLbl>
            <c:dLbl>
              <c:idx val="2621"/>
              <c:delete val="1"/>
              <c:extLst>
                <c:ext xmlns:c15="http://schemas.microsoft.com/office/drawing/2012/chart" uri="{CE6537A1-D6FC-4f65-9D91-7224C49458BB}"/>
                <c:ext xmlns:c16="http://schemas.microsoft.com/office/drawing/2014/chart" uri="{C3380CC4-5D6E-409C-BE32-E72D297353CC}">
                  <c16:uniqueId val="{00000A3D-2447-4186-A191-67B568E7B8BE}"/>
                </c:ext>
              </c:extLst>
            </c:dLbl>
            <c:dLbl>
              <c:idx val="2622"/>
              <c:delete val="1"/>
              <c:extLst>
                <c:ext xmlns:c15="http://schemas.microsoft.com/office/drawing/2012/chart" uri="{CE6537A1-D6FC-4f65-9D91-7224C49458BB}"/>
                <c:ext xmlns:c16="http://schemas.microsoft.com/office/drawing/2014/chart" uri="{C3380CC4-5D6E-409C-BE32-E72D297353CC}">
                  <c16:uniqueId val="{00000A3E-2447-4186-A191-67B568E7B8BE}"/>
                </c:ext>
              </c:extLst>
            </c:dLbl>
            <c:dLbl>
              <c:idx val="2623"/>
              <c:delete val="1"/>
              <c:extLst>
                <c:ext xmlns:c15="http://schemas.microsoft.com/office/drawing/2012/chart" uri="{CE6537A1-D6FC-4f65-9D91-7224C49458BB}"/>
                <c:ext xmlns:c16="http://schemas.microsoft.com/office/drawing/2014/chart" uri="{C3380CC4-5D6E-409C-BE32-E72D297353CC}">
                  <c16:uniqueId val="{00000A3F-2447-4186-A191-67B568E7B8BE}"/>
                </c:ext>
              </c:extLst>
            </c:dLbl>
            <c:dLbl>
              <c:idx val="2624"/>
              <c:delete val="1"/>
              <c:extLst>
                <c:ext xmlns:c15="http://schemas.microsoft.com/office/drawing/2012/chart" uri="{CE6537A1-D6FC-4f65-9D91-7224C49458BB}"/>
                <c:ext xmlns:c16="http://schemas.microsoft.com/office/drawing/2014/chart" uri="{C3380CC4-5D6E-409C-BE32-E72D297353CC}">
                  <c16:uniqueId val="{00000A40-2447-4186-A191-67B568E7B8BE}"/>
                </c:ext>
              </c:extLst>
            </c:dLbl>
            <c:dLbl>
              <c:idx val="2625"/>
              <c:delete val="1"/>
              <c:extLst>
                <c:ext xmlns:c15="http://schemas.microsoft.com/office/drawing/2012/chart" uri="{CE6537A1-D6FC-4f65-9D91-7224C49458BB}"/>
                <c:ext xmlns:c16="http://schemas.microsoft.com/office/drawing/2014/chart" uri="{C3380CC4-5D6E-409C-BE32-E72D297353CC}">
                  <c16:uniqueId val="{00000A41-2447-4186-A191-67B568E7B8BE}"/>
                </c:ext>
              </c:extLst>
            </c:dLbl>
            <c:dLbl>
              <c:idx val="2626"/>
              <c:delete val="1"/>
              <c:extLst>
                <c:ext xmlns:c15="http://schemas.microsoft.com/office/drawing/2012/chart" uri="{CE6537A1-D6FC-4f65-9D91-7224C49458BB}"/>
                <c:ext xmlns:c16="http://schemas.microsoft.com/office/drawing/2014/chart" uri="{C3380CC4-5D6E-409C-BE32-E72D297353CC}">
                  <c16:uniqueId val="{00000A42-2447-4186-A191-67B568E7B8BE}"/>
                </c:ext>
              </c:extLst>
            </c:dLbl>
            <c:dLbl>
              <c:idx val="2627"/>
              <c:delete val="1"/>
              <c:extLst>
                <c:ext xmlns:c15="http://schemas.microsoft.com/office/drawing/2012/chart" uri="{CE6537A1-D6FC-4f65-9D91-7224C49458BB}"/>
                <c:ext xmlns:c16="http://schemas.microsoft.com/office/drawing/2014/chart" uri="{C3380CC4-5D6E-409C-BE32-E72D297353CC}">
                  <c16:uniqueId val="{00000A43-2447-4186-A191-67B568E7B8BE}"/>
                </c:ext>
              </c:extLst>
            </c:dLbl>
            <c:dLbl>
              <c:idx val="2628"/>
              <c:delete val="1"/>
              <c:extLst>
                <c:ext xmlns:c15="http://schemas.microsoft.com/office/drawing/2012/chart" uri="{CE6537A1-D6FC-4f65-9D91-7224C49458BB}"/>
                <c:ext xmlns:c16="http://schemas.microsoft.com/office/drawing/2014/chart" uri="{C3380CC4-5D6E-409C-BE32-E72D297353CC}">
                  <c16:uniqueId val="{00000A44-2447-4186-A191-67B568E7B8BE}"/>
                </c:ext>
              </c:extLst>
            </c:dLbl>
            <c:dLbl>
              <c:idx val="2629"/>
              <c:delete val="1"/>
              <c:extLst>
                <c:ext xmlns:c15="http://schemas.microsoft.com/office/drawing/2012/chart" uri="{CE6537A1-D6FC-4f65-9D91-7224C49458BB}"/>
                <c:ext xmlns:c16="http://schemas.microsoft.com/office/drawing/2014/chart" uri="{C3380CC4-5D6E-409C-BE32-E72D297353CC}">
                  <c16:uniqueId val="{00000A45-2447-4186-A191-67B568E7B8BE}"/>
                </c:ext>
              </c:extLst>
            </c:dLbl>
            <c:dLbl>
              <c:idx val="2630"/>
              <c:delete val="1"/>
              <c:extLst>
                <c:ext xmlns:c15="http://schemas.microsoft.com/office/drawing/2012/chart" uri="{CE6537A1-D6FC-4f65-9D91-7224C49458BB}"/>
                <c:ext xmlns:c16="http://schemas.microsoft.com/office/drawing/2014/chart" uri="{C3380CC4-5D6E-409C-BE32-E72D297353CC}">
                  <c16:uniqueId val="{00000A46-2447-4186-A191-67B568E7B8BE}"/>
                </c:ext>
              </c:extLst>
            </c:dLbl>
            <c:dLbl>
              <c:idx val="2631"/>
              <c:delete val="1"/>
              <c:extLst>
                <c:ext xmlns:c15="http://schemas.microsoft.com/office/drawing/2012/chart" uri="{CE6537A1-D6FC-4f65-9D91-7224C49458BB}"/>
                <c:ext xmlns:c16="http://schemas.microsoft.com/office/drawing/2014/chart" uri="{C3380CC4-5D6E-409C-BE32-E72D297353CC}">
                  <c16:uniqueId val="{00000A47-2447-4186-A191-67B568E7B8BE}"/>
                </c:ext>
              </c:extLst>
            </c:dLbl>
            <c:dLbl>
              <c:idx val="2632"/>
              <c:delete val="1"/>
              <c:extLst>
                <c:ext xmlns:c15="http://schemas.microsoft.com/office/drawing/2012/chart" uri="{CE6537A1-D6FC-4f65-9D91-7224C49458BB}"/>
                <c:ext xmlns:c16="http://schemas.microsoft.com/office/drawing/2014/chart" uri="{C3380CC4-5D6E-409C-BE32-E72D297353CC}">
                  <c16:uniqueId val="{00000A48-2447-4186-A191-67B568E7B8BE}"/>
                </c:ext>
              </c:extLst>
            </c:dLbl>
            <c:dLbl>
              <c:idx val="2633"/>
              <c:delete val="1"/>
              <c:extLst>
                <c:ext xmlns:c15="http://schemas.microsoft.com/office/drawing/2012/chart" uri="{CE6537A1-D6FC-4f65-9D91-7224C49458BB}"/>
                <c:ext xmlns:c16="http://schemas.microsoft.com/office/drawing/2014/chart" uri="{C3380CC4-5D6E-409C-BE32-E72D297353CC}">
                  <c16:uniqueId val="{00000A49-2447-4186-A191-67B568E7B8BE}"/>
                </c:ext>
              </c:extLst>
            </c:dLbl>
            <c:dLbl>
              <c:idx val="2634"/>
              <c:delete val="1"/>
              <c:extLst>
                <c:ext xmlns:c15="http://schemas.microsoft.com/office/drawing/2012/chart" uri="{CE6537A1-D6FC-4f65-9D91-7224C49458BB}"/>
                <c:ext xmlns:c16="http://schemas.microsoft.com/office/drawing/2014/chart" uri="{C3380CC4-5D6E-409C-BE32-E72D297353CC}">
                  <c16:uniqueId val="{00000A4A-2447-4186-A191-67B568E7B8BE}"/>
                </c:ext>
              </c:extLst>
            </c:dLbl>
            <c:dLbl>
              <c:idx val="2635"/>
              <c:delete val="1"/>
              <c:extLst>
                <c:ext xmlns:c15="http://schemas.microsoft.com/office/drawing/2012/chart" uri="{CE6537A1-D6FC-4f65-9D91-7224C49458BB}"/>
                <c:ext xmlns:c16="http://schemas.microsoft.com/office/drawing/2014/chart" uri="{C3380CC4-5D6E-409C-BE32-E72D297353CC}">
                  <c16:uniqueId val="{00000A4B-2447-4186-A191-67B568E7B8BE}"/>
                </c:ext>
              </c:extLst>
            </c:dLbl>
            <c:dLbl>
              <c:idx val="2636"/>
              <c:delete val="1"/>
              <c:extLst>
                <c:ext xmlns:c15="http://schemas.microsoft.com/office/drawing/2012/chart" uri="{CE6537A1-D6FC-4f65-9D91-7224C49458BB}"/>
                <c:ext xmlns:c16="http://schemas.microsoft.com/office/drawing/2014/chart" uri="{C3380CC4-5D6E-409C-BE32-E72D297353CC}">
                  <c16:uniqueId val="{00000A4C-2447-4186-A191-67B568E7B8BE}"/>
                </c:ext>
              </c:extLst>
            </c:dLbl>
            <c:dLbl>
              <c:idx val="2637"/>
              <c:delete val="1"/>
              <c:extLst>
                <c:ext xmlns:c15="http://schemas.microsoft.com/office/drawing/2012/chart" uri="{CE6537A1-D6FC-4f65-9D91-7224C49458BB}"/>
                <c:ext xmlns:c16="http://schemas.microsoft.com/office/drawing/2014/chart" uri="{C3380CC4-5D6E-409C-BE32-E72D297353CC}">
                  <c16:uniqueId val="{00000A4D-2447-4186-A191-67B568E7B8BE}"/>
                </c:ext>
              </c:extLst>
            </c:dLbl>
            <c:dLbl>
              <c:idx val="2638"/>
              <c:delete val="1"/>
              <c:extLst>
                <c:ext xmlns:c15="http://schemas.microsoft.com/office/drawing/2012/chart" uri="{CE6537A1-D6FC-4f65-9D91-7224C49458BB}"/>
                <c:ext xmlns:c16="http://schemas.microsoft.com/office/drawing/2014/chart" uri="{C3380CC4-5D6E-409C-BE32-E72D297353CC}">
                  <c16:uniqueId val="{00000A4E-2447-4186-A191-67B568E7B8BE}"/>
                </c:ext>
              </c:extLst>
            </c:dLbl>
            <c:dLbl>
              <c:idx val="2639"/>
              <c:delete val="1"/>
              <c:extLst>
                <c:ext xmlns:c15="http://schemas.microsoft.com/office/drawing/2012/chart" uri="{CE6537A1-D6FC-4f65-9D91-7224C49458BB}"/>
                <c:ext xmlns:c16="http://schemas.microsoft.com/office/drawing/2014/chart" uri="{C3380CC4-5D6E-409C-BE32-E72D297353CC}">
                  <c16:uniqueId val="{00000A4F-2447-4186-A191-67B568E7B8BE}"/>
                </c:ext>
              </c:extLst>
            </c:dLbl>
            <c:dLbl>
              <c:idx val="2640"/>
              <c:delete val="1"/>
              <c:extLst>
                <c:ext xmlns:c15="http://schemas.microsoft.com/office/drawing/2012/chart" uri="{CE6537A1-D6FC-4f65-9D91-7224C49458BB}"/>
                <c:ext xmlns:c16="http://schemas.microsoft.com/office/drawing/2014/chart" uri="{C3380CC4-5D6E-409C-BE32-E72D297353CC}">
                  <c16:uniqueId val="{00000A50-2447-4186-A191-67B568E7B8BE}"/>
                </c:ext>
              </c:extLst>
            </c:dLbl>
            <c:dLbl>
              <c:idx val="2641"/>
              <c:delete val="1"/>
              <c:extLst>
                <c:ext xmlns:c15="http://schemas.microsoft.com/office/drawing/2012/chart" uri="{CE6537A1-D6FC-4f65-9D91-7224C49458BB}"/>
                <c:ext xmlns:c16="http://schemas.microsoft.com/office/drawing/2014/chart" uri="{C3380CC4-5D6E-409C-BE32-E72D297353CC}">
                  <c16:uniqueId val="{00000A51-2447-4186-A191-67B568E7B8BE}"/>
                </c:ext>
              </c:extLst>
            </c:dLbl>
            <c:dLbl>
              <c:idx val="2642"/>
              <c:delete val="1"/>
              <c:extLst>
                <c:ext xmlns:c15="http://schemas.microsoft.com/office/drawing/2012/chart" uri="{CE6537A1-D6FC-4f65-9D91-7224C49458BB}"/>
                <c:ext xmlns:c16="http://schemas.microsoft.com/office/drawing/2014/chart" uri="{C3380CC4-5D6E-409C-BE32-E72D297353CC}">
                  <c16:uniqueId val="{00000A52-2447-4186-A191-67B568E7B8BE}"/>
                </c:ext>
              </c:extLst>
            </c:dLbl>
            <c:dLbl>
              <c:idx val="2643"/>
              <c:delete val="1"/>
              <c:extLst>
                <c:ext xmlns:c15="http://schemas.microsoft.com/office/drawing/2012/chart" uri="{CE6537A1-D6FC-4f65-9D91-7224C49458BB}"/>
                <c:ext xmlns:c16="http://schemas.microsoft.com/office/drawing/2014/chart" uri="{C3380CC4-5D6E-409C-BE32-E72D297353CC}">
                  <c16:uniqueId val="{00000A53-2447-4186-A191-67B568E7B8BE}"/>
                </c:ext>
              </c:extLst>
            </c:dLbl>
            <c:dLbl>
              <c:idx val="2644"/>
              <c:delete val="1"/>
              <c:extLst>
                <c:ext xmlns:c15="http://schemas.microsoft.com/office/drawing/2012/chart" uri="{CE6537A1-D6FC-4f65-9D91-7224C49458BB}"/>
                <c:ext xmlns:c16="http://schemas.microsoft.com/office/drawing/2014/chart" uri="{C3380CC4-5D6E-409C-BE32-E72D297353CC}">
                  <c16:uniqueId val="{00000A54-2447-4186-A191-67B568E7B8BE}"/>
                </c:ext>
              </c:extLst>
            </c:dLbl>
            <c:dLbl>
              <c:idx val="2645"/>
              <c:delete val="1"/>
              <c:extLst>
                <c:ext xmlns:c15="http://schemas.microsoft.com/office/drawing/2012/chart" uri="{CE6537A1-D6FC-4f65-9D91-7224C49458BB}"/>
                <c:ext xmlns:c16="http://schemas.microsoft.com/office/drawing/2014/chart" uri="{C3380CC4-5D6E-409C-BE32-E72D297353CC}">
                  <c16:uniqueId val="{00000A55-2447-4186-A191-67B568E7B8BE}"/>
                </c:ext>
              </c:extLst>
            </c:dLbl>
            <c:dLbl>
              <c:idx val="2646"/>
              <c:delete val="1"/>
              <c:extLst>
                <c:ext xmlns:c15="http://schemas.microsoft.com/office/drawing/2012/chart" uri="{CE6537A1-D6FC-4f65-9D91-7224C49458BB}"/>
                <c:ext xmlns:c16="http://schemas.microsoft.com/office/drawing/2014/chart" uri="{C3380CC4-5D6E-409C-BE32-E72D297353CC}">
                  <c16:uniqueId val="{00000A56-2447-4186-A191-67B568E7B8BE}"/>
                </c:ext>
              </c:extLst>
            </c:dLbl>
            <c:dLbl>
              <c:idx val="2647"/>
              <c:delete val="1"/>
              <c:extLst>
                <c:ext xmlns:c15="http://schemas.microsoft.com/office/drawing/2012/chart" uri="{CE6537A1-D6FC-4f65-9D91-7224C49458BB}"/>
                <c:ext xmlns:c16="http://schemas.microsoft.com/office/drawing/2014/chart" uri="{C3380CC4-5D6E-409C-BE32-E72D297353CC}">
                  <c16:uniqueId val="{00000A57-2447-4186-A191-67B568E7B8BE}"/>
                </c:ext>
              </c:extLst>
            </c:dLbl>
            <c:dLbl>
              <c:idx val="2648"/>
              <c:delete val="1"/>
              <c:extLst>
                <c:ext xmlns:c15="http://schemas.microsoft.com/office/drawing/2012/chart" uri="{CE6537A1-D6FC-4f65-9D91-7224C49458BB}"/>
                <c:ext xmlns:c16="http://schemas.microsoft.com/office/drawing/2014/chart" uri="{C3380CC4-5D6E-409C-BE32-E72D297353CC}">
                  <c16:uniqueId val="{00000A58-2447-4186-A191-67B568E7B8BE}"/>
                </c:ext>
              </c:extLst>
            </c:dLbl>
            <c:dLbl>
              <c:idx val="2649"/>
              <c:delete val="1"/>
              <c:extLst>
                <c:ext xmlns:c15="http://schemas.microsoft.com/office/drawing/2012/chart" uri="{CE6537A1-D6FC-4f65-9D91-7224C49458BB}"/>
                <c:ext xmlns:c16="http://schemas.microsoft.com/office/drawing/2014/chart" uri="{C3380CC4-5D6E-409C-BE32-E72D297353CC}">
                  <c16:uniqueId val="{00000A59-2447-4186-A191-67B568E7B8BE}"/>
                </c:ext>
              </c:extLst>
            </c:dLbl>
            <c:dLbl>
              <c:idx val="2650"/>
              <c:delete val="1"/>
              <c:extLst>
                <c:ext xmlns:c15="http://schemas.microsoft.com/office/drawing/2012/chart" uri="{CE6537A1-D6FC-4f65-9D91-7224C49458BB}"/>
                <c:ext xmlns:c16="http://schemas.microsoft.com/office/drawing/2014/chart" uri="{C3380CC4-5D6E-409C-BE32-E72D297353CC}">
                  <c16:uniqueId val="{00000A5A-2447-4186-A191-67B568E7B8BE}"/>
                </c:ext>
              </c:extLst>
            </c:dLbl>
            <c:dLbl>
              <c:idx val="2651"/>
              <c:delete val="1"/>
              <c:extLst>
                <c:ext xmlns:c15="http://schemas.microsoft.com/office/drawing/2012/chart" uri="{CE6537A1-D6FC-4f65-9D91-7224C49458BB}"/>
                <c:ext xmlns:c16="http://schemas.microsoft.com/office/drawing/2014/chart" uri="{C3380CC4-5D6E-409C-BE32-E72D297353CC}">
                  <c16:uniqueId val="{00000A5B-2447-4186-A191-67B568E7B8BE}"/>
                </c:ext>
              </c:extLst>
            </c:dLbl>
            <c:dLbl>
              <c:idx val="2652"/>
              <c:delete val="1"/>
              <c:extLst>
                <c:ext xmlns:c15="http://schemas.microsoft.com/office/drawing/2012/chart" uri="{CE6537A1-D6FC-4f65-9D91-7224C49458BB}"/>
                <c:ext xmlns:c16="http://schemas.microsoft.com/office/drawing/2014/chart" uri="{C3380CC4-5D6E-409C-BE32-E72D297353CC}">
                  <c16:uniqueId val="{00000A5C-2447-4186-A191-67B568E7B8BE}"/>
                </c:ext>
              </c:extLst>
            </c:dLbl>
            <c:dLbl>
              <c:idx val="2653"/>
              <c:delete val="1"/>
              <c:extLst>
                <c:ext xmlns:c15="http://schemas.microsoft.com/office/drawing/2012/chart" uri="{CE6537A1-D6FC-4f65-9D91-7224C49458BB}"/>
                <c:ext xmlns:c16="http://schemas.microsoft.com/office/drawing/2014/chart" uri="{C3380CC4-5D6E-409C-BE32-E72D297353CC}">
                  <c16:uniqueId val="{00000A5D-2447-4186-A191-67B568E7B8BE}"/>
                </c:ext>
              </c:extLst>
            </c:dLbl>
            <c:dLbl>
              <c:idx val="2654"/>
              <c:delete val="1"/>
              <c:extLst>
                <c:ext xmlns:c15="http://schemas.microsoft.com/office/drawing/2012/chart" uri="{CE6537A1-D6FC-4f65-9D91-7224C49458BB}"/>
                <c:ext xmlns:c16="http://schemas.microsoft.com/office/drawing/2014/chart" uri="{C3380CC4-5D6E-409C-BE32-E72D297353CC}">
                  <c16:uniqueId val="{00000A5E-2447-4186-A191-67B568E7B8BE}"/>
                </c:ext>
              </c:extLst>
            </c:dLbl>
            <c:dLbl>
              <c:idx val="2655"/>
              <c:delete val="1"/>
              <c:extLst>
                <c:ext xmlns:c15="http://schemas.microsoft.com/office/drawing/2012/chart" uri="{CE6537A1-D6FC-4f65-9D91-7224C49458BB}"/>
                <c:ext xmlns:c16="http://schemas.microsoft.com/office/drawing/2014/chart" uri="{C3380CC4-5D6E-409C-BE32-E72D297353CC}">
                  <c16:uniqueId val="{00000A5F-2447-4186-A191-67B568E7B8BE}"/>
                </c:ext>
              </c:extLst>
            </c:dLbl>
            <c:dLbl>
              <c:idx val="2656"/>
              <c:delete val="1"/>
              <c:extLst>
                <c:ext xmlns:c15="http://schemas.microsoft.com/office/drawing/2012/chart" uri="{CE6537A1-D6FC-4f65-9D91-7224C49458BB}"/>
                <c:ext xmlns:c16="http://schemas.microsoft.com/office/drawing/2014/chart" uri="{C3380CC4-5D6E-409C-BE32-E72D297353CC}">
                  <c16:uniqueId val="{00000A60-2447-4186-A191-67B568E7B8BE}"/>
                </c:ext>
              </c:extLst>
            </c:dLbl>
            <c:dLbl>
              <c:idx val="2657"/>
              <c:delete val="1"/>
              <c:extLst>
                <c:ext xmlns:c15="http://schemas.microsoft.com/office/drawing/2012/chart" uri="{CE6537A1-D6FC-4f65-9D91-7224C49458BB}"/>
                <c:ext xmlns:c16="http://schemas.microsoft.com/office/drawing/2014/chart" uri="{C3380CC4-5D6E-409C-BE32-E72D297353CC}">
                  <c16:uniqueId val="{00000A61-2447-4186-A191-67B568E7B8BE}"/>
                </c:ext>
              </c:extLst>
            </c:dLbl>
            <c:dLbl>
              <c:idx val="2658"/>
              <c:delete val="1"/>
              <c:extLst>
                <c:ext xmlns:c15="http://schemas.microsoft.com/office/drawing/2012/chart" uri="{CE6537A1-D6FC-4f65-9D91-7224C49458BB}"/>
                <c:ext xmlns:c16="http://schemas.microsoft.com/office/drawing/2014/chart" uri="{C3380CC4-5D6E-409C-BE32-E72D297353CC}">
                  <c16:uniqueId val="{00000A62-2447-4186-A191-67B568E7B8BE}"/>
                </c:ext>
              </c:extLst>
            </c:dLbl>
            <c:dLbl>
              <c:idx val="2659"/>
              <c:delete val="1"/>
              <c:extLst>
                <c:ext xmlns:c15="http://schemas.microsoft.com/office/drawing/2012/chart" uri="{CE6537A1-D6FC-4f65-9D91-7224C49458BB}"/>
                <c:ext xmlns:c16="http://schemas.microsoft.com/office/drawing/2014/chart" uri="{C3380CC4-5D6E-409C-BE32-E72D297353CC}">
                  <c16:uniqueId val="{00000A63-2447-4186-A191-67B568E7B8BE}"/>
                </c:ext>
              </c:extLst>
            </c:dLbl>
            <c:dLbl>
              <c:idx val="2660"/>
              <c:delete val="1"/>
              <c:extLst>
                <c:ext xmlns:c15="http://schemas.microsoft.com/office/drawing/2012/chart" uri="{CE6537A1-D6FC-4f65-9D91-7224C49458BB}"/>
                <c:ext xmlns:c16="http://schemas.microsoft.com/office/drawing/2014/chart" uri="{C3380CC4-5D6E-409C-BE32-E72D297353CC}">
                  <c16:uniqueId val="{00000A64-2447-4186-A191-67B568E7B8BE}"/>
                </c:ext>
              </c:extLst>
            </c:dLbl>
            <c:dLbl>
              <c:idx val="2661"/>
              <c:delete val="1"/>
              <c:extLst>
                <c:ext xmlns:c15="http://schemas.microsoft.com/office/drawing/2012/chart" uri="{CE6537A1-D6FC-4f65-9D91-7224C49458BB}"/>
                <c:ext xmlns:c16="http://schemas.microsoft.com/office/drawing/2014/chart" uri="{C3380CC4-5D6E-409C-BE32-E72D297353CC}">
                  <c16:uniqueId val="{00000A65-2447-4186-A191-67B568E7B8BE}"/>
                </c:ext>
              </c:extLst>
            </c:dLbl>
            <c:dLbl>
              <c:idx val="2662"/>
              <c:delete val="1"/>
              <c:extLst>
                <c:ext xmlns:c15="http://schemas.microsoft.com/office/drawing/2012/chart" uri="{CE6537A1-D6FC-4f65-9D91-7224C49458BB}"/>
                <c:ext xmlns:c16="http://schemas.microsoft.com/office/drawing/2014/chart" uri="{C3380CC4-5D6E-409C-BE32-E72D297353CC}">
                  <c16:uniqueId val="{00000A66-2447-4186-A191-67B568E7B8BE}"/>
                </c:ext>
              </c:extLst>
            </c:dLbl>
            <c:dLbl>
              <c:idx val="2663"/>
              <c:delete val="1"/>
              <c:extLst>
                <c:ext xmlns:c15="http://schemas.microsoft.com/office/drawing/2012/chart" uri="{CE6537A1-D6FC-4f65-9D91-7224C49458BB}"/>
                <c:ext xmlns:c16="http://schemas.microsoft.com/office/drawing/2014/chart" uri="{C3380CC4-5D6E-409C-BE32-E72D297353CC}">
                  <c16:uniqueId val="{00000A67-2447-4186-A191-67B568E7B8BE}"/>
                </c:ext>
              </c:extLst>
            </c:dLbl>
            <c:dLbl>
              <c:idx val="2664"/>
              <c:delete val="1"/>
              <c:extLst>
                <c:ext xmlns:c15="http://schemas.microsoft.com/office/drawing/2012/chart" uri="{CE6537A1-D6FC-4f65-9D91-7224C49458BB}"/>
                <c:ext xmlns:c16="http://schemas.microsoft.com/office/drawing/2014/chart" uri="{C3380CC4-5D6E-409C-BE32-E72D297353CC}">
                  <c16:uniqueId val="{00000A68-2447-4186-A191-67B568E7B8BE}"/>
                </c:ext>
              </c:extLst>
            </c:dLbl>
            <c:dLbl>
              <c:idx val="2665"/>
              <c:delete val="1"/>
              <c:extLst>
                <c:ext xmlns:c15="http://schemas.microsoft.com/office/drawing/2012/chart" uri="{CE6537A1-D6FC-4f65-9D91-7224C49458BB}"/>
                <c:ext xmlns:c16="http://schemas.microsoft.com/office/drawing/2014/chart" uri="{C3380CC4-5D6E-409C-BE32-E72D297353CC}">
                  <c16:uniqueId val="{00000A69-2447-4186-A191-67B568E7B8BE}"/>
                </c:ext>
              </c:extLst>
            </c:dLbl>
            <c:dLbl>
              <c:idx val="2666"/>
              <c:delete val="1"/>
              <c:extLst>
                <c:ext xmlns:c15="http://schemas.microsoft.com/office/drawing/2012/chart" uri="{CE6537A1-D6FC-4f65-9D91-7224C49458BB}"/>
                <c:ext xmlns:c16="http://schemas.microsoft.com/office/drawing/2014/chart" uri="{C3380CC4-5D6E-409C-BE32-E72D297353CC}">
                  <c16:uniqueId val="{00000A6A-2447-4186-A191-67B568E7B8BE}"/>
                </c:ext>
              </c:extLst>
            </c:dLbl>
            <c:dLbl>
              <c:idx val="2667"/>
              <c:delete val="1"/>
              <c:extLst>
                <c:ext xmlns:c15="http://schemas.microsoft.com/office/drawing/2012/chart" uri="{CE6537A1-D6FC-4f65-9D91-7224C49458BB}"/>
                <c:ext xmlns:c16="http://schemas.microsoft.com/office/drawing/2014/chart" uri="{C3380CC4-5D6E-409C-BE32-E72D297353CC}">
                  <c16:uniqueId val="{00000A6B-2447-4186-A191-67B568E7B8BE}"/>
                </c:ext>
              </c:extLst>
            </c:dLbl>
            <c:dLbl>
              <c:idx val="2668"/>
              <c:delete val="1"/>
              <c:extLst>
                <c:ext xmlns:c15="http://schemas.microsoft.com/office/drawing/2012/chart" uri="{CE6537A1-D6FC-4f65-9D91-7224C49458BB}"/>
                <c:ext xmlns:c16="http://schemas.microsoft.com/office/drawing/2014/chart" uri="{C3380CC4-5D6E-409C-BE32-E72D297353CC}">
                  <c16:uniqueId val="{00000A6C-2447-4186-A191-67B568E7B8BE}"/>
                </c:ext>
              </c:extLst>
            </c:dLbl>
            <c:dLbl>
              <c:idx val="2669"/>
              <c:delete val="1"/>
              <c:extLst>
                <c:ext xmlns:c15="http://schemas.microsoft.com/office/drawing/2012/chart" uri="{CE6537A1-D6FC-4f65-9D91-7224C49458BB}"/>
                <c:ext xmlns:c16="http://schemas.microsoft.com/office/drawing/2014/chart" uri="{C3380CC4-5D6E-409C-BE32-E72D297353CC}">
                  <c16:uniqueId val="{00000A6D-2447-4186-A191-67B568E7B8BE}"/>
                </c:ext>
              </c:extLst>
            </c:dLbl>
            <c:dLbl>
              <c:idx val="2670"/>
              <c:delete val="1"/>
              <c:extLst>
                <c:ext xmlns:c15="http://schemas.microsoft.com/office/drawing/2012/chart" uri="{CE6537A1-D6FC-4f65-9D91-7224C49458BB}"/>
                <c:ext xmlns:c16="http://schemas.microsoft.com/office/drawing/2014/chart" uri="{C3380CC4-5D6E-409C-BE32-E72D297353CC}">
                  <c16:uniqueId val="{00000A6E-2447-4186-A191-67B568E7B8BE}"/>
                </c:ext>
              </c:extLst>
            </c:dLbl>
            <c:dLbl>
              <c:idx val="2671"/>
              <c:delete val="1"/>
              <c:extLst>
                <c:ext xmlns:c15="http://schemas.microsoft.com/office/drawing/2012/chart" uri="{CE6537A1-D6FC-4f65-9D91-7224C49458BB}"/>
                <c:ext xmlns:c16="http://schemas.microsoft.com/office/drawing/2014/chart" uri="{C3380CC4-5D6E-409C-BE32-E72D297353CC}">
                  <c16:uniqueId val="{00000A6F-2447-4186-A191-67B568E7B8BE}"/>
                </c:ext>
              </c:extLst>
            </c:dLbl>
            <c:dLbl>
              <c:idx val="2672"/>
              <c:delete val="1"/>
              <c:extLst>
                <c:ext xmlns:c15="http://schemas.microsoft.com/office/drawing/2012/chart" uri="{CE6537A1-D6FC-4f65-9D91-7224C49458BB}"/>
                <c:ext xmlns:c16="http://schemas.microsoft.com/office/drawing/2014/chart" uri="{C3380CC4-5D6E-409C-BE32-E72D297353CC}">
                  <c16:uniqueId val="{00000A70-2447-4186-A191-67B568E7B8BE}"/>
                </c:ext>
              </c:extLst>
            </c:dLbl>
            <c:dLbl>
              <c:idx val="2673"/>
              <c:delete val="1"/>
              <c:extLst>
                <c:ext xmlns:c15="http://schemas.microsoft.com/office/drawing/2012/chart" uri="{CE6537A1-D6FC-4f65-9D91-7224C49458BB}"/>
                <c:ext xmlns:c16="http://schemas.microsoft.com/office/drawing/2014/chart" uri="{C3380CC4-5D6E-409C-BE32-E72D297353CC}">
                  <c16:uniqueId val="{00000A71-2447-4186-A191-67B568E7B8BE}"/>
                </c:ext>
              </c:extLst>
            </c:dLbl>
            <c:dLbl>
              <c:idx val="2674"/>
              <c:delete val="1"/>
              <c:extLst>
                <c:ext xmlns:c15="http://schemas.microsoft.com/office/drawing/2012/chart" uri="{CE6537A1-D6FC-4f65-9D91-7224C49458BB}"/>
                <c:ext xmlns:c16="http://schemas.microsoft.com/office/drawing/2014/chart" uri="{C3380CC4-5D6E-409C-BE32-E72D297353CC}">
                  <c16:uniqueId val="{00000A72-2447-4186-A191-67B568E7B8BE}"/>
                </c:ext>
              </c:extLst>
            </c:dLbl>
            <c:dLbl>
              <c:idx val="2675"/>
              <c:delete val="1"/>
              <c:extLst>
                <c:ext xmlns:c15="http://schemas.microsoft.com/office/drawing/2012/chart" uri="{CE6537A1-D6FC-4f65-9D91-7224C49458BB}"/>
                <c:ext xmlns:c16="http://schemas.microsoft.com/office/drawing/2014/chart" uri="{C3380CC4-5D6E-409C-BE32-E72D297353CC}">
                  <c16:uniqueId val="{00000A73-2447-4186-A191-67B568E7B8BE}"/>
                </c:ext>
              </c:extLst>
            </c:dLbl>
            <c:dLbl>
              <c:idx val="2676"/>
              <c:delete val="1"/>
              <c:extLst>
                <c:ext xmlns:c15="http://schemas.microsoft.com/office/drawing/2012/chart" uri="{CE6537A1-D6FC-4f65-9D91-7224C49458BB}"/>
                <c:ext xmlns:c16="http://schemas.microsoft.com/office/drawing/2014/chart" uri="{C3380CC4-5D6E-409C-BE32-E72D297353CC}">
                  <c16:uniqueId val="{00000A74-2447-4186-A191-67B568E7B8BE}"/>
                </c:ext>
              </c:extLst>
            </c:dLbl>
            <c:dLbl>
              <c:idx val="2677"/>
              <c:delete val="1"/>
              <c:extLst>
                <c:ext xmlns:c15="http://schemas.microsoft.com/office/drawing/2012/chart" uri="{CE6537A1-D6FC-4f65-9D91-7224C49458BB}"/>
                <c:ext xmlns:c16="http://schemas.microsoft.com/office/drawing/2014/chart" uri="{C3380CC4-5D6E-409C-BE32-E72D297353CC}">
                  <c16:uniqueId val="{00000A75-2447-4186-A191-67B568E7B8BE}"/>
                </c:ext>
              </c:extLst>
            </c:dLbl>
            <c:dLbl>
              <c:idx val="2678"/>
              <c:delete val="1"/>
              <c:extLst>
                <c:ext xmlns:c15="http://schemas.microsoft.com/office/drawing/2012/chart" uri="{CE6537A1-D6FC-4f65-9D91-7224C49458BB}"/>
                <c:ext xmlns:c16="http://schemas.microsoft.com/office/drawing/2014/chart" uri="{C3380CC4-5D6E-409C-BE32-E72D297353CC}">
                  <c16:uniqueId val="{00000A76-2447-4186-A191-67B568E7B8BE}"/>
                </c:ext>
              </c:extLst>
            </c:dLbl>
            <c:dLbl>
              <c:idx val="2679"/>
              <c:delete val="1"/>
              <c:extLst>
                <c:ext xmlns:c15="http://schemas.microsoft.com/office/drawing/2012/chart" uri="{CE6537A1-D6FC-4f65-9D91-7224C49458BB}"/>
                <c:ext xmlns:c16="http://schemas.microsoft.com/office/drawing/2014/chart" uri="{C3380CC4-5D6E-409C-BE32-E72D297353CC}">
                  <c16:uniqueId val="{00000A77-2447-4186-A191-67B568E7B8BE}"/>
                </c:ext>
              </c:extLst>
            </c:dLbl>
            <c:dLbl>
              <c:idx val="2680"/>
              <c:delete val="1"/>
              <c:extLst>
                <c:ext xmlns:c15="http://schemas.microsoft.com/office/drawing/2012/chart" uri="{CE6537A1-D6FC-4f65-9D91-7224C49458BB}"/>
                <c:ext xmlns:c16="http://schemas.microsoft.com/office/drawing/2014/chart" uri="{C3380CC4-5D6E-409C-BE32-E72D297353CC}">
                  <c16:uniqueId val="{00000A78-2447-4186-A191-67B568E7B8BE}"/>
                </c:ext>
              </c:extLst>
            </c:dLbl>
            <c:dLbl>
              <c:idx val="2681"/>
              <c:delete val="1"/>
              <c:extLst>
                <c:ext xmlns:c15="http://schemas.microsoft.com/office/drawing/2012/chart" uri="{CE6537A1-D6FC-4f65-9D91-7224C49458BB}"/>
                <c:ext xmlns:c16="http://schemas.microsoft.com/office/drawing/2014/chart" uri="{C3380CC4-5D6E-409C-BE32-E72D297353CC}">
                  <c16:uniqueId val="{00000A79-2447-4186-A191-67B568E7B8BE}"/>
                </c:ext>
              </c:extLst>
            </c:dLbl>
            <c:dLbl>
              <c:idx val="2682"/>
              <c:delete val="1"/>
              <c:extLst>
                <c:ext xmlns:c15="http://schemas.microsoft.com/office/drawing/2012/chart" uri="{CE6537A1-D6FC-4f65-9D91-7224C49458BB}"/>
                <c:ext xmlns:c16="http://schemas.microsoft.com/office/drawing/2014/chart" uri="{C3380CC4-5D6E-409C-BE32-E72D297353CC}">
                  <c16:uniqueId val="{00000A7A-2447-4186-A191-67B568E7B8BE}"/>
                </c:ext>
              </c:extLst>
            </c:dLbl>
            <c:dLbl>
              <c:idx val="2683"/>
              <c:delete val="1"/>
              <c:extLst>
                <c:ext xmlns:c15="http://schemas.microsoft.com/office/drawing/2012/chart" uri="{CE6537A1-D6FC-4f65-9D91-7224C49458BB}"/>
                <c:ext xmlns:c16="http://schemas.microsoft.com/office/drawing/2014/chart" uri="{C3380CC4-5D6E-409C-BE32-E72D297353CC}">
                  <c16:uniqueId val="{00000A7B-2447-4186-A191-67B568E7B8BE}"/>
                </c:ext>
              </c:extLst>
            </c:dLbl>
            <c:dLbl>
              <c:idx val="2684"/>
              <c:delete val="1"/>
              <c:extLst>
                <c:ext xmlns:c15="http://schemas.microsoft.com/office/drawing/2012/chart" uri="{CE6537A1-D6FC-4f65-9D91-7224C49458BB}"/>
                <c:ext xmlns:c16="http://schemas.microsoft.com/office/drawing/2014/chart" uri="{C3380CC4-5D6E-409C-BE32-E72D297353CC}">
                  <c16:uniqueId val="{00000A7C-2447-4186-A191-67B568E7B8BE}"/>
                </c:ext>
              </c:extLst>
            </c:dLbl>
            <c:dLbl>
              <c:idx val="2685"/>
              <c:delete val="1"/>
              <c:extLst>
                <c:ext xmlns:c15="http://schemas.microsoft.com/office/drawing/2012/chart" uri="{CE6537A1-D6FC-4f65-9D91-7224C49458BB}"/>
                <c:ext xmlns:c16="http://schemas.microsoft.com/office/drawing/2014/chart" uri="{C3380CC4-5D6E-409C-BE32-E72D297353CC}">
                  <c16:uniqueId val="{00000A7D-2447-4186-A191-67B568E7B8BE}"/>
                </c:ext>
              </c:extLst>
            </c:dLbl>
            <c:dLbl>
              <c:idx val="2686"/>
              <c:delete val="1"/>
              <c:extLst>
                <c:ext xmlns:c15="http://schemas.microsoft.com/office/drawing/2012/chart" uri="{CE6537A1-D6FC-4f65-9D91-7224C49458BB}"/>
                <c:ext xmlns:c16="http://schemas.microsoft.com/office/drawing/2014/chart" uri="{C3380CC4-5D6E-409C-BE32-E72D297353CC}">
                  <c16:uniqueId val="{00000A7E-2447-4186-A191-67B568E7B8BE}"/>
                </c:ext>
              </c:extLst>
            </c:dLbl>
            <c:dLbl>
              <c:idx val="2687"/>
              <c:delete val="1"/>
              <c:extLst>
                <c:ext xmlns:c15="http://schemas.microsoft.com/office/drawing/2012/chart" uri="{CE6537A1-D6FC-4f65-9D91-7224C49458BB}"/>
                <c:ext xmlns:c16="http://schemas.microsoft.com/office/drawing/2014/chart" uri="{C3380CC4-5D6E-409C-BE32-E72D297353CC}">
                  <c16:uniqueId val="{00000A7F-2447-4186-A191-67B568E7B8BE}"/>
                </c:ext>
              </c:extLst>
            </c:dLbl>
            <c:dLbl>
              <c:idx val="2688"/>
              <c:delete val="1"/>
              <c:extLst>
                <c:ext xmlns:c15="http://schemas.microsoft.com/office/drawing/2012/chart" uri="{CE6537A1-D6FC-4f65-9D91-7224C49458BB}"/>
                <c:ext xmlns:c16="http://schemas.microsoft.com/office/drawing/2014/chart" uri="{C3380CC4-5D6E-409C-BE32-E72D297353CC}">
                  <c16:uniqueId val="{00000A80-2447-4186-A191-67B568E7B8BE}"/>
                </c:ext>
              </c:extLst>
            </c:dLbl>
            <c:dLbl>
              <c:idx val="2689"/>
              <c:delete val="1"/>
              <c:extLst>
                <c:ext xmlns:c15="http://schemas.microsoft.com/office/drawing/2012/chart" uri="{CE6537A1-D6FC-4f65-9D91-7224C49458BB}"/>
                <c:ext xmlns:c16="http://schemas.microsoft.com/office/drawing/2014/chart" uri="{C3380CC4-5D6E-409C-BE32-E72D297353CC}">
                  <c16:uniqueId val="{00000A81-2447-4186-A191-67B568E7B8BE}"/>
                </c:ext>
              </c:extLst>
            </c:dLbl>
            <c:dLbl>
              <c:idx val="2690"/>
              <c:delete val="1"/>
              <c:extLst>
                <c:ext xmlns:c15="http://schemas.microsoft.com/office/drawing/2012/chart" uri="{CE6537A1-D6FC-4f65-9D91-7224C49458BB}"/>
                <c:ext xmlns:c16="http://schemas.microsoft.com/office/drawing/2014/chart" uri="{C3380CC4-5D6E-409C-BE32-E72D297353CC}">
                  <c16:uniqueId val="{00000A82-2447-4186-A191-67B568E7B8BE}"/>
                </c:ext>
              </c:extLst>
            </c:dLbl>
            <c:dLbl>
              <c:idx val="2691"/>
              <c:delete val="1"/>
              <c:extLst>
                <c:ext xmlns:c15="http://schemas.microsoft.com/office/drawing/2012/chart" uri="{CE6537A1-D6FC-4f65-9D91-7224C49458BB}"/>
                <c:ext xmlns:c16="http://schemas.microsoft.com/office/drawing/2014/chart" uri="{C3380CC4-5D6E-409C-BE32-E72D297353CC}">
                  <c16:uniqueId val="{00000A83-2447-4186-A191-67B568E7B8BE}"/>
                </c:ext>
              </c:extLst>
            </c:dLbl>
            <c:dLbl>
              <c:idx val="2692"/>
              <c:delete val="1"/>
              <c:extLst>
                <c:ext xmlns:c15="http://schemas.microsoft.com/office/drawing/2012/chart" uri="{CE6537A1-D6FC-4f65-9D91-7224C49458BB}"/>
                <c:ext xmlns:c16="http://schemas.microsoft.com/office/drawing/2014/chart" uri="{C3380CC4-5D6E-409C-BE32-E72D297353CC}">
                  <c16:uniqueId val="{00000A84-2447-4186-A191-67B568E7B8BE}"/>
                </c:ext>
              </c:extLst>
            </c:dLbl>
            <c:dLbl>
              <c:idx val="2693"/>
              <c:delete val="1"/>
              <c:extLst>
                <c:ext xmlns:c15="http://schemas.microsoft.com/office/drawing/2012/chart" uri="{CE6537A1-D6FC-4f65-9D91-7224C49458BB}"/>
                <c:ext xmlns:c16="http://schemas.microsoft.com/office/drawing/2014/chart" uri="{C3380CC4-5D6E-409C-BE32-E72D297353CC}">
                  <c16:uniqueId val="{00000A85-2447-4186-A191-67B568E7B8BE}"/>
                </c:ext>
              </c:extLst>
            </c:dLbl>
            <c:dLbl>
              <c:idx val="2694"/>
              <c:delete val="1"/>
              <c:extLst>
                <c:ext xmlns:c15="http://schemas.microsoft.com/office/drawing/2012/chart" uri="{CE6537A1-D6FC-4f65-9D91-7224C49458BB}"/>
                <c:ext xmlns:c16="http://schemas.microsoft.com/office/drawing/2014/chart" uri="{C3380CC4-5D6E-409C-BE32-E72D297353CC}">
                  <c16:uniqueId val="{00000A86-2447-4186-A191-67B568E7B8BE}"/>
                </c:ext>
              </c:extLst>
            </c:dLbl>
            <c:dLbl>
              <c:idx val="2695"/>
              <c:delete val="1"/>
              <c:extLst>
                <c:ext xmlns:c15="http://schemas.microsoft.com/office/drawing/2012/chart" uri="{CE6537A1-D6FC-4f65-9D91-7224C49458BB}"/>
                <c:ext xmlns:c16="http://schemas.microsoft.com/office/drawing/2014/chart" uri="{C3380CC4-5D6E-409C-BE32-E72D297353CC}">
                  <c16:uniqueId val="{00000A87-2447-4186-A191-67B568E7B8BE}"/>
                </c:ext>
              </c:extLst>
            </c:dLbl>
            <c:dLbl>
              <c:idx val="2696"/>
              <c:delete val="1"/>
              <c:extLst>
                <c:ext xmlns:c15="http://schemas.microsoft.com/office/drawing/2012/chart" uri="{CE6537A1-D6FC-4f65-9D91-7224C49458BB}"/>
                <c:ext xmlns:c16="http://schemas.microsoft.com/office/drawing/2014/chart" uri="{C3380CC4-5D6E-409C-BE32-E72D297353CC}">
                  <c16:uniqueId val="{00000A88-2447-4186-A191-67B568E7B8BE}"/>
                </c:ext>
              </c:extLst>
            </c:dLbl>
            <c:dLbl>
              <c:idx val="2697"/>
              <c:delete val="1"/>
              <c:extLst>
                <c:ext xmlns:c15="http://schemas.microsoft.com/office/drawing/2012/chart" uri="{CE6537A1-D6FC-4f65-9D91-7224C49458BB}"/>
                <c:ext xmlns:c16="http://schemas.microsoft.com/office/drawing/2014/chart" uri="{C3380CC4-5D6E-409C-BE32-E72D297353CC}">
                  <c16:uniqueId val="{00000A89-2447-4186-A191-67B568E7B8BE}"/>
                </c:ext>
              </c:extLst>
            </c:dLbl>
            <c:dLbl>
              <c:idx val="2698"/>
              <c:delete val="1"/>
              <c:extLst>
                <c:ext xmlns:c15="http://schemas.microsoft.com/office/drawing/2012/chart" uri="{CE6537A1-D6FC-4f65-9D91-7224C49458BB}"/>
                <c:ext xmlns:c16="http://schemas.microsoft.com/office/drawing/2014/chart" uri="{C3380CC4-5D6E-409C-BE32-E72D297353CC}">
                  <c16:uniqueId val="{00000A8A-2447-4186-A191-67B568E7B8BE}"/>
                </c:ext>
              </c:extLst>
            </c:dLbl>
            <c:dLbl>
              <c:idx val="2699"/>
              <c:delete val="1"/>
              <c:extLst>
                <c:ext xmlns:c15="http://schemas.microsoft.com/office/drawing/2012/chart" uri="{CE6537A1-D6FC-4f65-9D91-7224C49458BB}"/>
                <c:ext xmlns:c16="http://schemas.microsoft.com/office/drawing/2014/chart" uri="{C3380CC4-5D6E-409C-BE32-E72D297353CC}">
                  <c16:uniqueId val="{00000A8B-2447-4186-A191-67B568E7B8BE}"/>
                </c:ext>
              </c:extLst>
            </c:dLbl>
            <c:dLbl>
              <c:idx val="2700"/>
              <c:delete val="1"/>
              <c:extLst>
                <c:ext xmlns:c15="http://schemas.microsoft.com/office/drawing/2012/chart" uri="{CE6537A1-D6FC-4f65-9D91-7224C49458BB}"/>
                <c:ext xmlns:c16="http://schemas.microsoft.com/office/drawing/2014/chart" uri="{C3380CC4-5D6E-409C-BE32-E72D297353CC}">
                  <c16:uniqueId val="{00000A8C-2447-4186-A191-67B568E7B8BE}"/>
                </c:ext>
              </c:extLst>
            </c:dLbl>
            <c:dLbl>
              <c:idx val="2701"/>
              <c:delete val="1"/>
              <c:extLst>
                <c:ext xmlns:c15="http://schemas.microsoft.com/office/drawing/2012/chart" uri="{CE6537A1-D6FC-4f65-9D91-7224C49458BB}"/>
                <c:ext xmlns:c16="http://schemas.microsoft.com/office/drawing/2014/chart" uri="{C3380CC4-5D6E-409C-BE32-E72D297353CC}">
                  <c16:uniqueId val="{00000A8D-2447-4186-A191-67B568E7B8BE}"/>
                </c:ext>
              </c:extLst>
            </c:dLbl>
            <c:dLbl>
              <c:idx val="2702"/>
              <c:delete val="1"/>
              <c:extLst>
                <c:ext xmlns:c15="http://schemas.microsoft.com/office/drawing/2012/chart" uri="{CE6537A1-D6FC-4f65-9D91-7224C49458BB}"/>
                <c:ext xmlns:c16="http://schemas.microsoft.com/office/drawing/2014/chart" uri="{C3380CC4-5D6E-409C-BE32-E72D297353CC}">
                  <c16:uniqueId val="{00000A8E-2447-4186-A191-67B568E7B8BE}"/>
                </c:ext>
              </c:extLst>
            </c:dLbl>
            <c:dLbl>
              <c:idx val="2703"/>
              <c:delete val="1"/>
              <c:extLst>
                <c:ext xmlns:c15="http://schemas.microsoft.com/office/drawing/2012/chart" uri="{CE6537A1-D6FC-4f65-9D91-7224C49458BB}"/>
                <c:ext xmlns:c16="http://schemas.microsoft.com/office/drawing/2014/chart" uri="{C3380CC4-5D6E-409C-BE32-E72D297353CC}">
                  <c16:uniqueId val="{00000A8F-2447-4186-A191-67B568E7B8BE}"/>
                </c:ext>
              </c:extLst>
            </c:dLbl>
            <c:dLbl>
              <c:idx val="2704"/>
              <c:delete val="1"/>
              <c:extLst>
                <c:ext xmlns:c15="http://schemas.microsoft.com/office/drawing/2012/chart" uri="{CE6537A1-D6FC-4f65-9D91-7224C49458BB}"/>
                <c:ext xmlns:c16="http://schemas.microsoft.com/office/drawing/2014/chart" uri="{C3380CC4-5D6E-409C-BE32-E72D297353CC}">
                  <c16:uniqueId val="{00000A90-2447-4186-A191-67B568E7B8BE}"/>
                </c:ext>
              </c:extLst>
            </c:dLbl>
            <c:dLbl>
              <c:idx val="2705"/>
              <c:delete val="1"/>
              <c:extLst>
                <c:ext xmlns:c15="http://schemas.microsoft.com/office/drawing/2012/chart" uri="{CE6537A1-D6FC-4f65-9D91-7224C49458BB}"/>
                <c:ext xmlns:c16="http://schemas.microsoft.com/office/drawing/2014/chart" uri="{C3380CC4-5D6E-409C-BE32-E72D297353CC}">
                  <c16:uniqueId val="{00000A91-2447-4186-A191-67B568E7B8BE}"/>
                </c:ext>
              </c:extLst>
            </c:dLbl>
            <c:dLbl>
              <c:idx val="2706"/>
              <c:delete val="1"/>
              <c:extLst>
                <c:ext xmlns:c15="http://schemas.microsoft.com/office/drawing/2012/chart" uri="{CE6537A1-D6FC-4f65-9D91-7224C49458BB}"/>
                <c:ext xmlns:c16="http://schemas.microsoft.com/office/drawing/2014/chart" uri="{C3380CC4-5D6E-409C-BE32-E72D297353CC}">
                  <c16:uniqueId val="{00000A92-2447-4186-A191-67B568E7B8BE}"/>
                </c:ext>
              </c:extLst>
            </c:dLbl>
            <c:dLbl>
              <c:idx val="2707"/>
              <c:delete val="1"/>
              <c:extLst>
                <c:ext xmlns:c15="http://schemas.microsoft.com/office/drawing/2012/chart" uri="{CE6537A1-D6FC-4f65-9D91-7224C49458BB}"/>
                <c:ext xmlns:c16="http://schemas.microsoft.com/office/drawing/2014/chart" uri="{C3380CC4-5D6E-409C-BE32-E72D297353CC}">
                  <c16:uniqueId val="{00000A93-2447-4186-A191-67B568E7B8BE}"/>
                </c:ext>
              </c:extLst>
            </c:dLbl>
            <c:dLbl>
              <c:idx val="2708"/>
              <c:delete val="1"/>
              <c:extLst>
                <c:ext xmlns:c15="http://schemas.microsoft.com/office/drawing/2012/chart" uri="{CE6537A1-D6FC-4f65-9D91-7224C49458BB}"/>
                <c:ext xmlns:c16="http://schemas.microsoft.com/office/drawing/2014/chart" uri="{C3380CC4-5D6E-409C-BE32-E72D297353CC}">
                  <c16:uniqueId val="{00000A94-2447-4186-A191-67B568E7B8BE}"/>
                </c:ext>
              </c:extLst>
            </c:dLbl>
            <c:dLbl>
              <c:idx val="2709"/>
              <c:delete val="1"/>
              <c:extLst>
                <c:ext xmlns:c15="http://schemas.microsoft.com/office/drawing/2012/chart" uri="{CE6537A1-D6FC-4f65-9D91-7224C49458BB}"/>
                <c:ext xmlns:c16="http://schemas.microsoft.com/office/drawing/2014/chart" uri="{C3380CC4-5D6E-409C-BE32-E72D297353CC}">
                  <c16:uniqueId val="{00000A95-2447-4186-A191-67B568E7B8BE}"/>
                </c:ext>
              </c:extLst>
            </c:dLbl>
            <c:dLbl>
              <c:idx val="2710"/>
              <c:delete val="1"/>
              <c:extLst>
                <c:ext xmlns:c15="http://schemas.microsoft.com/office/drawing/2012/chart" uri="{CE6537A1-D6FC-4f65-9D91-7224C49458BB}"/>
                <c:ext xmlns:c16="http://schemas.microsoft.com/office/drawing/2014/chart" uri="{C3380CC4-5D6E-409C-BE32-E72D297353CC}">
                  <c16:uniqueId val="{00000A96-2447-4186-A191-67B568E7B8BE}"/>
                </c:ext>
              </c:extLst>
            </c:dLbl>
            <c:dLbl>
              <c:idx val="2711"/>
              <c:delete val="1"/>
              <c:extLst>
                <c:ext xmlns:c15="http://schemas.microsoft.com/office/drawing/2012/chart" uri="{CE6537A1-D6FC-4f65-9D91-7224C49458BB}"/>
                <c:ext xmlns:c16="http://schemas.microsoft.com/office/drawing/2014/chart" uri="{C3380CC4-5D6E-409C-BE32-E72D297353CC}">
                  <c16:uniqueId val="{00000A97-2447-4186-A191-67B568E7B8BE}"/>
                </c:ext>
              </c:extLst>
            </c:dLbl>
            <c:dLbl>
              <c:idx val="2712"/>
              <c:delete val="1"/>
              <c:extLst>
                <c:ext xmlns:c15="http://schemas.microsoft.com/office/drawing/2012/chart" uri="{CE6537A1-D6FC-4f65-9D91-7224C49458BB}"/>
                <c:ext xmlns:c16="http://schemas.microsoft.com/office/drawing/2014/chart" uri="{C3380CC4-5D6E-409C-BE32-E72D297353CC}">
                  <c16:uniqueId val="{00000A98-2447-4186-A191-67B568E7B8BE}"/>
                </c:ext>
              </c:extLst>
            </c:dLbl>
            <c:dLbl>
              <c:idx val="2713"/>
              <c:delete val="1"/>
              <c:extLst>
                <c:ext xmlns:c15="http://schemas.microsoft.com/office/drawing/2012/chart" uri="{CE6537A1-D6FC-4f65-9D91-7224C49458BB}"/>
                <c:ext xmlns:c16="http://schemas.microsoft.com/office/drawing/2014/chart" uri="{C3380CC4-5D6E-409C-BE32-E72D297353CC}">
                  <c16:uniqueId val="{00000A99-2447-4186-A191-67B568E7B8BE}"/>
                </c:ext>
              </c:extLst>
            </c:dLbl>
            <c:dLbl>
              <c:idx val="2714"/>
              <c:delete val="1"/>
              <c:extLst>
                <c:ext xmlns:c15="http://schemas.microsoft.com/office/drawing/2012/chart" uri="{CE6537A1-D6FC-4f65-9D91-7224C49458BB}"/>
                <c:ext xmlns:c16="http://schemas.microsoft.com/office/drawing/2014/chart" uri="{C3380CC4-5D6E-409C-BE32-E72D297353CC}">
                  <c16:uniqueId val="{00000A9A-2447-4186-A191-67B568E7B8BE}"/>
                </c:ext>
              </c:extLst>
            </c:dLbl>
            <c:dLbl>
              <c:idx val="2715"/>
              <c:delete val="1"/>
              <c:extLst>
                <c:ext xmlns:c15="http://schemas.microsoft.com/office/drawing/2012/chart" uri="{CE6537A1-D6FC-4f65-9D91-7224C49458BB}"/>
                <c:ext xmlns:c16="http://schemas.microsoft.com/office/drawing/2014/chart" uri="{C3380CC4-5D6E-409C-BE32-E72D297353CC}">
                  <c16:uniqueId val="{00000A9B-2447-4186-A191-67B568E7B8BE}"/>
                </c:ext>
              </c:extLst>
            </c:dLbl>
            <c:dLbl>
              <c:idx val="2716"/>
              <c:delete val="1"/>
              <c:extLst>
                <c:ext xmlns:c15="http://schemas.microsoft.com/office/drawing/2012/chart" uri="{CE6537A1-D6FC-4f65-9D91-7224C49458BB}"/>
                <c:ext xmlns:c16="http://schemas.microsoft.com/office/drawing/2014/chart" uri="{C3380CC4-5D6E-409C-BE32-E72D297353CC}">
                  <c16:uniqueId val="{00000A9C-2447-4186-A191-67B568E7B8BE}"/>
                </c:ext>
              </c:extLst>
            </c:dLbl>
            <c:dLbl>
              <c:idx val="2717"/>
              <c:delete val="1"/>
              <c:extLst>
                <c:ext xmlns:c15="http://schemas.microsoft.com/office/drawing/2012/chart" uri="{CE6537A1-D6FC-4f65-9D91-7224C49458BB}"/>
                <c:ext xmlns:c16="http://schemas.microsoft.com/office/drawing/2014/chart" uri="{C3380CC4-5D6E-409C-BE32-E72D297353CC}">
                  <c16:uniqueId val="{00000A9D-2447-4186-A191-67B568E7B8BE}"/>
                </c:ext>
              </c:extLst>
            </c:dLbl>
            <c:dLbl>
              <c:idx val="2718"/>
              <c:delete val="1"/>
              <c:extLst>
                <c:ext xmlns:c15="http://schemas.microsoft.com/office/drawing/2012/chart" uri="{CE6537A1-D6FC-4f65-9D91-7224C49458BB}"/>
                <c:ext xmlns:c16="http://schemas.microsoft.com/office/drawing/2014/chart" uri="{C3380CC4-5D6E-409C-BE32-E72D297353CC}">
                  <c16:uniqueId val="{00000A9E-2447-4186-A191-67B568E7B8BE}"/>
                </c:ext>
              </c:extLst>
            </c:dLbl>
            <c:dLbl>
              <c:idx val="2719"/>
              <c:delete val="1"/>
              <c:extLst>
                <c:ext xmlns:c15="http://schemas.microsoft.com/office/drawing/2012/chart" uri="{CE6537A1-D6FC-4f65-9D91-7224C49458BB}"/>
                <c:ext xmlns:c16="http://schemas.microsoft.com/office/drawing/2014/chart" uri="{C3380CC4-5D6E-409C-BE32-E72D297353CC}">
                  <c16:uniqueId val="{00000A9F-2447-4186-A191-67B568E7B8BE}"/>
                </c:ext>
              </c:extLst>
            </c:dLbl>
            <c:dLbl>
              <c:idx val="2720"/>
              <c:delete val="1"/>
              <c:extLst>
                <c:ext xmlns:c15="http://schemas.microsoft.com/office/drawing/2012/chart" uri="{CE6537A1-D6FC-4f65-9D91-7224C49458BB}"/>
                <c:ext xmlns:c16="http://schemas.microsoft.com/office/drawing/2014/chart" uri="{C3380CC4-5D6E-409C-BE32-E72D297353CC}">
                  <c16:uniqueId val="{00000AA0-2447-4186-A191-67B568E7B8BE}"/>
                </c:ext>
              </c:extLst>
            </c:dLbl>
            <c:dLbl>
              <c:idx val="2721"/>
              <c:delete val="1"/>
              <c:extLst>
                <c:ext xmlns:c15="http://schemas.microsoft.com/office/drawing/2012/chart" uri="{CE6537A1-D6FC-4f65-9D91-7224C49458BB}"/>
                <c:ext xmlns:c16="http://schemas.microsoft.com/office/drawing/2014/chart" uri="{C3380CC4-5D6E-409C-BE32-E72D297353CC}">
                  <c16:uniqueId val="{00000AA1-2447-4186-A191-67B568E7B8BE}"/>
                </c:ext>
              </c:extLst>
            </c:dLbl>
            <c:dLbl>
              <c:idx val="2722"/>
              <c:delete val="1"/>
              <c:extLst>
                <c:ext xmlns:c15="http://schemas.microsoft.com/office/drawing/2012/chart" uri="{CE6537A1-D6FC-4f65-9D91-7224C49458BB}"/>
                <c:ext xmlns:c16="http://schemas.microsoft.com/office/drawing/2014/chart" uri="{C3380CC4-5D6E-409C-BE32-E72D297353CC}">
                  <c16:uniqueId val="{00000AA2-2447-4186-A191-67B568E7B8BE}"/>
                </c:ext>
              </c:extLst>
            </c:dLbl>
            <c:dLbl>
              <c:idx val="2723"/>
              <c:delete val="1"/>
              <c:extLst>
                <c:ext xmlns:c15="http://schemas.microsoft.com/office/drawing/2012/chart" uri="{CE6537A1-D6FC-4f65-9D91-7224C49458BB}"/>
                <c:ext xmlns:c16="http://schemas.microsoft.com/office/drawing/2014/chart" uri="{C3380CC4-5D6E-409C-BE32-E72D297353CC}">
                  <c16:uniqueId val="{00000AA3-2447-4186-A191-67B568E7B8BE}"/>
                </c:ext>
              </c:extLst>
            </c:dLbl>
            <c:dLbl>
              <c:idx val="2724"/>
              <c:delete val="1"/>
              <c:extLst>
                <c:ext xmlns:c15="http://schemas.microsoft.com/office/drawing/2012/chart" uri="{CE6537A1-D6FC-4f65-9D91-7224C49458BB}"/>
                <c:ext xmlns:c16="http://schemas.microsoft.com/office/drawing/2014/chart" uri="{C3380CC4-5D6E-409C-BE32-E72D297353CC}">
                  <c16:uniqueId val="{00000AA4-2447-4186-A191-67B568E7B8BE}"/>
                </c:ext>
              </c:extLst>
            </c:dLbl>
            <c:dLbl>
              <c:idx val="2725"/>
              <c:delete val="1"/>
              <c:extLst>
                <c:ext xmlns:c15="http://schemas.microsoft.com/office/drawing/2012/chart" uri="{CE6537A1-D6FC-4f65-9D91-7224C49458BB}"/>
                <c:ext xmlns:c16="http://schemas.microsoft.com/office/drawing/2014/chart" uri="{C3380CC4-5D6E-409C-BE32-E72D297353CC}">
                  <c16:uniqueId val="{00000AA5-2447-4186-A191-67B568E7B8BE}"/>
                </c:ext>
              </c:extLst>
            </c:dLbl>
            <c:dLbl>
              <c:idx val="2726"/>
              <c:delete val="1"/>
              <c:extLst>
                <c:ext xmlns:c15="http://schemas.microsoft.com/office/drawing/2012/chart" uri="{CE6537A1-D6FC-4f65-9D91-7224C49458BB}"/>
                <c:ext xmlns:c16="http://schemas.microsoft.com/office/drawing/2014/chart" uri="{C3380CC4-5D6E-409C-BE32-E72D297353CC}">
                  <c16:uniqueId val="{00000AA6-2447-4186-A191-67B568E7B8BE}"/>
                </c:ext>
              </c:extLst>
            </c:dLbl>
            <c:dLbl>
              <c:idx val="2727"/>
              <c:delete val="1"/>
              <c:extLst>
                <c:ext xmlns:c15="http://schemas.microsoft.com/office/drawing/2012/chart" uri="{CE6537A1-D6FC-4f65-9D91-7224C49458BB}"/>
                <c:ext xmlns:c16="http://schemas.microsoft.com/office/drawing/2014/chart" uri="{C3380CC4-5D6E-409C-BE32-E72D297353CC}">
                  <c16:uniqueId val="{00000AA7-2447-4186-A191-67B568E7B8BE}"/>
                </c:ext>
              </c:extLst>
            </c:dLbl>
            <c:dLbl>
              <c:idx val="2728"/>
              <c:delete val="1"/>
              <c:extLst>
                <c:ext xmlns:c15="http://schemas.microsoft.com/office/drawing/2012/chart" uri="{CE6537A1-D6FC-4f65-9D91-7224C49458BB}"/>
                <c:ext xmlns:c16="http://schemas.microsoft.com/office/drawing/2014/chart" uri="{C3380CC4-5D6E-409C-BE32-E72D297353CC}">
                  <c16:uniqueId val="{00000AA8-2447-4186-A191-67B568E7B8BE}"/>
                </c:ext>
              </c:extLst>
            </c:dLbl>
            <c:dLbl>
              <c:idx val="2729"/>
              <c:delete val="1"/>
              <c:extLst>
                <c:ext xmlns:c15="http://schemas.microsoft.com/office/drawing/2012/chart" uri="{CE6537A1-D6FC-4f65-9D91-7224C49458BB}"/>
                <c:ext xmlns:c16="http://schemas.microsoft.com/office/drawing/2014/chart" uri="{C3380CC4-5D6E-409C-BE32-E72D297353CC}">
                  <c16:uniqueId val="{00000AA9-2447-4186-A191-67B568E7B8BE}"/>
                </c:ext>
              </c:extLst>
            </c:dLbl>
            <c:dLbl>
              <c:idx val="2730"/>
              <c:delete val="1"/>
              <c:extLst>
                <c:ext xmlns:c15="http://schemas.microsoft.com/office/drawing/2012/chart" uri="{CE6537A1-D6FC-4f65-9D91-7224C49458BB}"/>
                <c:ext xmlns:c16="http://schemas.microsoft.com/office/drawing/2014/chart" uri="{C3380CC4-5D6E-409C-BE32-E72D297353CC}">
                  <c16:uniqueId val="{00000AAA-2447-4186-A191-67B568E7B8BE}"/>
                </c:ext>
              </c:extLst>
            </c:dLbl>
            <c:dLbl>
              <c:idx val="2731"/>
              <c:delete val="1"/>
              <c:extLst>
                <c:ext xmlns:c15="http://schemas.microsoft.com/office/drawing/2012/chart" uri="{CE6537A1-D6FC-4f65-9D91-7224C49458BB}"/>
                <c:ext xmlns:c16="http://schemas.microsoft.com/office/drawing/2014/chart" uri="{C3380CC4-5D6E-409C-BE32-E72D297353CC}">
                  <c16:uniqueId val="{00000AAB-2447-4186-A191-67B568E7B8BE}"/>
                </c:ext>
              </c:extLst>
            </c:dLbl>
            <c:dLbl>
              <c:idx val="2732"/>
              <c:delete val="1"/>
              <c:extLst>
                <c:ext xmlns:c15="http://schemas.microsoft.com/office/drawing/2012/chart" uri="{CE6537A1-D6FC-4f65-9D91-7224C49458BB}"/>
                <c:ext xmlns:c16="http://schemas.microsoft.com/office/drawing/2014/chart" uri="{C3380CC4-5D6E-409C-BE32-E72D297353CC}">
                  <c16:uniqueId val="{00000AAC-2447-4186-A191-67B568E7B8BE}"/>
                </c:ext>
              </c:extLst>
            </c:dLbl>
            <c:dLbl>
              <c:idx val="2733"/>
              <c:delete val="1"/>
              <c:extLst>
                <c:ext xmlns:c15="http://schemas.microsoft.com/office/drawing/2012/chart" uri="{CE6537A1-D6FC-4f65-9D91-7224C49458BB}"/>
                <c:ext xmlns:c16="http://schemas.microsoft.com/office/drawing/2014/chart" uri="{C3380CC4-5D6E-409C-BE32-E72D297353CC}">
                  <c16:uniqueId val="{00000AAD-2447-4186-A191-67B568E7B8BE}"/>
                </c:ext>
              </c:extLst>
            </c:dLbl>
            <c:dLbl>
              <c:idx val="2734"/>
              <c:delete val="1"/>
              <c:extLst>
                <c:ext xmlns:c15="http://schemas.microsoft.com/office/drawing/2012/chart" uri="{CE6537A1-D6FC-4f65-9D91-7224C49458BB}"/>
                <c:ext xmlns:c16="http://schemas.microsoft.com/office/drawing/2014/chart" uri="{C3380CC4-5D6E-409C-BE32-E72D297353CC}">
                  <c16:uniqueId val="{00000AAE-2447-4186-A191-67B568E7B8BE}"/>
                </c:ext>
              </c:extLst>
            </c:dLbl>
            <c:dLbl>
              <c:idx val="2735"/>
              <c:delete val="1"/>
              <c:extLst>
                <c:ext xmlns:c15="http://schemas.microsoft.com/office/drawing/2012/chart" uri="{CE6537A1-D6FC-4f65-9D91-7224C49458BB}"/>
                <c:ext xmlns:c16="http://schemas.microsoft.com/office/drawing/2014/chart" uri="{C3380CC4-5D6E-409C-BE32-E72D297353CC}">
                  <c16:uniqueId val="{00000AAF-2447-4186-A191-67B568E7B8BE}"/>
                </c:ext>
              </c:extLst>
            </c:dLbl>
            <c:dLbl>
              <c:idx val="2736"/>
              <c:delete val="1"/>
              <c:extLst>
                <c:ext xmlns:c15="http://schemas.microsoft.com/office/drawing/2012/chart" uri="{CE6537A1-D6FC-4f65-9D91-7224C49458BB}"/>
                <c:ext xmlns:c16="http://schemas.microsoft.com/office/drawing/2014/chart" uri="{C3380CC4-5D6E-409C-BE32-E72D297353CC}">
                  <c16:uniqueId val="{00000AB0-2447-4186-A191-67B568E7B8BE}"/>
                </c:ext>
              </c:extLst>
            </c:dLbl>
            <c:dLbl>
              <c:idx val="2737"/>
              <c:delete val="1"/>
              <c:extLst>
                <c:ext xmlns:c15="http://schemas.microsoft.com/office/drawing/2012/chart" uri="{CE6537A1-D6FC-4f65-9D91-7224C49458BB}"/>
                <c:ext xmlns:c16="http://schemas.microsoft.com/office/drawing/2014/chart" uri="{C3380CC4-5D6E-409C-BE32-E72D297353CC}">
                  <c16:uniqueId val="{00000AB1-2447-4186-A191-67B568E7B8BE}"/>
                </c:ext>
              </c:extLst>
            </c:dLbl>
            <c:dLbl>
              <c:idx val="2738"/>
              <c:delete val="1"/>
              <c:extLst>
                <c:ext xmlns:c15="http://schemas.microsoft.com/office/drawing/2012/chart" uri="{CE6537A1-D6FC-4f65-9D91-7224C49458BB}"/>
                <c:ext xmlns:c16="http://schemas.microsoft.com/office/drawing/2014/chart" uri="{C3380CC4-5D6E-409C-BE32-E72D297353CC}">
                  <c16:uniqueId val="{00000AB2-2447-4186-A191-67B568E7B8BE}"/>
                </c:ext>
              </c:extLst>
            </c:dLbl>
            <c:dLbl>
              <c:idx val="2739"/>
              <c:delete val="1"/>
              <c:extLst>
                <c:ext xmlns:c15="http://schemas.microsoft.com/office/drawing/2012/chart" uri="{CE6537A1-D6FC-4f65-9D91-7224C49458BB}"/>
                <c:ext xmlns:c16="http://schemas.microsoft.com/office/drawing/2014/chart" uri="{C3380CC4-5D6E-409C-BE32-E72D297353CC}">
                  <c16:uniqueId val="{00000AB3-2447-4186-A191-67B568E7B8BE}"/>
                </c:ext>
              </c:extLst>
            </c:dLbl>
            <c:dLbl>
              <c:idx val="2740"/>
              <c:delete val="1"/>
              <c:extLst>
                <c:ext xmlns:c15="http://schemas.microsoft.com/office/drawing/2012/chart" uri="{CE6537A1-D6FC-4f65-9D91-7224C49458BB}"/>
                <c:ext xmlns:c16="http://schemas.microsoft.com/office/drawing/2014/chart" uri="{C3380CC4-5D6E-409C-BE32-E72D297353CC}">
                  <c16:uniqueId val="{00000AB4-2447-4186-A191-67B568E7B8BE}"/>
                </c:ext>
              </c:extLst>
            </c:dLbl>
            <c:dLbl>
              <c:idx val="2741"/>
              <c:delete val="1"/>
              <c:extLst>
                <c:ext xmlns:c15="http://schemas.microsoft.com/office/drawing/2012/chart" uri="{CE6537A1-D6FC-4f65-9D91-7224C49458BB}"/>
                <c:ext xmlns:c16="http://schemas.microsoft.com/office/drawing/2014/chart" uri="{C3380CC4-5D6E-409C-BE32-E72D297353CC}">
                  <c16:uniqueId val="{00000AB5-2447-4186-A191-67B568E7B8BE}"/>
                </c:ext>
              </c:extLst>
            </c:dLbl>
            <c:dLbl>
              <c:idx val="2742"/>
              <c:delete val="1"/>
              <c:extLst>
                <c:ext xmlns:c15="http://schemas.microsoft.com/office/drawing/2012/chart" uri="{CE6537A1-D6FC-4f65-9D91-7224C49458BB}"/>
                <c:ext xmlns:c16="http://schemas.microsoft.com/office/drawing/2014/chart" uri="{C3380CC4-5D6E-409C-BE32-E72D297353CC}">
                  <c16:uniqueId val="{00000AB6-2447-4186-A191-67B568E7B8BE}"/>
                </c:ext>
              </c:extLst>
            </c:dLbl>
            <c:dLbl>
              <c:idx val="2743"/>
              <c:delete val="1"/>
              <c:extLst>
                <c:ext xmlns:c15="http://schemas.microsoft.com/office/drawing/2012/chart" uri="{CE6537A1-D6FC-4f65-9D91-7224C49458BB}"/>
                <c:ext xmlns:c16="http://schemas.microsoft.com/office/drawing/2014/chart" uri="{C3380CC4-5D6E-409C-BE32-E72D297353CC}">
                  <c16:uniqueId val="{00000AB7-2447-4186-A191-67B568E7B8BE}"/>
                </c:ext>
              </c:extLst>
            </c:dLbl>
            <c:dLbl>
              <c:idx val="2744"/>
              <c:delete val="1"/>
              <c:extLst>
                <c:ext xmlns:c15="http://schemas.microsoft.com/office/drawing/2012/chart" uri="{CE6537A1-D6FC-4f65-9D91-7224C49458BB}"/>
                <c:ext xmlns:c16="http://schemas.microsoft.com/office/drawing/2014/chart" uri="{C3380CC4-5D6E-409C-BE32-E72D297353CC}">
                  <c16:uniqueId val="{00000AB8-2447-4186-A191-67B568E7B8BE}"/>
                </c:ext>
              </c:extLst>
            </c:dLbl>
            <c:dLbl>
              <c:idx val="2745"/>
              <c:delete val="1"/>
              <c:extLst>
                <c:ext xmlns:c15="http://schemas.microsoft.com/office/drawing/2012/chart" uri="{CE6537A1-D6FC-4f65-9D91-7224C49458BB}"/>
                <c:ext xmlns:c16="http://schemas.microsoft.com/office/drawing/2014/chart" uri="{C3380CC4-5D6E-409C-BE32-E72D297353CC}">
                  <c16:uniqueId val="{00000AB9-2447-4186-A191-67B568E7B8BE}"/>
                </c:ext>
              </c:extLst>
            </c:dLbl>
            <c:dLbl>
              <c:idx val="2746"/>
              <c:delete val="1"/>
              <c:extLst>
                <c:ext xmlns:c15="http://schemas.microsoft.com/office/drawing/2012/chart" uri="{CE6537A1-D6FC-4f65-9D91-7224C49458BB}"/>
                <c:ext xmlns:c16="http://schemas.microsoft.com/office/drawing/2014/chart" uri="{C3380CC4-5D6E-409C-BE32-E72D297353CC}">
                  <c16:uniqueId val="{00000ABA-2447-4186-A191-67B568E7B8BE}"/>
                </c:ext>
              </c:extLst>
            </c:dLbl>
            <c:dLbl>
              <c:idx val="2747"/>
              <c:delete val="1"/>
              <c:extLst>
                <c:ext xmlns:c15="http://schemas.microsoft.com/office/drawing/2012/chart" uri="{CE6537A1-D6FC-4f65-9D91-7224C49458BB}"/>
                <c:ext xmlns:c16="http://schemas.microsoft.com/office/drawing/2014/chart" uri="{C3380CC4-5D6E-409C-BE32-E72D297353CC}">
                  <c16:uniqueId val="{00000ABB-2447-4186-A191-67B568E7B8BE}"/>
                </c:ext>
              </c:extLst>
            </c:dLbl>
            <c:dLbl>
              <c:idx val="2748"/>
              <c:delete val="1"/>
              <c:extLst>
                <c:ext xmlns:c15="http://schemas.microsoft.com/office/drawing/2012/chart" uri="{CE6537A1-D6FC-4f65-9D91-7224C49458BB}"/>
                <c:ext xmlns:c16="http://schemas.microsoft.com/office/drawing/2014/chart" uri="{C3380CC4-5D6E-409C-BE32-E72D297353CC}">
                  <c16:uniqueId val="{00000ABC-2447-4186-A191-67B568E7B8BE}"/>
                </c:ext>
              </c:extLst>
            </c:dLbl>
            <c:dLbl>
              <c:idx val="2749"/>
              <c:delete val="1"/>
              <c:extLst>
                <c:ext xmlns:c15="http://schemas.microsoft.com/office/drawing/2012/chart" uri="{CE6537A1-D6FC-4f65-9D91-7224C49458BB}"/>
                <c:ext xmlns:c16="http://schemas.microsoft.com/office/drawing/2014/chart" uri="{C3380CC4-5D6E-409C-BE32-E72D297353CC}">
                  <c16:uniqueId val="{00000ABD-2447-4186-A191-67B568E7B8BE}"/>
                </c:ext>
              </c:extLst>
            </c:dLbl>
            <c:dLbl>
              <c:idx val="2750"/>
              <c:delete val="1"/>
              <c:extLst>
                <c:ext xmlns:c15="http://schemas.microsoft.com/office/drawing/2012/chart" uri="{CE6537A1-D6FC-4f65-9D91-7224C49458BB}"/>
                <c:ext xmlns:c16="http://schemas.microsoft.com/office/drawing/2014/chart" uri="{C3380CC4-5D6E-409C-BE32-E72D297353CC}">
                  <c16:uniqueId val="{00000ABE-2447-4186-A191-67B568E7B8BE}"/>
                </c:ext>
              </c:extLst>
            </c:dLbl>
            <c:dLbl>
              <c:idx val="2751"/>
              <c:delete val="1"/>
              <c:extLst>
                <c:ext xmlns:c15="http://schemas.microsoft.com/office/drawing/2012/chart" uri="{CE6537A1-D6FC-4f65-9D91-7224C49458BB}"/>
                <c:ext xmlns:c16="http://schemas.microsoft.com/office/drawing/2014/chart" uri="{C3380CC4-5D6E-409C-BE32-E72D297353CC}">
                  <c16:uniqueId val="{00000ABF-2447-4186-A191-67B568E7B8BE}"/>
                </c:ext>
              </c:extLst>
            </c:dLbl>
            <c:dLbl>
              <c:idx val="2752"/>
              <c:delete val="1"/>
              <c:extLst>
                <c:ext xmlns:c15="http://schemas.microsoft.com/office/drawing/2012/chart" uri="{CE6537A1-D6FC-4f65-9D91-7224C49458BB}"/>
                <c:ext xmlns:c16="http://schemas.microsoft.com/office/drawing/2014/chart" uri="{C3380CC4-5D6E-409C-BE32-E72D297353CC}">
                  <c16:uniqueId val="{00000AC0-2447-4186-A191-67B568E7B8BE}"/>
                </c:ext>
              </c:extLst>
            </c:dLbl>
            <c:dLbl>
              <c:idx val="2753"/>
              <c:delete val="1"/>
              <c:extLst>
                <c:ext xmlns:c15="http://schemas.microsoft.com/office/drawing/2012/chart" uri="{CE6537A1-D6FC-4f65-9D91-7224C49458BB}"/>
                <c:ext xmlns:c16="http://schemas.microsoft.com/office/drawing/2014/chart" uri="{C3380CC4-5D6E-409C-BE32-E72D297353CC}">
                  <c16:uniqueId val="{00000AC1-2447-4186-A191-67B568E7B8BE}"/>
                </c:ext>
              </c:extLst>
            </c:dLbl>
            <c:dLbl>
              <c:idx val="2754"/>
              <c:delete val="1"/>
              <c:extLst>
                <c:ext xmlns:c15="http://schemas.microsoft.com/office/drawing/2012/chart" uri="{CE6537A1-D6FC-4f65-9D91-7224C49458BB}"/>
                <c:ext xmlns:c16="http://schemas.microsoft.com/office/drawing/2014/chart" uri="{C3380CC4-5D6E-409C-BE32-E72D297353CC}">
                  <c16:uniqueId val="{00000AC2-2447-4186-A191-67B568E7B8BE}"/>
                </c:ext>
              </c:extLst>
            </c:dLbl>
            <c:dLbl>
              <c:idx val="2755"/>
              <c:delete val="1"/>
              <c:extLst>
                <c:ext xmlns:c15="http://schemas.microsoft.com/office/drawing/2012/chart" uri="{CE6537A1-D6FC-4f65-9D91-7224C49458BB}"/>
                <c:ext xmlns:c16="http://schemas.microsoft.com/office/drawing/2014/chart" uri="{C3380CC4-5D6E-409C-BE32-E72D297353CC}">
                  <c16:uniqueId val="{00000AC3-2447-4186-A191-67B568E7B8BE}"/>
                </c:ext>
              </c:extLst>
            </c:dLbl>
            <c:dLbl>
              <c:idx val="2756"/>
              <c:delete val="1"/>
              <c:extLst>
                <c:ext xmlns:c15="http://schemas.microsoft.com/office/drawing/2012/chart" uri="{CE6537A1-D6FC-4f65-9D91-7224C49458BB}"/>
                <c:ext xmlns:c16="http://schemas.microsoft.com/office/drawing/2014/chart" uri="{C3380CC4-5D6E-409C-BE32-E72D297353CC}">
                  <c16:uniqueId val="{00000AC4-2447-4186-A191-67B568E7B8BE}"/>
                </c:ext>
              </c:extLst>
            </c:dLbl>
            <c:dLbl>
              <c:idx val="2757"/>
              <c:delete val="1"/>
              <c:extLst>
                <c:ext xmlns:c15="http://schemas.microsoft.com/office/drawing/2012/chart" uri="{CE6537A1-D6FC-4f65-9D91-7224C49458BB}"/>
                <c:ext xmlns:c16="http://schemas.microsoft.com/office/drawing/2014/chart" uri="{C3380CC4-5D6E-409C-BE32-E72D297353CC}">
                  <c16:uniqueId val="{00000AC5-2447-4186-A191-67B568E7B8BE}"/>
                </c:ext>
              </c:extLst>
            </c:dLbl>
            <c:dLbl>
              <c:idx val="2758"/>
              <c:delete val="1"/>
              <c:extLst>
                <c:ext xmlns:c15="http://schemas.microsoft.com/office/drawing/2012/chart" uri="{CE6537A1-D6FC-4f65-9D91-7224C49458BB}"/>
                <c:ext xmlns:c16="http://schemas.microsoft.com/office/drawing/2014/chart" uri="{C3380CC4-5D6E-409C-BE32-E72D297353CC}">
                  <c16:uniqueId val="{00000AC6-2447-4186-A191-67B568E7B8BE}"/>
                </c:ext>
              </c:extLst>
            </c:dLbl>
            <c:dLbl>
              <c:idx val="2759"/>
              <c:delete val="1"/>
              <c:extLst>
                <c:ext xmlns:c15="http://schemas.microsoft.com/office/drawing/2012/chart" uri="{CE6537A1-D6FC-4f65-9D91-7224C49458BB}"/>
                <c:ext xmlns:c16="http://schemas.microsoft.com/office/drawing/2014/chart" uri="{C3380CC4-5D6E-409C-BE32-E72D297353CC}">
                  <c16:uniqueId val="{00000AC7-2447-4186-A191-67B568E7B8BE}"/>
                </c:ext>
              </c:extLst>
            </c:dLbl>
            <c:dLbl>
              <c:idx val="2760"/>
              <c:delete val="1"/>
              <c:extLst>
                <c:ext xmlns:c15="http://schemas.microsoft.com/office/drawing/2012/chart" uri="{CE6537A1-D6FC-4f65-9D91-7224C49458BB}"/>
                <c:ext xmlns:c16="http://schemas.microsoft.com/office/drawing/2014/chart" uri="{C3380CC4-5D6E-409C-BE32-E72D297353CC}">
                  <c16:uniqueId val="{00000AC8-2447-4186-A191-67B568E7B8BE}"/>
                </c:ext>
              </c:extLst>
            </c:dLbl>
            <c:dLbl>
              <c:idx val="2761"/>
              <c:delete val="1"/>
              <c:extLst>
                <c:ext xmlns:c15="http://schemas.microsoft.com/office/drawing/2012/chart" uri="{CE6537A1-D6FC-4f65-9D91-7224C49458BB}"/>
                <c:ext xmlns:c16="http://schemas.microsoft.com/office/drawing/2014/chart" uri="{C3380CC4-5D6E-409C-BE32-E72D297353CC}">
                  <c16:uniqueId val="{00000AC9-2447-4186-A191-67B568E7B8BE}"/>
                </c:ext>
              </c:extLst>
            </c:dLbl>
            <c:dLbl>
              <c:idx val="2762"/>
              <c:delete val="1"/>
              <c:extLst>
                <c:ext xmlns:c15="http://schemas.microsoft.com/office/drawing/2012/chart" uri="{CE6537A1-D6FC-4f65-9D91-7224C49458BB}"/>
                <c:ext xmlns:c16="http://schemas.microsoft.com/office/drawing/2014/chart" uri="{C3380CC4-5D6E-409C-BE32-E72D297353CC}">
                  <c16:uniqueId val="{00000ACA-2447-4186-A191-67B568E7B8BE}"/>
                </c:ext>
              </c:extLst>
            </c:dLbl>
            <c:dLbl>
              <c:idx val="2763"/>
              <c:delete val="1"/>
              <c:extLst>
                <c:ext xmlns:c15="http://schemas.microsoft.com/office/drawing/2012/chart" uri="{CE6537A1-D6FC-4f65-9D91-7224C49458BB}"/>
                <c:ext xmlns:c16="http://schemas.microsoft.com/office/drawing/2014/chart" uri="{C3380CC4-5D6E-409C-BE32-E72D297353CC}">
                  <c16:uniqueId val="{00000ACB-2447-4186-A191-67B568E7B8BE}"/>
                </c:ext>
              </c:extLst>
            </c:dLbl>
            <c:dLbl>
              <c:idx val="2764"/>
              <c:delete val="1"/>
              <c:extLst>
                <c:ext xmlns:c15="http://schemas.microsoft.com/office/drawing/2012/chart" uri="{CE6537A1-D6FC-4f65-9D91-7224C49458BB}"/>
                <c:ext xmlns:c16="http://schemas.microsoft.com/office/drawing/2014/chart" uri="{C3380CC4-5D6E-409C-BE32-E72D297353CC}">
                  <c16:uniqueId val="{00000ACC-2447-4186-A191-67B568E7B8BE}"/>
                </c:ext>
              </c:extLst>
            </c:dLbl>
            <c:dLbl>
              <c:idx val="2765"/>
              <c:delete val="1"/>
              <c:extLst>
                <c:ext xmlns:c15="http://schemas.microsoft.com/office/drawing/2012/chart" uri="{CE6537A1-D6FC-4f65-9D91-7224C49458BB}"/>
                <c:ext xmlns:c16="http://schemas.microsoft.com/office/drawing/2014/chart" uri="{C3380CC4-5D6E-409C-BE32-E72D297353CC}">
                  <c16:uniqueId val="{00000ACD-2447-4186-A191-67B568E7B8BE}"/>
                </c:ext>
              </c:extLst>
            </c:dLbl>
            <c:dLbl>
              <c:idx val="2766"/>
              <c:delete val="1"/>
              <c:extLst>
                <c:ext xmlns:c15="http://schemas.microsoft.com/office/drawing/2012/chart" uri="{CE6537A1-D6FC-4f65-9D91-7224C49458BB}"/>
                <c:ext xmlns:c16="http://schemas.microsoft.com/office/drawing/2014/chart" uri="{C3380CC4-5D6E-409C-BE32-E72D297353CC}">
                  <c16:uniqueId val="{00000ACE-2447-4186-A191-67B568E7B8BE}"/>
                </c:ext>
              </c:extLst>
            </c:dLbl>
            <c:dLbl>
              <c:idx val="2767"/>
              <c:delete val="1"/>
              <c:extLst>
                <c:ext xmlns:c15="http://schemas.microsoft.com/office/drawing/2012/chart" uri="{CE6537A1-D6FC-4f65-9D91-7224C49458BB}"/>
                <c:ext xmlns:c16="http://schemas.microsoft.com/office/drawing/2014/chart" uri="{C3380CC4-5D6E-409C-BE32-E72D297353CC}">
                  <c16:uniqueId val="{00000ACF-2447-4186-A191-67B568E7B8BE}"/>
                </c:ext>
              </c:extLst>
            </c:dLbl>
            <c:dLbl>
              <c:idx val="2768"/>
              <c:delete val="1"/>
              <c:extLst>
                <c:ext xmlns:c15="http://schemas.microsoft.com/office/drawing/2012/chart" uri="{CE6537A1-D6FC-4f65-9D91-7224C49458BB}"/>
                <c:ext xmlns:c16="http://schemas.microsoft.com/office/drawing/2014/chart" uri="{C3380CC4-5D6E-409C-BE32-E72D297353CC}">
                  <c16:uniqueId val="{00000AD0-2447-4186-A191-67B568E7B8BE}"/>
                </c:ext>
              </c:extLst>
            </c:dLbl>
            <c:dLbl>
              <c:idx val="2769"/>
              <c:delete val="1"/>
              <c:extLst>
                <c:ext xmlns:c15="http://schemas.microsoft.com/office/drawing/2012/chart" uri="{CE6537A1-D6FC-4f65-9D91-7224C49458BB}"/>
                <c:ext xmlns:c16="http://schemas.microsoft.com/office/drawing/2014/chart" uri="{C3380CC4-5D6E-409C-BE32-E72D297353CC}">
                  <c16:uniqueId val="{00000AD1-2447-4186-A191-67B568E7B8BE}"/>
                </c:ext>
              </c:extLst>
            </c:dLbl>
            <c:dLbl>
              <c:idx val="2770"/>
              <c:delete val="1"/>
              <c:extLst>
                <c:ext xmlns:c15="http://schemas.microsoft.com/office/drawing/2012/chart" uri="{CE6537A1-D6FC-4f65-9D91-7224C49458BB}"/>
                <c:ext xmlns:c16="http://schemas.microsoft.com/office/drawing/2014/chart" uri="{C3380CC4-5D6E-409C-BE32-E72D297353CC}">
                  <c16:uniqueId val="{00000AD2-2447-4186-A191-67B568E7B8BE}"/>
                </c:ext>
              </c:extLst>
            </c:dLbl>
            <c:dLbl>
              <c:idx val="2771"/>
              <c:delete val="1"/>
              <c:extLst>
                <c:ext xmlns:c15="http://schemas.microsoft.com/office/drawing/2012/chart" uri="{CE6537A1-D6FC-4f65-9D91-7224C49458BB}"/>
                <c:ext xmlns:c16="http://schemas.microsoft.com/office/drawing/2014/chart" uri="{C3380CC4-5D6E-409C-BE32-E72D297353CC}">
                  <c16:uniqueId val="{00000AD3-2447-4186-A191-67B568E7B8BE}"/>
                </c:ext>
              </c:extLst>
            </c:dLbl>
            <c:dLbl>
              <c:idx val="2772"/>
              <c:delete val="1"/>
              <c:extLst>
                <c:ext xmlns:c15="http://schemas.microsoft.com/office/drawing/2012/chart" uri="{CE6537A1-D6FC-4f65-9D91-7224C49458BB}"/>
                <c:ext xmlns:c16="http://schemas.microsoft.com/office/drawing/2014/chart" uri="{C3380CC4-5D6E-409C-BE32-E72D297353CC}">
                  <c16:uniqueId val="{00000AD4-2447-4186-A191-67B568E7B8BE}"/>
                </c:ext>
              </c:extLst>
            </c:dLbl>
            <c:dLbl>
              <c:idx val="2773"/>
              <c:delete val="1"/>
              <c:extLst>
                <c:ext xmlns:c15="http://schemas.microsoft.com/office/drawing/2012/chart" uri="{CE6537A1-D6FC-4f65-9D91-7224C49458BB}"/>
                <c:ext xmlns:c16="http://schemas.microsoft.com/office/drawing/2014/chart" uri="{C3380CC4-5D6E-409C-BE32-E72D297353CC}">
                  <c16:uniqueId val="{00000AD5-2447-4186-A191-67B568E7B8BE}"/>
                </c:ext>
              </c:extLst>
            </c:dLbl>
            <c:dLbl>
              <c:idx val="2774"/>
              <c:delete val="1"/>
              <c:extLst>
                <c:ext xmlns:c15="http://schemas.microsoft.com/office/drawing/2012/chart" uri="{CE6537A1-D6FC-4f65-9D91-7224C49458BB}"/>
                <c:ext xmlns:c16="http://schemas.microsoft.com/office/drawing/2014/chart" uri="{C3380CC4-5D6E-409C-BE32-E72D297353CC}">
                  <c16:uniqueId val="{00000AD6-2447-4186-A191-67B568E7B8BE}"/>
                </c:ext>
              </c:extLst>
            </c:dLbl>
            <c:dLbl>
              <c:idx val="2775"/>
              <c:delete val="1"/>
              <c:extLst>
                <c:ext xmlns:c15="http://schemas.microsoft.com/office/drawing/2012/chart" uri="{CE6537A1-D6FC-4f65-9D91-7224C49458BB}"/>
                <c:ext xmlns:c16="http://schemas.microsoft.com/office/drawing/2014/chart" uri="{C3380CC4-5D6E-409C-BE32-E72D297353CC}">
                  <c16:uniqueId val="{00000AD7-2447-4186-A191-67B568E7B8BE}"/>
                </c:ext>
              </c:extLst>
            </c:dLbl>
            <c:dLbl>
              <c:idx val="2776"/>
              <c:delete val="1"/>
              <c:extLst>
                <c:ext xmlns:c15="http://schemas.microsoft.com/office/drawing/2012/chart" uri="{CE6537A1-D6FC-4f65-9D91-7224C49458BB}"/>
                <c:ext xmlns:c16="http://schemas.microsoft.com/office/drawing/2014/chart" uri="{C3380CC4-5D6E-409C-BE32-E72D297353CC}">
                  <c16:uniqueId val="{00000AD8-2447-4186-A191-67B568E7B8BE}"/>
                </c:ext>
              </c:extLst>
            </c:dLbl>
            <c:dLbl>
              <c:idx val="2777"/>
              <c:delete val="1"/>
              <c:extLst>
                <c:ext xmlns:c15="http://schemas.microsoft.com/office/drawing/2012/chart" uri="{CE6537A1-D6FC-4f65-9D91-7224C49458BB}"/>
                <c:ext xmlns:c16="http://schemas.microsoft.com/office/drawing/2014/chart" uri="{C3380CC4-5D6E-409C-BE32-E72D297353CC}">
                  <c16:uniqueId val="{00000AD9-2447-4186-A191-67B568E7B8BE}"/>
                </c:ext>
              </c:extLst>
            </c:dLbl>
            <c:dLbl>
              <c:idx val="2778"/>
              <c:delete val="1"/>
              <c:extLst>
                <c:ext xmlns:c15="http://schemas.microsoft.com/office/drawing/2012/chart" uri="{CE6537A1-D6FC-4f65-9D91-7224C49458BB}"/>
                <c:ext xmlns:c16="http://schemas.microsoft.com/office/drawing/2014/chart" uri="{C3380CC4-5D6E-409C-BE32-E72D297353CC}">
                  <c16:uniqueId val="{00000ADA-2447-4186-A191-67B568E7B8BE}"/>
                </c:ext>
              </c:extLst>
            </c:dLbl>
            <c:dLbl>
              <c:idx val="2779"/>
              <c:delete val="1"/>
              <c:extLst>
                <c:ext xmlns:c15="http://schemas.microsoft.com/office/drawing/2012/chart" uri="{CE6537A1-D6FC-4f65-9D91-7224C49458BB}"/>
                <c:ext xmlns:c16="http://schemas.microsoft.com/office/drawing/2014/chart" uri="{C3380CC4-5D6E-409C-BE32-E72D297353CC}">
                  <c16:uniqueId val="{00000ADB-2447-4186-A191-67B568E7B8BE}"/>
                </c:ext>
              </c:extLst>
            </c:dLbl>
            <c:dLbl>
              <c:idx val="2780"/>
              <c:delete val="1"/>
              <c:extLst>
                <c:ext xmlns:c15="http://schemas.microsoft.com/office/drawing/2012/chart" uri="{CE6537A1-D6FC-4f65-9D91-7224C49458BB}"/>
                <c:ext xmlns:c16="http://schemas.microsoft.com/office/drawing/2014/chart" uri="{C3380CC4-5D6E-409C-BE32-E72D297353CC}">
                  <c16:uniqueId val="{00000ADC-2447-4186-A191-67B568E7B8BE}"/>
                </c:ext>
              </c:extLst>
            </c:dLbl>
            <c:dLbl>
              <c:idx val="2781"/>
              <c:delete val="1"/>
              <c:extLst>
                <c:ext xmlns:c15="http://schemas.microsoft.com/office/drawing/2012/chart" uri="{CE6537A1-D6FC-4f65-9D91-7224C49458BB}"/>
                <c:ext xmlns:c16="http://schemas.microsoft.com/office/drawing/2014/chart" uri="{C3380CC4-5D6E-409C-BE32-E72D297353CC}">
                  <c16:uniqueId val="{00000ADD-2447-4186-A191-67B568E7B8BE}"/>
                </c:ext>
              </c:extLst>
            </c:dLbl>
            <c:dLbl>
              <c:idx val="2782"/>
              <c:delete val="1"/>
              <c:extLst>
                <c:ext xmlns:c15="http://schemas.microsoft.com/office/drawing/2012/chart" uri="{CE6537A1-D6FC-4f65-9D91-7224C49458BB}"/>
                <c:ext xmlns:c16="http://schemas.microsoft.com/office/drawing/2014/chart" uri="{C3380CC4-5D6E-409C-BE32-E72D297353CC}">
                  <c16:uniqueId val="{00000ADE-2447-4186-A191-67B568E7B8BE}"/>
                </c:ext>
              </c:extLst>
            </c:dLbl>
            <c:dLbl>
              <c:idx val="2783"/>
              <c:delete val="1"/>
              <c:extLst>
                <c:ext xmlns:c15="http://schemas.microsoft.com/office/drawing/2012/chart" uri="{CE6537A1-D6FC-4f65-9D91-7224C49458BB}"/>
                <c:ext xmlns:c16="http://schemas.microsoft.com/office/drawing/2014/chart" uri="{C3380CC4-5D6E-409C-BE32-E72D297353CC}">
                  <c16:uniqueId val="{00000ADF-2447-4186-A191-67B568E7B8BE}"/>
                </c:ext>
              </c:extLst>
            </c:dLbl>
            <c:dLbl>
              <c:idx val="2784"/>
              <c:delete val="1"/>
              <c:extLst>
                <c:ext xmlns:c15="http://schemas.microsoft.com/office/drawing/2012/chart" uri="{CE6537A1-D6FC-4f65-9D91-7224C49458BB}"/>
                <c:ext xmlns:c16="http://schemas.microsoft.com/office/drawing/2014/chart" uri="{C3380CC4-5D6E-409C-BE32-E72D297353CC}">
                  <c16:uniqueId val="{00000AE0-2447-4186-A191-67B568E7B8BE}"/>
                </c:ext>
              </c:extLst>
            </c:dLbl>
            <c:dLbl>
              <c:idx val="2785"/>
              <c:delete val="1"/>
              <c:extLst>
                <c:ext xmlns:c15="http://schemas.microsoft.com/office/drawing/2012/chart" uri="{CE6537A1-D6FC-4f65-9D91-7224C49458BB}"/>
                <c:ext xmlns:c16="http://schemas.microsoft.com/office/drawing/2014/chart" uri="{C3380CC4-5D6E-409C-BE32-E72D297353CC}">
                  <c16:uniqueId val="{00000AE1-2447-4186-A191-67B568E7B8BE}"/>
                </c:ext>
              </c:extLst>
            </c:dLbl>
            <c:dLbl>
              <c:idx val="2786"/>
              <c:delete val="1"/>
              <c:extLst>
                <c:ext xmlns:c15="http://schemas.microsoft.com/office/drawing/2012/chart" uri="{CE6537A1-D6FC-4f65-9D91-7224C49458BB}"/>
                <c:ext xmlns:c16="http://schemas.microsoft.com/office/drawing/2014/chart" uri="{C3380CC4-5D6E-409C-BE32-E72D297353CC}">
                  <c16:uniqueId val="{00000AE2-2447-4186-A191-67B568E7B8BE}"/>
                </c:ext>
              </c:extLst>
            </c:dLbl>
            <c:dLbl>
              <c:idx val="2787"/>
              <c:delete val="1"/>
              <c:extLst>
                <c:ext xmlns:c15="http://schemas.microsoft.com/office/drawing/2012/chart" uri="{CE6537A1-D6FC-4f65-9D91-7224C49458BB}"/>
                <c:ext xmlns:c16="http://schemas.microsoft.com/office/drawing/2014/chart" uri="{C3380CC4-5D6E-409C-BE32-E72D297353CC}">
                  <c16:uniqueId val="{00000AE3-2447-4186-A191-67B568E7B8BE}"/>
                </c:ext>
              </c:extLst>
            </c:dLbl>
            <c:dLbl>
              <c:idx val="2788"/>
              <c:delete val="1"/>
              <c:extLst>
                <c:ext xmlns:c15="http://schemas.microsoft.com/office/drawing/2012/chart" uri="{CE6537A1-D6FC-4f65-9D91-7224C49458BB}"/>
                <c:ext xmlns:c16="http://schemas.microsoft.com/office/drawing/2014/chart" uri="{C3380CC4-5D6E-409C-BE32-E72D297353CC}">
                  <c16:uniqueId val="{00000AE4-2447-4186-A191-67B568E7B8BE}"/>
                </c:ext>
              </c:extLst>
            </c:dLbl>
            <c:dLbl>
              <c:idx val="2789"/>
              <c:delete val="1"/>
              <c:extLst>
                <c:ext xmlns:c15="http://schemas.microsoft.com/office/drawing/2012/chart" uri="{CE6537A1-D6FC-4f65-9D91-7224C49458BB}"/>
                <c:ext xmlns:c16="http://schemas.microsoft.com/office/drawing/2014/chart" uri="{C3380CC4-5D6E-409C-BE32-E72D297353CC}">
                  <c16:uniqueId val="{00000AE5-2447-4186-A191-67B568E7B8BE}"/>
                </c:ext>
              </c:extLst>
            </c:dLbl>
            <c:dLbl>
              <c:idx val="2790"/>
              <c:delete val="1"/>
              <c:extLst>
                <c:ext xmlns:c15="http://schemas.microsoft.com/office/drawing/2012/chart" uri="{CE6537A1-D6FC-4f65-9D91-7224C49458BB}"/>
                <c:ext xmlns:c16="http://schemas.microsoft.com/office/drawing/2014/chart" uri="{C3380CC4-5D6E-409C-BE32-E72D297353CC}">
                  <c16:uniqueId val="{00000AE6-2447-4186-A191-67B568E7B8BE}"/>
                </c:ext>
              </c:extLst>
            </c:dLbl>
            <c:dLbl>
              <c:idx val="2791"/>
              <c:delete val="1"/>
              <c:extLst>
                <c:ext xmlns:c15="http://schemas.microsoft.com/office/drawing/2012/chart" uri="{CE6537A1-D6FC-4f65-9D91-7224C49458BB}"/>
                <c:ext xmlns:c16="http://schemas.microsoft.com/office/drawing/2014/chart" uri="{C3380CC4-5D6E-409C-BE32-E72D297353CC}">
                  <c16:uniqueId val="{00000AE7-2447-4186-A191-67B568E7B8BE}"/>
                </c:ext>
              </c:extLst>
            </c:dLbl>
            <c:dLbl>
              <c:idx val="2792"/>
              <c:delete val="1"/>
              <c:extLst>
                <c:ext xmlns:c15="http://schemas.microsoft.com/office/drawing/2012/chart" uri="{CE6537A1-D6FC-4f65-9D91-7224C49458BB}"/>
                <c:ext xmlns:c16="http://schemas.microsoft.com/office/drawing/2014/chart" uri="{C3380CC4-5D6E-409C-BE32-E72D297353CC}">
                  <c16:uniqueId val="{00000AE8-2447-4186-A191-67B568E7B8BE}"/>
                </c:ext>
              </c:extLst>
            </c:dLbl>
            <c:dLbl>
              <c:idx val="2793"/>
              <c:delete val="1"/>
              <c:extLst>
                <c:ext xmlns:c15="http://schemas.microsoft.com/office/drawing/2012/chart" uri="{CE6537A1-D6FC-4f65-9D91-7224C49458BB}"/>
                <c:ext xmlns:c16="http://schemas.microsoft.com/office/drawing/2014/chart" uri="{C3380CC4-5D6E-409C-BE32-E72D297353CC}">
                  <c16:uniqueId val="{00000AE9-2447-4186-A191-67B568E7B8BE}"/>
                </c:ext>
              </c:extLst>
            </c:dLbl>
            <c:dLbl>
              <c:idx val="2794"/>
              <c:delete val="1"/>
              <c:extLst>
                <c:ext xmlns:c15="http://schemas.microsoft.com/office/drawing/2012/chart" uri="{CE6537A1-D6FC-4f65-9D91-7224C49458BB}"/>
                <c:ext xmlns:c16="http://schemas.microsoft.com/office/drawing/2014/chart" uri="{C3380CC4-5D6E-409C-BE32-E72D297353CC}">
                  <c16:uniqueId val="{00000AEA-2447-4186-A191-67B568E7B8BE}"/>
                </c:ext>
              </c:extLst>
            </c:dLbl>
            <c:dLbl>
              <c:idx val="2795"/>
              <c:delete val="1"/>
              <c:extLst>
                <c:ext xmlns:c15="http://schemas.microsoft.com/office/drawing/2012/chart" uri="{CE6537A1-D6FC-4f65-9D91-7224C49458BB}"/>
                <c:ext xmlns:c16="http://schemas.microsoft.com/office/drawing/2014/chart" uri="{C3380CC4-5D6E-409C-BE32-E72D297353CC}">
                  <c16:uniqueId val="{00000AEB-2447-4186-A191-67B568E7B8BE}"/>
                </c:ext>
              </c:extLst>
            </c:dLbl>
            <c:dLbl>
              <c:idx val="2796"/>
              <c:delete val="1"/>
              <c:extLst>
                <c:ext xmlns:c15="http://schemas.microsoft.com/office/drawing/2012/chart" uri="{CE6537A1-D6FC-4f65-9D91-7224C49458BB}"/>
                <c:ext xmlns:c16="http://schemas.microsoft.com/office/drawing/2014/chart" uri="{C3380CC4-5D6E-409C-BE32-E72D297353CC}">
                  <c16:uniqueId val="{00000AEC-2447-4186-A191-67B568E7B8BE}"/>
                </c:ext>
              </c:extLst>
            </c:dLbl>
            <c:dLbl>
              <c:idx val="2797"/>
              <c:delete val="1"/>
              <c:extLst>
                <c:ext xmlns:c15="http://schemas.microsoft.com/office/drawing/2012/chart" uri="{CE6537A1-D6FC-4f65-9D91-7224C49458BB}"/>
                <c:ext xmlns:c16="http://schemas.microsoft.com/office/drawing/2014/chart" uri="{C3380CC4-5D6E-409C-BE32-E72D297353CC}">
                  <c16:uniqueId val="{00000AED-2447-4186-A191-67B568E7B8BE}"/>
                </c:ext>
              </c:extLst>
            </c:dLbl>
            <c:dLbl>
              <c:idx val="2798"/>
              <c:delete val="1"/>
              <c:extLst>
                <c:ext xmlns:c15="http://schemas.microsoft.com/office/drawing/2012/chart" uri="{CE6537A1-D6FC-4f65-9D91-7224C49458BB}"/>
                <c:ext xmlns:c16="http://schemas.microsoft.com/office/drawing/2014/chart" uri="{C3380CC4-5D6E-409C-BE32-E72D297353CC}">
                  <c16:uniqueId val="{00000AEE-2447-4186-A191-67B568E7B8BE}"/>
                </c:ext>
              </c:extLst>
            </c:dLbl>
            <c:dLbl>
              <c:idx val="2799"/>
              <c:delete val="1"/>
              <c:extLst>
                <c:ext xmlns:c15="http://schemas.microsoft.com/office/drawing/2012/chart" uri="{CE6537A1-D6FC-4f65-9D91-7224C49458BB}"/>
                <c:ext xmlns:c16="http://schemas.microsoft.com/office/drawing/2014/chart" uri="{C3380CC4-5D6E-409C-BE32-E72D297353CC}">
                  <c16:uniqueId val="{00000AEF-2447-4186-A191-67B568E7B8BE}"/>
                </c:ext>
              </c:extLst>
            </c:dLbl>
            <c:dLbl>
              <c:idx val="2800"/>
              <c:delete val="1"/>
              <c:extLst>
                <c:ext xmlns:c15="http://schemas.microsoft.com/office/drawing/2012/chart" uri="{CE6537A1-D6FC-4f65-9D91-7224C49458BB}"/>
                <c:ext xmlns:c16="http://schemas.microsoft.com/office/drawing/2014/chart" uri="{C3380CC4-5D6E-409C-BE32-E72D297353CC}">
                  <c16:uniqueId val="{00000AF0-2447-4186-A191-67B568E7B8BE}"/>
                </c:ext>
              </c:extLst>
            </c:dLbl>
            <c:dLbl>
              <c:idx val="2801"/>
              <c:delete val="1"/>
              <c:extLst>
                <c:ext xmlns:c15="http://schemas.microsoft.com/office/drawing/2012/chart" uri="{CE6537A1-D6FC-4f65-9D91-7224C49458BB}"/>
                <c:ext xmlns:c16="http://schemas.microsoft.com/office/drawing/2014/chart" uri="{C3380CC4-5D6E-409C-BE32-E72D297353CC}">
                  <c16:uniqueId val="{00000AF1-2447-4186-A191-67B568E7B8BE}"/>
                </c:ext>
              </c:extLst>
            </c:dLbl>
            <c:dLbl>
              <c:idx val="2802"/>
              <c:delete val="1"/>
              <c:extLst>
                <c:ext xmlns:c15="http://schemas.microsoft.com/office/drawing/2012/chart" uri="{CE6537A1-D6FC-4f65-9D91-7224C49458BB}"/>
                <c:ext xmlns:c16="http://schemas.microsoft.com/office/drawing/2014/chart" uri="{C3380CC4-5D6E-409C-BE32-E72D297353CC}">
                  <c16:uniqueId val="{00000AF2-2447-4186-A191-67B568E7B8BE}"/>
                </c:ext>
              </c:extLst>
            </c:dLbl>
            <c:dLbl>
              <c:idx val="2803"/>
              <c:delete val="1"/>
              <c:extLst>
                <c:ext xmlns:c15="http://schemas.microsoft.com/office/drawing/2012/chart" uri="{CE6537A1-D6FC-4f65-9D91-7224C49458BB}"/>
                <c:ext xmlns:c16="http://schemas.microsoft.com/office/drawing/2014/chart" uri="{C3380CC4-5D6E-409C-BE32-E72D297353CC}">
                  <c16:uniqueId val="{00000AF3-2447-4186-A191-67B568E7B8BE}"/>
                </c:ext>
              </c:extLst>
            </c:dLbl>
            <c:dLbl>
              <c:idx val="2804"/>
              <c:delete val="1"/>
              <c:extLst>
                <c:ext xmlns:c15="http://schemas.microsoft.com/office/drawing/2012/chart" uri="{CE6537A1-D6FC-4f65-9D91-7224C49458BB}"/>
                <c:ext xmlns:c16="http://schemas.microsoft.com/office/drawing/2014/chart" uri="{C3380CC4-5D6E-409C-BE32-E72D297353CC}">
                  <c16:uniqueId val="{00000AF4-2447-4186-A191-67B568E7B8BE}"/>
                </c:ext>
              </c:extLst>
            </c:dLbl>
            <c:dLbl>
              <c:idx val="2805"/>
              <c:delete val="1"/>
              <c:extLst>
                <c:ext xmlns:c15="http://schemas.microsoft.com/office/drawing/2012/chart" uri="{CE6537A1-D6FC-4f65-9D91-7224C49458BB}"/>
                <c:ext xmlns:c16="http://schemas.microsoft.com/office/drawing/2014/chart" uri="{C3380CC4-5D6E-409C-BE32-E72D297353CC}">
                  <c16:uniqueId val="{00000AF5-2447-4186-A191-67B568E7B8BE}"/>
                </c:ext>
              </c:extLst>
            </c:dLbl>
            <c:dLbl>
              <c:idx val="2806"/>
              <c:delete val="1"/>
              <c:extLst>
                <c:ext xmlns:c15="http://schemas.microsoft.com/office/drawing/2012/chart" uri="{CE6537A1-D6FC-4f65-9D91-7224C49458BB}"/>
                <c:ext xmlns:c16="http://schemas.microsoft.com/office/drawing/2014/chart" uri="{C3380CC4-5D6E-409C-BE32-E72D297353CC}">
                  <c16:uniqueId val="{00000AF6-2447-4186-A191-67B568E7B8BE}"/>
                </c:ext>
              </c:extLst>
            </c:dLbl>
            <c:dLbl>
              <c:idx val="2807"/>
              <c:delete val="1"/>
              <c:extLst>
                <c:ext xmlns:c15="http://schemas.microsoft.com/office/drawing/2012/chart" uri="{CE6537A1-D6FC-4f65-9D91-7224C49458BB}"/>
                <c:ext xmlns:c16="http://schemas.microsoft.com/office/drawing/2014/chart" uri="{C3380CC4-5D6E-409C-BE32-E72D297353CC}">
                  <c16:uniqueId val="{00000AF7-2447-4186-A191-67B568E7B8BE}"/>
                </c:ext>
              </c:extLst>
            </c:dLbl>
            <c:dLbl>
              <c:idx val="2808"/>
              <c:delete val="1"/>
              <c:extLst>
                <c:ext xmlns:c15="http://schemas.microsoft.com/office/drawing/2012/chart" uri="{CE6537A1-D6FC-4f65-9D91-7224C49458BB}"/>
                <c:ext xmlns:c16="http://schemas.microsoft.com/office/drawing/2014/chart" uri="{C3380CC4-5D6E-409C-BE32-E72D297353CC}">
                  <c16:uniqueId val="{00000AF8-2447-4186-A191-67B568E7B8BE}"/>
                </c:ext>
              </c:extLst>
            </c:dLbl>
            <c:dLbl>
              <c:idx val="2809"/>
              <c:delete val="1"/>
              <c:extLst>
                <c:ext xmlns:c15="http://schemas.microsoft.com/office/drawing/2012/chart" uri="{CE6537A1-D6FC-4f65-9D91-7224C49458BB}"/>
                <c:ext xmlns:c16="http://schemas.microsoft.com/office/drawing/2014/chart" uri="{C3380CC4-5D6E-409C-BE32-E72D297353CC}">
                  <c16:uniqueId val="{00000AF9-2447-4186-A191-67B568E7B8BE}"/>
                </c:ext>
              </c:extLst>
            </c:dLbl>
            <c:dLbl>
              <c:idx val="2810"/>
              <c:delete val="1"/>
              <c:extLst>
                <c:ext xmlns:c15="http://schemas.microsoft.com/office/drawing/2012/chart" uri="{CE6537A1-D6FC-4f65-9D91-7224C49458BB}"/>
                <c:ext xmlns:c16="http://schemas.microsoft.com/office/drawing/2014/chart" uri="{C3380CC4-5D6E-409C-BE32-E72D297353CC}">
                  <c16:uniqueId val="{00000AFA-2447-4186-A191-67B568E7B8BE}"/>
                </c:ext>
              </c:extLst>
            </c:dLbl>
            <c:dLbl>
              <c:idx val="2811"/>
              <c:delete val="1"/>
              <c:extLst>
                <c:ext xmlns:c15="http://schemas.microsoft.com/office/drawing/2012/chart" uri="{CE6537A1-D6FC-4f65-9D91-7224C49458BB}"/>
                <c:ext xmlns:c16="http://schemas.microsoft.com/office/drawing/2014/chart" uri="{C3380CC4-5D6E-409C-BE32-E72D297353CC}">
                  <c16:uniqueId val="{00000AFB-2447-4186-A191-67B568E7B8BE}"/>
                </c:ext>
              </c:extLst>
            </c:dLbl>
            <c:dLbl>
              <c:idx val="2812"/>
              <c:delete val="1"/>
              <c:extLst>
                <c:ext xmlns:c15="http://schemas.microsoft.com/office/drawing/2012/chart" uri="{CE6537A1-D6FC-4f65-9D91-7224C49458BB}"/>
                <c:ext xmlns:c16="http://schemas.microsoft.com/office/drawing/2014/chart" uri="{C3380CC4-5D6E-409C-BE32-E72D297353CC}">
                  <c16:uniqueId val="{00000AFC-2447-4186-A191-67B568E7B8BE}"/>
                </c:ext>
              </c:extLst>
            </c:dLbl>
            <c:dLbl>
              <c:idx val="2813"/>
              <c:delete val="1"/>
              <c:extLst>
                <c:ext xmlns:c15="http://schemas.microsoft.com/office/drawing/2012/chart" uri="{CE6537A1-D6FC-4f65-9D91-7224C49458BB}"/>
                <c:ext xmlns:c16="http://schemas.microsoft.com/office/drawing/2014/chart" uri="{C3380CC4-5D6E-409C-BE32-E72D297353CC}">
                  <c16:uniqueId val="{00000AFD-2447-4186-A191-67B568E7B8BE}"/>
                </c:ext>
              </c:extLst>
            </c:dLbl>
            <c:dLbl>
              <c:idx val="2814"/>
              <c:delete val="1"/>
              <c:extLst>
                <c:ext xmlns:c15="http://schemas.microsoft.com/office/drawing/2012/chart" uri="{CE6537A1-D6FC-4f65-9D91-7224C49458BB}"/>
                <c:ext xmlns:c16="http://schemas.microsoft.com/office/drawing/2014/chart" uri="{C3380CC4-5D6E-409C-BE32-E72D297353CC}">
                  <c16:uniqueId val="{00000AFE-2447-4186-A191-67B568E7B8BE}"/>
                </c:ext>
              </c:extLst>
            </c:dLbl>
            <c:dLbl>
              <c:idx val="2815"/>
              <c:delete val="1"/>
              <c:extLst>
                <c:ext xmlns:c15="http://schemas.microsoft.com/office/drawing/2012/chart" uri="{CE6537A1-D6FC-4f65-9D91-7224C49458BB}"/>
                <c:ext xmlns:c16="http://schemas.microsoft.com/office/drawing/2014/chart" uri="{C3380CC4-5D6E-409C-BE32-E72D297353CC}">
                  <c16:uniqueId val="{00000AFF-2447-4186-A191-67B568E7B8BE}"/>
                </c:ext>
              </c:extLst>
            </c:dLbl>
            <c:dLbl>
              <c:idx val="2816"/>
              <c:delete val="1"/>
              <c:extLst>
                <c:ext xmlns:c15="http://schemas.microsoft.com/office/drawing/2012/chart" uri="{CE6537A1-D6FC-4f65-9D91-7224C49458BB}"/>
                <c:ext xmlns:c16="http://schemas.microsoft.com/office/drawing/2014/chart" uri="{C3380CC4-5D6E-409C-BE32-E72D297353CC}">
                  <c16:uniqueId val="{00000B00-2447-4186-A191-67B568E7B8BE}"/>
                </c:ext>
              </c:extLst>
            </c:dLbl>
            <c:dLbl>
              <c:idx val="2817"/>
              <c:delete val="1"/>
              <c:extLst>
                <c:ext xmlns:c15="http://schemas.microsoft.com/office/drawing/2012/chart" uri="{CE6537A1-D6FC-4f65-9D91-7224C49458BB}"/>
                <c:ext xmlns:c16="http://schemas.microsoft.com/office/drawing/2014/chart" uri="{C3380CC4-5D6E-409C-BE32-E72D297353CC}">
                  <c16:uniqueId val="{00000B01-2447-4186-A191-67B568E7B8BE}"/>
                </c:ext>
              </c:extLst>
            </c:dLbl>
            <c:dLbl>
              <c:idx val="2818"/>
              <c:delete val="1"/>
              <c:extLst>
                <c:ext xmlns:c15="http://schemas.microsoft.com/office/drawing/2012/chart" uri="{CE6537A1-D6FC-4f65-9D91-7224C49458BB}"/>
                <c:ext xmlns:c16="http://schemas.microsoft.com/office/drawing/2014/chart" uri="{C3380CC4-5D6E-409C-BE32-E72D297353CC}">
                  <c16:uniqueId val="{00000B02-2447-4186-A191-67B568E7B8BE}"/>
                </c:ext>
              </c:extLst>
            </c:dLbl>
            <c:dLbl>
              <c:idx val="2819"/>
              <c:delete val="1"/>
              <c:extLst>
                <c:ext xmlns:c15="http://schemas.microsoft.com/office/drawing/2012/chart" uri="{CE6537A1-D6FC-4f65-9D91-7224C49458BB}"/>
                <c:ext xmlns:c16="http://schemas.microsoft.com/office/drawing/2014/chart" uri="{C3380CC4-5D6E-409C-BE32-E72D297353CC}">
                  <c16:uniqueId val="{00000B03-2447-4186-A191-67B568E7B8BE}"/>
                </c:ext>
              </c:extLst>
            </c:dLbl>
            <c:dLbl>
              <c:idx val="2820"/>
              <c:delete val="1"/>
              <c:extLst>
                <c:ext xmlns:c15="http://schemas.microsoft.com/office/drawing/2012/chart" uri="{CE6537A1-D6FC-4f65-9D91-7224C49458BB}"/>
                <c:ext xmlns:c16="http://schemas.microsoft.com/office/drawing/2014/chart" uri="{C3380CC4-5D6E-409C-BE32-E72D297353CC}">
                  <c16:uniqueId val="{00000B04-2447-4186-A191-67B568E7B8BE}"/>
                </c:ext>
              </c:extLst>
            </c:dLbl>
            <c:dLbl>
              <c:idx val="2821"/>
              <c:delete val="1"/>
              <c:extLst>
                <c:ext xmlns:c15="http://schemas.microsoft.com/office/drawing/2012/chart" uri="{CE6537A1-D6FC-4f65-9D91-7224C49458BB}"/>
                <c:ext xmlns:c16="http://schemas.microsoft.com/office/drawing/2014/chart" uri="{C3380CC4-5D6E-409C-BE32-E72D297353CC}">
                  <c16:uniqueId val="{00000B05-2447-4186-A191-67B568E7B8BE}"/>
                </c:ext>
              </c:extLst>
            </c:dLbl>
            <c:dLbl>
              <c:idx val="2822"/>
              <c:delete val="1"/>
              <c:extLst>
                <c:ext xmlns:c15="http://schemas.microsoft.com/office/drawing/2012/chart" uri="{CE6537A1-D6FC-4f65-9D91-7224C49458BB}"/>
                <c:ext xmlns:c16="http://schemas.microsoft.com/office/drawing/2014/chart" uri="{C3380CC4-5D6E-409C-BE32-E72D297353CC}">
                  <c16:uniqueId val="{00000B06-2447-4186-A191-67B568E7B8BE}"/>
                </c:ext>
              </c:extLst>
            </c:dLbl>
            <c:dLbl>
              <c:idx val="2823"/>
              <c:delete val="1"/>
              <c:extLst>
                <c:ext xmlns:c15="http://schemas.microsoft.com/office/drawing/2012/chart" uri="{CE6537A1-D6FC-4f65-9D91-7224C49458BB}"/>
                <c:ext xmlns:c16="http://schemas.microsoft.com/office/drawing/2014/chart" uri="{C3380CC4-5D6E-409C-BE32-E72D297353CC}">
                  <c16:uniqueId val="{00000B07-2447-4186-A191-67B568E7B8BE}"/>
                </c:ext>
              </c:extLst>
            </c:dLbl>
            <c:dLbl>
              <c:idx val="2824"/>
              <c:delete val="1"/>
              <c:extLst>
                <c:ext xmlns:c15="http://schemas.microsoft.com/office/drawing/2012/chart" uri="{CE6537A1-D6FC-4f65-9D91-7224C49458BB}"/>
                <c:ext xmlns:c16="http://schemas.microsoft.com/office/drawing/2014/chart" uri="{C3380CC4-5D6E-409C-BE32-E72D297353CC}">
                  <c16:uniqueId val="{00000B08-2447-4186-A191-67B568E7B8BE}"/>
                </c:ext>
              </c:extLst>
            </c:dLbl>
            <c:dLbl>
              <c:idx val="2825"/>
              <c:delete val="1"/>
              <c:extLst>
                <c:ext xmlns:c15="http://schemas.microsoft.com/office/drawing/2012/chart" uri="{CE6537A1-D6FC-4f65-9D91-7224C49458BB}"/>
                <c:ext xmlns:c16="http://schemas.microsoft.com/office/drawing/2014/chart" uri="{C3380CC4-5D6E-409C-BE32-E72D297353CC}">
                  <c16:uniqueId val="{00000B09-2447-4186-A191-67B568E7B8BE}"/>
                </c:ext>
              </c:extLst>
            </c:dLbl>
            <c:dLbl>
              <c:idx val="2826"/>
              <c:delete val="1"/>
              <c:extLst>
                <c:ext xmlns:c15="http://schemas.microsoft.com/office/drawing/2012/chart" uri="{CE6537A1-D6FC-4f65-9D91-7224C49458BB}"/>
                <c:ext xmlns:c16="http://schemas.microsoft.com/office/drawing/2014/chart" uri="{C3380CC4-5D6E-409C-BE32-E72D297353CC}">
                  <c16:uniqueId val="{00000B0A-2447-4186-A191-67B568E7B8BE}"/>
                </c:ext>
              </c:extLst>
            </c:dLbl>
            <c:dLbl>
              <c:idx val="2827"/>
              <c:delete val="1"/>
              <c:extLst>
                <c:ext xmlns:c15="http://schemas.microsoft.com/office/drawing/2012/chart" uri="{CE6537A1-D6FC-4f65-9D91-7224C49458BB}"/>
                <c:ext xmlns:c16="http://schemas.microsoft.com/office/drawing/2014/chart" uri="{C3380CC4-5D6E-409C-BE32-E72D297353CC}">
                  <c16:uniqueId val="{00000B0B-2447-4186-A191-67B568E7B8BE}"/>
                </c:ext>
              </c:extLst>
            </c:dLbl>
            <c:dLbl>
              <c:idx val="2828"/>
              <c:delete val="1"/>
              <c:extLst>
                <c:ext xmlns:c15="http://schemas.microsoft.com/office/drawing/2012/chart" uri="{CE6537A1-D6FC-4f65-9D91-7224C49458BB}"/>
                <c:ext xmlns:c16="http://schemas.microsoft.com/office/drawing/2014/chart" uri="{C3380CC4-5D6E-409C-BE32-E72D297353CC}">
                  <c16:uniqueId val="{00000B0C-2447-4186-A191-67B568E7B8BE}"/>
                </c:ext>
              </c:extLst>
            </c:dLbl>
            <c:dLbl>
              <c:idx val="2829"/>
              <c:delete val="1"/>
              <c:extLst>
                <c:ext xmlns:c15="http://schemas.microsoft.com/office/drawing/2012/chart" uri="{CE6537A1-D6FC-4f65-9D91-7224C49458BB}"/>
                <c:ext xmlns:c16="http://schemas.microsoft.com/office/drawing/2014/chart" uri="{C3380CC4-5D6E-409C-BE32-E72D297353CC}">
                  <c16:uniqueId val="{00000B0D-2447-4186-A191-67B568E7B8BE}"/>
                </c:ext>
              </c:extLst>
            </c:dLbl>
            <c:dLbl>
              <c:idx val="2830"/>
              <c:delete val="1"/>
              <c:extLst>
                <c:ext xmlns:c15="http://schemas.microsoft.com/office/drawing/2012/chart" uri="{CE6537A1-D6FC-4f65-9D91-7224C49458BB}"/>
                <c:ext xmlns:c16="http://schemas.microsoft.com/office/drawing/2014/chart" uri="{C3380CC4-5D6E-409C-BE32-E72D297353CC}">
                  <c16:uniqueId val="{00000B0E-2447-4186-A191-67B568E7B8BE}"/>
                </c:ext>
              </c:extLst>
            </c:dLbl>
            <c:dLbl>
              <c:idx val="2831"/>
              <c:delete val="1"/>
              <c:extLst>
                <c:ext xmlns:c15="http://schemas.microsoft.com/office/drawing/2012/chart" uri="{CE6537A1-D6FC-4f65-9D91-7224C49458BB}"/>
                <c:ext xmlns:c16="http://schemas.microsoft.com/office/drawing/2014/chart" uri="{C3380CC4-5D6E-409C-BE32-E72D297353CC}">
                  <c16:uniqueId val="{00000B0F-2447-4186-A191-67B568E7B8BE}"/>
                </c:ext>
              </c:extLst>
            </c:dLbl>
            <c:dLbl>
              <c:idx val="2832"/>
              <c:delete val="1"/>
              <c:extLst>
                <c:ext xmlns:c15="http://schemas.microsoft.com/office/drawing/2012/chart" uri="{CE6537A1-D6FC-4f65-9D91-7224C49458BB}"/>
                <c:ext xmlns:c16="http://schemas.microsoft.com/office/drawing/2014/chart" uri="{C3380CC4-5D6E-409C-BE32-E72D297353CC}">
                  <c16:uniqueId val="{00000B10-2447-4186-A191-67B568E7B8BE}"/>
                </c:ext>
              </c:extLst>
            </c:dLbl>
            <c:dLbl>
              <c:idx val="2833"/>
              <c:delete val="1"/>
              <c:extLst>
                <c:ext xmlns:c15="http://schemas.microsoft.com/office/drawing/2012/chart" uri="{CE6537A1-D6FC-4f65-9D91-7224C49458BB}"/>
                <c:ext xmlns:c16="http://schemas.microsoft.com/office/drawing/2014/chart" uri="{C3380CC4-5D6E-409C-BE32-E72D297353CC}">
                  <c16:uniqueId val="{00000B11-2447-4186-A191-67B568E7B8BE}"/>
                </c:ext>
              </c:extLst>
            </c:dLbl>
            <c:dLbl>
              <c:idx val="2834"/>
              <c:delete val="1"/>
              <c:extLst>
                <c:ext xmlns:c15="http://schemas.microsoft.com/office/drawing/2012/chart" uri="{CE6537A1-D6FC-4f65-9D91-7224C49458BB}"/>
                <c:ext xmlns:c16="http://schemas.microsoft.com/office/drawing/2014/chart" uri="{C3380CC4-5D6E-409C-BE32-E72D297353CC}">
                  <c16:uniqueId val="{00000B12-2447-4186-A191-67B568E7B8BE}"/>
                </c:ext>
              </c:extLst>
            </c:dLbl>
            <c:dLbl>
              <c:idx val="2835"/>
              <c:delete val="1"/>
              <c:extLst>
                <c:ext xmlns:c15="http://schemas.microsoft.com/office/drawing/2012/chart" uri="{CE6537A1-D6FC-4f65-9D91-7224C49458BB}"/>
                <c:ext xmlns:c16="http://schemas.microsoft.com/office/drawing/2014/chart" uri="{C3380CC4-5D6E-409C-BE32-E72D297353CC}">
                  <c16:uniqueId val="{00000B13-2447-4186-A191-67B568E7B8BE}"/>
                </c:ext>
              </c:extLst>
            </c:dLbl>
            <c:dLbl>
              <c:idx val="2836"/>
              <c:delete val="1"/>
              <c:extLst>
                <c:ext xmlns:c15="http://schemas.microsoft.com/office/drawing/2012/chart" uri="{CE6537A1-D6FC-4f65-9D91-7224C49458BB}"/>
                <c:ext xmlns:c16="http://schemas.microsoft.com/office/drawing/2014/chart" uri="{C3380CC4-5D6E-409C-BE32-E72D297353CC}">
                  <c16:uniqueId val="{00000B14-2447-4186-A191-67B568E7B8BE}"/>
                </c:ext>
              </c:extLst>
            </c:dLbl>
            <c:dLbl>
              <c:idx val="2837"/>
              <c:delete val="1"/>
              <c:extLst>
                <c:ext xmlns:c15="http://schemas.microsoft.com/office/drawing/2012/chart" uri="{CE6537A1-D6FC-4f65-9D91-7224C49458BB}"/>
                <c:ext xmlns:c16="http://schemas.microsoft.com/office/drawing/2014/chart" uri="{C3380CC4-5D6E-409C-BE32-E72D297353CC}">
                  <c16:uniqueId val="{00000B15-2447-4186-A191-67B568E7B8BE}"/>
                </c:ext>
              </c:extLst>
            </c:dLbl>
            <c:dLbl>
              <c:idx val="2838"/>
              <c:delete val="1"/>
              <c:extLst>
                <c:ext xmlns:c15="http://schemas.microsoft.com/office/drawing/2012/chart" uri="{CE6537A1-D6FC-4f65-9D91-7224C49458BB}"/>
                <c:ext xmlns:c16="http://schemas.microsoft.com/office/drawing/2014/chart" uri="{C3380CC4-5D6E-409C-BE32-E72D297353CC}">
                  <c16:uniqueId val="{00000B16-2447-4186-A191-67B568E7B8BE}"/>
                </c:ext>
              </c:extLst>
            </c:dLbl>
            <c:dLbl>
              <c:idx val="2839"/>
              <c:delete val="1"/>
              <c:extLst>
                <c:ext xmlns:c15="http://schemas.microsoft.com/office/drawing/2012/chart" uri="{CE6537A1-D6FC-4f65-9D91-7224C49458BB}"/>
                <c:ext xmlns:c16="http://schemas.microsoft.com/office/drawing/2014/chart" uri="{C3380CC4-5D6E-409C-BE32-E72D297353CC}">
                  <c16:uniqueId val="{00000B17-2447-4186-A191-67B568E7B8BE}"/>
                </c:ext>
              </c:extLst>
            </c:dLbl>
            <c:dLbl>
              <c:idx val="2840"/>
              <c:delete val="1"/>
              <c:extLst>
                <c:ext xmlns:c15="http://schemas.microsoft.com/office/drawing/2012/chart" uri="{CE6537A1-D6FC-4f65-9D91-7224C49458BB}"/>
                <c:ext xmlns:c16="http://schemas.microsoft.com/office/drawing/2014/chart" uri="{C3380CC4-5D6E-409C-BE32-E72D297353CC}">
                  <c16:uniqueId val="{00000B18-2447-4186-A191-67B568E7B8BE}"/>
                </c:ext>
              </c:extLst>
            </c:dLbl>
            <c:dLbl>
              <c:idx val="2841"/>
              <c:delete val="1"/>
              <c:extLst>
                <c:ext xmlns:c15="http://schemas.microsoft.com/office/drawing/2012/chart" uri="{CE6537A1-D6FC-4f65-9D91-7224C49458BB}"/>
                <c:ext xmlns:c16="http://schemas.microsoft.com/office/drawing/2014/chart" uri="{C3380CC4-5D6E-409C-BE32-E72D297353CC}">
                  <c16:uniqueId val="{00000B19-2447-4186-A191-67B568E7B8BE}"/>
                </c:ext>
              </c:extLst>
            </c:dLbl>
            <c:dLbl>
              <c:idx val="2842"/>
              <c:delete val="1"/>
              <c:extLst>
                <c:ext xmlns:c15="http://schemas.microsoft.com/office/drawing/2012/chart" uri="{CE6537A1-D6FC-4f65-9D91-7224C49458BB}"/>
                <c:ext xmlns:c16="http://schemas.microsoft.com/office/drawing/2014/chart" uri="{C3380CC4-5D6E-409C-BE32-E72D297353CC}">
                  <c16:uniqueId val="{00000B1A-2447-4186-A191-67B568E7B8BE}"/>
                </c:ext>
              </c:extLst>
            </c:dLbl>
            <c:dLbl>
              <c:idx val="2843"/>
              <c:delete val="1"/>
              <c:extLst>
                <c:ext xmlns:c15="http://schemas.microsoft.com/office/drawing/2012/chart" uri="{CE6537A1-D6FC-4f65-9D91-7224C49458BB}"/>
                <c:ext xmlns:c16="http://schemas.microsoft.com/office/drawing/2014/chart" uri="{C3380CC4-5D6E-409C-BE32-E72D297353CC}">
                  <c16:uniqueId val="{00000B1B-2447-4186-A191-67B568E7B8BE}"/>
                </c:ext>
              </c:extLst>
            </c:dLbl>
            <c:dLbl>
              <c:idx val="2844"/>
              <c:delete val="1"/>
              <c:extLst>
                <c:ext xmlns:c15="http://schemas.microsoft.com/office/drawing/2012/chart" uri="{CE6537A1-D6FC-4f65-9D91-7224C49458BB}"/>
                <c:ext xmlns:c16="http://schemas.microsoft.com/office/drawing/2014/chart" uri="{C3380CC4-5D6E-409C-BE32-E72D297353CC}">
                  <c16:uniqueId val="{00000B1C-2447-4186-A191-67B568E7B8BE}"/>
                </c:ext>
              </c:extLst>
            </c:dLbl>
            <c:dLbl>
              <c:idx val="2845"/>
              <c:delete val="1"/>
              <c:extLst>
                <c:ext xmlns:c15="http://schemas.microsoft.com/office/drawing/2012/chart" uri="{CE6537A1-D6FC-4f65-9D91-7224C49458BB}"/>
                <c:ext xmlns:c16="http://schemas.microsoft.com/office/drawing/2014/chart" uri="{C3380CC4-5D6E-409C-BE32-E72D297353CC}">
                  <c16:uniqueId val="{00000B1D-2447-4186-A191-67B568E7B8BE}"/>
                </c:ext>
              </c:extLst>
            </c:dLbl>
            <c:dLbl>
              <c:idx val="2846"/>
              <c:delete val="1"/>
              <c:extLst>
                <c:ext xmlns:c15="http://schemas.microsoft.com/office/drawing/2012/chart" uri="{CE6537A1-D6FC-4f65-9D91-7224C49458BB}"/>
                <c:ext xmlns:c16="http://schemas.microsoft.com/office/drawing/2014/chart" uri="{C3380CC4-5D6E-409C-BE32-E72D297353CC}">
                  <c16:uniqueId val="{00000B1E-2447-4186-A191-67B568E7B8BE}"/>
                </c:ext>
              </c:extLst>
            </c:dLbl>
            <c:dLbl>
              <c:idx val="2847"/>
              <c:delete val="1"/>
              <c:extLst>
                <c:ext xmlns:c15="http://schemas.microsoft.com/office/drawing/2012/chart" uri="{CE6537A1-D6FC-4f65-9D91-7224C49458BB}"/>
                <c:ext xmlns:c16="http://schemas.microsoft.com/office/drawing/2014/chart" uri="{C3380CC4-5D6E-409C-BE32-E72D297353CC}">
                  <c16:uniqueId val="{00000B1F-2447-4186-A191-67B568E7B8BE}"/>
                </c:ext>
              </c:extLst>
            </c:dLbl>
            <c:dLbl>
              <c:idx val="2848"/>
              <c:delete val="1"/>
              <c:extLst>
                <c:ext xmlns:c15="http://schemas.microsoft.com/office/drawing/2012/chart" uri="{CE6537A1-D6FC-4f65-9D91-7224C49458BB}"/>
                <c:ext xmlns:c16="http://schemas.microsoft.com/office/drawing/2014/chart" uri="{C3380CC4-5D6E-409C-BE32-E72D297353CC}">
                  <c16:uniqueId val="{00000B20-2447-4186-A191-67B568E7B8BE}"/>
                </c:ext>
              </c:extLst>
            </c:dLbl>
            <c:dLbl>
              <c:idx val="2849"/>
              <c:delete val="1"/>
              <c:extLst>
                <c:ext xmlns:c15="http://schemas.microsoft.com/office/drawing/2012/chart" uri="{CE6537A1-D6FC-4f65-9D91-7224C49458BB}"/>
                <c:ext xmlns:c16="http://schemas.microsoft.com/office/drawing/2014/chart" uri="{C3380CC4-5D6E-409C-BE32-E72D297353CC}">
                  <c16:uniqueId val="{00000B21-2447-4186-A191-67B568E7B8BE}"/>
                </c:ext>
              </c:extLst>
            </c:dLbl>
            <c:dLbl>
              <c:idx val="2850"/>
              <c:delete val="1"/>
              <c:extLst>
                <c:ext xmlns:c15="http://schemas.microsoft.com/office/drawing/2012/chart" uri="{CE6537A1-D6FC-4f65-9D91-7224C49458BB}"/>
                <c:ext xmlns:c16="http://schemas.microsoft.com/office/drawing/2014/chart" uri="{C3380CC4-5D6E-409C-BE32-E72D297353CC}">
                  <c16:uniqueId val="{00000B22-2447-4186-A191-67B568E7B8BE}"/>
                </c:ext>
              </c:extLst>
            </c:dLbl>
            <c:dLbl>
              <c:idx val="2851"/>
              <c:delete val="1"/>
              <c:extLst>
                <c:ext xmlns:c15="http://schemas.microsoft.com/office/drawing/2012/chart" uri="{CE6537A1-D6FC-4f65-9D91-7224C49458BB}"/>
                <c:ext xmlns:c16="http://schemas.microsoft.com/office/drawing/2014/chart" uri="{C3380CC4-5D6E-409C-BE32-E72D297353CC}">
                  <c16:uniqueId val="{00000B23-2447-4186-A191-67B568E7B8BE}"/>
                </c:ext>
              </c:extLst>
            </c:dLbl>
            <c:dLbl>
              <c:idx val="2852"/>
              <c:delete val="1"/>
              <c:extLst>
                <c:ext xmlns:c15="http://schemas.microsoft.com/office/drawing/2012/chart" uri="{CE6537A1-D6FC-4f65-9D91-7224C49458BB}"/>
                <c:ext xmlns:c16="http://schemas.microsoft.com/office/drawing/2014/chart" uri="{C3380CC4-5D6E-409C-BE32-E72D297353CC}">
                  <c16:uniqueId val="{00000B24-2447-4186-A191-67B568E7B8BE}"/>
                </c:ext>
              </c:extLst>
            </c:dLbl>
            <c:dLbl>
              <c:idx val="2853"/>
              <c:delete val="1"/>
              <c:extLst>
                <c:ext xmlns:c15="http://schemas.microsoft.com/office/drawing/2012/chart" uri="{CE6537A1-D6FC-4f65-9D91-7224C49458BB}"/>
                <c:ext xmlns:c16="http://schemas.microsoft.com/office/drawing/2014/chart" uri="{C3380CC4-5D6E-409C-BE32-E72D297353CC}">
                  <c16:uniqueId val="{00000B25-2447-4186-A191-67B568E7B8BE}"/>
                </c:ext>
              </c:extLst>
            </c:dLbl>
            <c:dLbl>
              <c:idx val="2854"/>
              <c:delete val="1"/>
              <c:extLst>
                <c:ext xmlns:c15="http://schemas.microsoft.com/office/drawing/2012/chart" uri="{CE6537A1-D6FC-4f65-9D91-7224C49458BB}"/>
                <c:ext xmlns:c16="http://schemas.microsoft.com/office/drawing/2014/chart" uri="{C3380CC4-5D6E-409C-BE32-E72D297353CC}">
                  <c16:uniqueId val="{00000B26-2447-4186-A191-67B568E7B8BE}"/>
                </c:ext>
              </c:extLst>
            </c:dLbl>
            <c:dLbl>
              <c:idx val="2855"/>
              <c:delete val="1"/>
              <c:extLst>
                <c:ext xmlns:c15="http://schemas.microsoft.com/office/drawing/2012/chart" uri="{CE6537A1-D6FC-4f65-9D91-7224C49458BB}"/>
                <c:ext xmlns:c16="http://schemas.microsoft.com/office/drawing/2014/chart" uri="{C3380CC4-5D6E-409C-BE32-E72D297353CC}">
                  <c16:uniqueId val="{00000B27-2447-4186-A191-67B568E7B8BE}"/>
                </c:ext>
              </c:extLst>
            </c:dLbl>
            <c:dLbl>
              <c:idx val="2856"/>
              <c:delete val="1"/>
              <c:extLst>
                <c:ext xmlns:c15="http://schemas.microsoft.com/office/drawing/2012/chart" uri="{CE6537A1-D6FC-4f65-9D91-7224C49458BB}"/>
                <c:ext xmlns:c16="http://schemas.microsoft.com/office/drawing/2014/chart" uri="{C3380CC4-5D6E-409C-BE32-E72D297353CC}">
                  <c16:uniqueId val="{00000B28-2447-4186-A191-67B568E7B8BE}"/>
                </c:ext>
              </c:extLst>
            </c:dLbl>
            <c:dLbl>
              <c:idx val="2857"/>
              <c:delete val="1"/>
              <c:extLst>
                <c:ext xmlns:c15="http://schemas.microsoft.com/office/drawing/2012/chart" uri="{CE6537A1-D6FC-4f65-9D91-7224C49458BB}"/>
                <c:ext xmlns:c16="http://schemas.microsoft.com/office/drawing/2014/chart" uri="{C3380CC4-5D6E-409C-BE32-E72D297353CC}">
                  <c16:uniqueId val="{00000B29-2447-4186-A191-67B568E7B8BE}"/>
                </c:ext>
              </c:extLst>
            </c:dLbl>
            <c:dLbl>
              <c:idx val="2858"/>
              <c:delete val="1"/>
              <c:extLst>
                <c:ext xmlns:c15="http://schemas.microsoft.com/office/drawing/2012/chart" uri="{CE6537A1-D6FC-4f65-9D91-7224C49458BB}"/>
                <c:ext xmlns:c16="http://schemas.microsoft.com/office/drawing/2014/chart" uri="{C3380CC4-5D6E-409C-BE32-E72D297353CC}">
                  <c16:uniqueId val="{00000B2A-2447-4186-A191-67B568E7B8BE}"/>
                </c:ext>
              </c:extLst>
            </c:dLbl>
            <c:dLbl>
              <c:idx val="2859"/>
              <c:delete val="1"/>
              <c:extLst>
                <c:ext xmlns:c15="http://schemas.microsoft.com/office/drawing/2012/chart" uri="{CE6537A1-D6FC-4f65-9D91-7224C49458BB}"/>
                <c:ext xmlns:c16="http://schemas.microsoft.com/office/drawing/2014/chart" uri="{C3380CC4-5D6E-409C-BE32-E72D297353CC}">
                  <c16:uniqueId val="{00000B2B-2447-4186-A191-67B568E7B8BE}"/>
                </c:ext>
              </c:extLst>
            </c:dLbl>
            <c:dLbl>
              <c:idx val="2860"/>
              <c:delete val="1"/>
              <c:extLst>
                <c:ext xmlns:c15="http://schemas.microsoft.com/office/drawing/2012/chart" uri="{CE6537A1-D6FC-4f65-9D91-7224C49458BB}"/>
                <c:ext xmlns:c16="http://schemas.microsoft.com/office/drawing/2014/chart" uri="{C3380CC4-5D6E-409C-BE32-E72D297353CC}">
                  <c16:uniqueId val="{00000B2C-2447-4186-A191-67B568E7B8BE}"/>
                </c:ext>
              </c:extLst>
            </c:dLbl>
            <c:dLbl>
              <c:idx val="2861"/>
              <c:delete val="1"/>
              <c:extLst>
                <c:ext xmlns:c15="http://schemas.microsoft.com/office/drawing/2012/chart" uri="{CE6537A1-D6FC-4f65-9D91-7224C49458BB}"/>
                <c:ext xmlns:c16="http://schemas.microsoft.com/office/drawing/2014/chart" uri="{C3380CC4-5D6E-409C-BE32-E72D297353CC}">
                  <c16:uniqueId val="{00000B2D-2447-4186-A191-67B568E7B8BE}"/>
                </c:ext>
              </c:extLst>
            </c:dLbl>
            <c:dLbl>
              <c:idx val="2862"/>
              <c:delete val="1"/>
              <c:extLst>
                <c:ext xmlns:c15="http://schemas.microsoft.com/office/drawing/2012/chart" uri="{CE6537A1-D6FC-4f65-9D91-7224C49458BB}"/>
                <c:ext xmlns:c16="http://schemas.microsoft.com/office/drawing/2014/chart" uri="{C3380CC4-5D6E-409C-BE32-E72D297353CC}">
                  <c16:uniqueId val="{00000B2E-2447-4186-A191-67B568E7B8BE}"/>
                </c:ext>
              </c:extLst>
            </c:dLbl>
            <c:dLbl>
              <c:idx val="2863"/>
              <c:delete val="1"/>
              <c:extLst>
                <c:ext xmlns:c15="http://schemas.microsoft.com/office/drawing/2012/chart" uri="{CE6537A1-D6FC-4f65-9D91-7224C49458BB}"/>
                <c:ext xmlns:c16="http://schemas.microsoft.com/office/drawing/2014/chart" uri="{C3380CC4-5D6E-409C-BE32-E72D297353CC}">
                  <c16:uniqueId val="{00000B2F-2447-4186-A191-67B568E7B8BE}"/>
                </c:ext>
              </c:extLst>
            </c:dLbl>
            <c:dLbl>
              <c:idx val="2864"/>
              <c:delete val="1"/>
              <c:extLst>
                <c:ext xmlns:c15="http://schemas.microsoft.com/office/drawing/2012/chart" uri="{CE6537A1-D6FC-4f65-9D91-7224C49458BB}"/>
                <c:ext xmlns:c16="http://schemas.microsoft.com/office/drawing/2014/chart" uri="{C3380CC4-5D6E-409C-BE32-E72D297353CC}">
                  <c16:uniqueId val="{00000B30-2447-4186-A191-67B568E7B8BE}"/>
                </c:ext>
              </c:extLst>
            </c:dLbl>
            <c:dLbl>
              <c:idx val="2865"/>
              <c:delete val="1"/>
              <c:extLst>
                <c:ext xmlns:c15="http://schemas.microsoft.com/office/drawing/2012/chart" uri="{CE6537A1-D6FC-4f65-9D91-7224C49458BB}"/>
                <c:ext xmlns:c16="http://schemas.microsoft.com/office/drawing/2014/chart" uri="{C3380CC4-5D6E-409C-BE32-E72D297353CC}">
                  <c16:uniqueId val="{00000B31-2447-4186-A191-67B568E7B8BE}"/>
                </c:ext>
              </c:extLst>
            </c:dLbl>
            <c:dLbl>
              <c:idx val="2866"/>
              <c:delete val="1"/>
              <c:extLst>
                <c:ext xmlns:c15="http://schemas.microsoft.com/office/drawing/2012/chart" uri="{CE6537A1-D6FC-4f65-9D91-7224C49458BB}"/>
                <c:ext xmlns:c16="http://schemas.microsoft.com/office/drawing/2014/chart" uri="{C3380CC4-5D6E-409C-BE32-E72D297353CC}">
                  <c16:uniqueId val="{00000B32-2447-4186-A191-67B568E7B8BE}"/>
                </c:ext>
              </c:extLst>
            </c:dLbl>
            <c:dLbl>
              <c:idx val="2867"/>
              <c:delete val="1"/>
              <c:extLst>
                <c:ext xmlns:c15="http://schemas.microsoft.com/office/drawing/2012/chart" uri="{CE6537A1-D6FC-4f65-9D91-7224C49458BB}"/>
                <c:ext xmlns:c16="http://schemas.microsoft.com/office/drawing/2014/chart" uri="{C3380CC4-5D6E-409C-BE32-E72D297353CC}">
                  <c16:uniqueId val="{00000B33-2447-4186-A191-67B568E7B8BE}"/>
                </c:ext>
              </c:extLst>
            </c:dLbl>
            <c:dLbl>
              <c:idx val="2868"/>
              <c:delete val="1"/>
              <c:extLst>
                <c:ext xmlns:c15="http://schemas.microsoft.com/office/drawing/2012/chart" uri="{CE6537A1-D6FC-4f65-9D91-7224C49458BB}"/>
                <c:ext xmlns:c16="http://schemas.microsoft.com/office/drawing/2014/chart" uri="{C3380CC4-5D6E-409C-BE32-E72D297353CC}">
                  <c16:uniqueId val="{00000B34-2447-4186-A191-67B568E7B8BE}"/>
                </c:ext>
              </c:extLst>
            </c:dLbl>
            <c:dLbl>
              <c:idx val="2869"/>
              <c:delete val="1"/>
              <c:extLst>
                <c:ext xmlns:c15="http://schemas.microsoft.com/office/drawing/2012/chart" uri="{CE6537A1-D6FC-4f65-9D91-7224C49458BB}"/>
                <c:ext xmlns:c16="http://schemas.microsoft.com/office/drawing/2014/chart" uri="{C3380CC4-5D6E-409C-BE32-E72D297353CC}">
                  <c16:uniqueId val="{00000B35-2447-4186-A191-67B568E7B8BE}"/>
                </c:ext>
              </c:extLst>
            </c:dLbl>
            <c:dLbl>
              <c:idx val="2870"/>
              <c:delete val="1"/>
              <c:extLst>
                <c:ext xmlns:c15="http://schemas.microsoft.com/office/drawing/2012/chart" uri="{CE6537A1-D6FC-4f65-9D91-7224C49458BB}"/>
                <c:ext xmlns:c16="http://schemas.microsoft.com/office/drawing/2014/chart" uri="{C3380CC4-5D6E-409C-BE32-E72D297353CC}">
                  <c16:uniqueId val="{00000B36-2447-4186-A191-67B568E7B8BE}"/>
                </c:ext>
              </c:extLst>
            </c:dLbl>
            <c:dLbl>
              <c:idx val="2871"/>
              <c:delete val="1"/>
              <c:extLst>
                <c:ext xmlns:c15="http://schemas.microsoft.com/office/drawing/2012/chart" uri="{CE6537A1-D6FC-4f65-9D91-7224C49458BB}"/>
                <c:ext xmlns:c16="http://schemas.microsoft.com/office/drawing/2014/chart" uri="{C3380CC4-5D6E-409C-BE32-E72D297353CC}">
                  <c16:uniqueId val="{00000B37-2447-4186-A191-67B568E7B8BE}"/>
                </c:ext>
              </c:extLst>
            </c:dLbl>
            <c:dLbl>
              <c:idx val="2872"/>
              <c:delete val="1"/>
              <c:extLst>
                <c:ext xmlns:c15="http://schemas.microsoft.com/office/drawing/2012/chart" uri="{CE6537A1-D6FC-4f65-9D91-7224C49458BB}"/>
                <c:ext xmlns:c16="http://schemas.microsoft.com/office/drawing/2014/chart" uri="{C3380CC4-5D6E-409C-BE32-E72D297353CC}">
                  <c16:uniqueId val="{00000B38-2447-4186-A191-67B568E7B8BE}"/>
                </c:ext>
              </c:extLst>
            </c:dLbl>
            <c:dLbl>
              <c:idx val="2873"/>
              <c:delete val="1"/>
              <c:extLst>
                <c:ext xmlns:c15="http://schemas.microsoft.com/office/drawing/2012/chart" uri="{CE6537A1-D6FC-4f65-9D91-7224C49458BB}"/>
                <c:ext xmlns:c16="http://schemas.microsoft.com/office/drawing/2014/chart" uri="{C3380CC4-5D6E-409C-BE32-E72D297353CC}">
                  <c16:uniqueId val="{00000B39-2447-4186-A191-67B568E7B8BE}"/>
                </c:ext>
              </c:extLst>
            </c:dLbl>
            <c:dLbl>
              <c:idx val="2874"/>
              <c:delete val="1"/>
              <c:extLst>
                <c:ext xmlns:c15="http://schemas.microsoft.com/office/drawing/2012/chart" uri="{CE6537A1-D6FC-4f65-9D91-7224C49458BB}"/>
                <c:ext xmlns:c16="http://schemas.microsoft.com/office/drawing/2014/chart" uri="{C3380CC4-5D6E-409C-BE32-E72D297353CC}">
                  <c16:uniqueId val="{00000B3A-2447-4186-A191-67B568E7B8BE}"/>
                </c:ext>
              </c:extLst>
            </c:dLbl>
            <c:dLbl>
              <c:idx val="2875"/>
              <c:delete val="1"/>
              <c:extLst>
                <c:ext xmlns:c15="http://schemas.microsoft.com/office/drawing/2012/chart" uri="{CE6537A1-D6FC-4f65-9D91-7224C49458BB}"/>
                <c:ext xmlns:c16="http://schemas.microsoft.com/office/drawing/2014/chart" uri="{C3380CC4-5D6E-409C-BE32-E72D297353CC}">
                  <c16:uniqueId val="{00000B3B-2447-4186-A191-67B568E7B8BE}"/>
                </c:ext>
              </c:extLst>
            </c:dLbl>
            <c:dLbl>
              <c:idx val="2876"/>
              <c:delete val="1"/>
              <c:extLst>
                <c:ext xmlns:c15="http://schemas.microsoft.com/office/drawing/2012/chart" uri="{CE6537A1-D6FC-4f65-9D91-7224C49458BB}"/>
                <c:ext xmlns:c16="http://schemas.microsoft.com/office/drawing/2014/chart" uri="{C3380CC4-5D6E-409C-BE32-E72D297353CC}">
                  <c16:uniqueId val="{00000B3C-2447-4186-A191-67B568E7B8BE}"/>
                </c:ext>
              </c:extLst>
            </c:dLbl>
            <c:dLbl>
              <c:idx val="2877"/>
              <c:delete val="1"/>
              <c:extLst>
                <c:ext xmlns:c15="http://schemas.microsoft.com/office/drawing/2012/chart" uri="{CE6537A1-D6FC-4f65-9D91-7224C49458BB}"/>
                <c:ext xmlns:c16="http://schemas.microsoft.com/office/drawing/2014/chart" uri="{C3380CC4-5D6E-409C-BE32-E72D297353CC}">
                  <c16:uniqueId val="{00000B3D-2447-4186-A191-67B568E7B8BE}"/>
                </c:ext>
              </c:extLst>
            </c:dLbl>
            <c:dLbl>
              <c:idx val="2878"/>
              <c:delete val="1"/>
              <c:extLst>
                <c:ext xmlns:c15="http://schemas.microsoft.com/office/drawing/2012/chart" uri="{CE6537A1-D6FC-4f65-9D91-7224C49458BB}"/>
                <c:ext xmlns:c16="http://schemas.microsoft.com/office/drawing/2014/chart" uri="{C3380CC4-5D6E-409C-BE32-E72D297353CC}">
                  <c16:uniqueId val="{00000B3E-2447-4186-A191-67B568E7B8BE}"/>
                </c:ext>
              </c:extLst>
            </c:dLbl>
            <c:dLbl>
              <c:idx val="2879"/>
              <c:delete val="1"/>
              <c:extLst>
                <c:ext xmlns:c15="http://schemas.microsoft.com/office/drawing/2012/chart" uri="{CE6537A1-D6FC-4f65-9D91-7224C49458BB}"/>
                <c:ext xmlns:c16="http://schemas.microsoft.com/office/drawing/2014/chart" uri="{C3380CC4-5D6E-409C-BE32-E72D297353CC}">
                  <c16:uniqueId val="{00000B3F-2447-4186-A191-67B568E7B8BE}"/>
                </c:ext>
              </c:extLst>
            </c:dLbl>
            <c:dLbl>
              <c:idx val="2880"/>
              <c:delete val="1"/>
              <c:extLst>
                <c:ext xmlns:c15="http://schemas.microsoft.com/office/drawing/2012/chart" uri="{CE6537A1-D6FC-4f65-9D91-7224C49458BB}"/>
                <c:ext xmlns:c16="http://schemas.microsoft.com/office/drawing/2014/chart" uri="{C3380CC4-5D6E-409C-BE32-E72D297353CC}">
                  <c16:uniqueId val="{00000B40-2447-4186-A191-67B568E7B8BE}"/>
                </c:ext>
              </c:extLst>
            </c:dLbl>
            <c:dLbl>
              <c:idx val="2881"/>
              <c:delete val="1"/>
              <c:extLst>
                <c:ext xmlns:c15="http://schemas.microsoft.com/office/drawing/2012/chart" uri="{CE6537A1-D6FC-4f65-9D91-7224C49458BB}"/>
                <c:ext xmlns:c16="http://schemas.microsoft.com/office/drawing/2014/chart" uri="{C3380CC4-5D6E-409C-BE32-E72D297353CC}">
                  <c16:uniqueId val="{00000B41-2447-4186-A191-67B568E7B8BE}"/>
                </c:ext>
              </c:extLst>
            </c:dLbl>
            <c:dLbl>
              <c:idx val="2882"/>
              <c:delete val="1"/>
              <c:extLst>
                <c:ext xmlns:c15="http://schemas.microsoft.com/office/drawing/2012/chart" uri="{CE6537A1-D6FC-4f65-9D91-7224C49458BB}"/>
                <c:ext xmlns:c16="http://schemas.microsoft.com/office/drawing/2014/chart" uri="{C3380CC4-5D6E-409C-BE32-E72D297353CC}">
                  <c16:uniqueId val="{00000B42-2447-4186-A191-67B568E7B8BE}"/>
                </c:ext>
              </c:extLst>
            </c:dLbl>
            <c:dLbl>
              <c:idx val="2883"/>
              <c:delete val="1"/>
              <c:extLst>
                <c:ext xmlns:c15="http://schemas.microsoft.com/office/drawing/2012/chart" uri="{CE6537A1-D6FC-4f65-9D91-7224C49458BB}"/>
                <c:ext xmlns:c16="http://schemas.microsoft.com/office/drawing/2014/chart" uri="{C3380CC4-5D6E-409C-BE32-E72D297353CC}">
                  <c16:uniqueId val="{00000B43-2447-4186-A191-67B568E7B8BE}"/>
                </c:ext>
              </c:extLst>
            </c:dLbl>
            <c:dLbl>
              <c:idx val="2884"/>
              <c:delete val="1"/>
              <c:extLst>
                <c:ext xmlns:c15="http://schemas.microsoft.com/office/drawing/2012/chart" uri="{CE6537A1-D6FC-4f65-9D91-7224C49458BB}"/>
                <c:ext xmlns:c16="http://schemas.microsoft.com/office/drawing/2014/chart" uri="{C3380CC4-5D6E-409C-BE32-E72D297353CC}">
                  <c16:uniqueId val="{00000B44-2447-4186-A191-67B568E7B8BE}"/>
                </c:ext>
              </c:extLst>
            </c:dLbl>
            <c:dLbl>
              <c:idx val="2885"/>
              <c:delete val="1"/>
              <c:extLst>
                <c:ext xmlns:c15="http://schemas.microsoft.com/office/drawing/2012/chart" uri="{CE6537A1-D6FC-4f65-9D91-7224C49458BB}"/>
                <c:ext xmlns:c16="http://schemas.microsoft.com/office/drawing/2014/chart" uri="{C3380CC4-5D6E-409C-BE32-E72D297353CC}">
                  <c16:uniqueId val="{00000B45-2447-4186-A191-67B568E7B8BE}"/>
                </c:ext>
              </c:extLst>
            </c:dLbl>
            <c:dLbl>
              <c:idx val="2886"/>
              <c:delete val="1"/>
              <c:extLst>
                <c:ext xmlns:c15="http://schemas.microsoft.com/office/drawing/2012/chart" uri="{CE6537A1-D6FC-4f65-9D91-7224C49458BB}"/>
                <c:ext xmlns:c16="http://schemas.microsoft.com/office/drawing/2014/chart" uri="{C3380CC4-5D6E-409C-BE32-E72D297353CC}">
                  <c16:uniqueId val="{00000B46-2447-4186-A191-67B568E7B8BE}"/>
                </c:ext>
              </c:extLst>
            </c:dLbl>
            <c:dLbl>
              <c:idx val="2887"/>
              <c:delete val="1"/>
              <c:extLst>
                <c:ext xmlns:c15="http://schemas.microsoft.com/office/drawing/2012/chart" uri="{CE6537A1-D6FC-4f65-9D91-7224C49458BB}"/>
                <c:ext xmlns:c16="http://schemas.microsoft.com/office/drawing/2014/chart" uri="{C3380CC4-5D6E-409C-BE32-E72D297353CC}">
                  <c16:uniqueId val="{00000B47-2447-4186-A191-67B568E7B8BE}"/>
                </c:ext>
              </c:extLst>
            </c:dLbl>
            <c:dLbl>
              <c:idx val="2888"/>
              <c:delete val="1"/>
              <c:extLst>
                <c:ext xmlns:c15="http://schemas.microsoft.com/office/drawing/2012/chart" uri="{CE6537A1-D6FC-4f65-9D91-7224C49458BB}"/>
                <c:ext xmlns:c16="http://schemas.microsoft.com/office/drawing/2014/chart" uri="{C3380CC4-5D6E-409C-BE32-E72D297353CC}">
                  <c16:uniqueId val="{00000B48-2447-4186-A191-67B568E7B8BE}"/>
                </c:ext>
              </c:extLst>
            </c:dLbl>
            <c:dLbl>
              <c:idx val="2889"/>
              <c:delete val="1"/>
              <c:extLst>
                <c:ext xmlns:c15="http://schemas.microsoft.com/office/drawing/2012/chart" uri="{CE6537A1-D6FC-4f65-9D91-7224C49458BB}"/>
                <c:ext xmlns:c16="http://schemas.microsoft.com/office/drawing/2014/chart" uri="{C3380CC4-5D6E-409C-BE32-E72D297353CC}">
                  <c16:uniqueId val="{00000B49-2447-4186-A191-67B568E7B8BE}"/>
                </c:ext>
              </c:extLst>
            </c:dLbl>
            <c:dLbl>
              <c:idx val="2890"/>
              <c:delete val="1"/>
              <c:extLst>
                <c:ext xmlns:c15="http://schemas.microsoft.com/office/drawing/2012/chart" uri="{CE6537A1-D6FC-4f65-9D91-7224C49458BB}"/>
                <c:ext xmlns:c16="http://schemas.microsoft.com/office/drawing/2014/chart" uri="{C3380CC4-5D6E-409C-BE32-E72D297353CC}">
                  <c16:uniqueId val="{00000B4A-2447-4186-A191-67B568E7B8BE}"/>
                </c:ext>
              </c:extLst>
            </c:dLbl>
            <c:dLbl>
              <c:idx val="2891"/>
              <c:delete val="1"/>
              <c:extLst>
                <c:ext xmlns:c15="http://schemas.microsoft.com/office/drawing/2012/chart" uri="{CE6537A1-D6FC-4f65-9D91-7224C49458BB}"/>
                <c:ext xmlns:c16="http://schemas.microsoft.com/office/drawing/2014/chart" uri="{C3380CC4-5D6E-409C-BE32-E72D297353CC}">
                  <c16:uniqueId val="{00000B4B-2447-4186-A191-67B568E7B8BE}"/>
                </c:ext>
              </c:extLst>
            </c:dLbl>
            <c:dLbl>
              <c:idx val="2892"/>
              <c:delete val="1"/>
              <c:extLst>
                <c:ext xmlns:c15="http://schemas.microsoft.com/office/drawing/2012/chart" uri="{CE6537A1-D6FC-4f65-9D91-7224C49458BB}"/>
                <c:ext xmlns:c16="http://schemas.microsoft.com/office/drawing/2014/chart" uri="{C3380CC4-5D6E-409C-BE32-E72D297353CC}">
                  <c16:uniqueId val="{00000B4C-2447-4186-A191-67B568E7B8BE}"/>
                </c:ext>
              </c:extLst>
            </c:dLbl>
            <c:dLbl>
              <c:idx val="2893"/>
              <c:delete val="1"/>
              <c:extLst>
                <c:ext xmlns:c15="http://schemas.microsoft.com/office/drawing/2012/chart" uri="{CE6537A1-D6FC-4f65-9D91-7224C49458BB}"/>
                <c:ext xmlns:c16="http://schemas.microsoft.com/office/drawing/2014/chart" uri="{C3380CC4-5D6E-409C-BE32-E72D297353CC}">
                  <c16:uniqueId val="{00000B4D-2447-4186-A191-67B568E7B8BE}"/>
                </c:ext>
              </c:extLst>
            </c:dLbl>
            <c:dLbl>
              <c:idx val="2894"/>
              <c:delete val="1"/>
              <c:extLst>
                <c:ext xmlns:c15="http://schemas.microsoft.com/office/drawing/2012/chart" uri="{CE6537A1-D6FC-4f65-9D91-7224C49458BB}"/>
                <c:ext xmlns:c16="http://schemas.microsoft.com/office/drawing/2014/chart" uri="{C3380CC4-5D6E-409C-BE32-E72D297353CC}">
                  <c16:uniqueId val="{00000B4E-2447-4186-A191-67B568E7B8BE}"/>
                </c:ext>
              </c:extLst>
            </c:dLbl>
            <c:dLbl>
              <c:idx val="2895"/>
              <c:delete val="1"/>
              <c:extLst>
                <c:ext xmlns:c15="http://schemas.microsoft.com/office/drawing/2012/chart" uri="{CE6537A1-D6FC-4f65-9D91-7224C49458BB}"/>
                <c:ext xmlns:c16="http://schemas.microsoft.com/office/drawing/2014/chart" uri="{C3380CC4-5D6E-409C-BE32-E72D297353CC}">
                  <c16:uniqueId val="{00000B4F-2447-4186-A191-67B568E7B8BE}"/>
                </c:ext>
              </c:extLst>
            </c:dLbl>
            <c:dLbl>
              <c:idx val="2896"/>
              <c:delete val="1"/>
              <c:extLst>
                <c:ext xmlns:c15="http://schemas.microsoft.com/office/drawing/2012/chart" uri="{CE6537A1-D6FC-4f65-9D91-7224C49458BB}"/>
                <c:ext xmlns:c16="http://schemas.microsoft.com/office/drawing/2014/chart" uri="{C3380CC4-5D6E-409C-BE32-E72D297353CC}">
                  <c16:uniqueId val="{00000B50-2447-4186-A191-67B568E7B8BE}"/>
                </c:ext>
              </c:extLst>
            </c:dLbl>
            <c:dLbl>
              <c:idx val="2897"/>
              <c:delete val="1"/>
              <c:extLst>
                <c:ext xmlns:c15="http://schemas.microsoft.com/office/drawing/2012/chart" uri="{CE6537A1-D6FC-4f65-9D91-7224C49458BB}"/>
                <c:ext xmlns:c16="http://schemas.microsoft.com/office/drawing/2014/chart" uri="{C3380CC4-5D6E-409C-BE32-E72D297353CC}">
                  <c16:uniqueId val="{00000B51-2447-4186-A191-67B568E7B8BE}"/>
                </c:ext>
              </c:extLst>
            </c:dLbl>
            <c:dLbl>
              <c:idx val="2898"/>
              <c:delete val="1"/>
              <c:extLst>
                <c:ext xmlns:c15="http://schemas.microsoft.com/office/drawing/2012/chart" uri="{CE6537A1-D6FC-4f65-9D91-7224C49458BB}"/>
                <c:ext xmlns:c16="http://schemas.microsoft.com/office/drawing/2014/chart" uri="{C3380CC4-5D6E-409C-BE32-E72D297353CC}">
                  <c16:uniqueId val="{00000B52-2447-4186-A191-67B568E7B8BE}"/>
                </c:ext>
              </c:extLst>
            </c:dLbl>
            <c:dLbl>
              <c:idx val="2899"/>
              <c:delete val="1"/>
              <c:extLst>
                <c:ext xmlns:c15="http://schemas.microsoft.com/office/drawing/2012/chart" uri="{CE6537A1-D6FC-4f65-9D91-7224C49458BB}"/>
                <c:ext xmlns:c16="http://schemas.microsoft.com/office/drawing/2014/chart" uri="{C3380CC4-5D6E-409C-BE32-E72D297353CC}">
                  <c16:uniqueId val="{00000B53-2447-4186-A191-67B568E7B8BE}"/>
                </c:ext>
              </c:extLst>
            </c:dLbl>
            <c:dLbl>
              <c:idx val="2900"/>
              <c:delete val="1"/>
              <c:extLst>
                <c:ext xmlns:c15="http://schemas.microsoft.com/office/drawing/2012/chart" uri="{CE6537A1-D6FC-4f65-9D91-7224C49458BB}"/>
                <c:ext xmlns:c16="http://schemas.microsoft.com/office/drawing/2014/chart" uri="{C3380CC4-5D6E-409C-BE32-E72D297353CC}">
                  <c16:uniqueId val="{00000B54-2447-4186-A191-67B568E7B8BE}"/>
                </c:ext>
              </c:extLst>
            </c:dLbl>
            <c:dLbl>
              <c:idx val="2901"/>
              <c:delete val="1"/>
              <c:extLst>
                <c:ext xmlns:c15="http://schemas.microsoft.com/office/drawing/2012/chart" uri="{CE6537A1-D6FC-4f65-9D91-7224C49458BB}"/>
                <c:ext xmlns:c16="http://schemas.microsoft.com/office/drawing/2014/chart" uri="{C3380CC4-5D6E-409C-BE32-E72D297353CC}">
                  <c16:uniqueId val="{00000B55-2447-4186-A191-67B568E7B8BE}"/>
                </c:ext>
              </c:extLst>
            </c:dLbl>
            <c:dLbl>
              <c:idx val="2902"/>
              <c:delete val="1"/>
              <c:extLst>
                <c:ext xmlns:c15="http://schemas.microsoft.com/office/drawing/2012/chart" uri="{CE6537A1-D6FC-4f65-9D91-7224C49458BB}"/>
                <c:ext xmlns:c16="http://schemas.microsoft.com/office/drawing/2014/chart" uri="{C3380CC4-5D6E-409C-BE32-E72D297353CC}">
                  <c16:uniqueId val="{00000B56-2447-4186-A191-67B568E7B8BE}"/>
                </c:ext>
              </c:extLst>
            </c:dLbl>
            <c:dLbl>
              <c:idx val="2903"/>
              <c:delete val="1"/>
              <c:extLst>
                <c:ext xmlns:c15="http://schemas.microsoft.com/office/drawing/2012/chart" uri="{CE6537A1-D6FC-4f65-9D91-7224C49458BB}"/>
                <c:ext xmlns:c16="http://schemas.microsoft.com/office/drawing/2014/chart" uri="{C3380CC4-5D6E-409C-BE32-E72D297353CC}">
                  <c16:uniqueId val="{00000B57-2447-4186-A191-67B568E7B8BE}"/>
                </c:ext>
              </c:extLst>
            </c:dLbl>
            <c:dLbl>
              <c:idx val="2904"/>
              <c:delete val="1"/>
              <c:extLst>
                <c:ext xmlns:c15="http://schemas.microsoft.com/office/drawing/2012/chart" uri="{CE6537A1-D6FC-4f65-9D91-7224C49458BB}"/>
                <c:ext xmlns:c16="http://schemas.microsoft.com/office/drawing/2014/chart" uri="{C3380CC4-5D6E-409C-BE32-E72D297353CC}">
                  <c16:uniqueId val="{00000B58-2447-4186-A191-67B568E7B8BE}"/>
                </c:ext>
              </c:extLst>
            </c:dLbl>
            <c:dLbl>
              <c:idx val="2905"/>
              <c:delete val="1"/>
              <c:extLst>
                <c:ext xmlns:c15="http://schemas.microsoft.com/office/drawing/2012/chart" uri="{CE6537A1-D6FC-4f65-9D91-7224C49458BB}"/>
                <c:ext xmlns:c16="http://schemas.microsoft.com/office/drawing/2014/chart" uri="{C3380CC4-5D6E-409C-BE32-E72D297353CC}">
                  <c16:uniqueId val="{00000B59-2447-4186-A191-67B568E7B8BE}"/>
                </c:ext>
              </c:extLst>
            </c:dLbl>
            <c:dLbl>
              <c:idx val="2906"/>
              <c:delete val="1"/>
              <c:extLst>
                <c:ext xmlns:c15="http://schemas.microsoft.com/office/drawing/2012/chart" uri="{CE6537A1-D6FC-4f65-9D91-7224C49458BB}"/>
                <c:ext xmlns:c16="http://schemas.microsoft.com/office/drawing/2014/chart" uri="{C3380CC4-5D6E-409C-BE32-E72D297353CC}">
                  <c16:uniqueId val="{00000B5A-2447-4186-A191-67B568E7B8BE}"/>
                </c:ext>
              </c:extLst>
            </c:dLbl>
            <c:dLbl>
              <c:idx val="2907"/>
              <c:delete val="1"/>
              <c:extLst>
                <c:ext xmlns:c15="http://schemas.microsoft.com/office/drawing/2012/chart" uri="{CE6537A1-D6FC-4f65-9D91-7224C49458BB}"/>
                <c:ext xmlns:c16="http://schemas.microsoft.com/office/drawing/2014/chart" uri="{C3380CC4-5D6E-409C-BE32-E72D297353CC}">
                  <c16:uniqueId val="{00000B5B-2447-4186-A191-67B568E7B8BE}"/>
                </c:ext>
              </c:extLst>
            </c:dLbl>
            <c:dLbl>
              <c:idx val="2908"/>
              <c:delete val="1"/>
              <c:extLst>
                <c:ext xmlns:c15="http://schemas.microsoft.com/office/drawing/2012/chart" uri="{CE6537A1-D6FC-4f65-9D91-7224C49458BB}"/>
                <c:ext xmlns:c16="http://schemas.microsoft.com/office/drawing/2014/chart" uri="{C3380CC4-5D6E-409C-BE32-E72D297353CC}">
                  <c16:uniqueId val="{00000B5C-2447-4186-A191-67B568E7B8BE}"/>
                </c:ext>
              </c:extLst>
            </c:dLbl>
            <c:dLbl>
              <c:idx val="2909"/>
              <c:delete val="1"/>
              <c:extLst>
                <c:ext xmlns:c15="http://schemas.microsoft.com/office/drawing/2012/chart" uri="{CE6537A1-D6FC-4f65-9D91-7224C49458BB}"/>
                <c:ext xmlns:c16="http://schemas.microsoft.com/office/drawing/2014/chart" uri="{C3380CC4-5D6E-409C-BE32-E72D297353CC}">
                  <c16:uniqueId val="{00000B5D-2447-4186-A191-67B568E7B8BE}"/>
                </c:ext>
              </c:extLst>
            </c:dLbl>
            <c:dLbl>
              <c:idx val="2910"/>
              <c:delete val="1"/>
              <c:extLst>
                <c:ext xmlns:c15="http://schemas.microsoft.com/office/drawing/2012/chart" uri="{CE6537A1-D6FC-4f65-9D91-7224C49458BB}"/>
                <c:ext xmlns:c16="http://schemas.microsoft.com/office/drawing/2014/chart" uri="{C3380CC4-5D6E-409C-BE32-E72D297353CC}">
                  <c16:uniqueId val="{00000B5E-2447-4186-A191-67B568E7B8BE}"/>
                </c:ext>
              </c:extLst>
            </c:dLbl>
            <c:dLbl>
              <c:idx val="2911"/>
              <c:delete val="1"/>
              <c:extLst>
                <c:ext xmlns:c15="http://schemas.microsoft.com/office/drawing/2012/chart" uri="{CE6537A1-D6FC-4f65-9D91-7224C49458BB}"/>
                <c:ext xmlns:c16="http://schemas.microsoft.com/office/drawing/2014/chart" uri="{C3380CC4-5D6E-409C-BE32-E72D297353CC}">
                  <c16:uniqueId val="{00000B5F-2447-4186-A191-67B568E7B8BE}"/>
                </c:ext>
              </c:extLst>
            </c:dLbl>
            <c:dLbl>
              <c:idx val="2912"/>
              <c:delete val="1"/>
              <c:extLst>
                <c:ext xmlns:c15="http://schemas.microsoft.com/office/drawing/2012/chart" uri="{CE6537A1-D6FC-4f65-9D91-7224C49458BB}"/>
                <c:ext xmlns:c16="http://schemas.microsoft.com/office/drawing/2014/chart" uri="{C3380CC4-5D6E-409C-BE32-E72D297353CC}">
                  <c16:uniqueId val="{00000B60-2447-4186-A191-67B568E7B8BE}"/>
                </c:ext>
              </c:extLst>
            </c:dLbl>
            <c:dLbl>
              <c:idx val="2913"/>
              <c:delete val="1"/>
              <c:extLst>
                <c:ext xmlns:c15="http://schemas.microsoft.com/office/drawing/2012/chart" uri="{CE6537A1-D6FC-4f65-9D91-7224C49458BB}"/>
                <c:ext xmlns:c16="http://schemas.microsoft.com/office/drawing/2014/chart" uri="{C3380CC4-5D6E-409C-BE32-E72D297353CC}">
                  <c16:uniqueId val="{00000B61-2447-4186-A191-67B568E7B8BE}"/>
                </c:ext>
              </c:extLst>
            </c:dLbl>
            <c:dLbl>
              <c:idx val="2914"/>
              <c:delete val="1"/>
              <c:extLst>
                <c:ext xmlns:c15="http://schemas.microsoft.com/office/drawing/2012/chart" uri="{CE6537A1-D6FC-4f65-9D91-7224C49458BB}"/>
                <c:ext xmlns:c16="http://schemas.microsoft.com/office/drawing/2014/chart" uri="{C3380CC4-5D6E-409C-BE32-E72D297353CC}">
                  <c16:uniqueId val="{00000B62-2447-4186-A191-67B568E7B8BE}"/>
                </c:ext>
              </c:extLst>
            </c:dLbl>
            <c:dLbl>
              <c:idx val="2915"/>
              <c:delete val="1"/>
              <c:extLst>
                <c:ext xmlns:c15="http://schemas.microsoft.com/office/drawing/2012/chart" uri="{CE6537A1-D6FC-4f65-9D91-7224C49458BB}"/>
                <c:ext xmlns:c16="http://schemas.microsoft.com/office/drawing/2014/chart" uri="{C3380CC4-5D6E-409C-BE32-E72D297353CC}">
                  <c16:uniqueId val="{00000B63-2447-4186-A191-67B568E7B8BE}"/>
                </c:ext>
              </c:extLst>
            </c:dLbl>
            <c:dLbl>
              <c:idx val="2916"/>
              <c:delete val="1"/>
              <c:extLst>
                <c:ext xmlns:c15="http://schemas.microsoft.com/office/drawing/2012/chart" uri="{CE6537A1-D6FC-4f65-9D91-7224C49458BB}"/>
                <c:ext xmlns:c16="http://schemas.microsoft.com/office/drawing/2014/chart" uri="{C3380CC4-5D6E-409C-BE32-E72D297353CC}">
                  <c16:uniqueId val="{00000B64-2447-4186-A191-67B568E7B8BE}"/>
                </c:ext>
              </c:extLst>
            </c:dLbl>
            <c:dLbl>
              <c:idx val="2917"/>
              <c:delete val="1"/>
              <c:extLst>
                <c:ext xmlns:c15="http://schemas.microsoft.com/office/drawing/2012/chart" uri="{CE6537A1-D6FC-4f65-9D91-7224C49458BB}"/>
                <c:ext xmlns:c16="http://schemas.microsoft.com/office/drawing/2014/chart" uri="{C3380CC4-5D6E-409C-BE32-E72D297353CC}">
                  <c16:uniqueId val="{00000B65-2447-4186-A191-67B568E7B8BE}"/>
                </c:ext>
              </c:extLst>
            </c:dLbl>
            <c:dLbl>
              <c:idx val="2918"/>
              <c:delete val="1"/>
              <c:extLst>
                <c:ext xmlns:c15="http://schemas.microsoft.com/office/drawing/2012/chart" uri="{CE6537A1-D6FC-4f65-9D91-7224C49458BB}"/>
                <c:ext xmlns:c16="http://schemas.microsoft.com/office/drawing/2014/chart" uri="{C3380CC4-5D6E-409C-BE32-E72D297353CC}">
                  <c16:uniqueId val="{00000B66-2447-4186-A191-67B568E7B8BE}"/>
                </c:ext>
              </c:extLst>
            </c:dLbl>
            <c:dLbl>
              <c:idx val="2919"/>
              <c:delete val="1"/>
              <c:extLst>
                <c:ext xmlns:c15="http://schemas.microsoft.com/office/drawing/2012/chart" uri="{CE6537A1-D6FC-4f65-9D91-7224C49458BB}"/>
                <c:ext xmlns:c16="http://schemas.microsoft.com/office/drawing/2014/chart" uri="{C3380CC4-5D6E-409C-BE32-E72D297353CC}">
                  <c16:uniqueId val="{00000B67-2447-4186-A191-67B568E7B8BE}"/>
                </c:ext>
              </c:extLst>
            </c:dLbl>
            <c:dLbl>
              <c:idx val="2920"/>
              <c:delete val="1"/>
              <c:extLst>
                <c:ext xmlns:c15="http://schemas.microsoft.com/office/drawing/2012/chart" uri="{CE6537A1-D6FC-4f65-9D91-7224C49458BB}"/>
                <c:ext xmlns:c16="http://schemas.microsoft.com/office/drawing/2014/chart" uri="{C3380CC4-5D6E-409C-BE32-E72D297353CC}">
                  <c16:uniqueId val="{00000B68-2447-4186-A191-67B568E7B8BE}"/>
                </c:ext>
              </c:extLst>
            </c:dLbl>
            <c:dLbl>
              <c:idx val="2921"/>
              <c:delete val="1"/>
              <c:extLst>
                <c:ext xmlns:c15="http://schemas.microsoft.com/office/drawing/2012/chart" uri="{CE6537A1-D6FC-4f65-9D91-7224C49458BB}"/>
                <c:ext xmlns:c16="http://schemas.microsoft.com/office/drawing/2014/chart" uri="{C3380CC4-5D6E-409C-BE32-E72D297353CC}">
                  <c16:uniqueId val="{00000B69-2447-4186-A191-67B568E7B8BE}"/>
                </c:ext>
              </c:extLst>
            </c:dLbl>
            <c:dLbl>
              <c:idx val="2922"/>
              <c:delete val="1"/>
              <c:extLst>
                <c:ext xmlns:c15="http://schemas.microsoft.com/office/drawing/2012/chart" uri="{CE6537A1-D6FC-4f65-9D91-7224C49458BB}"/>
                <c:ext xmlns:c16="http://schemas.microsoft.com/office/drawing/2014/chart" uri="{C3380CC4-5D6E-409C-BE32-E72D297353CC}">
                  <c16:uniqueId val="{00000B6A-2447-4186-A191-67B568E7B8BE}"/>
                </c:ext>
              </c:extLst>
            </c:dLbl>
            <c:dLbl>
              <c:idx val="2923"/>
              <c:delete val="1"/>
              <c:extLst>
                <c:ext xmlns:c15="http://schemas.microsoft.com/office/drawing/2012/chart" uri="{CE6537A1-D6FC-4f65-9D91-7224C49458BB}"/>
                <c:ext xmlns:c16="http://schemas.microsoft.com/office/drawing/2014/chart" uri="{C3380CC4-5D6E-409C-BE32-E72D297353CC}">
                  <c16:uniqueId val="{00000B6B-2447-4186-A191-67B568E7B8BE}"/>
                </c:ext>
              </c:extLst>
            </c:dLbl>
            <c:dLbl>
              <c:idx val="2924"/>
              <c:delete val="1"/>
              <c:extLst>
                <c:ext xmlns:c15="http://schemas.microsoft.com/office/drawing/2012/chart" uri="{CE6537A1-D6FC-4f65-9D91-7224C49458BB}"/>
                <c:ext xmlns:c16="http://schemas.microsoft.com/office/drawing/2014/chart" uri="{C3380CC4-5D6E-409C-BE32-E72D297353CC}">
                  <c16:uniqueId val="{00000B6C-2447-4186-A191-67B568E7B8BE}"/>
                </c:ext>
              </c:extLst>
            </c:dLbl>
            <c:dLbl>
              <c:idx val="2925"/>
              <c:delete val="1"/>
              <c:extLst>
                <c:ext xmlns:c15="http://schemas.microsoft.com/office/drawing/2012/chart" uri="{CE6537A1-D6FC-4f65-9D91-7224C49458BB}"/>
                <c:ext xmlns:c16="http://schemas.microsoft.com/office/drawing/2014/chart" uri="{C3380CC4-5D6E-409C-BE32-E72D297353CC}">
                  <c16:uniqueId val="{00000B6D-2447-4186-A191-67B568E7B8BE}"/>
                </c:ext>
              </c:extLst>
            </c:dLbl>
            <c:dLbl>
              <c:idx val="2926"/>
              <c:delete val="1"/>
              <c:extLst>
                <c:ext xmlns:c15="http://schemas.microsoft.com/office/drawing/2012/chart" uri="{CE6537A1-D6FC-4f65-9D91-7224C49458BB}"/>
                <c:ext xmlns:c16="http://schemas.microsoft.com/office/drawing/2014/chart" uri="{C3380CC4-5D6E-409C-BE32-E72D297353CC}">
                  <c16:uniqueId val="{00000B6E-2447-4186-A191-67B568E7B8BE}"/>
                </c:ext>
              </c:extLst>
            </c:dLbl>
            <c:dLbl>
              <c:idx val="2927"/>
              <c:delete val="1"/>
              <c:extLst>
                <c:ext xmlns:c15="http://schemas.microsoft.com/office/drawing/2012/chart" uri="{CE6537A1-D6FC-4f65-9D91-7224C49458BB}"/>
                <c:ext xmlns:c16="http://schemas.microsoft.com/office/drawing/2014/chart" uri="{C3380CC4-5D6E-409C-BE32-E72D297353CC}">
                  <c16:uniqueId val="{00000B6F-2447-4186-A191-67B568E7B8BE}"/>
                </c:ext>
              </c:extLst>
            </c:dLbl>
            <c:dLbl>
              <c:idx val="2928"/>
              <c:delete val="1"/>
              <c:extLst>
                <c:ext xmlns:c15="http://schemas.microsoft.com/office/drawing/2012/chart" uri="{CE6537A1-D6FC-4f65-9D91-7224C49458BB}"/>
                <c:ext xmlns:c16="http://schemas.microsoft.com/office/drawing/2014/chart" uri="{C3380CC4-5D6E-409C-BE32-E72D297353CC}">
                  <c16:uniqueId val="{00000B70-2447-4186-A191-67B568E7B8BE}"/>
                </c:ext>
              </c:extLst>
            </c:dLbl>
            <c:dLbl>
              <c:idx val="2929"/>
              <c:delete val="1"/>
              <c:extLst>
                <c:ext xmlns:c15="http://schemas.microsoft.com/office/drawing/2012/chart" uri="{CE6537A1-D6FC-4f65-9D91-7224C49458BB}"/>
                <c:ext xmlns:c16="http://schemas.microsoft.com/office/drawing/2014/chart" uri="{C3380CC4-5D6E-409C-BE32-E72D297353CC}">
                  <c16:uniqueId val="{00000B71-2447-4186-A191-67B568E7B8BE}"/>
                </c:ext>
              </c:extLst>
            </c:dLbl>
            <c:dLbl>
              <c:idx val="2930"/>
              <c:delete val="1"/>
              <c:extLst>
                <c:ext xmlns:c15="http://schemas.microsoft.com/office/drawing/2012/chart" uri="{CE6537A1-D6FC-4f65-9D91-7224C49458BB}"/>
                <c:ext xmlns:c16="http://schemas.microsoft.com/office/drawing/2014/chart" uri="{C3380CC4-5D6E-409C-BE32-E72D297353CC}">
                  <c16:uniqueId val="{00000B72-2447-4186-A191-67B568E7B8BE}"/>
                </c:ext>
              </c:extLst>
            </c:dLbl>
            <c:dLbl>
              <c:idx val="2931"/>
              <c:delete val="1"/>
              <c:extLst>
                <c:ext xmlns:c15="http://schemas.microsoft.com/office/drawing/2012/chart" uri="{CE6537A1-D6FC-4f65-9D91-7224C49458BB}"/>
                <c:ext xmlns:c16="http://schemas.microsoft.com/office/drawing/2014/chart" uri="{C3380CC4-5D6E-409C-BE32-E72D297353CC}">
                  <c16:uniqueId val="{00000B73-2447-4186-A191-67B568E7B8BE}"/>
                </c:ext>
              </c:extLst>
            </c:dLbl>
            <c:dLbl>
              <c:idx val="2932"/>
              <c:delete val="1"/>
              <c:extLst>
                <c:ext xmlns:c15="http://schemas.microsoft.com/office/drawing/2012/chart" uri="{CE6537A1-D6FC-4f65-9D91-7224C49458BB}"/>
                <c:ext xmlns:c16="http://schemas.microsoft.com/office/drawing/2014/chart" uri="{C3380CC4-5D6E-409C-BE32-E72D297353CC}">
                  <c16:uniqueId val="{00000B74-2447-4186-A191-67B568E7B8BE}"/>
                </c:ext>
              </c:extLst>
            </c:dLbl>
            <c:dLbl>
              <c:idx val="2933"/>
              <c:delete val="1"/>
              <c:extLst>
                <c:ext xmlns:c15="http://schemas.microsoft.com/office/drawing/2012/chart" uri="{CE6537A1-D6FC-4f65-9D91-7224C49458BB}"/>
                <c:ext xmlns:c16="http://schemas.microsoft.com/office/drawing/2014/chart" uri="{C3380CC4-5D6E-409C-BE32-E72D297353CC}">
                  <c16:uniqueId val="{00000B75-2447-4186-A191-67B568E7B8BE}"/>
                </c:ext>
              </c:extLst>
            </c:dLbl>
            <c:dLbl>
              <c:idx val="2934"/>
              <c:delete val="1"/>
              <c:extLst>
                <c:ext xmlns:c15="http://schemas.microsoft.com/office/drawing/2012/chart" uri="{CE6537A1-D6FC-4f65-9D91-7224C49458BB}"/>
                <c:ext xmlns:c16="http://schemas.microsoft.com/office/drawing/2014/chart" uri="{C3380CC4-5D6E-409C-BE32-E72D297353CC}">
                  <c16:uniqueId val="{00000B76-2447-4186-A191-67B568E7B8BE}"/>
                </c:ext>
              </c:extLst>
            </c:dLbl>
            <c:dLbl>
              <c:idx val="2935"/>
              <c:delete val="1"/>
              <c:extLst>
                <c:ext xmlns:c15="http://schemas.microsoft.com/office/drawing/2012/chart" uri="{CE6537A1-D6FC-4f65-9D91-7224C49458BB}"/>
                <c:ext xmlns:c16="http://schemas.microsoft.com/office/drawing/2014/chart" uri="{C3380CC4-5D6E-409C-BE32-E72D297353CC}">
                  <c16:uniqueId val="{00000B77-2447-4186-A191-67B568E7B8BE}"/>
                </c:ext>
              </c:extLst>
            </c:dLbl>
            <c:dLbl>
              <c:idx val="2936"/>
              <c:delete val="1"/>
              <c:extLst>
                <c:ext xmlns:c15="http://schemas.microsoft.com/office/drawing/2012/chart" uri="{CE6537A1-D6FC-4f65-9D91-7224C49458BB}"/>
                <c:ext xmlns:c16="http://schemas.microsoft.com/office/drawing/2014/chart" uri="{C3380CC4-5D6E-409C-BE32-E72D297353CC}">
                  <c16:uniqueId val="{00000B78-2447-4186-A191-67B568E7B8BE}"/>
                </c:ext>
              </c:extLst>
            </c:dLbl>
            <c:dLbl>
              <c:idx val="2937"/>
              <c:delete val="1"/>
              <c:extLst>
                <c:ext xmlns:c15="http://schemas.microsoft.com/office/drawing/2012/chart" uri="{CE6537A1-D6FC-4f65-9D91-7224C49458BB}"/>
                <c:ext xmlns:c16="http://schemas.microsoft.com/office/drawing/2014/chart" uri="{C3380CC4-5D6E-409C-BE32-E72D297353CC}">
                  <c16:uniqueId val="{00000B79-2447-4186-A191-67B568E7B8BE}"/>
                </c:ext>
              </c:extLst>
            </c:dLbl>
            <c:dLbl>
              <c:idx val="2938"/>
              <c:delete val="1"/>
              <c:extLst>
                <c:ext xmlns:c15="http://schemas.microsoft.com/office/drawing/2012/chart" uri="{CE6537A1-D6FC-4f65-9D91-7224C49458BB}"/>
                <c:ext xmlns:c16="http://schemas.microsoft.com/office/drawing/2014/chart" uri="{C3380CC4-5D6E-409C-BE32-E72D297353CC}">
                  <c16:uniqueId val="{00000B7A-2447-4186-A191-67B568E7B8BE}"/>
                </c:ext>
              </c:extLst>
            </c:dLbl>
            <c:dLbl>
              <c:idx val="2939"/>
              <c:delete val="1"/>
              <c:extLst>
                <c:ext xmlns:c15="http://schemas.microsoft.com/office/drawing/2012/chart" uri="{CE6537A1-D6FC-4f65-9D91-7224C49458BB}"/>
                <c:ext xmlns:c16="http://schemas.microsoft.com/office/drawing/2014/chart" uri="{C3380CC4-5D6E-409C-BE32-E72D297353CC}">
                  <c16:uniqueId val="{00000B7B-2447-4186-A191-67B568E7B8BE}"/>
                </c:ext>
              </c:extLst>
            </c:dLbl>
            <c:dLbl>
              <c:idx val="2940"/>
              <c:delete val="1"/>
              <c:extLst>
                <c:ext xmlns:c15="http://schemas.microsoft.com/office/drawing/2012/chart" uri="{CE6537A1-D6FC-4f65-9D91-7224C49458BB}"/>
                <c:ext xmlns:c16="http://schemas.microsoft.com/office/drawing/2014/chart" uri="{C3380CC4-5D6E-409C-BE32-E72D297353CC}">
                  <c16:uniqueId val="{00000B7C-2447-4186-A191-67B568E7B8BE}"/>
                </c:ext>
              </c:extLst>
            </c:dLbl>
            <c:dLbl>
              <c:idx val="2941"/>
              <c:delete val="1"/>
              <c:extLst>
                <c:ext xmlns:c15="http://schemas.microsoft.com/office/drawing/2012/chart" uri="{CE6537A1-D6FC-4f65-9D91-7224C49458BB}"/>
                <c:ext xmlns:c16="http://schemas.microsoft.com/office/drawing/2014/chart" uri="{C3380CC4-5D6E-409C-BE32-E72D297353CC}">
                  <c16:uniqueId val="{00000B7D-2447-4186-A191-67B568E7B8BE}"/>
                </c:ext>
              </c:extLst>
            </c:dLbl>
            <c:dLbl>
              <c:idx val="2942"/>
              <c:delete val="1"/>
              <c:extLst>
                <c:ext xmlns:c15="http://schemas.microsoft.com/office/drawing/2012/chart" uri="{CE6537A1-D6FC-4f65-9D91-7224C49458BB}"/>
                <c:ext xmlns:c16="http://schemas.microsoft.com/office/drawing/2014/chart" uri="{C3380CC4-5D6E-409C-BE32-E72D297353CC}">
                  <c16:uniqueId val="{00000B7E-2447-4186-A191-67B568E7B8BE}"/>
                </c:ext>
              </c:extLst>
            </c:dLbl>
            <c:dLbl>
              <c:idx val="2943"/>
              <c:delete val="1"/>
              <c:extLst>
                <c:ext xmlns:c15="http://schemas.microsoft.com/office/drawing/2012/chart" uri="{CE6537A1-D6FC-4f65-9D91-7224C49458BB}"/>
                <c:ext xmlns:c16="http://schemas.microsoft.com/office/drawing/2014/chart" uri="{C3380CC4-5D6E-409C-BE32-E72D297353CC}">
                  <c16:uniqueId val="{00000B7F-2447-4186-A191-67B568E7B8BE}"/>
                </c:ext>
              </c:extLst>
            </c:dLbl>
            <c:dLbl>
              <c:idx val="2944"/>
              <c:delete val="1"/>
              <c:extLst>
                <c:ext xmlns:c15="http://schemas.microsoft.com/office/drawing/2012/chart" uri="{CE6537A1-D6FC-4f65-9D91-7224C49458BB}"/>
                <c:ext xmlns:c16="http://schemas.microsoft.com/office/drawing/2014/chart" uri="{C3380CC4-5D6E-409C-BE32-E72D297353CC}">
                  <c16:uniqueId val="{00000B80-2447-4186-A191-67B568E7B8BE}"/>
                </c:ext>
              </c:extLst>
            </c:dLbl>
            <c:dLbl>
              <c:idx val="2945"/>
              <c:delete val="1"/>
              <c:extLst>
                <c:ext xmlns:c15="http://schemas.microsoft.com/office/drawing/2012/chart" uri="{CE6537A1-D6FC-4f65-9D91-7224C49458BB}"/>
                <c:ext xmlns:c16="http://schemas.microsoft.com/office/drawing/2014/chart" uri="{C3380CC4-5D6E-409C-BE32-E72D297353CC}">
                  <c16:uniqueId val="{00000B81-2447-4186-A191-67B568E7B8BE}"/>
                </c:ext>
              </c:extLst>
            </c:dLbl>
            <c:dLbl>
              <c:idx val="2946"/>
              <c:delete val="1"/>
              <c:extLst>
                <c:ext xmlns:c15="http://schemas.microsoft.com/office/drawing/2012/chart" uri="{CE6537A1-D6FC-4f65-9D91-7224C49458BB}"/>
                <c:ext xmlns:c16="http://schemas.microsoft.com/office/drawing/2014/chart" uri="{C3380CC4-5D6E-409C-BE32-E72D297353CC}">
                  <c16:uniqueId val="{00000B82-2447-4186-A191-67B568E7B8BE}"/>
                </c:ext>
              </c:extLst>
            </c:dLbl>
            <c:dLbl>
              <c:idx val="2947"/>
              <c:delete val="1"/>
              <c:extLst>
                <c:ext xmlns:c15="http://schemas.microsoft.com/office/drawing/2012/chart" uri="{CE6537A1-D6FC-4f65-9D91-7224C49458BB}"/>
                <c:ext xmlns:c16="http://schemas.microsoft.com/office/drawing/2014/chart" uri="{C3380CC4-5D6E-409C-BE32-E72D297353CC}">
                  <c16:uniqueId val="{00000B83-2447-4186-A191-67B568E7B8BE}"/>
                </c:ext>
              </c:extLst>
            </c:dLbl>
            <c:dLbl>
              <c:idx val="2948"/>
              <c:delete val="1"/>
              <c:extLst>
                <c:ext xmlns:c15="http://schemas.microsoft.com/office/drawing/2012/chart" uri="{CE6537A1-D6FC-4f65-9D91-7224C49458BB}"/>
                <c:ext xmlns:c16="http://schemas.microsoft.com/office/drawing/2014/chart" uri="{C3380CC4-5D6E-409C-BE32-E72D297353CC}">
                  <c16:uniqueId val="{00000B84-2447-4186-A191-67B568E7B8BE}"/>
                </c:ext>
              </c:extLst>
            </c:dLbl>
            <c:dLbl>
              <c:idx val="2949"/>
              <c:delete val="1"/>
              <c:extLst>
                <c:ext xmlns:c15="http://schemas.microsoft.com/office/drawing/2012/chart" uri="{CE6537A1-D6FC-4f65-9D91-7224C49458BB}"/>
                <c:ext xmlns:c16="http://schemas.microsoft.com/office/drawing/2014/chart" uri="{C3380CC4-5D6E-409C-BE32-E72D297353CC}">
                  <c16:uniqueId val="{00000B85-2447-4186-A191-67B568E7B8BE}"/>
                </c:ext>
              </c:extLst>
            </c:dLbl>
            <c:dLbl>
              <c:idx val="2950"/>
              <c:delete val="1"/>
              <c:extLst>
                <c:ext xmlns:c15="http://schemas.microsoft.com/office/drawing/2012/chart" uri="{CE6537A1-D6FC-4f65-9D91-7224C49458BB}"/>
                <c:ext xmlns:c16="http://schemas.microsoft.com/office/drawing/2014/chart" uri="{C3380CC4-5D6E-409C-BE32-E72D297353CC}">
                  <c16:uniqueId val="{00000B86-2447-4186-A191-67B568E7B8BE}"/>
                </c:ext>
              </c:extLst>
            </c:dLbl>
            <c:dLbl>
              <c:idx val="2951"/>
              <c:delete val="1"/>
              <c:extLst>
                <c:ext xmlns:c15="http://schemas.microsoft.com/office/drawing/2012/chart" uri="{CE6537A1-D6FC-4f65-9D91-7224C49458BB}"/>
                <c:ext xmlns:c16="http://schemas.microsoft.com/office/drawing/2014/chart" uri="{C3380CC4-5D6E-409C-BE32-E72D297353CC}">
                  <c16:uniqueId val="{00000B87-2447-4186-A191-67B568E7B8BE}"/>
                </c:ext>
              </c:extLst>
            </c:dLbl>
            <c:dLbl>
              <c:idx val="2952"/>
              <c:delete val="1"/>
              <c:extLst>
                <c:ext xmlns:c15="http://schemas.microsoft.com/office/drawing/2012/chart" uri="{CE6537A1-D6FC-4f65-9D91-7224C49458BB}"/>
                <c:ext xmlns:c16="http://schemas.microsoft.com/office/drawing/2014/chart" uri="{C3380CC4-5D6E-409C-BE32-E72D297353CC}">
                  <c16:uniqueId val="{00000B88-2447-4186-A191-67B568E7B8BE}"/>
                </c:ext>
              </c:extLst>
            </c:dLbl>
            <c:dLbl>
              <c:idx val="2953"/>
              <c:delete val="1"/>
              <c:extLst>
                <c:ext xmlns:c15="http://schemas.microsoft.com/office/drawing/2012/chart" uri="{CE6537A1-D6FC-4f65-9D91-7224C49458BB}"/>
                <c:ext xmlns:c16="http://schemas.microsoft.com/office/drawing/2014/chart" uri="{C3380CC4-5D6E-409C-BE32-E72D297353CC}">
                  <c16:uniqueId val="{00000B89-2447-4186-A191-67B568E7B8BE}"/>
                </c:ext>
              </c:extLst>
            </c:dLbl>
            <c:dLbl>
              <c:idx val="2954"/>
              <c:delete val="1"/>
              <c:extLst>
                <c:ext xmlns:c15="http://schemas.microsoft.com/office/drawing/2012/chart" uri="{CE6537A1-D6FC-4f65-9D91-7224C49458BB}"/>
                <c:ext xmlns:c16="http://schemas.microsoft.com/office/drawing/2014/chart" uri="{C3380CC4-5D6E-409C-BE32-E72D297353CC}">
                  <c16:uniqueId val="{00000B8A-2447-4186-A191-67B568E7B8BE}"/>
                </c:ext>
              </c:extLst>
            </c:dLbl>
            <c:dLbl>
              <c:idx val="2955"/>
              <c:delete val="1"/>
              <c:extLst>
                <c:ext xmlns:c15="http://schemas.microsoft.com/office/drawing/2012/chart" uri="{CE6537A1-D6FC-4f65-9D91-7224C49458BB}"/>
                <c:ext xmlns:c16="http://schemas.microsoft.com/office/drawing/2014/chart" uri="{C3380CC4-5D6E-409C-BE32-E72D297353CC}">
                  <c16:uniqueId val="{00000B8B-2447-4186-A191-67B568E7B8BE}"/>
                </c:ext>
              </c:extLst>
            </c:dLbl>
            <c:dLbl>
              <c:idx val="2956"/>
              <c:delete val="1"/>
              <c:extLst>
                <c:ext xmlns:c15="http://schemas.microsoft.com/office/drawing/2012/chart" uri="{CE6537A1-D6FC-4f65-9D91-7224C49458BB}"/>
                <c:ext xmlns:c16="http://schemas.microsoft.com/office/drawing/2014/chart" uri="{C3380CC4-5D6E-409C-BE32-E72D297353CC}">
                  <c16:uniqueId val="{00000B8C-2447-4186-A191-67B568E7B8BE}"/>
                </c:ext>
              </c:extLst>
            </c:dLbl>
            <c:dLbl>
              <c:idx val="2957"/>
              <c:delete val="1"/>
              <c:extLst>
                <c:ext xmlns:c15="http://schemas.microsoft.com/office/drawing/2012/chart" uri="{CE6537A1-D6FC-4f65-9D91-7224C49458BB}"/>
                <c:ext xmlns:c16="http://schemas.microsoft.com/office/drawing/2014/chart" uri="{C3380CC4-5D6E-409C-BE32-E72D297353CC}">
                  <c16:uniqueId val="{00000B8D-2447-4186-A191-67B568E7B8BE}"/>
                </c:ext>
              </c:extLst>
            </c:dLbl>
            <c:dLbl>
              <c:idx val="2958"/>
              <c:delete val="1"/>
              <c:extLst>
                <c:ext xmlns:c15="http://schemas.microsoft.com/office/drawing/2012/chart" uri="{CE6537A1-D6FC-4f65-9D91-7224C49458BB}"/>
                <c:ext xmlns:c16="http://schemas.microsoft.com/office/drawing/2014/chart" uri="{C3380CC4-5D6E-409C-BE32-E72D297353CC}">
                  <c16:uniqueId val="{00000B8E-2447-4186-A191-67B568E7B8BE}"/>
                </c:ext>
              </c:extLst>
            </c:dLbl>
            <c:dLbl>
              <c:idx val="2959"/>
              <c:delete val="1"/>
              <c:extLst>
                <c:ext xmlns:c15="http://schemas.microsoft.com/office/drawing/2012/chart" uri="{CE6537A1-D6FC-4f65-9D91-7224C49458BB}"/>
                <c:ext xmlns:c16="http://schemas.microsoft.com/office/drawing/2014/chart" uri="{C3380CC4-5D6E-409C-BE32-E72D297353CC}">
                  <c16:uniqueId val="{00000B8F-2447-4186-A191-67B568E7B8BE}"/>
                </c:ext>
              </c:extLst>
            </c:dLbl>
            <c:dLbl>
              <c:idx val="2960"/>
              <c:delete val="1"/>
              <c:extLst>
                <c:ext xmlns:c15="http://schemas.microsoft.com/office/drawing/2012/chart" uri="{CE6537A1-D6FC-4f65-9D91-7224C49458BB}"/>
                <c:ext xmlns:c16="http://schemas.microsoft.com/office/drawing/2014/chart" uri="{C3380CC4-5D6E-409C-BE32-E72D297353CC}">
                  <c16:uniqueId val="{00000B90-2447-4186-A191-67B568E7B8BE}"/>
                </c:ext>
              </c:extLst>
            </c:dLbl>
            <c:dLbl>
              <c:idx val="2961"/>
              <c:delete val="1"/>
              <c:extLst>
                <c:ext xmlns:c15="http://schemas.microsoft.com/office/drawing/2012/chart" uri="{CE6537A1-D6FC-4f65-9D91-7224C49458BB}"/>
                <c:ext xmlns:c16="http://schemas.microsoft.com/office/drawing/2014/chart" uri="{C3380CC4-5D6E-409C-BE32-E72D297353CC}">
                  <c16:uniqueId val="{00000B91-2447-4186-A191-67B568E7B8BE}"/>
                </c:ext>
              </c:extLst>
            </c:dLbl>
            <c:dLbl>
              <c:idx val="2962"/>
              <c:delete val="1"/>
              <c:extLst>
                <c:ext xmlns:c15="http://schemas.microsoft.com/office/drawing/2012/chart" uri="{CE6537A1-D6FC-4f65-9D91-7224C49458BB}"/>
                <c:ext xmlns:c16="http://schemas.microsoft.com/office/drawing/2014/chart" uri="{C3380CC4-5D6E-409C-BE32-E72D297353CC}">
                  <c16:uniqueId val="{00000B92-2447-4186-A191-67B568E7B8BE}"/>
                </c:ext>
              </c:extLst>
            </c:dLbl>
            <c:dLbl>
              <c:idx val="2963"/>
              <c:delete val="1"/>
              <c:extLst>
                <c:ext xmlns:c15="http://schemas.microsoft.com/office/drawing/2012/chart" uri="{CE6537A1-D6FC-4f65-9D91-7224C49458BB}"/>
                <c:ext xmlns:c16="http://schemas.microsoft.com/office/drawing/2014/chart" uri="{C3380CC4-5D6E-409C-BE32-E72D297353CC}">
                  <c16:uniqueId val="{00000B93-2447-4186-A191-67B568E7B8BE}"/>
                </c:ext>
              </c:extLst>
            </c:dLbl>
            <c:dLbl>
              <c:idx val="2964"/>
              <c:delete val="1"/>
              <c:extLst>
                <c:ext xmlns:c15="http://schemas.microsoft.com/office/drawing/2012/chart" uri="{CE6537A1-D6FC-4f65-9D91-7224C49458BB}"/>
                <c:ext xmlns:c16="http://schemas.microsoft.com/office/drawing/2014/chart" uri="{C3380CC4-5D6E-409C-BE32-E72D297353CC}">
                  <c16:uniqueId val="{00000B94-2447-4186-A191-67B568E7B8BE}"/>
                </c:ext>
              </c:extLst>
            </c:dLbl>
            <c:dLbl>
              <c:idx val="2965"/>
              <c:delete val="1"/>
              <c:extLst>
                <c:ext xmlns:c15="http://schemas.microsoft.com/office/drawing/2012/chart" uri="{CE6537A1-D6FC-4f65-9D91-7224C49458BB}"/>
                <c:ext xmlns:c16="http://schemas.microsoft.com/office/drawing/2014/chart" uri="{C3380CC4-5D6E-409C-BE32-E72D297353CC}">
                  <c16:uniqueId val="{00000B95-2447-4186-A191-67B568E7B8BE}"/>
                </c:ext>
              </c:extLst>
            </c:dLbl>
            <c:dLbl>
              <c:idx val="2966"/>
              <c:delete val="1"/>
              <c:extLst>
                <c:ext xmlns:c15="http://schemas.microsoft.com/office/drawing/2012/chart" uri="{CE6537A1-D6FC-4f65-9D91-7224C49458BB}"/>
                <c:ext xmlns:c16="http://schemas.microsoft.com/office/drawing/2014/chart" uri="{C3380CC4-5D6E-409C-BE32-E72D297353CC}">
                  <c16:uniqueId val="{00000B96-2447-4186-A191-67B568E7B8BE}"/>
                </c:ext>
              </c:extLst>
            </c:dLbl>
            <c:dLbl>
              <c:idx val="2967"/>
              <c:delete val="1"/>
              <c:extLst>
                <c:ext xmlns:c15="http://schemas.microsoft.com/office/drawing/2012/chart" uri="{CE6537A1-D6FC-4f65-9D91-7224C49458BB}"/>
                <c:ext xmlns:c16="http://schemas.microsoft.com/office/drawing/2014/chart" uri="{C3380CC4-5D6E-409C-BE32-E72D297353CC}">
                  <c16:uniqueId val="{00000B97-2447-4186-A191-67B568E7B8BE}"/>
                </c:ext>
              </c:extLst>
            </c:dLbl>
            <c:dLbl>
              <c:idx val="2968"/>
              <c:delete val="1"/>
              <c:extLst>
                <c:ext xmlns:c15="http://schemas.microsoft.com/office/drawing/2012/chart" uri="{CE6537A1-D6FC-4f65-9D91-7224C49458BB}"/>
                <c:ext xmlns:c16="http://schemas.microsoft.com/office/drawing/2014/chart" uri="{C3380CC4-5D6E-409C-BE32-E72D297353CC}">
                  <c16:uniqueId val="{00000B98-2447-4186-A191-67B568E7B8BE}"/>
                </c:ext>
              </c:extLst>
            </c:dLbl>
            <c:dLbl>
              <c:idx val="2969"/>
              <c:delete val="1"/>
              <c:extLst>
                <c:ext xmlns:c15="http://schemas.microsoft.com/office/drawing/2012/chart" uri="{CE6537A1-D6FC-4f65-9D91-7224C49458BB}"/>
                <c:ext xmlns:c16="http://schemas.microsoft.com/office/drawing/2014/chart" uri="{C3380CC4-5D6E-409C-BE32-E72D297353CC}">
                  <c16:uniqueId val="{00000B99-2447-4186-A191-67B568E7B8BE}"/>
                </c:ext>
              </c:extLst>
            </c:dLbl>
            <c:dLbl>
              <c:idx val="2970"/>
              <c:delete val="1"/>
              <c:extLst>
                <c:ext xmlns:c15="http://schemas.microsoft.com/office/drawing/2012/chart" uri="{CE6537A1-D6FC-4f65-9D91-7224C49458BB}"/>
                <c:ext xmlns:c16="http://schemas.microsoft.com/office/drawing/2014/chart" uri="{C3380CC4-5D6E-409C-BE32-E72D297353CC}">
                  <c16:uniqueId val="{00000B9A-2447-4186-A191-67B568E7B8BE}"/>
                </c:ext>
              </c:extLst>
            </c:dLbl>
            <c:dLbl>
              <c:idx val="2971"/>
              <c:delete val="1"/>
              <c:extLst>
                <c:ext xmlns:c15="http://schemas.microsoft.com/office/drawing/2012/chart" uri="{CE6537A1-D6FC-4f65-9D91-7224C49458BB}"/>
                <c:ext xmlns:c16="http://schemas.microsoft.com/office/drawing/2014/chart" uri="{C3380CC4-5D6E-409C-BE32-E72D297353CC}">
                  <c16:uniqueId val="{00000B9B-2447-4186-A191-67B568E7B8BE}"/>
                </c:ext>
              </c:extLst>
            </c:dLbl>
            <c:dLbl>
              <c:idx val="2972"/>
              <c:delete val="1"/>
              <c:extLst>
                <c:ext xmlns:c15="http://schemas.microsoft.com/office/drawing/2012/chart" uri="{CE6537A1-D6FC-4f65-9D91-7224C49458BB}"/>
                <c:ext xmlns:c16="http://schemas.microsoft.com/office/drawing/2014/chart" uri="{C3380CC4-5D6E-409C-BE32-E72D297353CC}">
                  <c16:uniqueId val="{00000B9C-2447-4186-A191-67B568E7B8BE}"/>
                </c:ext>
              </c:extLst>
            </c:dLbl>
            <c:dLbl>
              <c:idx val="2973"/>
              <c:delete val="1"/>
              <c:extLst>
                <c:ext xmlns:c15="http://schemas.microsoft.com/office/drawing/2012/chart" uri="{CE6537A1-D6FC-4f65-9D91-7224C49458BB}"/>
                <c:ext xmlns:c16="http://schemas.microsoft.com/office/drawing/2014/chart" uri="{C3380CC4-5D6E-409C-BE32-E72D297353CC}">
                  <c16:uniqueId val="{00000B9D-2447-4186-A191-67B568E7B8BE}"/>
                </c:ext>
              </c:extLst>
            </c:dLbl>
            <c:dLbl>
              <c:idx val="2974"/>
              <c:delete val="1"/>
              <c:extLst>
                <c:ext xmlns:c15="http://schemas.microsoft.com/office/drawing/2012/chart" uri="{CE6537A1-D6FC-4f65-9D91-7224C49458BB}"/>
                <c:ext xmlns:c16="http://schemas.microsoft.com/office/drawing/2014/chart" uri="{C3380CC4-5D6E-409C-BE32-E72D297353CC}">
                  <c16:uniqueId val="{00000B9E-2447-4186-A191-67B568E7B8BE}"/>
                </c:ext>
              </c:extLst>
            </c:dLbl>
            <c:dLbl>
              <c:idx val="2975"/>
              <c:delete val="1"/>
              <c:extLst>
                <c:ext xmlns:c15="http://schemas.microsoft.com/office/drawing/2012/chart" uri="{CE6537A1-D6FC-4f65-9D91-7224C49458BB}"/>
                <c:ext xmlns:c16="http://schemas.microsoft.com/office/drawing/2014/chart" uri="{C3380CC4-5D6E-409C-BE32-E72D297353CC}">
                  <c16:uniqueId val="{00000B9F-2447-4186-A191-67B568E7B8BE}"/>
                </c:ext>
              </c:extLst>
            </c:dLbl>
            <c:dLbl>
              <c:idx val="2976"/>
              <c:delete val="1"/>
              <c:extLst>
                <c:ext xmlns:c15="http://schemas.microsoft.com/office/drawing/2012/chart" uri="{CE6537A1-D6FC-4f65-9D91-7224C49458BB}"/>
                <c:ext xmlns:c16="http://schemas.microsoft.com/office/drawing/2014/chart" uri="{C3380CC4-5D6E-409C-BE32-E72D297353CC}">
                  <c16:uniqueId val="{00000BA0-2447-4186-A191-67B568E7B8BE}"/>
                </c:ext>
              </c:extLst>
            </c:dLbl>
            <c:dLbl>
              <c:idx val="2977"/>
              <c:delete val="1"/>
              <c:extLst>
                <c:ext xmlns:c15="http://schemas.microsoft.com/office/drawing/2012/chart" uri="{CE6537A1-D6FC-4f65-9D91-7224C49458BB}"/>
                <c:ext xmlns:c16="http://schemas.microsoft.com/office/drawing/2014/chart" uri="{C3380CC4-5D6E-409C-BE32-E72D297353CC}">
                  <c16:uniqueId val="{00000BA1-2447-4186-A191-67B568E7B8BE}"/>
                </c:ext>
              </c:extLst>
            </c:dLbl>
            <c:dLbl>
              <c:idx val="2978"/>
              <c:delete val="1"/>
              <c:extLst>
                <c:ext xmlns:c15="http://schemas.microsoft.com/office/drawing/2012/chart" uri="{CE6537A1-D6FC-4f65-9D91-7224C49458BB}"/>
                <c:ext xmlns:c16="http://schemas.microsoft.com/office/drawing/2014/chart" uri="{C3380CC4-5D6E-409C-BE32-E72D297353CC}">
                  <c16:uniqueId val="{00000BA2-2447-4186-A191-67B568E7B8BE}"/>
                </c:ext>
              </c:extLst>
            </c:dLbl>
            <c:dLbl>
              <c:idx val="2979"/>
              <c:delete val="1"/>
              <c:extLst>
                <c:ext xmlns:c15="http://schemas.microsoft.com/office/drawing/2012/chart" uri="{CE6537A1-D6FC-4f65-9D91-7224C49458BB}"/>
                <c:ext xmlns:c16="http://schemas.microsoft.com/office/drawing/2014/chart" uri="{C3380CC4-5D6E-409C-BE32-E72D297353CC}">
                  <c16:uniqueId val="{00000BA3-2447-4186-A191-67B568E7B8BE}"/>
                </c:ext>
              </c:extLst>
            </c:dLbl>
            <c:dLbl>
              <c:idx val="2980"/>
              <c:delete val="1"/>
              <c:extLst>
                <c:ext xmlns:c15="http://schemas.microsoft.com/office/drawing/2012/chart" uri="{CE6537A1-D6FC-4f65-9D91-7224C49458BB}"/>
                <c:ext xmlns:c16="http://schemas.microsoft.com/office/drawing/2014/chart" uri="{C3380CC4-5D6E-409C-BE32-E72D297353CC}">
                  <c16:uniqueId val="{00000BA4-2447-4186-A191-67B568E7B8BE}"/>
                </c:ext>
              </c:extLst>
            </c:dLbl>
            <c:dLbl>
              <c:idx val="2981"/>
              <c:delete val="1"/>
              <c:extLst>
                <c:ext xmlns:c15="http://schemas.microsoft.com/office/drawing/2012/chart" uri="{CE6537A1-D6FC-4f65-9D91-7224C49458BB}"/>
                <c:ext xmlns:c16="http://schemas.microsoft.com/office/drawing/2014/chart" uri="{C3380CC4-5D6E-409C-BE32-E72D297353CC}">
                  <c16:uniqueId val="{00000BA5-2447-4186-A191-67B568E7B8BE}"/>
                </c:ext>
              </c:extLst>
            </c:dLbl>
            <c:dLbl>
              <c:idx val="2982"/>
              <c:delete val="1"/>
              <c:extLst>
                <c:ext xmlns:c15="http://schemas.microsoft.com/office/drawing/2012/chart" uri="{CE6537A1-D6FC-4f65-9D91-7224C49458BB}"/>
                <c:ext xmlns:c16="http://schemas.microsoft.com/office/drawing/2014/chart" uri="{C3380CC4-5D6E-409C-BE32-E72D297353CC}">
                  <c16:uniqueId val="{00000BA6-2447-4186-A191-67B568E7B8BE}"/>
                </c:ext>
              </c:extLst>
            </c:dLbl>
            <c:dLbl>
              <c:idx val="2983"/>
              <c:delete val="1"/>
              <c:extLst>
                <c:ext xmlns:c15="http://schemas.microsoft.com/office/drawing/2012/chart" uri="{CE6537A1-D6FC-4f65-9D91-7224C49458BB}"/>
                <c:ext xmlns:c16="http://schemas.microsoft.com/office/drawing/2014/chart" uri="{C3380CC4-5D6E-409C-BE32-E72D297353CC}">
                  <c16:uniqueId val="{00000BA7-2447-4186-A191-67B568E7B8BE}"/>
                </c:ext>
              </c:extLst>
            </c:dLbl>
            <c:dLbl>
              <c:idx val="2984"/>
              <c:delete val="1"/>
              <c:extLst>
                <c:ext xmlns:c15="http://schemas.microsoft.com/office/drawing/2012/chart" uri="{CE6537A1-D6FC-4f65-9D91-7224C49458BB}"/>
                <c:ext xmlns:c16="http://schemas.microsoft.com/office/drawing/2014/chart" uri="{C3380CC4-5D6E-409C-BE32-E72D297353CC}">
                  <c16:uniqueId val="{00000BA8-2447-4186-A191-67B568E7B8BE}"/>
                </c:ext>
              </c:extLst>
            </c:dLbl>
            <c:dLbl>
              <c:idx val="2985"/>
              <c:delete val="1"/>
              <c:extLst>
                <c:ext xmlns:c15="http://schemas.microsoft.com/office/drawing/2012/chart" uri="{CE6537A1-D6FC-4f65-9D91-7224C49458BB}"/>
                <c:ext xmlns:c16="http://schemas.microsoft.com/office/drawing/2014/chart" uri="{C3380CC4-5D6E-409C-BE32-E72D297353CC}">
                  <c16:uniqueId val="{00000BA9-2447-4186-A191-67B568E7B8BE}"/>
                </c:ext>
              </c:extLst>
            </c:dLbl>
            <c:dLbl>
              <c:idx val="2986"/>
              <c:delete val="1"/>
              <c:extLst>
                <c:ext xmlns:c15="http://schemas.microsoft.com/office/drawing/2012/chart" uri="{CE6537A1-D6FC-4f65-9D91-7224C49458BB}"/>
                <c:ext xmlns:c16="http://schemas.microsoft.com/office/drawing/2014/chart" uri="{C3380CC4-5D6E-409C-BE32-E72D297353CC}">
                  <c16:uniqueId val="{00000BAA-2447-4186-A191-67B568E7B8BE}"/>
                </c:ext>
              </c:extLst>
            </c:dLbl>
            <c:dLbl>
              <c:idx val="2987"/>
              <c:delete val="1"/>
              <c:extLst>
                <c:ext xmlns:c15="http://schemas.microsoft.com/office/drawing/2012/chart" uri="{CE6537A1-D6FC-4f65-9D91-7224C49458BB}"/>
                <c:ext xmlns:c16="http://schemas.microsoft.com/office/drawing/2014/chart" uri="{C3380CC4-5D6E-409C-BE32-E72D297353CC}">
                  <c16:uniqueId val="{00000BAB-2447-4186-A191-67B568E7B8BE}"/>
                </c:ext>
              </c:extLst>
            </c:dLbl>
            <c:dLbl>
              <c:idx val="2988"/>
              <c:delete val="1"/>
              <c:extLst>
                <c:ext xmlns:c15="http://schemas.microsoft.com/office/drawing/2012/chart" uri="{CE6537A1-D6FC-4f65-9D91-7224C49458BB}"/>
                <c:ext xmlns:c16="http://schemas.microsoft.com/office/drawing/2014/chart" uri="{C3380CC4-5D6E-409C-BE32-E72D297353CC}">
                  <c16:uniqueId val="{00000BAC-2447-4186-A191-67B568E7B8BE}"/>
                </c:ext>
              </c:extLst>
            </c:dLbl>
            <c:dLbl>
              <c:idx val="2989"/>
              <c:delete val="1"/>
              <c:extLst>
                <c:ext xmlns:c15="http://schemas.microsoft.com/office/drawing/2012/chart" uri="{CE6537A1-D6FC-4f65-9D91-7224C49458BB}"/>
                <c:ext xmlns:c16="http://schemas.microsoft.com/office/drawing/2014/chart" uri="{C3380CC4-5D6E-409C-BE32-E72D297353CC}">
                  <c16:uniqueId val="{00000BAD-2447-4186-A191-67B568E7B8BE}"/>
                </c:ext>
              </c:extLst>
            </c:dLbl>
            <c:dLbl>
              <c:idx val="2990"/>
              <c:delete val="1"/>
              <c:extLst>
                <c:ext xmlns:c15="http://schemas.microsoft.com/office/drawing/2012/chart" uri="{CE6537A1-D6FC-4f65-9D91-7224C49458BB}"/>
                <c:ext xmlns:c16="http://schemas.microsoft.com/office/drawing/2014/chart" uri="{C3380CC4-5D6E-409C-BE32-E72D297353CC}">
                  <c16:uniqueId val="{00000BAE-2447-4186-A191-67B568E7B8BE}"/>
                </c:ext>
              </c:extLst>
            </c:dLbl>
            <c:dLbl>
              <c:idx val="2991"/>
              <c:delete val="1"/>
              <c:extLst>
                <c:ext xmlns:c15="http://schemas.microsoft.com/office/drawing/2012/chart" uri="{CE6537A1-D6FC-4f65-9D91-7224C49458BB}"/>
                <c:ext xmlns:c16="http://schemas.microsoft.com/office/drawing/2014/chart" uri="{C3380CC4-5D6E-409C-BE32-E72D297353CC}">
                  <c16:uniqueId val="{00000BAF-2447-4186-A191-67B568E7B8BE}"/>
                </c:ext>
              </c:extLst>
            </c:dLbl>
            <c:dLbl>
              <c:idx val="2992"/>
              <c:delete val="1"/>
              <c:extLst>
                <c:ext xmlns:c15="http://schemas.microsoft.com/office/drawing/2012/chart" uri="{CE6537A1-D6FC-4f65-9D91-7224C49458BB}"/>
                <c:ext xmlns:c16="http://schemas.microsoft.com/office/drawing/2014/chart" uri="{C3380CC4-5D6E-409C-BE32-E72D297353CC}">
                  <c16:uniqueId val="{00000BB0-2447-4186-A191-67B568E7B8BE}"/>
                </c:ext>
              </c:extLst>
            </c:dLbl>
            <c:dLbl>
              <c:idx val="2993"/>
              <c:delete val="1"/>
              <c:extLst>
                <c:ext xmlns:c15="http://schemas.microsoft.com/office/drawing/2012/chart" uri="{CE6537A1-D6FC-4f65-9D91-7224C49458BB}"/>
                <c:ext xmlns:c16="http://schemas.microsoft.com/office/drawing/2014/chart" uri="{C3380CC4-5D6E-409C-BE32-E72D297353CC}">
                  <c16:uniqueId val="{00000BB1-2447-4186-A191-67B568E7B8BE}"/>
                </c:ext>
              </c:extLst>
            </c:dLbl>
            <c:dLbl>
              <c:idx val="2994"/>
              <c:delete val="1"/>
              <c:extLst>
                <c:ext xmlns:c15="http://schemas.microsoft.com/office/drawing/2012/chart" uri="{CE6537A1-D6FC-4f65-9D91-7224C49458BB}"/>
                <c:ext xmlns:c16="http://schemas.microsoft.com/office/drawing/2014/chart" uri="{C3380CC4-5D6E-409C-BE32-E72D297353CC}">
                  <c16:uniqueId val="{00000BB2-2447-4186-A191-67B568E7B8BE}"/>
                </c:ext>
              </c:extLst>
            </c:dLbl>
            <c:dLbl>
              <c:idx val="2995"/>
              <c:delete val="1"/>
              <c:extLst>
                <c:ext xmlns:c15="http://schemas.microsoft.com/office/drawing/2012/chart" uri="{CE6537A1-D6FC-4f65-9D91-7224C49458BB}"/>
                <c:ext xmlns:c16="http://schemas.microsoft.com/office/drawing/2014/chart" uri="{C3380CC4-5D6E-409C-BE32-E72D297353CC}">
                  <c16:uniqueId val="{00000BB3-2447-4186-A191-67B568E7B8BE}"/>
                </c:ext>
              </c:extLst>
            </c:dLbl>
            <c:dLbl>
              <c:idx val="2996"/>
              <c:delete val="1"/>
              <c:extLst>
                <c:ext xmlns:c15="http://schemas.microsoft.com/office/drawing/2012/chart" uri="{CE6537A1-D6FC-4f65-9D91-7224C49458BB}"/>
                <c:ext xmlns:c16="http://schemas.microsoft.com/office/drawing/2014/chart" uri="{C3380CC4-5D6E-409C-BE32-E72D297353CC}">
                  <c16:uniqueId val="{00000BB4-2447-4186-A191-67B568E7B8BE}"/>
                </c:ext>
              </c:extLst>
            </c:dLbl>
            <c:dLbl>
              <c:idx val="2997"/>
              <c:delete val="1"/>
              <c:extLst>
                <c:ext xmlns:c15="http://schemas.microsoft.com/office/drawing/2012/chart" uri="{CE6537A1-D6FC-4f65-9D91-7224C49458BB}"/>
                <c:ext xmlns:c16="http://schemas.microsoft.com/office/drawing/2014/chart" uri="{C3380CC4-5D6E-409C-BE32-E72D297353CC}">
                  <c16:uniqueId val="{00000BB5-2447-4186-A191-67B568E7B8BE}"/>
                </c:ext>
              </c:extLst>
            </c:dLbl>
            <c:dLbl>
              <c:idx val="2998"/>
              <c:delete val="1"/>
              <c:extLst>
                <c:ext xmlns:c15="http://schemas.microsoft.com/office/drawing/2012/chart" uri="{CE6537A1-D6FC-4f65-9D91-7224C49458BB}"/>
                <c:ext xmlns:c16="http://schemas.microsoft.com/office/drawing/2014/chart" uri="{C3380CC4-5D6E-409C-BE32-E72D297353CC}">
                  <c16:uniqueId val="{00000BB6-2447-4186-A191-67B568E7B8BE}"/>
                </c:ext>
              </c:extLst>
            </c:dLbl>
            <c:dLbl>
              <c:idx val="2999"/>
              <c:delete val="1"/>
              <c:extLst>
                <c:ext xmlns:c15="http://schemas.microsoft.com/office/drawing/2012/chart" uri="{CE6537A1-D6FC-4f65-9D91-7224C49458BB}"/>
                <c:ext xmlns:c16="http://schemas.microsoft.com/office/drawing/2014/chart" uri="{C3380CC4-5D6E-409C-BE32-E72D297353CC}">
                  <c16:uniqueId val="{00000BB7-2447-4186-A191-67B568E7B8BE}"/>
                </c:ext>
              </c:extLst>
            </c:dLbl>
            <c:dLbl>
              <c:idx val="3000"/>
              <c:delete val="1"/>
              <c:extLst>
                <c:ext xmlns:c15="http://schemas.microsoft.com/office/drawing/2012/chart" uri="{CE6537A1-D6FC-4f65-9D91-7224C49458BB}"/>
                <c:ext xmlns:c16="http://schemas.microsoft.com/office/drawing/2014/chart" uri="{C3380CC4-5D6E-409C-BE32-E72D297353CC}">
                  <c16:uniqueId val="{00000BB8-2447-4186-A191-67B568E7B8BE}"/>
                </c:ext>
              </c:extLst>
            </c:dLbl>
            <c:dLbl>
              <c:idx val="3001"/>
              <c:delete val="1"/>
              <c:extLst>
                <c:ext xmlns:c15="http://schemas.microsoft.com/office/drawing/2012/chart" uri="{CE6537A1-D6FC-4f65-9D91-7224C49458BB}"/>
                <c:ext xmlns:c16="http://schemas.microsoft.com/office/drawing/2014/chart" uri="{C3380CC4-5D6E-409C-BE32-E72D297353CC}">
                  <c16:uniqueId val="{00000BB9-2447-4186-A191-67B568E7B8BE}"/>
                </c:ext>
              </c:extLst>
            </c:dLbl>
            <c:dLbl>
              <c:idx val="3002"/>
              <c:delete val="1"/>
              <c:extLst>
                <c:ext xmlns:c15="http://schemas.microsoft.com/office/drawing/2012/chart" uri="{CE6537A1-D6FC-4f65-9D91-7224C49458BB}"/>
                <c:ext xmlns:c16="http://schemas.microsoft.com/office/drawing/2014/chart" uri="{C3380CC4-5D6E-409C-BE32-E72D297353CC}">
                  <c16:uniqueId val="{00000BBA-2447-4186-A191-67B568E7B8BE}"/>
                </c:ext>
              </c:extLst>
            </c:dLbl>
            <c:dLbl>
              <c:idx val="3003"/>
              <c:delete val="1"/>
              <c:extLst>
                <c:ext xmlns:c15="http://schemas.microsoft.com/office/drawing/2012/chart" uri="{CE6537A1-D6FC-4f65-9D91-7224C49458BB}"/>
                <c:ext xmlns:c16="http://schemas.microsoft.com/office/drawing/2014/chart" uri="{C3380CC4-5D6E-409C-BE32-E72D297353CC}">
                  <c16:uniqueId val="{00000BBB-2447-4186-A191-67B568E7B8BE}"/>
                </c:ext>
              </c:extLst>
            </c:dLbl>
            <c:dLbl>
              <c:idx val="3004"/>
              <c:delete val="1"/>
              <c:extLst>
                <c:ext xmlns:c15="http://schemas.microsoft.com/office/drawing/2012/chart" uri="{CE6537A1-D6FC-4f65-9D91-7224C49458BB}"/>
                <c:ext xmlns:c16="http://schemas.microsoft.com/office/drawing/2014/chart" uri="{C3380CC4-5D6E-409C-BE32-E72D297353CC}">
                  <c16:uniqueId val="{00000BBC-2447-4186-A191-67B568E7B8BE}"/>
                </c:ext>
              </c:extLst>
            </c:dLbl>
            <c:dLbl>
              <c:idx val="3005"/>
              <c:delete val="1"/>
              <c:extLst>
                <c:ext xmlns:c15="http://schemas.microsoft.com/office/drawing/2012/chart" uri="{CE6537A1-D6FC-4f65-9D91-7224C49458BB}"/>
                <c:ext xmlns:c16="http://schemas.microsoft.com/office/drawing/2014/chart" uri="{C3380CC4-5D6E-409C-BE32-E72D297353CC}">
                  <c16:uniqueId val="{00000BBD-2447-4186-A191-67B568E7B8BE}"/>
                </c:ext>
              </c:extLst>
            </c:dLbl>
            <c:dLbl>
              <c:idx val="3006"/>
              <c:delete val="1"/>
              <c:extLst>
                <c:ext xmlns:c15="http://schemas.microsoft.com/office/drawing/2012/chart" uri="{CE6537A1-D6FC-4f65-9D91-7224C49458BB}"/>
                <c:ext xmlns:c16="http://schemas.microsoft.com/office/drawing/2014/chart" uri="{C3380CC4-5D6E-409C-BE32-E72D297353CC}">
                  <c16:uniqueId val="{00000BBE-2447-4186-A191-67B568E7B8BE}"/>
                </c:ext>
              </c:extLst>
            </c:dLbl>
            <c:dLbl>
              <c:idx val="3007"/>
              <c:delete val="1"/>
              <c:extLst>
                <c:ext xmlns:c15="http://schemas.microsoft.com/office/drawing/2012/chart" uri="{CE6537A1-D6FC-4f65-9D91-7224C49458BB}"/>
                <c:ext xmlns:c16="http://schemas.microsoft.com/office/drawing/2014/chart" uri="{C3380CC4-5D6E-409C-BE32-E72D297353CC}">
                  <c16:uniqueId val="{00000BBF-2447-4186-A191-67B568E7B8BE}"/>
                </c:ext>
              </c:extLst>
            </c:dLbl>
            <c:dLbl>
              <c:idx val="3008"/>
              <c:delete val="1"/>
              <c:extLst>
                <c:ext xmlns:c15="http://schemas.microsoft.com/office/drawing/2012/chart" uri="{CE6537A1-D6FC-4f65-9D91-7224C49458BB}"/>
                <c:ext xmlns:c16="http://schemas.microsoft.com/office/drawing/2014/chart" uri="{C3380CC4-5D6E-409C-BE32-E72D297353CC}">
                  <c16:uniqueId val="{00000BC0-2447-4186-A191-67B568E7B8BE}"/>
                </c:ext>
              </c:extLst>
            </c:dLbl>
            <c:dLbl>
              <c:idx val="3009"/>
              <c:delete val="1"/>
              <c:extLst>
                <c:ext xmlns:c15="http://schemas.microsoft.com/office/drawing/2012/chart" uri="{CE6537A1-D6FC-4f65-9D91-7224C49458BB}"/>
                <c:ext xmlns:c16="http://schemas.microsoft.com/office/drawing/2014/chart" uri="{C3380CC4-5D6E-409C-BE32-E72D297353CC}">
                  <c16:uniqueId val="{00000BC1-2447-4186-A191-67B568E7B8BE}"/>
                </c:ext>
              </c:extLst>
            </c:dLbl>
            <c:dLbl>
              <c:idx val="3010"/>
              <c:delete val="1"/>
              <c:extLst>
                <c:ext xmlns:c15="http://schemas.microsoft.com/office/drawing/2012/chart" uri="{CE6537A1-D6FC-4f65-9D91-7224C49458BB}"/>
                <c:ext xmlns:c16="http://schemas.microsoft.com/office/drawing/2014/chart" uri="{C3380CC4-5D6E-409C-BE32-E72D297353CC}">
                  <c16:uniqueId val="{00000BC2-2447-4186-A191-67B568E7B8BE}"/>
                </c:ext>
              </c:extLst>
            </c:dLbl>
            <c:dLbl>
              <c:idx val="3011"/>
              <c:delete val="1"/>
              <c:extLst>
                <c:ext xmlns:c15="http://schemas.microsoft.com/office/drawing/2012/chart" uri="{CE6537A1-D6FC-4f65-9D91-7224C49458BB}"/>
                <c:ext xmlns:c16="http://schemas.microsoft.com/office/drawing/2014/chart" uri="{C3380CC4-5D6E-409C-BE32-E72D297353CC}">
                  <c16:uniqueId val="{00000BC3-2447-4186-A191-67B568E7B8BE}"/>
                </c:ext>
              </c:extLst>
            </c:dLbl>
            <c:dLbl>
              <c:idx val="3012"/>
              <c:delete val="1"/>
              <c:extLst>
                <c:ext xmlns:c15="http://schemas.microsoft.com/office/drawing/2012/chart" uri="{CE6537A1-D6FC-4f65-9D91-7224C49458BB}"/>
                <c:ext xmlns:c16="http://schemas.microsoft.com/office/drawing/2014/chart" uri="{C3380CC4-5D6E-409C-BE32-E72D297353CC}">
                  <c16:uniqueId val="{00000BC4-2447-4186-A191-67B568E7B8BE}"/>
                </c:ext>
              </c:extLst>
            </c:dLbl>
            <c:dLbl>
              <c:idx val="3013"/>
              <c:delete val="1"/>
              <c:extLst>
                <c:ext xmlns:c15="http://schemas.microsoft.com/office/drawing/2012/chart" uri="{CE6537A1-D6FC-4f65-9D91-7224C49458BB}"/>
                <c:ext xmlns:c16="http://schemas.microsoft.com/office/drawing/2014/chart" uri="{C3380CC4-5D6E-409C-BE32-E72D297353CC}">
                  <c16:uniqueId val="{00000BC5-2447-4186-A191-67B568E7B8BE}"/>
                </c:ext>
              </c:extLst>
            </c:dLbl>
            <c:dLbl>
              <c:idx val="3014"/>
              <c:delete val="1"/>
              <c:extLst>
                <c:ext xmlns:c15="http://schemas.microsoft.com/office/drawing/2012/chart" uri="{CE6537A1-D6FC-4f65-9D91-7224C49458BB}"/>
                <c:ext xmlns:c16="http://schemas.microsoft.com/office/drawing/2014/chart" uri="{C3380CC4-5D6E-409C-BE32-E72D297353CC}">
                  <c16:uniqueId val="{00000BC6-2447-4186-A191-67B568E7B8BE}"/>
                </c:ext>
              </c:extLst>
            </c:dLbl>
            <c:dLbl>
              <c:idx val="3015"/>
              <c:delete val="1"/>
              <c:extLst>
                <c:ext xmlns:c15="http://schemas.microsoft.com/office/drawing/2012/chart" uri="{CE6537A1-D6FC-4f65-9D91-7224C49458BB}"/>
                <c:ext xmlns:c16="http://schemas.microsoft.com/office/drawing/2014/chart" uri="{C3380CC4-5D6E-409C-BE32-E72D297353CC}">
                  <c16:uniqueId val="{00000BC7-2447-4186-A191-67B568E7B8BE}"/>
                </c:ext>
              </c:extLst>
            </c:dLbl>
            <c:dLbl>
              <c:idx val="3016"/>
              <c:delete val="1"/>
              <c:extLst>
                <c:ext xmlns:c15="http://schemas.microsoft.com/office/drawing/2012/chart" uri="{CE6537A1-D6FC-4f65-9D91-7224C49458BB}"/>
                <c:ext xmlns:c16="http://schemas.microsoft.com/office/drawing/2014/chart" uri="{C3380CC4-5D6E-409C-BE32-E72D297353CC}">
                  <c16:uniqueId val="{00000BC8-2447-4186-A191-67B568E7B8BE}"/>
                </c:ext>
              </c:extLst>
            </c:dLbl>
            <c:dLbl>
              <c:idx val="3017"/>
              <c:delete val="1"/>
              <c:extLst>
                <c:ext xmlns:c15="http://schemas.microsoft.com/office/drawing/2012/chart" uri="{CE6537A1-D6FC-4f65-9D91-7224C49458BB}"/>
                <c:ext xmlns:c16="http://schemas.microsoft.com/office/drawing/2014/chart" uri="{C3380CC4-5D6E-409C-BE32-E72D297353CC}">
                  <c16:uniqueId val="{00000BC9-2447-4186-A191-67B568E7B8BE}"/>
                </c:ext>
              </c:extLst>
            </c:dLbl>
            <c:dLbl>
              <c:idx val="3018"/>
              <c:delete val="1"/>
              <c:extLst>
                <c:ext xmlns:c15="http://schemas.microsoft.com/office/drawing/2012/chart" uri="{CE6537A1-D6FC-4f65-9D91-7224C49458BB}"/>
                <c:ext xmlns:c16="http://schemas.microsoft.com/office/drawing/2014/chart" uri="{C3380CC4-5D6E-409C-BE32-E72D297353CC}">
                  <c16:uniqueId val="{00000BCA-2447-4186-A191-67B568E7B8BE}"/>
                </c:ext>
              </c:extLst>
            </c:dLbl>
            <c:dLbl>
              <c:idx val="3019"/>
              <c:delete val="1"/>
              <c:extLst>
                <c:ext xmlns:c15="http://schemas.microsoft.com/office/drawing/2012/chart" uri="{CE6537A1-D6FC-4f65-9D91-7224C49458BB}"/>
                <c:ext xmlns:c16="http://schemas.microsoft.com/office/drawing/2014/chart" uri="{C3380CC4-5D6E-409C-BE32-E72D297353CC}">
                  <c16:uniqueId val="{00000BCB-2447-4186-A191-67B568E7B8BE}"/>
                </c:ext>
              </c:extLst>
            </c:dLbl>
            <c:dLbl>
              <c:idx val="3020"/>
              <c:delete val="1"/>
              <c:extLst>
                <c:ext xmlns:c15="http://schemas.microsoft.com/office/drawing/2012/chart" uri="{CE6537A1-D6FC-4f65-9D91-7224C49458BB}"/>
                <c:ext xmlns:c16="http://schemas.microsoft.com/office/drawing/2014/chart" uri="{C3380CC4-5D6E-409C-BE32-E72D297353CC}">
                  <c16:uniqueId val="{00000BCC-2447-4186-A191-67B568E7B8BE}"/>
                </c:ext>
              </c:extLst>
            </c:dLbl>
            <c:dLbl>
              <c:idx val="3021"/>
              <c:delete val="1"/>
              <c:extLst>
                <c:ext xmlns:c15="http://schemas.microsoft.com/office/drawing/2012/chart" uri="{CE6537A1-D6FC-4f65-9D91-7224C49458BB}"/>
                <c:ext xmlns:c16="http://schemas.microsoft.com/office/drawing/2014/chart" uri="{C3380CC4-5D6E-409C-BE32-E72D297353CC}">
                  <c16:uniqueId val="{00000BCD-2447-4186-A191-67B568E7B8BE}"/>
                </c:ext>
              </c:extLst>
            </c:dLbl>
            <c:dLbl>
              <c:idx val="3022"/>
              <c:delete val="1"/>
              <c:extLst>
                <c:ext xmlns:c15="http://schemas.microsoft.com/office/drawing/2012/chart" uri="{CE6537A1-D6FC-4f65-9D91-7224C49458BB}"/>
                <c:ext xmlns:c16="http://schemas.microsoft.com/office/drawing/2014/chart" uri="{C3380CC4-5D6E-409C-BE32-E72D297353CC}">
                  <c16:uniqueId val="{00000BCE-2447-4186-A191-67B568E7B8BE}"/>
                </c:ext>
              </c:extLst>
            </c:dLbl>
            <c:dLbl>
              <c:idx val="3023"/>
              <c:delete val="1"/>
              <c:extLst>
                <c:ext xmlns:c15="http://schemas.microsoft.com/office/drawing/2012/chart" uri="{CE6537A1-D6FC-4f65-9D91-7224C49458BB}"/>
                <c:ext xmlns:c16="http://schemas.microsoft.com/office/drawing/2014/chart" uri="{C3380CC4-5D6E-409C-BE32-E72D297353CC}">
                  <c16:uniqueId val="{00000BCF-2447-4186-A191-67B568E7B8BE}"/>
                </c:ext>
              </c:extLst>
            </c:dLbl>
            <c:dLbl>
              <c:idx val="3024"/>
              <c:delete val="1"/>
              <c:extLst>
                <c:ext xmlns:c15="http://schemas.microsoft.com/office/drawing/2012/chart" uri="{CE6537A1-D6FC-4f65-9D91-7224C49458BB}"/>
                <c:ext xmlns:c16="http://schemas.microsoft.com/office/drawing/2014/chart" uri="{C3380CC4-5D6E-409C-BE32-E72D297353CC}">
                  <c16:uniqueId val="{00000BD0-2447-4186-A191-67B568E7B8BE}"/>
                </c:ext>
              </c:extLst>
            </c:dLbl>
            <c:dLbl>
              <c:idx val="3025"/>
              <c:delete val="1"/>
              <c:extLst>
                <c:ext xmlns:c15="http://schemas.microsoft.com/office/drawing/2012/chart" uri="{CE6537A1-D6FC-4f65-9D91-7224C49458BB}"/>
                <c:ext xmlns:c16="http://schemas.microsoft.com/office/drawing/2014/chart" uri="{C3380CC4-5D6E-409C-BE32-E72D297353CC}">
                  <c16:uniqueId val="{00000BD1-2447-4186-A191-67B568E7B8BE}"/>
                </c:ext>
              </c:extLst>
            </c:dLbl>
            <c:dLbl>
              <c:idx val="3026"/>
              <c:delete val="1"/>
              <c:extLst>
                <c:ext xmlns:c15="http://schemas.microsoft.com/office/drawing/2012/chart" uri="{CE6537A1-D6FC-4f65-9D91-7224C49458BB}"/>
                <c:ext xmlns:c16="http://schemas.microsoft.com/office/drawing/2014/chart" uri="{C3380CC4-5D6E-409C-BE32-E72D297353CC}">
                  <c16:uniqueId val="{00000BD2-2447-4186-A191-67B568E7B8BE}"/>
                </c:ext>
              </c:extLst>
            </c:dLbl>
            <c:dLbl>
              <c:idx val="3027"/>
              <c:delete val="1"/>
              <c:extLst>
                <c:ext xmlns:c15="http://schemas.microsoft.com/office/drawing/2012/chart" uri="{CE6537A1-D6FC-4f65-9D91-7224C49458BB}"/>
                <c:ext xmlns:c16="http://schemas.microsoft.com/office/drawing/2014/chart" uri="{C3380CC4-5D6E-409C-BE32-E72D297353CC}">
                  <c16:uniqueId val="{00000BD3-2447-4186-A191-67B568E7B8BE}"/>
                </c:ext>
              </c:extLst>
            </c:dLbl>
            <c:dLbl>
              <c:idx val="3028"/>
              <c:delete val="1"/>
              <c:extLst>
                <c:ext xmlns:c15="http://schemas.microsoft.com/office/drawing/2012/chart" uri="{CE6537A1-D6FC-4f65-9D91-7224C49458BB}"/>
                <c:ext xmlns:c16="http://schemas.microsoft.com/office/drawing/2014/chart" uri="{C3380CC4-5D6E-409C-BE32-E72D297353CC}">
                  <c16:uniqueId val="{00000BD4-2447-4186-A191-67B568E7B8BE}"/>
                </c:ext>
              </c:extLst>
            </c:dLbl>
            <c:dLbl>
              <c:idx val="3029"/>
              <c:delete val="1"/>
              <c:extLst>
                <c:ext xmlns:c15="http://schemas.microsoft.com/office/drawing/2012/chart" uri="{CE6537A1-D6FC-4f65-9D91-7224C49458BB}"/>
                <c:ext xmlns:c16="http://schemas.microsoft.com/office/drawing/2014/chart" uri="{C3380CC4-5D6E-409C-BE32-E72D297353CC}">
                  <c16:uniqueId val="{00000BD5-2447-4186-A191-67B568E7B8BE}"/>
                </c:ext>
              </c:extLst>
            </c:dLbl>
            <c:dLbl>
              <c:idx val="3030"/>
              <c:delete val="1"/>
              <c:extLst>
                <c:ext xmlns:c15="http://schemas.microsoft.com/office/drawing/2012/chart" uri="{CE6537A1-D6FC-4f65-9D91-7224C49458BB}"/>
                <c:ext xmlns:c16="http://schemas.microsoft.com/office/drawing/2014/chart" uri="{C3380CC4-5D6E-409C-BE32-E72D297353CC}">
                  <c16:uniqueId val="{00000BD6-2447-4186-A191-67B568E7B8BE}"/>
                </c:ext>
              </c:extLst>
            </c:dLbl>
            <c:dLbl>
              <c:idx val="3031"/>
              <c:delete val="1"/>
              <c:extLst>
                <c:ext xmlns:c15="http://schemas.microsoft.com/office/drawing/2012/chart" uri="{CE6537A1-D6FC-4f65-9D91-7224C49458BB}"/>
                <c:ext xmlns:c16="http://schemas.microsoft.com/office/drawing/2014/chart" uri="{C3380CC4-5D6E-409C-BE32-E72D297353CC}">
                  <c16:uniqueId val="{00000BD7-2447-4186-A191-67B568E7B8BE}"/>
                </c:ext>
              </c:extLst>
            </c:dLbl>
            <c:dLbl>
              <c:idx val="3032"/>
              <c:delete val="1"/>
              <c:extLst>
                <c:ext xmlns:c15="http://schemas.microsoft.com/office/drawing/2012/chart" uri="{CE6537A1-D6FC-4f65-9D91-7224C49458BB}"/>
                <c:ext xmlns:c16="http://schemas.microsoft.com/office/drawing/2014/chart" uri="{C3380CC4-5D6E-409C-BE32-E72D297353CC}">
                  <c16:uniqueId val="{00000BD8-2447-4186-A191-67B568E7B8BE}"/>
                </c:ext>
              </c:extLst>
            </c:dLbl>
            <c:dLbl>
              <c:idx val="3033"/>
              <c:delete val="1"/>
              <c:extLst>
                <c:ext xmlns:c15="http://schemas.microsoft.com/office/drawing/2012/chart" uri="{CE6537A1-D6FC-4f65-9D91-7224C49458BB}"/>
                <c:ext xmlns:c16="http://schemas.microsoft.com/office/drawing/2014/chart" uri="{C3380CC4-5D6E-409C-BE32-E72D297353CC}">
                  <c16:uniqueId val="{00000BD9-2447-4186-A191-67B568E7B8BE}"/>
                </c:ext>
              </c:extLst>
            </c:dLbl>
            <c:dLbl>
              <c:idx val="3034"/>
              <c:delete val="1"/>
              <c:extLst>
                <c:ext xmlns:c15="http://schemas.microsoft.com/office/drawing/2012/chart" uri="{CE6537A1-D6FC-4f65-9D91-7224C49458BB}"/>
                <c:ext xmlns:c16="http://schemas.microsoft.com/office/drawing/2014/chart" uri="{C3380CC4-5D6E-409C-BE32-E72D297353CC}">
                  <c16:uniqueId val="{00000BDA-2447-4186-A191-67B568E7B8BE}"/>
                </c:ext>
              </c:extLst>
            </c:dLbl>
            <c:dLbl>
              <c:idx val="3035"/>
              <c:delete val="1"/>
              <c:extLst>
                <c:ext xmlns:c15="http://schemas.microsoft.com/office/drawing/2012/chart" uri="{CE6537A1-D6FC-4f65-9D91-7224C49458BB}"/>
                <c:ext xmlns:c16="http://schemas.microsoft.com/office/drawing/2014/chart" uri="{C3380CC4-5D6E-409C-BE32-E72D297353CC}">
                  <c16:uniqueId val="{00000BDB-2447-4186-A191-67B568E7B8BE}"/>
                </c:ext>
              </c:extLst>
            </c:dLbl>
            <c:dLbl>
              <c:idx val="3036"/>
              <c:delete val="1"/>
              <c:extLst>
                <c:ext xmlns:c15="http://schemas.microsoft.com/office/drawing/2012/chart" uri="{CE6537A1-D6FC-4f65-9D91-7224C49458BB}"/>
                <c:ext xmlns:c16="http://schemas.microsoft.com/office/drawing/2014/chart" uri="{C3380CC4-5D6E-409C-BE32-E72D297353CC}">
                  <c16:uniqueId val="{00000BDC-2447-4186-A191-67B568E7B8BE}"/>
                </c:ext>
              </c:extLst>
            </c:dLbl>
            <c:dLbl>
              <c:idx val="3037"/>
              <c:delete val="1"/>
              <c:extLst>
                <c:ext xmlns:c15="http://schemas.microsoft.com/office/drawing/2012/chart" uri="{CE6537A1-D6FC-4f65-9D91-7224C49458BB}"/>
                <c:ext xmlns:c16="http://schemas.microsoft.com/office/drawing/2014/chart" uri="{C3380CC4-5D6E-409C-BE32-E72D297353CC}">
                  <c16:uniqueId val="{00000BDD-2447-4186-A191-67B568E7B8BE}"/>
                </c:ext>
              </c:extLst>
            </c:dLbl>
            <c:dLbl>
              <c:idx val="3038"/>
              <c:delete val="1"/>
              <c:extLst>
                <c:ext xmlns:c15="http://schemas.microsoft.com/office/drawing/2012/chart" uri="{CE6537A1-D6FC-4f65-9D91-7224C49458BB}"/>
                <c:ext xmlns:c16="http://schemas.microsoft.com/office/drawing/2014/chart" uri="{C3380CC4-5D6E-409C-BE32-E72D297353CC}">
                  <c16:uniqueId val="{00000BDE-2447-4186-A191-67B568E7B8BE}"/>
                </c:ext>
              </c:extLst>
            </c:dLbl>
            <c:dLbl>
              <c:idx val="3039"/>
              <c:delete val="1"/>
              <c:extLst>
                <c:ext xmlns:c15="http://schemas.microsoft.com/office/drawing/2012/chart" uri="{CE6537A1-D6FC-4f65-9D91-7224C49458BB}"/>
                <c:ext xmlns:c16="http://schemas.microsoft.com/office/drawing/2014/chart" uri="{C3380CC4-5D6E-409C-BE32-E72D297353CC}">
                  <c16:uniqueId val="{00000BDF-2447-4186-A191-67B568E7B8BE}"/>
                </c:ext>
              </c:extLst>
            </c:dLbl>
            <c:dLbl>
              <c:idx val="3040"/>
              <c:delete val="1"/>
              <c:extLst>
                <c:ext xmlns:c15="http://schemas.microsoft.com/office/drawing/2012/chart" uri="{CE6537A1-D6FC-4f65-9D91-7224C49458BB}"/>
                <c:ext xmlns:c16="http://schemas.microsoft.com/office/drawing/2014/chart" uri="{C3380CC4-5D6E-409C-BE32-E72D297353CC}">
                  <c16:uniqueId val="{00000BE0-2447-4186-A191-67B568E7B8BE}"/>
                </c:ext>
              </c:extLst>
            </c:dLbl>
            <c:dLbl>
              <c:idx val="3041"/>
              <c:delete val="1"/>
              <c:extLst>
                <c:ext xmlns:c15="http://schemas.microsoft.com/office/drawing/2012/chart" uri="{CE6537A1-D6FC-4f65-9D91-7224C49458BB}"/>
                <c:ext xmlns:c16="http://schemas.microsoft.com/office/drawing/2014/chart" uri="{C3380CC4-5D6E-409C-BE32-E72D297353CC}">
                  <c16:uniqueId val="{00000BE1-2447-4186-A191-67B568E7B8BE}"/>
                </c:ext>
              </c:extLst>
            </c:dLbl>
            <c:dLbl>
              <c:idx val="3042"/>
              <c:delete val="1"/>
              <c:extLst>
                <c:ext xmlns:c15="http://schemas.microsoft.com/office/drawing/2012/chart" uri="{CE6537A1-D6FC-4f65-9D91-7224C49458BB}"/>
                <c:ext xmlns:c16="http://schemas.microsoft.com/office/drawing/2014/chart" uri="{C3380CC4-5D6E-409C-BE32-E72D297353CC}">
                  <c16:uniqueId val="{00000BE2-2447-4186-A191-67B568E7B8BE}"/>
                </c:ext>
              </c:extLst>
            </c:dLbl>
            <c:dLbl>
              <c:idx val="3043"/>
              <c:delete val="1"/>
              <c:extLst>
                <c:ext xmlns:c15="http://schemas.microsoft.com/office/drawing/2012/chart" uri="{CE6537A1-D6FC-4f65-9D91-7224C49458BB}"/>
                <c:ext xmlns:c16="http://schemas.microsoft.com/office/drawing/2014/chart" uri="{C3380CC4-5D6E-409C-BE32-E72D297353CC}">
                  <c16:uniqueId val="{00000BE3-2447-4186-A191-67B568E7B8BE}"/>
                </c:ext>
              </c:extLst>
            </c:dLbl>
            <c:dLbl>
              <c:idx val="3044"/>
              <c:delete val="1"/>
              <c:extLst>
                <c:ext xmlns:c15="http://schemas.microsoft.com/office/drawing/2012/chart" uri="{CE6537A1-D6FC-4f65-9D91-7224C49458BB}"/>
                <c:ext xmlns:c16="http://schemas.microsoft.com/office/drawing/2014/chart" uri="{C3380CC4-5D6E-409C-BE32-E72D297353CC}">
                  <c16:uniqueId val="{00000BE4-2447-4186-A191-67B568E7B8BE}"/>
                </c:ext>
              </c:extLst>
            </c:dLbl>
            <c:dLbl>
              <c:idx val="3045"/>
              <c:delete val="1"/>
              <c:extLst>
                <c:ext xmlns:c15="http://schemas.microsoft.com/office/drawing/2012/chart" uri="{CE6537A1-D6FC-4f65-9D91-7224C49458BB}"/>
                <c:ext xmlns:c16="http://schemas.microsoft.com/office/drawing/2014/chart" uri="{C3380CC4-5D6E-409C-BE32-E72D297353CC}">
                  <c16:uniqueId val="{00000BE5-2447-4186-A191-67B568E7B8BE}"/>
                </c:ext>
              </c:extLst>
            </c:dLbl>
            <c:dLbl>
              <c:idx val="3046"/>
              <c:delete val="1"/>
              <c:extLst>
                <c:ext xmlns:c15="http://schemas.microsoft.com/office/drawing/2012/chart" uri="{CE6537A1-D6FC-4f65-9D91-7224C49458BB}"/>
                <c:ext xmlns:c16="http://schemas.microsoft.com/office/drawing/2014/chart" uri="{C3380CC4-5D6E-409C-BE32-E72D297353CC}">
                  <c16:uniqueId val="{00000BE6-2447-4186-A191-67B568E7B8BE}"/>
                </c:ext>
              </c:extLst>
            </c:dLbl>
            <c:dLbl>
              <c:idx val="3047"/>
              <c:delete val="1"/>
              <c:extLst>
                <c:ext xmlns:c15="http://schemas.microsoft.com/office/drawing/2012/chart" uri="{CE6537A1-D6FC-4f65-9D91-7224C49458BB}"/>
                <c:ext xmlns:c16="http://schemas.microsoft.com/office/drawing/2014/chart" uri="{C3380CC4-5D6E-409C-BE32-E72D297353CC}">
                  <c16:uniqueId val="{00000BE7-2447-4186-A191-67B568E7B8BE}"/>
                </c:ext>
              </c:extLst>
            </c:dLbl>
            <c:dLbl>
              <c:idx val="3048"/>
              <c:delete val="1"/>
              <c:extLst>
                <c:ext xmlns:c15="http://schemas.microsoft.com/office/drawing/2012/chart" uri="{CE6537A1-D6FC-4f65-9D91-7224C49458BB}"/>
                <c:ext xmlns:c16="http://schemas.microsoft.com/office/drawing/2014/chart" uri="{C3380CC4-5D6E-409C-BE32-E72D297353CC}">
                  <c16:uniqueId val="{00000BE8-2447-4186-A191-67B568E7B8BE}"/>
                </c:ext>
              </c:extLst>
            </c:dLbl>
            <c:dLbl>
              <c:idx val="3049"/>
              <c:delete val="1"/>
              <c:extLst>
                <c:ext xmlns:c15="http://schemas.microsoft.com/office/drawing/2012/chart" uri="{CE6537A1-D6FC-4f65-9D91-7224C49458BB}"/>
                <c:ext xmlns:c16="http://schemas.microsoft.com/office/drawing/2014/chart" uri="{C3380CC4-5D6E-409C-BE32-E72D297353CC}">
                  <c16:uniqueId val="{00000BE9-2447-4186-A191-67B568E7B8BE}"/>
                </c:ext>
              </c:extLst>
            </c:dLbl>
            <c:dLbl>
              <c:idx val="3050"/>
              <c:delete val="1"/>
              <c:extLst>
                <c:ext xmlns:c15="http://schemas.microsoft.com/office/drawing/2012/chart" uri="{CE6537A1-D6FC-4f65-9D91-7224C49458BB}"/>
                <c:ext xmlns:c16="http://schemas.microsoft.com/office/drawing/2014/chart" uri="{C3380CC4-5D6E-409C-BE32-E72D297353CC}">
                  <c16:uniqueId val="{00000BEA-2447-4186-A191-67B568E7B8BE}"/>
                </c:ext>
              </c:extLst>
            </c:dLbl>
            <c:dLbl>
              <c:idx val="3051"/>
              <c:delete val="1"/>
              <c:extLst>
                <c:ext xmlns:c15="http://schemas.microsoft.com/office/drawing/2012/chart" uri="{CE6537A1-D6FC-4f65-9D91-7224C49458BB}"/>
                <c:ext xmlns:c16="http://schemas.microsoft.com/office/drawing/2014/chart" uri="{C3380CC4-5D6E-409C-BE32-E72D297353CC}">
                  <c16:uniqueId val="{00000BEB-2447-4186-A191-67B568E7B8BE}"/>
                </c:ext>
              </c:extLst>
            </c:dLbl>
            <c:dLbl>
              <c:idx val="3052"/>
              <c:delete val="1"/>
              <c:extLst>
                <c:ext xmlns:c15="http://schemas.microsoft.com/office/drawing/2012/chart" uri="{CE6537A1-D6FC-4f65-9D91-7224C49458BB}"/>
                <c:ext xmlns:c16="http://schemas.microsoft.com/office/drawing/2014/chart" uri="{C3380CC4-5D6E-409C-BE32-E72D297353CC}">
                  <c16:uniqueId val="{00000BEC-2447-4186-A191-67B568E7B8BE}"/>
                </c:ext>
              </c:extLst>
            </c:dLbl>
            <c:dLbl>
              <c:idx val="3053"/>
              <c:delete val="1"/>
              <c:extLst>
                <c:ext xmlns:c15="http://schemas.microsoft.com/office/drawing/2012/chart" uri="{CE6537A1-D6FC-4f65-9D91-7224C49458BB}"/>
                <c:ext xmlns:c16="http://schemas.microsoft.com/office/drawing/2014/chart" uri="{C3380CC4-5D6E-409C-BE32-E72D297353CC}">
                  <c16:uniqueId val="{00000BED-2447-4186-A191-67B568E7B8BE}"/>
                </c:ext>
              </c:extLst>
            </c:dLbl>
            <c:dLbl>
              <c:idx val="3054"/>
              <c:delete val="1"/>
              <c:extLst>
                <c:ext xmlns:c15="http://schemas.microsoft.com/office/drawing/2012/chart" uri="{CE6537A1-D6FC-4f65-9D91-7224C49458BB}"/>
                <c:ext xmlns:c16="http://schemas.microsoft.com/office/drawing/2014/chart" uri="{C3380CC4-5D6E-409C-BE32-E72D297353CC}">
                  <c16:uniqueId val="{00000BEE-2447-4186-A191-67B568E7B8BE}"/>
                </c:ext>
              </c:extLst>
            </c:dLbl>
            <c:dLbl>
              <c:idx val="3055"/>
              <c:delete val="1"/>
              <c:extLst>
                <c:ext xmlns:c15="http://schemas.microsoft.com/office/drawing/2012/chart" uri="{CE6537A1-D6FC-4f65-9D91-7224C49458BB}"/>
                <c:ext xmlns:c16="http://schemas.microsoft.com/office/drawing/2014/chart" uri="{C3380CC4-5D6E-409C-BE32-E72D297353CC}">
                  <c16:uniqueId val="{00000BEF-2447-4186-A191-67B568E7B8BE}"/>
                </c:ext>
              </c:extLst>
            </c:dLbl>
            <c:dLbl>
              <c:idx val="3056"/>
              <c:delete val="1"/>
              <c:extLst>
                <c:ext xmlns:c15="http://schemas.microsoft.com/office/drawing/2012/chart" uri="{CE6537A1-D6FC-4f65-9D91-7224C49458BB}"/>
                <c:ext xmlns:c16="http://schemas.microsoft.com/office/drawing/2014/chart" uri="{C3380CC4-5D6E-409C-BE32-E72D297353CC}">
                  <c16:uniqueId val="{00000BF0-2447-4186-A191-67B568E7B8BE}"/>
                </c:ext>
              </c:extLst>
            </c:dLbl>
            <c:dLbl>
              <c:idx val="3057"/>
              <c:delete val="1"/>
              <c:extLst>
                <c:ext xmlns:c15="http://schemas.microsoft.com/office/drawing/2012/chart" uri="{CE6537A1-D6FC-4f65-9D91-7224C49458BB}"/>
                <c:ext xmlns:c16="http://schemas.microsoft.com/office/drawing/2014/chart" uri="{C3380CC4-5D6E-409C-BE32-E72D297353CC}">
                  <c16:uniqueId val="{00000BF1-2447-4186-A191-67B568E7B8BE}"/>
                </c:ext>
              </c:extLst>
            </c:dLbl>
            <c:dLbl>
              <c:idx val="3058"/>
              <c:delete val="1"/>
              <c:extLst>
                <c:ext xmlns:c15="http://schemas.microsoft.com/office/drawing/2012/chart" uri="{CE6537A1-D6FC-4f65-9D91-7224C49458BB}"/>
                <c:ext xmlns:c16="http://schemas.microsoft.com/office/drawing/2014/chart" uri="{C3380CC4-5D6E-409C-BE32-E72D297353CC}">
                  <c16:uniqueId val="{00000BF2-2447-4186-A191-67B568E7B8BE}"/>
                </c:ext>
              </c:extLst>
            </c:dLbl>
            <c:dLbl>
              <c:idx val="3059"/>
              <c:delete val="1"/>
              <c:extLst>
                <c:ext xmlns:c15="http://schemas.microsoft.com/office/drawing/2012/chart" uri="{CE6537A1-D6FC-4f65-9D91-7224C49458BB}"/>
                <c:ext xmlns:c16="http://schemas.microsoft.com/office/drawing/2014/chart" uri="{C3380CC4-5D6E-409C-BE32-E72D297353CC}">
                  <c16:uniqueId val="{00000BF3-2447-4186-A191-67B568E7B8BE}"/>
                </c:ext>
              </c:extLst>
            </c:dLbl>
            <c:dLbl>
              <c:idx val="3060"/>
              <c:delete val="1"/>
              <c:extLst>
                <c:ext xmlns:c15="http://schemas.microsoft.com/office/drawing/2012/chart" uri="{CE6537A1-D6FC-4f65-9D91-7224C49458BB}"/>
                <c:ext xmlns:c16="http://schemas.microsoft.com/office/drawing/2014/chart" uri="{C3380CC4-5D6E-409C-BE32-E72D297353CC}">
                  <c16:uniqueId val="{00000BF4-2447-4186-A191-67B568E7B8BE}"/>
                </c:ext>
              </c:extLst>
            </c:dLbl>
            <c:dLbl>
              <c:idx val="3061"/>
              <c:delete val="1"/>
              <c:extLst>
                <c:ext xmlns:c15="http://schemas.microsoft.com/office/drawing/2012/chart" uri="{CE6537A1-D6FC-4f65-9D91-7224C49458BB}"/>
                <c:ext xmlns:c16="http://schemas.microsoft.com/office/drawing/2014/chart" uri="{C3380CC4-5D6E-409C-BE32-E72D297353CC}">
                  <c16:uniqueId val="{00000BF5-2447-4186-A191-67B568E7B8BE}"/>
                </c:ext>
              </c:extLst>
            </c:dLbl>
            <c:dLbl>
              <c:idx val="3062"/>
              <c:delete val="1"/>
              <c:extLst>
                <c:ext xmlns:c15="http://schemas.microsoft.com/office/drawing/2012/chart" uri="{CE6537A1-D6FC-4f65-9D91-7224C49458BB}"/>
                <c:ext xmlns:c16="http://schemas.microsoft.com/office/drawing/2014/chart" uri="{C3380CC4-5D6E-409C-BE32-E72D297353CC}">
                  <c16:uniqueId val="{00000BF6-2447-4186-A191-67B568E7B8BE}"/>
                </c:ext>
              </c:extLst>
            </c:dLbl>
            <c:dLbl>
              <c:idx val="3063"/>
              <c:delete val="1"/>
              <c:extLst>
                <c:ext xmlns:c15="http://schemas.microsoft.com/office/drawing/2012/chart" uri="{CE6537A1-D6FC-4f65-9D91-7224C49458BB}"/>
                <c:ext xmlns:c16="http://schemas.microsoft.com/office/drawing/2014/chart" uri="{C3380CC4-5D6E-409C-BE32-E72D297353CC}">
                  <c16:uniqueId val="{00000BF7-2447-4186-A191-67B568E7B8BE}"/>
                </c:ext>
              </c:extLst>
            </c:dLbl>
            <c:dLbl>
              <c:idx val="3064"/>
              <c:delete val="1"/>
              <c:extLst>
                <c:ext xmlns:c15="http://schemas.microsoft.com/office/drawing/2012/chart" uri="{CE6537A1-D6FC-4f65-9D91-7224C49458BB}"/>
                <c:ext xmlns:c16="http://schemas.microsoft.com/office/drawing/2014/chart" uri="{C3380CC4-5D6E-409C-BE32-E72D297353CC}">
                  <c16:uniqueId val="{00000BF8-2447-4186-A191-67B568E7B8BE}"/>
                </c:ext>
              </c:extLst>
            </c:dLbl>
            <c:dLbl>
              <c:idx val="3065"/>
              <c:delete val="1"/>
              <c:extLst>
                <c:ext xmlns:c15="http://schemas.microsoft.com/office/drawing/2012/chart" uri="{CE6537A1-D6FC-4f65-9D91-7224C49458BB}"/>
                <c:ext xmlns:c16="http://schemas.microsoft.com/office/drawing/2014/chart" uri="{C3380CC4-5D6E-409C-BE32-E72D297353CC}">
                  <c16:uniqueId val="{00000BF9-2447-4186-A191-67B568E7B8BE}"/>
                </c:ext>
              </c:extLst>
            </c:dLbl>
            <c:dLbl>
              <c:idx val="3066"/>
              <c:delete val="1"/>
              <c:extLst>
                <c:ext xmlns:c15="http://schemas.microsoft.com/office/drawing/2012/chart" uri="{CE6537A1-D6FC-4f65-9D91-7224C49458BB}"/>
                <c:ext xmlns:c16="http://schemas.microsoft.com/office/drawing/2014/chart" uri="{C3380CC4-5D6E-409C-BE32-E72D297353CC}">
                  <c16:uniqueId val="{00000BFA-2447-4186-A191-67B568E7B8BE}"/>
                </c:ext>
              </c:extLst>
            </c:dLbl>
            <c:dLbl>
              <c:idx val="3067"/>
              <c:delete val="1"/>
              <c:extLst>
                <c:ext xmlns:c15="http://schemas.microsoft.com/office/drawing/2012/chart" uri="{CE6537A1-D6FC-4f65-9D91-7224C49458BB}"/>
                <c:ext xmlns:c16="http://schemas.microsoft.com/office/drawing/2014/chart" uri="{C3380CC4-5D6E-409C-BE32-E72D297353CC}">
                  <c16:uniqueId val="{00000BFB-2447-4186-A191-67B568E7B8BE}"/>
                </c:ext>
              </c:extLst>
            </c:dLbl>
            <c:dLbl>
              <c:idx val="3068"/>
              <c:delete val="1"/>
              <c:extLst>
                <c:ext xmlns:c15="http://schemas.microsoft.com/office/drawing/2012/chart" uri="{CE6537A1-D6FC-4f65-9D91-7224C49458BB}"/>
                <c:ext xmlns:c16="http://schemas.microsoft.com/office/drawing/2014/chart" uri="{C3380CC4-5D6E-409C-BE32-E72D297353CC}">
                  <c16:uniqueId val="{00000BFC-2447-4186-A191-67B568E7B8BE}"/>
                </c:ext>
              </c:extLst>
            </c:dLbl>
            <c:dLbl>
              <c:idx val="3069"/>
              <c:delete val="1"/>
              <c:extLst>
                <c:ext xmlns:c15="http://schemas.microsoft.com/office/drawing/2012/chart" uri="{CE6537A1-D6FC-4f65-9D91-7224C49458BB}"/>
                <c:ext xmlns:c16="http://schemas.microsoft.com/office/drawing/2014/chart" uri="{C3380CC4-5D6E-409C-BE32-E72D297353CC}">
                  <c16:uniqueId val="{00000BFD-2447-4186-A191-67B568E7B8BE}"/>
                </c:ext>
              </c:extLst>
            </c:dLbl>
            <c:dLbl>
              <c:idx val="3070"/>
              <c:delete val="1"/>
              <c:extLst>
                <c:ext xmlns:c15="http://schemas.microsoft.com/office/drawing/2012/chart" uri="{CE6537A1-D6FC-4f65-9D91-7224C49458BB}"/>
                <c:ext xmlns:c16="http://schemas.microsoft.com/office/drawing/2014/chart" uri="{C3380CC4-5D6E-409C-BE32-E72D297353CC}">
                  <c16:uniqueId val="{00000BFE-2447-4186-A191-67B568E7B8BE}"/>
                </c:ext>
              </c:extLst>
            </c:dLbl>
            <c:dLbl>
              <c:idx val="3071"/>
              <c:delete val="1"/>
              <c:extLst>
                <c:ext xmlns:c15="http://schemas.microsoft.com/office/drawing/2012/chart" uri="{CE6537A1-D6FC-4f65-9D91-7224C49458BB}"/>
                <c:ext xmlns:c16="http://schemas.microsoft.com/office/drawing/2014/chart" uri="{C3380CC4-5D6E-409C-BE32-E72D297353CC}">
                  <c16:uniqueId val="{00000BFF-2447-4186-A191-67B568E7B8BE}"/>
                </c:ext>
              </c:extLst>
            </c:dLbl>
            <c:dLbl>
              <c:idx val="3072"/>
              <c:delete val="1"/>
              <c:extLst>
                <c:ext xmlns:c15="http://schemas.microsoft.com/office/drawing/2012/chart" uri="{CE6537A1-D6FC-4f65-9D91-7224C49458BB}"/>
                <c:ext xmlns:c16="http://schemas.microsoft.com/office/drawing/2014/chart" uri="{C3380CC4-5D6E-409C-BE32-E72D297353CC}">
                  <c16:uniqueId val="{00000C00-2447-4186-A191-67B568E7B8BE}"/>
                </c:ext>
              </c:extLst>
            </c:dLbl>
            <c:dLbl>
              <c:idx val="3073"/>
              <c:delete val="1"/>
              <c:extLst>
                <c:ext xmlns:c15="http://schemas.microsoft.com/office/drawing/2012/chart" uri="{CE6537A1-D6FC-4f65-9D91-7224C49458BB}"/>
                <c:ext xmlns:c16="http://schemas.microsoft.com/office/drawing/2014/chart" uri="{C3380CC4-5D6E-409C-BE32-E72D297353CC}">
                  <c16:uniqueId val="{00000C01-2447-4186-A191-67B568E7B8BE}"/>
                </c:ext>
              </c:extLst>
            </c:dLbl>
            <c:dLbl>
              <c:idx val="3074"/>
              <c:delete val="1"/>
              <c:extLst>
                <c:ext xmlns:c15="http://schemas.microsoft.com/office/drawing/2012/chart" uri="{CE6537A1-D6FC-4f65-9D91-7224C49458BB}"/>
                <c:ext xmlns:c16="http://schemas.microsoft.com/office/drawing/2014/chart" uri="{C3380CC4-5D6E-409C-BE32-E72D297353CC}">
                  <c16:uniqueId val="{00000C02-2447-4186-A191-67B568E7B8BE}"/>
                </c:ext>
              </c:extLst>
            </c:dLbl>
            <c:dLbl>
              <c:idx val="3075"/>
              <c:delete val="1"/>
              <c:extLst>
                <c:ext xmlns:c15="http://schemas.microsoft.com/office/drawing/2012/chart" uri="{CE6537A1-D6FC-4f65-9D91-7224C49458BB}"/>
                <c:ext xmlns:c16="http://schemas.microsoft.com/office/drawing/2014/chart" uri="{C3380CC4-5D6E-409C-BE32-E72D297353CC}">
                  <c16:uniqueId val="{00000C03-2447-4186-A191-67B568E7B8BE}"/>
                </c:ext>
              </c:extLst>
            </c:dLbl>
            <c:dLbl>
              <c:idx val="3076"/>
              <c:delete val="1"/>
              <c:extLst>
                <c:ext xmlns:c15="http://schemas.microsoft.com/office/drawing/2012/chart" uri="{CE6537A1-D6FC-4f65-9D91-7224C49458BB}"/>
                <c:ext xmlns:c16="http://schemas.microsoft.com/office/drawing/2014/chart" uri="{C3380CC4-5D6E-409C-BE32-E72D297353CC}">
                  <c16:uniqueId val="{00000C04-2447-4186-A191-67B568E7B8BE}"/>
                </c:ext>
              </c:extLst>
            </c:dLbl>
            <c:dLbl>
              <c:idx val="3077"/>
              <c:delete val="1"/>
              <c:extLst>
                <c:ext xmlns:c15="http://schemas.microsoft.com/office/drawing/2012/chart" uri="{CE6537A1-D6FC-4f65-9D91-7224C49458BB}"/>
                <c:ext xmlns:c16="http://schemas.microsoft.com/office/drawing/2014/chart" uri="{C3380CC4-5D6E-409C-BE32-E72D297353CC}">
                  <c16:uniqueId val="{00000C05-2447-4186-A191-67B568E7B8BE}"/>
                </c:ext>
              </c:extLst>
            </c:dLbl>
            <c:dLbl>
              <c:idx val="3078"/>
              <c:delete val="1"/>
              <c:extLst>
                <c:ext xmlns:c15="http://schemas.microsoft.com/office/drawing/2012/chart" uri="{CE6537A1-D6FC-4f65-9D91-7224C49458BB}"/>
                <c:ext xmlns:c16="http://schemas.microsoft.com/office/drawing/2014/chart" uri="{C3380CC4-5D6E-409C-BE32-E72D297353CC}">
                  <c16:uniqueId val="{00000C06-2447-4186-A191-67B568E7B8BE}"/>
                </c:ext>
              </c:extLst>
            </c:dLbl>
            <c:dLbl>
              <c:idx val="3079"/>
              <c:delete val="1"/>
              <c:extLst>
                <c:ext xmlns:c15="http://schemas.microsoft.com/office/drawing/2012/chart" uri="{CE6537A1-D6FC-4f65-9D91-7224C49458BB}"/>
                <c:ext xmlns:c16="http://schemas.microsoft.com/office/drawing/2014/chart" uri="{C3380CC4-5D6E-409C-BE32-E72D297353CC}">
                  <c16:uniqueId val="{00000C07-2447-4186-A191-67B568E7B8BE}"/>
                </c:ext>
              </c:extLst>
            </c:dLbl>
            <c:dLbl>
              <c:idx val="3080"/>
              <c:delete val="1"/>
              <c:extLst>
                <c:ext xmlns:c15="http://schemas.microsoft.com/office/drawing/2012/chart" uri="{CE6537A1-D6FC-4f65-9D91-7224C49458BB}"/>
                <c:ext xmlns:c16="http://schemas.microsoft.com/office/drawing/2014/chart" uri="{C3380CC4-5D6E-409C-BE32-E72D297353CC}">
                  <c16:uniqueId val="{00000C08-2447-4186-A191-67B568E7B8BE}"/>
                </c:ext>
              </c:extLst>
            </c:dLbl>
            <c:dLbl>
              <c:idx val="3081"/>
              <c:delete val="1"/>
              <c:extLst>
                <c:ext xmlns:c15="http://schemas.microsoft.com/office/drawing/2012/chart" uri="{CE6537A1-D6FC-4f65-9D91-7224C49458BB}"/>
                <c:ext xmlns:c16="http://schemas.microsoft.com/office/drawing/2014/chart" uri="{C3380CC4-5D6E-409C-BE32-E72D297353CC}">
                  <c16:uniqueId val="{00000C09-2447-4186-A191-67B568E7B8BE}"/>
                </c:ext>
              </c:extLst>
            </c:dLbl>
            <c:dLbl>
              <c:idx val="3082"/>
              <c:delete val="1"/>
              <c:extLst>
                <c:ext xmlns:c15="http://schemas.microsoft.com/office/drawing/2012/chart" uri="{CE6537A1-D6FC-4f65-9D91-7224C49458BB}"/>
                <c:ext xmlns:c16="http://schemas.microsoft.com/office/drawing/2014/chart" uri="{C3380CC4-5D6E-409C-BE32-E72D297353CC}">
                  <c16:uniqueId val="{00000C0A-2447-4186-A191-67B568E7B8BE}"/>
                </c:ext>
              </c:extLst>
            </c:dLbl>
            <c:dLbl>
              <c:idx val="3083"/>
              <c:delete val="1"/>
              <c:extLst>
                <c:ext xmlns:c15="http://schemas.microsoft.com/office/drawing/2012/chart" uri="{CE6537A1-D6FC-4f65-9D91-7224C49458BB}"/>
                <c:ext xmlns:c16="http://schemas.microsoft.com/office/drawing/2014/chart" uri="{C3380CC4-5D6E-409C-BE32-E72D297353CC}">
                  <c16:uniqueId val="{00000C0B-2447-4186-A191-67B568E7B8BE}"/>
                </c:ext>
              </c:extLst>
            </c:dLbl>
            <c:dLbl>
              <c:idx val="3084"/>
              <c:delete val="1"/>
              <c:extLst>
                <c:ext xmlns:c15="http://schemas.microsoft.com/office/drawing/2012/chart" uri="{CE6537A1-D6FC-4f65-9D91-7224C49458BB}"/>
                <c:ext xmlns:c16="http://schemas.microsoft.com/office/drawing/2014/chart" uri="{C3380CC4-5D6E-409C-BE32-E72D297353CC}">
                  <c16:uniqueId val="{00000C0C-2447-4186-A191-67B568E7B8BE}"/>
                </c:ext>
              </c:extLst>
            </c:dLbl>
            <c:dLbl>
              <c:idx val="3085"/>
              <c:delete val="1"/>
              <c:extLst>
                <c:ext xmlns:c15="http://schemas.microsoft.com/office/drawing/2012/chart" uri="{CE6537A1-D6FC-4f65-9D91-7224C49458BB}"/>
                <c:ext xmlns:c16="http://schemas.microsoft.com/office/drawing/2014/chart" uri="{C3380CC4-5D6E-409C-BE32-E72D297353CC}">
                  <c16:uniqueId val="{00000C0D-2447-4186-A191-67B568E7B8BE}"/>
                </c:ext>
              </c:extLst>
            </c:dLbl>
            <c:dLbl>
              <c:idx val="3086"/>
              <c:delete val="1"/>
              <c:extLst>
                <c:ext xmlns:c15="http://schemas.microsoft.com/office/drawing/2012/chart" uri="{CE6537A1-D6FC-4f65-9D91-7224C49458BB}"/>
                <c:ext xmlns:c16="http://schemas.microsoft.com/office/drawing/2014/chart" uri="{C3380CC4-5D6E-409C-BE32-E72D297353CC}">
                  <c16:uniqueId val="{00000C0E-2447-4186-A191-67B568E7B8BE}"/>
                </c:ext>
              </c:extLst>
            </c:dLbl>
            <c:dLbl>
              <c:idx val="3087"/>
              <c:delete val="1"/>
              <c:extLst>
                <c:ext xmlns:c15="http://schemas.microsoft.com/office/drawing/2012/chart" uri="{CE6537A1-D6FC-4f65-9D91-7224C49458BB}"/>
                <c:ext xmlns:c16="http://schemas.microsoft.com/office/drawing/2014/chart" uri="{C3380CC4-5D6E-409C-BE32-E72D297353CC}">
                  <c16:uniqueId val="{00000C0F-2447-4186-A191-67B568E7B8BE}"/>
                </c:ext>
              </c:extLst>
            </c:dLbl>
            <c:dLbl>
              <c:idx val="3088"/>
              <c:delete val="1"/>
              <c:extLst>
                <c:ext xmlns:c15="http://schemas.microsoft.com/office/drawing/2012/chart" uri="{CE6537A1-D6FC-4f65-9D91-7224C49458BB}"/>
                <c:ext xmlns:c16="http://schemas.microsoft.com/office/drawing/2014/chart" uri="{C3380CC4-5D6E-409C-BE32-E72D297353CC}">
                  <c16:uniqueId val="{00000C10-2447-4186-A191-67B568E7B8BE}"/>
                </c:ext>
              </c:extLst>
            </c:dLbl>
            <c:dLbl>
              <c:idx val="3089"/>
              <c:delete val="1"/>
              <c:extLst>
                <c:ext xmlns:c15="http://schemas.microsoft.com/office/drawing/2012/chart" uri="{CE6537A1-D6FC-4f65-9D91-7224C49458BB}"/>
                <c:ext xmlns:c16="http://schemas.microsoft.com/office/drawing/2014/chart" uri="{C3380CC4-5D6E-409C-BE32-E72D297353CC}">
                  <c16:uniqueId val="{00000C11-2447-4186-A191-67B568E7B8BE}"/>
                </c:ext>
              </c:extLst>
            </c:dLbl>
            <c:dLbl>
              <c:idx val="3090"/>
              <c:delete val="1"/>
              <c:extLst>
                <c:ext xmlns:c15="http://schemas.microsoft.com/office/drawing/2012/chart" uri="{CE6537A1-D6FC-4f65-9D91-7224C49458BB}"/>
                <c:ext xmlns:c16="http://schemas.microsoft.com/office/drawing/2014/chart" uri="{C3380CC4-5D6E-409C-BE32-E72D297353CC}">
                  <c16:uniqueId val="{00000C12-2447-4186-A191-67B568E7B8BE}"/>
                </c:ext>
              </c:extLst>
            </c:dLbl>
            <c:dLbl>
              <c:idx val="3091"/>
              <c:delete val="1"/>
              <c:extLst>
                <c:ext xmlns:c15="http://schemas.microsoft.com/office/drawing/2012/chart" uri="{CE6537A1-D6FC-4f65-9D91-7224C49458BB}"/>
                <c:ext xmlns:c16="http://schemas.microsoft.com/office/drawing/2014/chart" uri="{C3380CC4-5D6E-409C-BE32-E72D297353CC}">
                  <c16:uniqueId val="{00000C13-2447-4186-A191-67B568E7B8BE}"/>
                </c:ext>
              </c:extLst>
            </c:dLbl>
            <c:dLbl>
              <c:idx val="3092"/>
              <c:delete val="1"/>
              <c:extLst>
                <c:ext xmlns:c15="http://schemas.microsoft.com/office/drawing/2012/chart" uri="{CE6537A1-D6FC-4f65-9D91-7224C49458BB}"/>
                <c:ext xmlns:c16="http://schemas.microsoft.com/office/drawing/2014/chart" uri="{C3380CC4-5D6E-409C-BE32-E72D297353CC}">
                  <c16:uniqueId val="{00000C14-2447-4186-A191-67B568E7B8BE}"/>
                </c:ext>
              </c:extLst>
            </c:dLbl>
            <c:dLbl>
              <c:idx val="3093"/>
              <c:delete val="1"/>
              <c:extLst>
                <c:ext xmlns:c15="http://schemas.microsoft.com/office/drawing/2012/chart" uri="{CE6537A1-D6FC-4f65-9D91-7224C49458BB}"/>
                <c:ext xmlns:c16="http://schemas.microsoft.com/office/drawing/2014/chart" uri="{C3380CC4-5D6E-409C-BE32-E72D297353CC}">
                  <c16:uniqueId val="{00000C15-2447-4186-A191-67B568E7B8BE}"/>
                </c:ext>
              </c:extLst>
            </c:dLbl>
            <c:dLbl>
              <c:idx val="3094"/>
              <c:delete val="1"/>
              <c:extLst>
                <c:ext xmlns:c15="http://schemas.microsoft.com/office/drawing/2012/chart" uri="{CE6537A1-D6FC-4f65-9D91-7224C49458BB}"/>
                <c:ext xmlns:c16="http://schemas.microsoft.com/office/drawing/2014/chart" uri="{C3380CC4-5D6E-409C-BE32-E72D297353CC}">
                  <c16:uniqueId val="{00000C16-2447-4186-A191-67B568E7B8BE}"/>
                </c:ext>
              </c:extLst>
            </c:dLbl>
            <c:dLbl>
              <c:idx val="3095"/>
              <c:delete val="1"/>
              <c:extLst>
                <c:ext xmlns:c15="http://schemas.microsoft.com/office/drawing/2012/chart" uri="{CE6537A1-D6FC-4f65-9D91-7224C49458BB}"/>
                <c:ext xmlns:c16="http://schemas.microsoft.com/office/drawing/2014/chart" uri="{C3380CC4-5D6E-409C-BE32-E72D297353CC}">
                  <c16:uniqueId val="{00000C17-2447-4186-A191-67B568E7B8BE}"/>
                </c:ext>
              </c:extLst>
            </c:dLbl>
            <c:dLbl>
              <c:idx val="3096"/>
              <c:delete val="1"/>
              <c:extLst>
                <c:ext xmlns:c15="http://schemas.microsoft.com/office/drawing/2012/chart" uri="{CE6537A1-D6FC-4f65-9D91-7224C49458BB}"/>
                <c:ext xmlns:c16="http://schemas.microsoft.com/office/drawing/2014/chart" uri="{C3380CC4-5D6E-409C-BE32-E72D297353CC}">
                  <c16:uniqueId val="{00000C18-2447-4186-A191-67B568E7B8BE}"/>
                </c:ext>
              </c:extLst>
            </c:dLbl>
            <c:dLbl>
              <c:idx val="3097"/>
              <c:delete val="1"/>
              <c:extLst>
                <c:ext xmlns:c15="http://schemas.microsoft.com/office/drawing/2012/chart" uri="{CE6537A1-D6FC-4f65-9D91-7224C49458BB}"/>
                <c:ext xmlns:c16="http://schemas.microsoft.com/office/drawing/2014/chart" uri="{C3380CC4-5D6E-409C-BE32-E72D297353CC}">
                  <c16:uniqueId val="{00000C19-2447-4186-A191-67B568E7B8BE}"/>
                </c:ext>
              </c:extLst>
            </c:dLbl>
            <c:dLbl>
              <c:idx val="3098"/>
              <c:delete val="1"/>
              <c:extLst>
                <c:ext xmlns:c15="http://schemas.microsoft.com/office/drawing/2012/chart" uri="{CE6537A1-D6FC-4f65-9D91-7224C49458BB}"/>
                <c:ext xmlns:c16="http://schemas.microsoft.com/office/drawing/2014/chart" uri="{C3380CC4-5D6E-409C-BE32-E72D297353CC}">
                  <c16:uniqueId val="{00000C1A-2447-4186-A191-67B568E7B8BE}"/>
                </c:ext>
              </c:extLst>
            </c:dLbl>
            <c:dLbl>
              <c:idx val="3099"/>
              <c:delete val="1"/>
              <c:extLst>
                <c:ext xmlns:c15="http://schemas.microsoft.com/office/drawing/2012/chart" uri="{CE6537A1-D6FC-4f65-9D91-7224C49458BB}"/>
                <c:ext xmlns:c16="http://schemas.microsoft.com/office/drawing/2014/chart" uri="{C3380CC4-5D6E-409C-BE32-E72D297353CC}">
                  <c16:uniqueId val="{00000C1B-2447-4186-A191-67B568E7B8BE}"/>
                </c:ext>
              </c:extLst>
            </c:dLbl>
            <c:dLbl>
              <c:idx val="3100"/>
              <c:delete val="1"/>
              <c:extLst>
                <c:ext xmlns:c15="http://schemas.microsoft.com/office/drawing/2012/chart" uri="{CE6537A1-D6FC-4f65-9D91-7224C49458BB}"/>
                <c:ext xmlns:c16="http://schemas.microsoft.com/office/drawing/2014/chart" uri="{C3380CC4-5D6E-409C-BE32-E72D297353CC}">
                  <c16:uniqueId val="{00000C1C-2447-4186-A191-67B568E7B8BE}"/>
                </c:ext>
              </c:extLst>
            </c:dLbl>
            <c:dLbl>
              <c:idx val="3101"/>
              <c:delete val="1"/>
              <c:extLst>
                <c:ext xmlns:c15="http://schemas.microsoft.com/office/drawing/2012/chart" uri="{CE6537A1-D6FC-4f65-9D91-7224C49458BB}"/>
                <c:ext xmlns:c16="http://schemas.microsoft.com/office/drawing/2014/chart" uri="{C3380CC4-5D6E-409C-BE32-E72D297353CC}">
                  <c16:uniqueId val="{00000C1D-2447-4186-A191-67B568E7B8BE}"/>
                </c:ext>
              </c:extLst>
            </c:dLbl>
            <c:dLbl>
              <c:idx val="3102"/>
              <c:delete val="1"/>
              <c:extLst>
                <c:ext xmlns:c15="http://schemas.microsoft.com/office/drawing/2012/chart" uri="{CE6537A1-D6FC-4f65-9D91-7224C49458BB}"/>
                <c:ext xmlns:c16="http://schemas.microsoft.com/office/drawing/2014/chart" uri="{C3380CC4-5D6E-409C-BE32-E72D297353CC}">
                  <c16:uniqueId val="{00000C1E-2447-4186-A191-67B568E7B8BE}"/>
                </c:ext>
              </c:extLst>
            </c:dLbl>
            <c:dLbl>
              <c:idx val="3103"/>
              <c:delete val="1"/>
              <c:extLst>
                <c:ext xmlns:c15="http://schemas.microsoft.com/office/drawing/2012/chart" uri="{CE6537A1-D6FC-4f65-9D91-7224C49458BB}"/>
                <c:ext xmlns:c16="http://schemas.microsoft.com/office/drawing/2014/chart" uri="{C3380CC4-5D6E-409C-BE32-E72D297353CC}">
                  <c16:uniqueId val="{00000C1F-2447-4186-A191-67B568E7B8BE}"/>
                </c:ext>
              </c:extLst>
            </c:dLbl>
            <c:dLbl>
              <c:idx val="3104"/>
              <c:delete val="1"/>
              <c:extLst>
                <c:ext xmlns:c15="http://schemas.microsoft.com/office/drawing/2012/chart" uri="{CE6537A1-D6FC-4f65-9D91-7224C49458BB}"/>
                <c:ext xmlns:c16="http://schemas.microsoft.com/office/drawing/2014/chart" uri="{C3380CC4-5D6E-409C-BE32-E72D297353CC}">
                  <c16:uniqueId val="{00000C20-2447-4186-A191-67B568E7B8BE}"/>
                </c:ext>
              </c:extLst>
            </c:dLbl>
            <c:dLbl>
              <c:idx val="3105"/>
              <c:delete val="1"/>
              <c:extLst>
                <c:ext xmlns:c15="http://schemas.microsoft.com/office/drawing/2012/chart" uri="{CE6537A1-D6FC-4f65-9D91-7224C49458BB}"/>
                <c:ext xmlns:c16="http://schemas.microsoft.com/office/drawing/2014/chart" uri="{C3380CC4-5D6E-409C-BE32-E72D297353CC}">
                  <c16:uniqueId val="{00000C21-2447-4186-A191-67B568E7B8BE}"/>
                </c:ext>
              </c:extLst>
            </c:dLbl>
            <c:dLbl>
              <c:idx val="3106"/>
              <c:delete val="1"/>
              <c:extLst>
                <c:ext xmlns:c15="http://schemas.microsoft.com/office/drawing/2012/chart" uri="{CE6537A1-D6FC-4f65-9D91-7224C49458BB}"/>
                <c:ext xmlns:c16="http://schemas.microsoft.com/office/drawing/2014/chart" uri="{C3380CC4-5D6E-409C-BE32-E72D297353CC}">
                  <c16:uniqueId val="{00000C22-2447-4186-A191-67B568E7B8BE}"/>
                </c:ext>
              </c:extLst>
            </c:dLbl>
            <c:dLbl>
              <c:idx val="3107"/>
              <c:delete val="1"/>
              <c:extLst>
                <c:ext xmlns:c15="http://schemas.microsoft.com/office/drawing/2012/chart" uri="{CE6537A1-D6FC-4f65-9D91-7224C49458BB}"/>
                <c:ext xmlns:c16="http://schemas.microsoft.com/office/drawing/2014/chart" uri="{C3380CC4-5D6E-409C-BE32-E72D297353CC}">
                  <c16:uniqueId val="{00000C23-2447-4186-A191-67B568E7B8BE}"/>
                </c:ext>
              </c:extLst>
            </c:dLbl>
            <c:dLbl>
              <c:idx val="3108"/>
              <c:delete val="1"/>
              <c:extLst>
                <c:ext xmlns:c15="http://schemas.microsoft.com/office/drawing/2012/chart" uri="{CE6537A1-D6FC-4f65-9D91-7224C49458BB}"/>
                <c:ext xmlns:c16="http://schemas.microsoft.com/office/drawing/2014/chart" uri="{C3380CC4-5D6E-409C-BE32-E72D297353CC}">
                  <c16:uniqueId val="{00000C24-2447-4186-A191-67B568E7B8BE}"/>
                </c:ext>
              </c:extLst>
            </c:dLbl>
            <c:dLbl>
              <c:idx val="3109"/>
              <c:delete val="1"/>
              <c:extLst>
                <c:ext xmlns:c15="http://schemas.microsoft.com/office/drawing/2012/chart" uri="{CE6537A1-D6FC-4f65-9D91-7224C49458BB}"/>
                <c:ext xmlns:c16="http://schemas.microsoft.com/office/drawing/2014/chart" uri="{C3380CC4-5D6E-409C-BE32-E72D297353CC}">
                  <c16:uniqueId val="{00000C25-2447-4186-A191-67B568E7B8BE}"/>
                </c:ext>
              </c:extLst>
            </c:dLbl>
            <c:dLbl>
              <c:idx val="3110"/>
              <c:delete val="1"/>
              <c:extLst>
                <c:ext xmlns:c15="http://schemas.microsoft.com/office/drawing/2012/chart" uri="{CE6537A1-D6FC-4f65-9D91-7224C49458BB}"/>
                <c:ext xmlns:c16="http://schemas.microsoft.com/office/drawing/2014/chart" uri="{C3380CC4-5D6E-409C-BE32-E72D297353CC}">
                  <c16:uniqueId val="{00000C26-2447-4186-A191-67B568E7B8BE}"/>
                </c:ext>
              </c:extLst>
            </c:dLbl>
            <c:dLbl>
              <c:idx val="3111"/>
              <c:delete val="1"/>
              <c:extLst>
                <c:ext xmlns:c15="http://schemas.microsoft.com/office/drawing/2012/chart" uri="{CE6537A1-D6FC-4f65-9D91-7224C49458BB}"/>
                <c:ext xmlns:c16="http://schemas.microsoft.com/office/drawing/2014/chart" uri="{C3380CC4-5D6E-409C-BE32-E72D297353CC}">
                  <c16:uniqueId val="{00000C27-2447-4186-A191-67B568E7B8BE}"/>
                </c:ext>
              </c:extLst>
            </c:dLbl>
            <c:dLbl>
              <c:idx val="3112"/>
              <c:delete val="1"/>
              <c:extLst>
                <c:ext xmlns:c15="http://schemas.microsoft.com/office/drawing/2012/chart" uri="{CE6537A1-D6FC-4f65-9D91-7224C49458BB}"/>
                <c:ext xmlns:c16="http://schemas.microsoft.com/office/drawing/2014/chart" uri="{C3380CC4-5D6E-409C-BE32-E72D297353CC}">
                  <c16:uniqueId val="{00000C28-2447-4186-A191-67B568E7B8BE}"/>
                </c:ext>
              </c:extLst>
            </c:dLbl>
            <c:dLbl>
              <c:idx val="3113"/>
              <c:delete val="1"/>
              <c:extLst>
                <c:ext xmlns:c15="http://schemas.microsoft.com/office/drawing/2012/chart" uri="{CE6537A1-D6FC-4f65-9D91-7224C49458BB}"/>
                <c:ext xmlns:c16="http://schemas.microsoft.com/office/drawing/2014/chart" uri="{C3380CC4-5D6E-409C-BE32-E72D297353CC}">
                  <c16:uniqueId val="{00000C29-2447-4186-A191-67B568E7B8BE}"/>
                </c:ext>
              </c:extLst>
            </c:dLbl>
            <c:dLbl>
              <c:idx val="3114"/>
              <c:delete val="1"/>
              <c:extLst>
                <c:ext xmlns:c15="http://schemas.microsoft.com/office/drawing/2012/chart" uri="{CE6537A1-D6FC-4f65-9D91-7224C49458BB}"/>
                <c:ext xmlns:c16="http://schemas.microsoft.com/office/drawing/2014/chart" uri="{C3380CC4-5D6E-409C-BE32-E72D297353CC}">
                  <c16:uniqueId val="{00000C2A-2447-4186-A191-67B568E7B8BE}"/>
                </c:ext>
              </c:extLst>
            </c:dLbl>
            <c:dLbl>
              <c:idx val="3115"/>
              <c:delete val="1"/>
              <c:extLst>
                <c:ext xmlns:c15="http://schemas.microsoft.com/office/drawing/2012/chart" uri="{CE6537A1-D6FC-4f65-9D91-7224C49458BB}"/>
                <c:ext xmlns:c16="http://schemas.microsoft.com/office/drawing/2014/chart" uri="{C3380CC4-5D6E-409C-BE32-E72D297353CC}">
                  <c16:uniqueId val="{00000C2B-2447-4186-A191-67B568E7B8BE}"/>
                </c:ext>
              </c:extLst>
            </c:dLbl>
            <c:dLbl>
              <c:idx val="3116"/>
              <c:delete val="1"/>
              <c:extLst>
                <c:ext xmlns:c15="http://schemas.microsoft.com/office/drawing/2012/chart" uri="{CE6537A1-D6FC-4f65-9D91-7224C49458BB}"/>
                <c:ext xmlns:c16="http://schemas.microsoft.com/office/drawing/2014/chart" uri="{C3380CC4-5D6E-409C-BE32-E72D297353CC}">
                  <c16:uniqueId val="{00000C2C-2447-4186-A191-67B568E7B8BE}"/>
                </c:ext>
              </c:extLst>
            </c:dLbl>
            <c:dLbl>
              <c:idx val="3117"/>
              <c:delete val="1"/>
              <c:extLst>
                <c:ext xmlns:c15="http://schemas.microsoft.com/office/drawing/2012/chart" uri="{CE6537A1-D6FC-4f65-9D91-7224C49458BB}"/>
                <c:ext xmlns:c16="http://schemas.microsoft.com/office/drawing/2014/chart" uri="{C3380CC4-5D6E-409C-BE32-E72D297353CC}">
                  <c16:uniqueId val="{00000C2D-2447-4186-A191-67B568E7B8BE}"/>
                </c:ext>
              </c:extLst>
            </c:dLbl>
            <c:dLbl>
              <c:idx val="3118"/>
              <c:delete val="1"/>
              <c:extLst>
                <c:ext xmlns:c15="http://schemas.microsoft.com/office/drawing/2012/chart" uri="{CE6537A1-D6FC-4f65-9D91-7224C49458BB}"/>
                <c:ext xmlns:c16="http://schemas.microsoft.com/office/drawing/2014/chart" uri="{C3380CC4-5D6E-409C-BE32-E72D297353CC}">
                  <c16:uniqueId val="{00000C2E-2447-4186-A191-67B568E7B8BE}"/>
                </c:ext>
              </c:extLst>
            </c:dLbl>
            <c:dLbl>
              <c:idx val="3119"/>
              <c:delete val="1"/>
              <c:extLst>
                <c:ext xmlns:c15="http://schemas.microsoft.com/office/drawing/2012/chart" uri="{CE6537A1-D6FC-4f65-9D91-7224C49458BB}"/>
                <c:ext xmlns:c16="http://schemas.microsoft.com/office/drawing/2014/chart" uri="{C3380CC4-5D6E-409C-BE32-E72D297353CC}">
                  <c16:uniqueId val="{00000C2F-2447-4186-A191-67B568E7B8BE}"/>
                </c:ext>
              </c:extLst>
            </c:dLbl>
            <c:dLbl>
              <c:idx val="3120"/>
              <c:delete val="1"/>
              <c:extLst>
                <c:ext xmlns:c15="http://schemas.microsoft.com/office/drawing/2012/chart" uri="{CE6537A1-D6FC-4f65-9D91-7224C49458BB}"/>
                <c:ext xmlns:c16="http://schemas.microsoft.com/office/drawing/2014/chart" uri="{C3380CC4-5D6E-409C-BE32-E72D297353CC}">
                  <c16:uniqueId val="{00000C30-2447-4186-A191-67B568E7B8BE}"/>
                </c:ext>
              </c:extLst>
            </c:dLbl>
            <c:dLbl>
              <c:idx val="3121"/>
              <c:delete val="1"/>
              <c:extLst>
                <c:ext xmlns:c15="http://schemas.microsoft.com/office/drawing/2012/chart" uri="{CE6537A1-D6FC-4f65-9D91-7224C49458BB}"/>
                <c:ext xmlns:c16="http://schemas.microsoft.com/office/drawing/2014/chart" uri="{C3380CC4-5D6E-409C-BE32-E72D297353CC}">
                  <c16:uniqueId val="{00000C31-2447-4186-A191-67B568E7B8BE}"/>
                </c:ext>
              </c:extLst>
            </c:dLbl>
            <c:dLbl>
              <c:idx val="3122"/>
              <c:delete val="1"/>
              <c:extLst>
                <c:ext xmlns:c15="http://schemas.microsoft.com/office/drawing/2012/chart" uri="{CE6537A1-D6FC-4f65-9D91-7224C49458BB}"/>
                <c:ext xmlns:c16="http://schemas.microsoft.com/office/drawing/2014/chart" uri="{C3380CC4-5D6E-409C-BE32-E72D297353CC}">
                  <c16:uniqueId val="{00000C32-2447-4186-A191-67B568E7B8BE}"/>
                </c:ext>
              </c:extLst>
            </c:dLbl>
            <c:dLbl>
              <c:idx val="3123"/>
              <c:delete val="1"/>
              <c:extLst>
                <c:ext xmlns:c15="http://schemas.microsoft.com/office/drawing/2012/chart" uri="{CE6537A1-D6FC-4f65-9D91-7224C49458BB}"/>
                <c:ext xmlns:c16="http://schemas.microsoft.com/office/drawing/2014/chart" uri="{C3380CC4-5D6E-409C-BE32-E72D297353CC}">
                  <c16:uniqueId val="{00000C33-2447-4186-A191-67B568E7B8BE}"/>
                </c:ext>
              </c:extLst>
            </c:dLbl>
            <c:dLbl>
              <c:idx val="3124"/>
              <c:delete val="1"/>
              <c:extLst>
                <c:ext xmlns:c15="http://schemas.microsoft.com/office/drawing/2012/chart" uri="{CE6537A1-D6FC-4f65-9D91-7224C49458BB}"/>
                <c:ext xmlns:c16="http://schemas.microsoft.com/office/drawing/2014/chart" uri="{C3380CC4-5D6E-409C-BE32-E72D297353CC}">
                  <c16:uniqueId val="{00000C34-2447-4186-A191-67B568E7B8BE}"/>
                </c:ext>
              </c:extLst>
            </c:dLbl>
            <c:dLbl>
              <c:idx val="3125"/>
              <c:delete val="1"/>
              <c:extLst>
                <c:ext xmlns:c15="http://schemas.microsoft.com/office/drawing/2012/chart" uri="{CE6537A1-D6FC-4f65-9D91-7224C49458BB}"/>
                <c:ext xmlns:c16="http://schemas.microsoft.com/office/drawing/2014/chart" uri="{C3380CC4-5D6E-409C-BE32-E72D297353CC}">
                  <c16:uniqueId val="{00000C35-2447-4186-A191-67B568E7B8BE}"/>
                </c:ext>
              </c:extLst>
            </c:dLbl>
            <c:dLbl>
              <c:idx val="3126"/>
              <c:delete val="1"/>
              <c:extLst>
                <c:ext xmlns:c15="http://schemas.microsoft.com/office/drawing/2012/chart" uri="{CE6537A1-D6FC-4f65-9D91-7224C49458BB}"/>
                <c:ext xmlns:c16="http://schemas.microsoft.com/office/drawing/2014/chart" uri="{C3380CC4-5D6E-409C-BE32-E72D297353CC}">
                  <c16:uniqueId val="{00000C36-2447-4186-A191-67B568E7B8BE}"/>
                </c:ext>
              </c:extLst>
            </c:dLbl>
            <c:dLbl>
              <c:idx val="3127"/>
              <c:delete val="1"/>
              <c:extLst>
                <c:ext xmlns:c15="http://schemas.microsoft.com/office/drawing/2012/chart" uri="{CE6537A1-D6FC-4f65-9D91-7224C49458BB}"/>
                <c:ext xmlns:c16="http://schemas.microsoft.com/office/drawing/2014/chart" uri="{C3380CC4-5D6E-409C-BE32-E72D297353CC}">
                  <c16:uniqueId val="{00000C37-2447-4186-A191-67B568E7B8BE}"/>
                </c:ext>
              </c:extLst>
            </c:dLbl>
            <c:dLbl>
              <c:idx val="3128"/>
              <c:delete val="1"/>
              <c:extLst>
                <c:ext xmlns:c15="http://schemas.microsoft.com/office/drawing/2012/chart" uri="{CE6537A1-D6FC-4f65-9D91-7224C49458BB}"/>
                <c:ext xmlns:c16="http://schemas.microsoft.com/office/drawing/2014/chart" uri="{C3380CC4-5D6E-409C-BE32-E72D297353CC}">
                  <c16:uniqueId val="{00000C38-2447-4186-A191-67B568E7B8BE}"/>
                </c:ext>
              </c:extLst>
            </c:dLbl>
            <c:dLbl>
              <c:idx val="3129"/>
              <c:delete val="1"/>
              <c:extLst>
                <c:ext xmlns:c15="http://schemas.microsoft.com/office/drawing/2012/chart" uri="{CE6537A1-D6FC-4f65-9D91-7224C49458BB}"/>
                <c:ext xmlns:c16="http://schemas.microsoft.com/office/drawing/2014/chart" uri="{C3380CC4-5D6E-409C-BE32-E72D297353CC}">
                  <c16:uniqueId val="{00000C39-2447-4186-A191-67B568E7B8BE}"/>
                </c:ext>
              </c:extLst>
            </c:dLbl>
            <c:dLbl>
              <c:idx val="3130"/>
              <c:delete val="1"/>
              <c:extLst>
                <c:ext xmlns:c15="http://schemas.microsoft.com/office/drawing/2012/chart" uri="{CE6537A1-D6FC-4f65-9D91-7224C49458BB}"/>
                <c:ext xmlns:c16="http://schemas.microsoft.com/office/drawing/2014/chart" uri="{C3380CC4-5D6E-409C-BE32-E72D297353CC}">
                  <c16:uniqueId val="{00000C3A-2447-4186-A191-67B568E7B8BE}"/>
                </c:ext>
              </c:extLst>
            </c:dLbl>
            <c:dLbl>
              <c:idx val="3131"/>
              <c:delete val="1"/>
              <c:extLst>
                <c:ext xmlns:c15="http://schemas.microsoft.com/office/drawing/2012/chart" uri="{CE6537A1-D6FC-4f65-9D91-7224C49458BB}"/>
                <c:ext xmlns:c16="http://schemas.microsoft.com/office/drawing/2014/chart" uri="{C3380CC4-5D6E-409C-BE32-E72D297353CC}">
                  <c16:uniqueId val="{00000C3B-2447-4186-A191-67B568E7B8BE}"/>
                </c:ext>
              </c:extLst>
            </c:dLbl>
            <c:dLbl>
              <c:idx val="3132"/>
              <c:delete val="1"/>
              <c:extLst>
                <c:ext xmlns:c15="http://schemas.microsoft.com/office/drawing/2012/chart" uri="{CE6537A1-D6FC-4f65-9D91-7224C49458BB}"/>
                <c:ext xmlns:c16="http://schemas.microsoft.com/office/drawing/2014/chart" uri="{C3380CC4-5D6E-409C-BE32-E72D297353CC}">
                  <c16:uniqueId val="{00000C3C-2447-4186-A191-67B568E7B8BE}"/>
                </c:ext>
              </c:extLst>
            </c:dLbl>
            <c:dLbl>
              <c:idx val="3133"/>
              <c:delete val="1"/>
              <c:extLst>
                <c:ext xmlns:c15="http://schemas.microsoft.com/office/drawing/2012/chart" uri="{CE6537A1-D6FC-4f65-9D91-7224C49458BB}"/>
                <c:ext xmlns:c16="http://schemas.microsoft.com/office/drawing/2014/chart" uri="{C3380CC4-5D6E-409C-BE32-E72D297353CC}">
                  <c16:uniqueId val="{00000C3D-2447-4186-A191-67B568E7B8BE}"/>
                </c:ext>
              </c:extLst>
            </c:dLbl>
            <c:dLbl>
              <c:idx val="3134"/>
              <c:delete val="1"/>
              <c:extLst>
                <c:ext xmlns:c15="http://schemas.microsoft.com/office/drawing/2012/chart" uri="{CE6537A1-D6FC-4f65-9D91-7224C49458BB}"/>
                <c:ext xmlns:c16="http://schemas.microsoft.com/office/drawing/2014/chart" uri="{C3380CC4-5D6E-409C-BE32-E72D297353CC}">
                  <c16:uniqueId val="{00000C3E-2447-4186-A191-67B568E7B8BE}"/>
                </c:ext>
              </c:extLst>
            </c:dLbl>
            <c:dLbl>
              <c:idx val="3135"/>
              <c:delete val="1"/>
              <c:extLst>
                <c:ext xmlns:c15="http://schemas.microsoft.com/office/drawing/2012/chart" uri="{CE6537A1-D6FC-4f65-9D91-7224C49458BB}"/>
                <c:ext xmlns:c16="http://schemas.microsoft.com/office/drawing/2014/chart" uri="{C3380CC4-5D6E-409C-BE32-E72D297353CC}">
                  <c16:uniqueId val="{00000C3F-2447-4186-A191-67B568E7B8BE}"/>
                </c:ext>
              </c:extLst>
            </c:dLbl>
            <c:dLbl>
              <c:idx val="3136"/>
              <c:delete val="1"/>
              <c:extLst>
                <c:ext xmlns:c15="http://schemas.microsoft.com/office/drawing/2012/chart" uri="{CE6537A1-D6FC-4f65-9D91-7224C49458BB}"/>
                <c:ext xmlns:c16="http://schemas.microsoft.com/office/drawing/2014/chart" uri="{C3380CC4-5D6E-409C-BE32-E72D297353CC}">
                  <c16:uniqueId val="{00000C40-2447-4186-A191-67B568E7B8BE}"/>
                </c:ext>
              </c:extLst>
            </c:dLbl>
            <c:dLbl>
              <c:idx val="3137"/>
              <c:delete val="1"/>
              <c:extLst>
                <c:ext xmlns:c15="http://schemas.microsoft.com/office/drawing/2012/chart" uri="{CE6537A1-D6FC-4f65-9D91-7224C49458BB}"/>
                <c:ext xmlns:c16="http://schemas.microsoft.com/office/drawing/2014/chart" uri="{C3380CC4-5D6E-409C-BE32-E72D297353CC}">
                  <c16:uniqueId val="{00000C41-2447-4186-A191-67B568E7B8BE}"/>
                </c:ext>
              </c:extLst>
            </c:dLbl>
            <c:dLbl>
              <c:idx val="3138"/>
              <c:delete val="1"/>
              <c:extLst>
                <c:ext xmlns:c15="http://schemas.microsoft.com/office/drawing/2012/chart" uri="{CE6537A1-D6FC-4f65-9D91-7224C49458BB}"/>
                <c:ext xmlns:c16="http://schemas.microsoft.com/office/drawing/2014/chart" uri="{C3380CC4-5D6E-409C-BE32-E72D297353CC}">
                  <c16:uniqueId val="{00000C42-2447-4186-A191-67B568E7B8BE}"/>
                </c:ext>
              </c:extLst>
            </c:dLbl>
            <c:dLbl>
              <c:idx val="3139"/>
              <c:delete val="1"/>
              <c:extLst>
                <c:ext xmlns:c15="http://schemas.microsoft.com/office/drawing/2012/chart" uri="{CE6537A1-D6FC-4f65-9D91-7224C49458BB}"/>
                <c:ext xmlns:c16="http://schemas.microsoft.com/office/drawing/2014/chart" uri="{C3380CC4-5D6E-409C-BE32-E72D297353CC}">
                  <c16:uniqueId val="{00000C43-2447-4186-A191-67B568E7B8BE}"/>
                </c:ext>
              </c:extLst>
            </c:dLbl>
            <c:dLbl>
              <c:idx val="3140"/>
              <c:delete val="1"/>
              <c:extLst>
                <c:ext xmlns:c15="http://schemas.microsoft.com/office/drawing/2012/chart" uri="{CE6537A1-D6FC-4f65-9D91-7224C49458BB}"/>
                <c:ext xmlns:c16="http://schemas.microsoft.com/office/drawing/2014/chart" uri="{C3380CC4-5D6E-409C-BE32-E72D297353CC}">
                  <c16:uniqueId val="{00000C44-2447-4186-A191-67B568E7B8BE}"/>
                </c:ext>
              </c:extLst>
            </c:dLbl>
            <c:dLbl>
              <c:idx val="3141"/>
              <c:delete val="1"/>
              <c:extLst>
                <c:ext xmlns:c15="http://schemas.microsoft.com/office/drawing/2012/chart" uri="{CE6537A1-D6FC-4f65-9D91-7224C49458BB}"/>
                <c:ext xmlns:c16="http://schemas.microsoft.com/office/drawing/2014/chart" uri="{C3380CC4-5D6E-409C-BE32-E72D297353CC}">
                  <c16:uniqueId val="{00000C45-2447-4186-A191-67B568E7B8BE}"/>
                </c:ext>
              </c:extLst>
            </c:dLbl>
            <c:dLbl>
              <c:idx val="3142"/>
              <c:delete val="1"/>
              <c:extLst>
                <c:ext xmlns:c15="http://schemas.microsoft.com/office/drawing/2012/chart" uri="{CE6537A1-D6FC-4f65-9D91-7224C49458BB}"/>
                <c:ext xmlns:c16="http://schemas.microsoft.com/office/drawing/2014/chart" uri="{C3380CC4-5D6E-409C-BE32-E72D297353CC}">
                  <c16:uniqueId val="{00000C46-2447-4186-A191-67B568E7B8BE}"/>
                </c:ext>
              </c:extLst>
            </c:dLbl>
            <c:dLbl>
              <c:idx val="3143"/>
              <c:delete val="1"/>
              <c:extLst>
                <c:ext xmlns:c15="http://schemas.microsoft.com/office/drawing/2012/chart" uri="{CE6537A1-D6FC-4f65-9D91-7224C49458BB}"/>
                <c:ext xmlns:c16="http://schemas.microsoft.com/office/drawing/2014/chart" uri="{C3380CC4-5D6E-409C-BE32-E72D297353CC}">
                  <c16:uniqueId val="{00000C47-2447-4186-A191-67B568E7B8BE}"/>
                </c:ext>
              </c:extLst>
            </c:dLbl>
            <c:dLbl>
              <c:idx val="3144"/>
              <c:delete val="1"/>
              <c:extLst>
                <c:ext xmlns:c15="http://schemas.microsoft.com/office/drawing/2012/chart" uri="{CE6537A1-D6FC-4f65-9D91-7224C49458BB}"/>
                <c:ext xmlns:c16="http://schemas.microsoft.com/office/drawing/2014/chart" uri="{C3380CC4-5D6E-409C-BE32-E72D297353CC}">
                  <c16:uniqueId val="{00000C48-2447-4186-A191-67B568E7B8BE}"/>
                </c:ext>
              </c:extLst>
            </c:dLbl>
            <c:dLbl>
              <c:idx val="3145"/>
              <c:delete val="1"/>
              <c:extLst>
                <c:ext xmlns:c15="http://schemas.microsoft.com/office/drawing/2012/chart" uri="{CE6537A1-D6FC-4f65-9D91-7224C49458BB}"/>
                <c:ext xmlns:c16="http://schemas.microsoft.com/office/drawing/2014/chart" uri="{C3380CC4-5D6E-409C-BE32-E72D297353CC}">
                  <c16:uniqueId val="{00000C49-2447-4186-A191-67B568E7B8BE}"/>
                </c:ext>
              </c:extLst>
            </c:dLbl>
            <c:dLbl>
              <c:idx val="3146"/>
              <c:delete val="1"/>
              <c:extLst>
                <c:ext xmlns:c15="http://schemas.microsoft.com/office/drawing/2012/chart" uri="{CE6537A1-D6FC-4f65-9D91-7224C49458BB}"/>
                <c:ext xmlns:c16="http://schemas.microsoft.com/office/drawing/2014/chart" uri="{C3380CC4-5D6E-409C-BE32-E72D297353CC}">
                  <c16:uniqueId val="{00000C4A-2447-4186-A191-67B568E7B8BE}"/>
                </c:ext>
              </c:extLst>
            </c:dLbl>
            <c:dLbl>
              <c:idx val="3147"/>
              <c:delete val="1"/>
              <c:extLst>
                <c:ext xmlns:c15="http://schemas.microsoft.com/office/drawing/2012/chart" uri="{CE6537A1-D6FC-4f65-9D91-7224C49458BB}"/>
                <c:ext xmlns:c16="http://schemas.microsoft.com/office/drawing/2014/chart" uri="{C3380CC4-5D6E-409C-BE32-E72D297353CC}">
                  <c16:uniqueId val="{00000C4B-2447-4186-A191-67B568E7B8BE}"/>
                </c:ext>
              </c:extLst>
            </c:dLbl>
            <c:dLbl>
              <c:idx val="3148"/>
              <c:delete val="1"/>
              <c:extLst>
                <c:ext xmlns:c15="http://schemas.microsoft.com/office/drawing/2012/chart" uri="{CE6537A1-D6FC-4f65-9D91-7224C49458BB}"/>
                <c:ext xmlns:c16="http://schemas.microsoft.com/office/drawing/2014/chart" uri="{C3380CC4-5D6E-409C-BE32-E72D297353CC}">
                  <c16:uniqueId val="{00000C4C-2447-4186-A191-67B568E7B8BE}"/>
                </c:ext>
              </c:extLst>
            </c:dLbl>
            <c:dLbl>
              <c:idx val="3149"/>
              <c:delete val="1"/>
              <c:extLst>
                <c:ext xmlns:c15="http://schemas.microsoft.com/office/drawing/2012/chart" uri="{CE6537A1-D6FC-4f65-9D91-7224C49458BB}"/>
                <c:ext xmlns:c16="http://schemas.microsoft.com/office/drawing/2014/chart" uri="{C3380CC4-5D6E-409C-BE32-E72D297353CC}">
                  <c16:uniqueId val="{00000C4D-2447-4186-A191-67B568E7B8BE}"/>
                </c:ext>
              </c:extLst>
            </c:dLbl>
            <c:dLbl>
              <c:idx val="3150"/>
              <c:delete val="1"/>
              <c:extLst>
                <c:ext xmlns:c15="http://schemas.microsoft.com/office/drawing/2012/chart" uri="{CE6537A1-D6FC-4f65-9D91-7224C49458BB}"/>
                <c:ext xmlns:c16="http://schemas.microsoft.com/office/drawing/2014/chart" uri="{C3380CC4-5D6E-409C-BE32-E72D297353CC}">
                  <c16:uniqueId val="{00000C4E-2447-4186-A191-67B568E7B8BE}"/>
                </c:ext>
              </c:extLst>
            </c:dLbl>
            <c:dLbl>
              <c:idx val="3151"/>
              <c:delete val="1"/>
              <c:extLst>
                <c:ext xmlns:c15="http://schemas.microsoft.com/office/drawing/2012/chart" uri="{CE6537A1-D6FC-4f65-9D91-7224C49458BB}"/>
                <c:ext xmlns:c16="http://schemas.microsoft.com/office/drawing/2014/chart" uri="{C3380CC4-5D6E-409C-BE32-E72D297353CC}">
                  <c16:uniqueId val="{00000C4F-2447-4186-A191-67B568E7B8BE}"/>
                </c:ext>
              </c:extLst>
            </c:dLbl>
            <c:dLbl>
              <c:idx val="3152"/>
              <c:delete val="1"/>
              <c:extLst>
                <c:ext xmlns:c15="http://schemas.microsoft.com/office/drawing/2012/chart" uri="{CE6537A1-D6FC-4f65-9D91-7224C49458BB}"/>
                <c:ext xmlns:c16="http://schemas.microsoft.com/office/drawing/2014/chart" uri="{C3380CC4-5D6E-409C-BE32-E72D297353CC}">
                  <c16:uniqueId val="{00000C50-2447-4186-A191-67B568E7B8BE}"/>
                </c:ext>
              </c:extLst>
            </c:dLbl>
            <c:dLbl>
              <c:idx val="3153"/>
              <c:delete val="1"/>
              <c:extLst>
                <c:ext xmlns:c15="http://schemas.microsoft.com/office/drawing/2012/chart" uri="{CE6537A1-D6FC-4f65-9D91-7224C49458BB}"/>
                <c:ext xmlns:c16="http://schemas.microsoft.com/office/drawing/2014/chart" uri="{C3380CC4-5D6E-409C-BE32-E72D297353CC}">
                  <c16:uniqueId val="{00000C51-2447-4186-A191-67B568E7B8BE}"/>
                </c:ext>
              </c:extLst>
            </c:dLbl>
            <c:dLbl>
              <c:idx val="3154"/>
              <c:delete val="1"/>
              <c:extLst>
                <c:ext xmlns:c15="http://schemas.microsoft.com/office/drawing/2012/chart" uri="{CE6537A1-D6FC-4f65-9D91-7224C49458BB}"/>
                <c:ext xmlns:c16="http://schemas.microsoft.com/office/drawing/2014/chart" uri="{C3380CC4-5D6E-409C-BE32-E72D297353CC}">
                  <c16:uniqueId val="{00000C52-2447-4186-A191-67B568E7B8BE}"/>
                </c:ext>
              </c:extLst>
            </c:dLbl>
            <c:dLbl>
              <c:idx val="3155"/>
              <c:delete val="1"/>
              <c:extLst>
                <c:ext xmlns:c15="http://schemas.microsoft.com/office/drawing/2012/chart" uri="{CE6537A1-D6FC-4f65-9D91-7224C49458BB}"/>
                <c:ext xmlns:c16="http://schemas.microsoft.com/office/drawing/2014/chart" uri="{C3380CC4-5D6E-409C-BE32-E72D297353CC}">
                  <c16:uniqueId val="{00000C53-2447-4186-A191-67B568E7B8BE}"/>
                </c:ext>
              </c:extLst>
            </c:dLbl>
            <c:dLbl>
              <c:idx val="3156"/>
              <c:delete val="1"/>
              <c:extLst>
                <c:ext xmlns:c15="http://schemas.microsoft.com/office/drawing/2012/chart" uri="{CE6537A1-D6FC-4f65-9D91-7224C49458BB}"/>
                <c:ext xmlns:c16="http://schemas.microsoft.com/office/drawing/2014/chart" uri="{C3380CC4-5D6E-409C-BE32-E72D297353CC}">
                  <c16:uniqueId val="{00000C54-2447-4186-A191-67B568E7B8BE}"/>
                </c:ext>
              </c:extLst>
            </c:dLbl>
            <c:dLbl>
              <c:idx val="3157"/>
              <c:delete val="1"/>
              <c:extLst>
                <c:ext xmlns:c15="http://schemas.microsoft.com/office/drawing/2012/chart" uri="{CE6537A1-D6FC-4f65-9D91-7224C49458BB}"/>
                <c:ext xmlns:c16="http://schemas.microsoft.com/office/drawing/2014/chart" uri="{C3380CC4-5D6E-409C-BE32-E72D297353CC}">
                  <c16:uniqueId val="{00000C55-2447-4186-A191-67B568E7B8BE}"/>
                </c:ext>
              </c:extLst>
            </c:dLbl>
            <c:dLbl>
              <c:idx val="3158"/>
              <c:delete val="1"/>
              <c:extLst>
                <c:ext xmlns:c15="http://schemas.microsoft.com/office/drawing/2012/chart" uri="{CE6537A1-D6FC-4f65-9D91-7224C49458BB}"/>
                <c:ext xmlns:c16="http://schemas.microsoft.com/office/drawing/2014/chart" uri="{C3380CC4-5D6E-409C-BE32-E72D297353CC}">
                  <c16:uniqueId val="{00000C56-2447-4186-A191-67B568E7B8BE}"/>
                </c:ext>
              </c:extLst>
            </c:dLbl>
            <c:dLbl>
              <c:idx val="3159"/>
              <c:delete val="1"/>
              <c:extLst>
                <c:ext xmlns:c15="http://schemas.microsoft.com/office/drawing/2012/chart" uri="{CE6537A1-D6FC-4f65-9D91-7224C49458BB}"/>
                <c:ext xmlns:c16="http://schemas.microsoft.com/office/drawing/2014/chart" uri="{C3380CC4-5D6E-409C-BE32-E72D297353CC}">
                  <c16:uniqueId val="{00000C57-2447-4186-A191-67B568E7B8BE}"/>
                </c:ext>
              </c:extLst>
            </c:dLbl>
            <c:dLbl>
              <c:idx val="3160"/>
              <c:delete val="1"/>
              <c:extLst>
                <c:ext xmlns:c15="http://schemas.microsoft.com/office/drawing/2012/chart" uri="{CE6537A1-D6FC-4f65-9D91-7224C49458BB}"/>
                <c:ext xmlns:c16="http://schemas.microsoft.com/office/drawing/2014/chart" uri="{C3380CC4-5D6E-409C-BE32-E72D297353CC}">
                  <c16:uniqueId val="{00000C58-2447-4186-A191-67B568E7B8BE}"/>
                </c:ext>
              </c:extLst>
            </c:dLbl>
            <c:dLbl>
              <c:idx val="3161"/>
              <c:delete val="1"/>
              <c:extLst>
                <c:ext xmlns:c15="http://schemas.microsoft.com/office/drawing/2012/chart" uri="{CE6537A1-D6FC-4f65-9D91-7224C49458BB}"/>
                <c:ext xmlns:c16="http://schemas.microsoft.com/office/drawing/2014/chart" uri="{C3380CC4-5D6E-409C-BE32-E72D297353CC}">
                  <c16:uniqueId val="{00000C59-2447-4186-A191-67B568E7B8BE}"/>
                </c:ext>
              </c:extLst>
            </c:dLbl>
            <c:dLbl>
              <c:idx val="3162"/>
              <c:delete val="1"/>
              <c:extLst>
                <c:ext xmlns:c15="http://schemas.microsoft.com/office/drawing/2012/chart" uri="{CE6537A1-D6FC-4f65-9D91-7224C49458BB}"/>
                <c:ext xmlns:c16="http://schemas.microsoft.com/office/drawing/2014/chart" uri="{C3380CC4-5D6E-409C-BE32-E72D297353CC}">
                  <c16:uniqueId val="{00000C5A-2447-4186-A191-67B568E7B8BE}"/>
                </c:ext>
              </c:extLst>
            </c:dLbl>
            <c:dLbl>
              <c:idx val="3163"/>
              <c:delete val="1"/>
              <c:extLst>
                <c:ext xmlns:c15="http://schemas.microsoft.com/office/drawing/2012/chart" uri="{CE6537A1-D6FC-4f65-9D91-7224C49458BB}"/>
                <c:ext xmlns:c16="http://schemas.microsoft.com/office/drawing/2014/chart" uri="{C3380CC4-5D6E-409C-BE32-E72D297353CC}">
                  <c16:uniqueId val="{00000C5B-2447-4186-A191-67B568E7B8BE}"/>
                </c:ext>
              </c:extLst>
            </c:dLbl>
            <c:dLbl>
              <c:idx val="3164"/>
              <c:delete val="1"/>
              <c:extLst>
                <c:ext xmlns:c15="http://schemas.microsoft.com/office/drawing/2012/chart" uri="{CE6537A1-D6FC-4f65-9D91-7224C49458BB}"/>
                <c:ext xmlns:c16="http://schemas.microsoft.com/office/drawing/2014/chart" uri="{C3380CC4-5D6E-409C-BE32-E72D297353CC}">
                  <c16:uniqueId val="{00000C5C-2447-4186-A191-67B568E7B8BE}"/>
                </c:ext>
              </c:extLst>
            </c:dLbl>
            <c:dLbl>
              <c:idx val="3165"/>
              <c:delete val="1"/>
              <c:extLst>
                <c:ext xmlns:c15="http://schemas.microsoft.com/office/drawing/2012/chart" uri="{CE6537A1-D6FC-4f65-9D91-7224C49458BB}"/>
                <c:ext xmlns:c16="http://schemas.microsoft.com/office/drawing/2014/chart" uri="{C3380CC4-5D6E-409C-BE32-E72D297353CC}">
                  <c16:uniqueId val="{00000C5D-2447-4186-A191-67B568E7B8BE}"/>
                </c:ext>
              </c:extLst>
            </c:dLbl>
            <c:dLbl>
              <c:idx val="3166"/>
              <c:delete val="1"/>
              <c:extLst>
                <c:ext xmlns:c15="http://schemas.microsoft.com/office/drawing/2012/chart" uri="{CE6537A1-D6FC-4f65-9D91-7224C49458BB}"/>
                <c:ext xmlns:c16="http://schemas.microsoft.com/office/drawing/2014/chart" uri="{C3380CC4-5D6E-409C-BE32-E72D297353CC}">
                  <c16:uniqueId val="{00000C5E-2447-4186-A191-67B568E7B8BE}"/>
                </c:ext>
              </c:extLst>
            </c:dLbl>
            <c:dLbl>
              <c:idx val="3167"/>
              <c:delete val="1"/>
              <c:extLst>
                <c:ext xmlns:c15="http://schemas.microsoft.com/office/drawing/2012/chart" uri="{CE6537A1-D6FC-4f65-9D91-7224C49458BB}"/>
                <c:ext xmlns:c16="http://schemas.microsoft.com/office/drawing/2014/chart" uri="{C3380CC4-5D6E-409C-BE32-E72D297353CC}">
                  <c16:uniqueId val="{00000C5F-2447-4186-A191-67B568E7B8BE}"/>
                </c:ext>
              </c:extLst>
            </c:dLbl>
            <c:dLbl>
              <c:idx val="3168"/>
              <c:delete val="1"/>
              <c:extLst>
                <c:ext xmlns:c15="http://schemas.microsoft.com/office/drawing/2012/chart" uri="{CE6537A1-D6FC-4f65-9D91-7224C49458BB}"/>
                <c:ext xmlns:c16="http://schemas.microsoft.com/office/drawing/2014/chart" uri="{C3380CC4-5D6E-409C-BE32-E72D297353CC}">
                  <c16:uniqueId val="{00000C60-2447-4186-A191-67B568E7B8BE}"/>
                </c:ext>
              </c:extLst>
            </c:dLbl>
            <c:dLbl>
              <c:idx val="3169"/>
              <c:delete val="1"/>
              <c:extLst>
                <c:ext xmlns:c15="http://schemas.microsoft.com/office/drawing/2012/chart" uri="{CE6537A1-D6FC-4f65-9D91-7224C49458BB}"/>
                <c:ext xmlns:c16="http://schemas.microsoft.com/office/drawing/2014/chart" uri="{C3380CC4-5D6E-409C-BE32-E72D297353CC}">
                  <c16:uniqueId val="{00000C61-2447-4186-A191-67B568E7B8BE}"/>
                </c:ext>
              </c:extLst>
            </c:dLbl>
            <c:dLbl>
              <c:idx val="3170"/>
              <c:delete val="1"/>
              <c:extLst>
                <c:ext xmlns:c15="http://schemas.microsoft.com/office/drawing/2012/chart" uri="{CE6537A1-D6FC-4f65-9D91-7224C49458BB}"/>
                <c:ext xmlns:c16="http://schemas.microsoft.com/office/drawing/2014/chart" uri="{C3380CC4-5D6E-409C-BE32-E72D297353CC}">
                  <c16:uniqueId val="{00000C62-2447-4186-A191-67B568E7B8BE}"/>
                </c:ext>
              </c:extLst>
            </c:dLbl>
            <c:dLbl>
              <c:idx val="3171"/>
              <c:delete val="1"/>
              <c:extLst>
                <c:ext xmlns:c15="http://schemas.microsoft.com/office/drawing/2012/chart" uri="{CE6537A1-D6FC-4f65-9D91-7224C49458BB}"/>
                <c:ext xmlns:c16="http://schemas.microsoft.com/office/drawing/2014/chart" uri="{C3380CC4-5D6E-409C-BE32-E72D297353CC}">
                  <c16:uniqueId val="{00000C63-2447-4186-A191-67B568E7B8BE}"/>
                </c:ext>
              </c:extLst>
            </c:dLbl>
            <c:dLbl>
              <c:idx val="3172"/>
              <c:delete val="1"/>
              <c:extLst>
                <c:ext xmlns:c15="http://schemas.microsoft.com/office/drawing/2012/chart" uri="{CE6537A1-D6FC-4f65-9D91-7224C49458BB}"/>
                <c:ext xmlns:c16="http://schemas.microsoft.com/office/drawing/2014/chart" uri="{C3380CC4-5D6E-409C-BE32-E72D297353CC}">
                  <c16:uniqueId val="{00000C64-2447-4186-A191-67B568E7B8BE}"/>
                </c:ext>
              </c:extLst>
            </c:dLbl>
            <c:dLbl>
              <c:idx val="3173"/>
              <c:delete val="1"/>
              <c:extLst>
                <c:ext xmlns:c15="http://schemas.microsoft.com/office/drawing/2012/chart" uri="{CE6537A1-D6FC-4f65-9D91-7224C49458BB}"/>
                <c:ext xmlns:c16="http://schemas.microsoft.com/office/drawing/2014/chart" uri="{C3380CC4-5D6E-409C-BE32-E72D297353CC}">
                  <c16:uniqueId val="{00000C65-2447-4186-A191-67B568E7B8BE}"/>
                </c:ext>
              </c:extLst>
            </c:dLbl>
            <c:dLbl>
              <c:idx val="3174"/>
              <c:delete val="1"/>
              <c:extLst>
                <c:ext xmlns:c15="http://schemas.microsoft.com/office/drawing/2012/chart" uri="{CE6537A1-D6FC-4f65-9D91-7224C49458BB}"/>
                <c:ext xmlns:c16="http://schemas.microsoft.com/office/drawing/2014/chart" uri="{C3380CC4-5D6E-409C-BE32-E72D297353CC}">
                  <c16:uniqueId val="{00000C66-2447-4186-A191-67B568E7B8BE}"/>
                </c:ext>
              </c:extLst>
            </c:dLbl>
            <c:dLbl>
              <c:idx val="3175"/>
              <c:delete val="1"/>
              <c:extLst>
                <c:ext xmlns:c15="http://schemas.microsoft.com/office/drawing/2012/chart" uri="{CE6537A1-D6FC-4f65-9D91-7224C49458BB}"/>
                <c:ext xmlns:c16="http://schemas.microsoft.com/office/drawing/2014/chart" uri="{C3380CC4-5D6E-409C-BE32-E72D297353CC}">
                  <c16:uniqueId val="{00000C67-2447-4186-A191-67B568E7B8BE}"/>
                </c:ext>
              </c:extLst>
            </c:dLbl>
            <c:dLbl>
              <c:idx val="3176"/>
              <c:delete val="1"/>
              <c:extLst>
                <c:ext xmlns:c15="http://schemas.microsoft.com/office/drawing/2012/chart" uri="{CE6537A1-D6FC-4f65-9D91-7224C49458BB}"/>
                <c:ext xmlns:c16="http://schemas.microsoft.com/office/drawing/2014/chart" uri="{C3380CC4-5D6E-409C-BE32-E72D297353CC}">
                  <c16:uniqueId val="{00000C68-2447-4186-A191-67B568E7B8BE}"/>
                </c:ext>
              </c:extLst>
            </c:dLbl>
            <c:dLbl>
              <c:idx val="3177"/>
              <c:delete val="1"/>
              <c:extLst>
                <c:ext xmlns:c15="http://schemas.microsoft.com/office/drawing/2012/chart" uri="{CE6537A1-D6FC-4f65-9D91-7224C49458BB}"/>
                <c:ext xmlns:c16="http://schemas.microsoft.com/office/drawing/2014/chart" uri="{C3380CC4-5D6E-409C-BE32-E72D297353CC}">
                  <c16:uniqueId val="{00000C69-2447-4186-A191-67B568E7B8BE}"/>
                </c:ext>
              </c:extLst>
            </c:dLbl>
            <c:dLbl>
              <c:idx val="3178"/>
              <c:delete val="1"/>
              <c:extLst>
                <c:ext xmlns:c15="http://schemas.microsoft.com/office/drawing/2012/chart" uri="{CE6537A1-D6FC-4f65-9D91-7224C49458BB}"/>
                <c:ext xmlns:c16="http://schemas.microsoft.com/office/drawing/2014/chart" uri="{C3380CC4-5D6E-409C-BE32-E72D297353CC}">
                  <c16:uniqueId val="{00000C6A-2447-4186-A191-67B568E7B8BE}"/>
                </c:ext>
              </c:extLst>
            </c:dLbl>
            <c:dLbl>
              <c:idx val="3179"/>
              <c:delete val="1"/>
              <c:extLst>
                <c:ext xmlns:c15="http://schemas.microsoft.com/office/drawing/2012/chart" uri="{CE6537A1-D6FC-4f65-9D91-7224C49458BB}"/>
                <c:ext xmlns:c16="http://schemas.microsoft.com/office/drawing/2014/chart" uri="{C3380CC4-5D6E-409C-BE32-E72D297353CC}">
                  <c16:uniqueId val="{00000C6B-2447-4186-A191-67B568E7B8BE}"/>
                </c:ext>
              </c:extLst>
            </c:dLbl>
            <c:dLbl>
              <c:idx val="3180"/>
              <c:delete val="1"/>
              <c:extLst>
                <c:ext xmlns:c15="http://schemas.microsoft.com/office/drawing/2012/chart" uri="{CE6537A1-D6FC-4f65-9D91-7224C49458BB}"/>
                <c:ext xmlns:c16="http://schemas.microsoft.com/office/drawing/2014/chart" uri="{C3380CC4-5D6E-409C-BE32-E72D297353CC}">
                  <c16:uniqueId val="{00000C6C-2447-4186-A191-67B568E7B8BE}"/>
                </c:ext>
              </c:extLst>
            </c:dLbl>
            <c:dLbl>
              <c:idx val="3181"/>
              <c:delete val="1"/>
              <c:extLst>
                <c:ext xmlns:c15="http://schemas.microsoft.com/office/drawing/2012/chart" uri="{CE6537A1-D6FC-4f65-9D91-7224C49458BB}"/>
                <c:ext xmlns:c16="http://schemas.microsoft.com/office/drawing/2014/chart" uri="{C3380CC4-5D6E-409C-BE32-E72D297353CC}">
                  <c16:uniqueId val="{00000C6D-2447-4186-A191-67B568E7B8BE}"/>
                </c:ext>
              </c:extLst>
            </c:dLbl>
            <c:dLbl>
              <c:idx val="3182"/>
              <c:delete val="1"/>
              <c:extLst>
                <c:ext xmlns:c15="http://schemas.microsoft.com/office/drawing/2012/chart" uri="{CE6537A1-D6FC-4f65-9D91-7224C49458BB}"/>
                <c:ext xmlns:c16="http://schemas.microsoft.com/office/drawing/2014/chart" uri="{C3380CC4-5D6E-409C-BE32-E72D297353CC}">
                  <c16:uniqueId val="{00000C6E-2447-4186-A191-67B568E7B8BE}"/>
                </c:ext>
              </c:extLst>
            </c:dLbl>
            <c:dLbl>
              <c:idx val="3183"/>
              <c:delete val="1"/>
              <c:extLst>
                <c:ext xmlns:c15="http://schemas.microsoft.com/office/drawing/2012/chart" uri="{CE6537A1-D6FC-4f65-9D91-7224C49458BB}"/>
                <c:ext xmlns:c16="http://schemas.microsoft.com/office/drawing/2014/chart" uri="{C3380CC4-5D6E-409C-BE32-E72D297353CC}">
                  <c16:uniqueId val="{00000C6F-2447-4186-A191-67B568E7B8BE}"/>
                </c:ext>
              </c:extLst>
            </c:dLbl>
            <c:dLbl>
              <c:idx val="3184"/>
              <c:delete val="1"/>
              <c:extLst>
                <c:ext xmlns:c15="http://schemas.microsoft.com/office/drawing/2012/chart" uri="{CE6537A1-D6FC-4f65-9D91-7224C49458BB}"/>
                <c:ext xmlns:c16="http://schemas.microsoft.com/office/drawing/2014/chart" uri="{C3380CC4-5D6E-409C-BE32-E72D297353CC}">
                  <c16:uniqueId val="{00000C70-2447-4186-A191-67B568E7B8BE}"/>
                </c:ext>
              </c:extLst>
            </c:dLbl>
            <c:dLbl>
              <c:idx val="3185"/>
              <c:delete val="1"/>
              <c:extLst>
                <c:ext xmlns:c15="http://schemas.microsoft.com/office/drawing/2012/chart" uri="{CE6537A1-D6FC-4f65-9D91-7224C49458BB}"/>
                <c:ext xmlns:c16="http://schemas.microsoft.com/office/drawing/2014/chart" uri="{C3380CC4-5D6E-409C-BE32-E72D297353CC}">
                  <c16:uniqueId val="{00000C71-2447-4186-A191-67B568E7B8BE}"/>
                </c:ext>
              </c:extLst>
            </c:dLbl>
            <c:dLbl>
              <c:idx val="3186"/>
              <c:delete val="1"/>
              <c:extLst>
                <c:ext xmlns:c15="http://schemas.microsoft.com/office/drawing/2012/chart" uri="{CE6537A1-D6FC-4f65-9D91-7224C49458BB}"/>
                <c:ext xmlns:c16="http://schemas.microsoft.com/office/drawing/2014/chart" uri="{C3380CC4-5D6E-409C-BE32-E72D297353CC}">
                  <c16:uniqueId val="{00000C72-2447-4186-A191-67B568E7B8BE}"/>
                </c:ext>
              </c:extLst>
            </c:dLbl>
            <c:dLbl>
              <c:idx val="3187"/>
              <c:delete val="1"/>
              <c:extLst>
                <c:ext xmlns:c15="http://schemas.microsoft.com/office/drawing/2012/chart" uri="{CE6537A1-D6FC-4f65-9D91-7224C49458BB}"/>
                <c:ext xmlns:c16="http://schemas.microsoft.com/office/drawing/2014/chart" uri="{C3380CC4-5D6E-409C-BE32-E72D297353CC}">
                  <c16:uniqueId val="{00000C73-2447-4186-A191-67B568E7B8BE}"/>
                </c:ext>
              </c:extLst>
            </c:dLbl>
            <c:dLbl>
              <c:idx val="3188"/>
              <c:delete val="1"/>
              <c:extLst>
                <c:ext xmlns:c15="http://schemas.microsoft.com/office/drawing/2012/chart" uri="{CE6537A1-D6FC-4f65-9D91-7224C49458BB}"/>
                <c:ext xmlns:c16="http://schemas.microsoft.com/office/drawing/2014/chart" uri="{C3380CC4-5D6E-409C-BE32-E72D297353CC}">
                  <c16:uniqueId val="{00000C74-2447-4186-A191-67B568E7B8BE}"/>
                </c:ext>
              </c:extLst>
            </c:dLbl>
            <c:dLbl>
              <c:idx val="3189"/>
              <c:delete val="1"/>
              <c:extLst>
                <c:ext xmlns:c15="http://schemas.microsoft.com/office/drawing/2012/chart" uri="{CE6537A1-D6FC-4f65-9D91-7224C49458BB}"/>
                <c:ext xmlns:c16="http://schemas.microsoft.com/office/drawing/2014/chart" uri="{C3380CC4-5D6E-409C-BE32-E72D297353CC}">
                  <c16:uniqueId val="{00000C75-2447-4186-A191-67B568E7B8BE}"/>
                </c:ext>
              </c:extLst>
            </c:dLbl>
            <c:dLbl>
              <c:idx val="3190"/>
              <c:delete val="1"/>
              <c:extLst>
                <c:ext xmlns:c15="http://schemas.microsoft.com/office/drawing/2012/chart" uri="{CE6537A1-D6FC-4f65-9D91-7224C49458BB}"/>
                <c:ext xmlns:c16="http://schemas.microsoft.com/office/drawing/2014/chart" uri="{C3380CC4-5D6E-409C-BE32-E72D297353CC}">
                  <c16:uniqueId val="{00000C76-2447-4186-A191-67B568E7B8BE}"/>
                </c:ext>
              </c:extLst>
            </c:dLbl>
            <c:dLbl>
              <c:idx val="3191"/>
              <c:delete val="1"/>
              <c:extLst>
                <c:ext xmlns:c15="http://schemas.microsoft.com/office/drawing/2012/chart" uri="{CE6537A1-D6FC-4f65-9D91-7224C49458BB}"/>
                <c:ext xmlns:c16="http://schemas.microsoft.com/office/drawing/2014/chart" uri="{C3380CC4-5D6E-409C-BE32-E72D297353CC}">
                  <c16:uniqueId val="{00000C77-2447-4186-A191-67B568E7B8BE}"/>
                </c:ext>
              </c:extLst>
            </c:dLbl>
            <c:dLbl>
              <c:idx val="3192"/>
              <c:delete val="1"/>
              <c:extLst>
                <c:ext xmlns:c15="http://schemas.microsoft.com/office/drawing/2012/chart" uri="{CE6537A1-D6FC-4f65-9D91-7224C49458BB}"/>
                <c:ext xmlns:c16="http://schemas.microsoft.com/office/drawing/2014/chart" uri="{C3380CC4-5D6E-409C-BE32-E72D297353CC}">
                  <c16:uniqueId val="{00000C78-2447-4186-A191-67B568E7B8BE}"/>
                </c:ext>
              </c:extLst>
            </c:dLbl>
            <c:dLbl>
              <c:idx val="3193"/>
              <c:delete val="1"/>
              <c:extLst>
                <c:ext xmlns:c15="http://schemas.microsoft.com/office/drawing/2012/chart" uri="{CE6537A1-D6FC-4f65-9D91-7224C49458BB}"/>
                <c:ext xmlns:c16="http://schemas.microsoft.com/office/drawing/2014/chart" uri="{C3380CC4-5D6E-409C-BE32-E72D297353CC}">
                  <c16:uniqueId val="{00000C79-2447-4186-A191-67B568E7B8BE}"/>
                </c:ext>
              </c:extLst>
            </c:dLbl>
            <c:dLbl>
              <c:idx val="3194"/>
              <c:delete val="1"/>
              <c:extLst>
                <c:ext xmlns:c15="http://schemas.microsoft.com/office/drawing/2012/chart" uri="{CE6537A1-D6FC-4f65-9D91-7224C49458BB}"/>
                <c:ext xmlns:c16="http://schemas.microsoft.com/office/drawing/2014/chart" uri="{C3380CC4-5D6E-409C-BE32-E72D297353CC}">
                  <c16:uniqueId val="{00000C7A-2447-4186-A191-67B568E7B8BE}"/>
                </c:ext>
              </c:extLst>
            </c:dLbl>
            <c:dLbl>
              <c:idx val="3195"/>
              <c:delete val="1"/>
              <c:extLst>
                <c:ext xmlns:c15="http://schemas.microsoft.com/office/drawing/2012/chart" uri="{CE6537A1-D6FC-4f65-9D91-7224C49458BB}"/>
                <c:ext xmlns:c16="http://schemas.microsoft.com/office/drawing/2014/chart" uri="{C3380CC4-5D6E-409C-BE32-E72D297353CC}">
                  <c16:uniqueId val="{00000C7B-2447-4186-A191-67B568E7B8BE}"/>
                </c:ext>
              </c:extLst>
            </c:dLbl>
            <c:dLbl>
              <c:idx val="3196"/>
              <c:delete val="1"/>
              <c:extLst>
                <c:ext xmlns:c15="http://schemas.microsoft.com/office/drawing/2012/chart" uri="{CE6537A1-D6FC-4f65-9D91-7224C49458BB}"/>
                <c:ext xmlns:c16="http://schemas.microsoft.com/office/drawing/2014/chart" uri="{C3380CC4-5D6E-409C-BE32-E72D297353CC}">
                  <c16:uniqueId val="{00000C7C-2447-4186-A191-67B568E7B8BE}"/>
                </c:ext>
              </c:extLst>
            </c:dLbl>
            <c:dLbl>
              <c:idx val="3197"/>
              <c:delete val="1"/>
              <c:extLst>
                <c:ext xmlns:c15="http://schemas.microsoft.com/office/drawing/2012/chart" uri="{CE6537A1-D6FC-4f65-9D91-7224C49458BB}"/>
                <c:ext xmlns:c16="http://schemas.microsoft.com/office/drawing/2014/chart" uri="{C3380CC4-5D6E-409C-BE32-E72D297353CC}">
                  <c16:uniqueId val="{00000C7D-2447-4186-A191-67B568E7B8BE}"/>
                </c:ext>
              </c:extLst>
            </c:dLbl>
            <c:dLbl>
              <c:idx val="3198"/>
              <c:delete val="1"/>
              <c:extLst>
                <c:ext xmlns:c15="http://schemas.microsoft.com/office/drawing/2012/chart" uri="{CE6537A1-D6FC-4f65-9D91-7224C49458BB}"/>
                <c:ext xmlns:c16="http://schemas.microsoft.com/office/drawing/2014/chart" uri="{C3380CC4-5D6E-409C-BE32-E72D297353CC}">
                  <c16:uniqueId val="{00000C7E-2447-4186-A191-67B568E7B8BE}"/>
                </c:ext>
              </c:extLst>
            </c:dLbl>
            <c:dLbl>
              <c:idx val="3199"/>
              <c:delete val="1"/>
              <c:extLst>
                <c:ext xmlns:c15="http://schemas.microsoft.com/office/drawing/2012/chart" uri="{CE6537A1-D6FC-4f65-9D91-7224C49458BB}"/>
                <c:ext xmlns:c16="http://schemas.microsoft.com/office/drawing/2014/chart" uri="{C3380CC4-5D6E-409C-BE32-E72D297353CC}">
                  <c16:uniqueId val="{00000C7F-2447-4186-A191-67B568E7B8BE}"/>
                </c:ext>
              </c:extLst>
            </c:dLbl>
            <c:dLbl>
              <c:idx val="3200"/>
              <c:delete val="1"/>
              <c:extLst>
                <c:ext xmlns:c15="http://schemas.microsoft.com/office/drawing/2012/chart" uri="{CE6537A1-D6FC-4f65-9D91-7224C49458BB}"/>
                <c:ext xmlns:c16="http://schemas.microsoft.com/office/drawing/2014/chart" uri="{C3380CC4-5D6E-409C-BE32-E72D297353CC}">
                  <c16:uniqueId val="{00000C80-2447-4186-A191-67B568E7B8BE}"/>
                </c:ext>
              </c:extLst>
            </c:dLbl>
            <c:dLbl>
              <c:idx val="3201"/>
              <c:delete val="1"/>
              <c:extLst>
                <c:ext xmlns:c15="http://schemas.microsoft.com/office/drawing/2012/chart" uri="{CE6537A1-D6FC-4f65-9D91-7224C49458BB}"/>
                <c:ext xmlns:c16="http://schemas.microsoft.com/office/drawing/2014/chart" uri="{C3380CC4-5D6E-409C-BE32-E72D297353CC}">
                  <c16:uniqueId val="{00000C81-2447-4186-A191-67B568E7B8BE}"/>
                </c:ext>
              </c:extLst>
            </c:dLbl>
            <c:dLbl>
              <c:idx val="3202"/>
              <c:delete val="1"/>
              <c:extLst>
                <c:ext xmlns:c15="http://schemas.microsoft.com/office/drawing/2012/chart" uri="{CE6537A1-D6FC-4f65-9D91-7224C49458BB}"/>
                <c:ext xmlns:c16="http://schemas.microsoft.com/office/drawing/2014/chart" uri="{C3380CC4-5D6E-409C-BE32-E72D297353CC}">
                  <c16:uniqueId val="{00000C82-2447-4186-A191-67B568E7B8BE}"/>
                </c:ext>
              </c:extLst>
            </c:dLbl>
            <c:dLbl>
              <c:idx val="3203"/>
              <c:delete val="1"/>
              <c:extLst>
                <c:ext xmlns:c15="http://schemas.microsoft.com/office/drawing/2012/chart" uri="{CE6537A1-D6FC-4f65-9D91-7224C49458BB}"/>
                <c:ext xmlns:c16="http://schemas.microsoft.com/office/drawing/2014/chart" uri="{C3380CC4-5D6E-409C-BE32-E72D297353CC}">
                  <c16:uniqueId val="{00000C83-2447-4186-A191-67B568E7B8BE}"/>
                </c:ext>
              </c:extLst>
            </c:dLbl>
            <c:dLbl>
              <c:idx val="3204"/>
              <c:delete val="1"/>
              <c:extLst>
                <c:ext xmlns:c15="http://schemas.microsoft.com/office/drawing/2012/chart" uri="{CE6537A1-D6FC-4f65-9D91-7224C49458BB}"/>
                <c:ext xmlns:c16="http://schemas.microsoft.com/office/drawing/2014/chart" uri="{C3380CC4-5D6E-409C-BE32-E72D297353CC}">
                  <c16:uniqueId val="{00000C84-2447-4186-A191-67B568E7B8BE}"/>
                </c:ext>
              </c:extLst>
            </c:dLbl>
            <c:dLbl>
              <c:idx val="3205"/>
              <c:delete val="1"/>
              <c:extLst>
                <c:ext xmlns:c15="http://schemas.microsoft.com/office/drawing/2012/chart" uri="{CE6537A1-D6FC-4f65-9D91-7224C49458BB}"/>
                <c:ext xmlns:c16="http://schemas.microsoft.com/office/drawing/2014/chart" uri="{C3380CC4-5D6E-409C-BE32-E72D297353CC}">
                  <c16:uniqueId val="{00000C85-2447-4186-A191-67B568E7B8BE}"/>
                </c:ext>
              </c:extLst>
            </c:dLbl>
            <c:dLbl>
              <c:idx val="3206"/>
              <c:delete val="1"/>
              <c:extLst>
                <c:ext xmlns:c15="http://schemas.microsoft.com/office/drawing/2012/chart" uri="{CE6537A1-D6FC-4f65-9D91-7224C49458BB}"/>
                <c:ext xmlns:c16="http://schemas.microsoft.com/office/drawing/2014/chart" uri="{C3380CC4-5D6E-409C-BE32-E72D297353CC}">
                  <c16:uniqueId val="{00000C86-2447-4186-A191-67B568E7B8BE}"/>
                </c:ext>
              </c:extLst>
            </c:dLbl>
            <c:dLbl>
              <c:idx val="3207"/>
              <c:delete val="1"/>
              <c:extLst>
                <c:ext xmlns:c15="http://schemas.microsoft.com/office/drawing/2012/chart" uri="{CE6537A1-D6FC-4f65-9D91-7224C49458BB}"/>
                <c:ext xmlns:c16="http://schemas.microsoft.com/office/drawing/2014/chart" uri="{C3380CC4-5D6E-409C-BE32-E72D297353CC}">
                  <c16:uniqueId val="{00000C87-2447-4186-A191-67B568E7B8BE}"/>
                </c:ext>
              </c:extLst>
            </c:dLbl>
            <c:dLbl>
              <c:idx val="3208"/>
              <c:delete val="1"/>
              <c:extLst>
                <c:ext xmlns:c15="http://schemas.microsoft.com/office/drawing/2012/chart" uri="{CE6537A1-D6FC-4f65-9D91-7224C49458BB}"/>
                <c:ext xmlns:c16="http://schemas.microsoft.com/office/drawing/2014/chart" uri="{C3380CC4-5D6E-409C-BE32-E72D297353CC}">
                  <c16:uniqueId val="{00000C88-2447-4186-A191-67B568E7B8BE}"/>
                </c:ext>
              </c:extLst>
            </c:dLbl>
            <c:dLbl>
              <c:idx val="3209"/>
              <c:delete val="1"/>
              <c:extLst>
                <c:ext xmlns:c15="http://schemas.microsoft.com/office/drawing/2012/chart" uri="{CE6537A1-D6FC-4f65-9D91-7224C49458BB}"/>
                <c:ext xmlns:c16="http://schemas.microsoft.com/office/drawing/2014/chart" uri="{C3380CC4-5D6E-409C-BE32-E72D297353CC}">
                  <c16:uniqueId val="{00000C89-2447-4186-A191-67B568E7B8BE}"/>
                </c:ext>
              </c:extLst>
            </c:dLbl>
            <c:dLbl>
              <c:idx val="3210"/>
              <c:delete val="1"/>
              <c:extLst>
                <c:ext xmlns:c15="http://schemas.microsoft.com/office/drawing/2012/chart" uri="{CE6537A1-D6FC-4f65-9D91-7224C49458BB}"/>
                <c:ext xmlns:c16="http://schemas.microsoft.com/office/drawing/2014/chart" uri="{C3380CC4-5D6E-409C-BE32-E72D297353CC}">
                  <c16:uniqueId val="{00000C8A-2447-4186-A191-67B568E7B8BE}"/>
                </c:ext>
              </c:extLst>
            </c:dLbl>
            <c:dLbl>
              <c:idx val="3211"/>
              <c:delete val="1"/>
              <c:extLst>
                <c:ext xmlns:c15="http://schemas.microsoft.com/office/drawing/2012/chart" uri="{CE6537A1-D6FC-4f65-9D91-7224C49458BB}"/>
                <c:ext xmlns:c16="http://schemas.microsoft.com/office/drawing/2014/chart" uri="{C3380CC4-5D6E-409C-BE32-E72D297353CC}">
                  <c16:uniqueId val="{00000C8B-2447-4186-A191-67B568E7B8BE}"/>
                </c:ext>
              </c:extLst>
            </c:dLbl>
            <c:dLbl>
              <c:idx val="3212"/>
              <c:delete val="1"/>
              <c:extLst>
                <c:ext xmlns:c15="http://schemas.microsoft.com/office/drawing/2012/chart" uri="{CE6537A1-D6FC-4f65-9D91-7224C49458BB}"/>
                <c:ext xmlns:c16="http://schemas.microsoft.com/office/drawing/2014/chart" uri="{C3380CC4-5D6E-409C-BE32-E72D297353CC}">
                  <c16:uniqueId val="{00000C8C-2447-4186-A191-67B568E7B8BE}"/>
                </c:ext>
              </c:extLst>
            </c:dLbl>
            <c:dLbl>
              <c:idx val="3213"/>
              <c:delete val="1"/>
              <c:extLst>
                <c:ext xmlns:c15="http://schemas.microsoft.com/office/drawing/2012/chart" uri="{CE6537A1-D6FC-4f65-9D91-7224C49458BB}"/>
                <c:ext xmlns:c16="http://schemas.microsoft.com/office/drawing/2014/chart" uri="{C3380CC4-5D6E-409C-BE32-E72D297353CC}">
                  <c16:uniqueId val="{00000C8D-2447-4186-A191-67B568E7B8BE}"/>
                </c:ext>
              </c:extLst>
            </c:dLbl>
            <c:dLbl>
              <c:idx val="3214"/>
              <c:delete val="1"/>
              <c:extLst>
                <c:ext xmlns:c15="http://schemas.microsoft.com/office/drawing/2012/chart" uri="{CE6537A1-D6FC-4f65-9D91-7224C49458BB}"/>
                <c:ext xmlns:c16="http://schemas.microsoft.com/office/drawing/2014/chart" uri="{C3380CC4-5D6E-409C-BE32-E72D297353CC}">
                  <c16:uniqueId val="{00000C8E-2447-4186-A191-67B568E7B8BE}"/>
                </c:ext>
              </c:extLst>
            </c:dLbl>
            <c:dLbl>
              <c:idx val="3215"/>
              <c:delete val="1"/>
              <c:extLst>
                <c:ext xmlns:c15="http://schemas.microsoft.com/office/drawing/2012/chart" uri="{CE6537A1-D6FC-4f65-9D91-7224C49458BB}"/>
                <c:ext xmlns:c16="http://schemas.microsoft.com/office/drawing/2014/chart" uri="{C3380CC4-5D6E-409C-BE32-E72D297353CC}">
                  <c16:uniqueId val="{00000C8F-2447-4186-A191-67B568E7B8BE}"/>
                </c:ext>
              </c:extLst>
            </c:dLbl>
            <c:dLbl>
              <c:idx val="3216"/>
              <c:delete val="1"/>
              <c:extLst>
                <c:ext xmlns:c15="http://schemas.microsoft.com/office/drawing/2012/chart" uri="{CE6537A1-D6FC-4f65-9D91-7224C49458BB}"/>
                <c:ext xmlns:c16="http://schemas.microsoft.com/office/drawing/2014/chart" uri="{C3380CC4-5D6E-409C-BE32-E72D297353CC}">
                  <c16:uniqueId val="{00000C90-2447-4186-A191-67B568E7B8BE}"/>
                </c:ext>
              </c:extLst>
            </c:dLbl>
            <c:dLbl>
              <c:idx val="3217"/>
              <c:delete val="1"/>
              <c:extLst>
                <c:ext xmlns:c15="http://schemas.microsoft.com/office/drawing/2012/chart" uri="{CE6537A1-D6FC-4f65-9D91-7224C49458BB}"/>
                <c:ext xmlns:c16="http://schemas.microsoft.com/office/drawing/2014/chart" uri="{C3380CC4-5D6E-409C-BE32-E72D297353CC}">
                  <c16:uniqueId val="{00000C91-2447-4186-A191-67B568E7B8BE}"/>
                </c:ext>
              </c:extLst>
            </c:dLbl>
            <c:dLbl>
              <c:idx val="3218"/>
              <c:delete val="1"/>
              <c:extLst>
                <c:ext xmlns:c15="http://schemas.microsoft.com/office/drawing/2012/chart" uri="{CE6537A1-D6FC-4f65-9D91-7224C49458BB}"/>
                <c:ext xmlns:c16="http://schemas.microsoft.com/office/drawing/2014/chart" uri="{C3380CC4-5D6E-409C-BE32-E72D297353CC}">
                  <c16:uniqueId val="{00000C92-2447-4186-A191-67B568E7B8BE}"/>
                </c:ext>
              </c:extLst>
            </c:dLbl>
            <c:dLbl>
              <c:idx val="3219"/>
              <c:delete val="1"/>
              <c:extLst>
                <c:ext xmlns:c15="http://schemas.microsoft.com/office/drawing/2012/chart" uri="{CE6537A1-D6FC-4f65-9D91-7224C49458BB}"/>
                <c:ext xmlns:c16="http://schemas.microsoft.com/office/drawing/2014/chart" uri="{C3380CC4-5D6E-409C-BE32-E72D297353CC}">
                  <c16:uniqueId val="{00000C93-2447-4186-A191-67B568E7B8BE}"/>
                </c:ext>
              </c:extLst>
            </c:dLbl>
            <c:dLbl>
              <c:idx val="3220"/>
              <c:delete val="1"/>
              <c:extLst>
                <c:ext xmlns:c15="http://schemas.microsoft.com/office/drawing/2012/chart" uri="{CE6537A1-D6FC-4f65-9D91-7224C49458BB}"/>
                <c:ext xmlns:c16="http://schemas.microsoft.com/office/drawing/2014/chart" uri="{C3380CC4-5D6E-409C-BE32-E72D297353CC}">
                  <c16:uniqueId val="{00000C94-2447-4186-A191-67B568E7B8BE}"/>
                </c:ext>
              </c:extLst>
            </c:dLbl>
            <c:dLbl>
              <c:idx val="3221"/>
              <c:delete val="1"/>
              <c:extLst>
                <c:ext xmlns:c15="http://schemas.microsoft.com/office/drawing/2012/chart" uri="{CE6537A1-D6FC-4f65-9D91-7224C49458BB}"/>
                <c:ext xmlns:c16="http://schemas.microsoft.com/office/drawing/2014/chart" uri="{C3380CC4-5D6E-409C-BE32-E72D297353CC}">
                  <c16:uniqueId val="{00000C95-2447-4186-A191-67B568E7B8BE}"/>
                </c:ext>
              </c:extLst>
            </c:dLbl>
            <c:dLbl>
              <c:idx val="3222"/>
              <c:delete val="1"/>
              <c:extLst>
                <c:ext xmlns:c15="http://schemas.microsoft.com/office/drawing/2012/chart" uri="{CE6537A1-D6FC-4f65-9D91-7224C49458BB}"/>
                <c:ext xmlns:c16="http://schemas.microsoft.com/office/drawing/2014/chart" uri="{C3380CC4-5D6E-409C-BE32-E72D297353CC}">
                  <c16:uniqueId val="{00000C96-2447-4186-A191-67B568E7B8BE}"/>
                </c:ext>
              </c:extLst>
            </c:dLbl>
            <c:dLbl>
              <c:idx val="3223"/>
              <c:delete val="1"/>
              <c:extLst>
                <c:ext xmlns:c15="http://schemas.microsoft.com/office/drawing/2012/chart" uri="{CE6537A1-D6FC-4f65-9D91-7224C49458BB}"/>
                <c:ext xmlns:c16="http://schemas.microsoft.com/office/drawing/2014/chart" uri="{C3380CC4-5D6E-409C-BE32-E72D297353CC}">
                  <c16:uniqueId val="{00000C97-2447-4186-A191-67B568E7B8BE}"/>
                </c:ext>
              </c:extLst>
            </c:dLbl>
            <c:dLbl>
              <c:idx val="3224"/>
              <c:delete val="1"/>
              <c:extLst>
                <c:ext xmlns:c15="http://schemas.microsoft.com/office/drawing/2012/chart" uri="{CE6537A1-D6FC-4f65-9D91-7224C49458BB}"/>
                <c:ext xmlns:c16="http://schemas.microsoft.com/office/drawing/2014/chart" uri="{C3380CC4-5D6E-409C-BE32-E72D297353CC}">
                  <c16:uniqueId val="{00000C98-2447-4186-A191-67B568E7B8BE}"/>
                </c:ext>
              </c:extLst>
            </c:dLbl>
            <c:dLbl>
              <c:idx val="3225"/>
              <c:delete val="1"/>
              <c:extLst>
                <c:ext xmlns:c15="http://schemas.microsoft.com/office/drawing/2012/chart" uri="{CE6537A1-D6FC-4f65-9D91-7224C49458BB}"/>
                <c:ext xmlns:c16="http://schemas.microsoft.com/office/drawing/2014/chart" uri="{C3380CC4-5D6E-409C-BE32-E72D297353CC}">
                  <c16:uniqueId val="{00000C99-2447-4186-A191-67B568E7B8BE}"/>
                </c:ext>
              </c:extLst>
            </c:dLbl>
            <c:dLbl>
              <c:idx val="3226"/>
              <c:delete val="1"/>
              <c:extLst>
                <c:ext xmlns:c15="http://schemas.microsoft.com/office/drawing/2012/chart" uri="{CE6537A1-D6FC-4f65-9D91-7224C49458BB}"/>
                <c:ext xmlns:c16="http://schemas.microsoft.com/office/drawing/2014/chart" uri="{C3380CC4-5D6E-409C-BE32-E72D297353CC}">
                  <c16:uniqueId val="{00000C9A-2447-4186-A191-67B568E7B8BE}"/>
                </c:ext>
              </c:extLst>
            </c:dLbl>
            <c:dLbl>
              <c:idx val="3227"/>
              <c:delete val="1"/>
              <c:extLst>
                <c:ext xmlns:c15="http://schemas.microsoft.com/office/drawing/2012/chart" uri="{CE6537A1-D6FC-4f65-9D91-7224C49458BB}"/>
                <c:ext xmlns:c16="http://schemas.microsoft.com/office/drawing/2014/chart" uri="{C3380CC4-5D6E-409C-BE32-E72D297353CC}">
                  <c16:uniqueId val="{00000C9B-2447-4186-A191-67B568E7B8BE}"/>
                </c:ext>
              </c:extLst>
            </c:dLbl>
            <c:dLbl>
              <c:idx val="3228"/>
              <c:delete val="1"/>
              <c:extLst>
                <c:ext xmlns:c15="http://schemas.microsoft.com/office/drawing/2012/chart" uri="{CE6537A1-D6FC-4f65-9D91-7224C49458BB}"/>
                <c:ext xmlns:c16="http://schemas.microsoft.com/office/drawing/2014/chart" uri="{C3380CC4-5D6E-409C-BE32-E72D297353CC}">
                  <c16:uniqueId val="{00000C9C-2447-4186-A191-67B568E7B8BE}"/>
                </c:ext>
              </c:extLst>
            </c:dLbl>
            <c:dLbl>
              <c:idx val="3229"/>
              <c:delete val="1"/>
              <c:extLst>
                <c:ext xmlns:c15="http://schemas.microsoft.com/office/drawing/2012/chart" uri="{CE6537A1-D6FC-4f65-9D91-7224C49458BB}"/>
                <c:ext xmlns:c16="http://schemas.microsoft.com/office/drawing/2014/chart" uri="{C3380CC4-5D6E-409C-BE32-E72D297353CC}">
                  <c16:uniqueId val="{00000C9D-2447-4186-A191-67B568E7B8BE}"/>
                </c:ext>
              </c:extLst>
            </c:dLbl>
            <c:dLbl>
              <c:idx val="3230"/>
              <c:delete val="1"/>
              <c:extLst>
                <c:ext xmlns:c15="http://schemas.microsoft.com/office/drawing/2012/chart" uri="{CE6537A1-D6FC-4f65-9D91-7224C49458BB}"/>
                <c:ext xmlns:c16="http://schemas.microsoft.com/office/drawing/2014/chart" uri="{C3380CC4-5D6E-409C-BE32-E72D297353CC}">
                  <c16:uniqueId val="{00000C9E-2447-4186-A191-67B568E7B8BE}"/>
                </c:ext>
              </c:extLst>
            </c:dLbl>
            <c:dLbl>
              <c:idx val="3231"/>
              <c:delete val="1"/>
              <c:extLst>
                <c:ext xmlns:c15="http://schemas.microsoft.com/office/drawing/2012/chart" uri="{CE6537A1-D6FC-4f65-9D91-7224C49458BB}"/>
                <c:ext xmlns:c16="http://schemas.microsoft.com/office/drawing/2014/chart" uri="{C3380CC4-5D6E-409C-BE32-E72D297353CC}">
                  <c16:uniqueId val="{00000C9F-2447-4186-A191-67B568E7B8BE}"/>
                </c:ext>
              </c:extLst>
            </c:dLbl>
            <c:dLbl>
              <c:idx val="3232"/>
              <c:delete val="1"/>
              <c:extLst>
                <c:ext xmlns:c15="http://schemas.microsoft.com/office/drawing/2012/chart" uri="{CE6537A1-D6FC-4f65-9D91-7224C49458BB}"/>
                <c:ext xmlns:c16="http://schemas.microsoft.com/office/drawing/2014/chart" uri="{C3380CC4-5D6E-409C-BE32-E72D297353CC}">
                  <c16:uniqueId val="{00000CA0-2447-4186-A191-67B568E7B8BE}"/>
                </c:ext>
              </c:extLst>
            </c:dLbl>
            <c:dLbl>
              <c:idx val="3233"/>
              <c:delete val="1"/>
              <c:extLst>
                <c:ext xmlns:c15="http://schemas.microsoft.com/office/drawing/2012/chart" uri="{CE6537A1-D6FC-4f65-9D91-7224C49458BB}"/>
                <c:ext xmlns:c16="http://schemas.microsoft.com/office/drawing/2014/chart" uri="{C3380CC4-5D6E-409C-BE32-E72D297353CC}">
                  <c16:uniqueId val="{00000CA1-2447-4186-A191-67B568E7B8BE}"/>
                </c:ext>
              </c:extLst>
            </c:dLbl>
            <c:dLbl>
              <c:idx val="3234"/>
              <c:delete val="1"/>
              <c:extLst>
                <c:ext xmlns:c15="http://schemas.microsoft.com/office/drawing/2012/chart" uri="{CE6537A1-D6FC-4f65-9D91-7224C49458BB}"/>
                <c:ext xmlns:c16="http://schemas.microsoft.com/office/drawing/2014/chart" uri="{C3380CC4-5D6E-409C-BE32-E72D297353CC}">
                  <c16:uniqueId val="{00000CA2-2447-4186-A191-67B568E7B8BE}"/>
                </c:ext>
              </c:extLst>
            </c:dLbl>
            <c:dLbl>
              <c:idx val="3235"/>
              <c:delete val="1"/>
              <c:extLst>
                <c:ext xmlns:c15="http://schemas.microsoft.com/office/drawing/2012/chart" uri="{CE6537A1-D6FC-4f65-9D91-7224C49458BB}"/>
                <c:ext xmlns:c16="http://schemas.microsoft.com/office/drawing/2014/chart" uri="{C3380CC4-5D6E-409C-BE32-E72D297353CC}">
                  <c16:uniqueId val="{00000CA3-2447-4186-A191-67B568E7B8BE}"/>
                </c:ext>
              </c:extLst>
            </c:dLbl>
            <c:dLbl>
              <c:idx val="3236"/>
              <c:delete val="1"/>
              <c:extLst>
                <c:ext xmlns:c15="http://schemas.microsoft.com/office/drawing/2012/chart" uri="{CE6537A1-D6FC-4f65-9D91-7224C49458BB}"/>
                <c:ext xmlns:c16="http://schemas.microsoft.com/office/drawing/2014/chart" uri="{C3380CC4-5D6E-409C-BE32-E72D297353CC}">
                  <c16:uniqueId val="{00000CA4-2447-4186-A191-67B568E7B8BE}"/>
                </c:ext>
              </c:extLst>
            </c:dLbl>
            <c:dLbl>
              <c:idx val="3237"/>
              <c:delete val="1"/>
              <c:extLst>
                <c:ext xmlns:c15="http://schemas.microsoft.com/office/drawing/2012/chart" uri="{CE6537A1-D6FC-4f65-9D91-7224C49458BB}"/>
                <c:ext xmlns:c16="http://schemas.microsoft.com/office/drawing/2014/chart" uri="{C3380CC4-5D6E-409C-BE32-E72D297353CC}">
                  <c16:uniqueId val="{00000CA5-2447-4186-A191-67B568E7B8BE}"/>
                </c:ext>
              </c:extLst>
            </c:dLbl>
            <c:dLbl>
              <c:idx val="3238"/>
              <c:delete val="1"/>
              <c:extLst>
                <c:ext xmlns:c15="http://schemas.microsoft.com/office/drawing/2012/chart" uri="{CE6537A1-D6FC-4f65-9D91-7224C49458BB}"/>
                <c:ext xmlns:c16="http://schemas.microsoft.com/office/drawing/2014/chart" uri="{C3380CC4-5D6E-409C-BE32-E72D297353CC}">
                  <c16:uniqueId val="{00000CA6-2447-4186-A191-67B568E7B8BE}"/>
                </c:ext>
              </c:extLst>
            </c:dLbl>
            <c:dLbl>
              <c:idx val="3239"/>
              <c:delete val="1"/>
              <c:extLst>
                <c:ext xmlns:c15="http://schemas.microsoft.com/office/drawing/2012/chart" uri="{CE6537A1-D6FC-4f65-9D91-7224C49458BB}"/>
                <c:ext xmlns:c16="http://schemas.microsoft.com/office/drawing/2014/chart" uri="{C3380CC4-5D6E-409C-BE32-E72D297353CC}">
                  <c16:uniqueId val="{00000CA7-2447-4186-A191-67B568E7B8BE}"/>
                </c:ext>
              </c:extLst>
            </c:dLbl>
            <c:dLbl>
              <c:idx val="3240"/>
              <c:delete val="1"/>
              <c:extLst>
                <c:ext xmlns:c15="http://schemas.microsoft.com/office/drawing/2012/chart" uri="{CE6537A1-D6FC-4f65-9D91-7224C49458BB}"/>
                <c:ext xmlns:c16="http://schemas.microsoft.com/office/drawing/2014/chart" uri="{C3380CC4-5D6E-409C-BE32-E72D297353CC}">
                  <c16:uniqueId val="{00000CA8-2447-4186-A191-67B568E7B8BE}"/>
                </c:ext>
              </c:extLst>
            </c:dLbl>
            <c:dLbl>
              <c:idx val="3241"/>
              <c:delete val="1"/>
              <c:extLst>
                <c:ext xmlns:c15="http://schemas.microsoft.com/office/drawing/2012/chart" uri="{CE6537A1-D6FC-4f65-9D91-7224C49458BB}"/>
                <c:ext xmlns:c16="http://schemas.microsoft.com/office/drawing/2014/chart" uri="{C3380CC4-5D6E-409C-BE32-E72D297353CC}">
                  <c16:uniqueId val="{00000CA9-2447-4186-A191-67B568E7B8BE}"/>
                </c:ext>
              </c:extLst>
            </c:dLbl>
            <c:dLbl>
              <c:idx val="3242"/>
              <c:delete val="1"/>
              <c:extLst>
                <c:ext xmlns:c15="http://schemas.microsoft.com/office/drawing/2012/chart" uri="{CE6537A1-D6FC-4f65-9D91-7224C49458BB}"/>
                <c:ext xmlns:c16="http://schemas.microsoft.com/office/drawing/2014/chart" uri="{C3380CC4-5D6E-409C-BE32-E72D297353CC}">
                  <c16:uniqueId val="{00000CAA-2447-4186-A191-67B568E7B8BE}"/>
                </c:ext>
              </c:extLst>
            </c:dLbl>
            <c:dLbl>
              <c:idx val="3243"/>
              <c:delete val="1"/>
              <c:extLst>
                <c:ext xmlns:c15="http://schemas.microsoft.com/office/drawing/2012/chart" uri="{CE6537A1-D6FC-4f65-9D91-7224C49458BB}"/>
                <c:ext xmlns:c16="http://schemas.microsoft.com/office/drawing/2014/chart" uri="{C3380CC4-5D6E-409C-BE32-E72D297353CC}">
                  <c16:uniqueId val="{00000CAB-2447-4186-A191-67B568E7B8BE}"/>
                </c:ext>
              </c:extLst>
            </c:dLbl>
            <c:dLbl>
              <c:idx val="3244"/>
              <c:delete val="1"/>
              <c:extLst>
                <c:ext xmlns:c15="http://schemas.microsoft.com/office/drawing/2012/chart" uri="{CE6537A1-D6FC-4f65-9D91-7224C49458BB}"/>
                <c:ext xmlns:c16="http://schemas.microsoft.com/office/drawing/2014/chart" uri="{C3380CC4-5D6E-409C-BE32-E72D297353CC}">
                  <c16:uniqueId val="{00000CAC-2447-4186-A191-67B568E7B8BE}"/>
                </c:ext>
              </c:extLst>
            </c:dLbl>
            <c:dLbl>
              <c:idx val="3245"/>
              <c:delete val="1"/>
              <c:extLst>
                <c:ext xmlns:c15="http://schemas.microsoft.com/office/drawing/2012/chart" uri="{CE6537A1-D6FC-4f65-9D91-7224C49458BB}"/>
                <c:ext xmlns:c16="http://schemas.microsoft.com/office/drawing/2014/chart" uri="{C3380CC4-5D6E-409C-BE32-E72D297353CC}">
                  <c16:uniqueId val="{00000CAD-2447-4186-A191-67B568E7B8BE}"/>
                </c:ext>
              </c:extLst>
            </c:dLbl>
            <c:dLbl>
              <c:idx val="3246"/>
              <c:delete val="1"/>
              <c:extLst>
                <c:ext xmlns:c15="http://schemas.microsoft.com/office/drawing/2012/chart" uri="{CE6537A1-D6FC-4f65-9D91-7224C49458BB}"/>
                <c:ext xmlns:c16="http://schemas.microsoft.com/office/drawing/2014/chart" uri="{C3380CC4-5D6E-409C-BE32-E72D297353CC}">
                  <c16:uniqueId val="{00000CAE-2447-4186-A191-67B568E7B8BE}"/>
                </c:ext>
              </c:extLst>
            </c:dLbl>
            <c:dLbl>
              <c:idx val="3247"/>
              <c:delete val="1"/>
              <c:extLst>
                <c:ext xmlns:c15="http://schemas.microsoft.com/office/drawing/2012/chart" uri="{CE6537A1-D6FC-4f65-9D91-7224C49458BB}"/>
                <c:ext xmlns:c16="http://schemas.microsoft.com/office/drawing/2014/chart" uri="{C3380CC4-5D6E-409C-BE32-E72D297353CC}">
                  <c16:uniqueId val="{00000CAF-2447-4186-A191-67B568E7B8BE}"/>
                </c:ext>
              </c:extLst>
            </c:dLbl>
            <c:dLbl>
              <c:idx val="3248"/>
              <c:delete val="1"/>
              <c:extLst>
                <c:ext xmlns:c15="http://schemas.microsoft.com/office/drawing/2012/chart" uri="{CE6537A1-D6FC-4f65-9D91-7224C49458BB}"/>
                <c:ext xmlns:c16="http://schemas.microsoft.com/office/drawing/2014/chart" uri="{C3380CC4-5D6E-409C-BE32-E72D297353CC}">
                  <c16:uniqueId val="{00000CB0-2447-4186-A191-67B568E7B8BE}"/>
                </c:ext>
              </c:extLst>
            </c:dLbl>
            <c:dLbl>
              <c:idx val="3249"/>
              <c:delete val="1"/>
              <c:extLst>
                <c:ext xmlns:c15="http://schemas.microsoft.com/office/drawing/2012/chart" uri="{CE6537A1-D6FC-4f65-9D91-7224C49458BB}"/>
                <c:ext xmlns:c16="http://schemas.microsoft.com/office/drawing/2014/chart" uri="{C3380CC4-5D6E-409C-BE32-E72D297353CC}">
                  <c16:uniqueId val="{00000CB1-2447-4186-A191-67B568E7B8BE}"/>
                </c:ext>
              </c:extLst>
            </c:dLbl>
            <c:dLbl>
              <c:idx val="3250"/>
              <c:delete val="1"/>
              <c:extLst>
                <c:ext xmlns:c15="http://schemas.microsoft.com/office/drawing/2012/chart" uri="{CE6537A1-D6FC-4f65-9D91-7224C49458BB}"/>
                <c:ext xmlns:c16="http://schemas.microsoft.com/office/drawing/2014/chart" uri="{C3380CC4-5D6E-409C-BE32-E72D297353CC}">
                  <c16:uniqueId val="{00000CB2-2447-4186-A191-67B568E7B8BE}"/>
                </c:ext>
              </c:extLst>
            </c:dLbl>
            <c:dLbl>
              <c:idx val="3251"/>
              <c:delete val="1"/>
              <c:extLst>
                <c:ext xmlns:c15="http://schemas.microsoft.com/office/drawing/2012/chart" uri="{CE6537A1-D6FC-4f65-9D91-7224C49458BB}"/>
                <c:ext xmlns:c16="http://schemas.microsoft.com/office/drawing/2014/chart" uri="{C3380CC4-5D6E-409C-BE32-E72D297353CC}">
                  <c16:uniqueId val="{00000CB3-2447-4186-A191-67B568E7B8BE}"/>
                </c:ext>
              </c:extLst>
            </c:dLbl>
            <c:dLbl>
              <c:idx val="3252"/>
              <c:delete val="1"/>
              <c:extLst>
                <c:ext xmlns:c15="http://schemas.microsoft.com/office/drawing/2012/chart" uri="{CE6537A1-D6FC-4f65-9D91-7224C49458BB}"/>
                <c:ext xmlns:c16="http://schemas.microsoft.com/office/drawing/2014/chart" uri="{C3380CC4-5D6E-409C-BE32-E72D297353CC}">
                  <c16:uniqueId val="{00000CB4-2447-4186-A191-67B568E7B8BE}"/>
                </c:ext>
              </c:extLst>
            </c:dLbl>
            <c:dLbl>
              <c:idx val="3253"/>
              <c:delete val="1"/>
              <c:extLst>
                <c:ext xmlns:c15="http://schemas.microsoft.com/office/drawing/2012/chart" uri="{CE6537A1-D6FC-4f65-9D91-7224C49458BB}"/>
                <c:ext xmlns:c16="http://schemas.microsoft.com/office/drawing/2014/chart" uri="{C3380CC4-5D6E-409C-BE32-E72D297353CC}">
                  <c16:uniqueId val="{00000CB5-2447-4186-A191-67B568E7B8BE}"/>
                </c:ext>
              </c:extLst>
            </c:dLbl>
            <c:dLbl>
              <c:idx val="3254"/>
              <c:delete val="1"/>
              <c:extLst>
                <c:ext xmlns:c15="http://schemas.microsoft.com/office/drawing/2012/chart" uri="{CE6537A1-D6FC-4f65-9D91-7224C49458BB}"/>
                <c:ext xmlns:c16="http://schemas.microsoft.com/office/drawing/2014/chart" uri="{C3380CC4-5D6E-409C-BE32-E72D297353CC}">
                  <c16:uniqueId val="{00000CB6-2447-4186-A191-67B568E7B8BE}"/>
                </c:ext>
              </c:extLst>
            </c:dLbl>
            <c:dLbl>
              <c:idx val="3255"/>
              <c:delete val="1"/>
              <c:extLst>
                <c:ext xmlns:c15="http://schemas.microsoft.com/office/drawing/2012/chart" uri="{CE6537A1-D6FC-4f65-9D91-7224C49458BB}"/>
                <c:ext xmlns:c16="http://schemas.microsoft.com/office/drawing/2014/chart" uri="{C3380CC4-5D6E-409C-BE32-E72D297353CC}">
                  <c16:uniqueId val="{00000CB7-2447-4186-A191-67B568E7B8BE}"/>
                </c:ext>
              </c:extLst>
            </c:dLbl>
            <c:dLbl>
              <c:idx val="3256"/>
              <c:delete val="1"/>
              <c:extLst>
                <c:ext xmlns:c15="http://schemas.microsoft.com/office/drawing/2012/chart" uri="{CE6537A1-D6FC-4f65-9D91-7224C49458BB}"/>
                <c:ext xmlns:c16="http://schemas.microsoft.com/office/drawing/2014/chart" uri="{C3380CC4-5D6E-409C-BE32-E72D297353CC}">
                  <c16:uniqueId val="{00000CB8-2447-4186-A191-67B568E7B8BE}"/>
                </c:ext>
              </c:extLst>
            </c:dLbl>
            <c:dLbl>
              <c:idx val="3257"/>
              <c:delete val="1"/>
              <c:extLst>
                <c:ext xmlns:c15="http://schemas.microsoft.com/office/drawing/2012/chart" uri="{CE6537A1-D6FC-4f65-9D91-7224C49458BB}"/>
                <c:ext xmlns:c16="http://schemas.microsoft.com/office/drawing/2014/chart" uri="{C3380CC4-5D6E-409C-BE32-E72D297353CC}">
                  <c16:uniqueId val="{00000CB9-2447-4186-A191-67B568E7B8BE}"/>
                </c:ext>
              </c:extLst>
            </c:dLbl>
            <c:dLbl>
              <c:idx val="3258"/>
              <c:delete val="1"/>
              <c:extLst>
                <c:ext xmlns:c15="http://schemas.microsoft.com/office/drawing/2012/chart" uri="{CE6537A1-D6FC-4f65-9D91-7224C49458BB}"/>
                <c:ext xmlns:c16="http://schemas.microsoft.com/office/drawing/2014/chart" uri="{C3380CC4-5D6E-409C-BE32-E72D297353CC}">
                  <c16:uniqueId val="{00000CBA-2447-4186-A191-67B568E7B8BE}"/>
                </c:ext>
              </c:extLst>
            </c:dLbl>
            <c:dLbl>
              <c:idx val="3259"/>
              <c:delete val="1"/>
              <c:extLst>
                <c:ext xmlns:c15="http://schemas.microsoft.com/office/drawing/2012/chart" uri="{CE6537A1-D6FC-4f65-9D91-7224C49458BB}"/>
                <c:ext xmlns:c16="http://schemas.microsoft.com/office/drawing/2014/chart" uri="{C3380CC4-5D6E-409C-BE32-E72D297353CC}">
                  <c16:uniqueId val="{00000CBB-2447-4186-A191-67B568E7B8BE}"/>
                </c:ext>
              </c:extLst>
            </c:dLbl>
            <c:dLbl>
              <c:idx val="3260"/>
              <c:delete val="1"/>
              <c:extLst>
                <c:ext xmlns:c15="http://schemas.microsoft.com/office/drawing/2012/chart" uri="{CE6537A1-D6FC-4f65-9D91-7224C49458BB}"/>
                <c:ext xmlns:c16="http://schemas.microsoft.com/office/drawing/2014/chart" uri="{C3380CC4-5D6E-409C-BE32-E72D297353CC}">
                  <c16:uniqueId val="{00000CBC-2447-4186-A191-67B568E7B8BE}"/>
                </c:ext>
              </c:extLst>
            </c:dLbl>
            <c:dLbl>
              <c:idx val="3261"/>
              <c:delete val="1"/>
              <c:extLst>
                <c:ext xmlns:c15="http://schemas.microsoft.com/office/drawing/2012/chart" uri="{CE6537A1-D6FC-4f65-9D91-7224C49458BB}"/>
                <c:ext xmlns:c16="http://schemas.microsoft.com/office/drawing/2014/chart" uri="{C3380CC4-5D6E-409C-BE32-E72D297353CC}">
                  <c16:uniqueId val="{00000CBD-2447-4186-A191-67B568E7B8BE}"/>
                </c:ext>
              </c:extLst>
            </c:dLbl>
            <c:dLbl>
              <c:idx val="3262"/>
              <c:delete val="1"/>
              <c:extLst>
                <c:ext xmlns:c15="http://schemas.microsoft.com/office/drawing/2012/chart" uri="{CE6537A1-D6FC-4f65-9D91-7224C49458BB}"/>
                <c:ext xmlns:c16="http://schemas.microsoft.com/office/drawing/2014/chart" uri="{C3380CC4-5D6E-409C-BE32-E72D297353CC}">
                  <c16:uniqueId val="{00000CBE-2447-4186-A191-67B568E7B8BE}"/>
                </c:ext>
              </c:extLst>
            </c:dLbl>
            <c:dLbl>
              <c:idx val="3263"/>
              <c:delete val="1"/>
              <c:extLst>
                <c:ext xmlns:c15="http://schemas.microsoft.com/office/drawing/2012/chart" uri="{CE6537A1-D6FC-4f65-9D91-7224C49458BB}"/>
                <c:ext xmlns:c16="http://schemas.microsoft.com/office/drawing/2014/chart" uri="{C3380CC4-5D6E-409C-BE32-E72D297353CC}">
                  <c16:uniqueId val="{00000CBF-2447-4186-A191-67B568E7B8BE}"/>
                </c:ext>
              </c:extLst>
            </c:dLbl>
            <c:dLbl>
              <c:idx val="3264"/>
              <c:delete val="1"/>
              <c:extLst>
                <c:ext xmlns:c15="http://schemas.microsoft.com/office/drawing/2012/chart" uri="{CE6537A1-D6FC-4f65-9D91-7224C49458BB}"/>
                <c:ext xmlns:c16="http://schemas.microsoft.com/office/drawing/2014/chart" uri="{C3380CC4-5D6E-409C-BE32-E72D297353CC}">
                  <c16:uniqueId val="{00000CC0-2447-4186-A191-67B568E7B8BE}"/>
                </c:ext>
              </c:extLst>
            </c:dLbl>
            <c:dLbl>
              <c:idx val="3265"/>
              <c:delete val="1"/>
              <c:extLst>
                <c:ext xmlns:c15="http://schemas.microsoft.com/office/drawing/2012/chart" uri="{CE6537A1-D6FC-4f65-9D91-7224C49458BB}"/>
                <c:ext xmlns:c16="http://schemas.microsoft.com/office/drawing/2014/chart" uri="{C3380CC4-5D6E-409C-BE32-E72D297353CC}">
                  <c16:uniqueId val="{00000CC1-2447-4186-A191-67B568E7B8BE}"/>
                </c:ext>
              </c:extLst>
            </c:dLbl>
            <c:dLbl>
              <c:idx val="3266"/>
              <c:delete val="1"/>
              <c:extLst>
                <c:ext xmlns:c15="http://schemas.microsoft.com/office/drawing/2012/chart" uri="{CE6537A1-D6FC-4f65-9D91-7224C49458BB}"/>
                <c:ext xmlns:c16="http://schemas.microsoft.com/office/drawing/2014/chart" uri="{C3380CC4-5D6E-409C-BE32-E72D297353CC}">
                  <c16:uniqueId val="{00000CC2-2447-4186-A191-67B568E7B8BE}"/>
                </c:ext>
              </c:extLst>
            </c:dLbl>
            <c:dLbl>
              <c:idx val="3267"/>
              <c:delete val="1"/>
              <c:extLst>
                <c:ext xmlns:c15="http://schemas.microsoft.com/office/drawing/2012/chart" uri="{CE6537A1-D6FC-4f65-9D91-7224C49458BB}"/>
                <c:ext xmlns:c16="http://schemas.microsoft.com/office/drawing/2014/chart" uri="{C3380CC4-5D6E-409C-BE32-E72D297353CC}">
                  <c16:uniqueId val="{00000CC3-2447-4186-A191-67B568E7B8BE}"/>
                </c:ext>
              </c:extLst>
            </c:dLbl>
            <c:dLbl>
              <c:idx val="3268"/>
              <c:delete val="1"/>
              <c:extLst>
                <c:ext xmlns:c15="http://schemas.microsoft.com/office/drawing/2012/chart" uri="{CE6537A1-D6FC-4f65-9D91-7224C49458BB}"/>
                <c:ext xmlns:c16="http://schemas.microsoft.com/office/drawing/2014/chart" uri="{C3380CC4-5D6E-409C-BE32-E72D297353CC}">
                  <c16:uniqueId val="{00000CC4-2447-4186-A191-67B568E7B8BE}"/>
                </c:ext>
              </c:extLst>
            </c:dLbl>
            <c:dLbl>
              <c:idx val="3269"/>
              <c:delete val="1"/>
              <c:extLst>
                <c:ext xmlns:c15="http://schemas.microsoft.com/office/drawing/2012/chart" uri="{CE6537A1-D6FC-4f65-9D91-7224C49458BB}"/>
                <c:ext xmlns:c16="http://schemas.microsoft.com/office/drawing/2014/chart" uri="{C3380CC4-5D6E-409C-BE32-E72D297353CC}">
                  <c16:uniqueId val="{00000CC5-2447-4186-A191-67B568E7B8BE}"/>
                </c:ext>
              </c:extLst>
            </c:dLbl>
            <c:dLbl>
              <c:idx val="3270"/>
              <c:delete val="1"/>
              <c:extLst>
                <c:ext xmlns:c15="http://schemas.microsoft.com/office/drawing/2012/chart" uri="{CE6537A1-D6FC-4f65-9D91-7224C49458BB}"/>
                <c:ext xmlns:c16="http://schemas.microsoft.com/office/drawing/2014/chart" uri="{C3380CC4-5D6E-409C-BE32-E72D297353CC}">
                  <c16:uniqueId val="{00000CC6-2447-4186-A191-67B568E7B8BE}"/>
                </c:ext>
              </c:extLst>
            </c:dLbl>
            <c:dLbl>
              <c:idx val="3271"/>
              <c:dLblPos val="l"/>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CC7-2447-4186-A191-67B568E7B8BE}"/>
                </c:ext>
              </c:extLst>
            </c:dLbl>
            <c:dLbl>
              <c:idx val="3272"/>
              <c:delete val="1"/>
              <c:extLst>
                <c:ext xmlns:c15="http://schemas.microsoft.com/office/drawing/2012/chart" uri="{CE6537A1-D6FC-4f65-9D91-7224C49458BB}"/>
                <c:ext xmlns:c16="http://schemas.microsoft.com/office/drawing/2014/chart" uri="{C3380CC4-5D6E-409C-BE32-E72D297353CC}">
                  <c16:uniqueId val="{00000CC8-2447-4186-A191-67B568E7B8BE}"/>
                </c:ext>
              </c:extLst>
            </c:dLbl>
            <c:dLbl>
              <c:idx val="3273"/>
              <c:delete val="1"/>
              <c:extLst>
                <c:ext xmlns:c15="http://schemas.microsoft.com/office/drawing/2012/chart" uri="{CE6537A1-D6FC-4f65-9D91-7224C49458BB}"/>
                <c:ext xmlns:c16="http://schemas.microsoft.com/office/drawing/2014/chart" uri="{C3380CC4-5D6E-409C-BE32-E72D297353CC}">
                  <c16:uniqueId val="{00000CC9-2447-4186-A191-67B568E7B8BE}"/>
                </c:ext>
              </c:extLst>
            </c:dLbl>
            <c:dLbl>
              <c:idx val="3274"/>
              <c:delete val="1"/>
              <c:extLst>
                <c:ext xmlns:c15="http://schemas.microsoft.com/office/drawing/2012/chart" uri="{CE6537A1-D6FC-4f65-9D91-7224C49458BB}"/>
                <c:ext xmlns:c16="http://schemas.microsoft.com/office/drawing/2014/chart" uri="{C3380CC4-5D6E-409C-BE32-E72D297353CC}">
                  <c16:uniqueId val="{00000CCA-2447-4186-A191-67B568E7B8BE}"/>
                </c:ext>
              </c:extLst>
            </c:dLbl>
            <c:dLbl>
              <c:idx val="3275"/>
              <c:delete val="1"/>
              <c:extLst>
                <c:ext xmlns:c15="http://schemas.microsoft.com/office/drawing/2012/chart" uri="{CE6537A1-D6FC-4f65-9D91-7224C49458BB}"/>
                <c:ext xmlns:c16="http://schemas.microsoft.com/office/drawing/2014/chart" uri="{C3380CC4-5D6E-409C-BE32-E72D297353CC}">
                  <c16:uniqueId val="{00000CCB-2447-4186-A191-67B568E7B8BE}"/>
                </c:ext>
              </c:extLst>
            </c:dLbl>
            <c:dLbl>
              <c:idx val="3276"/>
              <c:delete val="1"/>
              <c:extLst>
                <c:ext xmlns:c15="http://schemas.microsoft.com/office/drawing/2012/chart" uri="{CE6537A1-D6FC-4f65-9D91-7224C49458BB}"/>
                <c:ext xmlns:c16="http://schemas.microsoft.com/office/drawing/2014/chart" uri="{C3380CC4-5D6E-409C-BE32-E72D297353CC}">
                  <c16:uniqueId val="{00000CCC-2447-4186-A191-67B568E7B8BE}"/>
                </c:ext>
              </c:extLst>
            </c:dLbl>
            <c:dLbl>
              <c:idx val="3277"/>
              <c:delete val="1"/>
              <c:extLst>
                <c:ext xmlns:c15="http://schemas.microsoft.com/office/drawing/2012/chart" uri="{CE6537A1-D6FC-4f65-9D91-7224C49458BB}"/>
                <c:ext xmlns:c16="http://schemas.microsoft.com/office/drawing/2014/chart" uri="{C3380CC4-5D6E-409C-BE32-E72D297353CC}">
                  <c16:uniqueId val="{00000CCD-2447-4186-A191-67B568E7B8BE}"/>
                </c:ext>
              </c:extLst>
            </c:dLbl>
            <c:dLbl>
              <c:idx val="3278"/>
              <c:delete val="1"/>
              <c:extLst>
                <c:ext xmlns:c15="http://schemas.microsoft.com/office/drawing/2012/chart" uri="{CE6537A1-D6FC-4f65-9D91-7224C49458BB}"/>
                <c:ext xmlns:c16="http://schemas.microsoft.com/office/drawing/2014/chart" uri="{C3380CC4-5D6E-409C-BE32-E72D297353CC}">
                  <c16:uniqueId val="{00000CCE-2447-4186-A191-67B568E7B8BE}"/>
                </c:ext>
              </c:extLst>
            </c:dLbl>
            <c:dLbl>
              <c:idx val="3279"/>
              <c:delete val="1"/>
              <c:extLst>
                <c:ext xmlns:c15="http://schemas.microsoft.com/office/drawing/2012/chart" uri="{CE6537A1-D6FC-4f65-9D91-7224C49458BB}"/>
                <c:ext xmlns:c16="http://schemas.microsoft.com/office/drawing/2014/chart" uri="{C3380CC4-5D6E-409C-BE32-E72D297353CC}">
                  <c16:uniqueId val="{00000CCF-2447-4186-A191-67B568E7B8BE}"/>
                </c:ext>
              </c:extLst>
            </c:dLbl>
            <c:dLbl>
              <c:idx val="3280"/>
              <c:delete val="1"/>
              <c:extLst>
                <c:ext xmlns:c15="http://schemas.microsoft.com/office/drawing/2012/chart" uri="{CE6537A1-D6FC-4f65-9D91-7224C49458BB}"/>
                <c:ext xmlns:c16="http://schemas.microsoft.com/office/drawing/2014/chart" uri="{C3380CC4-5D6E-409C-BE32-E72D297353CC}">
                  <c16:uniqueId val="{00000CD0-2447-4186-A191-67B568E7B8BE}"/>
                </c:ext>
              </c:extLst>
            </c:dLbl>
            <c:dLbl>
              <c:idx val="3281"/>
              <c:delete val="1"/>
              <c:extLst>
                <c:ext xmlns:c15="http://schemas.microsoft.com/office/drawing/2012/chart" uri="{CE6537A1-D6FC-4f65-9D91-7224C49458BB}"/>
                <c:ext xmlns:c16="http://schemas.microsoft.com/office/drawing/2014/chart" uri="{C3380CC4-5D6E-409C-BE32-E72D297353CC}">
                  <c16:uniqueId val="{00000CD1-2447-4186-A191-67B568E7B8BE}"/>
                </c:ext>
              </c:extLst>
            </c:dLbl>
            <c:dLbl>
              <c:idx val="3282"/>
              <c:delete val="1"/>
              <c:extLst>
                <c:ext xmlns:c15="http://schemas.microsoft.com/office/drawing/2012/chart" uri="{CE6537A1-D6FC-4f65-9D91-7224C49458BB}"/>
                <c:ext xmlns:c16="http://schemas.microsoft.com/office/drawing/2014/chart" uri="{C3380CC4-5D6E-409C-BE32-E72D297353CC}">
                  <c16:uniqueId val="{00000CD2-2447-4186-A191-67B568E7B8BE}"/>
                </c:ext>
              </c:extLst>
            </c:dLbl>
            <c:dLbl>
              <c:idx val="3283"/>
              <c:delete val="1"/>
              <c:extLst>
                <c:ext xmlns:c15="http://schemas.microsoft.com/office/drawing/2012/chart" uri="{CE6537A1-D6FC-4f65-9D91-7224C49458BB}"/>
                <c:ext xmlns:c16="http://schemas.microsoft.com/office/drawing/2014/chart" uri="{C3380CC4-5D6E-409C-BE32-E72D297353CC}">
                  <c16:uniqueId val="{00000CD3-2447-4186-A191-67B568E7B8BE}"/>
                </c:ext>
              </c:extLst>
            </c:dLbl>
            <c:dLbl>
              <c:idx val="3284"/>
              <c:delete val="1"/>
              <c:extLst>
                <c:ext xmlns:c15="http://schemas.microsoft.com/office/drawing/2012/chart" uri="{CE6537A1-D6FC-4f65-9D91-7224C49458BB}"/>
                <c:ext xmlns:c16="http://schemas.microsoft.com/office/drawing/2014/chart" uri="{C3380CC4-5D6E-409C-BE32-E72D297353CC}">
                  <c16:uniqueId val="{00000CD4-2447-4186-A191-67B568E7B8BE}"/>
                </c:ext>
              </c:extLst>
            </c:dLbl>
            <c:dLbl>
              <c:idx val="3285"/>
              <c:delete val="1"/>
              <c:extLst>
                <c:ext xmlns:c15="http://schemas.microsoft.com/office/drawing/2012/chart" uri="{CE6537A1-D6FC-4f65-9D91-7224C49458BB}"/>
                <c:ext xmlns:c16="http://schemas.microsoft.com/office/drawing/2014/chart" uri="{C3380CC4-5D6E-409C-BE32-E72D297353CC}">
                  <c16:uniqueId val="{00000CD5-2447-4186-A191-67B568E7B8BE}"/>
                </c:ext>
              </c:extLst>
            </c:dLbl>
            <c:dLbl>
              <c:idx val="3286"/>
              <c:delete val="1"/>
              <c:extLst>
                <c:ext xmlns:c15="http://schemas.microsoft.com/office/drawing/2012/chart" uri="{CE6537A1-D6FC-4f65-9D91-7224C49458BB}"/>
                <c:ext xmlns:c16="http://schemas.microsoft.com/office/drawing/2014/chart" uri="{C3380CC4-5D6E-409C-BE32-E72D297353CC}">
                  <c16:uniqueId val="{00000CD6-2447-4186-A191-67B568E7B8BE}"/>
                </c:ext>
              </c:extLst>
            </c:dLbl>
            <c:dLbl>
              <c:idx val="3287"/>
              <c:delete val="1"/>
              <c:extLst>
                <c:ext xmlns:c15="http://schemas.microsoft.com/office/drawing/2012/chart" uri="{CE6537A1-D6FC-4f65-9D91-7224C49458BB}"/>
                <c:ext xmlns:c16="http://schemas.microsoft.com/office/drawing/2014/chart" uri="{C3380CC4-5D6E-409C-BE32-E72D297353CC}">
                  <c16:uniqueId val="{00000CD7-2447-4186-A191-67B568E7B8BE}"/>
                </c:ext>
              </c:extLst>
            </c:dLbl>
            <c:dLbl>
              <c:idx val="3288"/>
              <c:delete val="1"/>
              <c:extLst>
                <c:ext xmlns:c15="http://schemas.microsoft.com/office/drawing/2012/chart" uri="{CE6537A1-D6FC-4f65-9D91-7224C49458BB}"/>
                <c:ext xmlns:c16="http://schemas.microsoft.com/office/drawing/2014/chart" uri="{C3380CC4-5D6E-409C-BE32-E72D297353CC}">
                  <c16:uniqueId val="{00000CD8-2447-4186-A191-67B568E7B8BE}"/>
                </c:ext>
              </c:extLst>
            </c:dLbl>
            <c:dLbl>
              <c:idx val="3289"/>
              <c:delete val="1"/>
              <c:extLst>
                <c:ext xmlns:c15="http://schemas.microsoft.com/office/drawing/2012/chart" uri="{CE6537A1-D6FC-4f65-9D91-7224C49458BB}"/>
                <c:ext xmlns:c16="http://schemas.microsoft.com/office/drawing/2014/chart" uri="{C3380CC4-5D6E-409C-BE32-E72D297353CC}">
                  <c16:uniqueId val="{00000CD9-2447-4186-A191-67B568E7B8BE}"/>
                </c:ext>
              </c:extLst>
            </c:dLbl>
            <c:dLbl>
              <c:idx val="3290"/>
              <c:delete val="1"/>
              <c:extLst>
                <c:ext xmlns:c15="http://schemas.microsoft.com/office/drawing/2012/chart" uri="{CE6537A1-D6FC-4f65-9D91-7224C49458BB}"/>
                <c:ext xmlns:c16="http://schemas.microsoft.com/office/drawing/2014/chart" uri="{C3380CC4-5D6E-409C-BE32-E72D297353CC}">
                  <c16:uniqueId val="{00000CDA-2447-4186-A191-67B568E7B8BE}"/>
                </c:ext>
              </c:extLst>
            </c:dLbl>
            <c:dLbl>
              <c:idx val="3291"/>
              <c:delete val="1"/>
              <c:extLst>
                <c:ext xmlns:c15="http://schemas.microsoft.com/office/drawing/2012/chart" uri="{CE6537A1-D6FC-4f65-9D91-7224C49458BB}"/>
                <c:ext xmlns:c16="http://schemas.microsoft.com/office/drawing/2014/chart" uri="{C3380CC4-5D6E-409C-BE32-E72D297353CC}">
                  <c16:uniqueId val="{00000CDB-2447-4186-A191-67B568E7B8BE}"/>
                </c:ext>
              </c:extLst>
            </c:dLbl>
            <c:dLbl>
              <c:idx val="3292"/>
              <c:delete val="1"/>
              <c:extLst>
                <c:ext xmlns:c15="http://schemas.microsoft.com/office/drawing/2012/chart" uri="{CE6537A1-D6FC-4f65-9D91-7224C49458BB}"/>
                <c:ext xmlns:c16="http://schemas.microsoft.com/office/drawing/2014/chart" uri="{C3380CC4-5D6E-409C-BE32-E72D297353CC}">
                  <c16:uniqueId val="{00000CDC-2447-4186-A191-67B568E7B8BE}"/>
                </c:ext>
              </c:extLst>
            </c:dLbl>
            <c:dLbl>
              <c:idx val="3293"/>
              <c:delete val="1"/>
              <c:extLst>
                <c:ext xmlns:c15="http://schemas.microsoft.com/office/drawing/2012/chart" uri="{CE6537A1-D6FC-4f65-9D91-7224C49458BB}"/>
                <c:ext xmlns:c16="http://schemas.microsoft.com/office/drawing/2014/chart" uri="{C3380CC4-5D6E-409C-BE32-E72D297353CC}">
                  <c16:uniqueId val="{00000CDD-2447-4186-A191-67B568E7B8BE}"/>
                </c:ext>
              </c:extLst>
            </c:dLbl>
            <c:dLbl>
              <c:idx val="3294"/>
              <c:delete val="1"/>
              <c:extLst>
                <c:ext xmlns:c15="http://schemas.microsoft.com/office/drawing/2012/chart" uri="{CE6537A1-D6FC-4f65-9D91-7224C49458BB}"/>
                <c:ext xmlns:c16="http://schemas.microsoft.com/office/drawing/2014/chart" uri="{C3380CC4-5D6E-409C-BE32-E72D297353CC}">
                  <c16:uniqueId val="{00000CDE-2447-4186-A191-67B568E7B8BE}"/>
                </c:ext>
              </c:extLst>
            </c:dLbl>
            <c:dLbl>
              <c:idx val="3295"/>
              <c:delete val="1"/>
              <c:extLst>
                <c:ext xmlns:c15="http://schemas.microsoft.com/office/drawing/2012/chart" uri="{CE6537A1-D6FC-4f65-9D91-7224C49458BB}"/>
                <c:ext xmlns:c16="http://schemas.microsoft.com/office/drawing/2014/chart" uri="{C3380CC4-5D6E-409C-BE32-E72D297353CC}">
                  <c16:uniqueId val="{00000CDF-2447-4186-A191-67B568E7B8BE}"/>
                </c:ext>
              </c:extLst>
            </c:dLbl>
            <c:dLbl>
              <c:idx val="3296"/>
              <c:delete val="1"/>
              <c:extLst>
                <c:ext xmlns:c15="http://schemas.microsoft.com/office/drawing/2012/chart" uri="{CE6537A1-D6FC-4f65-9D91-7224C49458BB}"/>
                <c:ext xmlns:c16="http://schemas.microsoft.com/office/drawing/2014/chart" uri="{C3380CC4-5D6E-409C-BE32-E72D297353CC}">
                  <c16:uniqueId val="{00000CE0-2447-4186-A191-67B568E7B8BE}"/>
                </c:ext>
              </c:extLst>
            </c:dLbl>
            <c:dLbl>
              <c:idx val="3297"/>
              <c:delete val="1"/>
              <c:extLst>
                <c:ext xmlns:c15="http://schemas.microsoft.com/office/drawing/2012/chart" uri="{CE6537A1-D6FC-4f65-9D91-7224C49458BB}"/>
                <c:ext xmlns:c16="http://schemas.microsoft.com/office/drawing/2014/chart" uri="{C3380CC4-5D6E-409C-BE32-E72D297353CC}">
                  <c16:uniqueId val="{00000CE1-2447-4186-A191-67B568E7B8BE}"/>
                </c:ext>
              </c:extLst>
            </c:dLbl>
            <c:dLbl>
              <c:idx val="3298"/>
              <c:delete val="1"/>
              <c:extLst>
                <c:ext xmlns:c15="http://schemas.microsoft.com/office/drawing/2012/chart" uri="{CE6537A1-D6FC-4f65-9D91-7224C49458BB}"/>
                <c:ext xmlns:c16="http://schemas.microsoft.com/office/drawing/2014/chart" uri="{C3380CC4-5D6E-409C-BE32-E72D297353CC}">
                  <c16:uniqueId val="{00000CE2-2447-4186-A191-67B568E7B8BE}"/>
                </c:ext>
              </c:extLst>
            </c:dLbl>
            <c:dLbl>
              <c:idx val="3299"/>
              <c:delete val="1"/>
              <c:extLst>
                <c:ext xmlns:c15="http://schemas.microsoft.com/office/drawing/2012/chart" uri="{CE6537A1-D6FC-4f65-9D91-7224C49458BB}"/>
                <c:ext xmlns:c16="http://schemas.microsoft.com/office/drawing/2014/chart" uri="{C3380CC4-5D6E-409C-BE32-E72D297353CC}">
                  <c16:uniqueId val="{00000CE3-2447-4186-A191-67B568E7B8BE}"/>
                </c:ext>
              </c:extLst>
            </c:dLbl>
            <c:dLbl>
              <c:idx val="3300"/>
              <c:delete val="1"/>
              <c:extLst>
                <c:ext xmlns:c15="http://schemas.microsoft.com/office/drawing/2012/chart" uri="{CE6537A1-D6FC-4f65-9D91-7224C49458BB}"/>
                <c:ext xmlns:c16="http://schemas.microsoft.com/office/drawing/2014/chart" uri="{C3380CC4-5D6E-409C-BE32-E72D297353CC}">
                  <c16:uniqueId val="{00000CE4-2447-4186-A191-67B568E7B8BE}"/>
                </c:ext>
              </c:extLst>
            </c:dLbl>
            <c:dLbl>
              <c:idx val="3301"/>
              <c:delete val="1"/>
              <c:extLst>
                <c:ext xmlns:c15="http://schemas.microsoft.com/office/drawing/2012/chart" uri="{CE6537A1-D6FC-4f65-9D91-7224C49458BB}"/>
                <c:ext xmlns:c16="http://schemas.microsoft.com/office/drawing/2014/chart" uri="{C3380CC4-5D6E-409C-BE32-E72D297353CC}">
                  <c16:uniqueId val="{00000CE5-2447-4186-A191-67B568E7B8BE}"/>
                </c:ext>
              </c:extLst>
            </c:dLbl>
            <c:dLbl>
              <c:idx val="3302"/>
              <c:delete val="1"/>
              <c:extLst>
                <c:ext xmlns:c15="http://schemas.microsoft.com/office/drawing/2012/chart" uri="{CE6537A1-D6FC-4f65-9D91-7224C49458BB}"/>
                <c:ext xmlns:c16="http://schemas.microsoft.com/office/drawing/2014/chart" uri="{C3380CC4-5D6E-409C-BE32-E72D297353CC}">
                  <c16:uniqueId val="{00000CE6-2447-4186-A191-67B568E7B8BE}"/>
                </c:ext>
              </c:extLst>
            </c:dLbl>
            <c:dLbl>
              <c:idx val="3303"/>
              <c:delete val="1"/>
              <c:extLst>
                <c:ext xmlns:c15="http://schemas.microsoft.com/office/drawing/2012/chart" uri="{CE6537A1-D6FC-4f65-9D91-7224C49458BB}"/>
                <c:ext xmlns:c16="http://schemas.microsoft.com/office/drawing/2014/chart" uri="{C3380CC4-5D6E-409C-BE32-E72D297353CC}">
                  <c16:uniqueId val="{00000CE7-2447-4186-A191-67B568E7B8BE}"/>
                </c:ext>
              </c:extLst>
            </c:dLbl>
            <c:dLbl>
              <c:idx val="3304"/>
              <c:delete val="1"/>
              <c:extLst>
                <c:ext xmlns:c15="http://schemas.microsoft.com/office/drawing/2012/chart" uri="{CE6537A1-D6FC-4f65-9D91-7224C49458BB}"/>
                <c:ext xmlns:c16="http://schemas.microsoft.com/office/drawing/2014/chart" uri="{C3380CC4-5D6E-409C-BE32-E72D297353CC}">
                  <c16:uniqueId val="{00000CE8-2447-4186-A191-67B568E7B8BE}"/>
                </c:ext>
              </c:extLst>
            </c:dLbl>
            <c:dLbl>
              <c:idx val="3305"/>
              <c:delete val="1"/>
              <c:extLst>
                <c:ext xmlns:c15="http://schemas.microsoft.com/office/drawing/2012/chart" uri="{CE6537A1-D6FC-4f65-9D91-7224C49458BB}"/>
                <c:ext xmlns:c16="http://schemas.microsoft.com/office/drawing/2014/chart" uri="{C3380CC4-5D6E-409C-BE32-E72D297353CC}">
                  <c16:uniqueId val="{00000CE9-2447-4186-A191-67B568E7B8BE}"/>
                </c:ext>
              </c:extLst>
            </c:dLbl>
            <c:dLbl>
              <c:idx val="3306"/>
              <c:delete val="1"/>
              <c:extLst>
                <c:ext xmlns:c15="http://schemas.microsoft.com/office/drawing/2012/chart" uri="{CE6537A1-D6FC-4f65-9D91-7224C49458BB}"/>
                <c:ext xmlns:c16="http://schemas.microsoft.com/office/drawing/2014/chart" uri="{C3380CC4-5D6E-409C-BE32-E72D297353CC}">
                  <c16:uniqueId val="{00000CEA-2447-4186-A191-67B568E7B8BE}"/>
                </c:ext>
              </c:extLst>
            </c:dLbl>
            <c:dLbl>
              <c:idx val="3307"/>
              <c:delete val="1"/>
              <c:extLst>
                <c:ext xmlns:c15="http://schemas.microsoft.com/office/drawing/2012/chart" uri="{CE6537A1-D6FC-4f65-9D91-7224C49458BB}"/>
                <c:ext xmlns:c16="http://schemas.microsoft.com/office/drawing/2014/chart" uri="{C3380CC4-5D6E-409C-BE32-E72D297353CC}">
                  <c16:uniqueId val="{00000CEB-2447-4186-A191-67B568E7B8BE}"/>
                </c:ext>
              </c:extLst>
            </c:dLbl>
            <c:dLbl>
              <c:idx val="3308"/>
              <c:delete val="1"/>
              <c:extLst>
                <c:ext xmlns:c15="http://schemas.microsoft.com/office/drawing/2012/chart" uri="{CE6537A1-D6FC-4f65-9D91-7224C49458BB}"/>
                <c:ext xmlns:c16="http://schemas.microsoft.com/office/drawing/2014/chart" uri="{C3380CC4-5D6E-409C-BE32-E72D297353CC}">
                  <c16:uniqueId val="{00000CEC-2447-4186-A191-67B568E7B8BE}"/>
                </c:ext>
              </c:extLst>
            </c:dLbl>
            <c:dLbl>
              <c:idx val="3309"/>
              <c:delete val="1"/>
              <c:extLst>
                <c:ext xmlns:c15="http://schemas.microsoft.com/office/drawing/2012/chart" uri="{CE6537A1-D6FC-4f65-9D91-7224C49458BB}"/>
                <c:ext xmlns:c16="http://schemas.microsoft.com/office/drawing/2014/chart" uri="{C3380CC4-5D6E-409C-BE32-E72D297353CC}">
                  <c16:uniqueId val="{00000CED-2447-4186-A191-67B568E7B8BE}"/>
                </c:ext>
              </c:extLst>
            </c:dLbl>
            <c:dLbl>
              <c:idx val="3310"/>
              <c:delete val="1"/>
              <c:extLst>
                <c:ext xmlns:c15="http://schemas.microsoft.com/office/drawing/2012/chart" uri="{CE6537A1-D6FC-4f65-9D91-7224C49458BB}"/>
                <c:ext xmlns:c16="http://schemas.microsoft.com/office/drawing/2014/chart" uri="{C3380CC4-5D6E-409C-BE32-E72D297353CC}">
                  <c16:uniqueId val="{00000CEE-2447-4186-A191-67B568E7B8BE}"/>
                </c:ext>
              </c:extLst>
            </c:dLbl>
            <c:dLbl>
              <c:idx val="3311"/>
              <c:delete val="1"/>
              <c:extLst>
                <c:ext xmlns:c15="http://schemas.microsoft.com/office/drawing/2012/chart" uri="{CE6537A1-D6FC-4f65-9D91-7224C49458BB}"/>
                <c:ext xmlns:c16="http://schemas.microsoft.com/office/drawing/2014/chart" uri="{C3380CC4-5D6E-409C-BE32-E72D297353CC}">
                  <c16:uniqueId val="{00000CEF-2447-4186-A191-67B568E7B8BE}"/>
                </c:ext>
              </c:extLst>
            </c:dLbl>
            <c:dLbl>
              <c:idx val="3312"/>
              <c:delete val="1"/>
              <c:extLst>
                <c:ext xmlns:c15="http://schemas.microsoft.com/office/drawing/2012/chart" uri="{CE6537A1-D6FC-4f65-9D91-7224C49458BB}"/>
                <c:ext xmlns:c16="http://schemas.microsoft.com/office/drawing/2014/chart" uri="{C3380CC4-5D6E-409C-BE32-E72D297353CC}">
                  <c16:uniqueId val="{00000CF0-2447-4186-A191-67B568E7B8BE}"/>
                </c:ext>
              </c:extLst>
            </c:dLbl>
            <c:dLbl>
              <c:idx val="3313"/>
              <c:delete val="1"/>
              <c:extLst>
                <c:ext xmlns:c15="http://schemas.microsoft.com/office/drawing/2012/chart" uri="{CE6537A1-D6FC-4f65-9D91-7224C49458BB}"/>
                <c:ext xmlns:c16="http://schemas.microsoft.com/office/drawing/2014/chart" uri="{C3380CC4-5D6E-409C-BE32-E72D297353CC}">
                  <c16:uniqueId val="{00000CF1-2447-4186-A191-67B568E7B8BE}"/>
                </c:ext>
              </c:extLst>
            </c:dLbl>
            <c:dLbl>
              <c:idx val="3314"/>
              <c:delete val="1"/>
              <c:extLst>
                <c:ext xmlns:c15="http://schemas.microsoft.com/office/drawing/2012/chart" uri="{CE6537A1-D6FC-4f65-9D91-7224C49458BB}"/>
                <c:ext xmlns:c16="http://schemas.microsoft.com/office/drawing/2014/chart" uri="{C3380CC4-5D6E-409C-BE32-E72D297353CC}">
                  <c16:uniqueId val="{00000CF2-2447-4186-A191-67B568E7B8BE}"/>
                </c:ext>
              </c:extLst>
            </c:dLbl>
            <c:dLbl>
              <c:idx val="3315"/>
              <c:delete val="1"/>
              <c:extLst>
                <c:ext xmlns:c15="http://schemas.microsoft.com/office/drawing/2012/chart" uri="{CE6537A1-D6FC-4f65-9D91-7224C49458BB}"/>
                <c:ext xmlns:c16="http://schemas.microsoft.com/office/drawing/2014/chart" uri="{C3380CC4-5D6E-409C-BE32-E72D297353CC}">
                  <c16:uniqueId val="{00000CF3-2447-4186-A191-67B568E7B8BE}"/>
                </c:ext>
              </c:extLst>
            </c:dLbl>
            <c:dLbl>
              <c:idx val="3316"/>
              <c:delete val="1"/>
              <c:extLst>
                <c:ext xmlns:c15="http://schemas.microsoft.com/office/drawing/2012/chart" uri="{CE6537A1-D6FC-4f65-9D91-7224C49458BB}"/>
                <c:ext xmlns:c16="http://schemas.microsoft.com/office/drawing/2014/chart" uri="{C3380CC4-5D6E-409C-BE32-E72D297353CC}">
                  <c16:uniqueId val="{00000CF4-2447-4186-A191-67B568E7B8BE}"/>
                </c:ext>
              </c:extLst>
            </c:dLbl>
            <c:dLbl>
              <c:idx val="3317"/>
              <c:delete val="1"/>
              <c:extLst>
                <c:ext xmlns:c15="http://schemas.microsoft.com/office/drawing/2012/chart" uri="{CE6537A1-D6FC-4f65-9D91-7224C49458BB}"/>
                <c:ext xmlns:c16="http://schemas.microsoft.com/office/drawing/2014/chart" uri="{C3380CC4-5D6E-409C-BE32-E72D297353CC}">
                  <c16:uniqueId val="{00000CF5-2447-4186-A191-67B568E7B8BE}"/>
                </c:ext>
              </c:extLst>
            </c:dLbl>
            <c:dLbl>
              <c:idx val="3318"/>
              <c:delete val="1"/>
              <c:extLst>
                <c:ext xmlns:c15="http://schemas.microsoft.com/office/drawing/2012/chart" uri="{CE6537A1-D6FC-4f65-9D91-7224C49458BB}"/>
                <c:ext xmlns:c16="http://schemas.microsoft.com/office/drawing/2014/chart" uri="{C3380CC4-5D6E-409C-BE32-E72D297353CC}">
                  <c16:uniqueId val="{00000CF6-2447-4186-A191-67B568E7B8BE}"/>
                </c:ext>
              </c:extLst>
            </c:dLbl>
            <c:dLbl>
              <c:idx val="3319"/>
              <c:delete val="1"/>
              <c:extLst>
                <c:ext xmlns:c15="http://schemas.microsoft.com/office/drawing/2012/chart" uri="{CE6537A1-D6FC-4f65-9D91-7224C49458BB}"/>
                <c:ext xmlns:c16="http://schemas.microsoft.com/office/drawing/2014/chart" uri="{C3380CC4-5D6E-409C-BE32-E72D297353CC}">
                  <c16:uniqueId val="{00000CF7-2447-4186-A191-67B568E7B8BE}"/>
                </c:ext>
              </c:extLst>
            </c:dLbl>
            <c:dLbl>
              <c:idx val="3320"/>
              <c:delete val="1"/>
              <c:extLst>
                <c:ext xmlns:c15="http://schemas.microsoft.com/office/drawing/2012/chart" uri="{CE6537A1-D6FC-4f65-9D91-7224C49458BB}"/>
                <c:ext xmlns:c16="http://schemas.microsoft.com/office/drawing/2014/chart" uri="{C3380CC4-5D6E-409C-BE32-E72D297353CC}">
                  <c16:uniqueId val="{00000CF8-2447-4186-A191-67B568E7B8BE}"/>
                </c:ext>
              </c:extLst>
            </c:dLbl>
            <c:dLbl>
              <c:idx val="3321"/>
              <c:delete val="1"/>
              <c:extLst>
                <c:ext xmlns:c15="http://schemas.microsoft.com/office/drawing/2012/chart" uri="{CE6537A1-D6FC-4f65-9D91-7224C49458BB}"/>
                <c:ext xmlns:c16="http://schemas.microsoft.com/office/drawing/2014/chart" uri="{C3380CC4-5D6E-409C-BE32-E72D297353CC}">
                  <c16:uniqueId val="{00000CF9-2447-4186-A191-67B568E7B8BE}"/>
                </c:ext>
              </c:extLst>
            </c:dLbl>
            <c:dLbl>
              <c:idx val="3322"/>
              <c:delete val="1"/>
              <c:extLst>
                <c:ext xmlns:c15="http://schemas.microsoft.com/office/drawing/2012/chart" uri="{CE6537A1-D6FC-4f65-9D91-7224C49458BB}"/>
                <c:ext xmlns:c16="http://schemas.microsoft.com/office/drawing/2014/chart" uri="{C3380CC4-5D6E-409C-BE32-E72D297353CC}">
                  <c16:uniqueId val="{00000CFA-2447-4186-A191-67B568E7B8BE}"/>
                </c:ext>
              </c:extLst>
            </c:dLbl>
            <c:dLbl>
              <c:idx val="3323"/>
              <c:delete val="1"/>
              <c:extLst>
                <c:ext xmlns:c15="http://schemas.microsoft.com/office/drawing/2012/chart" uri="{CE6537A1-D6FC-4f65-9D91-7224C49458BB}"/>
                <c:ext xmlns:c16="http://schemas.microsoft.com/office/drawing/2014/chart" uri="{C3380CC4-5D6E-409C-BE32-E72D297353CC}">
                  <c16:uniqueId val="{00000CFB-2447-4186-A191-67B568E7B8BE}"/>
                </c:ext>
              </c:extLst>
            </c:dLbl>
            <c:dLbl>
              <c:idx val="3324"/>
              <c:delete val="1"/>
              <c:extLst>
                <c:ext xmlns:c15="http://schemas.microsoft.com/office/drawing/2012/chart" uri="{CE6537A1-D6FC-4f65-9D91-7224C49458BB}"/>
                <c:ext xmlns:c16="http://schemas.microsoft.com/office/drawing/2014/chart" uri="{C3380CC4-5D6E-409C-BE32-E72D297353CC}">
                  <c16:uniqueId val="{00000CFC-2447-4186-A191-67B568E7B8BE}"/>
                </c:ext>
              </c:extLst>
            </c:dLbl>
            <c:dLbl>
              <c:idx val="3325"/>
              <c:delete val="1"/>
              <c:extLst>
                <c:ext xmlns:c15="http://schemas.microsoft.com/office/drawing/2012/chart" uri="{CE6537A1-D6FC-4f65-9D91-7224C49458BB}"/>
                <c:ext xmlns:c16="http://schemas.microsoft.com/office/drawing/2014/chart" uri="{C3380CC4-5D6E-409C-BE32-E72D297353CC}">
                  <c16:uniqueId val="{00000CFD-2447-4186-A191-67B568E7B8BE}"/>
                </c:ext>
              </c:extLst>
            </c:dLbl>
            <c:dLbl>
              <c:idx val="3326"/>
              <c:delete val="1"/>
              <c:extLst>
                <c:ext xmlns:c15="http://schemas.microsoft.com/office/drawing/2012/chart" uri="{CE6537A1-D6FC-4f65-9D91-7224C49458BB}"/>
                <c:ext xmlns:c16="http://schemas.microsoft.com/office/drawing/2014/chart" uri="{C3380CC4-5D6E-409C-BE32-E72D297353CC}">
                  <c16:uniqueId val="{00000CFE-2447-4186-A191-67B568E7B8BE}"/>
                </c:ext>
              </c:extLst>
            </c:dLbl>
            <c:dLbl>
              <c:idx val="3327"/>
              <c:delete val="1"/>
              <c:extLst>
                <c:ext xmlns:c15="http://schemas.microsoft.com/office/drawing/2012/chart" uri="{CE6537A1-D6FC-4f65-9D91-7224C49458BB}"/>
                <c:ext xmlns:c16="http://schemas.microsoft.com/office/drawing/2014/chart" uri="{C3380CC4-5D6E-409C-BE32-E72D297353CC}">
                  <c16:uniqueId val="{00000CFF-2447-4186-A191-67B568E7B8BE}"/>
                </c:ext>
              </c:extLst>
            </c:dLbl>
            <c:dLbl>
              <c:idx val="3328"/>
              <c:delete val="1"/>
              <c:extLst>
                <c:ext xmlns:c15="http://schemas.microsoft.com/office/drawing/2012/chart" uri="{CE6537A1-D6FC-4f65-9D91-7224C49458BB}"/>
                <c:ext xmlns:c16="http://schemas.microsoft.com/office/drawing/2014/chart" uri="{C3380CC4-5D6E-409C-BE32-E72D297353CC}">
                  <c16:uniqueId val="{00000D00-2447-4186-A191-67B568E7B8BE}"/>
                </c:ext>
              </c:extLst>
            </c:dLbl>
            <c:dLbl>
              <c:idx val="3329"/>
              <c:delete val="1"/>
              <c:extLst>
                <c:ext xmlns:c15="http://schemas.microsoft.com/office/drawing/2012/chart" uri="{CE6537A1-D6FC-4f65-9D91-7224C49458BB}"/>
                <c:ext xmlns:c16="http://schemas.microsoft.com/office/drawing/2014/chart" uri="{C3380CC4-5D6E-409C-BE32-E72D297353CC}">
                  <c16:uniqueId val="{00000D01-2447-4186-A191-67B568E7B8BE}"/>
                </c:ext>
              </c:extLst>
            </c:dLbl>
            <c:dLbl>
              <c:idx val="3330"/>
              <c:delete val="1"/>
              <c:extLst>
                <c:ext xmlns:c15="http://schemas.microsoft.com/office/drawing/2012/chart" uri="{CE6537A1-D6FC-4f65-9D91-7224C49458BB}"/>
                <c:ext xmlns:c16="http://schemas.microsoft.com/office/drawing/2014/chart" uri="{C3380CC4-5D6E-409C-BE32-E72D297353CC}">
                  <c16:uniqueId val="{00000D02-2447-4186-A191-67B568E7B8BE}"/>
                </c:ext>
              </c:extLst>
            </c:dLbl>
            <c:dLbl>
              <c:idx val="3331"/>
              <c:delete val="1"/>
              <c:extLst>
                <c:ext xmlns:c15="http://schemas.microsoft.com/office/drawing/2012/chart" uri="{CE6537A1-D6FC-4f65-9D91-7224C49458BB}"/>
                <c:ext xmlns:c16="http://schemas.microsoft.com/office/drawing/2014/chart" uri="{C3380CC4-5D6E-409C-BE32-E72D297353CC}">
                  <c16:uniqueId val="{00000D03-2447-4186-A191-67B568E7B8BE}"/>
                </c:ext>
              </c:extLst>
            </c:dLbl>
            <c:dLbl>
              <c:idx val="3332"/>
              <c:delete val="1"/>
              <c:extLst>
                <c:ext xmlns:c15="http://schemas.microsoft.com/office/drawing/2012/chart" uri="{CE6537A1-D6FC-4f65-9D91-7224C49458BB}"/>
                <c:ext xmlns:c16="http://schemas.microsoft.com/office/drawing/2014/chart" uri="{C3380CC4-5D6E-409C-BE32-E72D297353CC}">
                  <c16:uniqueId val="{00000D04-2447-4186-A191-67B568E7B8BE}"/>
                </c:ext>
              </c:extLst>
            </c:dLbl>
            <c:dLbl>
              <c:idx val="3333"/>
              <c:delete val="1"/>
              <c:extLst>
                <c:ext xmlns:c15="http://schemas.microsoft.com/office/drawing/2012/chart" uri="{CE6537A1-D6FC-4f65-9D91-7224C49458BB}"/>
                <c:ext xmlns:c16="http://schemas.microsoft.com/office/drawing/2014/chart" uri="{C3380CC4-5D6E-409C-BE32-E72D297353CC}">
                  <c16:uniqueId val="{00000D05-2447-4186-A191-67B568E7B8BE}"/>
                </c:ext>
              </c:extLst>
            </c:dLbl>
            <c:dLbl>
              <c:idx val="3334"/>
              <c:delete val="1"/>
              <c:extLst>
                <c:ext xmlns:c15="http://schemas.microsoft.com/office/drawing/2012/chart" uri="{CE6537A1-D6FC-4f65-9D91-7224C49458BB}"/>
                <c:ext xmlns:c16="http://schemas.microsoft.com/office/drawing/2014/chart" uri="{C3380CC4-5D6E-409C-BE32-E72D297353CC}">
                  <c16:uniqueId val="{00000D06-2447-4186-A191-67B568E7B8BE}"/>
                </c:ext>
              </c:extLst>
            </c:dLbl>
            <c:dLbl>
              <c:idx val="3335"/>
              <c:delete val="1"/>
              <c:extLst>
                <c:ext xmlns:c15="http://schemas.microsoft.com/office/drawing/2012/chart" uri="{CE6537A1-D6FC-4f65-9D91-7224C49458BB}"/>
                <c:ext xmlns:c16="http://schemas.microsoft.com/office/drawing/2014/chart" uri="{C3380CC4-5D6E-409C-BE32-E72D297353CC}">
                  <c16:uniqueId val="{00000D07-2447-4186-A191-67B568E7B8BE}"/>
                </c:ext>
              </c:extLst>
            </c:dLbl>
            <c:dLbl>
              <c:idx val="3336"/>
              <c:delete val="1"/>
              <c:extLst>
                <c:ext xmlns:c15="http://schemas.microsoft.com/office/drawing/2012/chart" uri="{CE6537A1-D6FC-4f65-9D91-7224C49458BB}"/>
                <c:ext xmlns:c16="http://schemas.microsoft.com/office/drawing/2014/chart" uri="{C3380CC4-5D6E-409C-BE32-E72D297353CC}">
                  <c16:uniqueId val="{00000D08-2447-4186-A191-67B568E7B8BE}"/>
                </c:ext>
              </c:extLst>
            </c:dLbl>
            <c:dLbl>
              <c:idx val="3337"/>
              <c:delete val="1"/>
              <c:extLst>
                <c:ext xmlns:c15="http://schemas.microsoft.com/office/drawing/2012/chart" uri="{CE6537A1-D6FC-4f65-9D91-7224C49458BB}"/>
                <c:ext xmlns:c16="http://schemas.microsoft.com/office/drawing/2014/chart" uri="{C3380CC4-5D6E-409C-BE32-E72D297353CC}">
                  <c16:uniqueId val="{00000D09-2447-4186-A191-67B568E7B8BE}"/>
                </c:ext>
              </c:extLst>
            </c:dLbl>
            <c:dLbl>
              <c:idx val="3338"/>
              <c:delete val="1"/>
              <c:extLst>
                <c:ext xmlns:c15="http://schemas.microsoft.com/office/drawing/2012/chart" uri="{CE6537A1-D6FC-4f65-9D91-7224C49458BB}"/>
                <c:ext xmlns:c16="http://schemas.microsoft.com/office/drawing/2014/chart" uri="{C3380CC4-5D6E-409C-BE32-E72D297353CC}">
                  <c16:uniqueId val="{00000D0A-2447-4186-A191-67B568E7B8BE}"/>
                </c:ext>
              </c:extLst>
            </c:dLbl>
            <c:dLbl>
              <c:idx val="3339"/>
              <c:delete val="1"/>
              <c:extLst>
                <c:ext xmlns:c15="http://schemas.microsoft.com/office/drawing/2012/chart" uri="{CE6537A1-D6FC-4f65-9D91-7224C49458BB}"/>
                <c:ext xmlns:c16="http://schemas.microsoft.com/office/drawing/2014/chart" uri="{C3380CC4-5D6E-409C-BE32-E72D297353CC}">
                  <c16:uniqueId val="{00000D0B-2447-4186-A191-67B568E7B8BE}"/>
                </c:ext>
              </c:extLst>
            </c:dLbl>
            <c:dLbl>
              <c:idx val="3340"/>
              <c:delete val="1"/>
              <c:extLst>
                <c:ext xmlns:c15="http://schemas.microsoft.com/office/drawing/2012/chart" uri="{CE6537A1-D6FC-4f65-9D91-7224C49458BB}"/>
                <c:ext xmlns:c16="http://schemas.microsoft.com/office/drawing/2014/chart" uri="{C3380CC4-5D6E-409C-BE32-E72D297353CC}">
                  <c16:uniqueId val="{00000D0C-2447-4186-A191-67B568E7B8BE}"/>
                </c:ext>
              </c:extLst>
            </c:dLbl>
            <c:dLbl>
              <c:idx val="3341"/>
              <c:delete val="1"/>
              <c:extLst>
                <c:ext xmlns:c15="http://schemas.microsoft.com/office/drawing/2012/chart" uri="{CE6537A1-D6FC-4f65-9D91-7224C49458BB}"/>
                <c:ext xmlns:c16="http://schemas.microsoft.com/office/drawing/2014/chart" uri="{C3380CC4-5D6E-409C-BE32-E72D297353CC}">
                  <c16:uniqueId val="{00000D0D-2447-4186-A191-67B568E7B8BE}"/>
                </c:ext>
              </c:extLst>
            </c:dLbl>
            <c:dLbl>
              <c:idx val="3342"/>
              <c:delete val="1"/>
              <c:extLst>
                <c:ext xmlns:c15="http://schemas.microsoft.com/office/drawing/2012/chart" uri="{CE6537A1-D6FC-4f65-9D91-7224C49458BB}"/>
                <c:ext xmlns:c16="http://schemas.microsoft.com/office/drawing/2014/chart" uri="{C3380CC4-5D6E-409C-BE32-E72D297353CC}">
                  <c16:uniqueId val="{00000D0E-2447-4186-A191-67B568E7B8BE}"/>
                </c:ext>
              </c:extLst>
            </c:dLbl>
            <c:dLbl>
              <c:idx val="3343"/>
              <c:delete val="1"/>
              <c:extLst>
                <c:ext xmlns:c15="http://schemas.microsoft.com/office/drawing/2012/chart" uri="{CE6537A1-D6FC-4f65-9D91-7224C49458BB}"/>
                <c:ext xmlns:c16="http://schemas.microsoft.com/office/drawing/2014/chart" uri="{C3380CC4-5D6E-409C-BE32-E72D297353CC}">
                  <c16:uniqueId val="{00000D0F-2447-4186-A191-67B568E7B8BE}"/>
                </c:ext>
              </c:extLst>
            </c:dLbl>
            <c:dLbl>
              <c:idx val="3344"/>
              <c:delete val="1"/>
              <c:extLst>
                <c:ext xmlns:c15="http://schemas.microsoft.com/office/drawing/2012/chart" uri="{CE6537A1-D6FC-4f65-9D91-7224C49458BB}"/>
                <c:ext xmlns:c16="http://schemas.microsoft.com/office/drawing/2014/chart" uri="{C3380CC4-5D6E-409C-BE32-E72D297353CC}">
                  <c16:uniqueId val="{00000D10-2447-4186-A191-67B568E7B8BE}"/>
                </c:ext>
              </c:extLst>
            </c:dLbl>
            <c:dLbl>
              <c:idx val="3345"/>
              <c:delete val="1"/>
              <c:extLst>
                <c:ext xmlns:c15="http://schemas.microsoft.com/office/drawing/2012/chart" uri="{CE6537A1-D6FC-4f65-9D91-7224C49458BB}"/>
                <c:ext xmlns:c16="http://schemas.microsoft.com/office/drawing/2014/chart" uri="{C3380CC4-5D6E-409C-BE32-E72D297353CC}">
                  <c16:uniqueId val="{00000D11-2447-4186-A191-67B568E7B8BE}"/>
                </c:ext>
              </c:extLst>
            </c:dLbl>
            <c:dLbl>
              <c:idx val="3346"/>
              <c:delete val="1"/>
              <c:extLst>
                <c:ext xmlns:c15="http://schemas.microsoft.com/office/drawing/2012/chart" uri="{CE6537A1-D6FC-4f65-9D91-7224C49458BB}"/>
                <c:ext xmlns:c16="http://schemas.microsoft.com/office/drawing/2014/chart" uri="{C3380CC4-5D6E-409C-BE32-E72D297353CC}">
                  <c16:uniqueId val="{00000D12-2447-4186-A191-67B568E7B8BE}"/>
                </c:ext>
              </c:extLst>
            </c:dLbl>
            <c:dLbl>
              <c:idx val="3347"/>
              <c:delete val="1"/>
              <c:extLst>
                <c:ext xmlns:c15="http://schemas.microsoft.com/office/drawing/2012/chart" uri="{CE6537A1-D6FC-4f65-9D91-7224C49458BB}"/>
                <c:ext xmlns:c16="http://schemas.microsoft.com/office/drawing/2014/chart" uri="{C3380CC4-5D6E-409C-BE32-E72D297353CC}">
                  <c16:uniqueId val="{00000D13-2447-4186-A191-67B568E7B8BE}"/>
                </c:ext>
              </c:extLst>
            </c:dLbl>
            <c:dLbl>
              <c:idx val="3348"/>
              <c:delete val="1"/>
              <c:extLst>
                <c:ext xmlns:c15="http://schemas.microsoft.com/office/drawing/2012/chart" uri="{CE6537A1-D6FC-4f65-9D91-7224C49458BB}"/>
                <c:ext xmlns:c16="http://schemas.microsoft.com/office/drawing/2014/chart" uri="{C3380CC4-5D6E-409C-BE32-E72D297353CC}">
                  <c16:uniqueId val="{00000D14-2447-4186-A191-67B568E7B8BE}"/>
                </c:ext>
              </c:extLst>
            </c:dLbl>
            <c:dLbl>
              <c:idx val="3349"/>
              <c:delete val="1"/>
              <c:extLst>
                <c:ext xmlns:c15="http://schemas.microsoft.com/office/drawing/2012/chart" uri="{CE6537A1-D6FC-4f65-9D91-7224C49458BB}"/>
                <c:ext xmlns:c16="http://schemas.microsoft.com/office/drawing/2014/chart" uri="{C3380CC4-5D6E-409C-BE32-E72D297353CC}">
                  <c16:uniqueId val="{00000D15-2447-4186-A191-67B568E7B8BE}"/>
                </c:ext>
              </c:extLst>
            </c:dLbl>
            <c:dLbl>
              <c:idx val="3350"/>
              <c:delete val="1"/>
              <c:extLst>
                <c:ext xmlns:c15="http://schemas.microsoft.com/office/drawing/2012/chart" uri="{CE6537A1-D6FC-4f65-9D91-7224C49458BB}"/>
                <c:ext xmlns:c16="http://schemas.microsoft.com/office/drawing/2014/chart" uri="{C3380CC4-5D6E-409C-BE32-E72D297353CC}">
                  <c16:uniqueId val="{00000D16-2447-4186-A191-67B568E7B8BE}"/>
                </c:ext>
              </c:extLst>
            </c:dLbl>
            <c:dLbl>
              <c:idx val="3351"/>
              <c:delete val="1"/>
              <c:extLst>
                <c:ext xmlns:c15="http://schemas.microsoft.com/office/drawing/2012/chart" uri="{CE6537A1-D6FC-4f65-9D91-7224C49458BB}"/>
                <c:ext xmlns:c16="http://schemas.microsoft.com/office/drawing/2014/chart" uri="{C3380CC4-5D6E-409C-BE32-E72D297353CC}">
                  <c16:uniqueId val="{00000D17-2447-4186-A191-67B568E7B8BE}"/>
                </c:ext>
              </c:extLst>
            </c:dLbl>
            <c:dLbl>
              <c:idx val="3352"/>
              <c:delete val="1"/>
              <c:extLst>
                <c:ext xmlns:c15="http://schemas.microsoft.com/office/drawing/2012/chart" uri="{CE6537A1-D6FC-4f65-9D91-7224C49458BB}"/>
                <c:ext xmlns:c16="http://schemas.microsoft.com/office/drawing/2014/chart" uri="{C3380CC4-5D6E-409C-BE32-E72D297353CC}">
                  <c16:uniqueId val="{00000D18-2447-4186-A191-67B568E7B8BE}"/>
                </c:ext>
              </c:extLst>
            </c:dLbl>
            <c:dLbl>
              <c:idx val="3353"/>
              <c:delete val="1"/>
              <c:extLst>
                <c:ext xmlns:c15="http://schemas.microsoft.com/office/drawing/2012/chart" uri="{CE6537A1-D6FC-4f65-9D91-7224C49458BB}"/>
                <c:ext xmlns:c16="http://schemas.microsoft.com/office/drawing/2014/chart" uri="{C3380CC4-5D6E-409C-BE32-E72D297353CC}">
                  <c16:uniqueId val="{00000D19-2447-4186-A191-67B568E7B8BE}"/>
                </c:ext>
              </c:extLst>
            </c:dLbl>
            <c:dLbl>
              <c:idx val="3354"/>
              <c:delete val="1"/>
              <c:extLst>
                <c:ext xmlns:c15="http://schemas.microsoft.com/office/drawing/2012/chart" uri="{CE6537A1-D6FC-4f65-9D91-7224C49458BB}"/>
                <c:ext xmlns:c16="http://schemas.microsoft.com/office/drawing/2014/chart" uri="{C3380CC4-5D6E-409C-BE32-E72D297353CC}">
                  <c16:uniqueId val="{00000D1A-2447-4186-A191-67B568E7B8BE}"/>
                </c:ext>
              </c:extLst>
            </c:dLbl>
            <c:dLbl>
              <c:idx val="3355"/>
              <c:delete val="1"/>
              <c:extLst>
                <c:ext xmlns:c15="http://schemas.microsoft.com/office/drawing/2012/chart" uri="{CE6537A1-D6FC-4f65-9D91-7224C49458BB}"/>
                <c:ext xmlns:c16="http://schemas.microsoft.com/office/drawing/2014/chart" uri="{C3380CC4-5D6E-409C-BE32-E72D297353CC}">
                  <c16:uniqueId val="{00000D1B-2447-4186-A191-67B568E7B8BE}"/>
                </c:ext>
              </c:extLst>
            </c:dLbl>
            <c:dLbl>
              <c:idx val="3356"/>
              <c:delete val="1"/>
              <c:extLst>
                <c:ext xmlns:c15="http://schemas.microsoft.com/office/drawing/2012/chart" uri="{CE6537A1-D6FC-4f65-9D91-7224C49458BB}"/>
                <c:ext xmlns:c16="http://schemas.microsoft.com/office/drawing/2014/chart" uri="{C3380CC4-5D6E-409C-BE32-E72D297353CC}">
                  <c16:uniqueId val="{00000D1C-2447-4186-A191-67B568E7B8BE}"/>
                </c:ext>
              </c:extLst>
            </c:dLbl>
            <c:dLbl>
              <c:idx val="3357"/>
              <c:delete val="1"/>
              <c:extLst>
                <c:ext xmlns:c15="http://schemas.microsoft.com/office/drawing/2012/chart" uri="{CE6537A1-D6FC-4f65-9D91-7224C49458BB}"/>
                <c:ext xmlns:c16="http://schemas.microsoft.com/office/drawing/2014/chart" uri="{C3380CC4-5D6E-409C-BE32-E72D297353CC}">
                  <c16:uniqueId val="{00000D1D-2447-4186-A191-67B568E7B8BE}"/>
                </c:ext>
              </c:extLst>
            </c:dLbl>
            <c:dLbl>
              <c:idx val="3358"/>
              <c:delete val="1"/>
              <c:extLst>
                <c:ext xmlns:c15="http://schemas.microsoft.com/office/drawing/2012/chart" uri="{CE6537A1-D6FC-4f65-9D91-7224C49458BB}"/>
                <c:ext xmlns:c16="http://schemas.microsoft.com/office/drawing/2014/chart" uri="{C3380CC4-5D6E-409C-BE32-E72D297353CC}">
                  <c16:uniqueId val="{00000D1E-2447-4186-A191-67B568E7B8BE}"/>
                </c:ext>
              </c:extLst>
            </c:dLbl>
            <c:dLbl>
              <c:idx val="3359"/>
              <c:delete val="1"/>
              <c:extLst>
                <c:ext xmlns:c15="http://schemas.microsoft.com/office/drawing/2012/chart" uri="{CE6537A1-D6FC-4f65-9D91-7224C49458BB}"/>
                <c:ext xmlns:c16="http://schemas.microsoft.com/office/drawing/2014/chart" uri="{C3380CC4-5D6E-409C-BE32-E72D297353CC}">
                  <c16:uniqueId val="{00000D1F-2447-4186-A191-67B568E7B8BE}"/>
                </c:ext>
              </c:extLst>
            </c:dLbl>
            <c:dLbl>
              <c:idx val="3360"/>
              <c:delete val="1"/>
              <c:extLst>
                <c:ext xmlns:c15="http://schemas.microsoft.com/office/drawing/2012/chart" uri="{CE6537A1-D6FC-4f65-9D91-7224C49458BB}"/>
                <c:ext xmlns:c16="http://schemas.microsoft.com/office/drawing/2014/chart" uri="{C3380CC4-5D6E-409C-BE32-E72D297353CC}">
                  <c16:uniqueId val="{00000D20-2447-4186-A191-67B568E7B8BE}"/>
                </c:ext>
              </c:extLst>
            </c:dLbl>
            <c:dLbl>
              <c:idx val="3361"/>
              <c:delete val="1"/>
              <c:extLst>
                <c:ext xmlns:c15="http://schemas.microsoft.com/office/drawing/2012/chart" uri="{CE6537A1-D6FC-4f65-9D91-7224C49458BB}"/>
                <c:ext xmlns:c16="http://schemas.microsoft.com/office/drawing/2014/chart" uri="{C3380CC4-5D6E-409C-BE32-E72D297353CC}">
                  <c16:uniqueId val="{00000D21-2447-4186-A191-67B568E7B8BE}"/>
                </c:ext>
              </c:extLst>
            </c:dLbl>
            <c:dLbl>
              <c:idx val="3362"/>
              <c:delete val="1"/>
              <c:extLst>
                <c:ext xmlns:c15="http://schemas.microsoft.com/office/drawing/2012/chart" uri="{CE6537A1-D6FC-4f65-9D91-7224C49458BB}"/>
                <c:ext xmlns:c16="http://schemas.microsoft.com/office/drawing/2014/chart" uri="{C3380CC4-5D6E-409C-BE32-E72D297353CC}">
                  <c16:uniqueId val="{00000D22-2447-4186-A191-67B568E7B8BE}"/>
                </c:ext>
              </c:extLst>
            </c:dLbl>
            <c:dLbl>
              <c:idx val="3363"/>
              <c:delete val="1"/>
              <c:extLst>
                <c:ext xmlns:c15="http://schemas.microsoft.com/office/drawing/2012/chart" uri="{CE6537A1-D6FC-4f65-9D91-7224C49458BB}"/>
                <c:ext xmlns:c16="http://schemas.microsoft.com/office/drawing/2014/chart" uri="{C3380CC4-5D6E-409C-BE32-E72D297353CC}">
                  <c16:uniqueId val="{00000D23-2447-4186-A191-67B568E7B8BE}"/>
                </c:ext>
              </c:extLst>
            </c:dLbl>
            <c:dLbl>
              <c:idx val="3364"/>
              <c:delete val="1"/>
              <c:extLst>
                <c:ext xmlns:c15="http://schemas.microsoft.com/office/drawing/2012/chart" uri="{CE6537A1-D6FC-4f65-9D91-7224C49458BB}"/>
                <c:ext xmlns:c16="http://schemas.microsoft.com/office/drawing/2014/chart" uri="{C3380CC4-5D6E-409C-BE32-E72D297353CC}">
                  <c16:uniqueId val="{00000D24-2447-4186-A191-67B568E7B8BE}"/>
                </c:ext>
              </c:extLst>
            </c:dLbl>
            <c:dLbl>
              <c:idx val="3365"/>
              <c:delete val="1"/>
              <c:extLst>
                <c:ext xmlns:c15="http://schemas.microsoft.com/office/drawing/2012/chart" uri="{CE6537A1-D6FC-4f65-9D91-7224C49458BB}"/>
                <c:ext xmlns:c16="http://schemas.microsoft.com/office/drawing/2014/chart" uri="{C3380CC4-5D6E-409C-BE32-E72D297353CC}">
                  <c16:uniqueId val="{00000D25-2447-4186-A191-67B568E7B8BE}"/>
                </c:ext>
              </c:extLst>
            </c:dLbl>
            <c:dLbl>
              <c:idx val="3366"/>
              <c:delete val="1"/>
              <c:extLst>
                <c:ext xmlns:c15="http://schemas.microsoft.com/office/drawing/2012/chart" uri="{CE6537A1-D6FC-4f65-9D91-7224C49458BB}"/>
                <c:ext xmlns:c16="http://schemas.microsoft.com/office/drawing/2014/chart" uri="{C3380CC4-5D6E-409C-BE32-E72D297353CC}">
                  <c16:uniqueId val="{00000D26-2447-4186-A191-67B568E7B8BE}"/>
                </c:ext>
              </c:extLst>
            </c:dLbl>
            <c:dLbl>
              <c:idx val="3367"/>
              <c:delete val="1"/>
              <c:extLst>
                <c:ext xmlns:c15="http://schemas.microsoft.com/office/drawing/2012/chart" uri="{CE6537A1-D6FC-4f65-9D91-7224C49458BB}"/>
                <c:ext xmlns:c16="http://schemas.microsoft.com/office/drawing/2014/chart" uri="{C3380CC4-5D6E-409C-BE32-E72D297353CC}">
                  <c16:uniqueId val="{00000D27-2447-4186-A191-67B568E7B8BE}"/>
                </c:ext>
              </c:extLst>
            </c:dLbl>
            <c:dLbl>
              <c:idx val="3368"/>
              <c:delete val="1"/>
              <c:extLst>
                <c:ext xmlns:c15="http://schemas.microsoft.com/office/drawing/2012/chart" uri="{CE6537A1-D6FC-4f65-9D91-7224C49458BB}"/>
                <c:ext xmlns:c16="http://schemas.microsoft.com/office/drawing/2014/chart" uri="{C3380CC4-5D6E-409C-BE32-E72D297353CC}">
                  <c16:uniqueId val="{00000D28-2447-4186-A191-67B568E7B8BE}"/>
                </c:ext>
              </c:extLst>
            </c:dLbl>
            <c:dLbl>
              <c:idx val="3369"/>
              <c:delete val="1"/>
              <c:extLst>
                <c:ext xmlns:c15="http://schemas.microsoft.com/office/drawing/2012/chart" uri="{CE6537A1-D6FC-4f65-9D91-7224C49458BB}"/>
                <c:ext xmlns:c16="http://schemas.microsoft.com/office/drawing/2014/chart" uri="{C3380CC4-5D6E-409C-BE32-E72D297353CC}">
                  <c16:uniqueId val="{00000D29-2447-4186-A191-67B568E7B8BE}"/>
                </c:ext>
              </c:extLst>
            </c:dLbl>
            <c:dLbl>
              <c:idx val="3370"/>
              <c:delete val="1"/>
              <c:extLst>
                <c:ext xmlns:c15="http://schemas.microsoft.com/office/drawing/2012/chart" uri="{CE6537A1-D6FC-4f65-9D91-7224C49458BB}"/>
                <c:ext xmlns:c16="http://schemas.microsoft.com/office/drawing/2014/chart" uri="{C3380CC4-5D6E-409C-BE32-E72D297353CC}">
                  <c16:uniqueId val="{00000D2A-2447-4186-A191-67B568E7B8BE}"/>
                </c:ext>
              </c:extLst>
            </c:dLbl>
            <c:dLbl>
              <c:idx val="3371"/>
              <c:delete val="1"/>
              <c:extLst>
                <c:ext xmlns:c15="http://schemas.microsoft.com/office/drawing/2012/chart" uri="{CE6537A1-D6FC-4f65-9D91-7224C49458BB}"/>
                <c:ext xmlns:c16="http://schemas.microsoft.com/office/drawing/2014/chart" uri="{C3380CC4-5D6E-409C-BE32-E72D297353CC}">
                  <c16:uniqueId val="{00000D2B-2447-4186-A191-67B568E7B8BE}"/>
                </c:ext>
              </c:extLst>
            </c:dLbl>
            <c:dLbl>
              <c:idx val="3372"/>
              <c:delete val="1"/>
              <c:extLst>
                <c:ext xmlns:c15="http://schemas.microsoft.com/office/drawing/2012/chart" uri="{CE6537A1-D6FC-4f65-9D91-7224C49458BB}"/>
                <c:ext xmlns:c16="http://schemas.microsoft.com/office/drawing/2014/chart" uri="{C3380CC4-5D6E-409C-BE32-E72D297353CC}">
                  <c16:uniqueId val="{00000D2C-2447-4186-A191-67B568E7B8BE}"/>
                </c:ext>
              </c:extLst>
            </c:dLbl>
            <c:dLbl>
              <c:idx val="3373"/>
              <c:delete val="1"/>
              <c:extLst>
                <c:ext xmlns:c15="http://schemas.microsoft.com/office/drawing/2012/chart" uri="{CE6537A1-D6FC-4f65-9D91-7224C49458BB}"/>
                <c:ext xmlns:c16="http://schemas.microsoft.com/office/drawing/2014/chart" uri="{C3380CC4-5D6E-409C-BE32-E72D297353CC}">
                  <c16:uniqueId val="{00000D2D-2447-4186-A191-67B568E7B8BE}"/>
                </c:ext>
              </c:extLst>
            </c:dLbl>
            <c:dLbl>
              <c:idx val="3374"/>
              <c:delete val="1"/>
              <c:extLst>
                <c:ext xmlns:c15="http://schemas.microsoft.com/office/drawing/2012/chart" uri="{CE6537A1-D6FC-4f65-9D91-7224C49458BB}"/>
                <c:ext xmlns:c16="http://schemas.microsoft.com/office/drawing/2014/chart" uri="{C3380CC4-5D6E-409C-BE32-E72D297353CC}">
                  <c16:uniqueId val="{00000D2E-2447-4186-A191-67B568E7B8BE}"/>
                </c:ext>
              </c:extLst>
            </c:dLbl>
            <c:dLbl>
              <c:idx val="3375"/>
              <c:delete val="1"/>
              <c:extLst>
                <c:ext xmlns:c15="http://schemas.microsoft.com/office/drawing/2012/chart" uri="{CE6537A1-D6FC-4f65-9D91-7224C49458BB}"/>
                <c:ext xmlns:c16="http://schemas.microsoft.com/office/drawing/2014/chart" uri="{C3380CC4-5D6E-409C-BE32-E72D297353CC}">
                  <c16:uniqueId val="{00000D2F-2447-4186-A191-67B568E7B8BE}"/>
                </c:ext>
              </c:extLst>
            </c:dLbl>
            <c:dLbl>
              <c:idx val="3376"/>
              <c:delete val="1"/>
              <c:extLst>
                <c:ext xmlns:c15="http://schemas.microsoft.com/office/drawing/2012/chart" uri="{CE6537A1-D6FC-4f65-9D91-7224C49458BB}"/>
                <c:ext xmlns:c16="http://schemas.microsoft.com/office/drawing/2014/chart" uri="{C3380CC4-5D6E-409C-BE32-E72D297353CC}">
                  <c16:uniqueId val="{00000D30-2447-4186-A191-67B568E7B8BE}"/>
                </c:ext>
              </c:extLst>
            </c:dLbl>
            <c:dLbl>
              <c:idx val="3377"/>
              <c:delete val="1"/>
              <c:extLst>
                <c:ext xmlns:c15="http://schemas.microsoft.com/office/drawing/2012/chart" uri="{CE6537A1-D6FC-4f65-9D91-7224C49458BB}"/>
                <c:ext xmlns:c16="http://schemas.microsoft.com/office/drawing/2014/chart" uri="{C3380CC4-5D6E-409C-BE32-E72D297353CC}">
                  <c16:uniqueId val="{00000D31-2447-4186-A191-67B568E7B8BE}"/>
                </c:ext>
              </c:extLst>
            </c:dLbl>
            <c:dLbl>
              <c:idx val="3378"/>
              <c:delete val="1"/>
              <c:extLst>
                <c:ext xmlns:c15="http://schemas.microsoft.com/office/drawing/2012/chart" uri="{CE6537A1-D6FC-4f65-9D91-7224C49458BB}"/>
                <c:ext xmlns:c16="http://schemas.microsoft.com/office/drawing/2014/chart" uri="{C3380CC4-5D6E-409C-BE32-E72D297353CC}">
                  <c16:uniqueId val="{00000D32-2447-4186-A191-67B568E7B8BE}"/>
                </c:ext>
              </c:extLst>
            </c:dLbl>
            <c:dLbl>
              <c:idx val="3379"/>
              <c:delete val="1"/>
              <c:extLst>
                <c:ext xmlns:c15="http://schemas.microsoft.com/office/drawing/2012/chart" uri="{CE6537A1-D6FC-4f65-9D91-7224C49458BB}"/>
                <c:ext xmlns:c16="http://schemas.microsoft.com/office/drawing/2014/chart" uri="{C3380CC4-5D6E-409C-BE32-E72D297353CC}">
                  <c16:uniqueId val="{00000D33-2447-4186-A191-67B568E7B8BE}"/>
                </c:ext>
              </c:extLst>
            </c:dLbl>
            <c:dLbl>
              <c:idx val="3380"/>
              <c:delete val="1"/>
              <c:extLst>
                <c:ext xmlns:c15="http://schemas.microsoft.com/office/drawing/2012/chart" uri="{CE6537A1-D6FC-4f65-9D91-7224C49458BB}"/>
                <c:ext xmlns:c16="http://schemas.microsoft.com/office/drawing/2014/chart" uri="{C3380CC4-5D6E-409C-BE32-E72D297353CC}">
                  <c16:uniqueId val="{00000D34-2447-4186-A191-67B568E7B8BE}"/>
                </c:ext>
              </c:extLst>
            </c:dLbl>
            <c:dLbl>
              <c:idx val="3381"/>
              <c:delete val="1"/>
              <c:extLst>
                <c:ext xmlns:c15="http://schemas.microsoft.com/office/drawing/2012/chart" uri="{CE6537A1-D6FC-4f65-9D91-7224C49458BB}"/>
                <c:ext xmlns:c16="http://schemas.microsoft.com/office/drawing/2014/chart" uri="{C3380CC4-5D6E-409C-BE32-E72D297353CC}">
                  <c16:uniqueId val="{00000D35-2447-4186-A191-67B568E7B8BE}"/>
                </c:ext>
              </c:extLst>
            </c:dLbl>
            <c:dLbl>
              <c:idx val="3382"/>
              <c:delete val="1"/>
              <c:extLst>
                <c:ext xmlns:c15="http://schemas.microsoft.com/office/drawing/2012/chart" uri="{CE6537A1-D6FC-4f65-9D91-7224C49458BB}"/>
                <c:ext xmlns:c16="http://schemas.microsoft.com/office/drawing/2014/chart" uri="{C3380CC4-5D6E-409C-BE32-E72D297353CC}">
                  <c16:uniqueId val="{00000D36-2447-4186-A191-67B568E7B8BE}"/>
                </c:ext>
              </c:extLst>
            </c:dLbl>
            <c:dLbl>
              <c:idx val="3383"/>
              <c:delete val="1"/>
              <c:extLst>
                <c:ext xmlns:c15="http://schemas.microsoft.com/office/drawing/2012/chart" uri="{CE6537A1-D6FC-4f65-9D91-7224C49458BB}"/>
                <c:ext xmlns:c16="http://schemas.microsoft.com/office/drawing/2014/chart" uri="{C3380CC4-5D6E-409C-BE32-E72D297353CC}">
                  <c16:uniqueId val="{00000D37-2447-4186-A191-67B568E7B8BE}"/>
                </c:ext>
              </c:extLst>
            </c:dLbl>
            <c:dLbl>
              <c:idx val="3384"/>
              <c:delete val="1"/>
              <c:extLst>
                <c:ext xmlns:c15="http://schemas.microsoft.com/office/drawing/2012/chart" uri="{CE6537A1-D6FC-4f65-9D91-7224C49458BB}"/>
                <c:ext xmlns:c16="http://schemas.microsoft.com/office/drawing/2014/chart" uri="{C3380CC4-5D6E-409C-BE32-E72D297353CC}">
                  <c16:uniqueId val="{00000D38-2447-4186-A191-67B568E7B8BE}"/>
                </c:ext>
              </c:extLst>
            </c:dLbl>
            <c:dLbl>
              <c:idx val="3385"/>
              <c:delete val="1"/>
              <c:extLst>
                <c:ext xmlns:c15="http://schemas.microsoft.com/office/drawing/2012/chart" uri="{CE6537A1-D6FC-4f65-9D91-7224C49458BB}"/>
                <c:ext xmlns:c16="http://schemas.microsoft.com/office/drawing/2014/chart" uri="{C3380CC4-5D6E-409C-BE32-E72D297353CC}">
                  <c16:uniqueId val="{00000D39-2447-4186-A191-67B568E7B8BE}"/>
                </c:ext>
              </c:extLst>
            </c:dLbl>
            <c:dLbl>
              <c:idx val="3386"/>
              <c:delete val="1"/>
              <c:extLst>
                <c:ext xmlns:c15="http://schemas.microsoft.com/office/drawing/2012/chart" uri="{CE6537A1-D6FC-4f65-9D91-7224C49458BB}"/>
                <c:ext xmlns:c16="http://schemas.microsoft.com/office/drawing/2014/chart" uri="{C3380CC4-5D6E-409C-BE32-E72D297353CC}">
                  <c16:uniqueId val="{00000D3A-2447-4186-A191-67B568E7B8BE}"/>
                </c:ext>
              </c:extLst>
            </c:dLbl>
            <c:dLbl>
              <c:idx val="3387"/>
              <c:delete val="1"/>
              <c:extLst>
                <c:ext xmlns:c15="http://schemas.microsoft.com/office/drawing/2012/chart" uri="{CE6537A1-D6FC-4f65-9D91-7224C49458BB}"/>
                <c:ext xmlns:c16="http://schemas.microsoft.com/office/drawing/2014/chart" uri="{C3380CC4-5D6E-409C-BE32-E72D297353CC}">
                  <c16:uniqueId val="{00000D3B-2447-4186-A191-67B568E7B8BE}"/>
                </c:ext>
              </c:extLst>
            </c:dLbl>
            <c:dLbl>
              <c:idx val="3388"/>
              <c:delete val="1"/>
              <c:extLst>
                <c:ext xmlns:c15="http://schemas.microsoft.com/office/drawing/2012/chart" uri="{CE6537A1-D6FC-4f65-9D91-7224C49458BB}"/>
                <c:ext xmlns:c16="http://schemas.microsoft.com/office/drawing/2014/chart" uri="{C3380CC4-5D6E-409C-BE32-E72D297353CC}">
                  <c16:uniqueId val="{00000D3C-2447-4186-A191-67B568E7B8BE}"/>
                </c:ext>
              </c:extLst>
            </c:dLbl>
            <c:dLbl>
              <c:idx val="3389"/>
              <c:delete val="1"/>
              <c:extLst>
                <c:ext xmlns:c15="http://schemas.microsoft.com/office/drawing/2012/chart" uri="{CE6537A1-D6FC-4f65-9D91-7224C49458BB}"/>
                <c:ext xmlns:c16="http://schemas.microsoft.com/office/drawing/2014/chart" uri="{C3380CC4-5D6E-409C-BE32-E72D297353CC}">
                  <c16:uniqueId val="{00000D3D-2447-4186-A191-67B568E7B8BE}"/>
                </c:ext>
              </c:extLst>
            </c:dLbl>
            <c:dLbl>
              <c:idx val="3390"/>
              <c:delete val="1"/>
              <c:extLst>
                <c:ext xmlns:c15="http://schemas.microsoft.com/office/drawing/2012/chart" uri="{CE6537A1-D6FC-4f65-9D91-7224C49458BB}"/>
                <c:ext xmlns:c16="http://schemas.microsoft.com/office/drawing/2014/chart" uri="{C3380CC4-5D6E-409C-BE32-E72D297353CC}">
                  <c16:uniqueId val="{00000D3E-2447-4186-A191-67B568E7B8BE}"/>
                </c:ext>
              </c:extLst>
            </c:dLbl>
            <c:dLbl>
              <c:idx val="3391"/>
              <c:delete val="1"/>
              <c:extLst>
                <c:ext xmlns:c15="http://schemas.microsoft.com/office/drawing/2012/chart" uri="{CE6537A1-D6FC-4f65-9D91-7224C49458BB}"/>
                <c:ext xmlns:c16="http://schemas.microsoft.com/office/drawing/2014/chart" uri="{C3380CC4-5D6E-409C-BE32-E72D297353CC}">
                  <c16:uniqueId val="{00000D3F-2447-4186-A191-67B568E7B8BE}"/>
                </c:ext>
              </c:extLst>
            </c:dLbl>
            <c:dLbl>
              <c:idx val="3392"/>
              <c:delete val="1"/>
              <c:extLst>
                <c:ext xmlns:c15="http://schemas.microsoft.com/office/drawing/2012/chart" uri="{CE6537A1-D6FC-4f65-9D91-7224C49458BB}"/>
                <c:ext xmlns:c16="http://schemas.microsoft.com/office/drawing/2014/chart" uri="{C3380CC4-5D6E-409C-BE32-E72D297353CC}">
                  <c16:uniqueId val="{00000D40-2447-4186-A191-67B568E7B8BE}"/>
                </c:ext>
              </c:extLst>
            </c:dLbl>
            <c:dLbl>
              <c:idx val="3393"/>
              <c:delete val="1"/>
              <c:extLst>
                <c:ext xmlns:c15="http://schemas.microsoft.com/office/drawing/2012/chart" uri="{CE6537A1-D6FC-4f65-9D91-7224C49458BB}"/>
                <c:ext xmlns:c16="http://schemas.microsoft.com/office/drawing/2014/chart" uri="{C3380CC4-5D6E-409C-BE32-E72D297353CC}">
                  <c16:uniqueId val="{00000D41-2447-4186-A191-67B568E7B8BE}"/>
                </c:ext>
              </c:extLst>
            </c:dLbl>
            <c:dLbl>
              <c:idx val="3394"/>
              <c:delete val="1"/>
              <c:extLst>
                <c:ext xmlns:c15="http://schemas.microsoft.com/office/drawing/2012/chart" uri="{CE6537A1-D6FC-4f65-9D91-7224C49458BB}"/>
                <c:ext xmlns:c16="http://schemas.microsoft.com/office/drawing/2014/chart" uri="{C3380CC4-5D6E-409C-BE32-E72D297353CC}">
                  <c16:uniqueId val="{00000D42-2447-4186-A191-67B568E7B8BE}"/>
                </c:ext>
              </c:extLst>
            </c:dLbl>
            <c:dLbl>
              <c:idx val="3395"/>
              <c:delete val="1"/>
              <c:extLst>
                <c:ext xmlns:c15="http://schemas.microsoft.com/office/drawing/2012/chart" uri="{CE6537A1-D6FC-4f65-9D91-7224C49458BB}"/>
                <c:ext xmlns:c16="http://schemas.microsoft.com/office/drawing/2014/chart" uri="{C3380CC4-5D6E-409C-BE32-E72D297353CC}">
                  <c16:uniqueId val="{00000D43-2447-4186-A191-67B568E7B8BE}"/>
                </c:ext>
              </c:extLst>
            </c:dLbl>
            <c:dLbl>
              <c:idx val="3396"/>
              <c:delete val="1"/>
              <c:extLst>
                <c:ext xmlns:c15="http://schemas.microsoft.com/office/drawing/2012/chart" uri="{CE6537A1-D6FC-4f65-9D91-7224C49458BB}"/>
                <c:ext xmlns:c16="http://schemas.microsoft.com/office/drawing/2014/chart" uri="{C3380CC4-5D6E-409C-BE32-E72D297353CC}">
                  <c16:uniqueId val="{00000D44-2447-4186-A191-67B568E7B8BE}"/>
                </c:ext>
              </c:extLst>
            </c:dLbl>
            <c:dLbl>
              <c:idx val="3397"/>
              <c:delete val="1"/>
              <c:extLst>
                <c:ext xmlns:c15="http://schemas.microsoft.com/office/drawing/2012/chart" uri="{CE6537A1-D6FC-4f65-9D91-7224C49458BB}"/>
                <c:ext xmlns:c16="http://schemas.microsoft.com/office/drawing/2014/chart" uri="{C3380CC4-5D6E-409C-BE32-E72D297353CC}">
                  <c16:uniqueId val="{00000D45-2447-4186-A191-67B568E7B8BE}"/>
                </c:ext>
              </c:extLst>
            </c:dLbl>
            <c:dLbl>
              <c:idx val="3398"/>
              <c:delete val="1"/>
              <c:extLst>
                <c:ext xmlns:c15="http://schemas.microsoft.com/office/drawing/2012/chart" uri="{CE6537A1-D6FC-4f65-9D91-7224C49458BB}"/>
                <c:ext xmlns:c16="http://schemas.microsoft.com/office/drawing/2014/chart" uri="{C3380CC4-5D6E-409C-BE32-E72D297353CC}">
                  <c16:uniqueId val="{00000D46-2447-4186-A191-67B568E7B8BE}"/>
                </c:ext>
              </c:extLst>
            </c:dLbl>
            <c:dLbl>
              <c:idx val="3399"/>
              <c:delete val="1"/>
              <c:extLst>
                <c:ext xmlns:c15="http://schemas.microsoft.com/office/drawing/2012/chart" uri="{CE6537A1-D6FC-4f65-9D91-7224C49458BB}"/>
                <c:ext xmlns:c16="http://schemas.microsoft.com/office/drawing/2014/chart" uri="{C3380CC4-5D6E-409C-BE32-E72D297353CC}">
                  <c16:uniqueId val="{00000D47-2447-4186-A191-67B568E7B8BE}"/>
                </c:ext>
              </c:extLst>
            </c:dLbl>
            <c:dLbl>
              <c:idx val="3400"/>
              <c:delete val="1"/>
              <c:extLst>
                <c:ext xmlns:c15="http://schemas.microsoft.com/office/drawing/2012/chart" uri="{CE6537A1-D6FC-4f65-9D91-7224C49458BB}"/>
                <c:ext xmlns:c16="http://schemas.microsoft.com/office/drawing/2014/chart" uri="{C3380CC4-5D6E-409C-BE32-E72D297353CC}">
                  <c16:uniqueId val="{00000D48-2447-4186-A191-67B568E7B8BE}"/>
                </c:ext>
              </c:extLst>
            </c:dLbl>
            <c:dLbl>
              <c:idx val="3401"/>
              <c:delete val="1"/>
              <c:extLst>
                <c:ext xmlns:c15="http://schemas.microsoft.com/office/drawing/2012/chart" uri="{CE6537A1-D6FC-4f65-9D91-7224C49458BB}"/>
                <c:ext xmlns:c16="http://schemas.microsoft.com/office/drawing/2014/chart" uri="{C3380CC4-5D6E-409C-BE32-E72D297353CC}">
                  <c16:uniqueId val="{00000D49-2447-4186-A191-67B568E7B8BE}"/>
                </c:ext>
              </c:extLst>
            </c:dLbl>
            <c:dLbl>
              <c:idx val="3402"/>
              <c:delete val="1"/>
              <c:extLst>
                <c:ext xmlns:c15="http://schemas.microsoft.com/office/drawing/2012/chart" uri="{CE6537A1-D6FC-4f65-9D91-7224C49458BB}"/>
                <c:ext xmlns:c16="http://schemas.microsoft.com/office/drawing/2014/chart" uri="{C3380CC4-5D6E-409C-BE32-E72D297353CC}">
                  <c16:uniqueId val="{00000D4A-2447-4186-A191-67B568E7B8BE}"/>
                </c:ext>
              </c:extLst>
            </c:dLbl>
            <c:dLbl>
              <c:idx val="3403"/>
              <c:delete val="1"/>
              <c:extLst>
                <c:ext xmlns:c15="http://schemas.microsoft.com/office/drawing/2012/chart" uri="{CE6537A1-D6FC-4f65-9D91-7224C49458BB}"/>
                <c:ext xmlns:c16="http://schemas.microsoft.com/office/drawing/2014/chart" uri="{C3380CC4-5D6E-409C-BE32-E72D297353CC}">
                  <c16:uniqueId val="{00000D4B-2447-4186-A191-67B568E7B8BE}"/>
                </c:ext>
              </c:extLst>
            </c:dLbl>
            <c:dLbl>
              <c:idx val="3404"/>
              <c:delete val="1"/>
              <c:extLst>
                <c:ext xmlns:c15="http://schemas.microsoft.com/office/drawing/2012/chart" uri="{CE6537A1-D6FC-4f65-9D91-7224C49458BB}"/>
                <c:ext xmlns:c16="http://schemas.microsoft.com/office/drawing/2014/chart" uri="{C3380CC4-5D6E-409C-BE32-E72D297353CC}">
                  <c16:uniqueId val="{00000D4C-2447-4186-A191-67B568E7B8BE}"/>
                </c:ext>
              </c:extLst>
            </c:dLbl>
            <c:dLbl>
              <c:idx val="3405"/>
              <c:delete val="1"/>
              <c:extLst>
                <c:ext xmlns:c15="http://schemas.microsoft.com/office/drawing/2012/chart" uri="{CE6537A1-D6FC-4f65-9D91-7224C49458BB}"/>
                <c:ext xmlns:c16="http://schemas.microsoft.com/office/drawing/2014/chart" uri="{C3380CC4-5D6E-409C-BE32-E72D297353CC}">
                  <c16:uniqueId val="{00000D4D-2447-4186-A191-67B568E7B8BE}"/>
                </c:ext>
              </c:extLst>
            </c:dLbl>
            <c:dLbl>
              <c:idx val="3406"/>
              <c:delete val="1"/>
              <c:extLst>
                <c:ext xmlns:c15="http://schemas.microsoft.com/office/drawing/2012/chart" uri="{CE6537A1-D6FC-4f65-9D91-7224C49458BB}"/>
                <c:ext xmlns:c16="http://schemas.microsoft.com/office/drawing/2014/chart" uri="{C3380CC4-5D6E-409C-BE32-E72D297353CC}">
                  <c16:uniqueId val="{00000D4E-2447-4186-A191-67B568E7B8BE}"/>
                </c:ext>
              </c:extLst>
            </c:dLbl>
            <c:dLbl>
              <c:idx val="3407"/>
              <c:delete val="1"/>
              <c:extLst>
                <c:ext xmlns:c15="http://schemas.microsoft.com/office/drawing/2012/chart" uri="{CE6537A1-D6FC-4f65-9D91-7224C49458BB}"/>
                <c:ext xmlns:c16="http://schemas.microsoft.com/office/drawing/2014/chart" uri="{C3380CC4-5D6E-409C-BE32-E72D297353CC}">
                  <c16:uniqueId val="{00000D4F-2447-4186-A191-67B568E7B8BE}"/>
                </c:ext>
              </c:extLst>
            </c:dLbl>
            <c:dLbl>
              <c:idx val="3408"/>
              <c:delete val="1"/>
              <c:extLst>
                <c:ext xmlns:c15="http://schemas.microsoft.com/office/drawing/2012/chart" uri="{CE6537A1-D6FC-4f65-9D91-7224C49458BB}"/>
                <c:ext xmlns:c16="http://schemas.microsoft.com/office/drawing/2014/chart" uri="{C3380CC4-5D6E-409C-BE32-E72D297353CC}">
                  <c16:uniqueId val="{00000D50-2447-4186-A191-67B568E7B8BE}"/>
                </c:ext>
              </c:extLst>
            </c:dLbl>
            <c:dLbl>
              <c:idx val="3409"/>
              <c:delete val="1"/>
              <c:extLst>
                <c:ext xmlns:c15="http://schemas.microsoft.com/office/drawing/2012/chart" uri="{CE6537A1-D6FC-4f65-9D91-7224C49458BB}"/>
                <c:ext xmlns:c16="http://schemas.microsoft.com/office/drawing/2014/chart" uri="{C3380CC4-5D6E-409C-BE32-E72D297353CC}">
                  <c16:uniqueId val="{00000D51-2447-4186-A191-67B568E7B8BE}"/>
                </c:ext>
              </c:extLst>
            </c:dLbl>
            <c:dLbl>
              <c:idx val="3410"/>
              <c:delete val="1"/>
              <c:extLst>
                <c:ext xmlns:c15="http://schemas.microsoft.com/office/drawing/2012/chart" uri="{CE6537A1-D6FC-4f65-9D91-7224C49458BB}"/>
                <c:ext xmlns:c16="http://schemas.microsoft.com/office/drawing/2014/chart" uri="{C3380CC4-5D6E-409C-BE32-E72D297353CC}">
                  <c16:uniqueId val="{00000D52-2447-4186-A191-67B568E7B8BE}"/>
                </c:ext>
              </c:extLst>
            </c:dLbl>
            <c:dLbl>
              <c:idx val="3411"/>
              <c:delete val="1"/>
              <c:extLst>
                <c:ext xmlns:c15="http://schemas.microsoft.com/office/drawing/2012/chart" uri="{CE6537A1-D6FC-4f65-9D91-7224C49458BB}"/>
                <c:ext xmlns:c16="http://schemas.microsoft.com/office/drawing/2014/chart" uri="{C3380CC4-5D6E-409C-BE32-E72D297353CC}">
                  <c16:uniqueId val="{00000D53-2447-4186-A191-67B568E7B8BE}"/>
                </c:ext>
              </c:extLst>
            </c:dLbl>
            <c:dLbl>
              <c:idx val="3412"/>
              <c:delete val="1"/>
              <c:extLst>
                <c:ext xmlns:c15="http://schemas.microsoft.com/office/drawing/2012/chart" uri="{CE6537A1-D6FC-4f65-9D91-7224C49458BB}"/>
                <c:ext xmlns:c16="http://schemas.microsoft.com/office/drawing/2014/chart" uri="{C3380CC4-5D6E-409C-BE32-E72D297353CC}">
                  <c16:uniqueId val="{00000D54-2447-4186-A191-67B568E7B8BE}"/>
                </c:ext>
              </c:extLst>
            </c:dLbl>
            <c:dLbl>
              <c:idx val="3413"/>
              <c:delete val="1"/>
              <c:extLst>
                <c:ext xmlns:c15="http://schemas.microsoft.com/office/drawing/2012/chart" uri="{CE6537A1-D6FC-4f65-9D91-7224C49458BB}"/>
                <c:ext xmlns:c16="http://schemas.microsoft.com/office/drawing/2014/chart" uri="{C3380CC4-5D6E-409C-BE32-E72D297353CC}">
                  <c16:uniqueId val="{00000D55-2447-4186-A191-67B568E7B8BE}"/>
                </c:ext>
              </c:extLst>
            </c:dLbl>
            <c:dLbl>
              <c:idx val="3414"/>
              <c:delete val="1"/>
              <c:extLst>
                <c:ext xmlns:c15="http://schemas.microsoft.com/office/drawing/2012/chart" uri="{CE6537A1-D6FC-4f65-9D91-7224C49458BB}"/>
                <c:ext xmlns:c16="http://schemas.microsoft.com/office/drawing/2014/chart" uri="{C3380CC4-5D6E-409C-BE32-E72D297353CC}">
                  <c16:uniqueId val="{00000D56-2447-4186-A191-67B568E7B8BE}"/>
                </c:ext>
              </c:extLst>
            </c:dLbl>
            <c:dLbl>
              <c:idx val="3415"/>
              <c:delete val="1"/>
              <c:extLst>
                <c:ext xmlns:c15="http://schemas.microsoft.com/office/drawing/2012/chart" uri="{CE6537A1-D6FC-4f65-9D91-7224C49458BB}"/>
                <c:ext xmlns:c16="http://schemas.microsoft.com/office/drawing/2014/chart" uri="{C3380CC4-5D6E-409C-BE32-E72D297353CC}">
                  <c16:uniqueId val="{00000D57-2447-4186-A191-67B568E7B8BE}"/>
                </c:ext>
              </c:extLst>
            </c:dLbl>
            <c:dLbl>
              <c:idx val="3416"/>
              <c:delete val="1"/>
              <c:extLst>
                <c:ext xmlns:c15="http://schemas.microsoft.com/office/drawing/2012/chart" uri="{CE6537A1-D6FC-4f65-9D91-7224C49458BB}"/>
                <c:ext xmlns:c16="http://schemas.microsoft.com/office/drawing/2014/chart" uri="{C3380CC4-5D6E-409C-BE32-E72D297353CC}">
                  <c16:uniqueId val="{00000D58-2447-4186-A191-67B568E7B8BE}"/>
                </c:ext>
              </c:extLst>
            </c:dLbl>
            <c:dLbl>
              <c:idx val="3417"/>
              <c:delete val="1"/>
              <c:extLst>
                <c:ext xmlns:c15="http://schemas.microsoft.com/office/drawing/2012/chart" uri="{CE6537A1-D6FC-4f65-9D91-7224C49458BB}"/>
                <c:ext xmlns:c16="http://schemas.microsoft.com/office/drawing/2014/chart" uri="{C3380CC4-5D6E-409C-BE32-E72D297353CC}">
                  <c16:uniqueId val="{00000D59-2447-4186-A191-67B568E7B8BE}"/>
                </c:ext>
              </c:extLst>
            </c:dLbl>
            <c:dLbl>
              <c:idx val="3418"/>
              <c:delete val="1"/>
              <c:extLst>
                <c:ext xmlns:c15="http://schemas.microsoft.com/office/drawing/2012/chart" uri="{CE6537A1-D6FC-4f65-9D91-7224C49458BB}"/>
                <c:ext xmlns:c16="http://schemas.microsoft.com/office/drawing/2014/chart" uri="{C3380CC4-5D6E-409C-BE32-E72D297353CC}">
                  <c16:uniqueId val="{00000D5A-2447-4186-A191-67B568E7B8BE}"/>
                </c:ext>
              </c:extLst>
            </c:dLbl>
            <c:dLbl>
              <c:idx val="3419"/>
              <c:delete val="1"/>
              <c:extLst>
                <c:ext xmlns:c15="http://schemas.microsoft.com/office/drawing/2012/chart" uri="{CE6537A1-D6FC-4f65-9D91-7224C49458BB}"/>
                <c:ext xmlns:c16="http://schemas.microsoft.com/office/drawing/2014/chart" uri="{C3380CC4-5D6E-409C-BE32-E72D297353CC}">
                  <c16:uniqueId val="{00000D5B-2447-4186-A191-67B568E7B8BE}"/>
                </c:ext>
              </c:extLst>
            </c:dLbl>
            <c:dLbl>
              <c:idx val="3420"/>
              <c:delete val="1"/>
              <c:extLst>
                <c:ext xmlns:c15="http://schemas.microsoft.com/office/drawing/2012/chart" uri="{CE6537A1-D6FC-4f65-9D91-7224C49458BB}"/>
                <c:ext xmlns:c16="http://schemas.microsoft.com/office/drawing/2014/chart" uri="{C3380CC4-5D6E-409C-BE32-E72D297353CC}">
                  <c16:uniqueId val="{00000D5C-2447-4186-A191-67B568E7B8BE}"/>
                </c:ext>
              </c:extLst>
            </c:dLbl>
            <c:dLbl>
              <c:idx val="3421"/>
              <c:delete val="1"/>
              <c:extLst>
                <c:ext xmlns:c15="http://schemas.microsoft.com/office/drawing/2012/chart" uri="{CE6537A1-D6FC-4f65-9D91-7224C49458BB}"/>
                <c:ext xmlns:c16="http://schemas.microsoft.com/office/drawing/2014/chart" uri="{C3380CC4-5D6E-409C-BE32-E72D297353CC}">
                  <c16:uniqueId val="{00000D5D-2447-4186-A191-67B568E7B8BE}"/>
                </c:ext>
              </c:extLst>
            </c:dLbl>
            <c:dLbl>
              <c:idx val="3422"/>
              <c:delete val="1"/>
              <c:extLst>
                <c:ext xmlns:c15="http://schemas.microsoft.com/office/drawing/2012/chart" uri="{CE6537A1-D6FC-4f65-9D91-7224C49458BB}"/>
                <c:ext xmlns:c16="http://schemas.microsoft.com/office/drawing/2014/chart" uri="{C3380CC4-5D6E-409C-BE32-E72D297353CC}">
                  <c16:uniqueId val="{00000D5E-2447-4186-A191-67B568E7B8BE}"/>
                </c:ext>
              </c:extLst>
            </c:dLbl>
            <c:dLbl>
              <c:idx val="3423"/>
              <c:delete val="1"/>
              <c:extLst>
                <c:ext xmlns:c15="http://schemas.microsoft.com/office/drawing/2012/chart" uri="{CE6537A1-D6FC-4f65-9D91-7224C49458BB}"/>
                <c:ext xmlns:c16="http://schemas.microsoft.com/office/drawing/2014/chart" uri="{C3380CC4-5D6E-409C-BE32-E72D297353CC}">
                  <c16:uniqueId val="{00000D5F-2447-4186-A191-67B568E7B8BE}"/>
                </c:ext>
              </c:extLst>
            </c:dLbl>
            <c:dLbl>
              <c:idx val="3424"/>
              <c:delete val="1"/>
              <c:extLst>
                <c:ext xmlns:c15="http://schemas.microsoft.com/office/drawing/2012/chart" uri="{CE6537A1-D6FC-4f65-9D91-7224C49458BB}"/>
                <c:ext xmlns:c16="http://schemas.microsoft.com/office/drawing/2014/chart" uri="{C3380CC4-5D6E-409C-BE32-E72D297353CC}">
                  <c16:uniqueId val="{00000D60-2447-4186-A191-67B568E7B8BE}"/>
                </c:ext>
              </c:extLst>
            </c:dLbl>
            <c:dLbl>
              <c:idx val="3425"/>
              <c:delete val="1"/>
              <c:extLst>
                <c:ext xmlns:c15="http://schemas.microsoft.com/office/drawing/2012/chart" uri="{CE6537A1-D6FC-4f65-9D91-7224C49458BB}"/>
                <c:ext xmlns:c16="http://schemas.microsoft.com/office/drawing/2014/chart" uri="{C3380CC4-5D6E-409C-BE32-E72D297353CC}">
                  <c16:uniqueId val="{00000D61-2447-4186-A191-67B568E7B8BE}"/>
                </c:ext>
              </c:extLst>
            </c:dLbl>
            <c:dLbl>
              <c:idx val="3426"/>
              <c:delete val="1"/>
              <c:extLst>
                <c:ext xmlns:c15="http://schemas.microsoft.com/office/drawing/2012/chart" uri="{CE6537A1-D6FC-4f65-9D91-7224C49458BB}"/>
                <c:ext xmlns:c16="http://schemas.microsoft.com/office/drawing/2014/chart" uri="{C3380CC4-5D6E-409C-BE32-E72D297353CC}">
                  <c16:uniqueId val="{00000D62-2447-4186-A191-67B568E7B8BE}"/>
                </c:ext>
              </c:extLst>
            </c:dLbl>
            <c:dLbl>
              <c:idx val="3427"/>
              <c:delete val="1"/>
              <c:extLst>
                <c:ext xmlns:c15="http://schemas.microsoft.com/office/drawing/2012/chart" uri="{CE6537A1-D6FC-4f65-9D91-7224C49458BB}"/>
                <c:ext xmlns:c16="http://schemas.microsoft.com/office/drawing/2014/chart" uri="{C3380CC4-5D6E-409C-BE32-E72D297353CC}">
                  <c16:uniqueId val="{00000D63-2447-4186-A191-67B568E7B8BE}"/>
                </c:ext>
              </c:extLst>
            </c:dLbl>
            <c:dLbl>
              <c:idx val="3428"/>
              <c:delete val="1"/>
              <c:extLst>
                <c:ext xmlns:c15="http://schemas.microsoft.com/office/drawing/2012/chart" uri="{CE6537A1-D6FC-4f65-9D91-7224C49458BB}"/>
                <c:ext xmlns:c16="http://schemas.microsoft.com/office/drawing/2014/chart" uri="{C3380CC4-5D6E-409C-BE32-E72D297353CC}">
                  <c16:uniqueId val="{00000D64-2447-4186-A191-67B568E7B8BE}"/>
                </c:ext>
              </c:extLst>
            </c:dLbl>
            <c:dLbl>
              <c:idx val="3429"/>
              <c:delete val="1"/>
              <c:extLst>
                <c:ext xmlns:c15="http://schemas.microsoft.com/office/drawing/2012/chart" uri="{CE6537A1-D6FC-4f65-9D91-7224C49458BB}"/>
                <c:ext xmlns:c16="http://schemas.microsoft.com/office/drawing/2014/chart" uri="{C3380CC4-5D6E-409C-BE32-E72D297353CC}">
                  <c16:uniqueId val="{00000D65-2447-4186-A191-67B568E7B8BE}"/>
                </c:ext>
              </c:extLst>
            </c:dLbl>
            <c:dLbl>
              <c:idx val="3430"/>
              <c:delete val="1"/>
              <c:extLst>
                <c:ext xmlns:c15="http://schemas.microsoft.com/office/drawing/2012/chart" uri="{CE6537A1-D6FC-4f65-9D91-7224C49458BB}"/>
                <c:ext xmlns:c16="http://schemas.microsoft.com/office/drawing/2014/chart" uri="{C3380CC4-5D6E-409C-BE32-E72D297353CC}">
                  <c16:uniqueId val="{00000D66-2447-4186-A191-67B568E7B8BE}"/>
                </c:ext>
              </c:extLst>
            </c:dLbl>
            <c:dLbl>
              <c:idx val="3431"/>
              <c:delete val="1"/>
              <c:extLst>
                <c:ext xmlns:c15="http://schemas.microsoft.com/office/drawing/2012/chart" uri="{CE6537A1-D6FC-4f65-9D91-7224C49458BB}"/>
                <c:ext xmlns:c16="http://schemas.microsoft.com/office/drawing/2014/chart" uri="{C3380CC4-5D6E-409C-BE32-E72D297353CC}">
                  <c16:uniqueId val="{00000D67-2447-4186-A191-67B568E7B8BE}"/>
                </c:ext>
              </c:extLst>
            </c:dLbl>
            <c:dLbl>
              <c:idx val="3432"/>
              <c:delete val="1"/>
              <c:extLst>
                <c:ext xmlns:c15="http://schemas.microsoft.com/office/drawing/2012/chart" uri="{CE6537A1-D6FC-4f65-9D91-7224C49458BB}"/>
                <c:ext xmlns:c16="http://schemas.microsoft.com/office/drawing/2014/chart" uri="{C3380CC4-5D6E-409C-BE32-E72D297353CC}">
                  <c16:uniqueId val="{00000D68-2447-4186-A191-67B568E7B8BE}"/>
                </c:ext>
              </c:extLst>
            </c:dLbl>
            <c:dLbl>
              <c:idx val="3433"/>
              <c:delete val="1"/>
              <c:extLst>
                <c:ext xmlns:c15="http://schemas.microsoft.com/office/drawing/2012/chart" uri="{CE6537A1-D6FC-4f65-9D91-7224C49458BB}"/>
                <c:ext xmlns:c16="http://schemas.microsoft.com/office/drawing/2014/chart" uri="{C3380CC4-5D6E-409C-BE32-E72D297353CC}">
                  <c16:uniqueId val="{00000D69-2447-4186-A191-67B568E7B8BE}"/>
                </c:ext>
              </c:extLst>
            </c:dLbl>
            <c:dLbl>
              <c:idx val="3434"/>
              <c:delete val="1"/>
              <c:extLst>
                <c:ext xmlns:c15="http://schemas.microsoft.com/office/drawing/2012/chart" uri="{CE6537A1-D6FC-4f65-9D91-7224C49458BB}"/>
                <c:ext xmlns:c16="http://schemas.microsoft.com/office/drawing/2014/chart" uri="{C3380CC4-5D6E-409C-BE32-E72D297353CC}">
                  <c16:uniqueId val="{00000D6A-2447-4186-A191-67B568E7B8BE}"/>
                </c:ext>
              </c:extLst>
            </c:dLbl>
            <c:dLbl>
              <c:idx val="3435"/>
              <c:delete val="1"/>
              <c:extLst>
                <c:ext xmlns:c15="http://schemas.microsoft.com/office/drawing/2012/chart" uri="{CE6537A1-D6FC-4f65-9D91-7224C49458BB}"/>
                <c:ext xmlns:c16="http://schemas.microsoft.com/office/drawing/2014/chart" uri="{C3380CC4-5D6E-409C-BE32-E72D297353CC}">
                  <c16:uniqueId val="{00000D6B-2447-4186-A191-67B568E7B8BE}"/>
                </c:ext>
              </c:extLst>
            </c:dLbl>
            <c:dLbl>
              <c:idx val="3436"/>
              <c:delete val="1"/>
              <c:extLst>
                <c:ext xmlns:c15="http://schemas.microsoft.com/office/drawing/2012/chart" uri="{CE6537A1-D6FC-4f65-9D91-7224C49458BB}"/>
                <c:ext xmlns:c16="http://schemas.microsoft.com/office/drawing/2014/chart" uri="{C3380CC4-5D6E-409C-BE32-E72D297353CC}">
                  <c16:uniqueId val="{00000D6C-2447-4186-A191-67B568E7B8BE}"/>
                </c:ext>
              </c:extLst>
            </c:dLbl>
            <c:dLbl>
              <c:idx val="3437"/>
              <c:delete val="1"/>
              <c:extLst>
                <c:ext xmlns:c15="http://schemas.microsoft.com/office/drawing/2012/chart" uri="{CE6537A1-D6FC-4f65-9D91-7224C49458BB}"/>
                <c:ext xmlns:c16="http://schemas.microsoft.com/office/drawing/2014/chart" uri="{C3380CC4-5D6E-409C-BE32-E72D297353CC}">
                  <c16:uniqueId val="{00000D6D-2447-4186-A191-67B568E7B8BE}"/>
                </c:ext>
              </c:extLst>
            </c:dLbl>
            <c:dLbl>
              <c:idx val="3438"/>
              <c:delete val="1"/>
              <c:extLst>
                <c:ext xmlns:c15="http://schemas.microsoft.com/office/drawing/2012/chart" uri="{CE6537A1-D6FC-4f65-9D91-7224C49458BB}"/>
                <c:ext xmlns:c16="http://schemas.microsoft.com/office/drawing/2014/chart" uri="{C3380CC4-5D6E-409C-BE32-E72D297353CC}">
                  <c16:uniqueId val="{00000D6E-2447-4186-A191-67B568E7B8BE}"/>
                </c:ext>
              </c:extLst>
            </c:dLbl>
            <c:dLbl>
              <c:idx val="3439"/>
              <c:delete val="1"/>
              <c:extLst>
                <c:ext xmlns:c15="http://schemas.microsoft.com/office/drawing/2012/chart" uri="{CE6537A1-D6FC-4f65-9D91-7224C49458BB}"/>
                <c:ext xmlns:c16="http://schemas.microsoft.com/office/drawing/2014/chart" uri="{C3380CC4-5D6E-409C-BE32-E72D297353CC}">
                  <c16:uniqueId val="{00000D6F-2447-4186-A191-67B568E7B8BE}"/>
                </c:ext>
              </c:extLst>
            </c:dLbl>
            <c:dLbl>
              <c:idx val="3440"/>
              <c:delete val="1"/>
              <c:extLst>
                <c:ext xmlns:c15="http://schemas.microsoft.com/office/drawing/2012/chart" uri="{CE6537A1-D6FC-4f65-9D91-7224C49458BB}"/>
                <c:ext xmlns:c16="http://schemas.microsoft.com/office/drawing/2014/chart" uri="{C3380CC4-5D6E-409C-BE32-E72D297353CC}">
                  <c16:uniqueId val="{00000D70-2447-4186-A191-67B568E7B8BE}"/>
                </c:ext>
              </c:extLst>
            </c:dLbl>
            <c:dLbl>
              <c:idx val="3441"/>
              <c:delete val="1"/>
              <c:extLst>
                <c:ext xmlns:c15="http://schemas.microsoft.com/office/drawing/2012/chart" uri="{CE6537A1-D6FC-4f65-9D91-7224C49458BB}"/>
                <c:ext xmlns:c16="http://schemas.microsoft.com/office/drawing/2014/chart" uri="{C3380CC4-5D6E-409C-BE32-E72D297353CC}">
                  <c16:uniqueId val="{00000D71-2447-4186-A191-67B568E7B8BE}"/>
                </c:ext>
              </c:extLst>
            </c:dLbl>
            <c:dLbl>
              <c:idx val="3442"/>
              <c:delete val="1"/>
              <c:extLst>
                <c:ext xmlns:c15="http://schemas.microsoft.com/office/drawing/2012/chart" uri="{CE6537A1-D6FC-4f65-9D91-7224C49458BB}"/>
                <c:ext xmlns:c16="http://schemas.microsoft.com/office/drawing/2014/chart" uri="{C3380CC4-5D6E-409C-BE32-E72D297353CC}">
                  <c16:uniqueId val="{00000D72-2447-4186-A191-67B568E7B8BE}"/>
                </c:ext>
              </c:extLst>
            </c:dLbl>
            <c:dLbl>
              <c:idx val="3443"/>
              <c:delete val="1"/>
              <c:extLst>
                <c:ext xmlns:c15="http://schemas.microsoft.com/office/drawing/2012/chart" uri="{CE6537A1-D6FC-4f65-9D91-7224C49458BB}"/>
                <c:ext xmlns:c16="http://schemas.microsoft.com/office/drawing/2014/chart" uri="{C3380CC4-5D6E-409C-BE32-E72D297353CC}">
                  <c16:uniqueId val="{00000D73-2447-4186-A191-67B568E7B8BE}"/>
                </c:ext>
              </c:extLst>
            </c:dLbl>
            <c:dLbl>
              <c:idx val="3444"/>
              <c:delete val="1"/>
              <c:extLst>
                <c:ext xmlns:c15="http://schemas.microsoft.com/office/drawing/2012/chart" uri="{CE6537A1-D6FC-4f65-9D91-7224C49458BB}"/>
                <c:ext xmlns:c16="http://schemas.microsoft.com/office/drawing/2014/chart" uri="{C3380CC4-5D6E-409C-BE32-E72D297353CC}">
                  <c16:uniqueId val="{00000D74-2447-4186-A191-67B568E7B8BE}"/>
                </c:ext>
              </c:extLst>
            </c:dLbl>
            <c:dLbl>
              <c:idx val="3445"/>
              <c:delete val="1"/>
              <c:extLst>
                <c:ext xmlns:c15="http://schemas.microsoft.com/office/drawing/2012/chart" uri="{CE6537A1-D6FC-4f65-9D91-7224C49458BB}"/>
                <c:ext xmlns:c16="http://schemas.microsoft.com/office/drawing/2014/chart" uri="{C3380CC4-5D6E-409C-BE32-E72D297353CC}">
                  <c16:uniqueId val="{00000D75-2447-4186-A191-67B568E7B8BE}"/>
                </c:ext>
              </c:extLst>
            </c:dLbl>
            <c:dLbl>
              <c:idx val="3446"/>
              <c:delete val="1"/>
              <c:extLst>
                <c:ext xmlns:c15="http://schemas.microsoft.com/office/drawing/2012/chart" uri="{CE6537A1-D6FC-4f65-9D91-7224C49458BB}"/>
                <c:ext xmlns:c16="http://schemas.microsoft.com/office/drawing/2014/chart" uri="{C3380CC4-5D6E-409C-BE32-E72D297353CC}">
                  <c16:uniqueId val="{00000D76-2447-4186-A191-67B568E7B8BE}"/>
                </c:ext>
              </c:extLst>
            </c:dLbl>
            <c:dLbl>
              <c:idx val="3447"/>
              <c:delete val="1"/>
              <c:extLst>
                <c:ext xmlns:c15="http://schemas.microsoft.com/office/drawing/2012/chart" uri="{CE6537A1-D6FC-4f65-9D91-7224C49458BB}"/>
                <c:ext xmlns:c16="http://schemas.microsoft.com/office/drawing/2014/chart" uri="{C3380CC4-5D6E-409C-BE32-E72D297353CC}">
                  <c16:uniqueId val="{00000D77-2447-4186-A191-67B568E7B8BE}"/>
                </c:ext>
              </c:extLst>
            </c:dLbl>
            <c:dLbl>
              <c:idx val="3448"/>
              <c:delete val="1"/>
              <c:extLst>
                <c:ext xmlns:c15="http://schemas.microsoft.com/office/drawing/2012/chart" uri="{CE6537A1-D6FC-4f65-9D91-7224C49458BB}"/>
                <c:ext xmlns:c16="http://schemas.microsoft.com/office/drawing/2014/chart" uri="{C3380CC4-5D6E-409C-BE32-E72D297353CC}">
                  <c16:uniqueId val="{00000D78-2447-4186-A191-67B568E7B8BE}"/>
                </c:ext>
              </c:extLst>
            </c:dLbl>
            <c:dLbl>
              <c:idx val="3449"/>
              <c:delete val="1"/>
              <c:extLst>
                <c:ext xmlns:c15="http://schemas.microsoft.com/office/drawing/2012/chart" uri="{CE6537A1-D6FC-4f65-9D91-7224C49458BB}"/>
                <c:ext xmlns:c16="http://schemas.microsoft.com/office/drawing/2014/chart" uri="{C3380CC4-5D6E-409C-BE32-E72D297353CC}">
                  <c16:uniqueId val="{00000D79-2447-4186-A191-67B568E7B8BE}"/>
                </c:ext>
              </c:extLst>
            </c:dLbl>
            <c:dLbl>
              <c:idx val="3450"/>
              <c:delete val="1"/>
              <c:extLst>
                <c:ext xmlns:c15="http://schemas.microsoft.com/office/drawing/2012/chart" uri="{CE6537A1-D6FC-4f65-9D91-7224C49458BB}"/>
                <c:ext xmlns:c16="http://schemas.microsoft.com/office/drawing/2014/chart" uri="{C3380CC4-5D6E-409C-BE32-E72D297353CC}">
                  <c16:uniqueId val="{00000D7A-2447-4186-A191-67B568E7B8BE}"/>
                </c:ext>
              </c:extLst>
            </c:dLbl>
            <c:dLbl>
              <c:idx val="3451"/>
              <c:delete val="1"/>
              <c:extLst>
                <c:ext xmlns:c15="http://schemas.microsoft.com/office/drawing/2012/chart" uri="{CE6537A1-D6FC-4f65-9D91-7224C49458BB}"/>
                <c:ext xmlns:c16="http://schemas.microsoft.com/office/drawing/2014/chart" uri="{C3380CC4-5D6E-409C-BE32-E72D297353CC}">
                  <c16:uniqueId val="{00000D7B-2447-4186-A191-67B568E7B8BE}"/>
                </c:ext>
              </c:extLst>
            </c:dLbl>
            <c:dLbl>
              <c:idx val="3452"/>
              <c:delete val="1"/>
              <c:extLst>
                <c:ext xmlns:c15="http://schemas.microsoft.com/office/drawing/2012/chart" uri="{CE6537A1-D6FC-4f65-9D91-7224C49458BB}"/>
                <c:ext xmlns:c16="http://schemas.microsoft.com/office/drawing/2014/chart" uri="{C3380CC4-5D6E-409C-BE32-E72D297353CC}">
                  <c16:uniqueId val="{00000D7C-2447-4186-A191-67B568E7B8BE}"/>
                </c:ext>
              </c:extLst>
            </c:dLbl>
            <c:dLbl>
              <c:idx val="3453"/>
              <c:delete val="1"/>
              <c:extLst>
                <c:ext xmlns:c15="http://schemas.microsoft.com/office/drawing/2012/chart" uri="{CE6537A1-D6FC-4f65-9D91-7224C49458BB}"/>
                <c:ext xmlns:c16="http://schemas.microsoft.com/office/drawing/2014/chart" uri="{C3380CC4-5D6E-409C-BE32-E72D297353CC}">
                  <c16:uniqueId val="{00000D7D-2447-4186-A191-67B568E7B8BE}"/>
                </c:ext>
              </c:extLst>
            </c:dLbl>
            <c:dLbl>
              <c:idx val="3454"/>
              <c:delete val="1"/>
              <c:extLst>
                <c:ext xmlns:c15="http://schemas.microsoft.com/office/drawing/2012/chart" uri="{CE6537A1-D6FC-4f65-9D91-7224C49458BB}"/>
                <c:ext xmlns:c16="http://schemas.microsoft.com/office/drawing/2014/chart" uri="{C3380CC4-5D6E-409C-BE32-E72D297353CC}">
                  <c16:uniqueId val="{00000D7E-2447-4186-A191-67B568E7B8BE}"/>
                </c:ext>
              </c:extLst>
            </c:dLbl>
            <c:dLbl>
              <c:idx val="3455"/>
              <c:delete val="1"/>
              <c:extLst>
                <c:ext xmlns:c15="http://schemas.microsoft.com/office/drawing/2012/chart" uri="{CE6537A1-D6FC-4f65-9D91-7224C49458BB}"/>
                <c:ext xmlns:c16="http://schemas.microsoft.com/office/drawing/2014/chart" uri="{C3380CC4-5D6E-409C-BE32-E72D297353CC}">
                  <c16:uniqueId val="{00000D7F-2447-4186-A191-67B568E7B8BE}"/>
                </c:ext>
              </c:extLst>
            </c:dLbl>
            <c:dLbl>
              <c:idx val="3456"/>
              <c:delete val="1"/>
              <c:extLst>
                <c:ext xmlns:c15="http://schemas.microsoft.com/office/drawing/2012/chart" uri="{CE6537A1-D6FC-4f65-9D91-7224C49458BB}"/>
                <c:ext xmlns:c16="http://schemas.microsoft.com/office/drawing/2014/chart" uri="{C3380CC4-5D6E-409C-BE32-E72D297353CC}">
                  <c16:uniqueId val="{00000D80-2447-4186-A191-67B568E7B8BE}"/>
                </c:ext>
              </c:extLst>
            </c:dLbl>
            <c:dLbl>
              <c:idx val="3457"/>
              <c:delete val="1"/>
              <c:extLst>
                <c:ext xmlns:c15="http://schemas.microsoft.com/office/drawing/2012/chart" uri="{CE6537A1-D6FC-4f65-9D91-7224C49458BB}"/>
                <c:ext xmlns:c16="http://schemas.microsoft.com/office/drawing/2014/chart" uri="{C3380CC4-5D6E-409C-BE32-E72D297353CC}">
                  <c16:uniqueId val="{00000D81-2447-4186-A191-67B568E7B8BE}"/>
                </c:ext>
              </c:extLst>
            </c:dLbl>
            <c:dLbl>
              <c:idx val="3458"/>
              <c:delete val="1"/>
              <c:extLst>
                <c:ext xmlns:c15="http://schemas.microsoft.com/office/drawing/2012/chart" uri="{CE6537A1-D6FC-4f65-9D91-7224C49458BB}"/>
                <c:ext xmlns:c16="http://schemas.microsoft.com/office/drawing/2014/chart" uri="{C3380CC4-5D6E-409C-BE32-E72D297353CC}">
                  <c16:uniqueId val="{00000D82-2447-4186-A191-67B568E7B8BE}"/>
                </c:ext>
              </c:extLst>
            </c:dLbl>
            <c:dLbl>
              <c:idx val="3459"/>
              <c:delete val="1"/>
              <c:extLst>
                <c:ext xmlns:c15="http://schemas.microsoft.com/office/drawing/2012/chart" uri="{CE6537A1-D6FC-4f65-9D91-7224C49458BB}"/>
                <c:ext xmlns:c16="http://schemas.microsoft.com/office/drawing/2014/chart" uri="{C3380CC4-5D6E-409C-BE32-E72D297353CC}">
                  <c16:uniqueId val="{00000D83-2447-4186-A191-67B568E7B8BE}"/>
                </c:ext>
              </c:extLst>
            </c:dLbl>
            <c:dLbl>
              <c:idx val="3460"/>
              <c:delete val="1"/>
              <c:extLst>
                <c:ext xmlns:c15="http://schemas.microsoft.com/office/drawing/2012/chart" uri="{CE6537A1-D6FC-4f65-9D91-7224C49458BB}"/>
                <c:ext xmlns:c16="http://schemas.microsoft.com/office/drawing/2014/chart" uri="{C3380CC4-5D6E-409C-BE32-E72D297353CC}">
                  <c16:uniqueId val="{00000D84-2447-4186-A191-67B568E7B8BE}"/>
                </c:ext>
              </c:extLst>
            </c:dLbl>
            <c:dLbl>
              <c:idx val="3461"/>
              <c:delete val="1"/>
              <c:extLst>
                <c:ext xmlns:c15="http://schemas.microsoft.com/office/drawing/2012/chart" uri="{CE6537A1-D6FC-4f65-9D91-7224C49458BB}"/>
                <c:ext xmlns:c16="http://schemas.microsoft.com/office/drawing/2014/chart" uri="{C3380CC4-5D6E-409C-BE32-E72D297353CC}">
                  <c16:uniqueId val="{00000D85-2447-4186-A191-67B568E7B8BE}"/>
                </c:ext>
              </c:extLst>
            </c:dLbl>
            <c:dLbl>
              <c:idx val="3462"/>
              <c:delete val="1"/>
              <c:extLst>
                <c:ext xmlns:c15="http://schemas.microsoft.com/office/drawing/2012/chart" uri="{CE6537A1-D6FC-4f65-9D91-7224C49458BB}"/>
                <c:ext xmlns:c16="http://schemas.microsoft.com/office/drawing/2014/chart" uri="{C3380CC4-5D6E-409C-BE32-E72D297353CC}">
                  <c16:uniqueId val="{00000D86-2447-4186-A191-67B568E7B8BE}"/>
                </c:ext>
              </c:extLst>
            </c:dLbl>
            <c:dLbl>
              <c:idx val="3463"/>
              <c:delete val="1"/>
              <c:extLst>
                <c:ext xmlns:c15="http://schemas.microsoft.com/office/drawing/2012/chart" uri="{CE6537A1-D6FC-4f65-9D91-7224C49458BB}"/>
                <c:ext xmlns:c16="http://schemas.microsoft.com/office/drawing/2014/chart" uri="{C3380CC4-5D6E-409C-BE32-E72D297353CC}">
                  <c16:uniqueId val="{00000D87-2447-4186-A191-67B568E7B8BE}"/>
                </c:ext>
              </c:extLst>
            </c:dLbl>
            <c:dLbl>
              <c:idx val="3464"/>
              <c:delete val="1"/>
              <c:extLst>
                <c:ext xmlns:c15="http://schemas.microsoft.com/office/drawing/2012/chart" uri="{CE6537A1-D6FC-4f65-9D91-7224C49458BB}"/>
                <c:ext xmlns:c16="http://schemas.microsoft.com/office/drawing/2014/chart" uri="{C3380CC4-5D6E-409C-BE32-E72D297353CC}">
                  <c16:uniqueId val="{00000D88-2447-4186-A191-67B568E7B8BE}"/>
                </c:ext>
              </c:extLst>
            </c:dLbl>
            <c:dLbl>
              <c:idx val="3465"/>
              <c:delete val="1"/>
              <c:extLst>
                <c:ext xmlns:c15="http://schemas.microsoft.com/office/drawing/2012/chart" uri="{CE6537A1-D6FC-4f65-9D91-7224C49458BB}"/>
                <c:ext xmlns:c16="http://schemas.microsoft.com/office/drawing/2014/chart" uri="{C3380CC4-5D6E-409C-BE32-E72D297353CC}">
                  <c16:uniqueId val="{00000D89-2447-4186-A191-67B568E7B8BE}"/>
                </c:ext>
              </c:extLst>
            </c:dLbl>
            <c:dLbl>
              <c:idx val="3466"/>
              <c:delete val="1"/>
              <c:extLst>
                <c:ext xmlns:c15="http://schemas.microsoft.com/office/drawing/2012/chart" uri="{CE6537A1-D6FC-4f65-9D91-7224C49458BB}"/>
                <c:ext xmlns:c16="http://schemas.microsoft.com/office/drawing/2014/chart" uri="{C3380CC4-5D6E-409C-BE32-E72D297353CC}">
                  <c16:uniqueId val="{00000D8A-2447-4186-A191-67B568E7B8BE}"/>
                </c:ext>
              </c:extLst>
            </c:dLbl>
            <c:dLbl>
              <c:idx val="3467"/>
              <c:delete val="1"/>
              <c:extLst>
                <c:ext xmlns:c15="http://schemas.microsoft.com/office/drawing/2012/chart" uri="{CE6537A1-D6FC-4f65-9D91-7224C49458BB}"/>
                <c:ext xmlns:c16="http://schemas.microsoft.com/office/drawing/2014/chart" uri="{C3380CC4-5D6E-409C-BE32-E72D297353CC}">
                  <c16:uniqueId val="{00000D8B-2447-4186-A191-67B568E7B8BE}"/>
                </c:ext>
              </c:extLst>
            </c:dLbl>
            <c:dLbl>
              <c:idx val="3468"/>
              <c:delete val="1"/>
              <c:extLst>
                <c:ext xmlns:c15="http://schemas.microsoft.com/office/drawing/2012/chart" uri="{CE6537A1-D6FC-4f65-9D91-7224C49458BB}"/>
                <c:ext xmlns:c16="http://schemas.microsoft.com/office/drawing/2014/chart" uri="{C3380CC4-5D6E-409C-BE32-E72D297353CC}">
                  <c16:uniqueId val="{00000D8C-2447-4186-A191-67B568E7B8BE}"/>
                </c:ext>
              </c:extLst>
            </c:dLbl>
            <c:dLbl>
              <c:idx val="3469"/>
              <c:delete val="1"/>
              <c:extLst>
                <c:ext xmlns:c15="http://schemas.microsoft.com/office/drawing/2012/chart" uri="{CE6537A1-D6FC-4f65-9D91-7224C49458BB}"/>
                <c:ext xmlns:c16="http://schemas.microsoft.com/office/drawing/2014/chart" uri="{C3380CC4-5D6E-409C-BE32-E72D297353CC}">
                  <c16:uniqueId val="{00000D8D-2447-4186-A191-67B568E7B8BE}"/>
                </c:ext>
              </c:extLst>
            </c:dLbl>
            <c:dLbl>
              <c:idx val="3470"/>
              <c:delete val="1"/>
              <c:extLst>
                <c:ext xmlns:c15="http://schemas.microsoft.com/office/drawing/2012/chart" uri="{CE6537A1-D6FC-4f65-9D91-7224C49458BB}"/>
                <c:ext xmlns:c16="http://schemas.microsoft.com/office/drawing/2014/chart" uri="{C3380CC4-5D6E-409C-BE32-E72D297353CC}">
                  <c16:uniqueId val="{00000D8E-2447-4186-A191-67B568E7B8BE}"/>
                </c:ext>
              </c:extLst>
            </c:dLbl>
            <c:dLbl>
              <c:idx val="3471"/>
              <c:delete val="1"/>
              <c:extLst>
                <c:ext xmlns:c15="http://schemas.microsoft.com/office/drawing/2012/chart" uri="{CE6537A1-D6FC-4f65-9D91-7224C49458BB}"/>
                <c:ext xmlns:c16="http://schemas.microsoft.com/office/drawing/2014/chart" uri="{C3380CC4-5D6E-409C-BE32-E72D297353CC}">
                  <c16:uniqueId val="{00000D8F-2447-4186-A191-67B568E7B8BE}"/>
                </c:ext>
              </c:extLst>
            </c:dLbl>
            <c:dLbl>
              <c:idx val="3472"/>
              <c:delete val="1"/>
              <c:extLst>
                <c:ext xmlns:c15="http://schemas.microsoft.com/office/drawing/2012/chart" uri="{CE6537A1-D6FC-4f65-9D91-7224C49458BB}"/>
                <c:ext xmlns:c16="http://schemas.microsoft.com/office/drawing/2014/chart" uri="{C3380CC4-5D6E-409C-BE32-E72D297353CC}">
                  <c16:uniqueId val="{00000D90-2447-4186-A191-67B568E7B8BE}"/>
                </c:ext>
              </c:extLst>
            </c:dLbl>
            <c:dLbl>
              <c:idx val="3473"/>
              <c:delete val="1"/>
              <c:extLst>
                <c:ext xmlns:c15="http://schemas.microsoft.com/office/drawing/2012/chart" uri="{CE6537A1-D6FC-4f65-9D91-7224C49458BB}"/>
                <c:ext xmlns:c16="http://schemas.microsoft.com/office/drawing/2014/chart" uri="{C3380CC4-5D6E-409C-BE32-E72D297353CC}">
                  <c16:uniqueId val="{00000D91-2447-4186-A191-67B568E7B8BE}"/>
                </c:ext>
              </c:extLst>
            </c:dLbl>
            <c:dLbl>
              <c:idx val="3474"/>
              <c:delete val="1"/>
              <c:extLst>
                <c:ext xmlns:c15="http://schemas.microsoft.com/office/drawing/2012/chart" uri="{CE6537A1-D6FC-4f65-9D91-7224C49458BB}"/>
                <c:ext xmlns:c16="http://schemas.microsoft.com/office/drawing/2014/chart" uri="{C3380CC4-5D6E-409C-BE32-E72D297353CC}">
                  <c16:uniqueId val="{00000D92-2447-4186-A191-67B568E7B8BE}"/>
                </c:ext>
              </c:extLst>
            </c:dLbl>
            <c:dLbl>
              <c:idx val="3475"/>
              <c:delete val="1"/>
              <c:extLst>
                <c:ext xmlns:c15="http://schemas.microsoft.com/office/drawing/2012/chart" uri="{CE6537A1-D6FC-4f65-9D91-7224C49458BB}"/>
                <c:ext xmlns:c16="http://schemas.microsoft.com/office/drawing/2014/chart" uri="{C3380CC4-5D6E-409C-BE32-E72D297353CC}">
                  <c16:uniqueId val="{00000D93-2447-4186-A191-67B568E7B8BE}"/>
                </c:ext>
              </c:extLst>
            </c:dLbl>
            <c:dLbl>
              <c:idx val="3476"/>
              <c:delete val="1"/>
              <c:extLst>
                <c:ext xmlns:c15="http://schemas.microsoft.com/office/drawing/2012/chart" uri="{CE6537A1-D6FC-4f65-9D91-7224C49458BB}"/>
                <c:ext xmlns:c16="http://schemas.microsoft.com/office/drawing/2014/chart" uri="{C3380CC4-5D6E-409C-BE32-E72D297353CC}">
                  <c16:uniqueId val="{00000D94-2447-4186-A191-67B568E7B8BE}"/>
                </c:ext>
              </c:extLst>
            </c:dLbl>
            <c:dLbl>
              <c:idx val="3477"/>
              <c:delete val="1"/>
              <c:extLst>
                <c:ext xmlns:c15="http://schemas.microsoft.com/office/drawing/2012/chart" uri="{CE6537A1-D6FC-4f65-9D91-7224C49458BB}"/>
                <c:ext xmlns:c16="http://schemas.microsoft.com/office/drawing/2014/chart" uri="{C3380CC4-5D6E-409C-BE32-E72D297353CC}">
                  <c16:uniqueId val="{00000D95-2447-4186-A191-67B568E7B8BE}"/>
                </c:ext>
              </c:extLst>
            </c:dLbl>
            <c:dLbl>
              <c:idx val="3478"/>
              <c:delete val="1"/>
              <c:extLst>
                <c:ext xmlns:c15="http://schemas.microsoft.com/office/drawing/2012/chart" uri="{CE6537A1-D6FC-4f65-9D91-7224C49458BB}"/>
                <c:ext xmlns:c16="http://schemas.microsoft.com/office/drawing/2014/chart" uri="{C3380CC4-5D6E-409C-BE32-E72D297353CC}">
                  <c16:uniqueId val="{00000D96-2447-4186-A191-67B568E7B8BE}"/>
                </c:ext>
              </c:extLst>
            </c:dLbl>
            <c:dLbl>
              <c:idx val="3479"/>
              <c:delete val="1"/>
              <c:extLst>
                <c:ext xmlns:c15="http://schemas.microsoft.com/office/drawing/2012/chart" uri="{CE6537A1-D6FC-4f65-9D91-7224C49458BB}"/>
                <c:ext xmlns:c16="http://schemas.microsoft.com/office/drawing/2014/chart" uri="{C3380CC4-5D6E-409C-BE32-E72D297353CC}">
                  <c16:uniqueId val="{00000D97-2447-4186-A191-67B568E7B8BE}"/>
                </c:ext>
              </c:extLst>
            </c:dLbl>
            <c:dLbl>
              <c:idx val="3480"/>
              <c:delete val="1"/>
              <c:extLst>
                <c:ext xmlns:c15="http://schemas.microsoft.com/office/drawing/2012/chart" uri="{CE6537A1-D6FC-4f65-9D91-7224C49458BB}"/>
                <c:ext xmlns:c16="http://schemas.microsoft.com/office/drawing/2014/chart" uri="{C3380CC4-5D6E-409C-BE32-E72D297353CC}">
                  <c16:uniqueId val="{00000D98-2447-4186-A191-67B568E7B8BE}"/>
                </c:ext>
              </c:extLst>
            </c:dLbl>
            <c:dLbl>
              <c:idx val="3481"/>
              <c:delete val="1"/>
              <c:extLst>
                <c:ext xmlns:c15="http://schemas.microsoft.com/office/drawing/2012/chart" uri="{CE6537A1-D6FC-4f65-9D91-7224C49458BB}"/>
                <c:ext xmlns:c16="http://schemas.microsoft.com/office/drawing/2014/chart" uri="{C3380CC4-5D6E-409C-BE32-E72D297353CC}">
                  <c16:uniqueId val="{00000D99-2447-4186-A191-67B568E7B8BE}"/>
                </c:ext>
              </c:extLst>
            </c:dLbl>
            <c:dLbl>
              <c:idx val="3482"/>
              <c:delete val="1"/>
              <c:extLst>
                <c:ext xmlns:c15="http://schemas.microsoft.com/office/drawing/2012/chart" uri="{CE6537A1-D6FC-4f65-9D91-7224C49458BB}"/>
                <c:ext xmlns:c16="http://schemas.microsoft.com/office/drawing/2014/chart" uri="{C3380CC4-5D6E-409C-BE32-E72D297353CC}">
                  <c16:uniqueId val="{00000D9A-2447-4186-A191-67B568E7B8BE}"/>
                </c:ext>
              </c:extLst>
            </c:dLbl>
            <c:dLbl>
              <c:idx val="3483"/>
              <c:delete val="1"/>
              <c:extLst>
                <c:ext xmlns:c15="http://schemas.microsoft.com/office/drawing/2012/chart" uri="{CE6537A1-D6FC-4f65-9D91-7224C49458BB}"/>
                <c:ext xmlns:c16="http://schemas.microsoft.com/office/drawing/2014/chart" uri="{C3380CC4-5D6E-409C-BE32-E72D297353CC}">
                  <c16:uniqueId val="{00000D9B-2447-4186-A191-67B568E7B8BE}"/>
                </c:ext>
              </c:extLst>
            </c:dLbl>
            <c:dLbl>
              <c:idx val="3484"/>
              <c:delete val="1"/>
              <c:extLst>
                <c:ext xmlns:c15="http://schemas.microsoft.com/office/drawing/2012/chart" uri="{CE6537A1-D6FC-4f65-9D91-7224C49458BB}"/>
                <c:ext xmlns:c16="http://schemas.microsoft.com/office/drawing/2014/chart" uri="{C3380CC4-5D6E-409C-BE32-E72D297353CC}">
                  <c16:uniqueId val="{00000D9C-2447-4186-A191-67B568E7B8BE}"/>
                </c:ext>
              </c:extLst>
            </c:dLbl>
            <c:dLbl>
              <c:idx val="3485"/>
              <c:delete val="1"/>
              <c:extLst>
                <c:ext xmlns:c15="http://schemas.microsoft.com/office/drawing/2012/chart" uri="{CE6537A1-D6FC-4f65-9D91-7224C49458BB}"/>
                <c:ext xmlns:c16="http://schemas.microsoft.com/office/drawing/2014/chart" uri="{C3380CC4-5D6E-409C-BE32-E72D297353CC}">
                  <c16:uniqueId val="{00000D9D-2447-4186-A191-67B568E7B8BE}"/>
                </c:ext>
              </c:extLst>
            </c:dLbl>
            <c:dLbl>
              <c:idx val="3486"/>
              <c:delete val="1"/>
              <c:extLst>
                <c:ext xmlns:c15="http://schemas.microsoft.com/office/drawing/2012/chart" uri="{CE6537A1-D6FC-4f65-9D91-7224C49458BB}"/>
                <c:ext xmlns:c16="http://schemas.microsoft.com/office/drawing/2014/chart" uri="{C3380CC4-5D6E-409C-BE32-E72D297353CC}">
                  <c16:uniqueId val="{00000D9E-2447-4186-A191-67B568E7B8BE}"/>
                </c:ext>
              </c:extLst>
            </c:dLbl>
            <c:dLbl>
              <c:idx val="3487"/>
              <c:delete val="1"/>
              <c:extLst>
                <c:ext xmlns:c15="http://schemas.microsoft.com/office/drawing/2012/chart" uri="{CE6537A1-D6FC-4f65-9D91-7224C49458BB}"/>
                <c:ext xmlns:c16="http://schemas.microsoft.com/office/drawing/2014/chart" uri="{C3380CC4-5D6E-409C-BE32-E72D297353CC}">
                  <c16:uniqueId val="{00000D9F-2447-4186-A191-67B568E7B8BE}"/>
                </c:ext>
              </c:extLst>
            </c:dLbl>
            <c:dLbl>
              <c:idx val="3488"/>
              <c:delete val="1"/>
              <c:extLst>
                <c:ext xmlns:c15="http://schemas.microsoft.com/office/drawing/2012/chart" uri="{CE6537A1-D6FC-4f65-9D91-7224C49458BB}"/>
                <c:ext xmlns:c16="http://schemas.microsoft.com/office/drawing/2014/chart" uri="{C3380CC4-5D6E-409C-BE32-E72D297353CC}">
                  <c16:uniqueId val="{00000DA0-2447-4186-A191-67B568E7B8BE}"/>
                </c:ext>
              </c:extLst>
            </c:dLbl>
            <c:dLbl>
              <c:idx val="3489"/>
              <c:delete val="1"/>
              <c:extLst>
                <c:ext xmlns:c15="http://schemas.microsoft.com/office/drawing/2012/chart" uri="{CE6537A1-D6FC-4f65-9D91-7224C49458BB}"/>
                <c:ext xmlns:c16="http://schemas.microsoft.com/office/drawing/2014/chart" uri="{C3380CC4-5D6E-409C-BE32-E72D297353CC}">
                  <c16:uniqueId val="{00000DA1-2447-4186-A191-67B568E7B8BE}"/>
                </c:ext>
              </c:extLst>
            </c:dLbl>
            <c:dLbl>
              <c:idx val="3490"/>
              <c:delete val="1"/>
              <c:extLst>
                <c:ext xmlns:c15="http://schemas.microsoft.com/office/drawing/2012/chart" uri="{CE6537A1-D6FC-4f65-9D91-7224C49458BB}"/>
                <c:ext xmlns:c16="http://schemas.microsoft.com/office/drawing/2014/chart" uri="{C3380CC4-5D6E-409C-BE32-E72D297353CC}">
                  <c16:uniqueId val="{00000DA2-2447-4186-A191-67B568E7B8BE}"/>
                </c:ext>
              </c:extLst>
            </c:dLbl>
            <c:dLbl>
              <c:idx val="3491"/>
              <c:delete val="1"/>
              <c:extLst>
                <c:ext xmlns:c15="http://schemas.microsoft.com/office/drawing/2012/chart" uri="{CE6537A1-D6FC-4f65-9D91-7224C49458BB}"/>
                <c:ext xmlns:c16="http://schemas.microsoft.com/office/drawing/2014/chart" uri="{C3380CC4-5D6E-409C-BE32-E72D297353CC}">
                  <c16:uniqueId val="{00000DA3-2447-4186-A191-67B568E7B8BE}"/>
                </c:ext>
              </c:extLst>
            </c:dLbl>
            <c:dLbl>
              <c:idx val="3492"/>
              <c:delete val="1"/>
              <c:extLst>
                <c:ext xmlns:c15="http://schemas.microsoft.com/office/drawing/2012/chart" uri="{CE6537A1-D6FC-4f65-9D91-7224C49458BB}"/>
                <c:ext xmlns:c16="http://schemas.microsoft.com/office/drawing/2014/chart" uri="{C3380CC4-5D6E-409C-BE32-E72D297353CC}">
                  <c16:uniqueId val="{00000DA4-2447-4186-A191-67B568E7B8BE}"/>
                </c:ext>
              </c:extLst>
            </c:dLbl>
            <c:dLbl>
              <c:idx val="3493"/>
              <c:delete val="1"/>
              <c:extLst>
                <c:ext xmlns:c15="http://schemas.microsoft.com/office/drawing/2012/chart" uri="{CE6537A1-D6FC-4f65-9D91-7224C49458BB}"/>
                <c:ext xmlns:c16="http://schemas.microsoft.com/office/drawing/2014/chart" uri="{C3380CC4-5D6E-409C-BE32-E72D297353CC}">
                  <c16:uniqueId val="{00000DA5-2447-4186-A191-67B568E7B8BE}"/>
                </c:ext>
              </c:extLst>
            </c:dLbl>
            <c:dLbl>
              <c:idx val="3494"/>
              <c:delete val="1"/>
              <c:extLst>
                <c:ext xmlns:c15="http://schemas.microsoft.com/office/drawing/2012/chart" uri="{CE6537A1-D6FC-4f65-9D91-7224C49458BB}"/>
                <c:ext xmlns:c16="http://schemas.microsoft.com/office/drawing/2014/chart" uri="{C3380CC4-5D6E-409C-BE32-E72D297353CC}">
                  <c16:uniqueId val="{00000DA6-2447-4186-A191-67B568E7B8BE}"/>
                </c:ext>
              </c:extLst>
            </c:dLbl>
            <c:dLbl>
              <c:idx val="3495"/>
              <c:delete val="1"/>
              <c:extLst>
                <c:ext xmlns:c15="http://schemas.microsoft.com/office/drawing/2012/chart" uri="{CE6537A1-D6FC-4f65-9D91-7224C49458BB}"/>
                <c:ext xmlns:c16="http://schemas.microsoft.com/office/drawing/2014/chart" uri="{C3380CC4-5D6E-409C-BE32-E72D297353CC}">
                  <c16:uniqueId val="{00000DA7-2447-4186-A191-67B568E7B8BE}"/>
                </c:ext>
              </c:extLst>
            </c:dLbl>
            <c:dLbl>
              <c:idx val="3496"/>
              <c:delete val="1"/>
              <c:extLst>
                <c:ext xmlns:c15="http://schemas.microsoft.com/office/drawing/2012/chart" uri="{CE6537A1-D6FC-4f65-9D91-7224C49458BB}"/>
                <c:ext xmlns:c16="http://schemas.microsoft.com/office/drawing/2014/chart" uri="{C3380CC4-5D6E-409C-BE32-E72D297353CC}">
                  <c16:uniqueId val="{00000DA8-2447-4186-A191-67B568E7B8BE}"/>
                </c:ext>
              </c:extLst>
            </c:dLbl>
            <c:dLbl>
              <c:idx val="3497"/>
              <c:delete val="1"/>
              <c:extLst>
                <c:ext xmlns:c15="http://schemas.microsoft.com/office/drawing/2012/chart" uri="{CE6537A1-D6FC-4f65-9D91-7224C49458BB}"/>
                <c:ext xmlns:c16="http://schemas.microsoft.com/office/drawing/2014/chart" uri="{C3380CC4-5D6E-409C-BE32-E72D297353CC}">
                  <c16:uniqueId val="{00000DA9-2447-4186-A191-67B568E7B8BE}"/>
                </c:ext>
              </c:extLst>
            </c:dLbl>
            <c:dLbl>
              <c:idx val="3498"/>
              <c:delete val="1"/>
              <c:extLst>
                <c:ext xmlns:c15="http://schemas.microsoft.com/office/drawing/2012/chart" uri="{CE6537A1-D6FC-4f65-9D91-7224C49458BB}"/>
                <c:ext xmlns:c16="http://schemas.microsoft.com/office/drawing/2014/chart" uri="{C3380CC4-5D6E-409C-BE32-E72D297353CC}">
                  <c16:uniqueId val="{00000DAA-2447-4186-A191-67B568E7B8BE}"/>
                </c:ext>
              </c:extLst>
            </c:dLbl>
            <c:dLbl>
              <c:idx val="3499"/>
              <c:delete val="1"/>
              <c:extLst>
                <c:ext xmlns:c15="http://schemas.microsoft.com/office/drawing/2012/chart" uri="{CE6537A1-D6FC-4f65-9D91-7224C49458BB}"/>
                <c:ext xmlns:c16="http://schemas.microsoft.com/office/drawing/2014/chart" uri="{C3380CC4-5D6E-409C-BE32-E72D297353CC}">
                  <c16:uniqueId val="{00000DAB-2447-4186-A191-67B568E7B8BE}"/>
                </c:ext>
              </c:extLst>
            </c:dLbl>
            <c:dLbl>
              <c:idx val="3500"/>
              <c:delete val="1"/>
              <c:extLst>
                <c:ext xmlns:c15="http://schemas.microsoft.com/office/drawing/2012/chart" uri="{CE6537A1-D6FC-4f65-9D91-7224C49458BB}"/>
                <c:ext xmlns:c16="http://schemas.microsoft.com/office/drawing/2014/chart" uri="{C3380CC4-5D6E-409C-BE32-E72D297353CC}">
                  <c16:uniqueId val="{00000DAC-2447-4186-A191-67B568E7B8BE}"/>
                </c:ext>
              </c:extLst>
            </c:dLbl>
            <c:dLbl>
              <c:idx val="3501"/>
              <c:delete val="1"/>
              <c:extLst>
                <c:ext xmlns:c15="http://schemas.microsoft.com/office/drawing/2012/chart" uri="{CE6537A1-D6FC-4f65-9D91-7224C49458BB}"/>
                <c:ext xmlns:c16="http://schemas.microsoft.com/office/drawing/2014/chart" uri="{C3380CC4-5D6E-409C-BE32-E72D297353CC}">
                  <c16:uniqueId val="{00000DAD-2447-4186-A191-67B568E7B8BE}"/>
                </c:ext>
              </c:extLst>
            </c:dLbl>
            <c:dLbl>
              <c:idx val="3502"/>
              <c:delete val="1"/>
              <c:extLst>
                <c:ext xmlns:c15="http://schemas.microsoft.com/office/drawing/2012/chart" uri="{CE6537A1-D6FC-4f65-9D91-7224C49458BB}"/>
                <c:ext xmlns:c16="http://schemas.microsoft.com/office/drawing/2014/chart" uri="{C3380CC4-5D6E-409C-BE32-E72D297353CC}">
                  <c16:uniqueId val="{00000DAE-2447-4186-A191-67B568E7B8BE}"/>
                </c:ext>
              </c:extLst>
            </c:dLbl>
            <c:dLbl>
              <c:idx val="3503"/>
              <c:delete val="1"/>
              <c:extLst>
                <c:ext xmlns:c15="http://schemas.microsoft.com/office/drawing/2012/chart" uri="{CE6537A1-D6FC-4f65-9D91-7224C49458BB}"/>
                <c:ext xmlns:c16="http://schemas.microsoft.com/office/drawing/2014/chart" uri="{C3380CC4-5D6E-409C-BE32-E72D297353CC}">
                  <c16:uniqueId val="{00000DAF-2447-4186-A191-67B568E7B8BE}"/>
                </c:ext>
              </c:extLst>
            </c:dLbl>
            <c:dLbl>
              <c:idx val="3504"/>
              <c:delete val="1"/>
              <c:extLst>
                <c:ext xmlns:c15="http://schemas.microsoft.com/office/drawing/2012/chart" uri="{CE6537A1-D6FC-4f65-9D91-7224C49458BB}"/>
                <c:ext xmlns:c16="http://schemas.microsoft.com/office/drawing/2014/chart" uri="{C3380CC4-5D6E-409C-BE32-E72D297353CC}">
                  <c16:uniqueId val="{00000DB0-2447-4186-A191-67B568E7B8BE}"/>
                </c:ext>
              </c:extLst>
            </c:dLbl>
            <c:dLbl>
              <c:idx val="3505"/>
              <c:delete val="1"/>
              <c:extLst>
                <c:ext xmlns:c15="http://schemas.microsoft.com/office/drawing/2012/chart" uri="{CE6537A1-D6FC-4f65-9D91-7224C49458BB}"/>
                <c:ext xmlns:c16="http://schemas.microsoft.com/office/drawing/2014/chart" uri="{C3380CC4-5D6E-409C-BE32-E72D297353CC}">
                  <c16:uniqueId val="{00000DB1-2447-4186-A191-67B568E7B8BE}"/>
                </c:ext>
              </c:extLst>
            </c:dLbl>
            <c:dLbl>
              <c:idx val="3506"/>
              <c:delete val="1"/>
              <c:extLst>
                <c:ext xmlns:c15="http://schemas.microsoft.com/office/drawing/2012/chart" uri="{CE6537A1-D6FC-4f65-9D91-7224C49458BB}"/>
                <c:ext xmlns:c16="http://schemas.microsoft.com/office/drawing/2014/chart" uri="{C3380CC4-5D6E-409C-BE32-E72D297353CC}">
                  <c16:uniqueId val="{00000DB2-2447-4186-A191-67B568E7B8BE}"/>
                </c:ext>
              </c:extLst>
            </c:dLbl>
            <c:dLbl>
              <c:idx val="3507"/>
              <c:delete val="1"/>
              <c:extLst>
                <c:ext xmlns:c15="http://schemas.microsoft.com/office/drawing/2012/chart" uri="{CE6537A1-D6FC-4f65-9D91-7224C49458BB}"/>
                <c:ext xmlns:c16="http://schemas.microsoft.com/office/drawing/2014/chart" uri="{C3380CC4-5D6E-409C-BE32-E72D297353CC}">
                  <c16:uniqueId val="{00000DB3-2447-4186-A191-67B568E7B8BE}"/>
                </c:ext>
              </c:extLst>
            </c:dLbl>
            <c:dLbl>
              <c:idx val="3508"/>
              <c:delete val="1"/>
              <c:extLst>
                <c:ext xmlns:c15="http://schemas.microsoft.com/office/drawing/2012/chart" uri="{CE6537A1-D6FC-4f65-9D91-7224C49458BB}"/>
                <c:ext xmlns:c16="http://schemas.microsoft.com/office/drawing/2014/chart" uri="{C3380CC4-5D6E-409C-BE32-E72D297353CC}">
                  <c16:uniqueId val="{00000DB4-2447-4186-A191-67B568E7B8BE}"/>
                </c:ext>
              </c:extLst>
            </c:dLbl>
            <c:dLbl>
              <c:idx val="3509"/>
              <c:delete val="1"/>
              <c:extLst>
                <c:ext xmlns:c15="http://schemas.microsoft.com/office/drawing/2012/chart" uri="{CE6537A1-D6FC-4f65-9D91-7224C49458BB}"/>
                <c:ext xmlns:c16="http://schemas.microsoft.com/office/drawing/2014/chart" uri="{C3380CC4-5D6E-409C-BE32-E72D297353CC}">
                  <c16:uniqueId val="{00000DB5-2447-4186-A191-67B568E7B8BE}"/>
                </c:ext>
              </c:extLst>
            </c:dLbl>
            <c:dLbl>
              <c:idx val="3510"/>
              <c:delete val="1"/>
              <c:extLst>
                <c:ext xmlns:c15="http://schemas.microsoft.com/office/drawing/2012/chart" uri="{CE6537A1-D6FC-4f65-9D91-7224C49458BB}"/>
                <c:ext xmlns:c16="http://schemas.microsoft.com/office/drawing/2014/chart" uri="{C3380CC4-5D6E-409C-BE32-E72D297353CC}">
                  <c16:uniqueId val="{00000DB6-2447-4186-A191-67B568E7B8BE}"/>
                </c:ext>
              </c:extLst>
            </c:dLbl>
            <c:dLbl>
              <c:idx val="3511"/>
              <c:delete val="1"/>
              <c:extLst>
                <c:ext xmlns:c15="http://schemas.microsoft.com/office/drawing/2012/chart" uri="{CE6537A1-D6FC-4f65-9D91-7224C49458BB}"/>
                <c:ext xmlns:c16="http://schemas.microsoft.com/office/drawing/2014/chart" uri="{C3380CC4-5D6E-409C-BE32-E72D297353CC}">
                  <c16:uniqueId val="{00000DB7-2447-4186-A191-67B568E7B8BE}"/>
                </c:ext>
              </c:extLst>
            </c:dLbl>
            <c:dLbl>
              <c:idx val="3512"/>
              <c:delete val="1"/>
              <c:extLst>
                <c:ext xmlns:c15="http://schemas.microsoft.com/office/drawing/2012/chart" uri="{CE6537A1-D6FC-4f65-9D91-7224C49458BB}"/>
                <c:ext xmlns:c16="http://schemas.microsoft.com/office/drawing/2014/chart" uri="{C3380CC4-5D6E-409C-BE32-E72D297353CC}">
                  <c16:uniqueId val="{00000DB8-2447-4186-A191-67B568E7B8BE}"/>
                </c:ext>
              </c:extLst>
            </c:dLbl>
            <c:dLbl>
              <c:idx val="3513"/>
              <c:delete val="1"/>
              <c:extLst>
                <c:ext xmlns:c15="http://schemas.microsoft.com/office/drawing/2012/chart" uri="{CE6537A1-D6FC-4f65-9D91-7224C49458BB}"/>
                <c:ext xmlns:c16="http://schemas.microsoft.com/office/drawing/2014/chart" uri="{C3380CC4-5D6E-409C-BE32-E72D297353CC}">
                  <c16:uniqueId val="{00000DB9-2447-4186-A191-67B568E7B8BE}"/>
                </c:ext>
              </c:extLst>
            </c:dLbl>
            <c:dLbl>
              <c:idx val="3514"/>
              <c:delete val="1"/>
              <c:extLst>
                <c:ext xmlns:c15="http://schemas.microsoft.com/office/drawing/2012/chart" uri="{CE6537A1-D6FC-4f65-9D91-7224C49458BB}"/>
                <c:ext xmlns:c16="http://schemas.microsoft.com/office/drawing/2014/chart" uri="{C3380CC4-5D6E-409C-BE32-E72D297353CC}">
                  <c16:uniqueId val="{00000DBA-2447-4186-A191-67B568E7B8BE}"/>
                </c:ext>
              </c:extLst>
            </c:dLbl>
            <c:dLbl>
              <c:idx val="3515"/>
              <c:delete val="1"/>
              <c:extLst>
                <c:ext xmlns:c15="http://schemas.microsoft.com/office/drawing/2012/chart" uri="{CE6537A1-D6FC-4f65-9D91-7224C49458BB}"/>
                <c:ext xmlns:c16="http://schemas.microsoft.com/office/drawing/2014/chart" uri="{C3380CC4-5D6E-409C-BE32-E72D297353CC}">
                  <c16:uniqueId val="{00000DBB-2447-4186-A191-67B568E7B8BE}"/>
                </c:ext>
              </c:extLst>
            </c:dLbl>
            <c:dLbl>
              <c:idx val="3516"/>
              <c:delete val="1"/>
              <c:extLst>
                <c:ext xmlns:c15="http://schemas.microsoft.com/office/drawing/2012/chart" uri="{CE6537A1-D6FC-4f65-9D91-7224C49458BB}"/>
                <c:ext xmlns:c16="http://schemas.microsoft.com/office/drawing/2014/chart" uri="{C3380CC4-5D6E-409C-BE32-E72D297353CC}">
                  <c16:uniqueId val="{00000DBC-2447-4186-A191-67B568E7B8BE}"/>
                </c:ext>
              </c:extLst>
            </c:dLbl>
            <c:dLbl>
              <c:idx val="3517"/>
              <c:delete val="1"/>
              <c:extLst>
                <c:ext xmlns:c15="http://schemas.microsoft.com/office/drawing/2012/chart" uri="{CE6537A1-D6FC-4f65-9D91-7224C49458BB}"/>
                <c:ext xmlns:c16="http://schemas.microsoft.com/office/drawing/2014/chart" uri="{C3380CC4-5D6E-409C-BE32-E72D297353CC}">
                  <c16:uniqueId val="{00000DBD-2447-4186-A191-67B568E7B8BE}"/>
                </c:ext>
              </c:extLst>
            </c:dLbl>
            <c:dLbl>
              <c:idx val="3518"/>
              <c:delete val="1"/>
              <c:extLst>
                <c:ext xmlns:c15="http://schemas.microsoft.com/office/drawing/2012/chart" uri="{CE6537A1-D6FC-4f65-9D91-7224C49458BB}"/>
                <c:ext xmlns:c16="http://schemas.microsoft.com/office/drawing/2014/chart" uri="{C3380CC4-5D6E-409C-BE32-E72D297353CC}">
                  <c16:uniqueId val="{00000DBE-2447-4186-A191-67B568E7B8BE}"/>
                </c:ext>
              </c:extLst>
            </c:dLbl>
            <c:dLbl>
              <c:idx val="3519"/>
              <c:delete val="1"/>
              <c:extLst>
                <c:ext xmlns:c15="http://schemas.microsoft.com/office/drawing/2012/chart" uri="{CE6537A1-D6FC-4f65-9D91-7224C49458BB}"/>
                <c:ext xmlns:c16="http://schemas.microsoft.com/office/drawing/2014/chart" uri="{C3380CC4-5D6E-409C-BE32-E72D297353CC}">
                  <c16:uniqueId val="{00000DBF-2447-4186-A191-67B568E7B8BE}"/>
                </c:ext>
              </c:extLst>
            </c:dLbl>
            <c:dLbl>
              <c:idx val="3520"/>
              <c:delete val="1"/>
              <c:extLst>
                <c:ext xmlns:c15="http://schemas.microsoft.com/office/drawing/2012/chart" uri="{CE6537A1-D6FC-4f65-9D91-7224C49458BB}"/>
                <c:ext xmlns:c16="http://schemas.microsoft.com/office/drawing/2014/chart" uri="{C3380CC4-5D6E-409C-BE32-E72D297353CC}">
                  <c16:uniqueId val="{00000DC0-2447-4186-A191-67B568E7B8BE}"/>
                </c:ext>
              </c:extLst>
            </c:dLbl>
            <c:dLbl>
              <c:idx val="3521"/>
              <c:delete val="1"/>
              <c:extLst>
                <c:ext xmlns:c15="http://schemas.microsoft.com/office/drawing/2012/chart" uri="{CE6537A1-D6FC-4f65-9D91-7224C49458BB}"/>
                <c:ext xmlns:c16="http://schemas.microsoft.com/office/drawing/2014/chart" uri="{C3380CC4-5D6E-409C-BE32-E72D297353CC}">
                  <c16:uniqueId val="{00000DC1-2447-4186-A191-67B568E7B8BE}"/>
                </c:ext>
              </c:extLst>
            </c:dLbl>
            <c:dLbl>
              <c:idx val="3522"/>
              <c:delete val="1"/>
              <c:extLst>
                <c:ext xmlns:c15="http://schemas.microsoft.com/office/drawing/2012/chart" uri="{CE6537A1-D6FC-4f65-9D91-7224C49458BB}"/>
                <c:ext xmlns:c16="http://schemas.microsoft.com/office/drawing/2014/chart" uri="{C3380CC4-5D6E-409C-BE32-E72D297353CC}">
                  <c16:uniqueId val="{00000DC2-2447-4186-A191-67B568E7B8BE}"/>
                </c:ext>
              </c:extLst>
            </c:dLbl>
            <c:dLbl>
              <c:idx val="3523"/>
              <c:delete val="1"/>
              <c:extLst>
                <c:ext xmlns:c15="http://schemas.microsoft.com/office/drawing/2012/chart" uri="{CE6537A1-D6FC-4f65-9D91-7224C49458BB}"/>
                <c:ext xmlns:c16="http://schemas.microsoft.com/office/drawing/2014/chart" uri="{C3380CC4-5D6E-409C-BE32-E72D297353CC}">
                  <c16:uniqueId val="{00000DC3-2447-4186-A191-67B568E7B8BE}"/>
                </c:ext>
              </c:extLst>
            </c:dLbl>
            <c:dLbl>
              <c:idx val="3524"/>
              <c:delete val="1"/>
              <c:extLst>
                <c:ext xmlns:c15="http://schemas.microsoft.com/office/drawing/2012/chart" uri="{CE6537A1-D6FC-4f65-9D91-7224C49458BB}"/>
                <c:ext xmlns:c16="http://schemas.microsoft.com/office/drawing/2014/chart" uri="{C3380CC4-5D6E-409C-BE32-E72D297353CC}">
                  <c16:uniqueId val="{00000DC4-2447-4186-A191-67B568E7B8BE}"/>
                </c:ext>
              </c:extLst>
            </c:dLbl>
            <c:dLbl>
              <c:idx val="3525"/>
              <c:delete val="1"/>
              <c:extLst>
                <c:ext xmlns:c15="http://schemas.microsoft.com/office/drawing/2012/chart" uri="{CE6537A1-D6FC-4f65-9D91-7224C49458BB}"/>
                <c:ext xmlns:c16="http://schemas.microsoft.com/office/drawing/2014/chart" uri="{C3380CC4-5D6E-409C-BE32-E72D297353CC}">
                  <c16:uniqueId val="{00000DC5-2447-4186-A191-67B568E7B8BE}"/>
                </c:ext>
              </c:extLst>
            </c:dLbl>
            <c:dLbl>
              <c:idx val="3526"/>
              <c:delete val="1"/>
              <c:extLst>
                <c:ext xmlns:c15="http://schemas.microsoft.com/office/drawing/2012/chart" uri="{CE6537A1-D6FC-4f65-9D91-7224C49458BB}"/>
                <c:ext xmlns:c16="http://schemas.microsoft.com/office/drawing/2014/chart" uri="{C3380CC4-5D6E-409C-BE32-E72D297353CC}">
                  <c16:uniqueId val="{00000DC6-2447-4186-A191-67B568E7B8BE}"/>
                </c:ext>
              </c:extLst>
            </c:dLbl>
            <c:dLbl>
              <c:idx val="3527"/>
              <c:delete val="1"/>
              <c:extLst>
                <c:ext xmlns:c15="http://schemas.microsoft.com/office/drawing/2012/chart" uri="{CE6537A1-D6FC-4f65-9D91-7224C49458BB}"/>
                <c:ext xmlns:c16="http://schemas.microsoft.com/office/drawing/2014/chart" uri="{C3380CC4-5D6E-409C-BE32-E72D297353CC}">
                  <c16:uniqueId val="{00000DC7-2447-4186-A191-67B568E7B8BE}"/>
                </c:ext>
              </c:extLst>
            </c:dLbl>
            <c:dLbl>
              <c:idx val="3528"/>
              <c:delete val="1"/>
              <c:extLst>
                <c:ext xmlns:c15="http://schemas.microsoft.com/office/drawing/2012/chart" uri="{CE6537A1-D6FC-4f65-9D91-7224C49458BB}"/>
                <c:ext xmlns:c16="http://schemas.microsoft.com/office/drawing/2014/chart" uri="{C3380CC4-5D6E-409C-BE32-E72D297353CC}">
                  <c16:uniqueId val="{00000DC8-2447-4186-A191-67B568E7B8BE}"/>
                </c:ext>
              </c:extLst>
            </c:dLbl>
            <c:dLbl>
              <c:idx val="3529"/>
              <c:delete val="1"/>
              <c:extLst>
                <c:ext xmlns:c15="http://schemas.microsoft.com/office/drawing/2012/chart" uri="{CE6537A1-D6FC-4f65-9D91-7224C49458BB}"/>
                <c:ext xmlns:c16="http://schemas.microsoft.com/office/drawing/2014/chart" uri="{C3380CC4-5D6E-409C-BE32-E72D297353CC}">
                  <c16:uniqueId val="{00000DC9-2447-4186-A191-67B568E7B8BE}"/>
                </c:ext>
              </c:extLst>
            </c:dLbl>
            <c:dLbl>
              <c:idx val="3530"/>
              <c:delete val="1"/>
              <c:extLst>
                <c:ext xmlns:c15="http://schemas.microsoft.com/office/drawing/2012/chart" uri="{CE6537A1-D6FC-4f65-9D91-7224C49458BB}"/>
                <c:ext xmlns:c16="http://schemas.microsoft.com/office/drawing/2014/chart" uri="{C3380CC4-5D6E-409C-BE32-E72D297353CC}">
                  <c16:uniqueId val="{00000DCA-2447-4186-A191-67B568E7B8BE}"/>
                </c:ext>
              </c:extLst>
            </c:dLbl>
            <c:dLbl>
              <c:idx val="3531"/>
              <c:delete val="1"/>
              <c:extLst>
                <c:ext xmlns:c15="http://schemas.microsoft.com/office/drawing/2012/chart" uri="{CE6537A1-D6FC-4f65-9D91-7224C49458BB}"/>
                <c:ext xmlns:c16="http://schemas.microsoft.com/office/drawing/2014/chart" uri="{C3380CC4-5D6E-409C-BE32-E72D297353CC}">
                  <c16:uniqueId val="{00000DCB-2447-4186-A191-67B568E7B8BE}"/>
                </c:ext>
              </c:extLst>
            </c:dLbl>
            <c:dLbl>
              <c:idx val="3532"/>
              <c:delete val="1"/>
              <c:extLst>
                <c:ext xmlns:c15="http://schemas.microsoft.com/office/drawing/2012/chart" uri="{CE6537A1-D6FC-4f65-9D91-7224C49458BB}"/>
                <c:ext xmlns:c16="http://schemas.microsoft.com/office/drawing/2014/chart" uri="{C3380CC4-5D6E-409C-BE32-E72D297353CC}">
                  <c16:uniqueId val="{00000DCC-2447-4186-A191-67B568E7B8BE}"/>
                </c:ext>
              </c:extLst>
            </c:dLbl>
            <c:dLbl>
              <c:idx val="3533"/>
              <c:delete val="1"/>
              <c:extLst>
                <c:ext xmlns:c15="http://schemas.microsoft.com/office/drawing/2012/chart" uri="{CE6537A1-D6FC-4f65-9D91-7224C49458BB}"/>
                <c:ext xmlns:c16="http://schemas.microsoft.com/office/drawing/2014/chart" uri="{C3380CC4-5D6E-409C-BE32-E72D297353CC}">
                  <c16:uniqueId val="{00000DCD-2447-4186-A191-67B568E7B8BE}"/>
                </c:ext>
              </c:extLst>
            </c:dLbl>
            <c:dLbl>
              <c:idx val="3534"/>
              <c:delete val="1"/>
              <c:extLst>
                <c:ext xmlns:c15="http://schemas.microsoft.com/office/drawing/2012/chart" uri="{CE6537A1-D6FC-4f65-9D91-7224C49458BB}"/>
                <c:ext xmlns:c16="http://schemas.microsoft.com/office/drawing/2014/chart" uri="{C3380CC4-5D6E-409C-BE32-E72D297353CC}">
                  <c16:uniqueId val="{00000DCE-2447-4186-A191-67B568E7B8BE}"/>
                </c:ext>
              </c:extLst>
            </c:dLbl>
            <c:dLbl>
              <c:idx val="3535"/>
              <c:delete val="1"/>
              <c:extLst>
                <c:ext xmlns:c15="http://schemas.microsoft.com/office/drawing/2012/chart" uri="{CE6537A1-D6FC-4f65-9D91-7224C49458BB}"/>
                <c:ext xmlns:c16="http://schemas.microsoft.com/office/drawing/2014/chart" uri="{C3380CC4-5D6E-409C-BE32-E72D297353CC}">
                  <c16:uniqueId val="{00000DCF-2447-4186-A191-67B568E7B8BE}"/>
                </c:ext>
              </c:extLst>
            </c:dLbl>
            <c:dLbl>
              <c:idx val="3536"/>
              <c:delete val="1"/>
              <c:extLst>
                <c:ext xmlns:c15="http://schemas.microsoft.com/office/drawing/2012/chart" uri="{CE6537A1-D6FC-4f65-9D91-7224C49458BB}"/>
                <c:ext xmlns:c16="http://schemas.microsoft.com/office/drawing/2014/chart" uri="{C3380CC4-5D6E-409C-BE32-E72D297353CC}">
                  <c16:uniqueId val="{00000DD0-2447-4186-A191-67B568E7B8BE}"/>
                </c:ext>
              </c:extLst>
            </c:dLbl>
            <c:dLbl>
              <c:idx val="3537"/>
              <c:delete val="1"/>
              <c:extLst>
                <c:ext xmlns:c15="http://schemas.microsoft.com/office/drawing/2012/chart" uri="{CE6537A1-D6FC-4f65-9D91-7224C49458BB}"/>
                <c:ext xmlns:c16="http://schemas.microsoft.com/office/drawing/2014/chart" uri="{C3380CC4-5D6E-409C-BE32-E72D297353CC}">
                  <c16:uniqueId val="{00000DD1-2447-4186-A191-67B568E7B8BE}"/>
                </c:ext>
              </c:extLst>
            </c:dLbl>
            <c:dLbl>
              <c:idx val="3538"/>
              <c:delete val="1"/>
              <c:extLst>
                <c:ext xmlns:c15="http://schemas.microsoft.com/office/drawing/2012/chart" uri="{CE6537A1-D6FC-4f65-9D91-7224C49458BB}"/>
                <c:ext xmlns:c16="http://schemas.microsoft.com/office/drawing/2014/chart" uri="{C3380CC4-5D6E-409C-BE32-E72D297353CC}">
                  <c16:uniqueId val="{00000DD2-2447-4186-A191-67B568E7B8BE}"/>
                </c:ext>
              </c:extLst>
            </c:dLbl>
            <c:dLbl>
              <c:idx val="3539"/>
              <c:delete val="1"/>
              <c:extLst>
                <c:ext xmlns:c15="http://schemas.microsoft.com/office/drawing/2012/chart" uri="{CE6537A1-D6FC-4f65-9D91-7224C49458BB}"/>
                <c:ext xmlns:c16="http://schemas.microsoft.com/office/drawing/2014/chart" uri="{C3380CC4-5D6E-409C-BE32-E72D297353CC}">
                  <c16:uniqueId val="{00000DD3-2447-4186-A191-67B568E7B8BE}"/>
                </c:ext>
              </c:extLst>
            </c:dLbl>
            <c:dLbl>
              <c:idx val="3540"/>
              <c:delete val="1"/>
              <c:extLst>
                <c:ext xmlns:c15="http://schemas.microsoft.com/office/drawing/2012/chart" uri="{CE6537A1-D6FC-4f65-9D91-7224C49458BB}"/>
                <c:ext xmlns:c16="http://schemas.microsoft.com/office/drawing/2014/chart" uri="{C3380CC4-5D6E-409C-BE32-E72D297353CC}">
                  <c16:uniqueId val="{00000DD4-2447-4186-A191-67B568E7B8BE}"/>
                </c:ext>
              </c:extLst>
            </c:dLbl>
            <c:dLbl>
              <c:idx val="3541"/>
              <c:delete val="1"/>
              <c:extLst>
                <c:ext xmlns:c15="http://schemas.microsoft.com/office/drawing/2012/chart" uri="{CE6537A1-D6FC-4f65-9D91-7224C49458BB}"/>
                <c:ext xmlns:c16="http://schemas.microsoft.com/office/drawing/2014/chart" uri="{C3380CC4-5D6E-409C-BE32-E72D297353CC}">
                  <c16:uniqueId val="{00000DD5-2447-4186-A191-67B568E7B8BE}"/>
                </c:ext>
              </c:extLst>
            </c:dLbl>
            <c:dLbl>
              <c:idx val="3542"/>
              <c:delete val="1"/>
              <c:extLst>
                <c:ext xmlns:c15="http://schemas.microsoft.com/office/drawing/2012/chart" uri="{CE6537A1-D6FC-4f65-9D91-7224C49458BB}"/>
                <c:ext xmlns:c16="http://schemas.microsoft.com/office/drawing/2014/chart" uri="{C3380CC4-5D6E-409C-BE32-E72D297353CC}">
                  <c16:uniqueId val="{00000DD6-2447-4186-A191-67B568E7B8BE}"/>
                </c:ext>
              </c:extLst>
            </c:dLbl>
            <c:dLbl>
              <c:idx val="3543"/>
              <c:delete val="1"/>
              <c:extLst>
                <c:ext xmlns:c15="http://schemas.microsoft.com/office/drawing/2012/chart" uri="{CE6537A1-D6FC-4f65-9D91-7224C49458BB}"/>
                <c:ext xmlns:c16="http://schemas.microsoft.com/office/drawing/2014/chart" uri="{C3380CC4-5D6E-409C-BE32-E72D297353CC}">
                  <c16:uniqueId val="{00000DD7-2447-4186-A191-67B568E7B8BE}"/>
                </c:ext>
              </c:extLst>
            </c:dLbl>
            <c:dLbl>
              <c:idx val="3544"/>
              <c:delete val="1"/>
              <c:extLst>
                <c:ext xmlns:c15="http://schemas.microsoft.com/office/drawing/2012/chart" uri="{CE6537A1-D6FC-4f65-9D91-7224C49458BB}"/>
                <c:ext xmlns:c16="http://schemas.microsoft.com/office/drawing/2014/chart" uri="{C3380CC4-5D6E-409C-BE32-E72D297353CC}">
                  <c16:uniqueId val="{00000DD8-2447-4186-A191-67B568E7B8BE}"/>
                </c:ext>
              </c:extLst>
            </c:dLbl>
            <c:dLbl>
              <c:idx val="3545"/>
              <c:delete val="1"/>
              <c:extLst>
                <c:ext xmlns:c15="http://schemas.microsoft.com/office/drawing/2012/chart" uri="{CE6537A1-D6FC-4f65-9D91-7224C49458BB}"/>
                <c:ext xmlns:c16="http://schemas.microsoft.com/office/drawing/2014/chart" uri="{C3380CC4-5D6E-409C-BE32-E72D297353CC}">
                  <c16:uniqueId val="{00000DD9-2447-4186-A191-67B568E7B8BE}"/>
                </c:ext>
              </c:extLst>
            </c:dLbl>
            <c:dLbl>
              <c:idx val="3546"/>
              <c:delete val="1"/>
              <c:extLst>
                <c:ext xmlns:c15="http://schemas.microsoft.com/office/drawing/2012/chart" uri="{CE6537A1-D6FC-4f65-9D91-7224C49458BB}"/>
                <c:ext xmlns:c16="http://schemas.microsoft.com/office/drawing/2014/chart" uri="{C3380CC4-5D6E-409C-BE32-E72D297353CC}">
                  <c16:uniqueId val="{00000DDA-2447-4186-A191-67B568E7B8BE}"/>
                </c:ext>
              </c:extLst>
            </c:dLbl>
            <c:dLbl>
              <c:idx val="3547"/>
              <c:delete val="1"/>
              <c:extLst>
                <c:ext xmlns:c15="http://schemas.microsoft.com/office/drawing/2012/chart" uri="{CE6537A1-D6FC-4f65-9D91-7224C49458BB}"/>
                <c:ext xmlns:c16="http://schemas.microsoft.com/office/drawing/2014/chart" uri="{C3380CC4-5D6E-409C-BE32-E72D297353CC}">
                  <c16:uniqueId val="{00000DDB-2447-4186-A191-67B568E7B8BE}"/>
                </c:ext>
              </c:extLst>
            </c:dLbl>
            <c:dLbl>
              <c:idx val="3548"/>
              <c:delete val="1"/>
              <c:extLst>
                <c:ext xmlns:c15="http://schemas.microsoft.com/office/drawing/2012/chart" uri="{CE6537A1-D6FC-4f65-9D91-7224C49458BB}"/>
                <c:ext xmlns:c16="http://schemas.microsoft.com/office/drawing/2014/chart" uri="{C3380CC4-5D6E-409C-BE32-E72D297353CC}">
                  <c16:uniqueId val="{00000DDC-2447-4186-A191-67B568E7B8BE}"/>
                </c:ext>
              </c:extLst>
            </c:dLbl>
            <c:dLbl>
              <c:idx val="3549"/>
              <c:delete val="1"/>
              <c:extLst>
                <c:ext xmlns:c15="http://schemas.microsoft.com/office/drawing/2012/chart" uri="{CE6537A1-D6FC-4f65-9D91-7224C49458BB}"/>
                <c:ext xmlns:c16="http://schemas.microsoft.com/office/drawing/2014/chart" uri="{C3380CC4-5D6E-409C-BE32-E72D297353CC}">
                  <c16:uniqueId val="{00000DDD-2447-4186-A191-67B568E7B8BE}"/>
                </c:ext>
              </c:extLst>
            </c:dLbl>
            <c:dLbl>
              <c:idx val="3550"/>
              <c:delete val="1"/>
              <c:extLst>
                <c:ext xmlns:c15="http://schemas.microsoft.com/office/drawing/2012/chart" uri="{CE6537A1-D6FC-4f65-9D91-7224C49458BB}"/>
                <c:ext xmlns:c16="http://schemas.microsoft.com/office/drawing/2014/chart" uri="{C3380CC4-5D6E-409C-BE32-E72D297353CC}">
                  <c16:uniqueId val="{00000DDE-2447-4186-A191-67B568E7B8BE}"/>
                </c:ext>
              </c:extLst>
            </c:dLbl>
            <c:dLbl>
              <c:idx val="3551"/>
              <c:delete val="1"/>
              <c:extLst>
                <c:ext xmlns:c15="http://schemas.microsoft.com/office/drawing/2012/chart" uri="{CE6537A1-D6FC-4f65-9D91-7224C49458BB}"/>
                <c:ext xmlns:c16="http://schemas.microsoft.com/office/drawing/2014/chart" uri="{C3380CC4-5D6E-409C-BE32-E72D297353CC}">
                  <c16:uniqueId val="{00000DDF-2447-4186-A191-67B568E7B8BE}"/>
                </c:ext>
              </c:extLst>
            </c:dLbl>
            <c:dLbl>
              <c:idx val="3552"/>
              <c:delete val="1"/>
              <c:extLst>
                <c:ext xmlns:c15="http://schemas.microsoft.com/office/drawing/2012/chart" uri="{CE6537A1-D6FC-4f65-9D91-7224C49458BB}"/>
                <c:ext xmlns:c16="http://schemas.microsoft.com/office/drawing/2014/chart" uri="{C3380CC4-5D6E-409C-BE32-E72D297353CC}">
                  <c16:uniqueId val="{00000DE0-2447-4186-A191-67B568E7B8BE}"/>
                </c:ext>
              </c:extLst>
            </c:dLbl>
            <c:dLbl>
              <c:idx val="3553"/>
              <c:delete val="1"/>
              <c:extLst>
                <c:ext xmlns:c15="http://schemas.microsoft.com/office/drawing/2012/chart" uri="{CE6537A1-D6FC-4f65-9D91-7224C49458BB}"/>
                <c:ext xmlns:c16="http://schemas.microsoft.com/office/drawing/2014/chart" uri="{C3380CC4-5D6E-409C-BE32-E72D297353CC}">
                  <c16:uniqueId val="{00000DE1-2447-4186-A191-67B568E7B8BE}"/>
                </c:ext>
              </c:extLst>
            </c:dLbl>
            <c:dLbl>
              <c:idx val="3554"/>
              <c:delete val="1"/>
              <c:extLst>
                <c:ext xmlns:c15="http://schemas.microsoft.com/office/drawing/2012/chart" uri="{CE6537A1-D6FC-4f65-9D91-7224C49458BB}"/>
                <c:ext xmlns:c16="http://schemas.microsoft.com/office/drawing/2014/chart" uri="{C3380CC4-5D6E-409C-BE32-E72D297353CC}">
                  <c16:uniqueId val="{00000DE2-2447-4186-A191-67B568E7B8BE}"/>
                </c:ext>
              </c:extLst>
            </c:dLbl>
            <c:dLbl>
              <c:idx val="3555"/>
              <c:delete val="1"/>
              <c:extLst>
                <c:ext xmlns:c15="http://schemas.microsoft.com/office/drawing/2012/chart" uri="{CE6537A1-D6FC-4f65-9D91-7224C49458BB}"/>
                <c:ext xmlns:c16="http://schemas.microsoft.com/office/drawing/2014/chart" uri="{C3380CC4-5D6E-409C-BE32-E72D297353CC}">
                  <c16:uniqueId val="{00000DE3-2447-4186-A191-67B568E7B8BE}"/>
                </c:ext>
              </c:extLst>
            </c:dLbl>
            <c:dLbl>
              <c:idx val="3556"/>
              <c:delete val="1"/>
              <c:extLst>
                <c:ext xmlns:c15="http://schemas.microsoft.com/office/drawing/2012/chart" uri="{CE6537A1-D6FC-4f65-9D91-7224C49458BB}"/>
                <c:ext xmlns:c16="http://schemas.microsoft.com/office/drawing/2014/chart" uri="{C3380CC4-5D6E-409C-BE32-E72D297353CC}">
                  <c16:uniqueId val="{00000DE4-2447-4186-A191-67B568E7B8BE}"/>
                </c:ext>
              </c:extLst>
            </c:dLbl>
            <c:dLbl>
              <c:idx val="3557"/>
              <c:delete val="1"/>
              <c:extLst>
                <c:ext xmlns:c15="http://schemas.microsoft.com/office/drawing/2012/chart" uri="{CE6537A1-D6FC-4f65-9D91-7224C49458BB}"/>
                <c:ext xmlns:c16="http://schemas.microsoft.com/office/drawing/2014/chart" uri="{C3380CC4-5D6E-409C-BE32-E72D297353CC}">
                  <c16:uniqueId val="{00000DE5-2447-4186-A191-67B568E7B8BE}"/>
                </c:ext>
              </c:extLst>
            </c:dLbl>
            <c:dLbl>
              <c:idx val="3558"/>
              <c:delete val="1"/>
              <c:extLst>
                <c:ext xmlns:c15="http://schemas.microsoft.com/office/drawing/2012/chart" uri="{CE6537A1-D6FC-4f65-9D91-7224C49458BB}"/>
                <c:ext xmlns:c16="http://schemas.microsoft.com/office/drawing/2014/chart" uri="{C3380CC4-5D6E-409C-BE32-E72D297353CC}">
                  <c16:uniqueId val="{00000DE6-2447-4186-A191-67B568E7B8BE}"/>
                </c:ext>
              </c:extLst>
            </c:dLbl>
            <c:dLbl>
              <c:idx val="3559"/>
              <c:delete val="1"/>
              <c:extLst>
                <c:ext xmlns:c15="http://schemas.microsoft.com/office/drawing/2012/chart" uri="{CE6537A1-D6FC-4f65-9D91-7224C49458BB}"/>
                <c:ext xmlns:c16="http://schemas.microsoft.com/office/drawing/2014/chart" uri="{C3380CC4-5D6E-409C-BE32-E72D297353CC}">
                  <c16:uniqueId val="{00000DE7-2447-4186-A191-67B568E7B8BE}"/>
                </c:ext>
              </c:extLst>
            </c:dLbl>
            <c:dLbl>
              <c:idx val="3560"/>
              <c:delete val="1"/>
              <c:extLst>
                <c:ext xmlns:c15="http://schemas.microsoft.com/office/drawing/2012/chart" uri="{CE6537A1-D6FC-4f65-9D91-7224C49458BB}"/>
                <c:ext xmlns:c16="http://schemas.microsoft.com/office/drawing/2014/chart" uri="{C3380CC4-5D6E-409C-BE32-E72D297353CC}">
                  <c16:uniqueId val="{00000DE8-2447-4186-A191-67B568E7B8BE}"/>
                </c:ext>
              </c:extLst>
            </c:dLbl>
            <c:dLbl>
              <c:idx val="3561"/>
              <c:delete val="1"/>
              <c:extLst>
                <c:ext xmlns:c15="http://schemas.microsoft.com/office/drawing/2012/chart" uri="{CE6537A1-D6FC-4f65-9D91-7224C49458BB}"/>
                <c:ext xmlns:c16="http://schemas.microsoft.com/office/drawing/2014/chart" uri="{C3380CC4-5D6E-409C-BE32-E72D297353CC}">
                  <c16:uniqueId val="{00000DE9-2447-4186-A191-67B568E7B8BE}"/>
                </c:ext>
              </c:extLst>
            </c:dLbl>
            <c:dLbl>
              <c:idx val="3562"/>
              <c:delete val="1"/>
              <c:extLst>
                <c:ext xmlns:c15="http://schemas.microsoft.com/office/drawing/2012/chart" uri="{CE6537A1-D6FC-4f65-9D91-7224C49458BB}"/>
                <c:ext xmlns:c16="http://schemas.microsoft.com/office/drawing/2014/chart" uri="{C3380CC4-5D6E-409C-BE32-E72D297353CC}">
                  <c16:uniqueId val="{00000DEA-2447-4186-A191-67B568E7B8BE}"/>
                </c:ext>
              </c:extLst>
            </c:dLbl>
            <c:dLbl>
              <c:idx val="3563"/>
              <c:delete val="1"/>
              <c:extLst>
                <c:ext xmlns:c15="http://schemas.microsoft.com/office/drawing/2012/chart" uri="{CE6537A1-D6FC-4f65-9D91-7224C49458BB}"/>
                <c:ext xmlns:c16="http://schemas.microsoft.com/office/drawing/2014/chart" uri="{C3380CC4-5D6E-409C-BE32-E72D297353CC}">
                  <c16:uniqueId val="{00000DEB-2447-4186-A191-67B568E7B8BE}"/>
                </c:ext>
              </c:extLst>
            </c:dLbl>
            <c:dLbl>
              <c:idx val="3564"/>
              <c:delete val="1"/>
              <c:extLst>
                <c:ext xmlns:c15="http://schemas.microsoft.com/office/drawing/2012/chart" uri="{CE6537A1-D6FC-4f65-9D91-7224C49458BB}"/>
                <c:ext xmlns:c16="http://schemas.microsoft.com/office/drawing/2014/chart" uri="{C3380CC4-5D6E-409C-BE32-E72D297353CC}">
                  <c16:uniqueId val="{00000DEC-2447-4186-A191-67B568E7B8BE}"/>
                </c:ext>
              </c:extLst>
            </c:dLbl>
            <c:dLbl>
              <c:idx val="3565"/>
              <c:delete val="1"/>
              <c:extLst>
                <c:ext xmlns:c15="http://schemas.microsoft.com/office/drawing/2012/chart" uri="{CE6537A1-D6FC-4f65-9D91-7224C49458BB}"/>
                <c:ext xmlns:c16="http://schemas.microsoft.com/office/drawing/2014/chart" uri="{C3380CC4-5D6E-409C-BE32-E72D297353CC}">
                  <c16:uniqueId val="{00000DED-2447-4186-A191-67B568E7B8BE}"/>
                </c:ext>
              </c:extLst>
            </c:dLbl>
            <c:dLbl>
              <c:idx val="3566"/>
              <c:delete val="1"/>
              <c:extLst>
                <c:ext xmlns:c15="http://schemas.microsoft.com/office/drawing/2012/chart" uri="{CE6537A1-D6FC-4f65-9D91-7224C49458BB}"/>
                <c:ext xmlns:c16="http://schemas.microsoft.com/office/drawing/2014/chart" uri="{C3380CC4-5D6E-409C-BE32-E72D297353CC}">
                  <c16:uniqueId val="{00000DEE-2447-4186-A191-67B568E7B8BE}"/>
                </c:ext>
              </c:extLst>
            </c:dLbl>
            <c:dLbl>
              <c:idx val="3567"/>
              <c:delete val="1"/>
              <c:extLst>
                <c:ext xmlns:c15="http://schemas.microsoft.com/office/drawing/2012/chart" uri="{CE6537A1-D6FC-4f65-9D91-7224C49458BB}"/>
                <c:ext xmlns:c16="http://schemas.microsoft.com/office/drawing/2014/chart" uri="{C3380CC4-5D6E-409C-BE32-E72D297353CC}">
                  <c16:uniqueId val="{00000DEF-2447-4186-A191-67B568E7B8BE}"/>
                </c:ext>
              </c:extLst>
            </c:dLbl>
            <c:dLbl>
              <c:idx val="3568"/>
              <c:delete val="1"/>
              <c:extLst>
                <c:ext xmlns:c15="http://schemas.microsoft.com/office/drawing/2012/chart" uri="{CE6537A1-D6FC-4f65-9D91-7224C49458BB}"/>
                <c:ext xmlns:c16="http://schemas.microsoft.com/office/drawing/2014/chart" uri="{C3380CC4-5D6E-409C-BE32-E72D297353CC}">
                  <c16:uniqueId val="{00000DF0-2447-4186-A191-67B568E7B8BE}"/>
                </c:ext>
              </c:extLst>
            </c:dLbl>
            <c:dLbl>
              <c:idx val="3569"/>
              <c:delete val="1"/>
              <c:extLst>
                <c:ext xmlns:c15="http://schemas.microsoft.com/office/drawing/2012/chart" uri="{CE6537A1-D6FC-4f65-9D91-7224C49458BB}"/>
                <c:ext xmlns:c16="http://schemas.microsoft.com/office/drawing/2014/chart" uri="{C3380CC4-5D6E-409C-BE32-E72D297353CC}">
                  <c16:uniqueId val="{00000DF1-2447-4186-A191-67B568E7B8BE}"/>
                </c:ext>
              </c:extLst>
            </c:dLbl>
            <c:dLbl>
              <c:idx val="3570"/>
              <c:delete val="1"/>
              <c:extLst>
                <c:ext xmlns:c15="http://schemas.microsoft.com/office/drawing/2012/chart" uri="{CE6537A1-D6FC-4f65-9D91-7224C49458BB}"/>
                <c:ext xmlns:c16="http://schemas.microsoft.com/office/drawing/2014/chart" uri="{C3380CC4-5D6E-409C-BE32-E72D297353CC}">
                  <c16:uniqueId val="{00000DF2-2447-4186-A191-67B568E7B8BE}"/>
                </c:ext>
              </c:extLst>
            </c:dLbl>
            <c:dLbl>
              <c:idx val="3571"/>
              <c:delete val="1"/>
              <c:extLst>
                <c:ext xmlns:c15="http://schemas.microsoft.com/office/drawing/2012/chart" uri="{CE6537A1-D6FC-4f65-9D91-7224C49458BB}"/>
                <c:ext xmlns:c16="http://schemas.microsoft.com/office/drawing/2014/chart" uri="{C3380CC4-5D6E-409C-BE32-E72D297353CC}">
                  <c16:uniqueId val="{00000DF3-2447-4186-A191-67B568E7B8BE}"/>
                </c:ext>
              </c:extLst>
            </c:dLbl>
            <c:dLbl>
              <c:idx val="3572"/>
              <c:delete val="1"/>
              <c:extLst>
                <c:ext xmlns:c15="http://schemas.microsoft.com/office/drawing/2012/chart" uri="{CE6537A1-D6FC-4f65-9D91-7224C49458BB}"/>
                <c:ext xmlns:c16="http://schemas.microsoft.com/office/drawing/2014/chart" uri="{C3380CC4-5D6E-409C-BE32-E72D297353CC}">
                  <c16:uniqueId val="{00000DF4-2447-4186-A191-67B568E7B8BE}"/>
                </c:ext>
              </c:extLst>
            </c:dLbl>
            <c:dLbl>
              <c:idx val="3573"/>
              <c:delete val="1"/>
              <c:extLst>
                <c:ext xmlns:c15="http://schemas.microsoft.com/office/drawing/2012/chart" uri="{CE6537A1-D6FC-4f65-9D91-7224C49458BB}"/>
                <c:ext xmlns:c16="http://schemas.microsoft.com/office/drawing/2014/chart" uri="{C3380CC4-5D6E-409C-BE32-E72D297353CC}">
                  <c16:uniqueId val="{00000DF5-2447-4186-A191-67B568E7B8BE}"/>
                </c:ext>
              </c:extLst>
            </c:dLbl>
            <c:dLbl>
              <c:idx val="3574"/>
              <c:delete val="1"/>
              <c:extLst>
                <c:ext xmlns:c15="http://schemas.microsoft.com/office/drawing/2012/chart" uri="{CE6537A1-D6FC-4f65-9D91-7224C49458BB}"/>
                <c:ext xmlns:c16="http://schemas.microsoft.com/office/drawing/2014/chart" uri="{C3380CC4-5D6E-409C-BE32-E72D297353CC}">
                  <c16:uniqueId val="{00000DF6-2447-4186-A191-67B568E7B8BE}"/>
                </c:ext>
              </c:extLst>
            </c:dLbl>
            <c:dLbl>
              <c:idx val="3575"/>
              <c:delete val="1"/>
              <c:extLst>
                <c:ext xmlns:c15="http://schemas.microsoft.com/office/drawing/2012/chart" uri="{CE6537A1-D6FC-4f65-9D91-7224C49458BB}"/>
                <c:ext xmlns:c16="http://schemas.microsoft.com/office/drawing/2014/chart" uri="{C3380CC4-5D6E-409C-BE32-E72D297353CC}">
                  <c16:uniqueId val="{00000DF7-2447-4186-A191-67B568E7B8BE}"/>
                </c:ext>
              </c:extLst>
            </c:dLbl>
            <c:dLbl>
              <c:idx val="3576"/>
              <c:delete val="1"/>
              <c:extLst>
                <c:ext xmlns:c15="http://schemas.microsoft.com/office/drawing/2012/chart" uri="{CE6537A1-D6FC-4f65-9D91-7224C49458BB}"/>
                <c:ext xmlns:c16="http://schemas.microsoft.com/office/drawing/2014/chart" uri="{C3380CC4-5D6E-409C-BE32-E72D297353CC}">
                  <c16:uniqueId val="{00000DF8-2447-4186-A191-67B568E7B8BE}"/>
                </c:ext>
              </c:extLst>
            </c:dLbl>
            <c:dLbl>
              <c:idx val="3577"/>
              <c:delete val="1"/>
              <c:extLst>
                <c:ext xmlns:c15="http://schemas.microsoft.com/office/drawing/2012/chart" uri="{CE6537A1-D6FC-4f65-9D91-7224C49458BB}"/>
                <c:ext xmlns:c16="http://schemas.microsoft.com/office/drawing/2014/chart" uri="{C3380CC4-5D6E-409C-BE32-E72D297353CC}">
                  <c16:uniqueId val="{00000DF9-2447-4186-A191-67B568E7B8BE}"/>
                </c:ext>
              </c:extLst>
            </c:dLbl>
            <c:dLbl>
              <c:idx val="3578"/>
              <c:delete val="1"/>
              <c:extLst>
                <c:ext xmlns:c15="http://schemas.microsoft.com/office/drawing/2012/chart" uri="{CE6537A1-D6FC-4f65-9D91-7224C49458BB}"/>
                <c:ext xmlns:c16="http://schemas.microsoft.com/office/drawing/2014/chart" uri="{C3380CC4-5D6E-409C-BE32-E72D297353CC}">
                  <c16:uniqueId val="{00000DFA-2447-4186-A191-67B568E7B8BE}"/>
                </c:ext>
              </c:extLst>
            </c:dLbl>
            <c:dLbl>
              <c:idx val="3579"/>
              <c:delete val="1"/>
              <c:extLst>
                <c:ext xmlns:c15="http://schemas.microsoft.com/office/drawing/2012/chart" uri="{CE6537A1-D6FC-4f65-9D91-7224C49458BB}"/>
                <c:ext xmlns:c16="http://schemas.microsoft.com/office/drawing/2014/chart" uri="{C3380CC4-5D6E-409C-BE32-E72D297353CC}">
                  <c16:uniqueId val="{00000DFB-2447-4186-A191-67B568E7B8BE}"/>
                </c:ext>
              </c:extLst>
            </c:dLbl>
            <c:dLbl>
              <c:idx val="3580"/>
              <c:delete val="1"/>
              <c:extLst>
                <c:ext xmlns:c15="http://schemas.microsoft.com/office/drawing/2012/chart" uri="{CE6537A1-D6FC-4f65-9D91-7224C49458BB}"/>
                <c:ext xmlns:c16="http://schemas.microsoft.com/office/drawing/2014/chart" uri="{C3380CC4-5D6E-409C-BE32-E72D297353CC}">
                  <c16:uniqueId val="{00000DFC-2447-4186-A191-67B568E7B8BE}"/>
                </c:ext>
              </c:extLst>
            </c:dLbl>
            <c:dLbl>
              <c:idx val="3581"/>
              <c:delete val="1"/>
              <c:extLst>
                <c:ext xmlns:c15="http://schemas.microsoft.com/office/drawing/2012/chart" uri="{CE6537A1-D6FC-4f65-9D91-7224C49458BB}"/>
                <c:ext xmlns:c16="http://schemas.microsoft.com/office/drawing/2014/chart" uri="{C3380CC4-5D6E-409C-BE32-E72D297353CC}">
                  <c16:uniqueId val="{00000DFD-2447-4186-A191-67B568E7B8BE}"/>
                </c:ext>
              </c:extLst>
            </c:dLbl>
            <c:dLbl>
              <c:idx val="3582"/>
              <c:delete val="1"/>
              <c:extLst>
                <c:ext xmlns:c15="http://schemas.microsoft.com/office/drawing/2012/chart" uri="{CE6537A1-D6FC-4f65-9D91-7224C49458BB}"/>
                <c:ext xmlns:c16="http://schemas.microsoft.com/office/drawing/2014/chart" uri="{C3380CC4-5D6E-409C-BE32-E72D297353CC}">
                  <c16:uniqueId val="{00000DFE-2447-4186-A191-67B568E7B8BE}"/>
                </c:ext>
              </c:extLst>
            </c:dLbl>
            <c:dLbl>
              <c:idx val="3583"/>
              <c:delete val="1"/>
              <c:extLst>
                <c:ext xmlns:c15="http://schemas.microsoft.com/office/drawing/2012/chart" uri="{CE6537A1-D6FC-4f65-9D91-7224C49458BB}"/>
                <c:ext xmlns:c16="http://schemas.microsoft.com/office/drawing/2014/chart" uri="{C3380CC4-5D6E-409C-BE32-E72D297353CC}">
                  <c16:uniqueId val="{00000DFF-2447-4186-A191-67B568E7B8BE}"/>
                </c:ext>
              </c:extLst>
            </c:dLbl>
            <c:dLbl>
              <c:idx val="3584"/>
              <c:delete val="1"/>
              <c:extLst>
                <c:ext xmlns:c15="http://schemas.microsoft.com/office/drawing/2012/chart" uri="{CE6537A1-D6FC-4f65-9D91-7224C49458BB}"/>
                <c:ext xmlns:c16="http://schemas.microsoft.com/office/drawing/2014/chart" uri="{C3380CC4-5D6E-409C-BE32-E72D297353CC}">
                  <c16:uniqueId val="{00000E00-2447-4186-A191-67B568E7B8BE}"/>
                </c:ext>
              </c:extLst>
            </c:dLbl>
            <c:dLbl>
              <c:idx val="3585"/>
              <c:delete val="1"/>
              <c:extLst>
                <c:ext xmlns:c15="http://schemas.microsoft.com/office/drawing/2012/chart" uri="{CE6537A1-D6FC-4f65-9D91-7224C49458BB}"/>
                <c:ext xmlns:c16="http://schemas.microsoft.com/office/drawing/2014/chart" uri="{C3380CC4-5D6E-409C-BE32-E72D297353CC}">
                  <c16:uniqueId val="{00000E01-2447-4186-A191-67B568E7B8BE}"/>
                </c:ext>
              </c:extLst>
            </c:dLbl>
            <c:dLbl>
              <c:idx val="3586"/>
              <c:delete val="1"/>
              <c:extLst>
                <c:ext xmlns:c15="http://schemas.microsoft.com/office/drawing/2012/chart" uri="{CE6537A1-D6FC-4f65-9D91-7224C49458BB}"/>
                <c:ext xmlns:c16="http://schemas.microsoft.com/office/drawing/2014/chart" uri="{C3380CC4-5D6E-409C-BE32-E72D297353CC}">
                  <c16:uniqueId val="{00000E02-2447-4186-A191-67B568E7B8BE}"/>
                </c:ext>
              </c:extLst>
            </c:dLbl>
            <c:dLbl>
              <c:idx val="3587"/>
              <c:delete val="1"/>
              <c:extLst>
                <c:ext xmlns:c15="http://schemas.microsoft.com/office/drawing/2012/chart" uri="{CE6537A1-D6FC-4f65-9D91-7224C49458BB}"/>
                <c:ext xmlns:c16="http://schemas.microsoft.com/office/drawing/2014/chart" uri="{C3380CC4-5D6E-409C-BE32-E72D297353CC}">
                  <c16:uniqueId val="{00000E03-2447-4186-A191-67B568E7B8BE}"/>
                </c:ext>
              </c:extLst>
            </c:dLbl>
            <c:dLbl>
              <c:idx val="3588"/>
              <c:delete val="1"/>
              <c:extLst>
                <c:ext xmlns:c15="http://schemas.microsoft.com/office/drawing/2012/chart" uri="{CE6537A1-D6FC-4f65-9D91-7224C49458BB}"/>
                <c:ext xmlns:c16="http://schemas.microsoft.com/office/drawing/2014/chart" uri="{C3380CC4-5D6E-409C-BE32-E72D297353CC}">
                  <c16:uniqueId val="{00000E04-2447-4186-A191-67B568E7B8BE}"/>
                </c:ext>
              </c:extLst>
            </c:dLbl>
            <c:dLbl>
              <c:idx val="3589"/>
              <c:delete val="1"/>
              <c:extLst>
                <c:ext xmlns:c15="http://schemas.microsoft.com/office/drawing/2012/chart" uri="{CE6537A1-D6FC-4f65-9D91-7224C49458BB}"/>
                <c:ext xmlns:c16="http://schemas.microsoft.com/office/drawing/2014/chart" uri="{C3380CC4-5D6E-409C-BE32-E72D297353CC}">
                  <c16:uniqueId val="{00000E05-2447-4186-A191-67B568E7B8BE}"/>
                </c:ext>
              </c:extLst>
            </c:dLbl>
            <c:dLbl>
              <c:idx val="3590"/>
              <c:delete val="1"/>
              <c:extLst>
                <c:ext xmlns:c15="http://schemas.microsoft.com/office/drawing/2012/chart" uri="{CE6537A1-D6FC-4f65-9D91-7224C49458BB}"/>
                <c:ext xmlns:c16="http://schemas.microsoft.com/office/drawing/2014/chart" uri="{C3380CC4-5D6E-409C-BE32-E72D297353CC}">
                  <c16:uniqueId val="{00000E06-2447-4186-A191-67B568E7B8BE}"/>
                </c:ext>
              </c:extLst>
            </c:dLbl>
            <c:dLbl>
              <c:idx val="3591"/>
              <c:delete val="1"/>
              <c:extLst>
                <c:ext xmlns:c15="http://schemas.microsoft.com/office/drawing/2012/chart" uri="{CE6537A1-D6FC-4f65-9D91-7224C49458BB}"/>
                <c:ext xmlns:c16="http://schemas.microsoft.com/office/drawing/2014/chart" uri="{C3380CC4-5D6E-409C-BE32-E72D297353CC}">
                  <c16:uniqueId val="{00000E07-2447-4186-A191-67B568E7B8BE}"/>
                </c:ext>
              </c:extLst>
            </c:dLbl>
            <c:dLbl>
              <c:idx val="3592"/>
              <c:delete val="1"/>
              <c:extLst>
                <c:ext xmlns:c15="http://schemas.microsoft.com/office/drawing/2012/chart" uri="{CE6537A1-D6FC-4f65-9D91-7224C49458BB}"/>
                <c:ext xmlns:c16="http://schemas.microsoft.com/office/drawing/2014/chart" uri="{C3380CC4-5D6E-409C-BE32-E72D297353CC}">
                  <c16:uniqueId val="{00000E08-2447-4186-A191-67B568E7B8BE}"/>
                </c:ext>
              </c:extLst>
            </c:dLbl>
            <c:dLbl>
              <c:idx val="3593"/>
              <c:delete val="1"/>
              <c:extLst>
                <c:ext xmlns:c15="http://schemas.microsoft.com/office/drawing/2012/chart" uri="{CE6537A1-D6FC-4f65-9D91-7224C49458BB}"/>
                <c:ext xmlns:c16="http://schemas.microsoft.com/office/drawing/2014/chart" uri="{C3380CC4-5D6E-409C-BE32-E72D297353CC}">
                  <c16:uniqueId val="{00000E09-2447-4186-A191-67B568E7B8BE}"/>
                </c:ext>
              </c:extLst>
            </c:dLbl>
            <c:dLbl>
              <c:idx val="3594"/>
              <c:delete val="1"/>
              <c:extLst>
                <c:ext xmlns:c15="http://schemas.microsoft.com/office/drawing/2012/chart" uri="{CE6537A1-D6FC-4f65-9D91-7224C49458BB}"/>
                <c:ext xmlns:c16="http://schemas.microsoft.com/office/drawing/2014/chart" uri="{C3380CC4-5D6E-409C-BE32-E72D297353CC}">
                  <c16:uniqueId val="{00000E0A-2447-4186-A191-67B568E7B8BE}"/>
                </c:ext>
              </c:extLst>
            </c:dLbl>
            <c:dLbl>
              <c:idx val="3595"/>
              <c:delete val="1"/>
              <c:extLst>
                <c:ext xmlns:c15="http://schemas.microsoft.com/office/drawing/2012/chart" uri="{CE6537A1-D6FC-4f65-9D91-7224C49458BB}"/>
                <c:ext xmlns:c16="http://schemas.microsoft.com/office/drawing/2014/chart" uri="{C3380CC4-5D6E-409C-BE32-E72D297353CC}">
                  <c16:uniqueId val="{00000E0B-2447-4186-A191-67B568E7B8BE}"/>
                </c:ext>
              </c:extLst>
            </c:dLbl>
            <c:dLbl>
              <c:idx val="3596"/>
              <c:delete val="1"/>
              <c:extLst>
                <c:ext xmlns:c15="http://schemas.microsoft.com/office/drawing/2012/chart" uri="{CE6537A1-D6FC-4f65-9D91-7224C49458BB}"/>
                <c:ext xmlns:c16="http://schemas.microsoft.com/office/drawing/2014/chart" uri="{C3380CC4-5D6E-409C-BE32-E72D297353CC}">
                  <c16:uniqueId val="{00000E0C-2447-4186-A191-67B568E7B8BE}"/>
                </c:ext>
              </c:extLst>
            </c:dLbl>
            <c:dLbl>
              <c:idx val="3597"/>
              <c:delete val="1"/>
              <c:extLst>
                <c:ext xmlns:c15="http://schemas.microsoft.com/office/drawing/2012/chart" uri="{CE6537A1-D6FC-4f65-9D91-7224C49458BB}"/>
                <c:ext xmlns:c16="http://schemas.microsoft.com/office/drawing/2014/chart" uri="{C3380CC4-5D6E-409C-BE32-E72D297353CC}">
                  <c16:uniqueId val="{00000E0D-2447-4186-A191-67B568E7B8BE}"/>
                </c:ext>
              </c:extLst>
            </c:dLbl>
            <c:dLbl>
              <c:idx val="3598"/>
              <c:delete val="1"/>
              <c:extLst>
                <c:ext xmlns:c15="http://schemas.microsoft.com/office/drawing/2012/chart" uri="{CE6537A1-D6FC-4f65-9D91-7224C49458BB}"/>
                <c:ext xmlns:c16="http://schemas.microsoft.com/office/drawing/2014/chart" uri="{C3380CC4-5D6E-409C-BE32-E72D297353CC}">
                  <c16:uniqueId val="{00000E0E-2447-4186-A191-67B568E7B8BE}"/>
                </c:ext>
              </c:extLst>
            </c:dLbl>
            <c:dLbl>
              <c:idx val="3599"/>
              <c:delete val="1"/>
              <c:extLst>
                <c:ext xmlns:c15="http://schemas.microsoft.com/office/drawing/2012/chart" uri="{CE6537A1-D6FC-4f65-9D91-7224C49458BB}"/>
                <c:ext xmlns:c16="http://schemas.microsoft.com/office/drawing/2014/chart" uri="{C3380CC4-5D6E-409C-BE32-E72D297353CC}">
                  <c16:uniqueId val="{00000E0F-2447-4186-A191-67B568E7B8BE}"/>
                </c:ext>
              </c:extLst>
            </c:dLbl>
            <c:dLbl>
              <c:idx val="3600"/>
              <c:delete val="1"/>
              <c:extLst>
                <c:ext xmlns:c15="http://schemas.microsoft.com/office/drawing/2012/chart" uri="{CE6537A1-D6FC-4f65-9D91-7224C49458BB}"/>
                <c:ext xmlns:c16="http://schemas.microsoft.com/office/drawing/2014/chart" uri="{C3380CC4-5D6E-409C-BE32-E72D297353CC}">
                  <c16:uniqueId val="{00000E10-2447-4186-A191-67B568E7B8BE}"/>
                </c:ext>
              </c:extLst>
            </c:dLbl>
            <c:dLbl>
              <c:idx val="3601"/>
              <c:delete val="1"/>
              <c:extLst>
                <c:ext xmlns:c15="http://schemas.microsoft.com/office/drawing/2012/chart" uri="{CE6537A1-D6FC-4f65-9D91-7224C49458BB}"/>
                <c:ext xmlns:c16="http://schemas.microsoft.com/office/drawing/2014/chart" uri="{C3380CC4-5D6E-409C-BE32-E72D297353CC}">
                  <c16:uniqueId val="{00000E11-2447-4186-A191-67B568E7B8BE}"/>
                </c:ext>
              </c:extLst>
            </c:dLbl>
            <c:dLbl>
              <c:idx val="3602"/>
              <c:delete val="1"/>
              <c:extLst>
                <c:ext xmlns:c15="http://schemas.microsoft.com/office/drawing/2012/chart" uri="{CE6537A1-D6FC-4f65-9D91-7224C49458BB}"/>
                <c:ext xmlns:c16="http://schemas.microsoft.com/office/drawing/2014/chart" uri="{C3380CC4-5D6E-409C-BE32-E72D297353CC}">
                  <c16:uniqueId val="{00000E12-2447-4186-A191-67B568E7B8BE}"/>
                </c:ext>
              </c:extLst>
            </c:dLbl>
            <c:dLbl>
              <c:idx val="3603"/>
              <c:delete val="1"/>
              <c:extLst>
                <c:ext xmlns:c15="http://schemas.microsoft.com/office/drawing/2012/chart" uri="{CE6537A1-D6FC-4f65-9D91-7224C49458BB}"/>
                <c:ext xmlns:c16="http://schemas.microsoft.com/office/drawing/2014/chart" uri="{C3380CC4-5D6E-409C-BE32-E72D297353CC}">
                  <c16:uniqueId val="{00000E13-2447-4186-A191-67B568E7B8BE}"/>
                </c:ext>
              </c:extLst>
            </c:dLbl>
            <c:dLbl>
              <c:idx val="3604"/>
              <c:delete val="1"/>
              <c:extLst>
                <c:ext xmlns:c15="http://schemas.microsoft.com/office/drawing/2012/chart" uri="{CE6537A1-D6FC-4f65-9D91-7224C49458BB}"/>
                <c:ext xmlns:c16="http://schemas.microsoft.com/office/drawing/2014/chart" uri="{C3380CC4-5D6E-409C-BE32-E72D297353CC}">
                  <c16:uniqueId val="{00000E14-2447-4186-A191-67B568E7B8BE}"/>
                </c:ext>
              </c:extLst>
            </c:dLbl>
            <c:dLbl>
              <c:idx val="3605"/>
              <c:delete val="1"/>
              <c:extLst>
                <c:ext xmlns:c15="http://schemas.microsoft.com/office/drawing/2012/chart" uri="{CE6537A1-D6FC-4f65-9D91-7224C49458BB}"/>
                <c:ext xmlns:c16="http://schemas.microsoft.com/office/drawing/2014/chart" uri="{C3380CC4-5D6E-409C-BE32-E72D297353CC}">
                  <c16:uniqueId val="{00000E15-2447-4186-A191-67B568E7B8BE}"/>
                </c:ext>
              </c:extLst>
            </c:dLbl>
            <c:dLbl>
              <c:idx val="3606"/>
              <c:delete val="1"/>
              <c:extLst>
                <c:ext xmlns:c15="http://schemas.microsoft.com/office/drawing/2012/chart" uri="{CE6537A1-D6FC-4f65-9D91-7224C49458BB}"/>
                <c:ext xmlns:c16="http://schemas.microsoft.com/office/drawing/2014/chart" uri="{C3380CC4-5D6E-409C-BE32-E72D297353CC}">
                  <c16:uniqueId val="{00000E16-2447-4186-A191-67B568E7B8BE}"/>
                </c:ext>
              </c:extLst>
            </c:dLbl>
            <c:dLbl>
              <c:idx val="3607"/>
              <c:delete val="1"/>
              <c:extLst>
                <c:ext xmlns:c15="http://schemas.microsoft.com/office/drawing/2012/chart" uri="{CE6537A1-D6FC-4f65-9D91-7224C49458BB}"/>
                <c:ext xmlns:c16="http://schemas.microsoft.com/office/drawing/2014/chart" uri="{C3380CC4-5D6E-409C-BE32-E72D297353CC}">
                  <c16:uniqueId val="{00000E17-2447-4186-A191-67B568E7B8BE}"/>
                </c:ext>
              </c:extLst>
            </c:dLbl>
            <c:dLbl>
              <c:idx val="3608"/>
              <c:delete val="1"/>
              <c:extLst>
                <c:ext xmlns:c15="http://schemas.microsoft.com/office/drawing/2012/chart" uri="{CE6537A1-D6FC-4f65-9D91-7224C49458BB}"/>
                <c:ext xmlns:c16="http://schemas.microsoft.com/office/drawing/2014/chart" uri="{C3380CC4-5D6E-409C-BE32-E72D297353CC}">
                  <c16:uniqueId val="{00000E18-2447-4186-A191-67B568E7B8BE}"/>
                </c:ext>
              </c:extLst>
            </c:dLbl>
            <c:dLbl>
              <c:idx val="3609"/>
              <c:delete val="1"/>
              <c:extLst>
                <c:ext xmlns:c15="http://schemas.microsoft.com/office/drawing/2012/chart" uri="{CE6537A1-D6FC-4f65-9D91-7224C49458BB}"/>
                <c:ext xmlns:c16="http://schemas.microsoft.com/office/drawing/2014/chart" uri="{C3380CC4-5D6E-409C-BE32-E72D297353CC}">
                  <c16:uniqueId val="{00000E19-2447-4186-A191-67B568E7B8BE}"/>
                </c:ext>
              </c:extLst>
            </c:dLbl>
            <c:dLbl>
              <c:idx val="3610"/>
              <c:delete val="1"/>
              <c:extLst>
                <c:ext xmlns:c15="http://schemas.microsoft.com/office/drawing/2012/chart" uri="{CE6537A1-D6FC-4f65-9D91-7224C49458BB}"/>
                <c:ext xmlns:c16="http://schemas.microsoft.com/office/drawing/2014/chart" uri="{C3380CC4-5D6E-409C-BE32-E72D297353CC}">
                  <c16:uniqueId val="{00000E1A-2447-4186-A191-67B568E7B8BE}"/>
                </c:ext>
              </c:extLst>
            </c:dLbl>
            <c:dLbl>
              <c:idx val="3611"/>
              <c:delete val="1"/>
              <c:extLst>
                <c:ext xmlns:c15="http://schemas.microsoft.com/office/drawing/2012/chart" uri="{CE6537A1-D6FC-4f65-9D91-7224C49458BB}"/>
                <c:ext xmlns:c16="http://schemas.microsoft.com/office/drawing/2014/chart" uri="{C3380CC4-5D6E-409C-BE32-E72D297353CC}">
                  <c16:uniqueId val="{00000E1B-2447-4186-A191-67B568E7B8BE}"/>
                </c:ext>
              </c:extLst>
            </c:dLbl>
            <c:dLbl>
              <c:idx val="3612"/>
              <c:delete val="1"/>
              <c:extLst>
                <c:ext xmlns:c15="http://schemas.microsoft.com/office/drawing/2012/chart" uri="{CE6537A1-D6FC-4f65-9D91-7224C49458BB}"/>
                <c:ext xmlns:c16="http://schemas.microsoft.com/office/drawing/2014/chart" uri="{C3380CC4-5D6E-409C-BE32-E72D297353CC}">
                  <c16:uniqueId val="{00000E1C-2447-4186-A191-67B568E7B8BE}"/>
                </c:ext>
              </c:extLst>
            </c:dLbl>
            <c:dLbl>
              <c:idx val="3613"/>
              <c:delete val="1"/>
              <c:extLst>
                <c:ext xmlns:c15="http://schemas.microsoft.com/office/drawing/2012/chart" uri="{CE6537A1-D6FC-4f65-9D91-7224C49458BB}"/>
                <c:ext xmlns:c16="http://schemas.microsoft.com/office/drawing/2014/chart" uri="{C3380CC4-5D6E-409C-BE32-E72D297353CC}">
                  <c16:uniqueId val="{00000E1D-2447-4186-A191-67B568E7B8BE}"/>
                </c:ext>
              </c:extLst>
            </c:dLbl>
            <c:dLbl>
              <c:idx val="3614"/>
              <c:delete val="1"/>
              <c:extLst>
                <c:ext xmlns:c15="http://schemas.microsoft.com/office/drawing/2012/chart" uri="{CE6537A1-D6FC-4f65-9D91-7224C49458BB}"/>
                <c:ext xmlns:c16="http://schemas.microsoft.com/office/drawing/2014/chart" uri="{C3380CC4-5D6E-409C-BE32-E72D297353CC}">
                  <c16:uniqueId val="{00000E1E-2447-4186-A191-67B568E7B8BE}"/>
                </c:ext>
              </c:extLst>
            </c:dLbl>
            <c:dLbl>
              <c:idx val="3615"/>
              <c:delete val="1"/>
              <c:extLst>
                <c:ext xmlns:c15="http://schemas.microsoft.com/office/drawing/2012/chart" uri="{CE6537A1-D6FC-4f65-9D91-7224C49458BB}"/>
                <c:ext xmlns:c16="http://schemas.microsoft.com/office/drawing/2014/chart" uri="{C3380CC4-5D6E-409C-BE32-E72D297353CC}">
                  <c16:uniqueId val="{00000E1F-2447-4186-A191-67B568E7B8BE}"/>
                </c:ext>
              </c:extLst>
            </c:dLbl>
            <c:dLbl>
              <c:idx val="3616"/>
              <c:delete val="1"/>
              <c:extLst>
                <c:ext xmlns:c15="http://schemas.microsoft.com/office/drawing/2012/chart" uri="{CE6537A1-D6FC-4f65-9D91-7224C49458BB}"/>
                <c:ext xmlns:c16="http://schemas.microsoft.com/office/drawing/2014/chart" uri="{C3380CC4-5D6E-409C-BE32-E72D297353CC}">
                  <c16:uniqueId val="{00000E20-2447-4186-A191-67B568E7B8BE}"/>
                </c:ext>
              </c:extLst>
            </c:dLbl>
            <c:dLbl>
              <c:idx val="3617"/>
              <c:delete val="1"/>
              <c:extLst>
                <c:ext xmlns:c15="http://schemas.microsoft.com/office/drawing/2012/chart" uri="{CE6537A1-D6FC-4f65-9D91-7224C49458BB}"/>
                <c:ext xmlns:c16="http://schemas.microsoft.com/office/drawing/2014/chart" uri="{C3380CC4-5D6E-409C-BE32-E72D297353CC}">
                  <c16:uniqueId val="{00000E21-2447-4186-A191-67B568E7B8BE}"/>
                </c:ext>
              </c:extLst>
            </c:dLbl>
            <c:dLbl>
              <c:idx val="3618"/>
              <c:delete val="1"/>
              <c:extLst>
                <c:ext xmlns:c15="http://schemas.microsoft.com/office/drawing/2012/chart" uri="{CE6537A1-D6FC-4f65-9D91-7224C49458BB}"/>
                <c:ext xmlns:c16="http://schemas.microsoft.com/office/drawing/2014/chart" uri="{C3380CC4-5D6E-409C-BE32-E72D297353CC}">
                  <c16:uniqueId val="{00000E22-2447-4186-A191-67B568E7B8BE}"/>
                </c:ext>
              </c:extLst>
            </c:dLbl>
            <c:dLbl>
              <c:idx val="3619"/>
              <c:delete val="1"/>
              <c:extLst>
                <c:ext xmlns:c15="http://schemas.microsoft.com/office/drawing/2012/chart" uri="{CE6537A1-D6FC-4f65-9D91-7224C49458BB}"/>
                <c:ext xmlns:c16="http://schemas.microsoft.com/office/drawing/2014/chart" uri="{C3380CC4-5D6E-409C-BE32-E72D297353CC}">
                  <c16:uniqueId val="{00000E23-2447-4186-A191-67B568E7B8BE}"/>
                </c:ext>
              </c:extLst>
            </c:dLbl>
            <c:dLbl>
              <c:idx val="3620"/>
              <c:delete val="1"/>
              <c:extLst>
                <c:ext xmlns:c15="http://schemas.microsoft.com/office/drawing/2012/chart" uri="{CE6537A1-D6FC-4f65-9D91-7224C49458BB}"/>
                <c:ext xmlns:c16="http://schemas.microsoft.com/office/drawing/2014/chart" uri="{C3380CC4-5D6E-409C-BE32-E72D297353CC}">
                  <c16:uniqueId val="{00000E24-2447-4186-A191-67B568E7B8BE}"/>
                </c:ext>
              </c:extLst>
            </c:dLbl>
            <c:dLbl>
              <c:idx val="3621"/>
              <c:delete val="1"/>
              <c:extLst>
                <c:ext xmlns:c15="http://schemas.microsoft.com/office/drawing/2012/chart" uri="{CE6537A1-D6FC-4f65-9D91-7224C49458BB}"/>
                <c:ext xmlns:c16="http://schemas.microsoft.com/office/drawing/2014/chart" uri="{C3380CC4-5D6E-409C-BE32-E72D297353CC}">
                  <c16:uniqueId val="{00000E25-2447-4186-A191-67B568E7B8BE}"/>
                </c:ext>
              </c:extLst>
            </c:dLbl>
            <c:dLbl>
              <c:idx val="3622"/>
              <c:delete val="1"/>
              <c:extLst>
                <c:ext xmlns:c15="http://schemas.microsoft.com/office/drawing/2012/chart" uri="{CE6537A1-D6FC-4f65-9D91-7224C49458BB}"/>
                <c:ext xmlns:c16="http://schemas.microsoft.com/office/drawing/2014/chart" uri="{C3380CC4-5D6E-409C-BE32-E72D297353CC}">
                  <c16:uniqueId val="{00000E26-2447-4186-A191-67B568E7B8BE}"/>
                </c:ext>
              </c:extLst>
            </c:dLbl>
            <c:dLbl>
              <c:idx val="3623"/>
              <c:delete val="1"/>
              <c:extLst>
                <c:ext xmlns:c15="http://schemas.microsoft.com/office/drawing/2012/chart" uri="{CE6537A1-D6FC-4f65-9D91-7224C49458BB}"/>
                <c:ext xmlns:c16="http://schemas.microsoft.com/office/drawing/2014/chart" uri="{C3380CC4-5D6E-409C-BE32-E72D297353CC}">
                  <c16:uniqueId val="{00000E27-2447-4186-A191-67B568E7B8BE}"/>
                </c:ext>
              </c:extLst>
            </c:dLbl>
            <c:dLbl>
              <c:idx val="3624"/>
              <c:delete val="1"/>
              <c:extLst>
                <c:ext xmlns:c15="http://schemas.microsoft.com/office/drawing/2012/chart" uri="{CE6537A1-D6FC-4f65-9D91-7224C49458BB}"/>
                <c:ext xmlns:c16="http://schemas.microsoft.com/office/drawing/2014/chart" uri="{C3380CC4-5D6E-409C-BE32-E72D297353CC}">
                  <c16:uniqueId val="{00000E28-2447-4186-A191-67B568E7B8BE}"/>
                </c:ext>
              </c:extLst>
            </c:dLbl>
            <c:dLbl>
              <c:idx val="3625"/>
              <c:delete val="1"/>
              <c:extLst>
                <c:ext xmlns:c15="http://schemas.microsoft.com/office/drawing/2012/chart" uri="{CE6537A1-D6FC-4f65-9D91-7224C49458BB}"/>
                <c:ext xmlns:c16="http://schemas.microsoft.com/office/drawing/2014/chart" uri="{C3380CC4-5D6E-409C-BE32-E72D297353CC}">
                  <c16:uniqueId val="{00000E29-2447-4186-A191-67B568E7B8BE}"/>
                </c:ext>
              </c:extLst>
            </c:dLbl>
            <c:dLbl>
              <c:idx val="3626"/>
              <c:delete val="1"/>
              <c:extLst>
                <c:ext xmlns:c15="http://schemas.microsoft.com/office/drawing/2012/chart" uri="{CE6537A1-D6FC-4f65-9D91-7224C49458BB}"/>
                <c:ext xmlns:c16="http://schemas.microsoft.com/office/drawing/2014/chart" uri="{C3380CC4-5D6E-409C-BE32-E72D297353CC}">
                  <c16:uniqueId val="{00000E2A-2447-4186-A191-67B568E7B8BE}"/>
                </c:ext>
              </c:extLst>
            </c:dLbl>
            <c:dLbl>
              <c:idx val="3627"/>
              <c:delete val="1"/>
              <c:extLst>
                <c:ext xmlns:c15="http://schemas.microsoft.com/office/drawing/2012/chart" uri="{CE6537A1-D6FC-4f65-9D91-7224C49458BB}"/>
                <c:ext xmlns:c16="http://schemas.microsoft.com/office/drawing/2014/chart" uri="{C3380CC4-5D6E-409C-BE32-E72D297353CC}">
                  <c16:uniqueId val="{00000E2B-2447-4186-A191-67B568E7B8BE}"/>
                </c:ext>
              </c:extLst>
            </c:dLbl>
            <c:dLbl>
              <c:idx val="3628"/>
              <c:delete val="1"/>
              <c:extLst>
                <c:ext xmlns:c15="http://schemas.microsoft.com/office/drawing/2012/chart" uri="{CE6537A1-D6FC-4f65-9D91-7224C49458BB}"/>
                <c:ext xmlns:c16="http://schemas.microsoft.com/office/drawing/2014/chart" uri="{C3380CC4-5D6E-409C-BE32-E72D297353CC}">
                  <c16:uniqueId val="{00000E2C-2447-4186-A191-67B568E7B8BE}"/>
                </c:ext>
              </c:extLst>
            </c:dLbl>
            <c:dLbl>
              <c:idx val="3629"/>
              <c:delete val="1"/>
              <c:extLst>
                <c:ext xmlns:c15="http://schemas.microsoft.com/office/drawing/2012/chart" uri="{CE6537A1-D6FC-4f65-9D91-7224C49458BB}"/>
                <c:ext xmlns:c16="http://schemas.microsoft.com/office/drawing/2014/chart" uri="{C3380CC4-5D6E-409C-BE32-E72D297353CC}">
                  <c16:uniqueId val="{00000E2D-2447-4186-A191-67B568E7B8BE}"/>
                </c:ext>
              </c:extLst>
            </c:dLbl>
            <c:dLbl>
              <c:idx val="3630"/>
              <c:delete val="1"/>
              <c:extLst>
                <c:ext xmlns:c15="http://schemas.microsoft.com/office/drawing/2012/chart" uri="{CE6537A1-D6FC-4f65-9D91-7224C49458BB}"/>
                <c:ext xmlns:c16="http://schemas.microsoft.com/office/drawing/2014/chart" uri="{C3380CC4-5D6E-409C-BE32-E72D297353CC}">
                  <c16:uniqueId val="{00000E2E-2447-4186-A191-67B568E7B8BE}"/>
                </c:ext>
              </c:extLst>
            </c:dLbl>
            <c:dLbl>
              <c:idx val="3631"/>
              <c:delete val="1"/>
              <c:extLst>
                <c:ext xmlns:c15="http://schemas.microsoft.com/office/drawing/2012/chart" uri="{CE6537A1-D6FC-4f65-9D91-7224C49458BB}"/>
                <c:ext xmlns:c16="http://schemas.microsoft.com/office/drawing/2014/chart" uri="{C3380CC4-5D6E-409C-BE32-E72D297353CC}">
                  <c16:uniqueId val="{00000E2F-2447-4186-A191-67B568E7B8BE}"/>
                </c:ext>
              </c:extLst>
            </c:dLbl>
            <c:dLbl>
              <c:idx val="3632"/>
              <c:delete val="1"/>
              <c:extLst>
                <c:ext xmlns:c15="http://schemas.microsoft.com/office/drawing/2012/chart" uri="{CE6537A1-D6FC-4f65-9D91-7224C49458BB}"/>
                <c:ext xmlns:c16="http://schemas.microsoft.com/office/drawing/2014/chart" uri="{C3380CC4-5D6E-409C-BE32-E72D297353CC}">
                  <c16:uniqueId val="{00000E30-2447-4186-A191-67B568E7B8BE}"/>
                </c:ext>
              </c:extLst>
            </c:dLbl>
            <c:dLbl>
              <c:idx val="3633"/>
              <c:delete val="1"/>
              <c:extLst>
                <c:ext xmlns:c15="http://schemas.microsoft.com/office/drawing/2012/chart" uri="{CE6537A1-D6FC-4f65-9D91-7224C49458BB}"/>
                <c:ext xmlns:c16="http://schemas.microsoft.com/office/drawing/2014/chart" uri="{C3380CC4-5D6E-409C-BE32-E72D297353CC}">
                  <c16:uniqueId val="{00000E31-2447-4186-A191-67B568E7B8BE}"/>
                </c:ext>
              </c:extLst>
            </c:dLbl>
            <c:dLbl>
              <c:idx val="3634"/>
              <c:delete val="1"/>
              <c:extLst>
                <c:ext xmlns:c15="http://schemas.microsoft.com/office/drawing/2012/chart" uri="{CE6537A1-D6FC-4f65-9D91-7224C49458BB}"/>
                <c:ext xmlns:c16="http://schemas.microsoft.com/office/drawing/2014/chart" uri="{C3380CC4-5D6E-409C-BE32-E72D297353CC}">
                  <c16:uniqueId val="{00000E32-2447-4186-A191-67B568E7B8BE}"/>
                </c:ext>
              </c:extLst>
            </c:dLbl>
            <c:dLbl>
              <c:idx val="3635"/>
              <c:delete val="1"/>
              <c:extLst>
                <c:ext xmlns:c15="http://schemas.microsoft.com/office/drawing/2012/chart" uri="{CE6537A1-D6FC-4f65-9D91-7224C49458BB}"/>
                <c:ext xmlns:c16="http://schemas.microsoft.com/office/drawing/2014/chart" uri="{C3380CC4-5D6E-409C-BE32-E72D297353CC}">
                  <c16:uniqueId val="{00000E33-2447-4186-A191-67B568E7B8BE}"/>
                </c:ext>
              </c:extLst>
            </c:dLbl>
            <c:dLbl>
              <c:idx val="3636"/>
              <c:delete val="1"/>
              <c:extLst>
                <c:ext xmlns:c15="http://schemas.microsoft.com/office/drawing/2012/chart" uri="{CE6537A1-D6FC-4f65-9D91-7224C49458BB}"/>
                <c:ext xmlns:c16="http://schemas.microsoft.com/office/drawing/2014/chart" uri="{C3380CC4-5D6E-409C-BE32-E72D297353CC}">
                  <c16:uniqueId val="{00000E34-2447-4186-A191-67B568E7B8BE}"/>
                </c:ext>
              </c:extLst>
            </c:dLbl>
            <c:dLbl>
              <c:idx val="3637"/>
              <c:delete val="1"/>
              <c:extLst>
                <c:ext xmlns:c15="http://schemas.microsoft.com/office/drawing/2012/chart" uri="{CE6537A1-D6FC-4f65-9D91-7224C49458BB}"/>
                <c:ext xmlns:c16="http://schemas.microsoft.com/office/drawing/2014/chart" uri="{C3380CC4-5D6E-409C-BE32-E72D297353CC}">
                  <c16:uniqueId val="{00000E35-2447-4186-A191-67B568E7B8BE}"/>
                </c:ext>
              </c:extLst>
            </c:dLbl>
            <c:dLbl>
              <c:idx val="3638"/>
              <c:delete val="1"/>
              <c:extLst>
                <c:ext xmlns:c15="http://schemas.microsoft.com/office/drawing/2012/chart" uri="{CE6537A1-D6FC-4f65-9D91-7224C49458BB}"/>
                <c:ext xmlns:c16="http://schemas.microsoft.com/office/drawing/2014/chart" uri="{C3380CC4-5D6E-409C-BE32-E72D297353CC}">
                  <c16:uniqueId val="{00000E36-2447-4186-A191-67B568E7B8BE}"/>
                </c:ext>
              </c:extLst>
            </c:dLbl>
            <c:dLbl>
              <c:idx val="3639"/>
              <c:delete val="1"/>
              <c:extLst>
                <c:ext xmlns:c15="http://schemas.microsoft.com/office/drawing/2012/chart" uri="{CE6537A1-D6FC-4f65-9D91-7224C49458BB}"/>
                <c:ext xmlns:c16="http://schemas.microsoft.com/office/drawing/2014/chart" uri="{C3380CC4-5D6E-409C-BE32-E72D297353CC}">
                  <c16:uniqueId val="{00000E37-2447-4186-A191-67B568E7B8BE}"/>
                </c:ext>
              </c:extLst>
            </c:dLbl>
            <c:dLbl>
              <c:idx val="3640"/>
              <c:delete val="1"/>
              <c:extLst>
                <c:ext xmlns:c15="http://schemas.microsoft.com/office/drawing/2012/chart" uri="{CE6537A1-D6FC-4f65-9D91-7224C49458BB}"/>
                <c:ext xmlns:c16="http://schemas.microsoft.com/office/drawing/2014/chart" uri="{C3380CC4-5D6E-409C-BE32-E72D297353CC}">
                  <c16:uniqueId val="{00000E38-2447-4186-A191-67B568E7B8BE}"/>
                </c:ext>
              </c:extLst>
            </c:dLbl>
            <c:dLbl>
              <c:idx val="3641"/>
              <c:delete val="1"/>
              <c:extLst>
                <c:ext xmlns:c15="http://schemas.microsoft.com/office/drawing/2012/chart" uri="{CE6537A1-D6FC-4f65-9D91-7224C49458BB}"/>
                <c:ext xmlns:c16="http://schemas.microsoft.com/office/drawing/2014/chart" uri="{C3380CC4-5D6E-409C-BE32-E72D297353CC}">
                  <c16:uniqueId val="{00000E39-2447-4186-A191-67B568E7B8BE}"/>
                </c:ext>
              </c:extLst>
            </c:dLbl>
            <c:dLbl>
              <c:idx val="3642"/>
              <c:delete val="1"/>
              <c:extLst>
                <c:ext xmlns:c15="http://schemas.microsoft.com/office/drawing/2012/chart" uri="{CE6537A1-D6FC-4f65-9D91-7224C49458BB}"/>
                <c:ext xmlns:c16="http://schemas.microsoft.com/office/drawing/2014/chart" uri="{C3380CC4-5D6E-409C-BE32-E72D297353CC}">
                  <c16:uniqueId val="{00000E3A-2447-4186-A191-67B568E7B8BE}"/>
                </c:ext>
              </c:extLst>
            </c:dLbl>
            <c:dLbl>
              <c:idx val="3643"/>
              <c:delete val="1"/>
              <c:extLst>
                <c:ext xmlns:c15="http://schemas.microsoft.com/office/drawing/2012/chart" uri="{CE6537A1-D6FC-4f65-9D91-7224C49458BB}"/>
                <c:ext xmlns:c16="http://schemas.microsoft.com/office/drawing/2014/chart" uri="{C3380CC4-5D6E-409C-BE32-E72D297353CC}">
                  <c16:uniqueId val="{00000E3B-2447-4186-A191-67B568E7B8BE}"/>
                </c:ext>
              </c:extLst>
            </c:dLbl>
            <c:dLbl>
              <c:idx val="3644"/>
              <c:delete val="1"/>
              <c:extLst>
                <c:ext xmlns:c15="http://schemas.microsoft.com/office/drawing/2012/chart" uri="{CE6537A1-D6FC-4f65-9D91-7224C49458BB}"/>
                <c:ext xmlns:c16="http://schemas.microsoft.com/office/drawing/2014/chart" uri="{C3380CC4-5D6E-409C-BE32-E72D297353CC}">
                  <c16:uniqueId val="{00000E3C-2447-4186-A191-67B568E7B8BE}"/>
                </c:ext>
              </c:extLst>
            </c:dLbl>
            <c:dLbl>
              <c:idx val="3645"/>
              <c:delete val="1"/>
              <c:extLst>
                <c:ext xmlns:c15="http://schemas.microsoft.com/office/drawing/2012/chart" uri="{CE6537A1-D6FC-4f65-9D91-7224C49458BB}"/>
                <c:ext xmlns:c16="http://schemas.microsoft.com/office/drawing/2014/chart" uri="{C3380CC4-5D6E-409C-BE32-E72D297353CC}">
                  <c16:uniqueId val="{00000E3D-2447-4186-A191-67B568E7B8BE}"/>
                </c:ext>
              </c:extLst>
            </c:dLbl>
            <c:dLbl>
              <c:idx val="3646"/>
              <c:delete val="1"/>
              <c:extLst>
                <c:ext xmlns:c15="http://schemas.microsoft.com/office/drawing/2012/chart" uri="{CE6537A1-D6FC-4f65-9D91-7224C49458BB}"/>
                <c:ext xmlns:c16="http://schemas.microsoft.com/office/drawing/2014/chart" uri="{C3380CC4-5D6E-409C-BE32-E72D297353CC}">
                  <c16:uniqueId val="{00000E3E-2447-4186-A191-67B568E7B8BE}"/>
                </c:ext>
              </c:extLst>
            </c:dLbl>
            <c:dLbl>
              <c:idx val="3647"/>
              <c:delete val="1"/>
              <c:extLst>
                <c:ext xmlns:c15="http://schemas.microsoft.com/office/drawing/2012/chart" uri="{CE6537A1-D6FC-4f65-9D91-7224C49458BB}"/>
                <c:ext xmlns:c16="http://schemas.microsoft.com/office/drawing/2014/chart" uri="{C3380CC4-5D6E-409C-BE32-E72D297353CC}">
                  <c16:uniqueId val="{00000E3F-2447-4186-A191-67B568E7B8BE}"/>
                </c:ext>
              </c:extLst>
            </c:dLbl>
            <c:dLbl>
              <c:idx val="3648"/>
              <c:delete val="1"/>
              <c:extLst>
                <c:ext xmlns:c15="http://schemas.microsoft.com/office/drawing/2012/chart" uri="{CE6537A1-D6FC-4f65-9D91-7224C49458BB}"/>
                <c:ext xmlns:c16="http://schemas.microsoft.com/office/drawing/2014/chart" uri="{C3380CC4-5D6E-409C-BE32-E72D297353CC}">
                  <c16:uniqueId val="{00000E40-2447-4186-A191-67B568E7B8BE}"/>
                </c:ext>
              </c:extLst>
            </c:dLbl>
            <c:dLbl>
              <c:idx val="3649"/>
              <c:delete val="1"/>
              <c:extLst>
                <c:ext xmlns:c15="http://schemas.microsoft.com/office/drawing/2012/chart" uri="{CE6537A1-D6FC-4f65-9D91-7224C49458BB}"/>
                <c:ext xmlns:c16="http://schemas.microsoft.com/office/drawing/2014/chart" uri="{C3380CC4-5D6E-409C-BE32-E72D297353CC}">
                  <c16:uniqueId val="{00000E41-2447-4186-A191-67B568E7B8BE}"/>
                </c:ext>
              </c:extLst>
            </c:dLbl>
            <c:dLbl>
              <c:idx val="3650"/>
              <c:delete val="1"/>
              <c:extLst>
                <c:ext xmlns:c15="http://schemas.microsoft.com/office/drawing/2012/chart" uri="{CE6537A1-D6FC-4f65-9D91-7224C49458BB}"/>
                <c:ext xmlns:c16="http://schemas.microsoft.com/office/drawing/2014/chart" uri="{C3380CC4-5D6E-409C-BE32-E72D297353CC}">
                  <c16:uniqueId val="{00000E42-2447-4186-A191-67B568E7B8BE}"/>
                </c:ext>
              </c:extLst>
            </c:dLbl>
            <c:dLbl>
              <c:idx val="3651"/>
              <c:delete val="1"/>
              <c:extLst>
                <c:ext xmlns:c15="http://schemas.microsoft.com/office/drawing/2012/chart" uri="{CE6537A1-D6FC-4f65-9D91-7224C49458BB}"/>
                <c:ext xmlns:c16="http://schemas.microsoft.com/office/drawing/2014/chart" uri="{C3380CC4-5D6E-409C-BE32-E72D297353CC}">
                  <c16:uniqueId val="{00000E43-2447-4186-A191-67B568E7B8BE}"/>
                </c:ext>
              </c:extLst>
            </c:dLbl>
            <c:dLbl>
              <c:idx val="3652"/>
              <c:delete val="1"/>
              <c:extLst>
                <c:ext xmlns:c15="http://schemas.microsoft.com/office/drawing/2012/chart" uri="{CE6537A1-D6FC-4f65-9D91-7224C49458BB}"/>
                <c:ext xmlns:c16="http://schemas.microsoft.com/office/drawing/2014/chart" uri="{C3380CC4-5D6E-409C-BE32-E72D297353CC}">
                  <c16:uniqueId val="{00000E44-2447-4186-A191-67B568E7B8BE}"/>
                </c:ext>
              </c:extLst>
            </c:dLbl>
            <c:dLbl>
              <c:idx val="3653"/>
              <c:delete val="1"/>
              <c:extLst>
                <c:ext xmlns:c15="http://schemas.microsoft.com/office/drawing/2012/chart" uri="{CE6537A1-D6FC-4f65-9D91-7224C49458BB}"/>
                <c:ext xmlns:c16="http://schemas.microsoft.com/office/drawing/2014/chart" uri="{C3380CC4-5D6E-409C-BE32-E72D297353CC}">
                  <c16:uniqueId val="{00000E45-2447-4186-A191-67B568E7B8BE}"/>
                </c:ext>
              </c:extLst>
            </c:dLbl>
            <c:dLbl>
              <c:idx val="3654"/>
              <c:delete val="1"/>
              <c:extLst>
                <c:ext xmlns:c15="http://schemas.microsoft.com/office/drawing/2012/chart" uri="{CE6537A1-D6FC-4f65-9D91-7224C49458BB}"/>
                <c:ext xmlns:c16="http://schemas.microsoft.com/office/drawing/2014/chart" uri="{C3380CC4-5D6E-409C-BE32-E72D297353CC}">
                  <c16:uniqueId val="{00000E46-2447-4186-A191-67B568E7B8BE}"/>
                </c:ext>
              </c:extLst>
            </c:dLbl>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xVal>
            <c:numRef>
              <c:f>Scatter!$A$2:$A$3656</c:f>
              <c:numCache>
                <c:formatCode>General</c:formatCode>
                <c:ptCount val="3655"/>
                <c:pt idx="0">
                  <c:v>178</c:v>
                </c:pt>
                <c:pt idx="1">
                  <c:v>169</c:v>
                </c:pt>
                <c:pt idx="2">
                  <c:v>148</c:v>
                </c:pt>
                <c:pt idx="3">
                  <c:v>164</c:v>
                </c:pt>
                <c:pt idx="4">
                  <c:v>156</c:v>
                </c:pt>
                <c:pt idx="5">
                  <c:v>100</c:v>
                </c:pt>
                <c:pt idx="6">
                  <c:v>141</c:v>
                </c:pt>
                <c:pt idx="7">
                  <c:v>153</c:v>
                </c:pt>
                <c:pt idx="8">
                  <c:v>183</c:v>
                </c:pt>
                <c:pt idx="9">
                  <c:v>169</c:v>
                </c:pt>
                <c:pt idx="10">
                  <c:v>106</c:v>
                </c:pt>
                <c:pt idx="11">
                  <c:v>151</c:v>
                </c:pt>
                <c:pt idx="12">
                  <c:v>150</c:v>
                </c:pt>
                <c:pt idx="13">
                  <c:v>143</c:v>
                </c:pt>
                <c:pt idx="14">
                  <c:v>150</c:v>
                </c:pt>
                <c:pt idx="15">
                  <c:v>173</c:v>
                </c:pt>
                <c:pt idx="16">
                  <c:v>136</c:v>
                </c:pt>
                <c:pt idx="17">
                  <c:v>106</c:v>
                </c:pt>
                <c:pt idx="18">
                  <c:v>164</c:v>
                </c:pt>
                <c:pt idx="19">
                  <c:v>153</c:v>
                </c:pt>
                <c:pt idx="20">
                  <c:v>156</c:v>
                </c:pt>
                <c:pt idx="21">
                  <c:v>186</c:v>
                </c:pt>
                <c:pt idx="22">
                  <c:v>113</c:v>
                </c:pt>
                <c:pt idx="23">
                  <c:v>201</c:v>
                </c:pt>
                <c:pt idx="24">
                  <c:v>194</c:v>
                </c:pt>
                <c:pt idx="25">
                  <c:v>147</c:v>
                </c:pt>
                <c:pt idx="26">
                  <c:v>131</c:v>
                </c:pt>
                <c:pt idx="27">
                  <c:v>124</c:v>
                </c:pt>
                <c:pt idx="28">
                  <c:v>143</c:v>
                </c:pt>
                <c:pt idx="29">
                  <c:v>135</c:v>
                </c:pt>
                <c:pt idx="30">
                  <c:v>195</c:v>
                </c:pt>
                <c:pt idx="31">
                  <c:v>108</c:v>
                </c:pt>
                <c:pt idx="32">
                  <c:v>104</c:v>
                </c:pt>
                <c:pt idx="33">
                  <c:v>104</c:v>
                </c:pt>
                <c:pt idx="34">
                  <c:v>150</c:v>
                </c:pt>
                <c:pt idx="35">
                  <c:v>165</c:v>
                </c:pt>
                <c:pt idx="36">
                  <c:v>130</c:v>
                </c:pt>
                <c:pt idx="37">
                  <c:v>142</c:v>
                </c:pt>
                <c:pt idx="38">
                  <c:v>125</c:v>
                </c:pt>
                <c:pt idx="39">
                  <c:v>106</c:v>
                </c:pt>
                <c:pt idx="40">
                  <c:v>123</c:v>
                </c:pt>
                <c:pt idx="41">
                  <c:v>103</c:v>
                </c:pt>
                <c:pt idx="42">
                  <c:v>118</c:v>
                </c:pt>
                <c:pt idx="43">
                  <c:v>140</c:v>
                </c:pt>
                <c:pt idx="44">
                  <c:v>123</c:v>
                </c:pt>
                <c:pt idx="45">
                  <c:v>149</c:v>
                </c:pt>
                <c:pt idx="46">
                  <c:v>132</c:v>
                </c:pt>
                <c:pt idx="47">
                  <c:v>114</c:v>
                </c:pt>
                <c:pt idx="48">
                  <c:v>143</c:v>
                </c:pt>
                <c:pt idx="49">
                  <c:v>116</c:v>
                </c:pt>
                <c:pt idx="50">
                  <c:v>131</c:v>
                </c:pt>
                <c:pt idx="51">
                  <c:v>154</c:v>
                </c:pt>
                <c:pt idx="52">
                  <c:v>122</c:v>
                </c:pt>
                <c:pt idx="53">
                  <c:v>93</c:v>
                </c:pt>
                <c:pt idx="54">
                  <c:v>122</c:v>
                </c:pt>
                <c:pt idx="55">
                  <c:v>98</c:v>
                </c:pt>
                <c:pt idx="56">
                  <c:v>91</c:v>
                </c:pt>
                <c:pt idx="57">
                  <c:v>158</c:v>
                </c:pt>
                <c:pt idx="58">
                  <c:v>96</c:v>
                </c:pt>
                <c:pt idx="59">
                  <c:v>127</c:v>
                </c:pt>
                <c:pt idx="60">
                  <c:v>110</c:v>
                </c:pt>
                <c:pt idx="61">
                  <c:v>150</c:v>
                </c:pt>
                <c:pt idx="62">
                  <c:v>144</c:v>
                </c:pt>
                <c:pt idx="63">
                  <c:v>152</c:v>
                </c:pt>
                <c:pt idx="64">
                  <c:v>96</c:v>
                </c:pt>
                <c:pt idx="65">
                  <c:v>94</c:v>
                </c:pt>
                <c:pt idx="66">
                  <c:v>126</c:v>
                </c:pt>
                <c:pt idx="67">
                  <c:v>126</c:v>
                </c:pt>
                <c:pt idx="68">
                  <c:v>106</c:v>
                </c:pt>
                <c:pt idx="69">
                  <c:v>112</c:v>
                </c:pt>
                <c:pt idx="70">
                  <c:v>123</c:v>
                </c:pt>
                <c:pt idx="71">
                  <c:v>96</c:v>
                </c:pt>
                <c:pt idx="72">
                  <c:v>113</c:v>
                </c:pt>
                <c:pt idx="73">
                  <c:v>176</c:v>
                </c:pt>
                <c:pt idx="74">
                  <c:v>118</c:v>
                </c:pt>
                <c:pt idx="75">
                  <c:v>95</c:v>
                </c:pt>
                <c:pt idx="76">
                  <c:v>106</c:v>
                </c:pt>
                <c:pt idx="77">
                  <c:v>124</c:v>
                </c:pt>
                <c:pt idx="78">
                  <c:v>132</c:v>
                </c:pt>
                <c:pt idx="79">
                  <c:v>97</c:v>
                </c:pt>
                <c:pt idx="80">
                  <c:v>130</c:v>
                </c:pt>
                <c:pt idx="81">
                  <c:v>128</c:v>
                </c:pt>
                <c:pt idx="82">
                  <c:v>136</c:v>
                </c:pt>
                <c:pt idx="83">
                  <c:v>93</c:v>
                </c:pt>
                <c:pt idx="84">
                  <c:v>130</c:v>
                </c:pt>
                <c:pt idx="85">
                  <c:v>102</c:v>
                </c:pt>
                <c:pt idx="86">
                  <c:v>101</c:v>
                </c:pt>
                <c:pt idx="87">
                  <c:v>100</c:v>
                </c:pt>
                <c:pt idx="88">
                  <c:v>120</c:v>
                </c:pt>
                <c:pt idx="89">
                  <c:v>98</c:v>
                </c:pt>
                <c:pt idx="90">
                  <c:v>109</c:v>
                </c:pt>
                <c:pt idx="91">
                  <c:v>121</c:v>
                </c:pt>
                <c:pt idx="92">
                  <c:v>169</c:v>
                </c:pt>
                <c:pt idx="93">
                  <c:v>148</c:v>
                </c:pt>
                <c:pt idx="94">
                  <c:v>106</c:v>
                </c:pt>
                <c:pt idx="95">
                  <c:v>166</c:v>
                </c:pt>
                <c:pt idx="96">
                  <c:v>132</c:v>
                </c:pt>
                <c:pt idx="97">
                  <c:v>137</c:v>
                </c:pt>
                <c:pt idx="98">
                  <c:v>109</c:v>
                </c:pt>
                <c:pt idx="99">
                  <c:v>98</c:v>
                </c:pt>
                <c:pt idx="100">
                  <c:v>113</c:v>
                </c:pt>
                <c:pt idx="101">
                  <c:v>93</c:v>
                </c:pt>
                <c:pt idx="102">
                  <c:v>123</c:v>
                </c:pt>
                <c:pt idx="103">
                  <c:v>126</c:v>
                </c:pt>
                <c:pt idx="104">
                  <c:v>113</c:v>
                </c:pt>
                <c:pt idx="105">
                  <c:v>184</c:v>
                </c:pt>
                <c:pt idx="106">
                  <c:v>144</c:v>
                </c:pt>
                <c:pt idx="107">
                  <c:v>206</c:v>
                </c:pt>
                <c:pt idx="108">
                  <c:v>138</c:v>
                </c:pt>
                <c:pt idx="109">
                  <c:v>157</c:v>
                </c:pt>
                <c:pt idx="110">
                  <c:v>102</c:v>
                </c:pt>
                <c:pt idx="111">
                  <c:v>104</c:v>
                </c:pt>
                <c:pt idx="112">
                  <c:v>115</c:v>
                </c:pt>
                <c:pt idx="113">
                  <c:v>111</c:v>
                </c:pt>
                <c:pt idx="114">
                  <c:v>128</c:v>
                </c:pt>
                <c:pt idx="115">
                  <c:v>89</c:v>
                </c:pt>
                <c:pt idx="116">
                  <c:v>105</c:v>
                </c:pt>
                <c:pt idx="117">
                  <c:v>119</c:v>
                </c:pt>
                <c:pt idx="118">
                  <c:v>129</c:v>
                </c:pt>
                <c:pt idx="119">
                  <c:v>102</c:v>
                </c:pt>
                <c:pt idx="120">
                  <c:v>138</c:v>
                </c:pt>
                <c:pt idx="121">
                  <c:v>112</c:v>
                </c:pt>
                <c:pt idx="122">
                  <c:v>120</c:v>
                </c:pt>
                <c:pt idx="123">
                  <c:v>146</c:v>
                </c:pt>
                <c:pt idx="124">
                  <c:v>115</c:v>
                </c:pt>
                <c:pt idx="125">
                  <c:v>96</c:v>
                </c:pt>
                <c:pt idx="126">
                  <c:v>88</c:v>
                </c:pt>
                <c:pt idx="127">
                  <c:v>99</c:v>
                </c:pt>
                <c:pt idx="128">
                  <c:v>113</c:v>
                </c:pt>
                <c:pt idx="129">
                  <c:v>131</c:v>
                </c:pt>
                <c:pt idx="130">
                  <c:v>119</c:v>
                </c:pt>
                <c:pt idx="131">
                  <c:v>91</c:v>
                </c:pt>
                <c:pt idx="132">
                  <c:v>90</c:v>
                </c:pt>
                <c:pt idx="133">
                  <c:v>103</c:v>
                </c:pt>
                <c:pt idx="134">
                  <c:v>124</c:v>
                </c:pt>
                <c:pt idx="135">
                  <c:v>131</c:v>
                </c:pt>
                <c:pt idx="136">
                  <c:v>88</c:v>
                </c:pt>
                <c:pt idx="137">
                  <c:v>85</c:v>
                </c:pt>
                <c:pt idx="138">
                  <c:v>111</c:v>
                </c:pt>
                <c:pt idx="139">
                  <c:v>92</c:v>
                </c:pt>
                <c:pt idx="140">
                  <c:v>196</c:v>
                </c:pt>
                <c:pt idx="141">
                  <c:v>93</c:v>
                </c:pt>
                <c:pt idx="142">
                  <c:v>133</c:v>
                </c:pt>
                <c:pt idx="143">
                  <c:v>116</c:v>
                </c:pt>
                <c:pt idx="144">
                  <c:v>153</c:v>
                </c:pt>
                <c:pt idx="145">
                  <c:v>88</c:v>
                </c:pt>
                <c:pt idx="146">
                  <c:v>115</c:v>
                </c:pt>
                <c:pt idx="147">
                  <c:v>95</c:v>
                </c:pt>
                <c:pt idx="148">
                  <c:v>133</c:v>
                </c:pt>
                <c:pt idx="149">
                  <c:v>97</c:v>
                </c:pt>
                <c:pt idx="150">
                  <c:v>90</c:v>
                </c:pt>
                <c:pt idx="151">
                  <c:v>154</c:v>
                </c:pt>
                <c:pt idx="152">
                  <c:v>150</c:v>
                </c:pt>
                <c:pt idx="153">
                  <c:v>127</c:v>
                </c:pt>
                <c:pt idx="154">
                  <c:v>121</c:v>
                </c:pt>
                <c:pt idx="155">
                  <c:v>102</c:v>
                </c:pt>
                <c:pt idx="156">
                  <c:v>126</c:v>
                </c:pt>
                <c:pt idx="157">
                  <c:v>121</c:v>
                </c:pt>
                <c:pt idx="158">
                  <c:v>215</c:v>
                </c:pt>
                <c:pt idx="159">
                  <c:v>127</c:v>
                </c:pt>
                <c:pt idx="160">
                  <c:v>138</c:v>
                </c:pt>
                <c:pt idx="161">
                  <c:v>122</c:v>
                </c:pt>
                <c:pt idx="162">
                  <c:v>124</c:v>
                </c:pt>
                <c:pt idx="163">
                  <c:v>106</c:v>
                </c:pt>
                <c:pt idx="164">
                  <c:v>124</c:v>
                </c:pt>
                <c:pt idx="165">
                  <c:v>128</c:v>
                </c:pt>
                <c:pt idx="166">
                  <c:v>138</c:v>
                </c:pt>
                <c:pt idx="167">
                  <c:v>115</c:v>
                </c:pt>
                <c:pt idx="168">
                  <c:v>100</c:v>
                </c:pt>
                <c:pt idx="169">
                  <c:v>135</c:v>
                </c:pt>
                <c:pt idx="170">
                  <c:v>117</c:v>
                </c:pt>
                <c:pt idx="171">
                  <c:v>156</c:v>
                </c:pt>
                <c:pt idx="172">
                  <c:v>96</c:v>
                </c:pt>
                <c:pt idx="173">
                  <c:v>107</c:v>
                </c:pt>
                <c:pt idx="174">
                  <c:v>92</c:v>
                </c:pt>
                <c:pt idx="175">
                  <c:v>115</c:v>
                </c:pt>
                <c:pt idx="176">
                  <c:v>92</c:v>
                </c:pt>
                <c:pt idx="177">
                  <c:v>117</c:v>
                </c:pt>
                <c:pt idx="178">
                  <c:v>146</c:v>
                </c:pt>
                <c:pt idx="179">
                  <c:v>94</c:v>
                </c:pt>
                <c:pt idx="180">
                  <c:v>116</c:v>
                </c:pt>
                <c:pt idx="181">
                  <c:v>147</c:v>
                </c:pt>
                <c:pt idx="182">
                  <c:v>90</c:v>
                </c:pt>
                <c:pt idx="183">
                  <c:v>101</c:v>
                </c:pt>
                <c:pt idx="184">
                  <c:v>138</c:v>
                </c:pt>
                <c:pt idx="185">
                  <c:v>107</c:v>
                </c:pt>
                <c:pt idx="186">
                  <c:v>142</c:v>
                </c:pt>
                <c:pt idx="187">
                  <c:v>165</c:v>
                </c:pt>
                <c:pt idx="188">
                  <c:v>100</c:v>
                </c:pt>
                <c:pt idx="189">
                  <c:v>82</c:v>
                </c:pt>
                <c:pt idx="190">
                  <c:v>98</c:v>
                </c:pt>
                <c:pt idx="191">
                  <c:v>95</c:v>
                </c:pt>
                <c:pt idx="192">
                  <c:v>159</c:v>
                </c:pt>
                <c:pt idx="193">
                  <c:v>96</c:v>
                </c:pt>
                <c:pt idx="194">
                  <c:v>143</c:v>
                </c:pt>
                <c:pt idx="195">
                  <c:v>123</c:v>
                </c:pt>
                <c:pt idx="196">
                  <c:v>174</c:v>
                </c:pt>
                <c:pt idx="197">
                  <c:v>101</c:v>
                </c:pt>
                <c:pt idx="198">
                  <c:v>134</c:v>
                </c:pt>
                <c:pt idx="199">
                  <c:v>132</c:v>
                </c:pt>
                <c:pt idx="200">
                  <c:v>129</c:v>
                </c:pt>
                <c:pt idx="201">
                  <c:v>106</c:v>
                </c:pt>
                <c:pt idx="202">
                  <c:v>113</c:v>
                </c:pt>
                <c:pt idx="203">
                  <c:v>102</c:v>
                </c:pt>
                <c:pt idx="204">
                  <c:v>135</c:v>
                </c:pt>
                <c:pt idx="205">
                  <c:v>125</c:v>
                </c:pt>
                <c:pt idx="206">
                  <c:v>110</c:v>
                </c:pt>
                <c:pt idx="207">
                  <c:v>124</c:v>
                </c:pt>
                <c:pt idx="208">
                  <c:v>123</c:v>
                </c:pt>
                <c:pt idx="209">
                  <c:v>130</c:v>
                </c:pt>
                <c:pt idx="210">
                  <c:v>92</c:v>
                </c:pt>
                <c:pt idx="211">
                  <c:v>127</c:v>
                </c:pt>
                <c:pt idx="212">
                  <c:v>123</c:v>
                </c:pt>
                <c:pt idx="213">
                  <c:v>123</c:v>
                </c:pt>
                <c:pt idx="214">
                  <c:v>107</c:v>
                </c:pt>
                <c:pt idx="215">
                  <c:v>124</c:v>
                </c:pt>
                <c:pt idx="216">
                  <c:v>77</c:v>
                </c:pt>
                <c:pt idx="217">
                  <c:v>109</c:v>
                </c:pt>
                <c:pt idx="218">
                  <c:v>134</c:v>
                </c:pt>
                <c:pt idx="219">
                  <c:v>117</c:v>
                </c:pt>
                <c:pt idx="220">
                  <c:v>135</c:v>
                </c:pt>
                <c:pt idx="221">
                  <c:v>121</c:v>
                </c:pt>
                <c:pt idx="222">
                  <c:v>117</c:v>
                </c:pt>
                <c:pt idx="223">
                  <c:v>124</c:v>
                </c:pt>
                <c:pt idx="224">
                  <c:v>140</c:v>
                </c:pt>
                <c:pt idx="225">
                  <c:v>142</c:v>
                </c:pt>
                <c:pt idx="226">
                  <c:v>92</c:v>
                </c:pt>
                <c:pt idx="227">
                  <c:v>138</c:v>
                </c:pt>
                <c:pt idx="228">
                  <c:v>136</c:v>
                </c:pt>
                <c:pt idx="229">
                  <c:v>98</c:v>
                </c:pt>
                <c:pt idx="230">
                  <c:v>153</c:v>
                </c:pt>
                <c:pt idx="231">
                  <c:v>120</c:v>
                </c:pt>
                <c:pt idx="232">
                  <c:v>101</c:v>
                </c:pt>
                <c:pt idx="233">
                  <c:v>91</c:v>
                </c:pt>
                <c:pt idx="234">
                  <c:v>108</c:v>
                </c:pt>
                <c:pt idx="235">
                  <c:v>100</c:v>
                </c:pt>
                <c:pt idx="236">
                  <c:v>108</c:v>
                </c:pt>
                <c:pt idx="237">
                  <c:v>114</c:v>
                </c:pt>
                <c:pt idx="238">
                  <c:v>119</c:v>
                </c:pt>
                <c:pt idx="239">
                  <c:v>142</c:v>
                </c:pt>
                <c:pt idx="240">
                  <c:v>125</c:v>
                </c:pt>
                <c:pt idx="241">
                  <c:v>126</c:v>
                </c:pt>
                <c:pt idx="242">
                  <c:v>119</c:v>
                </c:pt>
                <c:pt idx="243">
                  <c:v>170</c:v>
                </c:pt>
                <c:pt idx="244">
                  <c:v>85</c:v>
                </c:pt>
                <c:pt idx="245">
                  <c:v>119</c:v>
                </c:pt>
                <c:pt idx="246">
                  <c:v>102</c:v>
                </c:pt>
                <c:pt idx="247">
                  <c:v>103</c:v>
                </c:pt>
                <c:pt idx="248">
                  <c:v>76</c:v>
                </c:pt>
                <c:pt idx="249">
                  <c:v>120</c:v>
                </c:pt>
                <c:pt idx="250">
                  <c:v>127</c:v>
                </c:pt>
                <c:pt idx="251">
                  <c:v>105</c:v>
                </c:pt>
                <c:pt idx="252">
                  <c:v>121</c:v>
                </c:pt>
                <c:pt idx="253">
                  <c:v>114</c:v>
                </c:pt>
                <c:pt idx="254">
                  <c:v>129</c:v>
                </c:pt>
                <c:pt idx="255">
                  <c:v>171</c:v>
                </c:pt>
                <c:pt idx="256">
                  <c:v>120</c:v>
                </c:pt>
                <c:pt idx="257">
                  <c:v>165</c:v>
                </c:pt>
                <c:pt idx="258">
                  <c:v>82</c:v>
                </c:pt>
                <c:pt idx="259">
                  <c:v>115</c:v>
                </c:pt>
                <c:pt idx="260">
                  <c:v>194</c:v>
                </c:pt>
                <c:pt idx="261">
                  <c:v>84</c:v>
                </c:pt>
                <c:pt idx="262">
                  <c:v>97</c:v>
                </c:pt>
                <c:pt idx="263">
                  <c:v>151</c:v>
                </c:pt>
                <c:pt idx="264">
                  <c:v>136</c:v>
                </c:pt>
                <c:pt idx="265">
                  <c:v>104</c:v>
                </c:pt>
                <c:pt idx="266">
                  <c:v>127</c:v>
                </c:pt>
                <c:pt idx="267">
                  <c:v>171</c:v>
                </c:pt>
                <c:pt idx="268">
                  <c:v>145</c:v>
                </c:pt>
                <c:pt idx="269">
                  <c:v>174</c:v>
                </c:pt>
                <c:pt idx="270">
                  <c:v>144</c:v>
                </c:pt>
                <c:pt idx="271">
                  <c:v>119</c:v>
                </c:pt>
                <c:pt idx="272">
                  <c:v>153</c:v>
                </c:pt>
                <c:pt idx="273">
                  <c:v>140</c:v>
                </c:pt>
                <c:pt idx="274">
                  <c:v>176</c:v>
                </c:pt>
                <c:pt idx="275">
                  <c:v>141</c:v>
                </c:pt>
                <c:pt idx="276">
                  <c:v>106</c:v>
                </c:pt>
                <c:pt idx="277">
                  <c:v>98</c:v>
                </c:pt>
                <c:pt idx="278">
                  <c:v>116</c:v>
                </c:pt>
                <c:pt idx="279">
                  <c:v>115</c:v>
                </c:pt>
                <c:pt idx="280">
                  <c:v>165</c:v>
                </c:pt>
                <c:pt idx="281">
                  <c:v>91</c:v>
                </c:pt>
                <c:pt idx="282">
                  <c:v>78</c:v>
                </c:pt>
                <c:pt idx="283">
                  <c:v>103</c:v>
                </c:pt>
                <c:pt idx="284">
                  <c:v>131</c:v>
                </c:pt>
                <c:pt idx="285">
                  <c:v>104</c:v>
                </c:pt>
                <c:pt idx="286">
                  <c:v>101</c:v>
                </c:pt>
                <c:pt idx="287">
                  <c:v>102</c:v>
                </c:pt>
                <c:pt idx="288">
                  <c:v>103</c:v>
                </c:pt>
                <c:pt idx="289">
                  <c:v>121</c:v>
                </c:pt>
                <c:pt idx="290">
                  <c:v>143</c:v>
                </c:pt>
                <c:pt idx="291">
                  <c:v>240</c:v>
                </c:pt>
                <c:pt idx="292">
                  <c:v>121</c:v>
                </c:pt>
                <c:pt idx="293">
                  <c:v>129</c:v>
                </c:pt>
                <c:pt idx="294">
                  <c:v>172</c:v>
                </c:pt>
                <c:pt idx="295">
                  <c:v>101</c:v>
                </c:pt>
                <c:pt idx="296">
                  <c:v>87</c:v>
                </c:pt>
                <c:pt idx="297">
                  <c:v>101</c:v>
                </c:pt>
                <c:pt idx="298">
                  <c:v>95</c:v>
                </c:pt>
                <c:pt idx="299">
                  <c:v>102</c:v>
                </c:pt>
                <c:pt idx="300">
                  <c:v>131</c:v>
                </c:pt>
                <c:pt idx="301">
                  <c:v>114</c:v>
                </c:pt>
                <c:pt idx="302">
                  <c:v>94</c:v>
                </c:pt>
                <c:pt idx="303">
                  <c:v>122</c:v>
                </c:pt>
                <c:pt idx="304">
                  <c:v>95</c:v>
                </c:pt>
                <c:pt idx="305">
                  <c:v>115</c:v>
                </c:pt>
                <c:pt idx="306">
                  <c:v>88</c:v>
                </c:pt>
                <c:pt idx="307">
                  <c:v>110</c:v>
                </c:pt>
                <c:pt idx="308">
                  <c:v>130</c:v>
                </c:pt>
                <c:pt idx="309">
                  <c:v>216</c:v>
                </c:pt>
                <c:pt idx="310">
                  <c:v>146</c:v>
                </c:pt>
                <c:pt idx="311">
                  <c:v>85</c:v>
                </c:pt>
                <c:pt idx="312">
                  <c:v>93</c:v>
                </c:pt>
                <c:pt idx="313">
                  <c:v>152</c:v>
                </c:pt>
                <c:pt idx="314">
                  <c:v>85</c:v>
                </c:pt>
                <c:pt idx="315">
                  <c:v>126</c:v>
                </c:pt>
                <c:pt idx="316">
                  <c:v>146</c:v>
                </c:pt>
                <c:pt idx="317">
                  <c:v>89</c:v>
                </c:pt>
                <c:pt idx="318">
                  <c:v>88</c:v>
                </c:pt>
                <c:pt idx="319">
                  <c:v>105</c:v>
                </c:pt>
                <c:pt idx="320">
                  <c:v>135</c:v>
                </c:pt>
                <c:pt idx="321">
                  <c:v>100</c:v>
                </c:pt>
                <c:pt idx="322">
                  <c:v>192</c:v>
                </c:pt>
                <c:pt idx="323">
                  <c:v>172</c:v>
                </c:pt>
                <c:pt idx="324">
                  <c:v>102</c:v>
                </c:pt>
                <c:pt idx="325">
                  <c:v>100</c:v>
                </c:pt>
                <c:pt idx="326">
                  <c:v>119</c:v>
                </c:pt>
                <c:pt idx="327">
                  <c:v>92</c:v>
                </c:pt>
                <c:pt idx="328">
                  <c:v>105</c:v>
                </c:pt>
                <c:pt idx="329">
                  <c:v>107</c:v>
                </c:pt>
                <c:pt idx="330">
                  <c:v>101</c:v>
                </c:pt>
                <c:pt idx="331">
                  <c:v>137</c:v>
                </c:pt>
                <c:pt idx="332">
                  <c:v>115</c:v>
                </c:pt>
                <c:pt idx="333">
                  <c:v>124</c:v>
                </c:pt>
                <c:pt idx="334">
                  <c:v>118</c:v>
                </c:pt>
                <c:pt idx="335">
                  <c:v>98</c:v>
                </c:pt>
                <c:pt idx="336">
                  <c:v>82</c:v>
                </c:pt>
                <c:pt idx="337">
                  <c:v>98</c:v>
                </c:pt>
                <c:pt idx="338">
                  <c:v>90</c:v>
                </c:pt>
                <c:pt idx="339">
                  <c:v>130</c:v>
                </c:pt>
                <c:pt idx="340">
                  <c:v>90</c:v>
                </c:pt>
                <c:pt idx="341">
                  <c:v>94</c:v>
                </c:pt>
                <c:pt idx="342">
                  <c:v>114</c:v>
                </c:pt>
                <c:pt idx="343">
                  <c:v>94</c:v>
                </c:pt>
                <c:pt idx="344">
                  <c:v>151</c:v>
                </c:pt>
                <c:pt idx="345">
                  <c:v>88</c:v>
                </c:pt>
                <c:pt idx="346">
                  <c:v>121</c:v>
                </c:pt>
                <c:pt idx="347">
                  <c:v>158</c:v>
                </c:pt>
                <c:pt idx="348">
                  <c:v>128</c:v>
                </c:pt>
                <c:pt idx="349">
                  <c:v>128</c:v>
                </c:pt>
                <c:pt idx="350">
                  <c:v>95</c:v>
                </c:pt>
                <c:pt idx="351">
                  <c:v>92</c:v>
                </c:pt>
                <c:pt idx="352">
                  <c:v>121</c:v>
                </c:pt>
                <c:pt idx="353">
                  <c:v>113</c:v>
                </c:pt>
                <c:pt idx="354">
                  <c:v>106</c:v>
                </c:pt>
                <c:pt idx="355">
                  <c:v>146</c:v>
                </c:pt>
                <c:pt idx="356">
                  <c:v>88</c:v>
                </c:pt>
                <c:pt idx="357">
                  <c:v>150</c:v>
                </c:pt>
                <c:pt idx="358">
                  <c:v>119</c:v>
                </c:pt>
                <c:pt idx="359">
                  <c:v>128</c:v>
                </c:pt>
                <c:pt idx="360">
                  <c:v>106</c:v>
                </c:pt>
                <c:pt idx="361">
                  <c:v>117</c:v>
                </c:pt>
                <c:pt idx="362">
                  <c:v>129</c:v>
                </c:pt>
                <c:pt idx="363">
                  <c:v>116</c:v>
                </c:pt>
                <c:pt idx="364">
                  <c:v>114</c:v>
                </c:pt>
                <c:pt idx="365">
                  <c:v>114</c:v>
                </c:pt>
                <c:pt idx="366">
                  <c:v>96</c:v>
                </c:pt>
                <c:pt idx="367">
                  <c:v>132</c:v>
                </c:pt>
                <c:pt idx="368">
                  <c:v>104</c:v>
                </c:pt>
                <c:pt idx="369">
                  <c:v>111</c:v>
                </c:pt>
                <c:pt idx="370">
                  <c:v>138</c:v>
                </c:pt>
                <c:pt idx="371">
                  <c:v>129</c:v>
                </c:pt>
                <c:pt idx="372">
                  <c:v>144</c:v>
                </c:pt>
                <c:pt idx="373">
                  <c:v>110</c:v>
                </c:pt>
                <c:pt idx="374">
                  <c:v>140</c:v>
                </c:pt>
                <c:pt idx="375">
                  <c:v>113</c:v>
                </c:pt>
                <c:pt idx="376">
                  <c:v>143</c:v>
                </c:pt>
                <c:pt idx="377">
                  <c:v>108</c:v>
                </c:pt>
                <c:pt idx="378">
                  <c:v>108</c:v>
                </c:pt>
                <c:pt idx="379">
                  <c:v>124</c:v>
                </c:pt>
                <c:pt idx="380">
                  <c:v>116</c:v>
                </c:pt>
                <c:pt idx="381">
                  <c:v>110</c:v>
                </c:pt>
                <c:pt idx="382">
                  <c:v>91</c:v>
                </c:pt>
                <c:pt idx="383">
                  <c:v>107</c:v>
                </c:pt>
                <c:pt idx="384">
                  <c:v>115</c:v>
                </c:pt>
                <c:pt idx="385">
                  <c:v>100</c:v>
                </c:pt>
                <c:pt idx="386">
                  <c:v>104</c:v>
                </c:pt>
                <c:pt idx="387">
                  <c:v>138</c:v>
                </c:pt>
                <c:pt idx="388">
                  <c:v>140</c:v>
                </c:pt>
                <c:pt idx="389">
                  <c:v>120</c:v>
                </c:pt>
                <c:pt idx="390">
                  <c:v>122</c:v>
                </c:pt>
                <c:pt idx="391">
                  <c:v>83</c:v>
                </c:pt>
                <c:pt idx="392">
                  <c:v>139</c:v>
                </c:pt>
                <c:pt idx="393">
                  <c:v>131</c:v>
                </c:pt>
                <c:pt idx="394">
                  <c:v>104</c:v>
                </c:pt>
                <c:pt idx="395">
                  <c:v>130</c:v>
                </c:pt>
                <c:pt idx="396">
                  <c:v>145</c:v>
                </c:pt>
                <c:pt idx="397">
                  <c:v>104</c:v>
                </c:pt>
                <c:pt idx="398">
                  <c:v>97</c:v>
                </c:pt>
                <c:pt idx="399">
                  <c:v>178</c:v>
                </c:pt>
                <c:pt idx="400">
                  <c:v>108</c:v>
                </c:pt>
                <c:pt idx="401">
                  <c:v>106</c:v>
                </c:pt>
                <c:pt idx="402">
                  <c:v>112</c:v>
                </c:pt>
                <c:pt idx="403">
                  <c:v>135</c:v>
                </c:pt>
                <c:pt idx="404">
                  <c:v>109</c:v>
                </c:pt>
                <c:pt idx="405">
                  <c:v>86</c:v>
                </c:pt>
                <c:pt idx="406">
                  <c:v>95</c:v>
                </c:pt>
                <c:pt idx="407">
                  <c:v>107</c:v>
                </c:pt>
                <c:pt idx="408">
                  <c:v>82</c:v>
                </c:pt>
                <c:pt idx="409">
                  <c:v>88</c:v>
                </c:pt>
                <c:pt idx="410">
                  <c:v>120</c:v>
                </c:pt>
                <c:pt idx="411">
                  <c:v>162</c:v>
                </c:pt>
                <c:pt idx="412">
                  <c:v>123</c:v>
                </c:pt>
                <c:pt idx="413">
                  <c:v>101</c:v>
                </c:pt>
                <c:pt idx="414">
                  <c:v>113</c:v>
                </c:pt>
                <c:pt idx="415">
                  <c:v>110</c:v>
                </c:pt>
                <c:pt idx="416">
                  <c:v>142</c:v>
                </c:pt>
                <c:pt idx="417">
                  <c:v>102</c:v>
                </c:pt>
                <c:pt idx="418">
                  <c:v>126</c:v>
                </c:pt>
                <c:pt idx="419">
                  <c:v>83</c:v>
                </c:pt>
                <c:pt idx="420">
                  <c:v>85</c:v>
                </c:pt>
                <c:pt idx="421">
                  <c:v>120</c:v>
                </c:pt>
                <c:pt idx="422">
                  <c:v>116</c:v>
                </c:pt>
                <c:pt idx="423">
                  <c:v>113</c:v>
                </c:pt>
                <c:pt idx="424">
                  <c:v>87</c:v>
                </c:pt>
                <c:pt idx="425">
                  <c:v>101</c:v>
                </c:pt>
                <c:pt idx="426">
                  <c:v>110</c:v>
                </c:pt>
                <c:pt idx="427">
                  <c:v>128</c:v>
                </c:pt>
                <c:pt idx="428">
                  <c:v>138</c:v>
                </c:pt>
                <c:pt idx="429">
                  <c:v>88</c:v>
                </c:pt>
                <c:pt idx="430">
                  <c:v>91</c:v>
                </c:pt>
                <c:pt idx="431">
                  <c:v>138</c:v>
                </c:pt>
                <c:pt idx="432">
                  <c:v>99</c:v>
                </c:pt>
                <c:pt idx="433">
                  <c:v>117</c:v>
                </c:pt>
                <c:pt idx="434">
                  <c:v>117</c:v>
                </c:pt>
                <c:pt idx="435">
                  <c:v>123</c:v>
                </c:pt>
                <c:pt idx="436">
                  <c:v>118</c:v>
                </c:pt>
                <c:pt idx="437">
                  <c:v>154</c:v>
                </c:pt>
                <c:pt idx="438">
                  <c:v>118</c:v>
                </c:pt>
                <c:pt idx="439">
                  <c:v>90</c:v>
                </c:pt>
                <c:pt idx="440">
                  <c:v>113</c:v>
                </c:pt>
                <c:pt idx="441">
                  <c:v>88</c:v>
                </c:pt>
                <c:pt idx="442">
                  <c:v>93</c:v>
                </c:pt>
                <c:pt idx="443">
                  <c:v>104</c:v>
                </c:pt>
                <c:pt idx="444">
                  <c:v>135</c:v>
                </c:pt>
                <c:pt idx="445">
                  <c:v>134</c:v>
                </c:pt>
                <c:pt idx="446">
                  <c:v>98</c:v>
                </c:pt>
                <c:pt idx="447">
                  <c:v>80</c:v>
                </c:pt>
                <c:pt idx="448">
                  <c:v>83</c:v>
                </c:pt>
                <c:pt idx="449">
                  <c:v>102</c:v>
                </c:pt>
                <c:pt idx="450">
                  <c:v>130</c:v>
                </c:pt>
                <c:pt idx="451">
                  <c:v>129</c:v>
                </c:pt>
                <c:pt idx="452">
                  <c:v>89</c:v>
                </c:pt>
                <c:pt idx="453">
                  <c:v>74</c:v>
                </c:pt>
                <c:pt idx="454">
                  <c:v>96</c:v>
                </c:pt>
                <c:pt idx="455">
                  <c:v>114</c:v>
                </c:pt>
                <c:pt idx="456">
                  <c:v>99</c:v>
                </c:pt>
                <c:pt idx="457">
                  <c:v>129</c:v>
                </c:pt>
                <c:pt idx="458">
                  <c:v>113</c:v>
                </c:pt>
                <c:pt idx="459">
                  <c:v>90</c:v>
                </c:pt>
                <c:pt idx="460">
                  <c:v>118</c:v>
                </c:pt>
                <c:pt idx="461">
                  <c:v>106</c:v>
                </c:pt>
                <c:pt idx="462">
                  <c:v>89</c:v>
                </c:pt>
                <c:pt idx="463">
                  <c:v>145</c:v>
                </c:pt>
                <c:pt idx="464">
                  <c:v>114</c:v>
                </c:pt>
                <c:pt idx="465">
                  <c:v>87</c:v>
                </c:pt>
                <c:pt idx="466">
                  <c:v>119</c:v>
                </c:pt>
                <c:pt idx="467">
                  <c:v>91</c:v>
                </c:pt>
                <c:pt idx="468">
                  <c:v>118</c:v>
                </c:pt>
                <c:pt idx="469">
                  <c:v>116</c:v>
                </c:pt>
                <c:pt idx="470">
                  <c:v>177</c:v>
                </c:pt>
                <c:pt idx="471">
                  <c:v>97</c:v>
                </c:pt>
                <c:pt idx="472">
                  <c:v>106</c:v>
                </c:pt>
                <c:pt idx="473">
                  <c:v>106</c:v>
                </c:pt>
                <c:pt idx="474">
                  <c:v>94</c:v>
                </c:pt>
                <c:pt idx="475">
                  <c:v>104</c:v>
                </c:pt>
                <c:pt idx="476">
                  <c:v>102</c:v>
                </c:pt>
                <c:pt idx="477">
                  <c:v>105</c:v>
                </c:pt>
                <c:pt idx="478">
                  <c:v>135</c:v>
                </c:pt>
                <c:pt idx="479">
                  <c:v>73</c:v>
                </c:pt>
                <c:pt idx="480">
                  <c:v>94</c:v>
                </c:pt>
                <c:pt idx="481">
                  <c:v>95</c:v>
                </c:pt>
                <c:pt idx="482">
                  <c:v>124</c:v>
                </c:pt>
                <c:pt idx="483">
                  <c:v>136</c:v>
                </c:pt>
                <c:pt idx="484">
                  <c:v>91</c:v>
                </c:pt>
                <c:pt idx="485">
                  <c:v>107</c:v>
                </c:pt>
                <c:pt idx="486">
                  <c:v>108</c:v>
                </c:pt>
                <c:pt idx="487">
                  <c:v>99</c:v>
                </c:pt>
                <c:pt idx="488">
                  <c:v>92</c:v>
                </c:pt>
                <c:pt idx="489">
                  <c:v>87</c:v>
                </c:pt>
                <c:pt idx="490">
                  <c:v>110</c:v>
                </c:pt>
                <c:pt idx="491">
                  <c:v>98</c:v>
                </c:pt>
                <c:pt idx="492">
                  <c:v>154</c:v>
                </c:pt>
                <c:pt idx="493">
                  <c:v>129</c:v>
                </c:pt>
                <c:pt idx="494">
                  <c:v>86</c:v>
                </c:pt>
                <c:pt idx="495">
                  <c:v>109</c:v>
                </c:pt>
                <c:pt idx="496">
                  <c:v>104</c:v>
                </c:pt>
                <c:pt idx="497">
                  <c:v>110</c:v>
                </c:pt>
                <c:pt idx="498">
                  <c:v>136</c:v>
                </c:pt>
                <c:pt idx="499">
                  <c:v>115</c:v>
                </c:pt>
                <c:pt idx="500">
                  <c:v>99</c:v>
                </c:pt>
                <c:pt idx="501">
                  <c:v>117</c:v>
                </c:pt>
                <c:pt idx="502">
                  <c:v>125</c:v>
                </c:pt>
                <c:pt idx="503">
                  <c:v>110</c:v>
                </c:pt>
                <c:pt idx="504">
                  <c:v>125</c:v>
                </c:pt>
                <c:pt idx="505">
                  <c:v>102</c:v>
                </c:pt>
                <c:pt idx="506">
                  <c:v>128</c:v>
                </c:pt>
                <c:pt idx="507">
                  <c:v>100</c:v>
                </c:pt>
                <c:pt idx="508">
                  <c:v>124</c:v>
                </c:pt>
                <c:pt idx="509">
                  <c:v>102</c:v>
                </c:pt>
                <c:pt idx="510">
                  <c:v>90</c:v>
                </c:pt>
                <c:pt idx="511">
                  <c:v>130</c:v>
                </c:pt>
                <c:pt idx="512">
                  <c:v>118</c:v>
                </c:pt>
                <c:pt idx="513">
                  <c:v>163</c:v>
                </c:pt>
                <c:pt idx="514">
                  <c:v>142</c:v>
                </c:pt>
                <c:pt idx="515">
                  <c:v>100</c:v>
                </c:pt>
                <c:pt idx="516">
                  <c:v>116</c:v>
                </c:pt>
                <c:pt idx="517">
                  <c:v>131</c:v>
                </c:pt>
                <c:pt idx="518">
                  <c:v>91</c:v>
                </c:pt>
                <c:pt idx="519">
                  <c:v>123</c:v>
                </c:pt>
                <c:pt idx="520">
                  <c:v>134</c:v>
                </c:pt>
                <c:pt idx="521">
                  <c:v>148</c:v>
                </c:pt>
                <c:pt idx="522">
                  <c:v>110</c:v>
                </c:pt>
                <c:pt idx="523">
                  <c:v>113</c:v>
                </c:pt>
                <c:pt idx="524">
                  <c:v>94</c:v>
                </c:pt>
                <c:pt idx="525">
                  <c:v>116</c:v>
                </c:pt>
                <c:pt idx="526">
                  <c:v>99</c:v>
                </c:pt>
                <c:pt idx="527">
                  <c:v>93</c:v>
                </c:pt>
                <c:pt idx="528">
                  <c:v>113</c:v>
                </c:pt>
                <c:pt idx="529">
                  <c:v>106</c:v>
                </c:pt>
                <c:pt idx="530">
                  <c:v>91</c:v>
                </c:pt>
                <c:pt idx="531">
                  <c:v>128</c:v>
                </c:pt>
                <c:pt idx="532">
                  <c:v>98</c:v>
                </c:pt>
                <c:pt idx="533">
                  <c:v>134</c:v>
                </c:pt>
                <c:pt idx="534">
                  <c:v>97</c:v>
                </c:pt>
                <c:pt idx="535">
                  <c:v>112</c:v>
                </c:pt>
                <c:pt idx="536">
                  <c:v>153</c:v>
                </c:pt>
                <c:pt idx="537">
                  <c:v>110</c:v>
                </c:pt>
                <c:pt idx="538">
                  <c:v>122</c:v>
                </c:pt>
                <c:pt idx="539">
                  <c:v>87</c:v>
                </c:pt>
                <c:pt idx="540">
                  <c:v>178</c:v>
                </c:pt>
                <c:pt idx="541">
                  <c:v>125</c:v>
                </c:pt>
                <c:pt idx="542">
                  <c:v>87</c:v>
                </c:pt>
                <c:pt idx="543">
                  <c:v>152</c:v>
                </c:pt>
                <c:pt idx="544">
                  <c:v>116</c:v>
                </c:pt>
                <c:pt idx="545">
                  <c:v>109</c:v>
                </c:pt>
                <c:pt idx="546">
                  <c:v>108</c:v>
                </c:pt>
                <c:pt idx="547">
                  <c:v>85</c:v>
                </c:pt>
                <c:pt idx="548">
                  <c:v>106</c:v>
                </c:pt>
                <c:pt idx="549">
                  <c:v>93</c:v>
                </c:pt>
                <c:pt idx="550">
                  <c:v>117</c:v>
                </c:pt>
                <c:pt idx="551">
                  <c:v>116</c:v>
                </c:pt>
                <c:pt idx="552">
                  <c:v>132</c:v>
                </c:pt>
                <c:pt idx="553">
                  <c:v>92</c:v>
                </c:pt>
                <c:pt idx="554">
                  <c:v>139</c:v>
                </c:pt>
                <c:pt idx="555">
                  <c:v>153</c:v>
                </c:pt>
                <c:pt idx="556">
                  <c:v>142</c:v>
                </c:pt>
                <c:pt idx="557">
                  <c:v>124</c:v>
                </c:pt>
                <c:pt idx="558">
                  <c:v>117</c:v>
                </c:pt>
                <c:pt idx="559">
                  <c:v>141</c:v>
                </c:pt>
                <c:pt idx="560">
                  <c:v>110</c:v>
                </c:pt>
                <c:pt idx="561">
                  <c:v>109</c:v>
                </c:pt>
                <c:pt idx="562">
                  <c:v>88</c:v>
                </c:pt>
                <c:pt idx="563">
                  <c:v>124</c:v>
                </c:pt>
                <c:pt idx="564">
                  <c:v>119</c:v>
                </c:pt>
                <c:pt idx="565">
                  <c:v>103</c:v>
                </c:pt>
                <c:pt idx="566">
                  <c:v>116</c:v>
                </c:pt>
                <c:pt idx="567">
                  <c:v>125</c:v>
                </c:pt>
                <c:pt idx="568">
                  <c:v>125</c:v>
                </c:pt>
                <c:pt idx="569">
                  <c:v>146</c:v>
                </c:pt>
                <c:pt idx="570">
                  <c:v>118</c:v>
                </c:pt>
                <c:pt idx="571">
                  <c:v>171</c:v>
                </c:pt>
                <c:pt idx="572">
                  <c:v>136</c:v>
                </c:pt>
                <c:pt idx="573">
                  <c:v>92</c:v>
                </c:pt>
                <c:pt idx="574">
                  <c:v>116</c:v>
                </c:pt>
                <c:pt idx="575">
                  <c:v>127</c:v>
                </c:pt>
                <c:pt idx="576">
                  <c:v>136</c:v>
                </c:pt>
                <c:pt idx="577">
                  <c:v>111</c:v>
                </c:pt>
                <c:pt idx="578">
                  <c:v>116</c:v>
                </c:pt>
                <c:pt idx="579">
                  <c:v>113</c:v>
                </c:pt>
                <c:pt idx="580">
                  <c:v>97</c:v>
                </c:pt>
                <c:pt idx="581">
                  <c:v>88</c:v>
                </c:pt>
                <c:pt idx="582">
                  <c:v>136</c:v>
                </c:pt>
                <c:pt idx="583">
                  <c:v>125</c:v>
                </c:pt>
                <c:pt idx="584">
                  <c:v>116</c:v>
                </c:pt>
                <c:pt idx="585">
                  <c:v>98</c:v>
                </c:pt>
                <c:pt idx="586">
                  <c:v>91</c:v>
                </c:pt>
                <c:pt idx="587">
                  <c:v>97</c:v>
                </c:pt>
                <c:pt idx="588">
                  <c:v>95</c:v>
                </c:pt>
                <c:pt idx="589">
                  <c:v>133</c:v>
                </c:pt>
                <c:pt idx="590">
                  <c:v>106</c:v>
                </c:pt>
                <c:pt idx="591">
                  <c:v>116</c:v>
                </c:pt>
                <c:pt idx="592">
                  <c:v>115</c:v>
                </c:pt>
                <c:pt idx="593">
                  <c:v>99</c:v>
                </c:pt>
                <c:pt idx="594">
                  <c:v>124</c:v>
                </c:pt>
                <c:pt idx="595">
                  <c:v>124</c:v>
                </c:pt>
                <c:pt idx="596">
                  <c:v>124</c:v>
                </c:pt>
                <c:pt idx="597">
                  <c:v>87</c:v>
                </c:pt>
                <c:pt idx="598">
                  <c:v>105</c:v>
                </c:pt>
                <c:pt idx="599">
                  <c:v>125</c:v>
                </c:pt>
                <c:pt idx="600">
                  <c:v>141</c:v>
                </c:pt>
                <c:pt idx="601">
                  <c:v>121</c:v>
                </c:pt>
                <c:pt idx="602">
                  <c:v>111</c:v>
                </c:pt>
                <c:pt idx="603">
                  <c:v>157</c:v>
                </c:pt>
                <c:pt idx="604">
                  <c:v>128</c:v>
                </c:pt>
                <c:pt idx="605">
                  <c:v>105</c:v>
                </c:pt>
                <c:pt idx="606">
                  <c:v>113</c:v>
                </c:pt>
                <c:pt idx="607">
                  <c:v>121</c:v>
                </c:pt>
                <c:pt idx="608">
                  <c:v>102</c:v>
                </c:pt>
                <c:pt idx="609">
                  <c:v>169</c:v>
                </c:pt>
                <c:pt idx="610">
                  <c:v>132</c:v>
                </c:pt>
                <c:pt idx="611">
                  <c:v>127</c:v>
                </c:pt>
                <c:pt idx="612">
                  <c:v>103</c:v>
                </c:pt>
                <c:pt idx="613">
                  <c:v>136</c:v>
                </c:pt>
                <c:pt idx="614">
                  <c:v>150</c:v>
                </c:pt>
                <c:pt idx="615">
                  <c:v>136</c:v>
                </c:pt>
                <c:pt idx="616">
                  <c:v>140</c:v>
                </c:pt>
                <c:pt idx="617">
                  <c:v>104</c:v>
                </c:pt>
                <c:pt idx="618">
                  <c:v>158</c:v>
                </c:pt>
                <c:pt idx="619">
                  <c:v>119</c:v>
                </c:pt>
                <c:pt idx="620">
                  <c:v>106</c:v>
                </c:pt>
                <c:pt idx="621">
                  <c:v>136</c:v>
                </c:pt>
                <c:pt idx="622">
                  <c:v>95</c:v>
                </c:pt>
                <c:pt idx="623">
                  <c:v>137</c:v>
                </c:pt>
                <c:pt idx="624">
                  <c:v>130</c:v>
                </c:pt>
                <c:pt idx="625">
                  <c:v>124</c:v>
                </c:pt>
                <c:pt idx="626">
                  <c:v>108</c:v>
                </c:pt>
                <c:pt idx="627">
                  <c:v>104</c:v>
                </c:pt>
                <c:pt idx="628">
                  <c:v>129</c:v>
                </c:pt>
                <c:pt idx="629">
                  <c:v>117</c:v>
                </c:pt>
                <c:pt idx="630">
                  <c:v>99</c:v>
                </c:pt>
                <c:pt idx="631">
                  <c:v>159</c:v>
                </c:pt>
                <c:pt idx="632">
                  <c:v>118</c:v>
                </c:pt>
                <c:pt idx="633">
                  <c:v>105</c:v>
                </c:pt>
                <c:pt idx="634">
                  <c:v>103</c:v>
                </c:pt>
                <c:pt idx="635">
                  <c:v>122</c:v>
                </c:pt>
                <c:pt idx="636">
                  <c:v>143</c:v>
                </c:pt>
                <c:pt idx="637">
                  <c:v>96</c:v>
                </c:pt>
                <c:pt idx="638">
                  <c:v>111</c:v>
                </c:pt>
                <c:pt idx="639">
                  <c:v>121</c:v>
                </c:pt>
                <c:pt idx="640">
                  <c:v>135</c:v>
                </c:pt>
                <c:pt idx="641">
                  <c:v>101</c:v>
                </c:pt>
                <c:pt idx="642">
                  <c:v>151</c:v>
                </c:pt>
                <c:pt idx="643">
                  <c:v>131</c:v>
                </c:pt>
                <c:pt idx="644">
                  <c:v>100</c:v>
                </c:pt>
                <c:pt idx="645">
                  <c:v>105</c:v>
                </c:pt>
                <c:pt idx="646">
                  <c:v>92</c:v>
                </c:pt>
                <c:pt idx="647">
                  <c:v>130</c:v>
                </c:pt>
                <c:pt idx="648">
                  <c:v>100</c:v>
                </c:pt>
                <c:pt idx="649">
                  <c:v>102</c:v>
                </c:pt>
                <c:pt idx="650">
                  <c:v>133</c:v>
                </c:pt>
                <c:pt idx="651">
                  <c:v>121</c:v>
                </c:pt>
                <c:pt idx="652">
                  <c:v>147</c:v>
                </c:pt>
                <c:pt idx="653">
                  <c:v>94</c:v>
                </c:pt>
                <c:pt idx="654">
                  <c:v>94</c:v>
                </c:pt>
                <c:pt idx="655">
                  <c:v>127</c:v>
                </c:pt>
                <c:pt idx="656">
                  <c:v>212</c:v>
                </c:pt>
                <c:pt idx="657">
                  <c:v>141</c:v>
                </c:pt>
                <c:pt idx="658">
                  <c:v>103</c:v>
                </c:pt>
                <c:pt idx="659">
                  <c:v>98</c:v>
                </c:pt>
                <c:pt idx="660">
                  <c:v>116</c:v>
                </c:pt>
                <c:pt idx="661">
                  <c:v>114</c:v>
                </c:pt>
                <c:pt idx="662">
                  <c:v>87</c:v>
                </c:pt>
                <c:pt idx="663">
                  <c:v>125</c:v>
                </c:pt>
                <c:pt idx="664">
                  <c:v>187</c:v>
                </c:pt>
                <c:pt idx="665">
                  <c:v>93</c:v>
                </c:pt>
                <c:pt idx="666">
                  <c:v>95</c:v>
                </c:pt>
                <c:pt idx="667">
                  <c:v>117</c:v>
                </c:pt>
                <c:pt idx="668">
                  <c:v>106</c:v>
                </c:pt>
                <c:pt idx="669">
                  <c:v>115</c:v>
                </c:pt>
                <c:pt idx="670">
                  <c:v>189</c:v>
                </c:pt>
                <c:pt idx="671">
                  <c:v>81</c:v>
                </c:pt>
                <c:pt idx="672">
                  <c:v>149</c:v>
                </c:pt>
                <c:pt idx="673">
                  <c:v>119</c:v>
                </c:pt>
                <c:pt idx="674">
                  <c:v>130</c:v>
                </c:pt>
                <c:pt idx="675">
                  <c:v>116</c:v>
                </c:pt>
                <c:pt idx="676">
                  <c:v>103</c:v>
                </c:pt>
                <c:pt idx="677">
                  <c:v>99</c:v>
                </c:pt>
                <c:pt idx="678">
                  <c:v>92</c:v>
                </c:pt>
                <c:pt idx="679">
                  <c:v>109</c:v>
                </c:pt>
                <c:pt idx="680">
                  <c:v>87</c:v>
                </c:pt>
                <c:pt idx="681">
                  <c:v>111</c:v>
                </c:pt>
                <c:pt idx="682">
                  <c:v>101</c:v>
                </c:pt>
                <c:pt idx="683">
                  <c:v>83</c:v>
                </c:pt>
                <c:pt idx="684">
                  <c:v>113</c:v>
                </c:pt>
                <c:pt idx="685">
                  <c:v>107</c:v>
                </c:pt>
                <c:pt idx="686">
                  <c:v>94</c:v>
                </c:pt>
                <c:pt idx="687">
                  <c:v>132</c:v>
                </c:pt>
                <c:pt idx="688">
                  <c:v>140</c:v>
                </c:pt>
                <c:pt idx="689">
                  <c:v>125</c:v>
                </c:pt>
                <c:pt idx="690">
                  <c:v>111</c:v>
                </c:pt>
                <c:pt idx="691">
                  <c:v>156</c:v>
                </c:pt>
                <c:pt idx="692">
                  <c:v>170</c:v>
                </c:pt>
                <c:pt idx="693">
                  <c:v>120</c:v>
                </c:pt>
                <c:pt idx="694">
                  <c:v>100</c:v>
                </c:pt>
                <c:pt idx="695">
                  <c:v>115</c:v>
                </c:pt>
                <c:pt idx="696">
                  <c:v>130</c:v>
                </c:pt>
                <c:pt idx="697">
                  <c:v>105</c:v>
                </c:pt>
                <c:pt idx="698">
                  <c:v>111</c:v>
                </c:pt>
                <c:pt idx="699">
                  <c:v>106</c:v>
                </c:pt>
                <c:pt idx="700">
                  <c:v>89</c:v>
                </c:pt>
                <c:pt idx="701">
                  <c:v>100</c:v>
                </c:pt>
                <c:pt idx="702">
                  <c:v>91</c:v>
                </c:pt>
                <c:pt idx="703">
                  <c:v>146</c:v>
                </c:pt>
                <c:pt idx="704">
                  <c:v>98</c:v>
                </c:pt>
                <c:pt idx="705">
                  <c:v>101</c:v>
                </c:pt>
                <c:pt idx="706">
                  <c:v>94</c:v>
                </c:pt>
                <c:pt idx="707">
                  <c:v>132</c:v>
                </c:pt>
                <c:pt idx="708">
                  <c:v>115</c:v>
                </c:pt>
                <c:pt idx="709">
                  <c:v>92</c:v>
                </c:pt>
                <c:pt idx="710">
                  <c:v>124</c:v>
                </c:pt>
                <c:pt idx="711">
                  <c:v>119</c:v>
                </c:pt>
                <c:pt idx="712">
                  <c:v>124</c:v>
                </c:pt>
                <c:pt idx="713">
                  <c:v>93</c:v>
                </c:pt>
                <c:pt idx="714">
                  <c:v>98</c:v>
                </c:pt>
                <c:pt idx="715">
                  <c:v>92</c:v>
                </c:pt>
                <c:pt idx="716">
                  <c:v>105</c:v>
                </c:pt>
                <c:pt idx="717">
                  <c:v>124</c:v>
                </c:pt>
                <c:pt idx="718">
                  <c:v>99</c:v>
                </c:pt>
                <c:pt idx="719">
                  <c:v>116</c:v>
                </c:pt>
                <c:pt idx="720">
                  <c:v>124</c:v>
                </c:pt>
                <c:pt idx="721">
                  <c:v>96</c:v>
                </c:pt>
                <c:pt idx="722">
                  <c:v>104</c:v>
                </c:pt>
                <c:pt idx="723">
                  <c:v>100</c:v>
                </c:pt>
                <c:pt idx="724">
                  <c:v>115</c:v>
                </c:pt>
                <c:pt idx="725">
                  <c:v>101</c:v>
                </c:pt>
                <c:pt idx="726">
                  <c:v>113</c:v>
                </c:pt>
                <c:pt idx="727">
                  <c:v>100</c:v>
                </c:pt>
                <c:pt idx="728">
                  <c:v>134</c:v>
                </c:pt>
                <c:pt idx="729">
                  <c:v>125</c:v>
                </c:pt>
                <c:pt idx="730">
                  <c:v>94</c:v>
                </c:pt>
                <c:pt idx="731">
                  <c:v>107</c:v>
                </c:pt>
                <c:pt idx="732">
                  <c:v>91</c:v>
                </c:pt>
                <c:pt idx="733">
                  <c:v>116</c:v>
                </c:pt>
                <c:pt idx="734">
                  <c:v>100</c:v>
                </c:pt>
                <c:pt idx="735">
                  <c:v>117</c:v>
                </c:pt>
                <c:pt idx="736">
                  <c:v>110</c:v>
                </c:pt>
                <c:pt idx="737">
                  <c:v>96</c:v>
                </c:pt>
                <c:pt idx="738">
                  <c:v>101</c:v>
                </c:pt>
                <c:pt idx="739">
                  <c:v>111</c:v>
                </c:pt>
                <c:pt idx="740">
                  <c:v>117</c:v>
                </c:pt>
                <c:pt idx="741">
                  <c:v>126</c:v>
                </c:pt>
                <c:pt idx="742">
                  <c:v>152</c:v>
                </c:pt>
                <c:pt idx="743">
                  <c:v>101</c:v>
                </c:pt>
                <c:pt idx="744">
                  <c:v>87</c:v>
                </c:pt>
                <c:pt idx="745">
                  <c:v>85</c:v>
                </c:pt>
                <c:pt idx="746">
                  <c:v>130</c:v>
                </c:pt>
                <c:pt idx="747">
                  <c:v>104</c:v>
                </c:pt>
                <c:pt idx="748">
                  <c:v>121</c:v>
                </c:pt>
                <c:pt idx="749">
                  <c:v>140</c:v>
                </c:pt>
                <c:pt idx="750">
                  <c:v>131</c:v>
                </c:pt>
                <c:pt idx="751">
                  <c:v>91</c:v>
                </c:pt>
                <c:pt idx="752">
                  <c:v>118</c:v>
                </c:pt>
                <c:pt idx="753">
                  <c:v>130</c:v>
                </c:pt>
                <c:pt idx="754">
                  <c:v>90</c:v>
                </c:pt>
                <c:pt idx="755">
                  <c:v>103</c:v>
                </c:pt>
                <c:pt idx="756">
                  <c:v>122</c:v>
                </c:pt>
                <c:pt idx="757">
                  <c:v>106</c:v>
                </c:pt>
                <c:pt idx="758">
                  <c:v>103</c:v>
                </c:pt>
                <c:pt idx="759">
                  <c:v>107</c:v>
                </c:pt>
                <c:pt idx="760">
                  <c:v>156</c:v>
                </c:pt>
                <c:pt idx="761">
                  <c:v>127</c:v>
                </c:pt>
                <c:pt idx="762">
                  <c:v>132</c:v>
                </c:pt>
                <c:pt idx="763">
                  <c:v>108</c:v>
                </c:pt>
                <c:pt idx="764">
                  <c:v>114</c:v>
                </c:pt>
                <c:pt idx="765">
                  <c:v>133</c:v>
                </c:pt>
                <c:pt idx="766">
                  <c:v>103</c:v>
                </c:pt>
                <c:pt idx="767">
                  <c:v>95</c:v>
                </c:pt>
                <c:pt idx="768">
                  <c:v>90</c:v>
                </c:pt>
                <c:pt idx="769">
                  <c:v>87</c:v>
                </c:pt>
                <c:pt idx="770">
                  <c:v>114</c:v>
                </c:pt>
                <c:pt idx="771">
                  <c:v>103</c:v>
                </c:pt>
                <c:pt idx="772">
                  <c:v>125</c:v>
                </c:pt>
                <c:pt idx="773">
                  <c:v>97</c:v>
                </c:pt>
                <c:pt idx="774">
                  <c:v>125</c:v>
                </c:pt>
                <c:pt idx="775">
                  <c:v>136</c:v>
                </c:pt>
                <c:pt idx="776">
                  <c:v>116</c:v>
                </c:pt>
                <c:pt idx="777">
                  <c:v>103</c:v>
                </c:pt>
                <c:pt idx="778">
                  <c:v>97</c:v>
                </c:pt>
                <c:pt idx="779">
                  <c:v>96</c:v>
                </c:pt>
                <c:pt idx="780">
                  <c:v>131</c:v>
                </c:pt>
                <c:pt idx="781">
                  <c:v>95</c:v>
                </c:pt>
                <c:pt idx="782">
                  <c:v>86</c:v>
                </c:pt>
                <c:pt idx="783">
                  <c:v>142</c:v>
                </c:pt>
                <c:pt idx="784">
                  <c:v>92</c:v>
                </c:pt>
                <c:pt idx="785">
                  <c:v>108</c:v>
                </c:pt>
                <c:pt idx="786">
                  <c:v>84</c:v>
                </c:pt>
                <c:pt idx="787">
                  <c:v>188</c:v>
                </c:pt>
                <c:pt idx="788">
                  <c:v>95</c:v>
                </c:pt>
                <c:pt idx="789">
                  <c:v>118</c:v>
                </c:pt>
                <c:pt idx="790">
                  <c:v>92</c:v>
                </c:pt>
                <c:pt idx="791">
                  <c:v>74</c:v>
                </c:pt>
                <c:pt idx="792">
                  <c:v>134</c:v>
                </c:pt>
                <c:pt idx="793">
                  <c:v>101</c:v>
                </c:pt>
                <c:pt idx="794">
                  <c:v>100</c:v>
                </c:pt>
                <c:pt idx="795">
                  <c:v>132</c:v>
                </c:pt>
                <c:pt idx="796">
                  <c:v>105</c:v>
                </c:pt>
                <c:pt idx="797">
                  <c:v>123</c:v>
                </c:pt>
                <c:pt idx="798">
                  <c:v>117</c:v>
                </c:pt>
                <c:pt idx="799">
                  <c:v>98</c:v>
                </c:pt>
                <c:pt idx="800">
                  <c:v>128</c:v>
                </c:pt>
                <c:pt idx="801">
                  <c:v>114</c:v>
                </c:pt>
                <c:pt idx="802">
                  <c:v>111</c:v>
                </c:pt>
                <c:pt idx="803">
                  <c:v>85</c:v>
                </c:pt>
                <c:pt idx="804">
                  <c:v>137</c:v>
                </c:pt>
                <c:pt idx="805">
                  <c:v>97</c:v>
                </c:pt>
                <c:pt idx="806">
                  <c:v>104</c:v>
                </c:pt>
                <c:pt idx="807">
                  <c:v>110</c:v>
                </c:pt>
                <c:pt idx="808">
                  <c:v>133</c:v>
                </c:pt>
                <c:pt idx="809">
                  <c:v>94</c:v>
                </c:pt>
                <c:pt idx="810">
                  <c:v>104</c:v>
                </c:pt>
                <c:pt idx="811">
                  <c:v>91</c:v>
                </c:pt>
                <c:pt idx="812">
                  <c:v>145</c:v>
                </c:pt>
                <c:pt idx="813">
                  <c:v>135</c:v>
                </c:pt>
                <c:pt idx="814">
                  <c:v>122</c:v>
                </c:pt>
                <c:pt idx="815">
                  <c:v>110</c:v>
                </c:pt>
                <c:pt idx="816">
                  <c:v>95</c:v>
                </c:pt>
                <c:pt idx="817">
                  <c:v>102</c:v>
                </c:pt>
                <c:pt idx="818">
                  <c:v>94</c:v>
                </c:pt>
                <c:pt idx="819">
                  <c:v>126</c:v>
                </c:pt>
                <c:pt idx="820">
                  <c:v>118</c:v>
                </c:pt>
                <c:pt idx="821">
                  <c:v>99</c:v>
                </c:pt>
                <c:pt idx="822">
                  <c:v>88</c:v>
                </c:pt>
                <c:pt idx="823">
                  <c:v>141</c:v>
                </c:pt>
                <c:pt idx="824">
                  <c:v>107</c:v>
                </c:pt>
                <c:pt idx="825">
                  <c:v>116</c:v>
                </c:pt>
                <c:pt idx="826">
                  <c:v>143</c:v>
                </c:pt>
                <c:pt idx="827">
                  <c:v>114</c:v>
                </c:pt>
                <c:pt idx="828">
                  <c:v>93</c:v>
                </c:pt>
                <c:pt idx="829">
                  <c:v>280</c:v>
                </c:pt>
                <c:pt idx="830">
                  <c:v>100</c:v>
                </c:pt>
                <c:pt idx="831">
                  <c:v>107</c:v>
                </c:pt>
                <c:pt idx="832">
                  <c:v>119</c:v>
                </c:pt>
                <c:pt idx="833">
                  <c:v>95</c:v>
                </c:pt>
                <c:pt idx="834">
                  <c:v>119</c:v>
                </c:pt>
                <c:pt idx="835">
                  <c:v>133</c:v>
                </c:pt>
                <c:pt idx="836">
                  <c:v>117</c:v>
                </c:pt>
                <c:pt idx="837">
                  <c:v>123</c:v>
                </c:pt>
                <c:pt idx="838">
                  <c:v>92</c:v>
                </c:pt>
                <c:pt idx="839">
                  <c:v>170</c:v>
                </c:pt>
                <c:pt idx="840">
                  <c:v>123</c:v>
                </c:pt>
                <c:pt idx="841">
                  <c:v>110</c:v>
                </c:pt>
                <c:pt idx="842">
                  <c:v>116</c:v>
                </c:pt>
                <c:pt idx="843">
                  <c:v>121</c:v>
                </c:pt>
                <c:pt idx="844">
                  <c:v>128</c:v>
                </c:pt>
                <c:pt idx="845">
                  <c:v>99</c:v>
                </c:pt>
                <c:pt idx="846">
                  <c:v>94</c:v>
                </c:pt>
                <c:pt idx="847">
                  <c:v>127</c:v>
                </c:pt>
                <c:pt idx="848">
                  <c:v>89</c:v>
                </c:pt>
                <c:pt idx="849">
                  <c:v>123</c:v>
                </c:pt>
                <c:pt idx="850">
                  <c:v>135</c:v>
                </c:pt>
                <c:pt idx="851">
                  <c:v>118</c:v>
                </c:pt>
                <c:pt idx="852">
                  <c:v>189</c:v>
                </c:pt>
                <c:pt idx="853">
                  <c:v>172</c:v>
                </c:pt>
                <c:pt idx="854">
                  <c:v>124</c:v>
                </c:pt>
                <c:pt idx="855">
                  <c:v>141</c:v>
                </c:pt>
                <c:pt idx="856">
                  <c:v>157</c:v>
                </c:pt>
                <c:pt idx="857">
                  <c:v>106</c:v>
                </c:pt>
                <c:pt idx="858">
                  <c:v>108</c:v>
                </c:pt>
                <c:pt idx="859">
                  <c:v>125</c:v>
                </c:pt>
                <c:pt idx="860">
                  <c:v>107</c:v>
                </c:pt>
                <c:pt idx="861">
                  <c:v>215</c:v>
                </c:pt>
                <c:pt idx="862">
                  <c:v>118</c:v>
                </c:pt>
                <c:pt idx="863">
                  <c:v>118</c:v>
                </c:pt>
                <c:pt idx="864">
                  <c:v>178</c:v>
                </c:pt>
                <c:pt idx="865">
                  <c:v>92</c:v>
                </c:pt>
                <c:pt idx="866">
                  <c:v>104</c:v>
                </c:pt>
                <c:pt idx="867">
                  <c:v>116</c:v>
                </c:pt>
                <c:pt idx="868">
                  <c:v>90</c:v>
                </c:pt>
                <c:pt idx="869">
                  <c:v>130</c:v>
                </c:pt>
                <c:pt idx="870">
                  <c:v>90</c:v>
                </c:pt>
                <c:pt idx="871">
                  <c:v>106</c:v>
                </c:pt>
                <c:pt idx="872">
                  <c:v>155</c:v>
                </c:pt>
                <c:pt idx="873">
                  <c:v>139</c:v>
                </c:pt>
                <c:pt idx="874">
                  <c:v>112</c:v>
                </c:pt>
                <c:pt idx="875">
                  <c:v>139</c:v>
                </c:pt>
                <c:pt idx="876">
                  <c:v>115</c:v>
                </c:pt>
                <c:pt idx="877">
                  <c:v>143</c:v>
                </c:pt>
                <c:pt idx="878">
                  <c:v>96</c:v>
                </c:pt>
                <c:pt idx="879">
                  <c:v>112</c:v>
                </c:pt>
                <c:pt idx="880">
                  <c:v>131</c:v>
                </c:pt>
                <c:pt idx="881">
                  <c:v>116</c:v>
                </c:pt>
                <c:pt idx="882">
                  <c:v>112</c:v>
                </c:pt>
                <c:pt idx="883">
                  <c:v>123</c:v>
                </c:pt>
                <c:pt idx="884">
                  <c:v>104</c:v>
                </c:pt>
                <c:pt idx="885">
                  <c:v>107</c:v>
                </c:pt>
                <c:pt idx="886">
                  <c:v>124</c:v>
                </c:pt>
                <c:pt idx="887">
                  <c:v>96</c:v>
                </c:pt>
                <c:pt idx="888">
                  <c:v>125</c:v>
                </c:pt>
                <c:pt idx="889">
                  <c:v>129</c:v>
                </c:pt>
                <c:pt idx="890">
                  <c:v>90</c:v>
                </c:pt>
                <c:pt idx="891">
                  <c:v>109</c:v>
                </c:pt>
                <c:pt idx="892">
                  <c:v>121</c:v>
                </c:pt>
                <c:pt idx="893">
                  <c:v>95</c:v>
                </c:pt>
                <c:pt idx="894">
                  <c:v>118</c:v>
                </c:pt>
                <c:pt idx="895">
                  <c:v>80</c:v>
                </c:pt>
                <c:pt idx="896">
                  <c:v>99</c:v>
                </c:pt>
                <c:pt idx="897">
                  <c:v>133</c:v>
                </c:pt>
                <c:pt idx="898">
                  <c:v>127</c:v>
                </c:pt>
                <c:pt idx="899">
                  <c:v>106</c:v>
                </c:pt>
                <c:pt idx="900">
                  <c:v>98</c:v>
                </c:pt>
                <c:pt idx="901">
                  <c:v>132</c:v>
                </c:pt>
                <c:pt idx="902">
                  <c:v>114</c:v>
                </c:pt>
                <c:pt idx="903">
                  <c:v>78</c:v>
                </c:pt>
                <c:pt idx="904">
                  <c:v>101</c:v>
                </c:pt>
                <c:pt idx="905">
                  <c:v>113</c:v>
                </c:pt>
                <c:pt idx="906">
                  <c:v>98</c:v>
                </c:pt>
                <c:pt idx="907">
                  <c:v>124</c:v>
                </c:pt>
                <c:pt idx="908">
                  <c:v>109</c:v>
                </c:pt>
                <c:pt idx="909">
                  <c:v>128</c:v>
                </c:pt>
                <c:pt idx="910">
                  <c:v>144</c:v>
                </c:pt>
                <c:pt idx="911">
                  <c:v>95</c:v>
                </c:pt>
                <c:pt idx="912">
                  <c:v>105</c:v>
                </c:pt>
                <c:pt idx="913">
                  <c:v>121</c:v>
                </c:pt>
                <c:pt idx="914">
                  <c:v>125</c:v>
                </c:pt>
                <c:pt idx="915">
                  <c:v>129</c:v>
                </c:pt>
                <c:pt idx="916">
                  <c:v>132</c:v>
                </c:pt>
                <c:pt idx="917">
                  <c:v>118</c:v>
                </c:pt>
                <c:pt idx="918">
                  <c:v>113</c:v>
                </c:pt>
                <c:pt idx="919">
                  <c:v>140</c:v>
                </c:pt>
                <c:pt idx="920">
                  <c:v>89</c:v>
                </c:pt>
                <c:pt idx="921">
                  <c:v>104</c:v>
                </c:pt>
                <c:pt idx="922">
                  <c:v>106</c:v>
                </c:pt>
                <c:pt idx="923">
                  <c:v>141</c:v>
                </c:pt>
                <c:pt idx="924">
                  <c:v>124</c:v>
                </c:pt>
                <c:pt idx="925">
                  <c:v>98</c:v>
                </c:pt>
                <c:pt idx="926">
                  <c:v>108</c:v>
                </c:pt>
                <c:pt idx="927">
                  <c:v>114</c:v>
                </c:pt>
                <c:pt idx="928">
                  <c:v>101</c:v>
                </c:pt>
                <c:pt idx="929">
                  <c:v>93</c:v>
                </c:pt>
                <c:pt idx="930">
                  <c:v>119</c:v>
                </c:pt>
                <c:pt idx="931">
                  <c:v>119</c:v>
                </c:pt>
                <c:pt idx="932">
                  <c:v>99</c:v>
                </c:pt>
                <c:pt idx="933">
                  <c:v>137</c:v>
                </c:pt>
                <c:pt idx="934">
                  <c:v>117</c:v>
                </c:pt>
                <c:pt idx="935">
                  <c:v>87</c:v>
                </c:pt>
                <c:pt idx="936">
                  <c:v>129</c:v>
                </c:pt>
                <c:pt idx="937">
                  <c:v>115</c:v>
                </c:pt>
                <c:pt idx="938">
                  <c:v>132</c:v>
                </c:pt>
                <c:pt idx="939">
                  <c:v>131</c:v>
                </c:pt>
                <c:pt idx="940">
                  <c:v>95</c:v>
                </c:pt>
                <c:pt idx="941">
                  <c:v>125</c:v>
                </c:pt>
                <c:pt idx="942">
                  <c:v>98</c:v>
                </c:pt>
                <c:pt idx="943">
                  <c:v>110</c:v>
                </c:pt>
                <c:pt idx="944">
                  <c:v>118</c:v>
                </c:pt>
                <c:pt idx="945">
                  <c:v>101</c:v>
                </c:pt>
                <c:pt idx="946">
                  <c:v>90</c:v>
                </c:pt>
                <c:pt idx="947">
                  <c:v>119</c:v>
                </c:pt>
                <c:pt idx="948">
                  <c:v>139</c:v>
                </c:pt>
                <c:pt idx="949">
                  <c:v>130</c:v>
                </c:pt>
                <c:pt idx="950">
                  <c:v>100</c:v>
                </c:pt>
                <c:pt idx="951">
                  <c:v>114</c:v>
                </c:pt>
                <c:pt idx="952">
                  <c:v>96</c:v>
                </c:pt>
                <c:pt idx="953">
                  <c:v>110</c:v>
                </c:pt>
                <c:pt idx="954">
                  <c:v>158</c:v>
                </c:pt>
                <c:pt idx="955">
                  <c:v>102</c:v>
                </c:pt>
                <c:pt idx="956">
                  <c:v>84</c:v>
                </c:pt>
                <c:pt idx="957">
                  <c:v>115</c:v>
                </c:pt>
                <c:pt idx="958">
                  <c:v>99</c:v>
                </c:pt>
                <c:pt idx="959">
                  <c:v>135</c:v>
                </c:pt>
                <c:pt idx="960">
                  <c:v>108</c:v>
                </c:pt>
                <c:pt idx="961">
                  <c:v>127</c:v>
                </c:pt>
                <c:pt idx="962">
                  <c:v>107</c:v>
                </c:pt>
                <c:pt idx="963">
                  <c:v>95</c:v>
                </c:pt>
                <c:pt idx="964">
                  <c:v>124</c:v>
                </c:pt>
                <c:pt idx="965">
                  <c:v>109</c:v>
                </c:pt>
                <c:pt idx="966">
                  <c:v>102</c:v>
                </c:pt>
                <c:pt idx="967">
                  <c:v>88</c:v>
                </c:pt>
                <c:pt idx="968">
                  <c:v>87</c:v>
                </c:pt>
                <c:pt idx="969">
                  <c:v>104</c:v>
                </c:pt>
                <c:pt idx="970">
                  <c:v>96</c:v>
                </c:pt>
                <c:pt idx="971">
                  <c:v>85</c:v>
                </c:pt>
                <c:pt idx="972">
                  <c:v>104</c:v>
                </c:pt>
                <c:pt idx="973">
                  <c:v>190</c:v>
                </c:pt>
                <c:pt idx="974">
                  <c:v>127</c:v>
                </c:pt>
                <c:pt idx="975">
                  <c:v>120</c:v>
                </c:pt>
                <c:pt idx="976">
                  <c:v>118</c:v>
                </c:pt>
                <c:pt idx="977">
                  <c:v>112</c:v>
                </c:pt>
                <c:pt idx="978">
                  <c:v>114</c:v>
                </c:pt>
                <c:pt idx="979">
                  <c:v>137</c:v>
                </c:pt>
                <c:pt idx="980">
                  <c:v>112</c:v>
                </c:pt>
                <c:pt idx="981">
                  <c:v>120</c:v>
                </c:pt>
                <c:pt idx="982">
                  <c:v>123</c:v>
                </c:pt>
                <c:pt idx="983">
                  <c:v>93</c:v>
                </c:pt>
                <c:pt idx="984">
                  <c:v>123</c:v>
                </c:pt>
                <c:pt idx="985">
                  <c:v>122</c:v>
                </c:pt>
                <c:pt idx="986">
                  <c:v>115</c:v>
                </c:pt>
                <c:pt idx="987">
                  <c:v>123</c:v>
                </c:pt>
                <c:pt idx="988">
                  <c:v>96</c:v>
                </c:pt>
                <c:pt idx="989">
                  <c:v>105</c:v>
                </c:pt>
                <c:pt idx="990">
                  <c:v>113</c:v>
                </c:pt>
                <c:pt idx="991">
                  <c:v>132</c:v>
                </c:pt>
                <c:pt idx="992">
                  <c:v>75</c:v>
                </c:pt>
                <c:pt idx="993">
                  <c:v>108</c:v>
                </c:pt>
                <c:pt idx="994">
                  <c:v>105</c:v>
                </c:pt>
                <c:pt idx="995">
                  <c:v>102</c:v>
                </c:pt>
                <c:pt idx="996">
                  <c:v>118</c:v>
                </c:pt>
                <c:pt idx="997">
                  <c:v>111</c:v>
                </c:pt>
                <c:pt idx="998">
                  <c:v>81</c:v>
                </c:pt>
                <c:pt idx="999">
                  <c:v>116</c:v>
                </c:pt>
                <c:pt idx="1000">
                  <c:v>86</c:v>
                </c:pt>
                <c:pt idx="1001">
                  <c:v>91</c:v>
                </c:pt>
                <c:pt idx="1002">
                  <c:v>98</c:v>
                </c:pt>
                <c:pt idx="1003">
                  <c:v>84</c:v>
                </c:pt>
                <c:pt idx="1004">
                  <c:v>109</c:v>
                </c:pt>
                <c:pt idx="1005">
                  <c:v>93</c:v>
                </c:pt>
                <c:pt idx="1006">
                  <c:v>113</c:v>
                </c:pt>
                <c:pt idx="1007">
                  <c:v>141</c:v>
                </c:pt>
                <c:pt idx="1008">
                  <c:v>119</c:v>
                </c:pt>
                <c:pt idx="1009">
                  <c:v>97</c:v>
                </c:pt>
                <c:pt idx="1010">
                  <c:v>117</c:v>
                </c:pt>
                <c:pt idx="1011">
                  <c:v>101</c:v>
                </c:pt>
                <c:pt idx="1012">
                  <c:v>153</c:v>
                </c:pt>
                <c:pt idx="1013">
                  <c:v>122</c:v>
                </c:pt>
                <c:pt idx="1014">
                  <c:v>102</c:v>
                </c:pt>
                <c:pt idx="1015">
                  <c:v>83</c:v>
                </c:pt>
                <c:pt idx="1016">
                  <c:v>103</c:v>
                </c:pt>
                <c:pt idx="1017">
                  <c:v>110</c:v>
                </c:pt>
                <c:pt idx="1018">
                  <c:v>136</c:v>
                </c:pt>
                <c:pt idx="1019">
                  <c:v>91</c:v>
                </c:pt>
                <c:pt idx="1020">
                  <c:v>89</c:v>
                </c:pt>
                <c:pt idx="1021">
                  <c:v>107</c:v>
                </c:pt>
                <c:pt idx="1022">
                  <c:v>129</c:v>
                </c:pt>
                <c:pt idx="1023">
                  <c:v>95</c:v>
                </c:pt>
                <c:pt idx="1024">
                  <c:v>122</c:v>
                </c:pt>
                <c:pt idx="1025">
                  <c:v>110</c:v>
                </c:pt>
                <c:pt idx="1026">
                  <c:v>135</c:v>
                </c:pt>
                <c:pt idx="1027">
                  <c:v>95</c:v>
                </c:pt>
                <c:pt idx="1028">
                  <c:v>109</c:v>
                </c:pt>
                <c:pt idx="1029">
                  <c:v>93</c:v>
                </c:pt>
                <c:pt idx="1030">
                  <c:v>94</c:v>
                </c:pt>
                <c:pt idx="1031">
                  <c:v>117</c:v>
                </c:pt>
                <c:pt idx="1032">
                  <c:v>112</c:v>
                </c:pt>
                <c:pt idx="1033">
                  <c:v>111</c:v>
                </c:pt>
                <c:pt idx="1034">
                  <c:v>96</c:v>
                </c:pt>
                <c:pt idx="1035">
                  <c:v>141</c:v>
                </c:pt>
                <c:pt idx="1036">
                  <c:v>94</c:v>
                </c:pt>
                <c:pt idx="1037">
                  <c:v>87</c:v>
                </c:pt>
                <c:pt idx="1038">
                  <c:v>88</c:v>
                </c:pt>
                <c:pt idx="1039">
                  <c:v>177</c:v>
                </c:pt>
                <c:pt idx="1040">
                  <c:v>133</c:v>
                </c:pt>
                <c:pt idx="1041">
                  <c:v>119</c:v>
                </c:pt>
                <c:pt idx="1042">
                  <c:v>102</c:v>
                </c:pt>
                <c:pt idx="1043">
                  <c:v>101</c:v>
                </c:pt>
                <c:pt idx="1044">
                  <c:v>91</c:v>
                </c:pt>
                <c:pt idx="1045">
                  <c:v>117</c:v>
                </c:pt>
                <c:pt idx="1046">
                  <c:v>86</c:v>
                </c:pt>
                <c:pt idx="1047">
                  <c:v>124</c:v>
                </c:pt>
                <c:pt idx="1048">
                  <c:v>134</c:v>
                </c:pt>
                <c:pt idx="1049">
                  <c:v>100</c:v>
                </c:pt>
                <c:pt idx="1050">
                  <c:v>220</c:v>
                </c:pt>
                <c:pt idx="1051">
                  <c:v>212</c:v>
                </c:pt>
                <c:pt idx="1052">
                  <c:v>128</c:v>
                </c:pt>
                <c:pt idx="1053">
                  <c:v>106</c:v>
                </c:pt>
                <c:pt idx="1054">
                  <c:v>160</c:v>
                </c:pt>
                <c:pt idx="1055">
                  <c:v>114</c:v>
                </c:pt>
                <c:pt idx="1056">
                  <c:v>99</c:v>
                </c:pt>
                <c:pt idx="1057">
                  <c:v>74</c:v>
                </c:pt>
                <c:pt idx="1058">
                  <c:v>139</c:v>
                </c:pt>
                <c:pt idx="1059">
                  <c:v>103</c:v>
                </c:pt>
                <c:pt idx="1060">
                  <c:v>101</c:v>
                </c:pt>
                <c:pt idx="1061">
                  <c:v>130</c:v>
                </c:pt>
                <c:pt idx="1062">
                  <c:v>130</c:v>
                </c:pt>
                <c:pt idx="1063">
                  <c:v>110</c:v>
                </c:pt>
                <c:pt idx="1064">
                  <c:v>147</c:v>
                </c:pt>
                <c:pt idx="1065">
                  <c:v>96</c:v>
                </c:pt>
                <c:pt idx="1066">
                  <c:v>118</c:v>
                </c:pt>
                <c:pt idx="1067">
                  <c:v>88</c:v>
                </c:pt>
                <c:pt idx="1068">
                  <c:v>325</c:v>
                </c:pt>
                <c:pt idx="1069">
                  <c:v>102</c:v>
                </c:pt>
                <c:pt idx="1070">
                  <c:v>110</c:v>
                </c:pt>
                <c:pt idx="1071">
                  <c:v>136</c:v>
                </c:pt>
                <c:pt idx="1072">
                  <c:v>103</c:v>
                </c:pt>
                <c:pt idx="1073">
                  <c:v>103</c:v>
                </c:pt>
                <c:pt idx="1074">
                  <c:v>90</c:v>
                </c:pt>
                <c:pt idx="1075">
                  <c:v>154</c:v>
                </c:pt>
                <c:pt idx="1076">
                  <c:v>99</c:v>
                </c:pt>
                <c:pt idx="1077">
                  <c:v>93</c:v>
                </c:pt>
                <c:pt idx="1078">
                  <c:v>109</c:v>
                </c:pt>
                <c:pt idx="1079">
                  <c:v>124</c:v>
                </c:pt>
                <c:pt idx="1080">
                  <c:v>84</c:v>
                </c:pt>
                <c:pt idx="1081">
                  <c:v>90</c:v>
                </c:pt>
                <c:pt idx="1082">
                  <c:v>117</c:v>
                </c:pt>
                <c:pt idx="1083">
                  <c:v>123</c:v>
                </c:pt>
                <c:pt idx="1084">
                  <c:v>251</c:v>
                </c:pt>
                <c:pt idx="1085">
                  <c:v>105</c:v>
                </c:pt>
                <c:pt idx="1086">
                  <c:v>115</c:v>
                </c:pt>
                <c:pt idx="1087">
                  <c:v>122</c:v>
                </c:pt>
                <c:pt idx="1088">
                  <c:v>119</c:v>
                </c:pt>
                <c:pt idx="1089">
                  <c:v>81</c:v>
                </c:pt>
                <c:pt idx="1090">
                  <c:v>133</c:v>
                </c:pt>
                <c:pt idx="1091">
                  <c:v>100</c:v>
                </c:pt>
                <c:pt idx="1092">
                  <c:v>120</c:v>
                </c:pt>
                <c:pt idx="1093">
                  <c:v>104</c:v>
                </c:pt>
                <c:pt idx="1094">
                  <c:v>122</c:v>
                </c:pt>
                <c:pt idx="1095">
                  <c:v>80</c:v>
                </c:pt>
                <c:pt idx="1096">
                  <c:v>91</c:v>
                </c:pt>
                <c:pt idx="1097">
                  <c:v>112</c:v>
                </c:pt>
                <c:pt idx="1098">
                  <c:v>100</c:v>
                </c:pt>
                <c:pt idx="1099">
                  <c:v>105</c:v>
                </c:pt>
                <c:pt idx="1100">
                  <c:v>110</c:v>
                </c:pt>
                <c:pt idx="1101">
                  <c:v>144</c:v>
                </c:pt>
                <c:pt idx="1102">
                  <c:v>108</c:v>
                </c:pt>
                <c:pt idx="1103">
                  <c:v>107</c:v>
                </c:pt>
                <c:pt idx="1104">
                  <c:v>102</c:v>
                </c:pt>
                <c:pt idx="1105">
                  <c:v>100</c:v>
                </c:pt>
                <c:pt idx="1106">
                  <c:v>126</c:v>
                </c:pt>
                <c:pt idx="1107">
                  <c:v>138</c:v>
                </c:pt>
                <c:pt idx="1108">
                  <c:v>108</c:v>
                </c:pt>
                <c:pt idx="1109">
                  <c:v>105</c:v>
                </c:pt>
                <c:pt idx="1110">
                  <c:v>108</c:v>
                </c:pt>
                <c:pt idx="1111">
                  <c:v>89</c:v>
                </c:pt>
                <c:pt idx="1112">
                  <c:v>129</c:v>
                </c:pt>
                <c:pt idx="1113">
                  <c:v>84</c:v>
                </c:pt>
                <c:pt idx="1114">
                  <c:v>149</c:v>
                </c:pt>
                <c:pt idx="1115">
                  <c:v>94</c:v>
                </c:pt>
                <c:pt idx="1116">
                  <c:v>121</c:v>
                </c:pt>
                <c:pt idx="1117">
                  <c:v>128</c:v>
                </c:pt>
                <c:pt idx="1118">
                  <c:v>134</c:v>
                </c:pt>
                <c:pt idx="1119">
                  <c:v>120</c:v>
                </c:pt>
                <c:pt idx="1120">
                  <c:v>129</c:v>
                </c:pt>
                <c:pt idx="1121">
                  <c:v>89</c:v>
                </c:pt>
                <c:pt idx="1122">
                  <c:v>116</c:v>
                </c:pt>
                <c:pt idx="1123">
                  <c:v>118</c:v>
                </c:pt>
                <c:pt idx="1124">
                  <c:v>107</c:v>
                </c:pt>
                <c:pt idx="1125">
                  <c:v>155</c:v>
                </c:pt>
                <c:pt idx="1126">
                  <c:v>123</c:v>
                </c:pt>
                <c:pt idx="1127">
                  <c:v>128</c:v>
                </c:pt>
                <c:pt idx="1128">
                  <c:v>139</c:v>
                </c:pt>
                <c:pt idx="1129">
                  <c:v>109</c:v>
                </c:pt>
                <c:pt idx="1130">
                  <c:v>120</c:v>
                </c:pt>
                <c:pt idx="1131">
                  <c:v>121</c:v>
                </c:pt>
                <c:pt idx="1132">
                  <c:v>102</c:v>
                </c:pt>
                <c:pt idx="1133">
                  <c:v>117</c:v>
                </c:pt>
                <c:pt idx="1134">
                  <c:v>178</c:v>
                </c:pt>
                <c:pt idx="1135">
                  <c:v>147</c:v>
                </c:pt>
                <c:pt idx="1136">
                  <c:v>90</c:v>
                </c:pt>
                <c:pt idx="1137">
                  <c:v>105</c:v>
                </c:pt>
                <c:pt idx="1138">
                  <c:v>114</c:v>
                </c:pt>
                <c:pt idx="1139">
                  <c:v>206</c:v>
                </c:pt>
                <c:pt idx="1140">
                  <c:v>99</c:v>
                </c:pt>
                <c:pt idx="1141">
                  <c:v>123</c:v>
                </c:pt>
                <c:pt idx="1142">
                  <c:v>102</c:v>
                </c:pt>
                <c:pt idx="1143">
                  <c:v>109</c:v>
                </c:pt>
                <c:pt idx="1144">
                  <c:v>82</c:v>
                </c:pt>
                <c:pt idx="1145">
                  <c:v>142</c:v>
                </c:pt>
                <c:pt idx="1146">
                  <c:v>106</c:v>
                </c:pt>
                <c:pt idx="1147">
                  <c:v>106</c:v>
                </c:pt>
                <c:pt idx="1148">
                  <c:v>108</c:v>
                </c:pt>
                <c:pt idx="1149">
                  <c:v>98</c:v>
                </c:pt>
                <c:pt idx="1150">
                  <c:v>131</c:v>
                </c:pt>
                <c:pt idx="1151">
                  <c:v>118</c:v>
                </c:pt>
                <c:pt idx="1152">
                  <c:v>113</c:v>
                </c:pt>
                <c:pt idx="1153">
                  <c:v>130</c:v>
                </c:pt>
                <c:pt idx="1154">
                  <c:v>116</c:v>
                </c:pt>
                <c:pt idx="1155">
                  <c:v>89</c:v>
                </c:pt>
                <c:pt idx="1156">
                  <c:v>139</c:v>
                </c:pt>
                <c:pt idx="1157">
                  <c:v>130</c:v>
                </c:pt>
                <c:pt idx="1158">
                  <c:v>107</c:v>
                </c:pt>
                <c:pt idx="1159">
                  <c:v>116</c:v>
                </c:pt>
                <c:pt idx="1160">
                  <c:v>96</c:v>
                </c:pt>
                <c:pt idx="1161">
                  <c:v>99</c:v>
                </c:pt>
                <c:pt idx="1162">
                  <c:v>104</c:v>
                </c:pt>
                <c:pt idx="1163">
                  <c:v>105</c:v>
                </c:pt>
                <c:pt idx="1164">
                  <c:v>101</c:v>
                </c:pt>
                <c:pt idx="1165">
                  <c:v>134</c:v>
                </c:pt>
                <c:pt idx="1166">
                  <c:v>135</c:v>
                </c:pt>
                <c:pt idx="1167">
                  <c:v>98</c:v>
                </c:pt>
                <c:pt idx="1168">
                  <c:v>155</c:v>
                </c:pt>
                <c:pt idx="1169">
                  <c:v>106</c:v>
                </c:pt>
                <c:pt idx="1170">
                  <c:v>102</c:v>
                </c:pt>
                <c:pt idx="1171">
                  <c:v>95</c:v>
                </c:pt>
                <c:pt idx="1172">
                  <c:v>103</c:v>
                </c:pt>
                <c:pt idx="1173">
                  <c:v>109</c:v>
                </c:pt>
                <c:pt idx="1174">
                  <c:v>95</c:v>
                </c:pt>
                <c:pt idx="1175">
                  <c:v>111</c:v>
                </c:pt>
                <c:pt idx="1176">
                  <c:v>123</c:v>
                </c:pt>
                <c:pt idx="1177">
                  <c:v>140</c:v>
                </c:pt>
                <c:pt idx="1178">
                  <c:v>94</c:v>
                </c:pt>
                <c:pt idx="1179">
                  <c:v>94</c:v>
                </c:pt>
                <c:pt idx="1180">
                  <c:v>92</c:v>
                </c:pt>
                <c:pt idx="1181">
                  <c:v>102</c:v>
                </c:pt>
                <c:pt idx="1182">
                  <c:v>123</c:v>
                </c:pt>
                <c:pt idx="1183">
                  <c:v>104</c:v>
                </c:pt>
                <c:pt idx="1184">
                  <c:v>102</c:v>
                </c:pt>
                <c:pt idx="1185">
                  <c:v>136</c:v>
                </c:pt>
                <c:pt idx="1186">
                  <c:v>93</c:v>
                </c:pt>
                <c:pt idx="1187">
                  <c:v>129</c:v>
                </c:pt>
                <c:pt idx="1188">
                  <c:v>107</c:v>
                </c:pt>
                <c:pt idx="1189">
                  <c:v>117</c:v>
                </c:pt>
                <c:pt idx="1190">
                  <c:v>116</c:v>
                </c:pt>
                <c:pt idx="1191">
                  <c:v>135</c:v>
                </c:pt>
                <c:pt idx="1192">
                  <c:v>107</c:v>
                </c:pt>
                <c:pt idx="1193">
                  <c:v>90</c:v>
                </c:pt>
                <c:pt idx="1194">
                  <c:v>99</c:v>
                </c:pt>
                <c:pt idx="1195">
                  <c:v>104</c:v>
                </c:pt>
                <c:pt idx="1196">
                  <c:v>115</c:v>
                </c:pt>
                <c:pt idx="1197">
                  <c:v>119</c:v>
                </c:pt>
                <c:pt idx="1198">
                  <c:v>99</c:v>
                </c:pt>
                <c:pt idx="1199">
                  <c:v>112</c:v>
                </c:pt>
                <c:pt idx="1200">
                  <c:v>128</c:v>
                </c:pt>
                <c:pt idx="1201">
                  <c:v>112</c:v>
                </c:pt>
                <c:pt idx="1202">
                  <c:v>86</c:v>
                </c:pt>
                <c:pt idx="1203">
                  <c:v>108</c:v>
                </c:pt>
                <c:pt idx="1204">
                  <c:v>128</c:v>
                </c:pt>
                <c:pt idx="1205">
                  <c:v>84</c:v>
                </c:pt>
                <c:pt idx="1206">
                  <c:v>111</c:v>
                </c:pt>
                <c:pt idx="1207">
                  <c:v>131</c:v>
                </c:pt>
                <c:pt idx="1208">
                  <c:v>123</c:v>
                </c:pt>
                <c:pt idx="1209">
                  <c:v>101</c:v>
                </c:pt>
                <c:pt idx="1210">
                  <c:v>102</c:v>
                </c:pt>
                <c:pt idx="1211">
                  <c:v>114</c:v>
                </c:pt>
                <c:pt idx="1212">
                  <c:v>107</c:v>
                </c:pt>
                <c:pt idx="1213">
                  <c:v>87</c:v>
                </c:pt>
                <c:pt idx="1214">
                  <c:v>103</c:v>
                </c:pt>
                <c:pt idx="1215">
                  <c:v>99</c:v>
                </c:pt>
                <c:pt idx="1216">
                  <c:v>122</c:v>
                </c:pt>
                <c:pt idx="1217">
                  <c:v>91</c:v>
                </c:pt>
                <c:pt idx="1218">
                  <c:v>103</c:v>
                </c:pt>
                <c:pt idx="1219">
                  <c:v>107</c:v>
                </c:pt>
                <c:pt idx="1220">
                  <c:v>106</c:v>
                </c:pt>
                <c:pt idx="1221">
                  <c:v>101</c:v>
                </c:pt>
                <c:pt idx="1222">
                  <c:v>109</c:v>
                </c:pt>
                <c:pt idx="1223">
                  <c:v>89</c:v>
                </c:pt>
                <c:pt idx="1224">
                  <c:v>119</c:v>
                </c:pt>
                <c:pt idx="1225">
                  <c:v>83</c:v>
                </c:pt>
                <c:pt idx="1226">
                  <c:v>108</c:v>
                </c:pt>
                <c:pt idx="1227">
                  <c:v>102</c:v>
                </c:pt>
                <c:pt idx="1228">
                  <c:v>93</c:v>
                </c:pt>
                <c:pt idx="1229">
                  <c:v>84</c:v>
                </c:pt>
                <c:pt idx="1230">
                  <c:v>107</c:v>
                </c:pt>
                <c:pt idx="1231">
                  <c:v>91</c:v>
                </c:pt>
                <c:pt idx="1232">
                  <c:v>94</c:v>
                </c:pt>
                <c:pt idx="1233">
                  <c:v>115</c:v>
                </c:pt>
                <c:pt idx="1234">
                  <c:v>93</c:v>
                </c:pt>
                <c:pt idx="1235">
                  <c:v>105</c:v>
                </c:pt>
                <c:pt idx="1236">
                  <c:v>107</c:v>
                </c:pt>
                <c:pt idx="1237">
                  <c:v>101</c:v>
                </c:pt>
                <c:pt idx="1238">
                  <c:v>111</c:v>
                </c:pt>
                <c:pt idx="1239">
                  <c:v>113</c:v>
                </c:pt>
                <c:pt idx="1240">
                  <c:v>112</c:v>
                </c:pt>
                <c:pt idx="1241">
                  <c:v>126</c:v>
                </c:pt>
                <c:pt idx="1242">
                  <c:v>98</c:v>
                </c:pt>
                <c:pt idx="1243">
                  <c:v>107</c:v>
                </c:pt>
                <c:pt idx="1244">
                  <c:v>87</c:v>
                </c:pt>
                <c:pt idx="1245">
                  <c:v>119</c:v>
                </c:pt>
                <c:pt idx="1246">
                  <c:v>110</c:v>
                </c:pt>
                <c:pt idx="1247">
                  <c:v>125</c:v>
                </c:pt>
                <c:pt idx="1248">
                  <c:v>113</c:v>
                </c:pt>
                <c:pt idx="1249">
                  <c:v>150</c:v>
                </c:pt>
                <c:pt idx="1250">
                  <c:v>108</c:v>
                </c:pt>
                <c:pt idx="1251">
                  <c:v>96</c:v>
                </c:pt>
                <c:pt idx="1252">
                  <c:v>93</c:v>
                </c:pt>
                <c:pt idx="1253">
                  <c:v>100</c:v>
                </c:pt>
                <c:pt idx="1254">
                  <c:v>118</c:v>
                </c:pt>
                <c:pt idx="1255">
                  <c:v>122</c:v>
                </c:pt>
                <c:pt idx="1256">
                  <c:v>120</c:v>
                </c:pt>
                <c:pt idx="1257">
                  <c:v>146</c:v>
                </c:pt>
                <c:pt idx="1258">
                  <c:v>115</c:v>
                </c:pt>
                <c:pt idx="1259">
                  <c:v>123</c:v>
                </c:pt>
                <c:pt idx="1260">
                  <c:v>94</c:v>
                </c:pt>
                <c:pt idx="1261">
                  <c:v>102</c:v>
                </c:pt>
                <c:pt idx="1262">
                  <c:v>98</c:v>
                </c:pt>
                <c:pt idx="1263">
                  <c:v>133</c:v>
                </c:pt>
                <c:pt idx="1264">
                  <c:v>118</c:v>
                </c:pt>
                <c:pt idx="1265">
                  <c:v>105</c:v>
                </c:pt>
                <c:pt idx="1266">
                  <c:v>109</c:v>
                </c:pt>
                <c:pt idx="1267">
                  <c:v>129</c:v>
                </c:pt>
                <c:pt idx="1268">
                  <c:v>109</c:v>
                </c:pt>
                <c:pt idx="1269">
                  <c:v>127</c:v>
                </c:pt>
                <c:pt idx="1270">
                  <c:v>118</c:v>
                </c:pt>
                <c:pt idx="1271">
                  <c:v>110</c:v>
                </c:pt>
                <c:pt idx="1272">
                  <c:v>90</c:v>
                </c:pt>
                <c:pt idx="1273">
                  <c:v>144</c:v>
                </c:pt>
                <c:pt idx="1274">
                  <c:v>130</c:v>
                </c:pt>
                <c:pt idx="1275">
                  <c:v>112</c:v>
                </c:pt>
                <c:pt idx="1276">
                  <c:v>133</c:v>
                </c:pt>
                <c:pt idx="1277">
                  <c:v>150</c:v>
                </c:pt>
                <c:pt idx="1278">
                  <c:v>110</c:v>
                </c:pt>
                <c:pt idx="1279">
                  <c:v>96</c:v>
                </c:pt>
                <c:pt idx="1280">
                  <c:v>96</c:v>
                </c:pt>
                <c:pt idx="1281">
                  <c:v>123</c:v>
                </c:pt>
                <c:pt idx="1282">
                  <c:v>188</c:v>
                </c:pt>
                <c:pt idx="1283">
                  <c:v>107</c:v>
                </c:pt>
                <c:pt idx="1284">
                  <c:v>110</c:v>
                </c:pt>
                <c:pt idx="1285">
                  <c:v>113</c:v>
                </c:pt>
                <c:pt idx="1286">
                  <c:v>122</c:v>
                </c:pt>
                <c:pt idx="1287">
                  <c:v>116</c:v>
                </c:pt>
                <c:pt idx="1288">
                  <c:v>93</c:v>
                </c:pt>
                <c:pt idx="1289">
                  <c:v>118</c:v>
                </c:pt>
                <c:pt idx="1290">
                  <c:v>93</c:v>
                </c:pt>
                <c:pt idx="1291">
                  <c:v>121</c:v>
                </c:pt>
                <c:pt idx="1292">
                  <c:v>101</c:v>
                </c:pt>
                <c:pt idx="1293">
                  <c:v>107</c:v>
                </c:pt>
                <c:pt idx="1294">
                  <c:v>124</c:v>
                </c:pt>
                <c:pt idx="1295">
                  <c:v>109</c:v>
                </c:pt>
                <c:pt idx="1296">
                  <c:v>105</c:v>
                </c:pt>
                <c:pt idx="1297">
                  <c:v>130</c:v>
                </c:pt>
                <c:pt idx="1298">
                  <c:v>127</c:v>
                </c:pt>
                <c:pt idx="1299">
                  <c:v>114</c:v>
                </c:pt>
                <c:pt idx="1300">
                  <c:v>106</c:v>
                </c:pt>
                <c:pt idx="1301">
                  <c:v>95</c:v>
                </c:pt>
                <c:pt idx="1302">
                  <c:v>81</c:v>
                </c:pt>
                <c:pt idx="1303">
                  <c:v>95</c:v>
                </c:pt>
                <c:pt idx="1304">
                  <c:v>108</c:v>
                </c:pt>
                <c:pt idx="1305">
                  <c:v>105</c:v>
                </c:pt>
                <c:pt idx="1306">
                  <c:v>95</c:v>
                </c:pt>
                <c:pt idx="1307">
                  <c:v>126</c:v>
                </c:pt>
                <c:pt idx="1308">
                  <c:v>102</c:v>
                </c:pt>
                <c:pt idx="1309">
                  <c:v>121</c:v>
                </c:pt>
                <c:pt idx="1310">
                  <c:v>129</c:v>
                </c:pt>
                <c:pt idx="1311">
                  <c:v>88</c:v>
                </c:pt>
                <c:pt idx="1312">
                  <c:v>106</c:v>
                </c:pt>
                <c:pt idx="1313">
                  <c:v>110</c:v>
                </c:pt>
                <c:pt idx="1314">
                  <c:v>109</c:v>
                </c:pt>
                <c:pt idx="1315">
                  <c:v>143</c:v>
                </c:pt>
                <c:pt idx="1316">
                  <c:v>120</c:v>
                </c:pt>
                <c:pt idx="1317">
                  <c:v>128</c:v>
                </c:pt>
                <c:pt idx="1318">
                  <c:v>123</c:v>
                </c:pt>
                <c:pt idx="1319">
                  <c:v>129</c:v>
                </c:pt>
                <c:pt idx="1320">
                  <c:v>105</c:v>
                </c:pt>
                <c:pt idx="1321">
                  <c:v>162</c:v>
                </c:pt>
                <c:pt idx="1322">
                  <c:v>138</c:v>
                </c:pt>
                <c:pt idx="1323">
                  <c:v>100</c:v>
                </c:pt>
                <c:pt idx="1324">
                  <c:v>90</c:v>
                </c:pt>
                <c:pt idx="1325">
                  <c:v>108</c:v>
                </c:pt>
                <c:pt idx="1326">
                  <c:v>101</c:v>
                </c:pt>
                <c:pt idx="1327">
                  <c:v>109</c:v>
                </c:pt>
                <c:pt idx="1328">
                  <c:v>132</c:v>
                </c:pt>
                <c:pt idx="1329">
                  <c:v>123</c:v>
                </c:pt>
                <c:pt idx="1330">
                  <c:v>87</c:v>
                </c:pt>
                <c:pt idx="1331">
                  <c:v>109</c:v>
                </c:pt>
                <c:pt idx="1332">
                  <c:v>109</c:v>
                </c:pt>
                <c:pt idx="1333">
                  <c:v>92</c:v>
                </c:pt>
                <c:pt idx="1334">
                  <c:v>125</c:v>
                </c:pt>
                <c:pt idx="1335">
                  <c:v>202</c:v>
                </c:pt>
                <c:pt idx="1336">
                  <c:v>134</c:v>
                </c:pt>
                <c:pt idx="1337">
                  <c:v>88</c:v>
                </c:pt>
                <c:pt idx="1338">
                  <c:v>92</c:v>
                </c:pt>
                <c:pt idx="1339">
                  <c:v>91</c:v>
                </c:pt>
                <c:pt idx="1340">
                  <c:v>75</c:v>
                </c:pt>
                <c:pt idx="1341">
                  <c:v>98</c:v>
                </c:pt>
                <c:pt idx="1342">
                  <c:v>147</c:v>
                </c:pt>
                <c:pt idx="1343">
                  <c:v>100</c:v>
                </c:pt>
                <c:pt idx="1344">
                  <c:v>120</c:v>
                </c:pt>
                <c:pt idx="1345">
                  <c:v>104</c:v>
                </c:pt>
                <c:pt idx="1346">
                  <c:v>103</c:v>
                </c:pt>
                <c:pt idx="1347">
                  <c:v>109</c:v>
                </c:pt>
                <c:pt idx="1348">
                  <c:v>104</c:v>
                </c:pt>
                <c:pt idx="1349">
                  <c:v>112</c:v>
                </c:pt>
                <c:pt idx="1350">
                  <c:v>95</c:v>
                </c:pt>
                <c:pt idx="1351">
                  <c:v>102</c:v>
                </c:pt>
                <c:pt idx="1352">
                  <c:v>150</c:v>
                </c:pt>
                <c:pt idx="1353">
                  <c:v>101</c:v>
                </c:pt>
                <c:pt idx="1354">
                  <c:v>108</c:v>
                </c:pt>
                <c:pt idx="1355">
                  <c:v>98</c:v>
                </c:pt>
                <c:pt idx="1356">
                  <c:v>137</c:v>
                </c:pt>
                <c:pt idx="1357">
                  <c:v>112</c:v>
                </c:pt>
                <c:pt idx="1358">
                  <c:v>101</c:v>
                </c:pt>
                <c:pt idx="1359">
                  <c:v>103</c:v>
                </c:pt>
                <c:pt idx="1360">
                  <c:v>101</c:v>
                </c:pt>
                <c:pt idx="1361">
                  <c:v>112</c:v>
                </c:pt>
                <c:pt idx="1362">
                  <c:v>102</c:v>
                </c:pt>
                <c:pt idx="1363">
                  <c:v>101</c:v>
                </c:pt>
                <c:pt idx="1364">
                  <c:v>155</c:v>
                </c:pt>
                <c:pt idx="1365">
                  <c:v>109</c:v>
                </c:pt>
                <c:pt idx="1366">
                  <c:v>140</c:v>
                </c:pt>
                <c:pt idx="1367">
                  <c:v>108</c:v>
                </c:pt>
                <c:pt idx="1368">
                  <c:v>96</c:v>
                </c:pt>
                <c:pt idx="1369">
                  <c:v>123</c:v>
                </c:pt>
                <c:pt idx="1370">
                  <c:v>106</c:v>
                </c:pt>
                <c:pt idx="1371">
                  <c:v>76</c:v>
                </c:pt>
                <c:pt idx="1372">
                  <c:v>107</c:v>
                </c:pt>
                <c:pt idx="1373">
                  <c:v>82</c:v>
                </c:pt>
                <c:pt idx="1374">
                  <c:v>109</c:v>
                </c:pt>
                <c:pt idx="1375">
                  <c:v>99</c:v>
                </c:pt>
                <c:pt idx="1376">
                  <c:v>91</c:v>
                </c:pt>
                <c:pt idx="1377">
                  <c:v>87</c:v>
                </c:pt>
                <c:pt idx="1378">
                  <c:v>125</c:v>
                </c:pt>
                <c:pt idx="1379">
                  <c:v>118</c:v>
                </c:pt>
                <c:pt idx="1380">
                  <c:v>98</c:v>
                </c:pt>
                <c:pt idx="1381">
                  <c:v>92</c:v>
                </c:pt>
                <c:pt idx="1382">
                  <c:v>92</c:v>
                </c:pt>
                <c:pt idx="1383">
                  <c:v>115</c:v>
                </c:pt>
                <c:pt idx="1384">
                  <c:v>120</c:v>
                </c:pt>
                <c:pt idx="1385">
                  <c:v>111</c:v>
                </c:pt>
                <c:pt idx="1386">
                  <c:v>94</c:v>
                </c:pt>
                <c:pt idx="1387">
                  <c:v>100</c:v>
                </c:pt>
                <c:pt idx="1388">
                  <c:v>101</c:v>
                </c:pt>
                <c:pt idx="1389">
                  <c:v>139</c:v>
                </c:pt>
                <c:pt idx="1390">
                  <c:v>91</c:v>
                </c:pt>
                <c:pt idx="1391">
                  <c:v>109</c:v>
                </c:pt>
                <c:pt idx="1392">
                  <c:v>102</c:v>
                </c:pt>
                <c:pt idx="1393">
                  <c:v>103</c:v>
                </c:pt>
                <c:pt idx="1394">
                  <c:v>83</c:v>
                </c:pt>
                <c:pt idx="1395">
                  <c:v>123</c:v>
                </c:pt>
                <c:pt idx="1396">
                  <c:v>101</c:v>
                </c:pt>
                <c:pt idx="1397">
                  <c:v>117</c:v>
                </c:pt>
                <c:pt idx="1398">
                  <c:v>114</c:v>
                </c:pt>
                <c:pt idx="1399">
                  <c:v>330</c:v>
                </c:pt>
                <c:pt idx="1400">
                  <c:v>121</c:v>
                </c:pt>
                <c:pt idx="1401">
                  <c:v>114</c:v>
                </c:pt>
                <c:pt idx="1402">
                  <c:v>148</c:v>
                </c:pt>
                <c:pt idx="1403">
                  <c:v>113</c:v>
                </c:pt>
                <c:pt idx="1404">
                  <c:v>91</c:v>
                </c:pt>
                <c:pt idx="1405">
                  <c:v>139</c:v>
                </c:pt>
                <c:pt idx="1406">
                  <c:v>96</c:v>
                </c:pt>
                <c:pt idx="1407">
                  <c:v>102</c:v>
                </c:pt>
                <c:pt idx="1408">
                  <c:v>96</c:v>
                </c:pt>
                <c:pt idx="1409">
                  <c:v>101</c:v>
                </c:pt>
                <c:pt idx="1410">
                  <c:v>128</c:v>
                </c:pt>
                <c:pt idx="1411">
                  <c:v>109</c:v>
                </c:pt>
                <c:pt idx="1412">
                  <c:v>114</c:v>
                </c:pt>
                <c:pt idx="1413">
                  <c:v>105</c:v>
                </c:pt>
                <c:pt idx="1414">
                  <c:v>141</c:v>
                </c:pt>
                <c:pt idx="1415">
                  <c:v>138</c:v>
                </c:pt>
                <c:pt idx="1416">
                  <c:v>101</c:v>
                </c:pt>
                <c:pt idx="1417">
                  <c:v>99</c:v>
                </c:pt>
                <c:pt idx="1418">
                  <c:v>89</c:v>
                </c:pt>
                <c:pt idx="1419">
                  <c:v>99</c:v>
                </c:pt>
                <c:pt idx="1420">
                  <c:v>105</c:v>
                </c:pt>
                <c:pt idx="1421">
                  <c:v>97</c:v>
                </c:pt>
                <c:pt idx="1422">
                  <c:v>140</c:v>
                </c:pt>
                <c:pt idx="1423">
                  <c:v>118</c:v>
                </c:pt>
                <c:pt idx="1424">
                  <c:v>94</c:v>
                </c:pt>
                <c:pt idx="1425">
                  <c:v>124</c:v>
                </c:pt>
                <c:pt idx="1426">
                  <c:v>134</c:v>
                </c:pt>
                <c:pt idx="1427">
                  <c:v>113</c:v>
                </c:pt>
                <c:pt idx="1428">
                  <c:v>124</c:v>
                </c:pt>
                <c:pt idx="1429">
                  <c:v>97</c:v>
                </c:pt>
                <c:pt idx="1430">
                  <c:v>123</c:v>
                </c:pt>
                <c:pt idx="1431">
                  <c:v>99</c:v>
                </c:pt>
                <c:pt idx="1432">
                  <c:v>101</c:v>
                </c:pt>
                <c:pt idx="1433">
                  <c:v>92</c:v>
                </c:pt>
                <c:pt idx="1434">
                  <c:v>131</c:v>
                </c:pt>
                <c:pt idx="1435">
                  <c:v>107</c:v>
                </c:pt>
                <c:pt idx="1436">
                  <c:v>103</c:v>
                </c:pt>
                <c:pt idx="1437">
                  <c:v>129</c:v>
                </c:pt>
                <c:pt idx="1438">
                  <c:v>107</c:v>
                </c:pt>
                <c:pt idx="1439">
                  <c:v>89</c:v>
                </c:pt>
                <c:pt idx="1440">
                  <c:v>113</c:v>
                </c:pt>
                <c:pt idx="1441">
                  <c:v>93</c:v>
                </c:pt>
                <c:pt idx="1442">
                  <c:v>120</c:v>
                </c:pt>
                <c:pt idx="1443">
                  <c:v>98</c:v>
                </c:pt>
                <c:pt idx="1444">
                  <c:v>105</c:v>
                </c:pt>
                <c:pt idx="1445">
                  <c:v>98</c:v>
                </c:pt>
                <c:pt idx="1446">
                  <c:v>96</c:v>
                </c:pt>
                <c:pt idx="1447">
                  <c:v>87</c:v>
                </c:pt>
                <c:pt idx="1448">
                  <c:v>107</c:v>
                </c:pt>
                <c:pt idx="1449">
                  <c:v>90</c:v>
                </c:pt>
                <c:pt idx="1450">
                  <c:v>121</c:v>
                </c:pt>
                <c:pt idx="1451">
                  <c:v>119</c:v>
                </c:pt>
                <c:pt idx="1452">
                  <c:v>107</c:v>
                </c:pt>
                <c:pt idx="1453">
                  <c:v>110</c:v>
                </c:pt>
                <c:pt idx="1454">
                  <c:v>100</c:v>
                </c:pt>
                <c:pt idx="1455">
                  <c:v>75</c:v>
                </c:pt>
                <c:pt idx="1456">
                  <c:v>132</c:v>
                </c:pt>
                <c:pt idx="1457">
                  <c:v>105</c:v>
                </c:pt>
                <c:pt idx="1458">
                  <c:v>289</c:v>
                </c:pt>
                <c:pt idx="1459">
                  <c:v>102</c:v>
                </c:pt>
                <c:pt idx="1460">
                  <c:v>143</c:v>
                </c:pt>
                <c:pt idx="1461">
                  <c:v>113</c:v>
                </c:pt>
                <c:pt idx="1462">
                  <c:v>161</c:v>
                </c:pt>
                <c:pt idx="1463">
                  <c:v>138</c:v>
                </c:pt>
                <c:pt idx="1464">
                  <c:v>126</c:v>
                </c:pt>
                <c:pt idx="1465">
                  <c:v>99</c:v>
                </c:pt>
                <c:pt idx="1466">
                  <c:v>101</c:v>
                </c:pt>
                <c:pt idx="1467">
                  <c:v>103</c:v>
                </c:pt>
                <c:pt idx="1468">
                  <c:v>118</c:v>
                </c:pt>
                <c:pt idx="1469">
                  <c:v>99</c:v>
                </c:pt>
                <c:pt idx="1470">
                  <c:v>105</c:v>
                </c:pt>
                <c:pt idx="1471">
                  <c:v>113</c:v>
                </c:pt>
                <c:pt idx="1472">
                  <c:v>93</c:v>
                </c:pt>
                <c:pt idx="1473">
                  <c:v>108</c:v>
                </c:pt>
                <c:pt idx="1474">
                  <c:v>74</c:v>
                </c:pt>
                <c:pt idx="1475">
                  <c:v>116</c:v>
                </c:pt>
                <c:pt idx="1476">
                  <c:v>104</c:v>
                </c:pt>
                <c:pt idx="1477">
                  <c:v>106</c:v>
                </c:pt>
                <c:pt idx="1478">
                  <c:v>120</c:v>
                </c:pt>
                <c:pt idx="1479">
                  <c:v>135</c:v>
                </c:pt>
                <c:pt idx="1480">
                  <c:v>132</c:v>
                </c:pt>
                <c:pt idx="1481">
                  <c:v>92</c:v>
                </c:pt>
                <c:pt idx="1482">
                  <c:v>99</c:v>
                </c:pt>
                <c:pt idx="1483">
                  <c:v>90</c:v>
                </c:pt>
                <c:pt idx="1484">
                  <c:v>111</c:v>
                </c:pt>
                <c:pt idx="1485">
                  <c:v>103</c:v>
                </c:pt>
                <c:pt idx="1486">
                  <c:v>127</c:v>
                </c:pt>
                <c:pt idx="1487">
                  <c:v>112</c:v>
                </c:pt>
                <c:pt idx="1488">
                  <c:v>87</c:v>
                </c:pt>
                <c:pt idx="1489">
                  <c:v>138</c:v>
                </c:pt>
                <c:pt idx="1490">
                  <c:v>132</c:v>
                </c:pt>
                <c:pt idx="1491">
                  <c:v>103</c:v>
                </c:pt>
                <c:pt idx="1492">
                  <c:v>123</c:v>
                </c:pt>
                <c:pt idx="1493">
                  <c:v>111</c:v>
                </c:pt>
                <c:pt idx="1494">
                  <c:v>102</c:v>
                </c:pt>
                <c:pt idx="1495">
                  <c:v>78</c:v>
                </c:pt>
                <c:pt idx="1496">
                  <c:v>132</c:v>
                </c:pt>
                <c:pt idx="1497">
                  <c:v>133</c:v>
                </c:pt>
                <c:pt idx="1498">
                  <c:v>108</c:v>
                </c:pt>
                <c:pt idx="1499">
                  <c:v>125</c:v>
                </c:pt>
                <c:pt idx="1500">
                  <c:v>98</c:v>
                </c:pt>
                <c:pt idx="1501">
                  <c:v>119</c:v>
                </c:pt>
                <c:pt idx="1502">
                  <c:v>87</c:v>
                </c:pt>
                <c:pt idx="1503">
                  <c:v>91</c:v>
                </c:pt>
                <c:pt idx="1504">
                  <c:v>100</c:v>
                </c:pt>
                <c:pt idx="1505">
                  <c:v>118</c:v>
                </c:pt>
                <c:pt idx="1506">
                  <c:v>109</c:v>
                </c:pt>
                <c:pt idx="1507">
                  <c:v>99</c:v>
                </c:pt>
                <c:pt idx="1508">
                  <c:v>114</c:v>
                </c:pt>
                <c:pt idx="1509">
                  <c:v>89</c:v>
                </c:pt>
                <c:pt idx="1510">
                  <c:v>95</c:v>
                </c:pt>
                <c:pt idx="1511">
                  <c:v>98</c:v>
                </c:pt>
                <c:pt idx="1512">
                  <c:v>94</c:v>
                </c:pt>
                <c:pt idx="1513">
                  <c:v>85</c:v>
                </c:pt>
                <c:pt idx="1514">
                  <c:v>124</c:v>
                </c:pt>
                <c:pt idx="1515">
                  <c:v>131</c:v>
                </c:pt>
                <c:pt idx="1516">
                  <c:v>107</c:v>
                </c:pt>
                <c:pt idx="1517">
                  <c:v>99</c:v>
                </c:pt>
                <c:pt idx="1518">
                  <c:v>83</c:v>
                </c:pt>
                <c:pt idx="1519">
                  <c:v>131</c:v>
                </c:pt>
                <c:pt idx="1520">
                  <c:v>85</c:v>
                </c:pt>
                <c:pt idx="1521">
                  <c:v>126</c:v>
                </c:pt>
                <c:pt idx="1522">
                  <c:v>123</c:v>
                </c:pt>
                <c:pt idx="1523">
                  <c:v>105</c:v>
                </c:pt>
                <c:pt idx="1524">
                  <c:v>125</c:v>
                </c:pt>
                <c:pt idx="1525">
                  <c:v>77</c:v>
                </c:pt>
                <c:pt idx="1526">
                  <c:v>121</c:v>
                </c:pt>
                <c:pt idx="1527">
                  <c:v>124</c:v>
                </c:pt>
                <c:pt idx="1528">
                  <c:v>99</c:v>
                </c:pt>
                <c:pt idx="1529">
                  <c:v>112</c:v>
                </c:pt>
                <c:pt idx="1530">
                  <c:v>111</c:v>
                </c:pt>
                <c:pt idx="1531">
                  <c:v>107</c:v>
                </c:pt>
                <c:pt idx="1532">
                  <c:v>104</c:v>
                </c:pt>
                <c:pt idx="1533">
                  <c:v>113</c:v>
                </c:pt>
                <c:pt idx="1534">
                  <c:v>113</c:v>
                </c:pt>
                <c:pt idx="1535">
                  <c:v>95</c:v>
                </c:pt>
                <c:pt idx="1536">
                  <c:v>86</c:v>
                </c:pt>
                <c:pt idx="1537">
                  <c:v>126</c:v>
                </c:pt>
                <c:pt idx="1538">
                  <c:v>101</c:v>
                </c:pt>
                <c:pt idx="1539">
                  <c:v>102</c:v>
                </c:pt>
                <c:pt idx="1540">
                  <c:v>111</c:v>
                </c:pt>
                <c:pt idx="1541">
                  <c:v>95</c:v>
                </c:pt>
                <c:pt idx="1542">
                  <c:v>98</c:v>
                </c:pt>
                <c:pt idx="1543">
                  <c:v>100</c:v>
                </c:pt>
                <c:pt idx="1544">
                  <c:v>118</c:v>
                </c:pt>
                <c:pt idx="1545">
                  <c:v>125</c:v>
                </c:pt>
                <c:pt idx="1546">
                  <c:v>94</c:v>
                </c:pt>
                <c:pt idx="1547">
                  <c:v>79</c:v>
                </c:pt>
                <c:pt idx="1548">
                  <c:v>106</c:v>
                </c:pt>
                <c:pt idx="1549">
                  <c:v>63</c:v>
                </c:pt>
                <c:pt idx="1550">
                  <c:v>85</c:v>
                </c:pt>
                <c:pt idx="1551">
                  <c:v>108</c:v>
                </c:pt>
                <c:pt idx="1552">
                  <c:v>139</c:v>
                </c:pt>
                <c:pt idx="1553">
                  <c:v>127</c:v>
                </c:pt>
                <c:pt idx="1554">
                  <c:v>106</c:v>
                </c:pt>
                <c:pt idx="1555">
                  <c:v>95</c:v>
                </c:pt>
                <c:pt idx="1556">
                  <c:v>118</c:v>
                </c:pt>
                <c:pt idx="1557">
                  <c:v>108</c:v>
                </c:pt>
                <c:pt idx="1558">
                  <c:v>105</c:v>
                </c:pt>
                <c:pt idx="1559">
                  <c:v>131</c:v>
                </c:pt>
                <c:pt idx="1560">
                  <c:v>104</c:v>
                </c:pt>
                <c:pt idx="1561">
                  <c:v>133</c:v>
                </c:pt>
                <c:pt idx="1562">
                  <c:v>94</c:v>
                </c:pt>
                <c:pt idx="1563">
                  <c:v>109</c:v>
                </c:pt>
                <c:pt idx="1564">
                  <c:v>96</c:v>
                </c:pt>
                <c:pt idx="1565">
                  <c:v>105</c:v>
                </c:pt>
                <c:pt idx="1566">
                  <c:v>99</c:v>
                </c:pt>
                <c:pt idx="1567">
                  <c:v>112</c:v>
                </c:pt>
                <c:pt idx="1568">
                  <c:v>108</c:v>
                </c:pt>
                <c:pt idx="1569">
                  <c:v>126</c:v>
                </c:pt>
                <c:pt idx="1570">
                  <c:v>98</c:v>
                </c:pt>
                <c:pt idx="1571">
                  <c:v>104</c:v>
                </c:pt>
                <c:pt idx="1572">
                  <c:v>110</c:v>
                </c:pt>
                <c:pt idx="1573">
                  <c:v>130</c:v>
                </c:pt>
                <c:pt idx="1574">
                  <c:v>93</c:v>
                </c:pt>
                <c:pt idx="1575">
                  <c:v>96</c:v>
                </c:pt>
                <c:pt idx="1576">
                  <c:v>114</c:v>
                </c:pt>
                <c:pt idx="1577">
                  <c:v>106</c:v>
                </c:pt>
                <c:pt idx="1578">
                  <c:v>150</c:v>
                </c:pt>
                <c:pt idx="1579">
                  <c:v>100</c:v>
                </c:pt>
                <c:pt idx="1580">
                  <c:v>100</c:v>
                </c:pt>
                <c:pt idx="1581">
                  <c:v>100</c:v>
                </c:pt>
                <c:pt idx="1582">
                  <c:v>107</c:v>
                </c:pt>
                <c:pt idx="1583">
                  <c:v>102</c:v>
                </c:pt>
                <c:pt idx="1584">
                  <c:v>101</c:v>
                </c:pt>
                <c:pt idx="1585">
                  <c:v>86</c:v>
                </c:pt>
                <c:pt idx="1586">
                  <c:v>108</c:v>
                </c:pt>
                <c:pt idx="1587">
                  <c:v>123</c:v>
                </c:pt>
                <c:pt idx="1588">
                  <c:v>88</c:v>
                </c:pt>
                <c:pt idx="1589">
                  <c:v>109</c:v>
                </c:pt>
                <c:pt idx="1590">
                  <c:v>122</c:v>
                </c:pt>
                <c:pt idx="1591">
                  <c:v>251</c:v>
                </c:pt>
                <c:pt idx="1592">
                  <c:v>118</c:v>
                </c:pt>
                <c:pt idx="1593">
                  <c:v>131</c:v>
                </c:pt>
                <c:pt idx="1594">
                  <c:v>109</c:v>
                </c:pt>
                <c:pt idx="1595">
                  <c:v>88</c:v>
                </c:pt>
                <c:pt idx="1596">
                  <c:v>103</c:v>
                </c:pt>
                <c:pt idx="1597">
                  <c:v>87</c:v>
                </c:pt>
                <c:pt idx="1598">
                  <c:v>160</c:v>
                </c:pt>
                <c:pt idx="1599">
                  <c:v>121</c:v>
                </c:pt>
                <c:pt idx="1600">
                  <c:v>129</c:v>
                </c:pt>
                <c:pt idx="1601">
                  <c:v>115</c:v>
                </c:pt>
                <c:pt idx="1602">
                  <c:v>153</c:v>
                </c:pt>
                <c:pt idx="1603">
                  <c:v>128</c:v>
                </c:pt>
                <c:pt idx="1604">
                  <c:v>89</c:v>
                </c:pt>
                <c:pt idx="1605">
                  <c:v>122</c:v>
                </c:pt>
                <c:pt idx="1606">
                  <c:v>99</c:v>
                </c:pt>
                <c:pt idx="1607">
                  <c:v>99</c:v>
                </c:pt>
                <c:pt idx="1608">
                  <c:v>147</c:v>
                </c:pt>
                <c:pt idx="1609">
                  <c:v>112</c:v>
                </c:pt>
                <c:pt idx="1610">
                  <c:v>88</c:v>
                </c:pt>
                <c:pt idx="1611">
                  <c:v>94</c:v>
                </c:pt>
                <c:pt idx="1612">
                  <c:v>90</c:v>
                </c:pt>
                <c:pt idx="1613">
                  <c:v>167</c:v>
                </c:pt>
                <c:pt idx="1614">
                  <c:v>118</c:v>
                </c:pt>
                <c:pt idx="1615">
                  <c:v>83</c:v>
                </c:pt>
                <c:pt idx="1616">
                  <c:v>104</c:v>
                </c:pt>
                <c:pt idx="1617">
                  <c:v>102</c:v>
                </c:pt>
                <c:pt idx="1618">
                  <c:v>131</c:v>
                </c:pt>
                <c:pt idx="1619">
                  <c:v>101</c:v>
                </c:pt>
                <c:pt idx="1620">
                  <c:v>130</c:v>
                </c:pt>
                <c:pt idx="1621">
                  <c:v>120</c:v>
                </c:pt>
                <c:pt idx="1622">
                  <c:v>135</c:v>
                </c:pt>
                <c:pt idx="1623">
                  <c:v>110</c:v>
                </c:pt>
                <c:pt idx="1624">
                  <c:v>103</c:v>
                </c:pt>
                <c:pt idx="1625">
                  <c:v>110</c:v>
                </c:pt>
                <c:pt idx="1626">
                  <c:v>91</c:v>
                </c:pt>
                <c:pt idx="1627">
                  <c:v>105</c:v>
                </c:pt>
                <c:pt idx="1628">
                  <c:v>127</c:v>
                </c:pt>
                <c:pt idx="1629">
                  <c:v>82</c:v>
                </c:pt>
                <c:pt idx="1630">
                  <c:v>99</c:v>
                </c:pt>
                <c:pt idx="1631">
                  <c:v>90</c:v>
                </c:pt>
                <c:pt idx="1632">
                  <c:v>115</c:v>
                </c:pt>
                <c:pt idx="1633">
                  <c:v>96</c:v>
                </c:pt>
                <c:pt idx="1634">
                  <c:v>104</c:v>
                </c:pt>
                <c:pt idx="1635">
                  <c:v>117</c:v>
                </c:pt>
                <c:pt idx="1636">
                  <c:v>83</c:v>
                </c:pt>
                <c:pt idx="1637">
                  <c:v>99</c:v>
                </c:pt>
                <c:pt idx="1638">
                  <c:v>81</c:v>
                </c:pt>
                <c:pt idx="1639">
                  <c:v>135</c:v>
                </c:pt>
                <c:pt idx="1640">
                  <c:v>117</c:v>
                </c:pt>
                <c:pt idx="1641">
                  <c:v>139</c:v>
                </c:pt>
                <c:pt idx="1642">
                  <c:v>123</c:v>
                </c:pt>
                <c:pt idx="1643">
                  <c:v>117</c:v>
                </c:pt>
                <c:pt idx="1644">
                  <c:v>97</c:v>
                </c:pt>
                <c:pt idx="1645">
                  <c:v>103</c:v>
                </c:pt>
                <c:pt idx="1646">
                  <c:v>119</c:v>
                </c:pt>
                <c:pt idx="1647">
                  <c:v>94</c:v>
                </c:pt>
                <c:pt idx="1648">
                  <c:v>89</c:v>
                </c:pt>
                <c:pt idx="1649">
                  <c:v>98</c:v>
                </c:pt>
                <c:pt idx="1650">
                  <c:v>107</c:v>
                </c:pt>
                <c:pt idx="1651">
                  <c:v>108</c:v>
                </c:pt>
                <c:pt idx="1652">
                  <c:v>134</c:v>
                </c:pt>
                <c:pt idx="1653">
                  <c:v>110</c:v>
                </c:pt>
                <c:pt idx="1654">
                  <c:v>103</c:v>
                </c:pt>
                <c:pt idx="1655">
                  <c:v>100</c:v>
                </c:pt>
                <c:pt idx="1656">
                  <c:v>131</c:v>
                </c:pt>
                <c:pt idx="1657">
                  <c:v>133</c:v>
                </c:pt>
                <c:pt idx="1658">
                  <c:v>109</c:v>
                </c:pt>
                <c:pt idx="1659">
                  <c:v>114</c:v>
                </c:pt>
                <c:pt idx="1660">
                  <c:v>164</c:v>
                </c:pt>
                <c:pt idx="1661">
                  <c:v>92</c:v>
                </c:pt>
                <c:pt idx="1662">
                  <c:v>122</c:v>
                </c:pt>
                <c:pt idx="1663">
                  <c:v>110</c:v>
                </c:pt>
                <c:pt idx="1664">
                  <c:v>116</c:v>
                </c:pt>
                <c:pt idx="1665">
                  <c:v>115</c:v>
                </c:pt>
                <c:pt idx="1666">
                  <c:v>148</c:v>
                </c:pt>
                <c:pt idx="1667">
                  <c:v>118</c:v>
                </c:pt>
                <c:pt idx="1668">
                  <c:v>101</c:v>
                </c:pt>
                <c:pt idx="1669">
                  <c:v>82</c:v>
                </c:pt>
                <c:pt idx="1670">
                  <c:v>110</c:v>
                </c:pt>
                <c:pt idx="1671">
                  <c:v>193</c:v>
                </c:pt>
                <c:pt idx="1672">
                  <c:v>130</c:v>
                </c:pt>
                <c:pt idx="1673">
                  <c:v>111</c:v>
                </c:pt>
                <c:pt idx="1674">
                  <c:v>110</c:v>
                </c:pt>
                <c:pt idx="1675">
                  <c:v>123</c:v>
                </c:pt>
                <c:pt idx="1676">
                  <c:v>109</c:v>
                </c:pt>
                <c:pt idx="1677">
                  <c:v>99</c:v>
                </c:pt>
                <c:pt idx="1678">
                  <c:v>106</c:v>
                </c:pt>
                <c:pt idx="1679">
                  <c:v>89</c:v>
                </c:pt>
                <c:pt idx="1680">
                  <c:v>98</c:v>
                </c:pt>
                <c:pt idx="1681">
                  <c:v>93</c:v>
                </c:pt>
                <c:pt idx="1682">
                  <c:v>112</c:v>
                </c:pt>
                <c:pt idx="1683">
                  <c:v>101</c:v>
                </c:pt>
                <c:pt idx="1684">
                  <c:v>104</c:v>
                </c:pt>
                <c:pt idx="1685">
                  <c:v>120</c:v>
                </c:pt>
                <c:pt idx="1686">
                  <c:v>91</c:v>
                </c:pt>
                <c:pt idx="1687">
                  <c:v>97</c:v>
                </c:pt>
                <c:pt idx="1688">
                  <c:v>133</c:v>
                </c:pt>
                <c:pt idx="1689">
                  <c:v>123</c:v>
                </c:pt>
                <c:pt idx="1690">
                  <c:v>114</c:v>
                </c:pt>
                <c:pt idx="1691">
                  <c:v>111</c:v>
                </c:pt>
                <c:pt idx="1692">
                  <c:v>117</c:v>
                </c:pt>
                <c:pt idx="1693">
                  <c:v>121</c:v>
                </c:pt>
                <c:pt idx="1694">
                  <c:v>139</c:v>
                </c:pt>
                <c:pt idx="1695">
                  <c:v>115</c:v>
                </c:pt>
                <c:pt idx="1696">
                  <c:v>175</c:v>
                </c:pt>
                <c:pt idx="1697">
                  <c:v>85</c:v>
                </c:pt>
                <c:pt idx="1698">
                  <c:v>90</c:v>
                </c:pt>
                <c:pt idx="1699">
                  <c:v>107</c:v>
                </c:pt>
                <c:pt idx="1700">
                  <c:v>100</c:v>
                </c:pt>
                <c:pt idx="1701">
                  <c:v>129</c:v>
                </c:pt>
                <c:pt idx="1702">
                  <c:v>109</c:v>
                </c:pt>
                <c:pt idx="1703">
                  <c:v>94</c:v>
                </c:pt>
                <c:pt idx="1704">
                  <c:v>133</c:v>
                </c:pt>
                <c:pt idx="1705">
                  <c:v>105</c:v>
                </c:pt>
                <c:pt idx="1706">
                  <c:v>100</c:v>
                </c:pt>
                <c:pt idx="1707">
                  <c:v>113</c:v>
                </c:pt>
                <c:pt idx="1708">
                  <c:v>118</c:v>
                </c:pt>
                <c:pt idx="1709">
                  <c:v>110</c:v>
                </c:pt>
                <c:pt idx="1710">
                  <c:v>110</c:v>
                </c:pt>
                <c:pt idx="1711">
                  <c:v>99</c:v>
                </c:pt>
                <c:pt idx="1712">
                  <c:v>101</c:v>
                </c:pt>
                <c:pt idx="1713">
                  <c:v>103</c:v>
                </c:pt>
                <c:pt idx="1714">
                  <c:v>95</c:v>
                </c:pt>
                <c:pt idx="1715">
                  <c:v>117</c:v>
                </c:pt>
                <c:pt idx="1716">
                  <c:v>129</c:v>
                </c:pt>
                <c:pt idx="1717">
                  <c:v>120</c:v>
                </c:pt>
                <c:pt idx="1718">
                  <c:v>125</c:v>
                </c:pt>
                <c:pt idx="1719">
                  <c:v>133</c:v>
                </c:pt>
                <c:pt idx="1720">
                  <c:v>116</c:v>
                </c:pt>
                <c:pt idx="1721">
                  <c:v>129</c:v>
                </c:pt>
                <c:pt idx="1722">
                  <c:v>93</c:v>
                </c:pt>
                <c:pt idx="1723">
                  <c:v>118</c:v>
                </c:pt>
                <c:pt idx="1724">
                  <c:v>129</c:v>
                </c:pt>
                <c:pt idx="1725">
                  <c:v>185</c:v>
                </c:pt>
                <c:pt idx="1726">
                  <c:v>146</c:v>
                </c:pt>
                <c:pt idx="1727">
                  <c:v>128</c:v>
                </c:pt>
                <c:pt idx="1728">
                  <c:v>93</c:v>
                </c:pt>
                <c:pt idx="1729">
                  <c:v>97</c:v>
                </c:pt>
                <c:pt idx="1730">
                  <c:v>82</c:v>
                </c:pt>
                <c:pt idx="1731">
                  <c:v>85</c:v>
                </c:pt>
                <c:pt idx="1732">
                  <c:v>88</c:v>
                </c:pt>
                <c:pt idx="1733">
                  <c:v>119</c:v>
                </c:pt>
                <c:pt idx="1734">
                  <c:v>122</c:v>
                </c:pt>
                <c:pt idx="1735">
                  <c:v>99</c:v>
                </c:pt>
                <c:pt idx="1736">
                  <c:v>97</c:v>
                </c:pt>
                <c:pt idx="1737">
                  <c:v>121</c:v>
                </c:pt>
                <c:pt idx="1738">
                  <c:v>95</c:v>
                </c:pt>
                <c:pt idx="1739">
                  <c:v>105</c:v>
                </c:pt>
                <c:pt idx="1740">
                  <c:v>108</c:v>
                </c:pt>
                <c:pt idx="1741">
                  <c:v>134</c:v>
                </c:pt>
                <c:pt idx="1742">
                  <c:v>115</c:v>
                </c:pt>
                <c:pt idx="1743">
                  <c:v>86</c:v>
                </c:pt>
                <c:pt idx="1744">
                  <c:v>101</c:v>
                </c:pt>
                <c:pt idx="1745">
                  <c:v>96</c:v>
                </c:pt>
                <c:pt idx="1746">
                  <c:v>101</c:v>
                </c:pt>
                <c:pt idx="1747">
                  <c:v>100</c:v>
                </c:pt>
                <c:pt idx="1748">
                  <c:v>117</c:v>
                </c:pt>
                <c:pt idx="1749">
                  <c:v>101</c:v>
                </c:pt>
                <c:pt idx="1750">
                  <c:v>98</c:v>
                </c:pt>
                <c:pt idx="1751">
                  <c:v>146</c:v>
                </c:pt>
                <c:pt idx="1752">
                  <c:v>102</c:v>
                </c:pt>
                <c:pt idx="1753">
                  <c:v>97</c:v>
                </c:pt>
                <c:pt idx="1754">
                  <c:v>142</c:v>
                </c:pt>
                <c:pt idx="1755">
                  <c:v>98</c:v>
                </c:pt>
                <c:pt idx="1756">
                  <c:v>219</c:v>
                </c:pt>
                <c:pt idx="1757">
                  <c:v>109</c:v>
                </c:pt>
                <c:pt idx="1758">
                  <c:v>97</c:v>
                </c:pt>
                <c:pt idx="1759">
                  <c:v>158</c:v>
                </c:pt>
                <c:pt idx="1760">
                  <c:v>85</c:v>
                </c:pt>
                <c:pt idx="1761">
                  <c:v>80</c:v>
                </c:pt>
                <c:pt idx="1762">
                  <c:v>86</c:v>
                </c:pt>
                <c:pt idx="1763">
                  <c:v>119</c:v>
                </c:pt>
                <c:pt idx="1764">
                  <c:v>98</c:v>
                </c:pt>
                <c:pt idx="1765">
                  <c:v>97</c:v>
                </c:pt>
                <c:pt idx="1766">
                  <c:v>124</c:v>
                </c:pt>
                <c:pt idx="1767">
                  <c:v>97</c:v>
                </c:pt>
                <c:pt idx="1768">
                  <c:v>105</c:v>
                </c:pt>
                <c:pt idx="1769">
                  <c:v>104</c:v>
                </c:pt>
                <c:pt idx="1770">
                  <c:v>101</c:v>
                </c:pt>
                <c:pt idx="1771">
                  <c:v>101</c:v>
                </c:pt>
                <c:pt idx="1772">
                  <c:v>114</c:v>
                </c:pt>
                <c:pt idx="1773">
                  <c:v>105</c:v>
                </c:pt>
                <c:pt idx="1774">
                  <c:v>90</c:v>
                </c:pt>
                <c:pt idx="1775">
                  <c:v>97</c:v>
                </c:pt>
                <c:pt idx="1776">
                  <c:v>144</c:v>
                </c:pt>
                <c:pt idx="1777">
                  <c:v>114</c:v>
                </c:pt>
                <c:pt idx="1778">
                  <c:v>124</c:v>
                </c:pt>
                <c:pt idx="1779">
                  <c:v>89</c:v>
                </c:pt>
                <c:pt idx="1780">
                  <c:v>160</c:v>
                </c:pt>
                <c:pt idx="1781">
                  <c:v>93</c:v>
                </c:pt>
                <c:pt idx="1782">
                  <c:v>88</c:v>
                </c:pt>
                <c:pt idx="1783">
                  <c:v>142</c:v>
                </c:pt>
                <c:pt idx="1784">
                  <c:v>92</c:v>
                </c:pt>
                <c:pt idx="1785">
                  <c:v>117</c:v>
                </c:pt>
                <c:pt idx="1786">
                  <c:v>111</c:v>
                </c:pt>
                <c:pt idx="1787">
                  <c:v>121</c:v>
                </c:pt>
                <c:pt idx="1788">
                  <c:v>107</c:v>
                </c:pt>
                <c:pt idx="1789">
                  <c:v>106</c:v>
                </c:pt>
                <c:pt idx="1790">
                  <c:v>136</c:v>
                </c:pt>
                <c:pt idx="1791">
                  <c:v>97</c:v>
                </c:pt>
                <c:pt idx="1792">
                  <c:v>97</c:v>
                </c:pt>
                <c:pt idx="1793">
                  <c:v>99</c:v>
                </c:pt>
                <c:pt idx="1794">
                  <c:v>103</c:v>
                </c:pt>
                <c:pt idx="1795">
                  <c:v>95</c:v>
                </c:pt>
                <c:pt idx="1796">
                  <c:v>93</c:v>
                </c:pt>
                <c:pt idx="1797">
                  <c:v>98</c:v>
                </c:pt>
                <c:pt idx="1798">
                  <c:v>90</c:v>
                </c:pt>
                <c:pt idx="1799">
                  <c:v>107</c:v>
                </c:pt>
                <c:pt idx="1800">
                  <c:v>90</c:v>
                </c:pt>
                <c:pt idx="1801">
                  <c:v>115</c:v>
                </c:pt>
                <c:pt idx="1802">
                  <c:v>93</c:v>
                </c:pt>
                <c:pt idx="1803">
                  <c:v>99</c:v>
                </c:pt>
                <c:pt idx="1804">
                  <c:v>107</c:v>
                </c:pt>
                <c:pt idx="1805">
                  <c:v>110</c:v>
                </c:pt>
                <c:pt idx="1806">
                  <c:v>101</c:v>
                </c:pt>
                <c:pt idx="1807">
                  <c:v>85</c:v>
                </c:pt>
                <c:pt idx="1808">
                  <c:v>132</c:v>
                </c:pt>
                <c:pt idx="1809">
                  <c:v>90</c:v>
                </c:pt>
                <c:pt idx="1810">
                  <c:v>145</c:v>
                </c:pt>
                <c:pt idx="1811">
                  <c:v>110</c:v>
                </c:pt>
                <c:pt idx="1812">
                  <c:v>122</c:v>
                </c:pt>
                <c:pt idx="1813">
                  <c:v>107</c:v>
                </c:pt>
                <c:pt idx="1814">
                  <c:v>127</c:v>
                </c:pt>
                <c:pt idx="1815">
                  <c:v>99</c:v>
                </c:pt>
                <c:pt idx="1816">
                  <c:v>140</c:v>
                </c:pt>
                <c:pt idx="1817">
                  <c:v>133</c:v>
                </c:pt>
                <c:pt idx="1818">
                  <c:v>271</c:v>
                </c:pt>
                <c:pt idx="1819">
                  <c:v>112</c:v>
                </c:pt>
                <c:pt idx="1820">
                  <c:v>99</c:v>
                </c:pt>
                <c:pt idx="1821">
                  <c:v>100</c:v>
                </c:pt>
                <c:pt idx="1822">
                  <c:v>92</c:v>
                </c:pt>
                <c:pt idx="1823">
                  <c:v>105</c:v>
                </c:pt>
                <c:pt idx="1824">
                  <c:v>110</c:v>
                </c:pt>
                <c:pt idx="1825">
                  <c:v>116</c:v>
                </c:pt>
                <c:pt idx="1826">
                  <c:v>88</c:v>
                </c:pt>
                <c:pt idx="1827">
                  <c:v>111</c:v>
                </c:pt>
                <c:pt idx="1828">
                  <c:v>95</c:v>
                </c:pt>
                <c:pt idx="1829">
                  <c:v>95</c:v>
                </c:pt>
                <c:pt idx="1830">
                  <c:v>127</c:v>
                </c:pt>
                <c:pt idx="1831">
                  <c:v>104</c:v>
                </c:pt>
                <c:pt idx="1832">
                  <c:v>95</c:v>
                </c:pt>
                <c:pt idx="1833">
                  <c:v>121</c:v>
                </c:pt>
                <c:pt idx="1834">
                  <c:v>92</c:v>
                </c:pt>
                <c:pt idx="1835">
                  <c:v>107</c:v>
                </c:pt>
                <c:pt idx="1836">
                  <c:v>117</c:v>
                </c:pt>
                <c:pt idx="1837">
                  <c:v>107</c:v>
                </c:pt>
                <c:pt idx="1838">
                  <c:v>131</c:v>
                </c:pt>
                <c:pt idx="1839">
                  <c:v>122</c:v>
                </c:pt>
                <c:pt idx="1840">
                  <c:v>134</c:v>
                </c:pt>
                <c:pt idx="1841">
                  <c:v>117</c:v>
                </c:pt>
                <c:pt idx="1842">
                  <c:v>138</c:v>
                </c:pt>
                <c:pt idx="1843">
                  <c:v>119</c:v>
                </c:pt>
                <c:pt idx="1844">
                  <c:v>137</c:v>
                </c:pt>
                <c:pt idx="1845">
                  <c:v>119</c:v>
                </c:pt>
                <c:pt idx="1846">
                  <c:v>139</c:v>
                </c:pt>
                <c:pt idx="1847">
                  <c:v>120</c:v>
                </c:pt>
                <c:pt idx="1848">
                  <c:v>98</c:v>
                </c:pt>
                <c:pt idx="1849">
                  <c:v>106</c:v>
                </c:pt>
                <c:pt idx="1850">
                  <c:v>98</c:v>
                </c:pt>
                <c:pt idx="1851">
                  <c:v>107</c:v>
                </c:pt>
                <c:pt idx="1852">
                  <c:v>88</c:v>
                </c:pt>
                <c:pt idx="1853">
                  <c:v>137</c:v>
                </c:pt>
                <c:pt idx="1854">
                  <c:v>100</c:v>
                </c:pt>
                <c:pt idx="1855">
                  <c:v>115</c:v>
                </c:pt>
                <c:pt idx="1856">
                  <c:v>101</c:v>
                </c:pt>
                <c:pt idx="1857">
                  <c:v>110</c:v>
                </c:pt>
                <c:pt idx="1858">
                  <c:v>94</c:v>
                </c:pt>
                <c:pt idx="1859">
                  <c:v>88</c:v>
                </c:pt>
                <c:pt idx="1860">
                  <c:v>127</c:v>
                </c:pt>
                <c:pt idx="1861">
                  <c:v>95</c:v>
                </c:pt>
                <c:pt idx="1862">
                  <c:v>87</c:v>
                </c:pt>
                <c:pt idx="1863">
                  <c:v>118</c:v>
                </c:pt>
                <c:pt idx="1864">
                  <c:v>107</c:v>
                </c:pt>
                <c:pt idx="1865">
                  <c:v>124</c:v>
                </c:pt>
                <c:pt idx="1866">
                  <c:v>89</c:v>
                </c:pt>
                <c:pt idx="1867">
                  <c:v>88</c:v>
                </c:pt>
                <c:pt idx="1868">
                  <c:v>118</c:v>
                </c:pt>
                <c:pt idx="1869">
                  <c:v>80</c:v>
                </c:pt>
                <c:pt idx="1870">
                  <c:v>120</c:v>
                </c:pt>
                <c:pt idx="1871">
                  <c:v>98</c:v>
                </c:pt>
                <c:pt idx="1872">
                  <c:v>119</c:v>
                </c:pt>
                <c:pt idx="1873">
                  <c:v>88</c:v>
                </c:pt>
                <c:pt idx="1874">
                  <c:v>90</c:v>
                </c:pt>
                <c:pt idx="1875">
                  <c:v>127</c:v>
                </c:pt>
                <c:pt idx="1876">
                  <c:v>119</c:v>
                </c:pt>
                <c:pt idx="1877">
                  <c:v>85</c:v>
                </c:pt>
                <c:pt idx="1878">
                  <c:v>98</c:v>
                </c:pt>
                <c:pt idx="1879">
                  <c:v>101</c:v>
                </c:pt>
                <c:pt idx="1880">
                  <c:v>112</c:v>
                </c:pt>
                <c:pt idx="1881">
                  <c:v>97</c:v>
                </c:pt>
                <c:pt idx="1882">
                  <c:v>126</c:v>
                </c:pt>
                <c:pt idx="1883">
                  <c:v>97</c:v>
                </c:pt>
                <c:pt idx="1884">
                  <c:v>100</c:v>
                </c:pt>
                <c:pt idx="1885">
                  <c:v>114</c:v>
                </c:pt>
                <c:pt idx="1886">
                  <c:v>88</c:v>
                </c:pt>
                <c:pt idx="1887">
                  <c:v>93</c:v>
                </c:pt>
                <c:pt idx="1888">
                  <c:v>92</c:v>
                </c:pt>
                <c:pt idx="1889">
                  <c:v>98</c:v>
                </c:pt>
                <c:pt idx="1890">
                  <c:v>94</c:v>
                </c:pt>
                <c:pt idx="1891">
                  <c:v>102</c:v>
                </c:pt>
                <c:pt idx="1892">
                  <c:v>98</c:v>
                </c:pt>
                <c:pt idx="1893">
                  <c:v>111</c:v>
                </c:pt>
                <c:pt idx="1894">
                  <c:v>100</c:v>
                </c:pt>
                <c:pt idx="1895">
                  <c:v>141</c:v>
                </c:pt>
                <c:pt idx="1896">
                  <c:v>114</c:v>
                </c:pt>
                <c:pt idx="1897">
                  <c:v>96</c:v>
                </c:pt>
                <c:pt idx="1898">
                  <c:v>111</c:v>
                </c:pt>
                <c:pt idx="1899">
                  <c:v>127</c:v>
                </c:pt>
                <c:pt idx="1900">
                  <c:v>107</c:v>
                </c:pt>
                <c:pt idx="1901">
                  <c:v>97</c:v>
                </c:pt>
                <c:pt idx="1902">
                  <c:v>127</c:v>
                </c:pt>
                <c:pt idx="1903">
                  <c:v>110</c:v>
                </c:pt>
                <c:pt idx="1904">
                  <c:v>135</c:v>
                </c:pt>
                <c:pt idx="1905">
                  <c:v>84</c:v>
                </c:pt>
                <c:pt idx="1906">
                  <c:v>122</c:v>
                </c:pt>
                <c:pt idx="1907">
                  <c:v>114</c:v>
                </c:pt>
                <c:pt idx="1908">
                  <c:v>132</c:v>
                </c:pt>
                <c:pt idx="1909">
                  <c:v>170</c:v>
                </c:pt>
                <c:pt idx="1910">
                  <c:v>133</c:v>
                </c:pt>
                <c:pt idx="1911">
                  <c:v>112</c:v>
                </c:pt>
                <c:pt idx="1912">
                  <c:v>108</c:v>
                </c:pt>
                <c:pt idx="1913">
                  <c:v>115</c:v>
                </c:pt>
                <c:pt idx="1914">
                  <c:v>83</c:v>
                </c:pt>
                <c:pt idx="1915">
                  <c:v>105</c:v>
                </c:pt>
                <c:pt idx="1916">
                  <c:v>96</c:v>
                </c:pt>
                <c:pt idx="1917">
                  <c:v>94</c:v>
                </c:pt>
                <c:pt idx="1918">
                  <c:v>142</c:v>
                </c:pt>
                <c:pt idx="1919">
                  <c:v>104</c:v>
                </c:pt>
                <c:pt idx="1920">
                  <c:v>106</c:v>
                </c:pt>
                <c:pt idx="1921">
                  <c:v>106</c:v>
                </c:pt>
                <c:pt idx="1922">
                  <c:v>98</c:v>
                </c:pt>
                <c:pt idx="1923">
                  <c:v>100</c:v>
                </c:pt>
                <c:pt idx="1924">
                  <c:v>95</c:v>
                </c:pt>
                <c:pt idx="1925">
                  <c:v>107</c:v>
                </c:pt>
                <c:pt idx="1926">
                  <c:v>104</c:v>
                </c:pt>
                <c:pt idx="1927">
                  <c:v>104</c:v>
                </c:pt>
                <c:pt idx="1928">
                  <c:v>143</c:v>
                </c:pt>
                <c:pt idx="1929">
                  <c:v>77</c:v>
                </c:pt>
                <c:pt idx="1930">
                  <c:v>96</c:v>
                </c:pt>
                <c:pt idx="1931">
                  <c:v>145</c:v>
                </c:pt>
                <c:pt idx="1932">
                  <c:v>116</c:v>
                </c:pt>
                <c:pt idx="1933">
                  <c:v>100</c:v>
                </c:pt>
                <c:pt idx="1934">
                  <c:v>104</c:v>
                </c:pt>
                <c:pt idx="1935">
                  <c:v>92</c:v>
                </c:pt>
                <c:pt idx="1936">
                  <c:v>105</c:v>
                </c:pt>
                <c:pt idx="1937">
                  <c:v>120</c:v>
                </c:pt>
                <c:pt idx="1938">
                  <c:v>116</c:v>
                </c:pt>
                <c:pt idx="1939">
                  <c:v>119</c:v>
                </c:pt>
                <c:pt idx="1940">
                  <c:v>101</c:v>
                </c:pt>
                <c:pt idx="1941">
                  <c:v>117</c:v>
                </c:pt>
                <c:pt idx="1942">
                  <c:v>112</c:v>
                </c:pt>
                <c:pt idx="1943">
                  <c:v>136</c:v>
                </c:pt>
                <c:pt idx="1944">
                  <c:v>81</c:v>
                </c:pt>
                <c:pt idx="1945">
                  <c:v>87</c:v>
                </c:pt>
                <c:pt idx="1946">
                  <c:v>96</c:v>
                </c:pt>
                <c:pt idx="1947">
                  <c:v>106</c:v>
                </c:pt>
                <c:pt idx="1948">
                  <c:v>122</c:v>
                </c:pt>
                <c:pt idx="1949">
                  <c:v>123</c:v>
                </c:pt>
                <c:pt idx="1950">
                  <c:v>92</c:v>
                </c:pt>
                <c:pt idx="1951">
                  <c:v>110</c:v>
                </c:pt>
                <c:pt idx="1952">
                  <c:v>104</c:v>
                </c:pt>
                <c:pt idx="1953">
                  <c:v>98</c:v>
                </c:pt>
                <c:pt idx="1954">
                  <c:v>120</c:v>
                </c:pt>
                <c:pt idx="1955">
                  <c:v>112</c:v>
                </c:pt>
                <c:pt idx="1956">
                  <c:v>127</c:v>
                </c:pt>
                <c:pt idx="1957">
                  <c:v>102</c:v>
                </c:pt>
                <c:pt idx="1958">
                  <c:v>91</c:v>
                </c:pt>
                <c:pt idx="1959">
                  <c:v>114</c:v>
                </c:pt>
                <c:pt idx="1960">
                  <c:v>115</c:v>
                </c:pt>
                <c:pt idx="1961">
                  <c:v>115</c:v>
                </c:pt>
                <c:pt idx="1962">
                  <c:v>120</c:v>
                </c:pt>
                <c:pt idx="1963">
                  <c:v>135</c:v>
                </c:pt>
                <c:pt idx="1964">
                  <c:v>90</c:v>
                </c:pt>
                <c:pt idx="1965">
                  <c:v>100</c:v>
                </c:pt>
                <c:pt idx="1966">
                  <c:v>105</c:v>
                </c:pt>
                <c:pt idx="1967">
                  <c:v>138</c:v>
                </c:pt>
                <c:pt idx="1968">
                  <c:v>94</c:v>
                </c:pt>
                <c:pt idx="1969">
                  <c:v>101</c:v>
                </c:pt>
                <c:pt idx="1970">
                  <c:v>131</c:v>
                </c:pt>
                <c:pt idx="1971">
                  <c:v>91</c:v>
                </c:pt>
                <c:pt idx="1972">
                  <c:v>112</c:v>
                </c:pt>
                <c:pt idx="1973">
                  <c:v>95</c:v>
                </c:pt>
                <c:pt idx="1974">
                  <c:v>100</c:v>
                </c:pt>
                <c:pt idx="1975">
                  <c:v>108</c:v>
                </c:pt>
                <c:pt idx="1976">
                  <c:v>101</c:v>
                </c:pt>
                <c:pt idx="1977">
                  <c:v>109</c:v>
                </c:pt>
                <c:pt idx="1978">
                  <c:v>115</c:v>
                </c:pt>
                <c:pt idx="1979">
                  <c:v>117</c:v>
                </c:pt>
                <c:pt idx="1980">
                  <c:v>107</c:v>
                </c:pt>
                <c:pt idx="1981">
                  <c:v>134</c:v>
                </c:pt>
                <c:pt idx="1982">
                  <c:v>118</c:v>
                </c:pt>
                <c:pt idx="1983">
                  <c:v>121</c:v>
                </c:pt>
                <c:pt idx="1984">
                  <c:v>105</c:v>
                </c:pt>
                <c:pt idx="1985">
                  <c:v>110</c:v>
                </c:pt>
                <c:pt idx="1986">
                  <c:v>114</c:v>
                </c:pt>
                <c:pt idx="1987">
                  <c:v>85</c:v>
                </c:pt>
                <c:pt idx="1988">
                  <c:v>72</c:v>
                </c:pt>
                <c:pt idx="1989">
                  <c:v>128</c:v>
                </c:pt>
                <c:pt idx="1990">
                  <c:v>72</c:v>
                </c:pt>
                <c:pt idx="1991">
                  <c:v>89</c:v>
                </c:pt>
                <c:pt idx="1992">
                  <c:v>96</c:v>
                </c:pt>
                <c:pt idx="1993">
                  <c:v>77</c:v>
                </c:pt>
                <c:pt idx="1994">
                  <c:v>111</c:v>
                </c:pt>
                <c:pt idx="1995">
                  <c:v>93</c:v>
                </c:pt>
                <c:pt idx="1996">
                  <c:v>128</c:v>
                </c:pt>
                <c:pt idx="1997">
                  <c:v>110</c:v>
                </c:pt>
                <c:pt idx="1998">
                  <c:v>137</c:v>
                </c:pt>
                <c:pt idx="1999">
                  <c:v>124</c:v>
                </c:pt>
                <c:pt idx="2000">
                  <c:v>93</c:v>
                </c:pt>
                <c:pt idx="2001">
                  <c:v>115</c:v>
                </c:pt>
                <c:pt idx="2002">
                  <c:v>105</c:v>
                </c:pt>
                <c:pt idx="2003">
                  <c:v>127</c:v>
                </c:pt>
                <c:pt idx="2004">
                  <c:v>82</c:v>
                </c:pt>
                <c:pt idx="2005">
                  <c:v>143</c:v>
                </c:pt>
                <c:pt idx="2006">
                  <c:v>103</c:v>
                </c:pt>
                <c:pt idx="2007">
                  <c:v>104</c:v>
                </c:pt>
                <c:pt idx="2008">
                  <c:v>98</c:v>
                </c:pt>
                <c:pt idx="2009">
                  <c:v>92</c:v>
                </c:pt>
                <c:pt idx="2010">
                  <c:v>123</c:v>
                </c:pt>
                <c:pt idx="2011">
                  <c:v>88</c:v>
                </c:pt>
                <c:pt idx="2012">
                  <c:v>128</c:v>
                </c:pt>
                <c:pt idx="2013">
                  <c:v>107</c:v>
                </c:pt>
                <c:pt idx="2014">
                  <c:v>91</c:v>
                </c:pt>
                <c:pt idx="2015">
                  <c:v>90</c:v>
                </c:pt>
                <c:pt idx="2016">
                  <c:v>115</c:v>
                </c:pt>
                <c:pt idx="2017">
                  <c:v>113</c:v>
                </c:pt>
                <c:pt idx="2018">
                  <c:v>113</c:v>
                </c:pt>
                <c:pt idx="2019">
                  <c:v>87</c:v>
                </c:pt>
                <c:pt idx="2020">
                  <c:v>101</c:v>
                </c:pt>
                <c:pt idx="2021">
                  <c:v>111</c:v>
                </c:pt>
                <c:pt idx="2022">
                  <c:v>108</c:v>
                </c:pt>
                <c:pt idx="2023">
                  <c:v>105</c:v>
                </c:pt>
                <c:pt idx="2024">
                  <c:v>109</c:v>
                </c:pt>
                <c:pt idx="2025">
                  <c:v>109</c:v>
                </c:pt>
                <c:pt idx="2026">
                  <c:v>99</c:v>
                </c:pt>
                <c:pt idx="2027">
                  <c:v>98</c:v>
                </c:pt>
                <c:pt idx="2028">
                  <c:v>104</c:v>
                </c:pt>
                <c:pt idx="2029">
                  <c:v>109</c:v>
                </c:pt>
                <c:pt idx="2030">
                  <c:v>75</c:v>
                </c:pt>
                <c:pt idx="2031">
                  <c:v>119</c:v>
                </c:pt>
                <c:pt idx="2032">
                  <c:v>90</c:v>
                </c:pt>
                <c:pt idx="2033">
                  <c:v>97</c:v>
                </c:pt>
                <c:pt idx="2034">
                  <c:v>89</c:v>
                </c:pt>
                <c:pt idx="2035">
                  <c:v>106</c:v>
                </c:pt>
                <c:pt idx="2036">
                  <c:v>104</c:v>
                </c:pt>
                <c:pt idx="2037">
                  <c:v>108</c:v>
                </c:pt>
                <c:pt idx="2038">
                  <c:v>112</c:v>
                </c:pt>
                <c:pt idx="2039">
                  <c:v>104</c:v>
                </c:pt>
                <c:pt idx="2040">
                  <c:v>113</c:v>
                </c:pt>
                <c:pt idx="2041">
                  <c:v>98</c:v>
                </c:pt>
                <c:pt idx="2042">
                  <c:v>114</c:v>
                </c:pt>
                <c:pt idx="2043">
                  <c:v>124</c:v>
                </c:pt>
                <c:pt idx="2044">
                  <c:v>148</c:v>
                </c:pt>
                <c:pt idx="2045">
                  <c:v>108</c:v>
                </c:pt>
                <c:pt idx="2046">
                  <c:v>95</c:v>
                </c:pt>
                <c:pt idx="2047">
                  <c:v>108</c:v>
                </c:pt>
                <c:pt idx="2048">
                  <c:v>68</c:v>
                </c:pt>
                <c:pt idx="2049">
                  <c:v>103</c:v>
                </c:pt>
                <c:pt idx="2050">
                  <c:v>99</c:v>
                </c:pt>
                <c:pt idx="2051">
                  <c:v>88</c:v>
                </c:pt>
                <c:pt idx="2052">
                  <c:v>128</c:v>
                </c:pt>
                <c:pt idx="2053">
                  <c:v>124</c:v>
                </c:pt>
                <c:pt idx="2054">
                  <c:v>84</c:v>
                </c:pt>
                <c:pt idx="2055">
                  <c:v>101</c:v>
                </c:pt>
                <c:pt idx="2056">
                  <c:v>98</c:v>
                </c:pt>
                <c:pt idx="2057">
                  <c:v>225</c:v>
                </c:pt>
                <c:pt idx="2058">
                  <c:v>88</c:v>
                </c:pt>
                <c:pt idx="2059">
                  <c:v>88</c:v>
                </c:pt>
                <c:pt idx="2060">
                  <c:v>94</c:v>
                </c:pt>
                <c:pt idx="2061">
                  <c:v>117</c:v>
                </c:pt>
                <c:pt idx="2062">
                  <c:v>95</c:v>
                </c:pt>
                <c:pt idx="2063">
                  <c:v>99</c:v>
                </c:pt>
                <c:pt idx="2064">
                  <c:v>96</c:v>
                </c:pt>
                <c:pt idx="2065">
                  <c:v>98</c:v>
                </c:pt>
                <c:pt idx="2066">
                  <c:v>123</c:v>
                </c:pt>
                <c:pt idx="2067">
                  <c:v>101</c:v>
                </c:pt>
                <c:pt idx="2068">
                  <c:v>102</c:v>
                </c:pt>
                <c:pt idx="2069">
                  <c:v>94</c:v>
                </c:pt>
                <c:pt idx="2070">
                  <c:v>102</c:v>
                </c:pt>
                <c:pt idx="2071">
                  <c:v>108</c:v>
                </c:pt>
                <c:pt idx="2072">
                  <c:v>116</c:v>
                </c:pt>
                <c:pt idx="2073">
                  <c:v>93</c:v>
                </c:pt>
                <c:pt idx="2074">
                  <c:v>102</c:v>
                </c:pt>
                <c:pt idx="2075">
                  <c:v>103</c:v>
                </c:pt>
                <c:pt idx="2076">
                  <c:v>115</c:v>
                </c:pt>
                <c:pt idx="2077">
                  <c:v>96</c:v>
                </c:pt>
                <c:pt idx="2078">
                  <c:v>98</c:v>
                </c:pt>
                <c:pt idx="2079">
                  <c:v>101</c:v>
                </c:pt>
                <c:pt idx="2080">
                  <c:v>106</c:v>
                </c:pt>
                <c:pt idx="2081">
                  <c:v>101</c:v>
                </c:pt>
                <c:pt idx="2082">
                  <c:v>111</c:v>
                </c:pt>
                <c:pt idx="2083">
                  <c:v>99</c:v>
                </c:pt>
                <c:pt idx="2084">
                  <c:v>88</c:v>
                </c:pt>
                <c:pt idx="2085">
                  <c:v>83</c:v>
                </c:pt>
                <c:pt idx="2086">
                  <c:v>91</c:v>
                </c:pt>
                <c:pt idx="2087">
                  <c:v>108</c:v>
                </c:pt>
                <c:pt idx="2088">
                  <c:v>148</c:v>
                </c:pt>
                <c:pt idx="2089">
                  <c:v>77</c:v>
                </c:pt>
                <c:pt idx="2090">
                  <c:v>110</c:v>
                </c:pt>
                <c:pt idx="2091">
                  <c:v>83</c:v>
                </c:pt>
                <c:pt idx="2092">
                  <c:v>107</c:v>
                </c:pt>
                <c:pt idx="2093">
                  <c:v>100</c:v>
                </c:pt>
                <c:pt idx="2094">
                  <c:v>87</c:v>
                </c:pt>
                <c:pt idx="2095">
                  <c:v>154</c:v>
                </c:pt>
                <c:pt idx="2096">
                  <c:v>99</c:v>
                </c:pt>
                <c:pt idx="2097">
                  <c:v>100</c:v>
                </c:pt>
                <c:pt idx="2098">
                  <c:v>116</c:v>
                </c:pt>
                <c:pt idx="2099">
                  <c:v>94</c:v>
                </c:pt>
                <c:pt idx="2100">
                  <c:v>111</c:v>
                </c:pt>
                <c:pt idx="2101">
                  <c:v>100</c:v>
                </c:pt>
                <c:pt idx="2102">
                  <c:v>125</c:v>
                </c:pt>
                <c:pt idx="2103">
                  <c:v>119</c:v>
                </c:pt>
                <c:pt idx="2104">
                  <c:v>135</c:v>
                </c:pt>
                <c:pt idx="2105">
                  <c:v>93</c:v>
                </c:pt>
                <c:pt idx="2106">
                  <c:v>114</c:v>
                </c:pt>
                <c:pt idx="2107">
                  <c:v>124</c:v>
                </c:pt>
                <c:pt idx="2108">
                  <c:v>134</c:v>
                </c:pt>
                <c:pt idx="2109">
                  <c:v>114</c:v>
                </c:pt>
                <c:pt idx="2110">
                  <c:v>124</c:v>
                </c:pt>
                <c:pt idx="2111">
                  <c:v>104</c:v>
                </c:pt>
                <c:pt idx="2112">
                  <c:v>118</c:v>
                </c:pt>
                <c:pt idx="2113">
                  <c:v>80</c:v>
                </c:pt>
                <c:pt idx="2114">
                  <c:v>107</c:v>
                </c:pt>
                <c:pt idx="2115">
                  <c:v>125</c:v>
                </c:pt>
                <c:pt idx="2116">
                  <c:v>115</c:v>
                </c:pt>
                <c:pt idx="2117">
                  <c:v>122</c:v>
                </c:pt>
                <c:pt idx="2118">
                  <c:v>103</c:v>
                </c:pt>
                <c:pt idx="2119">
                  <c:v>101</c:v>
                </c:pt>
                <c:pt idx="2120">
                  <c:v>107</c:v>
                </c:pt>
                <c:pt idx="2121">
                  <c:v>107</c:v>
                </c:pt>
                <c:pt idx="2122">
                  <c:v>100</c:v>
                </c:pt>
                <c:pt idx="2123">
                  <c:v>110</c:v>
                </c:pt>
                <c:pt idx="2124">
                  <c:v>125</c:v>
                </c:pt>
                <c:pt idx="2125">
                  <c:v>184</c:v>
                </c:pt>
                <c:pt idx="2126">
                  <c:v>236</c:v>
                </c:pt>
                <c:pt idx="2127">
                  <c:v>97</c:v>
                </c:pt>
                <c:pt idx="2128">
                  <c:v>113</c:v>
                </c:pt>
                <c:pt idx="2129">
                  <c:v>95</c:v>
                </c:pt>
                <c:pt idx="2130">
                  <c:v>103</c:v>
                </c:pt>
                <c:pt idx="2131">
                  <c:v>91</c:v>
                </c:pt>
                <c:pt idx="2132">
                  <c:v>116</c:v>
                </c:pt>
                <c:pt idx="2133">
                  <c:v>93</c:v>
                </c:pt>
                <c:pt idx="2134">
                  <c:v>113</c:v>
                </c:pt>
                <c:pt idx="2135">
                  <c:v>101</c:v>
                </c:pt>
                <c:pt idx="2136">
                  <c:v>95</c:v>
                </c:pt>
                <c:pt idx="2137">
                  <c:v>109</c:v>
                </c:pt>
                <c:pt idx="2138">
                  <c:v>85</c:v>
                </c:pt>
                <c:pt idx="2139">
                  <c:v>101</c:v>
                </c:pt>
                <c:pt idx="2140">
                  <c:v>125</c:v>
                </c:pt>
                <c:pt idx="2141">
                  <c:v>132</c:v>
                </c:pt>
                <c:pt idx="2142">
                  <c:v>131</c:v>
                </c:pt>
                <c:pt idx="2143">
                  <c:v>129</c:v>
                </c:pt>
                <c:pt idx="2144">
                  <c:v>100</c:v>
                </c:pt>
                <c:pt idx="2145">
                  <c:v>97</c:v>
                </c:pt>
                <c:pt idx="2146">
                  <c:v>92</c:v>
                </c:pt>
                <c:pt idx="2147">
                  <c:v>116</c:v>
                </c:pt>
                <c:pt idx="2148">
                  <c:v>90</c:v>
                </c:pt>
                <c:pt idx="2149">
                  <c:v>81</c:v>
                </c:pt>
                <c:pt idx="2150">
                  <c:v>97</c:v>
                </c:pt>
                <c:pt idx="2151">
                  <c:v>118</c:v>
                </c:pt>
                <c:pt idx="2152">
                  <c:v>100</c:v>
                </c:pt>
                <c:pt idx="2153">
                  <c:v>97</c:v>
                </c:pt>
                <c:pt idx="2154">
                  <c:v>114</c:v>
                </c:pt>
                <c:pt idx="2155">
                  <c:v>130</c:v>
                </c:pt>
                <c:pt idx="2156">
                  <c:v>82</c:v>
                </c:pt>
                <c:pt idx="2157">
                  <c:v>96</c:v>
                </c:pt>
                <c:pt idx="2158">
                  <c:v>105</c:v>
                </c:pt>
                <c:pt idx="2159">
                  <c:v>122</c:v>
                </c:pt>
                <c:pt idx="2160">
                  <c:v>88</c:v>
                </c:pt>
                <c:pt idx="2161">
                  <c:v>110</c:v>
                </c:pt>
                <c:pt idx="2162">
                  <c:v>103</c:v>
                </c:pt>
                <c:pt idx="2163">
                  <c:v>106</c:v>
                </c:pt>
                <c:pt idx="2164">
                  <c:v>98</c:v>
                </c:pt>
                <c:pt idx="2165">
                  <c:v>68</c:v>
                </c:pt>
                <c:pt idx="2166">
                  <c:v>94</c:v>
                </c:pt>
                <c:pt idx="2167">
                  <c:v>99</c:v>
                </c:pt>
                <c:pt idx="2168">
                  <c:v>107</c:v>
                </c:pt>
                <c:pt idx="2169">
                  <c:v>180</c:v>
                </c:pt>
                <c:pt idx="2170">
                  <c:v>89</c:v>
                </c:pt>
                <c:pt idx="2171">
                  <c:v>97</c:v>
                </c:pt>
                <c:pt idx="2172">
                  <c:v>113</c:v>
                </c:pt>
                <c:pt idx="2173">
                  <c:v>131</c:v>
                </c:pt>
                <c:pt idx="2174">
                  <c:v>103</c:v>
                </c:pt>
                <c:pt idx="2175">
                  <c:v>119</c:v>
                </c:pt>
                <c:pt idx="2176">
                  <c:v>98</c:v>
                </c:pt>
                <c:pt idx="2177">
                  <c:v>111</c:v>
                </c:pt>
                <c:pt idx="2178">
                  <c:v>94</c:v>
                </c:pt>
                <c:pt idx="2179">
                  <c:v>81</c:v>
                </c:pt>
                <c:pt idx="2180">
                  <c:v>89</c:v>
                </c:pt>
                <c:pt idx="2181">
                  <c:v>106</c:v>
                </c:pt>
                <c:pt idx="2182">
                  <c:v>86</c:v>
                </c:pt>
                <c:pt idx="2183">
                  <c:v>103</c:v>
                </c:pt>
                <c:pt idx="2184">
                  <c:v>121</c:v>
                </c:pt>
                <c:pt idx="2185">
                  <c:v>109</c:v>
                </c:pt>
                <c:pt idx="2186">
                  <c:v>109</c:v>
                </c:pt>
                <c:pt idx="2187">
                  <c:v>123</c:v>
                </c:pt>
                <c:pt idx="2188">
                  <c:v>94</c:v>
                </c:pt>
                <c:pt idx="2189">
                  <c:v>94</c:v>
                </c:pt>
                <c:pt idx="2190">
                  <c:v>115</c:v>
                </c:pt>
                <c:pt idx="2191">
                  <c:v>107</c:v>
                </c:pt>
                <c:pt idx="2192">
                  <c:v>91</c:v>
                </c:pt>
                <c:pt idx="2193">
                  <c:v>125</c:v>
                </c:pt>
                <c:pt idx="2194">
                  <c:v>122</c:v>
                </c:pt>
                <c:pt idx="2195">
                  <c:v>102</c:v>
                </c:pt>
                <c:pt idx="2196">
                  <c:v>90</c:v>
                </c:pt>
                <c:pt idx="2197">
                  <c:v>98</c:v>
                </c:pt>
                <c:pt idx="2198">
                  <c:v>109</c:v>
                </c:pt>
                <c:pt idx="2199">
                  <c:v>90</c:v>
                </c:pt>
                <c:pt idx="2200">
                  <c:v>112</c:v>
                </c:pt>
                <c:pt idx="2201">
                  <c:v>94</c:v>
                </c:pt>
                <c:pt idx="2202">
                  <c:v>105</c:v>
                </c:pt>
                <c:pt idx="2203">
                  <c:v>104</c:v>
                </c:pt>
                <c:pt idx="2204">
                  <c:v>112</c:v>
                </c:pt>
                <c:pt idx="2205">
                  <c:v>108</c:v>
                </c:pt>
                <c:pt idx="2206">
                  <c:v>112</c:v>
                </c:pt>
                <c:pt idx="2207">
                  <c:v>127</c:v>
                </c:pt>
                <c:pt idx="2208">
                  <c:v>111</c:v>
                </c:pt>
                <c:pt idx="2209">
                  <c:v>126</c:v>
                </c:pt>
                <c:pt idx="2210">
                  <c:v>114</c:v>
                </c:pt>
                <c:pt idx="2211">
                  <c:v>99</c:v>
                </c:pt>
                <c:pt idx="2212">
                  <c:v>150</c:v>
                </c:pt>
                <c:pt idx="2213">
                  <c:v>112</c:v>
                </c:pt>
                <c:pt idx="2214">
                  <c:v>108</c:v>
                </c:pt>
                <c:pt idx="2215">
                  <c:v>116</c:v>
                </c:pt>
                <c:pt idx="2216">
                  <c:v>144</c:v>
                </c:pt>
                <c:pt idx="2217">
                  <c:v>93</c:v>
                </c:pt>
                <c:pt idx="2218">
                  <c:v>103</c:v>
                </c:pt>
                <c:pt idx="2219">
                  <c:v>121</c:v>
                </c:pt>
                <c:pt idx="2220">
                  <c:v>105</c:v>
                </c:pt>
                <c:pt idx="2221">
                  <c:v>119</c:v>
                </c:pt>
                <c:pt idx="2222">
                  <c:v>98</c:v>
                </c:pt>
                <c:pt idx="2223">
                  <c:v>80</c:v>
                </c:pt>
                <c:pt idx="2224">
                  <c:v>121</c:v>
                </c:pt>
                <c:pt idx="2225">
                  <c:v>94</c:v>
                </c:pt>
                <c:pt idx="2226">
                  <c:v>93</c:v>
                </c:pt>
                <c:pt idx="2227">
                  <c:v>116</c:v>
                </c:pt>
                <c:pt idx="2228">
                  <c:v>101</c:v>
                </c:pt>
                <c:pt idx="2229">
                  <c:v>154</c:v>
                </c:pt>
                <c:pt idx="2230">
                  <c:v>170</c:v>
                </c:pt>
                <c:pt idx="2231">
                  <c:v>99</c:v>
                </c:pt>
                <c:pt idx="2232">
                  <c:v>104</c:v>
                </c:pt>
                <c:pt idx="2233">
                  <c:v>126</c:v>
                </c:pt>
                <c:pt idx="2234">
                  <c:v>110</c:v>
                </c:pt>
                <c:pt idx="2235">
                  <c:v>101</c:v>
                </c:pt>
                <c:pt idx="2236">
                  <c:v>87</c:v>
                </c:pt>
                <c:pt idx="2237">
                  <c:v>123</c:v>
                </c:pt>
                <c:pt idx="2238">
                  <c:v>109</c:v>
                </c:pt>
                <c:pt idx="2239">
                  <c:v>90</c:v>
                </c:pt>
                <c:pt idx="2240">
                  <c:v>96</c:v>
                </c:pt>
                <c:pt idx="2241">
                  <c:v>82</c:v>
                </c:pt>
                <c:pt idx="2242">
                  <c:v>86</c:v>
                </c:pt>
                <c:pt idx="2243">
                  <c:v>108</c:v>
                </c:pt>
                <c:pt idx="2244">
                  <c:v>98</c:v>
                </c:pt>
                <c:pt idx="2245">
                  <c:v>129</c:v>
                </c:pt>
                <c:pt idx="2246">
                  <c:v>112</c:v>
                </c:pt>
                <c:pt idx="2247">
                  <c:v>108</c:v>
                </c:pt>
                <c:pt idx="2248">
                  <c:v>121</c:v>
                </c:pt>
                <c:pt idx="2249">
                  <c:v>89</c:v>
                </c:pt>
                <c:pt idx="2250">
                  <c:v>89</c:v>
                </c:pt>
                <c:pt idx="2251">
                  <c:v>73</c:v>
                </c:pt>
                <c:pt idx="2252">
                  <c:v>132</c:v>
                </c:pt>
                <c:pt idx="2253">
                  <c:v>96</c:v>
                </c:pt>
                <c:pt idx="2254">
                  <c:v>98</c:v>
                </c:pt>
                <c:pt idx="2255">
                  <c:v>107</c:v>
                </c:pt>
                <c:pt idx="2256">
                  <c:v>134</c:v>
                </c:pt>
                <c:pt idx="2257">
                  <c:v>122</c:v>
                </c:pt>
                <c:pt idx="2258">
                  <c:v>97</c:v>
                </c:pt>
                <c:pt idx="2259">
                  <c:v>110</c:v>
                </c:pt>
                <c:pt idx="2260">
                  <c:v>102</c:v>
                </c:pt>
                <c:pt idx="2261">
                  <c:v>98</c:v>
                </c:pt>
                <c:pt idx="2262">
                  <c:v>160</c:v>
                </c:pt>
                <c:pt idx="2263">
                  <c:v>83</c:v>
                </c:pt>
                <c:pt idx="2264">
                  <c:v>102</c:v>
                </c:pt>
                <c:pt idx="2265">
                  <c:v>122</c:v>
                </c:pt>
                <c:pt idx="2266">
                  <c:v>126</c:v>
                </c:pt>
                <c:pt idx="2267">
                  <c:v>136</c:v>
                </c:pt>
                <c:pt idx="2268">
                  <c:v>120</c:v>
                </c:pt>
                <c:pt idx="2269">
                  <c:v>108</c:v>
                </c:pt>
                <c:pt idx="2270">
                  <c:v>126</c:v>
                </c:pt>
                <c:pt idx="2271">
                  <c:v>128</c:v>
                </c:pt>
                <c:pt idx="2272">
                  <c:v>113</c:v>
                </c:pt>
                <c:pt idx="2273">
                  <c:v>89</c:v>
                </c:pt>
                <c:pt idx="2274">
                  <c:v>129</c:v>
                </c:pt>
                <c:pt idx="2275">
                  <c:v>94</c:v>
                </c:pt>
                <c:pt idx="2276">
                  <c:v>106</c:v>
                </c:pt>
                <c:pt idx="2277">
                  <c:v>100</c:v>
                </c:pt>
                <c:pt idx="2278">
                  <c:v>89</c:v>
                </c:pt>
                <c:pt idx="2279">
                  <c:v>94</c:v>
                </c:pt>
                <c:pt idx="2280">
                  <c:v>83</c:v>
                </c:pt>
                <c:pt idx="2281">
                  <c:v>111</c:v>
                </c:pt>
                <c:pt idx="2282">
                  <c:v>80</c:v>
                </c:pt>
                <c:pt idx="2283">
                  <c:v>112</c:v>
                </c:pt>
                <c:pt idx="2284">
                  <c:v>94</c:v>
                </c:pt>
                <c:pt idx="2285">
                  <c:v>130</c:v>
                </c:pt>
                <c:pt idx="2286">
                  <c:v>91</c:v>
                </c:pt>
                <c:pt idx="2287">
                  <c:v>91</c:v>
                </c:pt>
                <c:pt idx="2288">
                  <c:v>110</c:v>
                </c:pt>
                <c:pt idx="2289">
                  <c:v>121</c:v>
                </c:pt>
                <c:pt idx="2290">
                  <c:v>114</c:v>
                </c:pt>
                <c:pt idx="2291">
                  <c:v>96</c:v>
                </c:pt>
                <c:pt idx="2292">
                  <c:v>94</c:v>
                </c:pt>
                <c:pt idx="2293">
                  <c:v>109</c:v>
                </c:pt>
                <c:pt idx="2294">
                  <c:v>107</c:v>
                </c:pt>
                <c:pt idx="2295">
                  <c:v>96</c:v>
                </c:pt>
                <c:pt idx="2296">
                  <c:v>88</c:v>
                </c:pt>
                <c:pt idx="2297">
                  <c:v>113</c:v>
                </c:pt>
                <c:pt idx="2298">
                  <c:v>101</c:v>
                </c:pt>
                <c:pt idx="2299">
                  <c:v>105</c:v>
                </c:pt>
                <c:pt idx="2300">
                  <c:v>125</c:v>
                </c:pt>
                <c:pt idx="2301">
                  <c:v>100</c:v>
                </c:pt>
                <c:pt idx="2302">
                  <c:v>112</c:v>
                </c:pt>
                <c:pt idx="2303">
                  <c:v>112</c:v>
                </c:pt>
                <c:pt idx="2304">
                  <c:v>95</c:v>
                </c:pt>
                <c:pt idx="2305">
                  <c:v>110</c:v>
                </c:pt>
                <c:pt idx="2306">
                  <c:v>118</c:v>
                </c:pt>
                <c:pt idx="2307">
                  <c:v>97</c:v>
                </c:pt>
                <c:pt idx="2308">
                  <c:v>120</c:v>
                </c:pt>
                <c:pt idx="2309">
                  <c:v>135</c:v>
                </c:pt>
                <c:pt idx="2310">
                  <c:v>101</c:v>
                </c:pt>
                <c:pt idx="2311">
                  <c:v>92</c:v>
                </c:pt>
                <c:pt idx="2312">
                  <c:v>92</c:v>
                </c:pt>
                <c:pt idx="2313">
                  <c:v>161</c:v>
                </c:pt>
                <c:pt idx="2314">
                  <c:v>92</c:v>
                </c:pt>
                <c:pt idx="2315">
                  <c:v>122</c:v>
                </c:pt>
                <c:pt idx="2316">
                  <c:v>91</c:v>
                </c:pt>
                <c:pt idx="2317">
                  <c:v>93</c:v>
                </c:pt>
                <c:pt idx="2318">
                  <c:v>94</c:v>
                </c:pt>
                <c:pt idx="2319">
                  <c:v>95</c:v>
                </c:pt>
                <c:pt idx="2320">
                  <c:v>105</c:v>
                </c:pt>
                <c:pt idx="2321">
                  <c:v>103</c:v>
                </c:pt>
                <c:pt idx="2322">
                  <c:v>102</c:v>
                </c:pt>
                <c:pt idx="2323">
                  <c:v>116</c:v>
                </c:pt>
                <c:pt idx="2324">
                  <c:v>110</c:v>
                </c:pt>
                <c:pt idx="2325">
                  <c:v>120</c:v>
                </c:pt>
                <c:pt idx="2326">
                  <c:v>122</c:v>
                </c:pt>
                <c:pt idx="2327">
                  <c:v>118</c:v>
                </c:pt>
                <c:pt idx="2328">
                  <c:v>107</c:v>
                </c:pt>
                <c:pt idx="2329">
                  <c:v>102</c:v>
                </c:pt>
                <c:pt idx="2330">
                  <c:v>154</c:v>
                </c:pt>
                <c:pt idx="2331">
                  <c:v>114</c:v>
                </c:pt>
                <c:pt idx="2332">
                  <c:v>109</c:v>
                </c:pt>
                <c:pt idx="2333">
                  <c:v>94</c:v>
                </c:pt>
                <c:pt idx="2334">
                  <c:v>100</c:v>
                </c:pt>
                <c:pt idx="2335">
                  <c:v>98</c:v>
                </c:pt>
                <c:pt idx="2336">
                  <c:v>102</c:v>
                </c:pt>
                <c:pt idx="2337">
                  <c:v>94</c:v>
                </c:pt>
                <c:pt idx="2338">
                  <c:v>92</c:v>
                </c:pt>
                <c:pt idx="2339">
                  <c:v>113</c:v>
                </c:pt>
                <c:pt idx="2340">
                  <c:v>115</c:v>
                </c:pt>
                <c:pt idx="2341">
                  <c:v>95</c:v>
                </c:pt>
                <c:pt idx="2342">
                  <c:v>87</c:v>
                </c:pt>
                <c:pt idx="2343">
                  <c:v>88</c:v>
                </c:pt>
                <c:pt idx="2344">
                  <c:v>97</c:v>
                </c:pt>
                <c:pt idx="2345">
                  <c:v>94</c:v>
                </c:pt>
                <c:pt idx="2346">
                  <c:v>112</c:v>
                </c:pt>
                <c:pt idx="2347">
                  <c:v>98</c:v>
                </c:pt>
                <c:pt idx="2348">
                  <c:v>104</c:v>
                </c:pt>
                <c:pt idx="2349">
                  <c:v>120</c:v>
                </c:pt>
                <c:pt idx="2350">
                  <c:v>99</c:v>
                </c:pt>
                <c:pt idx="2351">
                  <c:v>109</c:v>
                </c:pt>
                <c:pt idx="2352">
                  <c:v>106</c:v>
                </c:pt>
                <c:pt idx="2353">
                  <c:v>123</c:v>
                </c:pt>
                <c:pt idx="2354">
                  <c:v>86</c:v>
                </c:pt>
                <c:pt idx="2355">
                  <c:v>120</c:v>
                </c:pt>
                <c:pt idx="2356">
                  <c:v>227</c:v>
                </c:pt>
                <c:pt idx="2357">
                  <c:v>119</c:v>
                </c:pt>
                <c:pt idx="2358">
                  <c:v>115</c:v>
                </c:pt>
                <c:pt idx="2359">
                  <c:v>114</c:v>
                </c:pt>
                <c:pt idx="2360">
                  <c:v>90</c:v>
                </c:pt>
                <c:pt idx="2361">
                  <c:v>94</c:v>
                </c:pt>
                <c:pt idx="2362">
                  <c:v>98</c:v>
                </c:pt>
                <c:pt idx="2363">
                  <c:v>126</c:v>
                </c:pt>
                <c:pt idx="2364">
                  <c:v>100</c:v>
                </c:pt>
                <c:pt idx="2365">
                  <c:v>89</c:v>
                </c:pt>
                <c:pt idx="2366">
                  <c:v>111</c:v>
                </c:pt>
                <c:pt idx="2367">
                  <c:v>100</c:v>
                </c:pt>
                <c:pt idx="2368">
                  <c:v>115</c:v>
                </c:pt>
                <c:pt idx="2369">
                  <c:v>106</c:v>
                </c:pt>
                <c:pt idx="2370">
                  <c:v>124</c:v>
                </c:pt>
                <c:pt idx="2371">
                  <c:v>107</c:v>
                </c:pt>
                <c:pt idx="2372">
                  <c:v>99</c:v>
                </c:pt>
                <c:pt idx="2373">
                  <c:v>90</c:v>
                </c:pt>
                <c:pt idx="2374">
                  <c:v>101</c:v>
                </c:pt>
                <c:pt idx="2375">
                  <c:v>119</c:v>
                </c:pt>
                <c:pt idx="2376">
                  <c:v>103</c:v>
                </c:pt>
                <c:pt idx="2377">
                  <c:v>134</c:v>
                </c:pt>
                <c:pt idx="2378">
                  <c:v>155</c:v>
                </c:pt>
                <c:pt idx="2379">
                  <c:v>94</c:v>
                </c:pt>
                <c:pt idx="2380">
                  <c:v>95</c:v>
                </c:pt>
                <c:pt idx="2381">
                  <c:v>89</c:v>
                </c:pt>
                <c:pt idx="2382">
                  <c:v>97</c:v>
                </c:pt>
                <c:pt idx="2383">
                  <c:v>90</c:v>
                </c:pt>
                <c:pt idx="2384">
                  <c:v>92</c:v>
                </c:pt>
                <c:pt idx="2385">
                  <c:v>100</c:v>
                </c:pt>
                <c:pt idx="2386">
                  <c:v>117</c:v>
                </c:pt>
                <c:pt idx="2387">
                  <c:v>84</c:v>
                </c:pt>
                <c:pt idx="2388">
                  <c:v>140</c:v>
                </c:pt>
                <c:pt idx="2389">
                  <c:v>108</c:v>
                </c:pt>
                <c:pt idx="2390">
                  <c:v>109</c:v>
                </c:pt>
                <c:pt idx="2391">
                  <c:v>131</c:v>
                </c:pt>
                <c:pt idx="2392">
                  <c:v>114</c:v>
                </c:pt>
                <c:pt idx="2393">
                  <c:v>97</c:v>
                </c:pt>
                <c:pt idx="2394">
                  <c:v>122</c:v>
                </c:pt>
                <c:pt idx="2395">
                  <c:v>87</c:v>
                </c:pt>
                <c:pt idx="2396">
                  <c:v>85</c:v>
                </c:pt>
                <c:pt idx="2397">
                  <c:v>101</c:v>
                </c:pt>
                <c:pt idx="2398">
                  <c:v>121</c:v>
                </c:pt>
                <c:pt idx="2399">
                  <c:v>107</c:v>
                </c:pt>
                <c:pt idx="2400">
                  <c:v>111</c:v>
                </c:pt>
                <c:pt idx="2401">
                  <c:v>97</c:v>
                </c:pt>
                <c:pt idx="2402">
                  <c:v>97</c:v>
                </c:pt>
                <c:pt idx="2403">
                  <c:v>125</c:v>
                </c:pt>
                <c:pt idx="2404">
                  <c:v>124</c:v>
                </c:pt>
                <c:pt idx="2405">
                  <c:v>76</c:v>
                </c:pt>
                <c:pt idx="2406">
                  <c:v>107</c:v>
                </c:pt>
                <c:pt idx="2407">
                  <c:v>91</c:v>
                </c:pt>
                <c:pt idx="2408">
                  <c:v>96</c:v>
                </c:pt>
                <c:pt idx="2409">
                  <c:v>142</c:v>
                </c:pt>
                <c:pt idx="2410">
                  <c:v>103</c:v>
                </c:pt>
                <c:pt idx="2411">
                  <c:v>117</c:v>
                </c:pt>
                <c:pt idx="2412">
                  <c:v>116</c:v>
                </c:pt>
                <c:pt idx="2413">
                  <c:v>118</c:v>
                </c:pt>
                <c:pt idx="2414">
                  <c:v>108</c:v>
                </c:pt>
                <c:pt idx="2415">
                  <c:v>94</c:v>
                </c:pt>
                <c:pt idx="2416">
                  <c:v>97</c:v>
                </c:pt>
                <c:pt idx="2417">
                  <c:v>97</c:v>
                </c:pt>
                <c:pt idx="2418">
                  <c:v>91</c:v>
                </c:pt>
                <c:pt idx="2419">
                  <c:v>107</c:v>
                </c:pt>
                <c:pt idx="2420">
                  <c:v>95</c:v>
                </c:pt>
                <c:pt idx="2421">
                  <c:v>102</c:v>
                </c:pt>
                <c:pt idx="2422">
                  <c:v>88</c:v>
                </c:pt>
                <c:pt idx="2423">
                  <c:v>106</c:v>
                </c:pt>
                <c:pt idx="2424">
                  <c:v>92</c:v>
                </c:pt>
                <c:pt idx="2425">
                  <c:v>105</c:v>
                </c:pt>
                <c:pt idx="2426">
                  <c:v>107</c:v>
                </c:pt>
                <c:pt idx="2427">
                  <c:v>120</c:v>
                </c:pt>
                <c:pt idx="2428">
                  <c:v>103</c:v>
                </c:pt>
                <c:pt idx="2429">
                  <c:v>92</c:v>
                </c:pt>
                <c:pt idx="2430">
                  <c:v>147</c:v>
                </c:pt>
                <c:pt idx="2431">
                  <c:v>98</c:v>
                </c:pt>
                <c:pt idx="2432">
                  <c:v>103</c:v>
                </c:pt>
                <c:pt idx="2433">
                  <c:v>111</c:v>
                </c:pt>
                <c:pt idx="2434">
                  <c:v>98</c:v>
                </c:pt>
                <c:pt idx="2435">
                  <c:v>111</c:v>
                </c:pt>
                <c:pt idx="2436">
                  <c:v>111</c:v>
                </c:pt>
                <c:pt idx="2437">
                  <c:v>145</c:v>
                </c:pt>
                <c:pt idx="2438">
                  <c:v>84</c:v>
                </c:pt>
                <c:pt idx="2439">
                  <c:v>115</c:v>
                </c:pt>
                <c:pt idx="2440">
                  <c:v>105</c:v>
                </c:pt>
                <c:pt idx="2441">
                  <c:v>98</c:v>
                </c:pt>
                <c:pt idx="2442">
                  <c:v>110</c:v>
                </c:pt>
                <c:pt idx="2443">
                  <c:v>103</c:v>
                </c:pt>
                <c:pt idx="2444">
                  <c:v>90</c:v>
                </c:pt>
                <c:pt idx="2445">
                  <c:v>105</c:v>
                </c:pt>
                <c:pt idx="2446">
                  <c:v>93</c:v>
                </c:pt>
                <c:pt idx="2447">
                  <c:v>101</c:v>
                </c:pt>
                <c:pt idx="2448">
                  <c:v>115</c:v>
                </c:pt>
                <c:pt idx="2449">
                  <c:v>120</c:v>
                </c:pt>
                <c:pt idx="2450">
                  <c:v>111</c:v>
                </c:pt>
                <c:pt idx="2451">
                  <c:v>131</c:v>
                </c:pt>
                <c:pt idx="2452">
                  <c:v>139</c:v>
                </c:pt>
                <c:pt idx="2453">
                  <c:v>120</c:v>
                </c:pt>
                <c:pt idx="2454">
                  <c:v>119</c:v>
                </c:pt>
                <c:pt idx="2455">
                  <c:v>125</c:v>
                </c:pt>
                <c:pt idx="2456">
                  <c:v>108</c:v>
                </c:pt>
                <c:pt idx="2457">
                  <c:v>145</c:v>
                </c:pt>
                <c:pt idx="2458">
                  <c:v>98</c:v>
                </c:pt>
                <c:pt idx="2459">
                  <c:v>101</c:v>
                </c:pt>
                <c:pt idx="2460">
                  <c:v>109</c:v>
                </c:pt>
                <c:pt idx="2461">
                  <c:v>123</c:v>
                </c:pt>
                <c:pt idx="2462">
                  <c:v>99</c:v>
                </c:pt>
                <c:pt idx="2463">
                  <c:v>107</c:v>
                </c:pt>
                <c:pt idx="2464">
                  <c:v>81</c:v>
                </c:pt>
                <c:pt idx="2465">
                  <c:v>105</c:v>
                </c:pt>
                <c:pt idx="2466">
                  <c:v>82</c:v>
                </c:pt>
                <c:pt idx="2467">
                  <c:v>109</c:v>
                </c:pt>
                <c:pt idx="2468">
                  <c:v>95</c:v>
                </c:pt>
                <c:pt idx="2469">
                  <c:v>100</c:v>
                </c:pt>
                <c:pt idx="2470">
                  <c:v>91</c:v>
                </c:pt>
                <c:pt idx="2471">
                  <c:v>90</c:v>
                </c:pt>
                <c:pt idx="2472">
                  <c:v>108</c:v>
                </c:pt>
                <c:pt idx="2473">
                  <c:v>103</c:v>
                </c:pt>
                <c:pt idx="2474">
                  <c:v>96</c:v>
                </c:pt>
                <c:pt idx="2475">
                  <c:v>117</c:v>
                </c:pt>
                <c:pt idx="2476">
                  <c:v>93</c:v>
                </c:pt>
                <c:pt idx="2477">
                  <c:v>115</c:v>
                </c:pt>
                <c:pt idx="2478">
                  <c:v>85</c:v>
                </c:pt>
                <c:pt idx="2479">
                  <c:v>112</c:v>
                </c:pt>
                <c:pt idx="2480">
                  <c:v>86</c:v>
                </c:pt>
                <c:pt idx="2481">
                  <c:v>86</c:v>
                </c:pt>
                <c:pt idx="2482">
                  <c:v>137</c:v>
                </c:pt>
                <c:pt idx="2483">
                  <c:v>90</c:v>
                </c:pt>
                <c:pt idx="2484">
                  <c:v>107</c:v>
                </c:pt>
                <c:pt idx="2485">
                  <c:v>98</c:v>
                </c:pt>
                <c:pt idx="2486">
                  <c:v>84</c:v>
                </c:pt>
                <c:pt idx="2487">
                  <c:v>139</c:v>
                </c:pt>
                <c:pt idx="2488">
                  <c:v>127</c:v>
                </c:pt>
                <c:pt idx="2489">
                  <c:v>150</c:v>
                </c:pt>
                <c:pt idx="2490">
                  <c:v>132</c:v>
                </c:pt>
                <c:pt idx="2491">
                  <c:v>115</c:v>
                </c:pt>
                <c:pt idx="2492">
                  <c:v>186</c:v>
                </c:pt>
                <c:pt idx="2493">
                  <c:v>90</c:v>
                </c:pt>
                <c:pt idx="2494">
                  <c:v>134</c:v>
                </c:pt>
                <c:pt idx="2495">
                  <c:v>97</c:v>
                </c:pt>
                <c:pt idx="2496">
                  <c:v>107</c:v>
                </c:pt>
                <c:pt idx="2497">
                  <c:v>99</c:v>
                </c:pt>
                <c:pt idx="2498">
                  <c:v>124</c:v>
                </c:pt>
                <c:pt idx="2499">
                  <c:v>110</c:v>
                </c:pt>
                <c:pt idx="2500">
                  <c:v>178</c:v>
                </c:pt>
                <c:pt idx="2501">
                  <c:v>125</c:v>
                </c:pt>
                <c:pt idx="2502">
                  <c:v>121</c:v>
                </c:pt>
                <c:pt idx="2503">
                  <c:v>100</c:v>
                </c:pt>
                <c:pt idx="2504">
                  <c:v>115</c:v>
                </c:pt>
                <c:pt idx="2505">
                  <c:v>108</c:v>
                </c:pt>
                <c:pt idx="2506">
                  <c:v>220</c:v>
                </c:pt>
                <c:pt idx="2507">
                  <c:v>112</c:v>
                </c:pt>
                <c:pt idx="2508">
                  <c:v>99</c:v>
                </c:pt>
                <c:pt idx="2509">
                  <c:v>109</c:v>
                </c:pt>
                <c:pt idx="2510">
                  <c:v>83</c:v>
                </c:pt>
                <c:pt idx="2511">
                  <c:v>107</c:v>
                </c:pt>
                <c:pt idx="2512">
                  <c:v>102</c:v>
                </c:pt>
                <c:pt idx="2513">
                  <c:v>100</c:v>
                </c:pt>
                <c:pt idx="2514">
                  <c:v>97</c:v>
                </c:pt>
                <c:pt idx="2515">
                  <c:v>92</c:v>
                </c:pt>
                <c:pt idx="2516">
                  <c:v>84</c:v>
                </c:pt>
                <c:pt idx="2517">
                  <c:v>86</c:v>
                </c:pt>
                <c:pt idx="2518">
                  <c:v>120</c:v>
                </c:pt>
                <c:pt idx="2519">
                  <c:v>89</c:v>
                </c:pt>
                <c:pt idx="2520">
                  <c:v>117</c:v>
                </c:pt>
                <c:pt idx="2521">
                  <c:v>97</c:v>
                </c:pt>
                <c:pt idx="2522">
                  <c:v>91</c:v>
                </c:pt>
                <c:pt idx="2523">
                  <c:v>100</c:v>
                </c:pt>
                <c:pt idx="2524">
                  <c:v>72</c:v>
                </c:pt>
                <c:pt idx="2525">
                  <c:v>84</c:v>
                </c:pt>
                <c:pt idx="2526">
                  <c:v>126</c:v>
                </c:pt>
                <c:pt idx="2527">
                  <c:v>108</c:v>
                </c:pt>
                <c:pt idx="2528">
                  <c:v>112</c:v>
                </c:pt>
                <c:pt idx="2529">
                  <c:v>90</c:v>
                </c:pt>
                <c:pt idx="2530">
                  <c:v>91</c:v>
                </c:pt>
                <c:pt idx="2531">
                  <c:v>135</c:v>
                </c:pt>
                <c:pt idx="2532">
                  <c:v>141</c:v>
                </c:pt>
                <c:pt idx="2533">
                  <c:v>104</c:v>
                </c:pt>
                <c:pt idx="2534">
                  <c:v>118</c:v>
                </c:pt>
                <c:pt idx="2535">
                  <c:v>82</c:v>
                </c:pt>
                <c:pt idx="2536">
                  <c:v>95</c:v>
                </c:pt>
                <c:pt idx="2537">
                  <c:v>94</c:v>
                </c:pt>
                <c:pt idx="2538">
                  <c:v>99</c:v>
                </c:pt>
                <c:pt idx="2539">
                  <c:v>121</c:v>
                </c:pt>
                <c:pt idx="2540">
                  <c:v>84</c:v>
                </c:pt>
                <c:pt idx="2541">
                  <c:v>93</c:v>
                </c:pt>
                <c:pt idx="2542">
                  <c:v>93</c:v>
                </c:pt>
                <c:pt idx="2543">
                  <c:v>120</c:v>
                </c:pt>
                <c:pt idx="2544">
                  <c:v>112</c:v>
                </c:pt>
                <c:pt idx="2545">
                  <c:v>107</c:v>
                </c:pt>
                <c:pt idx="2546">
                  <c:v>112</c:v>
                </c:pt>
                <c:pt idx="2547">
                  <c:v>96</c:v>
                </c:pt>
                <c:pt idx="2548">
                  <c:v>91</c:v>
                </c:pt>
                <c:pt idx="2549">
                  <c:v>125</c:v>
                </c:pt>
                <c:pt idx="2550">
                  <c:v>102</c:v>
                </c:pt>
                <c:pt idx="2551">
                  <c:v>87</c:v>
                </c:pt>
                <c:pt idx="2552">
                  <c:v>118</c:v>
                </c:pt>
                <c:pt idx="2553">
                  <c:v>115</c:v>
                </c:pt>
                <c:pt idx="2554">
                  <c:v>91</c:v>
                </c:pt>
                <c:pt idx="2555">
                  <c:v>88</c:v>
                </c:pt>
                <c:pt idx="2556">
                  <c:v>127</c:v>
                </c:pt>
                <c:pt idx="2557">
                  <c:v>94</c:v>
                </c:pt>
                <c:pt idx="2558">
                  <c:v>90</c:v>
                </c:pt>
                <c:pt idx="2559">
                  <c:v>102</c:v>
                </c:pt>
                <c:pt idx="2560">
                  <c:v>117</c:v>
                </c:pt>
                <c:pt idx="2561">
                  <c:v>109</c:v>
                </c:pt>
                <c:pt idx="2562">
                  <c:v>121</c:v>
                </c:pt>
                <c:pt idx="2563">
                  <c:v>100</c:v>
                </c:pt>
                <c:pt idx="2564">
                  <c:v>109</c:v>
                </c:pt>
                <c:pt idx="2565">
                  <c:v>101</c:v>
                </c:pt>
                <c:pt idx="2566">
                  <c:v>106</c:v>
                </c:pt>
                <c:pt idx="2567">
                  <c:v>94</c:v>
                </c:pt>
                <c:pt idx="2568">
                  <c:v>140</c:v>
                </c:pt>
                <c:pt idx="2569">
                  <c:v>132</c:v>
                </c:pt>
                <c:pt idx="2570">
                  <c:v>99</c:v>
                </c:pt>
                <c:pt idx="2571">
                  <c:v>90</c:v>
                </c:pt>
                <c:pt idx="2572">
                  <c:v>105</c:v>
                </c:pt>
                <c:pt idx="2573">
                  <c:v>108</c:v>
                </c:pt>
                <c:pt idx="2574">
                  <c:v>69</c:v>
                </c:pt>
                <c:pt idx="2575">
                  <c:v>148</c:v>
                </c:pt>
                <c:pt idx="2576">
                  <c:v>118</c:v>
                </c:pt>
                <c:pt idx="2577">
                  <c:v>132</c:v>
                </c:pt>
                <c:pt idx="2578">
                  <c:v>130</c:v>
                </c:pt>
                <c:pt idx="2579">
                  <c:v>95</c:v>
                </c:pt>
                <c:pt idx="2580">
                  <c:v>80</c:v>
                </c:pt>
                <c:pt idx="2581">
                  <c:v>94</c:v>
                </c:pt>
                <c:pt idx="2582">
                  <c:v>122</c:v>
                </c:pt>
                <c:pt idx="2583">
                  <c:v>102</c:v>
                </c:pt>
                <c:pt idx="2584">
                  <c:v>116</c:v>
                </c:pt>
                <c:pt idx="2585">
                  <c:v>78</c:v>
                </c:pt>
                <c:pt idx="2586">
                  <c:v>114</c:v>
                </c:pt>
                <c:pt idx="2587">
                  <c:v>112</c:v>
                </c:pt>
                <c:pt idx="2588">
                  <c:v>110</c:v>
                </c:pt>
                <c:pt idx="2589">
                  <c:v>104</c:v>
                </c:pt>
                <c:pt idx="2590">
                  <c:v>81</c:v>
                </c:pt>
                <c:pt idx="2591">
                  <c:v>154</c:v>
                </c:pt>
                <c:pt idx="2592">
                  <c:v>102</c:v>
                </c:pt>
                <c:pt idx="2593">
                  <c:v>89</c:v>
                </c:pt>
                <c:pt idx="2594">
                  <c:v>132</c:v>
                </c:pt>
                <c:pt idx="2595">
                  <c:v>103</c:v>
                </c:pt>
                <c:pt idx="2596">
                  <c:v>93</c:v>
                </c:pt>
                <c:pt idx="2597">
                  <c:v>93</c:v>
                </c:pt>
                <c:pt idx="2598">
                  <c:v>96</c:v>
                </c:pt>
                <c:pt idx="2599">
                  <c:v>89</c:v>
                </c:pt>
                <c:pt idx="2600">
                  <c:v>92</c:v>
                </c:pt>
                <c:pt idx="2601">
                  <c:v>97</c:v>
                </c:pt>
                <c:pt idx="2602">
                  <c:v>93</c:v>
                </c:pt>
                <c:pt idx="2603">
                  <c:v>89</c:v>
                </c:pt>
                <c:pt idx="2604">
                  <c:v>123</c:v>
                </c:pt>
                <c:pt idx="2605">
                  <c:v>93</c:v>
                </c:pt>
                <c:pt idx="2606">
                  <c:v>133</c:v>
                </c:pt>
                <c:pt idx="2607">
                  <c:v>121</c:v>
                </c:pt>
                <c:pt idx="2608">
                  <c:v>102</c:v>
                </c:pt>
                <c:pt idx="2609">
                  <c:v>99</c:v>
                </c:pt>
                <c:pt idx="2610">
                  <c:v>98</c:v>
                </c:pt>
                <c:pt idx="2611">
                  <c:v>118</c:v>
                </c:pt>
                <c:pt idx="2612">
                  <c:v>104</c:v>
                </c:pt>
                <c:pt idx="2613">
                  <c:v>109</c:v>
                </c:pt>
                <c:pt idx="2614">
                  <c:v>115</c:v>
                </c:pt>
                <c:pt idx="2615">
                  <c:v>92</c:v>
                </c:pt>
                <c:pt idx="2616">
                  <c:v>91</c:v>
                </c:pt>
                <c:pt idx="2617">
                  <c:v>94</c:v>
                </c:pt>
                <c:pt idx="2618">
                  <c:v>93</c:v>
                </c:pt>
                <c:pt idx="2619">
                  <c:v>100</c:v>
                </c:pt>
                <c:pt idx="2620">
                  <c:v>293</c:v>
                </c:pt>
                <c:pt idx="2621">
                  <c:v>93</c:v>
                </c:pt>
                <c:pt idx="2622">
                  <c:v>123</c:v>
                </c:pt>
                <c:pt idx="2623">
                  <c:v>119</c:v>
                </c:pt>
                <c:pt idx="2624">
                  <c:v>107</c:v>
                </c:pt>
                <c:pt idx="2625">
                  <c:v>106</c:v>
                </c:pt>
                <c:pt idx="2626">
                  <c:v>109</c:v>
                </c:pt>
                <c:pt idx="2627">
                  <c:v>81</c:v>
                </c:pt>
                <c:pt idx="2628">
                  <c:v>95</c:v>
                </c:pt>
                <c:pt idx="2629">
                  <c:v>86</c:v>
                </c:pt>
                <c:pt idx="2630">
                  <c:v>113</c:v>
                </c:pt>
                <c:pt idx="2631">
                  <c:v>122</c:v>
                </c:pt>
                <c:pt idx="2632">
                  <c:v>90</c:v>
                </c:pt>
                <c:pt idx="2633">
                  <c:v>108</c:v>
                </c:pt>
                <c:pt idx="2634">
                  <c:v>113</c:v>
                </c:pt>
                <c:pt idx="2635">
                  <c:v>110</c:v>
                </c:pt>
                <c:pt idx="2636">
                  <c:v>109</c:v>
                </c:pt>
                <c:pt idx="2637">
                  <c:v>110</c:v>
                </c:pt>
                <c:pt idx="2638">
                  <c:v>101</c:v>
                </c:pt>
                <c:pt idx="2639">
                  <c:v>97</c:v>
                </c:pt>
                <c:pt idx="2640">
                  <c:v>172</c:v>
                </c:pt>
                <c:pt idx="2641">
                  <c:v>104</c:v>
                </c:pt>
                <c:pt idx="2642">
                  <c:v>99</c:v>
                </c:pt>
                <c:pt idx="2643">
                  <c:v>129</c:v>
                </c:pt>
                <c:pt idx="2644">
                  <c:v>91</c:v>
                </c:pt>
                <c:pt idx="2645">
                  <c:v>100</c:v>
                </c:pt>
                <c:pt idx="2646">
                  <c:v>111</c:v>
                </c:pt>
                <c:pt idx="2647">
                  <c:v>114</c:v>
                </c:pt>
                <c:pt idx="2648">
                  <c:v>86</c:v>
                </c:pt>
                <c:pt idx="2649">
                  <c:v>107</c:v>
                </c:pt>
                <c:pt idx="2650">
                  <c:v>90</c:v>
                </c:pt>
                <c:pt idx="2651">
                  <c:v>120</c:v>
                </c:pt>
                <c:pt idx="2652">
                  <c:v>134</c:v>
                </c:pt>
                <c:pt idx="2653">
                  <c:v>110</c:v>
                </c:pt>
                <c:pt idx="2654">
                  <c:v>132</c:v>
                </c:pt>
                <c:pt idx="2655">
                  <c:v>113</c:v>
                </c:pt>
                <c:pt idx="2656">
                  <c:v>104</c:v>
                </c:pt>
                <c:pt idx="2657">
                  <c:v>103</c:v>
                </c:pt>
                <c:pt idx="2658">
                  <c:v>106</c:v>
                </c:pt>
                <c:pt idx="2659">
                  <c:v>125</c:v>
                </c:pt>
                <c:pt idx="2660">
                  <c:v>109</c:v>
                </c:pt>
                <c:pt idx="2661">
                  <c:v>200</c:v>
                </c:pt>
                <c:pt idx="2662">
                  <c:v>112</c:v>
                </c:pt>
                <c:pt idx="2663">
                  <c:v>116</c:v>
                </c:pt>
                <c:pt idx="2664">
                  <c:v>120</c:v>
                </c:pt>
                <c:pt idx="2665">
                  <c:v>107</c:v>
                </c:pt>
                <c:pt idx="2666">
                  <c:v>107</c:v>
                </c:pt>
                <c:pt idx="2667">
                  <c:v>81</c:v>
                </c:pt>
                <c:pt idx="2668">
                  <c:v>101</c:v>
                </c:pt>
                <c:pt idx="2669">
                  <c:v>122</c:v>
                </c:pt>
                <c:pt idx="2670">
                  <c:v>97</c:v>
                </c:pt>
                <c:pt idx="2671">
                  <c:v>92</c:v>
                </c:pt>
                <c:pt idx="2672">
                  <c:v>110</c:v>
                </c:pt>
                <c:pt idx="2673">
                  <c:v>86</c:v>
                </c:pt>
                <c:pt idx="2674">
                  <c:v>91</c:v>
                </c:pt>
                <c:pt idx="2675">
                  <c:v>100</c:v>
                </c:pt>
                <c:pt idx="2676">
                  <c:v>111</c:v>
                </c:pt>
                <c:pt idx="2677">
                  <c:v>89</c:v>
                </c:pt>
                <c:pt idx="2678">
                  <c:v>84</c:v>
                </c:pt>
                <c:pt idx="2679">
                  <c:v>98</c:v>
                </c:pt>
                <c:pt idx="2680">
                  <c:v>95</c:v>
                </c:pt>
                <c:pt idx="2681">
                  <c:v>100</c:v>
                </c:pt>
                <c:pt idx="2682">
                  <c:v>109</c:v>
                </c:pt>
                <c:pt idx="2683">
                  <c:v>118</c:v>
                </c:pt>
                <c:pt idx="2684">
                  <c:v>88</c:v>
                </c:pt>
                <c:pt idx="2685">
                  <c:v>86</c:v>
                </c:pt>
                <c:pt idx="2686">
                  <c:v>118</c:v>
                </c:pt>
                <c:pt idx="2687">
                  <c:v>125</c:v>
                </c:pt>
                <c:pt idx="2688">
                  <c:v>125</c:v>
                </c:pt>
                <c:pt idx="2689">
                  <c:v>94</c:v>
                </c:pt>
                <c:pt idx="2690">
                  <c:v>113</c:v>
                </c:pt>
                <c:pt idx="2691">
                  <c:v>104</c:v>
                </c:pt>
                <c:pt idx="2692">
                  <c:v>95</c:v>
                </c:pt>
                <c:pt idx="2693">
                  <c:v>102</c:v>
                </c:pt>
                <c:pt idx="2694">
                  <c:v>104</c:v>
                </c:pt>
                <c:pt idx="2695">
                  <c:v>95</c:v>
                </c:pt>
                <c:pt idx="2696">
                  <c:v>118</c:v>
                </c:pt>
                <c:pt idx="2697">
                  <c:v>193</c:v>
                </c:pt>
                <c:pt idx="2698">
                  <c:v>97</c:v>
                </c:pt>
                <c:pt idx="2699">
                  <c:v>98</c:v>
                </c:pt>
                <c:pt idx="2700">
                  <c:v>103</c:v>
                </c:pt>
                <c:pt idx="2701">
                  <c:v>161</c:v>
                </c:pt>
                <c:pt idx="2702">
                  <c:v>120</c:v>
                </c:pt>
                <c:pt idx="2703">
                  <c:v>97</c:v>
                </c:pt>
                <c:pt idx="2704">
                  <c:v>145</c:v>
                </c:pt>
                <c:pt idx="2705">
                  <c:v>126</c:v>
                </c:pt>
                <c:pt idx="2706">
                  <c:v>121</c:v>
                </c:pt>
                <c:pt idx="2707">
                  <c:v>117</c:v>
                </c:pt>
                <c:pt idx="2708">
                  <c:v>98</c:v>
                </c:pt>
                <c:pt idx="2709">
                  <c:v>109</c:v>
                </c:pt>
                <c:pt idx="2710">
                  <c:v>95</c:v>
                </c:pt>
                <c:pt idx="2711">
                  <c:v>96</c:v>
                </c:pt>
                <c:pt idx="2712">
                  <c:v>101</c:v>
                </c:pt>
                <c:pt idx="2713">
                  <c:v>107</c:v>
                </c:pt>
                <c:pt idx="2714">
                  <c:v>119</c:v>
                </c:pt>
                <c:pt idx="2715">
                  <c:v>100</c:v>
                </c:pt>
                <c:pt idx="2716">
                  <c:v>98</c:v>
                </c:pt>
                <c:pt idx="2717">
                  <c:v>92</c:v>
                </c:pt>
                <c:pt idx="2718">
                  <c:v>90</c:v>
                </c:pt>
                <c:pt idx="2719">
                  <c:v>90</c:v>
                </c:pt>
                <c:pt idx="2720">
                  <c:v>153</c:v>
                </c:pt>
                <c:pt idx="2721">
                  <c:v>124</c:v>
                </c:pt>
                <c:pt idx="2722">
                  <c:v>82</c:v>
                </c:pt>
                <c:pt idx="2723">
                  <c:v>107</c:v>
                </c:pt>
                <c:pt idx="2724">
                  <c:v>97</c:v>
                </c:pt>
                <c:pt idx="2725">
                  <c:v>80</c:v>
                </c:pt>
                <c:pt idx="2726">
                  <c:v>85</c:v>
                </c:pt>
                <c:pt idx="2727">
                  <c:v>97</c:v>
                </c:pt>
                <c:pt idx="2728">
                  <c:v>109</c:v>
                </c:pt>
                <c:pt idx="2729">
                  <c:v>140</c:v>
                </c:pt>
                <c:pt idx="2730">
                  <c:v>90</c:v>
                </c:pt>
                <c:pt idx="2731">
                  <c:v>130</c:v>
                </c:pt>
                <c:pt idx="2732">
                  <c:v>98</c:v>
                </c:pt>
                <c:pt idx="2733">
                  <c:v>101</c:v>
                </c:pt>
                <c:pt idx="2734">
                  <c:v>114</c:v>
                </c:pt>
                <c:pt idx="2735">
                  <c:v>100</c:v>
                </c:pt>
                <c:pt idx="2736">
                  <c:v>85</c:v>
                </c:pt>
                <c:pt idx="2737">
                  <c:v>103</c:v>
                </c:pt>
                <c:pt idx="2738">
                  <c:v>100</c:v>
                </c:pt>
                <c:pt idx="2739">
                  <c:v>114</c:v>
                </c:pt>
                <c:pt idx="2740">
                  <c:v>97</c:v>
                </c:pt>
                <c:pt idx="2741">
                  <c:v>116</c:v>
                </c:pt>
                <c:pt idx="2742">
                  <c:v>96</c:v>
                </c:pt>
                <c:pt idx="2743">
                  <c:v>98</c:v>
                </c:pt>
                <c:pt idx="2744">
                  <c:v>105</c:v>
                </c:pt>
                <c:pt idx="2745">
                  <c:v>123</c:v>
                </c:pt>
                <c:pt idx="2746">
                  <c:v>93</c:v>
                </c:pt>
                <c:pt idx="2747">
                  <c:v>97</c:v>
                </c:pt>
                <c:pt idx="2748">
                  <c:v>122</c:v>
                </c:pt>
                <c:pt idx="2749">
                  <c:v>101</c:v>
                </c:pt>
                <c:pt idx="2750">
                  <c:v>100</c:v>
                </c:pt>
                <c:pt idx="2751">
                  <c:v>129</c:v>
                </c:pt>
                <c:pt idx="2752">
                  <c:v>81</c:v>
                </c:pt>
                <c:pt idx="2753">
                  <c:v>96</c:v>
                </c:pt>
                <c:pt idx="2754">
                  <c:v>84</c:v>
                </c:pt>
                <c:pt idx="2755">
                  <c:v>110</c:v>
                </c:pt>
                <c:pt idx="2756">
                  <c:v>130</c:v>
                </c:pt>
                <c:pt idx="2757">
                  <c:v>84</c:v>
                </c:pt>
                <c:pt idx="2758">
                  <c:v>106</c:v>
                </c:pt>
                <c:pt idx="2759">
                  <c:v>76</c:v>
                </c:pt>
                <c:pt idx="2760">
                  <c:v>99</c:v>
                </c:pt>
                <c:pt idx="2761">
                  <c:v>96</c:v>
                </c:pt>
                <c:pt idx="2762">
                  <c:v>104</c:v>
                </c:pt>
                <c:pt idx="2763">
                  <c:v>108</c:v>
                </c:pt>
                <c:pt idx="2764">
                  <c:v>108</c:v>
                </c:pt>
                <c:pt idx="2765">
                  <c:v>87</c:v>
                </c:pt>
                <c:pt idx="2766">
                  <c:v>89</c:v>
                </c:pt>
                <c:pt idx="2767">
                  <c:v>97</c:v>
                </c:pt>
                <c:pt idx="2768">
                  <c:v>106</c:v>
                </c:pt>
                <c:pt idx="2769">
                  <c:v>100</c:v>
                </c:pt>
                <c:pt idx="2770">
                  <c:v>89</c:v>
                </c:pt>
                <c:pt idx="2771">
                  <c:v>95</c:v>
                </c:pt>
                <c:pt idx="2772">
                  <c:v>97</c:v>
                </c:pt>
                <c:pt idx="2773">
                  <c:v>94</c:v>
                </c:pt>
                <c:pt idx="2774">
                  <c:v>95</c:v>
                </c:pt>
                <c:pt idx="2775">
                  <c:v>101</c:v>
                </c:pt>
                <c:pt idx="2776">
                  <c:v>101</c:v>
                </c:pt>
                <c:pt idx="2777">
                  <c:v>82</c:v>
                </c:pt>
                <c:pt idx="2778">
                  <c:v>74</c:v>
                </c:pt>
                <c:pt idx="2779">
                  <c:v>130</c:v>
                </c:pt>
                <c:pt idx="2780">
                  <c:v>112</c:v>
                </c:pt>
                <c:pt idx="2781">
                  <c:v>96</c:v>
                </c:pt>
                <c:pt idx="2782">
                  <c:v>89</c:v>
                </c:pt>
                <c:pt idx="2783">
                  <c:v>121</c:v>
                </c:pt>
                <c:pt idx="2784">
                  <c:v>85</c:v>
                </c:pt>
                <c:pt idx="2785">
                  <c:v>120</c:v>
                </c:pt>
                <c:pt idx="2786">
                  <c:v>83</c:v>
                </c:pt>
                <c:pt idx="2787">
                  <c:v>120</c:v>
                </c:pt>
                <c:pt idx="2788">
                  <c:v>111</c:v>
                </c:pt>
                <c:pt idx="2789">
                  <c:v>100</c:v>
                </c:pt>
                <c:pt idx="2790">
                  <c:v>89</c:v>
                </c:pt>
                <c:pt idx="2791">
                  <c:v>115</c:v>
                </c:pt>
                <c:pt idx="2792">
                  <c:v>135</c:v>
                </c:pt>
                <c:pt idx="2793">
                  <c:v>92</c:v>
                </c:pt>
                <c:pt idx="2794">
                  <c:v>120</c:v>
                </c:pt>
                <c:pt idx="2795">
                  <c:v>97</c:v>
                </c:pt>
                <c:pt idx="2796">
                  <c:v>135</c:v>
                </c:pt>
                <c:pt idx="2797">
                  <c:v>93</c:v>
                </c:pt>
                <c:pt idx="2798">
                  <c:v>118</c:v>
                </c:pt>
                <c:pt idx="2799">
                  <c:v>97</c:v>
                </c:pt>
                <c:pt idx="2800">
                  <c:v>98</c:v>
                </c:pt>
                <c:pt idx="2801">
                  <c:v>98</c:v>
                </c:pt>
                <c:pt idx="2802">
                  <c:v>101</c:v>
                </c:pt>
                <c:pt idx="2803">
                  <c:v>132</c:v>
                </c:pt>
                <c:pt idx="2804">
                  <c:v>106</c:v>
                </c:pt>
                <c:pt idx="2805">
                  <c:v>87</c:v>
                </c:pt>
                <c:pt idx="2806">
                  <c:v>98</c:v>
                </c:pt>
                <c:pt idx="2807">
                  <c:v>96</c:v>
                </c:pt>
                <c:pt idx="2808">
                  <c:v>104</c:v>
                </c:pt>
                <c:pt idx="2809">
                  <c:v>93</c:v>
                </c:pt>
                <c:pt idx="2810">
                  <c:v>95</c:v>
                </c:pt>
                <c:pt idx="2811">
                  <c:v>89</c:v>
                </c:pt>
                <c:pt idx="2812">
                  <c:v>107</c:v>
                </c:pt>
                <c:pt idx="2813">
                  <c:v>85</c:v>
                </c:pt>
                <c:pt idx="2814">
                  <c:v>93</c:v>
                </c:pt>
                <c:pt idx="2815">
                  <c:v>103</c:v>
                </c:pt>
                <c:pt idx="2816">
                  <c:v>111</c:v>
                </c:pt>
                <c:pt idx="2817">
                  <c:v>86</c:v>
                </c:pt>
                <c:pt idx="2818">
                  <c:v>90</c:v>
                </c:pt>
                <c:pt idx="2819">
                  <c:v>82</c:v>
                </c:pt>
                <c:pt idx="2820">
                  <c:v>83</c:v>
                </c:pt>
                <c:pt idx="2821">
                  <c:v>86</c:v>
                </c:pt>
                <c:pt idx="2822">
                  <c:v>91</c:v>
                </c:pt>
                <c:pt idx="2823">
                  <c:v>90</c:v>
                </c:pt>
                <c:pt idx="2824">
                  <c:v>90</c:v>
                </c:pt>
                <c:pt idx="2825">
                  <c:v>93</c:v>
                </c:pt>
                <c:pt idx="2826">
                  <c:v>104</c:v>
                </c:pt>
                <c:pt idx="2827">
                  <c:v>85</c:v>
                </c:pt>
                <c:pt idx="2828">
                  <c:v>135</c:v>
                </c:pt>
                <c:pt idx="2829">
                  <c:v>144</c:v>
                </c:pt>
                <c:pt idx="2830">
                  <c:v>98</c:v>
                </c:pt>
                <c:pt idx="2831">
                  <c:v>117</c:v>
                </c:pt>
                <c:pt idx="2832">
                  <c:v>127</c:v>
                </c:pt>
                <c:pt idx="2833">
                  <c:v>98</c:v>
                </c:pt>
                <c:pt idx="2834">
                  <c:v>197</c:v>
                </c:pt>
                <c:pt idx="2835">
                  <c:v>104</c:v>
                </c:pt>
                <c:pt idx="2836">
                  <c:v>130</c:v>
                </c:pt>
                <c:pt idx="2837">
                  <c:v>176</c:v>
                </c:pt>
                <c:pt idx="2838">
                  <c:v>116</c:v>
                </c:pt>
                <c:pt idx="2839">
                  <c:v>88</c:v>
                </c:pt>
                <c:pt idx="2840">
                  <c:v>106</c:v>
                </c:pt>
                <c:pt idx="2841">
                  <c:v>181</c:v>
                </c:pt>
                <c:pt idx="2842">
                  <c:v>130</c:v>
                </c:pt>
                <c:pt idx="2843">
                  <c:v>123</c:v>
                </c:pt>
                <c:pt idx="2844">
                  <c:v>120</c:v>
                </c:pt>
                <c:pt idx="2845">
                  <c:v>87</c:v>
                </c:pt>
                <c:pt idx="2846">
                  <c:v>123</c:v>
                </c:pt>
                <c:pt idx="2847">
                  <c:v>103</c:v>
                </c:pt>
                <c:pt idx="2848">
                  <c:v>91</c:v>
                </c:pt>
                <c:pt idx="2849">
                  <c:v>88</c:v>
                </c:pt>
                <c:pt idx="2850">
                  <c:v>126</c:v>
                </c:pt>
                <c:pt idx="2851">
                  <c:v>120</c:v>
                </c:pt>
                <c:pt idx="2852">
                  <c:v>94</c:v>
                </c:pt>
                <c:pt idx="2853">
                  <c:v>137</c:v>
                </c:pt>
                <c:pt idx="2854">
                  <c:v>119</c:v>
                </c:pt>
                <c:pt idx="2855">
                  <c:v>99</c:v>
                </c:pt>
                <c:pt idx="2856">
                  <c:v>79</c:v>
                </c:pt>
                <c:pt idx="2857">
                  <c:v>95</c:v>
                </c:pt>
                <c:pt idx="2858">
                  <c:v>103</c:v>
                </c:pt>
                <c:pt idx="2859">
                  <c:v>92</c:v>
                </c:pt>
                <c:pt idx="2860">
                  <c:v>84</c:v>
                </c:pt>
                <c:pt idx="2861">
                  <c:v>300</c:v>
                </c:pt>
                <c:pt idx="2862">
                  <c:v>120</c:v>
                </c:pt>
                <c:pt idx="2863">
                  <c:v>121</c:v>
                </c:pt>
                <c:pt idx="2864">
                  <c:v>97</c:v>
                </c:pt>
                <c:pt idx="2865">
                  <c:v>86</c:v>
                </c:pt>
                <c:pt idx="2866">
                  <c:v>45</c:v>
                </c:pt>
                <c:pt idx="2867">
                  <c:v>97</c:v>
                </c:pt>
                <c:pt idx="2868">
                  <c:v>93</c:v>
                </c:pt>
                <c:pt idx="2869">
                  <c:v>84</c:v>
                </c:pt>
                <c:pt idx="2870">
                  <c:v>96</c:v>
                </c:pt>
                <c:pt idx="2871">
                  <c:v>112</c:v>
                </c:pt>
                <c:pt idx="2872">
                  <c:v>125</c:v>
                </c:pt>
                <c:pt idx="2873">
                  <c:v>96</c:v>
                </c:pt>
                <c:pt idx="2874">
                  <c:v>103</c:v>
                </c:pt>
                <c:pt idx="2875">
                  <c:v>101</c:v>
                </c:pt>
                <c:pt idx="2876">
                  <c:v>104</c:v>
                </c:pt>
                <c:pt idx="2877">
                  <c:v>119</c:v>
                </c:pt>
                <c:pt idx="2878">
                  <c:v>128</c:v>
                </c:pt>
                <c:pt idx="2879">
                  <c:v>126</c:v>
                </c:pt>
                <c:pt idx="2880">
                  <c:v>150</c:v>
                </c:pt>
                <c:pt idx="2881">
                  <c:v>178</c:v>
                </c:pt>
                <c:pt idx="2882">
                  <c:v>117</c:v>
                </c:pt>
                <c:pt idx="2883">
                  <c:v>119</c:v>
                </c:pt>
                <c:pt idx="2884">
                  <c:v>174</c:v>
                </c:pt>
                <c:pt idx="2885">
                  <c:v>111</c:v>
                </c:pt>
                <c:pt idx="2886">
                  <c:v>101</c:v>
                </c:pt>
                <c:pt idx="2887">
                  <c:v>89</c:v>
                </c:pt>
                <c:pt idx="2888">
                  <c:v>113</c:v>
                </c:pt>
                <c:pt idx="2889">
                  <c:v>95</c:v>
                </c:pt>
                <c:pt idx="2890">
                  <c:v>112</c:v>
                </c:pt>
                <c:pt idx="2891">
                  <c:v>109</c:v>
                </c:pt>
                <c:pt idx="2892">
                  <c:v>108</c:v>
                </c:pt>
                <c:pt idx="2893">
                  <c:v>100</c:v>
                </c:pt>
                <c:pt idx="2894">
                  <c:v>90</c:v>
                </c:pt>
                <c:pt idx="2895">
                  <c:v>94</c:v>
                </c:pt>
                <c:pt idx="2896">
                  <c:v>111</c:v>
                </c:pt>
                <c:pt idx="2897">
                  <c:v>142</c:v>
                </c:pt>
                <c:pt idx="2898">
                  <c:v>107</c:v>
                </c:pt>
                <c:pt idx="2899">
                  <c:v>91</c:v>
                </c:pt>
                <c:pt idx="2900">
                  <c:v>82</c:v>
                </c:pt>
                <c:pt idx="2901">
                  <c:v>97</c:v>
                </c:pt>
                <c:pt idx="2902">
                  <c:v>102</c:v>
                </c:pt>
                <c:pt idx="2903">
                  <c:v>93</c:v>
                </c:pt>
                <c:pt idx="2904">
                  <c:v>138</c:v>
                </c:pt>
                <c:pt idx="2905">
                  <c:v>93</c:v>
                </c:pt>
                <c:pt idx="2906">
                  <c:v>92</c:v>
                </c:pt>
                <c:pt idx="2907">
                  <c:v>92</c:v>
                </c:pt>
                <c:pt idx="2908">
                  <c:v>104</c:v>
                </c:pt>
                <c:pt idx="2909">
                  <c:v>89</c:v>
                </c:pt>
                <c:pt idx="2910">
                  <c:v>92</c:v>
                </c:pt>
                <c:pt idx="2911">
                  <c:v>90</c:v>
                </c:pt>
                <c:pt idx="2912">
                  <c:v>129</c:v>
                </c:pt>
                <c:pt idx="2913">
                  <c:v>111</c:v>
                </c:pt>
                <c:pt idx="2914">
                  <c:v>79</c:v>
                </c:pt>
                <c:pt idx="2915">
                  <c:v>104</c:v>
                </c:pt>
                <c:pt idx="2916">
                  <c:v>101</c:v>
                </c:pt>
                <c:pt idx="2917">
                  <c:v>113</c:v>
                </c:pt>
                <c:pt idx="2918">
                  <c:v>92</c:v>
                </c:pt>
                <c:pt idx="2919">
                  <c:v>106</c:v>
                </c:pt>
                <c:pt idx="2920">
                  <c:v>75</c:v>
                </c:pt>
                <c:pt idx="2921">
                  <c:v>104</c:v>
                </c:pt>
                <c:pt idx="2922">
                  <c:v>108</c:v>
                </c:pt>
                <c:pt idx="2923">
                  <c:v>99</c:v>
                </c:pt>
                <c:pt idx="2924">
                  <c:v>109</c:v>
                </c:pt>
                <c:pt idx="2925">
                  <c:v>93</c:v>
                </c:pt>
                <c:pt idx="2926">
                  <c:v>99</c:v>
                </c:pt>
                <c:pt idx="2927">
                  <c:v>98</c:v>
                </c:pt>
                <c:pt idx="2928">
                  <c:v>95</c:v>
                </c:pt>
                <c:pt idx="2929">
                  <c:v>107</c:v>
                </c:pt>
                <c:pt idx="2930">
                  <c:v>102</c:v>
                </c:pt>
                <c:pt idx="2931">
                  <c:v>124</c:v>
                </c:pt>
                <c:pt idx="2932">
                  <c:v>90</c:v>
                </c:pt>
                <c:pt idx="2933">
                  <c:v>90</c:v>
                </c:pt>
                <c:pt idx="2934">
                  <c:v>99</c:v>
                </c:pt>
                <c:pt idx="2935">
                  <c:v>115</c:v>
                </c:pt>
                <c:pt idx="2936">
                  <c:v>89</c:v>
                </c:pt>
                <c:pt idx="2937">
                  <c:v>92</c:v>
                </c:pt>
                <c:pt idx="2938">
                  <c:v>94</c:v>
                </c:pt>
                <c:pt idx="2939">
                  <c:v>100</c:v>
                </c:pt>
                <c:pt idx="2940">
                  <c:v>109</c:v>
                </c:pt>
                <c:pt idx="2941">
                  <c:v>105</c:v>
                </c:pt>
                <c:pt idx="2942">
                  <c:v>102</c:v>
                </c:pt>
                <c:pt idx="2943">
                  <c:v>97</c:v>
                </c:pt>
                <c:pt idx="2944">
                  <c:v>92</c:v>
                </c:pt>
                <c:pt idx="2945">
                  <c:v>93</c:v>
                </c:pt>
                <c:pt idx="2946">
                  <c:v>113</c:v>
                </c:pt>
                <c:pt idx="2947">
                  <c:v>89</c:v>
                </c:pt>
                <c:pt idx="2948">
                  <c:v>118</c:v>
                </c:pt>
                <c:pt idx="2949">
                  <c:v>97</c:v>
                </c:pt>
                <c:pt idx="2950">
                  <c:v>100</c:v>
                </c:pt>
                <c:pt idx="2951">
                  <c:v>96</c:v>
                </c:pt>
                <c:pt idx="2952">
                  <c:v>120</c:v>
                </c:pt>
                <c:pt idx="2953">
                  <c:v>175</c:v>
                </c:pt>
                <c:pt idx="2954">
                  <c:v>95</c:v>
                </c:pt>
                <c:pt idx="2955">
                  <c:v>95</c:v>
                </c:pt>
                <c:pt idx="2956">
                  <c:v>121</c:v>
                </c:pt>
                <c:pt idx="2957">
                  <c:v>110</c:v>
                </c:pt>
                <c:pt idx="2958">
                  <c:v>96</c:v>
                </c:pt>
                <c:pt idx="2959">
                  <c:v>121</c:v>
                </c:pt>
                <c:pt idx="2960">
                  <c:v>95</c:v>
                </c:pt>
                <c:pt idx="2961">
                  <c:v>112</c:v>
                </c:pt>
                <c:pt idx="2962">
                  <c:v>93</c:v>
                </c:pt>
                <c:pt idx="2963">
                  <c:v>110</c:v>
                </c:pt>
                <c:pt idx="2964">
                  <c:v>104</c:v>
                </c:pt>
                <c:pt idx="2965">
                  <c:v>119</c:v>
                </c:pt>
                <c:pt idx="2966">
                  <c:v>125</c:v>
                </c:pt>
                <c:pt idx="2967">
                  <c:v>96</c:v>
                </c:pt>
                <c:pt idx="2968">
                  <c:v>100</c:v>
                </c:pt>
                <c:pt idx="2969">
                  <c:v>89</c:v>
                </c:pt>
                <c:pt idx="2970">
                  <c:v>92</c:v>
                </c:pt>
                <c:pt idx="2971">
                  <c:v>109</c:v>
                </c:pt>
                <c:pt idx="2972">
                  <c:v>103</c:v>
                </c:pt>
                <c:pt idx="2973">
                  <c:v>95</c:v>
                </c:pt>
                <c:pt idx="2974">
                  <c:v>105</c:v>
                </c:pt>
                <c:pt idx="2975">
                  <c:v>106</c:v>
                </c:pt>
                <c:pt idx="2976">
                  <c:v>100</c:v>
                </c:pt>
                <c:pt idx="2977">
                  <c:v>103</c:v>
                </c:pt>
                <c:pt idx="2978">
                  <c:v>99</c:v>
                </c:pt>
                <c:pt idx="2979">
                  <c:v>164</c:v>
                </c:pt>
                <c:pt idx="2980">
                  <c:v>96</c:v>
                </c:pt>
                <c:pt idx="2981">
                  <c:v>122</c:v>
                </c:pt>
                <c:pt idx="2982">
                  <c:v>94</c:v>
                </c:pt>
                <c:pt idx="2983">
                  <c:v>93</c:v>
                </c:pt>
                <c:pt idx="2984">
                  <c:v>96</c:v>
                </c:pt>
                <c:pt idx="2985">
                  <c:v>113</c:v>
                </c:pt>
                <c:pt idx="2986">
                  <c:v>99</c:v>
                </c:pt>
                <c:pt idx="2987">
                  <c:v>91</c:v>
                </c:pt>
                <c:pt idx="2988">
                  <c:v>100</c:v>
                </c:pt>
                <c:pt idx="2989">
                  <c:v>105</c:v>
                </c:pt>
                <c:pt idx="2990">
                  <c:v>99</c:v>
                </c:pt>
                <c:pt idx="2991">
                  <c:v>112</c:v>
                </c:pt>
                <c:pt idx="2992">
                  <c:v>99</c:v>
                </c:pt>
                <c:pt idx="2993">
                  <c:v>125</c:v>
                </c:pt>
                <c:pt idx="2994">
                  <c:v>107</c:v>
                </c:pt>
                <c:pt idx="2995">
                  <c:v>107</c:v>
                </c:pt>
                <c:pt idx="2996">
                  <c:v>97</c:v>
                </c:pt>
                <c:pt idx="2997">
                  <c:v>95</c:v>
                </c:pt>
                <c:pt idx="2998">
                  <c:v>106</c:v>
                </c:pt>
                <c:pt idx="2999">
                  <c:v>96</c:v>
                </c:pt>
                <c:pt idx="3000">
                  <c:v>103</c:v>
                </c:pt>
                <c:pt idx="3001">
                  <c:v>108</c:v>
                </c:pt>
                <c:pt idx="3002">
                  <c:v>118</c:v>
                </c:pt>
                <c:pt idx="3003">
                  <c:v>97</c:v>
                </c:pt>
                <c:pt idx="3004">
                  <c:v>115</c:v>
                </c:pt>
                <c:pt idx="3005">
                  <c:v>102</c:v>
                </c:pt>
                <c:pt idx="3006">
                  <c:v>108</c:v>
                </c:pt>
                <c:pt idx="3007">
                  <c:v>101</c:v>
                </c:pt>
                <c:pt idx="3008">
                  <c:v>101</c:v>
                </c:pt>
                <c:pt idx="3009">
                  <c:v>139</c:v>
                </c:pt>
                <c:pt idx="3010">
                  <c:v>125</c:v>
                </c:pt>
                <c:pt idx="3011">
                  <c:v>115</c:v>
                </c:pt>
                <c:pt idx="3012">
                  <c:v>99</c:v>
                </c:pt>
                <c:pt idx="3013">
                  <c:v>88</c:v>
                </c:pt>
                <c:pt idx="3014">
                  <c:v>112</c:v>
                </c:pt>
                <c:pt idx="3015">
                  <c:v>108</c:v>
                </c:pt>
                <c:pt idx="3016">
                  <c:v>104</c:v>
                </c:pt>
                <c:pt idx="3017">
                  <c:v>108</c:v>
                </c:pt>
                <c:pt idx="3018">
                  <c:v>102</c:v>
                </c:pt>
                <c:pt idx="3019">
                  <c:v>88</c:v>
                </c:pt>
                <c:pt idx="3020">
                  <c:v>91</c:v>
                </c:pt>
                <c:pt idx="3021">
                  <c:v>141</c:v>
                </c:pt>
                <c:pt idx="3022">
                  <c:v>101</c:v>
                </c:pt>
                <c:pt idx="3023">
                  <c:v>105</c:v>
                </c:pt>
                <c:pt idx="3024">
                  <c:v>100</c:v>
                </c:pt>
                <c:pt idx="3025">
                  <c:v>116</c:v>
                </c:pt>
                <c:pt idx="3026">
                  <c:v>97</c:v>
                </c:pt>
                <c:pt idx="3027">
                  <c:v>105</c:v>
                </c:pt>
                <c:pt idx="3028">
                  <c:v>122</c:v>
                </c:pt>
                <c:pt idx="3029">
                  <c:v>107</c:v>
                </c:pt>
                <c:pt idx="3030">
                  <c:v>121</c:v>
                </c:pt>
                <c:pt idx="3031">
                  <c:v>98</c:v>
                </c:pt>
                <c:pt idx="3032">
                  <c:v>123</c:v>
                </c:pt>
                <c:pt idx="3033">
                  <c:v>110</c:v>
                </c:pt>
                <c:pt idx="3034">
                  <c:v>120</c:v>
                </c:pt>
                <c:pt idx="3035">
                  <c:v>122</c:v>
                </c:pt>
                <c:pt idx="3036">
                  <c:v>110</c:v>
                </c:pt>
                <c:pt idx="3037">
                  <c:v>139</c:v>
                </c:pt>
                <c:pt idx="3038">
                  <c:v>124</c:v>
                </c:pt>
                <c:pt idx="3039">
                  <c:v>152</c:v>
                </c:pt>
                <c:pt idx="3040">
                  <c:v>98</c:v>
                </c:pt>
                <c:pt idx="3041">
                  <c:v>106</c:v>
                </c:pt>
                <c:pt idx="3042">
                  <c:v>106</c:v>
                </c:pt>
                <c:pt idx="3043">
                  <c:v>106</c:v>
                </c:pt>
                <c:pt idx="3044">
                  <c:v>89</c:v>
                </c:pt>
                <c:pt idx="3045">
                  <c:v>94</c:v>
                </c:pt>
                <c:pt idx="3046">
                  <c:v>109</c:v>
                </c:pt>
                <c:pt idx="3047">
                  <c:v>144</c:v>
                </c:pt>
                <c:pt idx="3048">
                  <c:v>90</c:v>
                </c:pt>
                <c:pt idx="3049">
                  <c:v>106</c:v>
                </c:pt>
                <c:pt idx="3050">
                  <c:v>121</c:v>
                </c:pt>
                <c:pt idx="3051">
                  <c:v>89</c:v>
                </c:pt>
                <c:pt idx="3052">
                  <c:v>104</c:v>
                </c:pt>
                <c:pt idx="3053">
                  <c:v>99</c:v>
                </c:pt>
                <c:pt idx="3054">
                  <c:v>98</c:v>
                </c:pt>
                <c:pt idx="3055">
                  <c:v>121</c:v>
                </c:pt>
                <c:pt idx="3056">
                  <c:v>96</c:v>
                </c:pt>
                <c:pt idx="3057">
                  <c:v>99</c:v>
                </c:pt>
                <c:pt idx="3058">
                  <c:v>122</c:v>
                </c:pt>
                <c:pt idx="3059">
                  <c:v>101</c:v>
                </c:pt>
                <c:pt idx="3060">
                  <c:v>102</c:v>
                </c:pt>
                <c:pt idx="3061">
                  <c:v>84</c:v>
                </c:pt>
                <c:pt idx="3062">
                  <c:v>104</c:v>
                </c:pt>
                <c:pt idx="3063">
                  <c:v>96</c:v>
                </c:pt>
                <c:pt idx="3064">
                  <c:v>94</c:v>
                </c:pt>
                <c:pt idx="3065">
                  <c:v>90</c:v>
                </c:pt>
                <c:pt idx="3066">
                  <c:v>90</c:v>
                </c:pt>
                <c:pt idx="3067">
                  <c:v>106</c:v>
                </c:pt>
                <c:pt idx="3068">
                  <c:v>96</c:v>
                </c:pt>
                <c:pt idx="3069">
                  <c:v>95</c:v>
                </c:pt>
                <c:pt idx="3070">
                  <c:v>99</c:v>
                </c:pt>
                <c:pt idx="3071">
                  <c:v>99</c:v>
                </c:pt>
                <c:pt idx="3072">
                  <c:v>95</c:v>
                </c:pt>
                <c:pt idx="3073">
                  <c:v>99</c:v>
                </c:pt>
                <c:pt idx="3074">
                  <c:v>107</c:v>
                </c:pt>
                <c:pt idx="3075">
                  <c:v>90</c:v>
                </c:pt>
                <c:pt idx="3076">
                  <c:v>96</c:v>
                </c:pt>
                <c:pt idx="3077">
                  <c:v>97</c:v>
                </c:pt>
                <c:pt idx="3078">
                  <c:v>107</c:v>
                </c:pt>
                <c:pt idx="3079">
                  <c:v>85</c:v>
                </c:pt>
                <c:pt idx="3080">
                  <c:v>95</c:v>
                </c:pt>
                <c:pt idx="3081">
                  <c:v>111</c:v>
                </c:pt>
                <c:pt idx="3082">
                  <c:v>103</c:v>
                </c:pt>
                <c:pt idx="3083">
                  <c:v>111</c:v>
                </c:pt>
                <c:pt idx="3084">
                  <c:v>112</c:v>
                </c:pt>
                <c:pt idx="3085">
                  <c:v>141</c:v>
                </c:pt>
                <c:pt idx="3086">
                  <c:v>95</c:v>
                </c:pt>
                <c:pt idx="3087">
                  <c:v>85</c:v>
                </c:pt>
                <c:pt idx="3088">
                  <c:v>129</c:v>
                </c:pt>
                <c:pt idx="3089">
                  <c:v>125</c:v>
                </c:pt>
                <c:pt idx="3090">
                  <c:v>116</c:v>
                </c:pt>
                <c:pt idx="3091">
                  <c:v>105</c:v>
                </c:pt>
                <c:pt idx="3092">
                  <c:v>90</c:v>
                </c:pt>
                <c:pt idx="3093">
                  <c:v>111</c:v>
                </c:pt>
                <c:pt idx="3094">
                  <c:v>91</c:v>
                </c:pt>
                <c:pt idx="3095">
                  <c:v>97</c:v>
                </c:pt>
                <c:pt idx="3096">
                  <c:v>92</c:v>
                </c:pt>
                <c:pt idx="3097">
                  <c:v>104</c:v>
                </c:pt>
                <c:pt idx="3098">
                  <c:v>120</c:v>
                </c:pt>
                <c:pt idx="3099">
                  <c:v>99</c:v>
                </c:pt>
                <c:pt idx="3100">
                  <c:v>93</c:v>
                </c:pt>
                <c:pt idx="3101">
                  <c:v>99</c:v>
                </c:pt>
                <c:pt idx="3102">
                  <c:v>96</c:v>
                </c:pt>
                <c:pt idx="3103">
                  <c:v>96</c:v>
                </c:pt>
                <c:pt idx="3104">
                  <c:v>100</c:v>
                </c:pt>
                <c:pt idx="3105">
                  <c:v>98</c:v>
                </c:pt>
                <c:pt idx="3106">
                  <c:v>106</c:v>
                </c:pt>
                <c:pt idx="3107">
                  <c:v>95</c:v>
                </c:pt>
                <c:pt idx="3108">
                  <c:v>104</c:v>
                </c:pt>
                <c:pt idx="3109">
                  <c:v>87</c:v>
                </c:pt>
                <c:pt idx="3110">
                  <c:v>81</c:v>
                </c:pt>
                <c:pt idx="3111">
                  <c:v>94</c:v>
                </c:pt>
                <c:pt idx="3112">
                  <c:v>89</c:v>
                </c:pt>
                <c:pt idx="3113">
                  <c:v>88</c:v>
                </c:pt>
                <c:pt idx="3114">
                  <c:v>115</c:v>
                </c:pt>
                <c:pt idx="3115">
                  <c:v>96</c:v>
                </c:pt>
                <c:pt idx="3116">
                  <c:v>135</c:v>
                </c:pt>
                <c:pt idx="3117">
                  <c:v>93</c:v>
                </c:pt>
                <c:pt idx="3118">
                  <c:v>109</c:v>
                </c:pt>
                <c:pt idx="3119">
                  <c:v>101</c:v>
                </c:pt>
                <c:pt idx="3120">
                  <c:v>117</c:v>
                </c:pt>
                <c:pt idx="3121">
                  <c:v>83</c:v>
                </c:pt>
                <c:pt idx="3122">
                  <c:v>113</c:v>
                </c:pt>
                <c:pt idx="3123">
                  <c:v>104</c:v>
                </c:pt>
                <c:pt idx="3124">
                  <c:v>97</c:v>
                </c:pt>
                <c:pt idx="3125">
                  <c:v>110</c:v>
                </c:pt>
                <c:pt idx="3126">
                  <c:v>103</c:v>
                </c:pt>
                <c:pt idx="3127">
                  <c:v>94</c:v>
                </c:pt>
                <c:pt idx="3128">
                  <c:v>77</c:v>
                </c:pt>
                <c:pt idx="3129">
                  <c:v>134</c:v>
                </c:pt>
                <c:pt idx="3130">
                  <c:v>90</c:v>
                </c:pt>
                <c:pt idx="3131">
                  <c:v>104</c:v>
                </c:pt>
                <c:pt idx="3132">
                  <c:v>93</c:v>
                </c:pt>
                <c:pt idx="3133">
                  <c:v>106</c:v>
                </c:pt>
                <c:pt idx="3134">
                  <c:v>109</c:v>
                </c:pt>
                <c:pt idx="3135">
                  <c:v>101</c:v>
                </c:pt>
                <c:pt idx="3136">
                  <c:v>100</c:v>
                </c:pt>
                <c:pt idx="3137">
                  <c:v>95</c:v>
                </c:pt>
                <c:pt idx="3138">
                  <c:v>94</c:v>
                </c:pt>
                <c:pt idx="3139">
                  <c:v>93</c:v>
                </c:pt>
                <c:pt idx="3140">
                  <c:v>106</c:v>
                </c:pt>
                <c:pt idx="3141">
                  <c:v>99</c:v>
                </c:pt>
                <c:pt idx="3142">
                  <c:v>82</c:v>
                </c:pt>
                <c:pt idx="3143">
                  <c:v>135</c:v>
                </c:pt>
                <c:pt idx="3144">
                  <c:v>88</c:v>
                </c:pt>
                <c:pt idx="3145">
                  <c:v>89</c:v>
                </c:pt>
                <c:pt idx="3146">
                  <c:v>110</c:v>
                </c:pt>
                <c:pt idx="3147">
                  <c:v>107</c:v>
                </c:pt>
                <c:pt idx="3148">
                  <c:v>86</c:v>
                </c:pt>
                <c:pt idx="3149">
                  <c:v>91</c:v>
                </c:pt>
                <c:pt idx="3150">
                  <c:v>103</c:v>
                </c:pt>
                <c:pt idx="3151">
                  <c:v>99</c:v>
                </c:pt>
                <c:pt idx="3152">
                  <c:v>82</c:v>
                </c:pt>
                <c:pt idx="3153">
                  <c:v>92</c:v>
                </c:pt>
                <c:pt idx="3154">
                  <c:v>112</c:v>
                </c:pt>
                <c:pt idx="3155">
                  <c:v>90</c:v>
                </c:pt>
                <c:pt idx="3156">
                  <c:v>150</c:v>
                </c:pt>
                <c:pt idx="3157">
                  <c:v>91</c:v>
                </c:pt>
                <c:pt idx="3158">
                  <c:v>95</c:v>
                </c:pt>
                <c:pt idx="3159">
                  <c:v>97</c:v>
                </c:pt>
                <c:pt idx="3160">
                  <c:v>112</c:v>
                </c:pt>
                <c:pt idx="3161">
                  <c:v>122</c:v>
                </c:pt>
                <c:pt idx="3162">
                  <c:v>110</c:v>
                </c:pt>
                <c:pt idx="3163">
                  <c:v>108</c:v>
                </c:pt>
                <c:pt idx="3164">
                  <c:v>121</c:v>
                </c:pt>
                <c:pt idx="3165">
                  <c:v>97</c:v>
                </c:pt>
                <c:pt idx="3166">
                  <c:v>116</c:v>
                </c:pt>
                <c:pt idx="3167">
                  <c:v>94</c:v>
                </c:pt>
                <c:pt idx="3168">
                  <c:v>103</c:v>
                </c:pt>
                <c:pt idx="3169">
                  <c:v>112</c:v>
                </c:pt>
                <c:pt idx="3170">
                  <c:v>91</c:v>
                </c:pt>
                <c:pt idx="3171">
                  <c:v>98</c:v>
                </c:pt>
                <c:pt idx="3172">
                  <c:v>95</c:v>
                </c:pt>
                <c:pt idx="3173">
                  <c:v>91</c:v>
                </c:pt>
                <c:pt idx="3174">
                  <c:v>97</c:v>
                </c:pt>
                <c:pt idx="3175">
                  <c:v>90</c:v>
                </c:pt>
                <c:pt idx="3176">
                  <c:v>90</c:v>
                </c:pt>
                <c:pt idx="3177">
                  <c:v>90</c:v>
                </c:pt>
                <c:pt idx="3178">
                  <c:v>103</c:v>
                </c:pt>
                <c:pt idx="3179">
                  <c:v>113</c:v>
                </c:pt>
                <c:pt idx="3180">
                  <c:v>148</c:v>
                </c:pt>
                <c:pt idx="3181">
                  <c:v>93</c:v>
                </c:pt>
                <c:pt idx="3182">
                  <c:v>94</c:v>
                </c:pt>
                <c:pt idx="3183">
                  <c:v>121</c:v>
                </c:pt>
                <c:pt idx="3184">
                  <c:v>118</c:v>
                </c:pt>
                <c:pt idx="3185">
                  <c:v>101</c:v>
                </c:pt>
                <c:pt idx="3186">
                  <c:v>90</c:v>
                </c:pt>
                <c:pt idx="3187">
                  <c:v>100</c:v>
                </c:pt>
                <c:pt idx="3188">
                  <c:v>97</c:v>
                </c:pt>
                <c:pt idx="3189">
                  <c:v>96</c:v>
                </c:pt>
                <c:pt idx="3190">
                  <c:v>117</c:v>
                </c:pt>
                <c:pt idx="3191">
                  <c:v>108</c:v>
                </c:pt>
                <c:pt idx="3192">
                  <c:v>109</c:v>
                </c:pt>
                <c:pt idx="3193">
                  <c:v>102</c:v>
                </c:pt>
                <c:pt idx="3194">
                  <c:v>115</c:v>
                </c:pt>
                <c:pt idx="3195">
                  <c:v>133</c:v>
                </c:pt>
                <c:pt idx="3196">
                  <c:v>122</c:v>
                </c:pt>
                <c:pt idx="3197">
                  <c:v>106</c:v>
                </c:pt>
                <c:pt idx="3198">
                  <c:v>112</c:v>
                </c:pt>
                <c:pt idx="3199">
                  <c:v>99</c:v>
                </c:pt>
                <c:pt idx="3200">
                  <c:v>110</c:v>
                </c:pt>
                <c:pt idx="3201">
                  <c:v>104</c:v>
                </c:pt>
                <c:pt idx="3202">
                  <c:v>133</c:v>
                </c:pt>
                <c:pt idx="3203">
                  <c:v>112</c:v>
                </c:pt>
                <c:pt idx="3204">
                  <c:v>101</c:v>
                </c:pt>
                <c:pt idx="3205">
                  <c:v>104</c:v>
                </c:pt>
                <c:pt idx="3206">
                  <c:v>112</c:v>
                </c:pt>
                <c:pt idx="3207">
                  <c:v>94</c:v>
                </c:pt>
                <c:pt idx="3208">
                  <c:v>90</c:v>
                </c:pt>
                <c:pt idx="3209">
                  <c:v>101</c:v>
                </c:pt>
                <c:pt idx="3210">
                  <c:v>93</c:v>
                </c:pt>
                <c:pt idx="3211">
                  <c:v>152</c:v>
                </c:pt>
                <c:pt idx="3212">
                  <c:v>112</c:v>
                </c:pt>
                <c:pt idx="3213">
                  <c:v>95</c:v>
                </c:pt>
                <c:pt idx="3214">
                  <c:v>111</c:v>
                </c:pt>
                <c:pt idx="3215">
                  <c:v>91</c:v>
                </c:pt>
                <c:pt idx="3216">
                  <c:v>106</c:v>
                </c:pt>
                <c:pt idx="3217">
                  <c:v>93</c:v>
                </c:pt>
                <c:pt idx="3218">
                  <c:v>93</c:v>
                </c:pt>
                <c:pt idx="3219">
                  <c:v>165</c:v>
                </c:pt>
                <c:pt idx="3220">
                  <c:v>96</c:v>
                </c:pt>
                <c:pt idx="3221">
                  <c:v>93</c:v>
                </c:pt>
                <c:pt idx="3222">
                  <c:v>82</c:v>
                </c:pt>
                <c:pt idx="3223">
                  <c:v>101</c:v>
                </c:pt>
                <c:pt idx="3224">
                  <c:v>81</c:v>
                </c:pt>
                <c:pt idx="3225">
                  <c:v>105</c:v>
                </c:pt>
                <c:pt idx="3226">
                  <c:v>86</c:v>
                </c:pt>
                <c:pt idx="3227">
                  <c:v>110</c:v>
                </c:pt>
                <c:pt idx="3228">
                  <c:v>110</c:v>
                </c:pt>
                <c:pt idx="3229">
                  <c:v>104</c:v>
                </c:pt>
                <c:pt idx="3230">
                  <c:v>96</c:v>
                </c:pt>
                <c:pt idx="3231">
                  <c:v>110</c:v>
                </c:pt>
                <c:pt idx="3232">
                  <c:v>84</c:v>
                </c:pt>
                <c:pt idx="3233">
                  <c:v>94</c:v>
                </c:pt>
                <c:pt idx="3234">
                  <c:v>93</c:v>
                </c:pt>
                <c:pt idx="3235">
                  <c:v>96</c:v>
                </c:pt>
                <c:pt idx="3236">
                  <c:v>101</c:v>
                </c:pt>
                <c:pt idx="3237">
                  <c:v>102</c:v>
                </c:pt>
                <c:pt idx="3238">
                  <c:v>87</c:v>
                </c:pt>
                <c:pt idx="3239">
                  <c:v>99</c:v>
                </c:pt>
                <c:pt idx="3240">
                  <c:v>106</c:v>
                </c:pt>
                <c:pt idx="3241">
                  <c:v>117</c:v>
                </c:pt>
                <c:pt idx="3242">
                  <c:v>99</c:v>
                </c:pt>
                <c:pt idx="3243">
                  <c:v>102</c:v>
                </c:pt>
                <c:pt idx="3244">
                  <c:v>85</c:v>
                </c:pt>
                <c:pt idx="3245">
                  <c:v>86</c:v>
                </c:pt>
                <c:pt idx="3246">
                  <c:v>106</c:v>
                </c:pt>
                <c:pt idx="3247">
                  <c:v>103</c:v>
                </c:pt>
                <c:pt idx="3248">
                  <c:v>112</c:v>
                </c:pt>
                <c:pt idx="3249">
                  <c:v>113</c:v>
                </c:pt>
                <c:pt idx="3250">
                  <c:v>98</c:v>
                </c:pt>
                <c:pt idx="3251">
                  <c:v>92</c:v>
                </c:pt>
                <c:pt idx="3252">
                  <c:v>106</c:v>
                </c:pt>
                <c:pt idx="3253">
                  <c:v>226</c:v>
                </c:pt>
                <c:pt idx="3254">
                  <c:v>104</c:v>
                </c:pt>
                <c:pt idx="3255">
                  <c:v>152</c:v>
                </c:pt>
                <c:pt idx="3256">
                  <c:v>107</c:v>
                </c:pt>
                <c:pt idx="3257">
                  <c:v>95</c:v>
                </c:pt>
                <c:pt idx="3258">
                  <c:v>102</c:v>
                </c:pt>
                <c:pt idx="3259">
                  <c:v>99</c:v>
                </c:pt>
                <c:pt idx="3260">
                  <c:v>109</c:v>
                </c:pt>
                <c:pt idx="3261">
                  <c:v>91</c:v>
                </c:pt>
                <c:pt idx="3262">
                  <c:v>88</c:v>
                </c:pt>
                <c:pt idx="3263">
                  <c:v>97</c:v>
                </c:pt>
                <c:pt idx="3264">
                  <c:v>97</c:v>
                </c:pt>
                <c:pt idx="3265">
                  <c:v>85</c:v>
                </c:pt>
                <c:pt idx="3266">
                  <c:v>92</c:v>
                </c:pt>
                <c:pt idx="3267">
                  <c:v>93</c:v>
                </c:pt>
                <c:pt idx="3268">
                  <c:v>96</c:v>
                </c:pt>
                <c:pt idx="3269">
                  <c:v>105</c:v>
                </c:pt>
                <c:pt idx="3270">
                  <c:v>129</c:v>
                </c:pt>
                <c:pt idx="3271">
                  <c:v>37</c:v>
                </c:pt>
                <c:pt idx="3272">
                  <c:v>81</c:v>
                </c:pt>
                <c:pt idx="3273">
                  <c:v>106</c:v>
                </c:pt>
                <c:pt idx="3274">
                  <c:v>103</c:v>
                </c:pt>
                <c:pt idx="3275">
                  <c:v>101</c:v>
                </c:pt>
                <c:pt idx="3276">
                  <c:v>98</c:v>
                </c:pt>
                <c:pt idx="3277">
                  <c:v>91</c:v>
                </c:pt>
                <c:pt idx="3278">
                  <c:v>80</c:v>
                </c:pt>
                <c:pt idx="3279">
                  <c:v>107</c:v>
                </c:pt>
                <c:pt idx="3280">
                  <c:v>92</c:v>
                </c:pt>
                <c:pt idx="3281">
                  <c:v>107</c:v>
                </c:pt>
                <c:pt idx="3282">
                  <c:v>135</c:v>
                </c:pt>
                <c:pt idx="3283">
                  <c:v>99</c:v>
                </c:pt>
                <c:pt idx="3284">
                  <c:v>115</c:v>
                </c:pt>
                <c:pt idx="3285">
                  <c:v>91</c:v>
                </c:pt>
                <c:pt idx="3286">
                  <c:v>101</c:v>
                </c:pt>
                <c:pt idx="3287">
                  <c:v>105</c:v>
                </c:pt>
                <c:pt idx="3288">
                  <c:v>109</c:v>
                </c:pt>
                <c:pt idx="3289">
                  <c:v>110</c:v>
                </c:pt>
                <c:pt idx="3290">
                  <c:v>94</c:v>
                </c:pt>
                <c:pt idx="3291">
                  <c:v>115</c:v>
                </c:pt>
                <c:pt idx="3292">
                  <c:v>98</c:v>
                </c:pt>
                <c:pt idx="3293">
                  <c:v>91</c:v>
                </c:pt>
                <c:pt idx="3294">
                  <c:v>120</c:v>
                </c:pt>
                <c:pt idx="3295">
                  <c:v>87</c:v>
                </c:pt>
                <c:pt idx="3296">
                  <c:v>117</c:v>
                </c:pt>
                <c:pt idx="3297">
                  <c:v>85</c:v>
                </c:pt>
                <c:pt idx="3298">
                  <c:v>110</c:v>
                </c:pt>
                <c:pt idx="3299">
                  <c:v>113</c:v>
                </c:pt>
                <c:pt idx="3300">
                  <c:v>98</c:v>
                </c:pt>
                <c:pt idx="3301">
                  <c:v>86</c:v>
                </c:pt>
                <c:pt idx="3302">
                  <c:v>161</c:v>
                </c:pt>
                <c:pt idx="3303">
                  <c:v>100</c:v>
                </c:pt>
                <c:pt idx="3304">
                  <c:v>91</c:v>
                </c:pt>
                <c:pt idx="3305">
                  <c:v>100</c:v>
                </c:pt>
                <c:pt idx="3306">
                  <c:v>84</c:v>
                </c:pt>
                <c:pt idx="3307">
                  <c:v>99</c:v>
                </c:pt>
                <c:pt idx="3308">
                  <c:v>109</c:v>
                </c:pt>
                <c:pt idx="3309">
                  <c:v>95</c:v>
                </c:pt>
                <c:pt idx="3310">
                  <c:v>97</c:v>
                </c:pt>
                <c:pt idx="3311">
                  <c:v>90</c:v>
                </c:pt>
                <c:pt idx="3312">
                  <c:v>96</c:v>
                </c:pt>
                <c:pt idx="3313">
                  <c:v>82</c:v>
                </c:pt>
                <c:pt idx="3314">
                  <c:v>109</c:v>
                </c:pt>
                <c:pt idx="3315">
                  <c:v>98</c:v>
                </c:pt>
                <c:pt idx="3316">
                  <c:v>95</c:v>
                </c:pt>
                <c:pt idx="3317">
                  <c:v>104</c:v>
                </c:pt>
                <c:pt idx="3318">
                  <c:v>87</c:v>
                </c:pt>
                <c:pt idx="3319">
                  <c:v>108</c:v>
                </c:pt>
                <c:pt idx="3320">
                  <c:v>94</c:v>
                </c:pt>
                <c:pt idx="3321">
                  <c:v>89</c:v>
                </c:pt>
                <c:pt idx="3322">
                  <c:v>102</c:v>
                </c:pt>
                <c:pt idx="3323">
                  <c:v>120</c:v>
                </c:pt>
                <c:pt idx="3324">
                  <c:v>110</c:v>
                </c:pt>
                <c:pt idx="3325">
                  <c:v>86</c:v>
                </c:pt>
                <c:pt idx="3326">
                  <c:v>87</c:v>
                </c:pt>
                <c:pt idx="3327">
                  <c:v>93</c:v>
                </c:pt>
                <c:pt idx="3328">
                  <c:v>98</c:v>
                </c:pt>
                <c:pt idx="3329">
                  <c:v>88</c:v>
                </c:pt>
                <c:pt idx="3330">
                  <c:v>97</c:v>
                </c:pt>
                <c:pt idx="3331">
                  <c:v>122</c:v>
                </c:pt>
                <c:pt idx="3332">
                  <c:v>113</c:v>
                </c:pt>
                <c:pt idx="3333">
                  <c:v>105</c:v>
                </c:pt>
                <c:pt idx="3334">
                  <c:v>89</c:v>
                </c:pt>
                <c:pt idx="3335">
                  <c:v>116</c:v>
                </c:pt>
                <c:pt idx="3336">
                  <c:v>120</c:v>
                </c:pt>
                <c:pt idx="3337">
                  <c:v>88</c:v>
                </c:pt>
                <c:pt idx="3338">
                  <c:v>102</c:v>
                </c:pt>
                <c:pt idx="3339">
                  <c:v>106</c:v>
                </c:pt>
                <c:pt idx="3340">
                  <c:v>95</c:v>
                </c:pt>
                <c:pt idx="3341">
                  <c:v>113</c:v>
                </c:pt>
                <c:pt idx="3342">
                  <c:v>93</c:v>
                </c:pt>
                <c:pt idx="3343">
                  <c:v>97</c:v>
                </c:pt>
                <c:pt idx="3344">
                  <c:v>140</c:v>
                </c:pt>
                <c:pt idx="3345">
                  <c:v>66</c:v>
                </c:pt>
                <c:pt idx="3346">
                  <c:v>86</c:v>
                </c:pt>
                <c:pt idx="3347">
                  <c:v>87</c:v>
                </c:pt>
                <c:pt idx="3348">
                  <c:v>149</c:v>
                </c:pt>
                <c:pt idx="3349">
                  <c:v>98</c:v>
                </c:pt>
                <c:pt idx="3350">
                  <c:v>75</c:v>
                </c:pt>
                <c:pt idx="3351">
                  <c:v>104</c:v>
                </c:pt>
                <c:pt idx="3352">
                  <c:v>102</c:v>
                </c:pt>
                <c:pt idx="3353">
                  <c:v>105</c:v>
                </c:pt>
                <c:pt idx="3354">
                  <c:v>107</c:v>
                </c:pt>
                <c:pt idx="3355">
                  <c:v>89</c:v>
                </c:pt>
                <c:pt idx="3356">
                  <c:v>106</c:v>
                </c:pt>
                <c:pt idx="3357">
                  <c:v>95</c:v>
                </c:pt>
                <c:pt idx="3358">
                  <c:v>101</c:v>
                </c:pt>
                <c:pt idx="3359">
                  <c:v>112</c:v>
                </c:pt>
                <c:pt idx="3360">
                  <c:v>100</c:v>
                </c:pt>
                <c:pt idx="3361">
                  <c:v>80</c:v>
                </c:pt>
                <c:pt idx="3362">
                  <c:v>106</c:v>
                </c:pt>
                <c:pt idx="3363">
                  <c:v>103</c:v>
                </c:pt>
                <c:pt idx="3364">
                  <c:v>90</c:v>
                </c:pt>
                <c:pt idx="3365">
                  <c:v>96</c:v>
                </c:pt>
                <c:pt idx="3366">
                  <c:v>120</c:v>
                </c:pt>
                <c:pt idx="3367">
                  <c:v>101</c:v>
                </c:pt>
                <c:pt idx="3368">
                  <c:v>101</c:v>
                </c:pt>
                <c:pt idx="3369">
                  <c:v>105</c:v>
                </c:pt>
                <c:pt idx="3370">
                  <c:v>91</c:v>
                </c:pt>
                <c:pt idx="3371">
                  <c:v>92</c:v>
                </c:pt>
                <c:pt idx="3372">
                  <c:v>117</c:v>
                </c:pt>
                <c:pt idx="3373">
                  <c:v>172</c:v>
                </c:pt>
                <c:pt idx="3374">
                  <c:v>89</c:v>
                </c:pt>
                <c:pt idx="3375">
                  <c:v>115</c:v>
                </c:pt>
                <c:pt idx="3376">
                  <c:v>96</c:v>
                </c:pt>
                <c:pt idx="3377">
                  <c:v>100</c:v>
                </c:pt>
                <c:pt idx="3378">
                  <c:v>87</c:v>
                </c:pt>
                <c:pt idx="3379">
                  <c:v>102</c:v>
                </c:pt>
                <c:pt idx="3380">
                  <c:v>118</c:v>
                </c:pt>
                <c:pt idx="3381">
                  <c:v>86</c:v>
                </c:pt>
                <c:pt idx="3382">
                  <c:v>137</c:v>
                </c:pt>
                <c:pt idx="3383">
                  <c:v>129</c:v>
                </c:pt>
                <c:pt idx="3384">
                  <c:v>80</c:v>
                </c:pt>
                <c:pt idx="3385">
                  <c:v>89</c:v>
                </c:pt>
                <c:pt idx="3386">
                  <c:v>80</c:v>
                </c:pt>
                <c:pt idx="3387">
                  <c:v>115</c:v>
                </c:pt>
                <c:pt idx="3388">
                  <c:v>100</c:v>
                </c:pt>
                <c:pt idx="3389">
                  <c:v>100</c:v>
                </c:pt>
                <c:pt idx="3390">
                  <c:v>91</c:v>
                </c:pt>
                <c:pt idx="3391">
                  <c:v>96</c:v>
                </c:pt>
                <c:pt idx="3392">
                  <c:v>116</c:v>
                </c:pt>
                <c:pt idx="3393">
                  <c:v>97</c:v>
                </c:pt>
                <c:pt idx="3394">
                  <c:v>101</c:v>
                </c:pt>
                <c:pt idx="3395">
                  <c:v>98</c:v>
                </c:pt>
                <c:pt idx="3396">
                  <c:v>101</c:v>
                </c:pt>
                <c:pt idx="3397">
                  <c:v>90</c:v>
                </c:pt>
                <c:pt idx="3398">
                  <c:v>120</c:v>
                </c:pt>
                <c:pt idx="3399">
                  <c:v>102</c:v>
                </c:pt>
                <c:pt idx="3400">
                  <c:v>100</c:v>
                </c:pt>
                <c:pt idx="3401">
                  <c:v>89</c:v>
                </c:pt>
                <c:pt idx="3402">
                  <c:v>86</c:v>
                </c:pt>
                <c:pt idx="3403">
                  <c:v>96</c:v>
                </c:pt>
                <c:pt idx="3404">
                  <c:v>91</c:v>
                </c:pt>
                <c:pt idx="3405">
                  <c:v>85</c:v>
                </c:pt>
                <c:pt idx="3406">
                  <c:v>129</c:v>
                </c:pt>
                <c:pt idx="3407">
                  <c:v>92</c:v>
                </c:pt>
                <c:pt idx="3408">
                  <c:v>96</c:v>
                </c:pt>
                <c:pt idx="3409">
                  <c:v>119</c:v>
                </c:pt>
                <c:pt idx="3410">
                  <c:v>92</c:v>
                </c:pt>
                <c:pt idx="3411">
                  <c:v>106</c:v>
                </c:pt>
                <c:pt idx="3412">
                  <c:v>99</c:v>
                </c:pt>
                <c:pt idx="3413">
                  <c:v>103</c:v>
                </c:pt>
                <c:pt idx="3414">
                  <c:v>95</c:v>
                </c:pt>
                <c:pt idx="3415">
                  <c:v>95</c:v>
                </c:pt>
                <c:pt idx="3416">
                  <c:v>90</c:v>
                </c:pt>
                <c:pt idx="3417">
                  <c:v>89</c:v>
                </c:pt>
                <c:pt idx="3418">
                  <c:v>87</c:v>
                </c:pt>
                <c:pt idx="3419">
                  <c:v>118</c:v>
                </c:pt>
                <c:pt idx="3420">
                  <c:v>93</c:v>
                </c:pt>
                <c:pt idx="3421">
                  <c:v>109</c:v>
                </c:pt>
                <c:pt idx="3422">
                  <c:v>81</c:v>
                </c:pt>
                <c:pt idx="3423">
                  <c:v>93</c:v>
                </c:pt>
                <c:pt idx="3424">
                  <c:v>138</c:v>
                </c:pt>
                <c:pt idx="3425">
                  <c:v>105</c:v>
                </c:pt>
                <c:pt idx="3426">
                  <c:v>98</c:v>
                </c:pt>
                <c:pt idx="3427">
                  <c:v>86</c:v>
                </c:pt>
                <c:pt idx="3428">
                  <c:v>104</c:v>
                </c:pt>
                <c:pt idx="3429">
                  <c:v>100</c:v>
                </c:pt>
                <c:pt idx="3430">
                  <c:v>95</c:v>
                </c:pt>
                <c:pt idx="3431">
                  <c:v>123</c:v>
                </c:pt>
                <c:pt idx="3432">
                  <c:v>111</c:v>
                </c:pt>
                <c:pt idx="3433">
                  <c:v>108</c:v>
                </c:pt>
                <c:pt idx="3434">
                  <c:v>92</c:v>
                </c:pt>
                <c:pt idx="3435">
                  <c:v>88</c:v>
                </c:pt>
                <c:pt idx="3436">
                  <c:v>97</c:v>
                </c:pt>
                <c:pt idx="3437">
                  <c:v>103</c:v>
                </c:pt>
                <c:pt idx="3438">
                  <c:v>110</c:v>
                </c:pt>
                <c:pt idx="3439">
                  <c:v>103</c:v>
                </c:pt>
                <c:pt idx="3440">
                  <c:v>114</c:v>
                </c:pt>
                <c:pt idx="3441">
                  <c:v>112</c:v>
                </c:pt>
                <c:pt idx="3442">
                  <c:v>104</c:v>
                </c:pt>
                <c:pt idx="3443">
                  <c:v>99</c:v>
                </c:pt>
                <c:pt idx="3444">
                  <c:v>98</c:v>
                </c:pt>
                <c:pt idx="3445">
                  <c:v>100</c:v>
                </c:pt>
                <c:pt idx="3446">
                  <c:v>80</c:v>
                </c:pt>
                <c:pt idx="3447">
                  <c:v>87</c:v>
                </c:pt>
                <c:pt idx="3448">
                  <c:v>91</c:v>
                </c:pt>
                <c:pt idx="3449">
                  <c:v>84</c:v>
                </c:pt>
                <c:pt idx="3450">
                  <c:v>95</c:v>
                </c:pt>
                <c:pt idx="3451">
                  <c:v>90</c:v>
                </c:pt>
                <c:pt idx="3452">
                  <c:v>101</c:v>
                </c:pt>
                <c:pt idx="3453">
                  <c:v>83</c:v>
                </c:pt>
                <c:pt idx="3454">
                  <c:v>106</c:v>
                </c:pt>
                <c:pt idx="3455">
                  <c:v>94</c:v>
                </c:pt>
                <c:pt idx="3456">
                  <c:v>120</c:v>
                </c:pt>
                <c:pt idx="3457">
                  <c:v>105</c:v>
                </c:pt>
                <c:pt idx="3458">
                  <c:v>95</c:v>
                </c:pt>
                <c:pt idx="3459">
                  <c:v>135</c:v>
                </c:pt>
                <c:pt idx="3460">
                  <c:v>105</c:v>
                </c:pt>
                <c:pt idx="3461">
                  <c:v>87</c:v>
                </c:pt>
                <c:pt idx="3462">
                  <c:v>87</c:v>
                </c:pt>
                <c:pt idx="3463">
                  <c:v>100</c:v>
                </c:pt>
                <c:pt idx="3464">
                  <c:v>103</c:v>
                </c:pt>
                <c:pt idx="3465">
                  <c:v>100</c:v>
                </c:pt>
                <c:pt idx="3466">
                  <c:v>114</c:v>
                </c:pt>
                <c:pt idx="3467">
                  <c:v>111</c:v>
                </c:pt>
                <c:pt idx="3468">
                  <c:v>85</c:v>
                </c:pt>
                <c:pt idx="3469">
                  <c:v>113</c:v>
                </c:pt>
                <c:pt idx="3470">
                  <c:v>99</c:v>
                </c:pt>
                <c:pt idx="3471">
                  <c:v>142</c:v>
                </c:pt>
                <c:pt idx="3472">
                  <c:v>112</c:v>
                </c:pt>
                <c:pt idx="3473">
                  <c:v>108</c:v>
                </c:pt>
                <c:pt idx="3474">
                  <c:v>88</c:v>
                </c:pt>
                <c:pt idx="3475">
                  <c:v>91</c:v>
                </c:pt>
                <c:pt idx="3476">
                  <c:v>94</c:v>
                </c:pt>
                <c:pt idx="3477">
                  <c:v>92</c:v>
                </c:pt>
                <c:pt idx="3478">
                  <c:v>110</c:v>
                </c:pt>
                <c:pt idx="3479">
                  <c:v>102</c:v>
                </c:pt>
                <c:pt idx="3480">
                  <c:v>145</c:v>
                </c:pt>
                <c:pt idx="3481">
                  <c:v>83</c:v>
                </c:pt>
                <c:pt idx="3482">
                  <c:v>91</c:v>
                </c:pt>
                <c:pt idx="3483">
                  <c:v>110</c:v>
                </c:pt>
                <c:pt idx="3484">
                  <c:v>86</c:v>
                </c:pt>
                <c:pt idx="3485">
                  <c:v>86</c:v>
                </c:pt>
                <c:pt idx="3486">
                  <c:v>120</c:v>
                </c:pt>
                <c:pt idx="3487">
                  <c:v>90</c:v>
                </c:pt>
                <c:pt idx="3488">
                  <c:v>99</c:v>
                </c:pt>
                <c:pt idx="3489">
                  <c:v>112</c:v>
                </c:pt>
                <c:pt idx="3490">
                  <c:v>103</c:v>
                </c:pt>
                <c:pt idx="3491">
                  <c:v>83</c:v>
                </c:pt>
                <c:pt idx="3492">
                  <c:v>109</c:v>
                </c:pt>
                <c:pt idx="3493">
                  <c:v>100</c:v>
                </c:pt>
                <c:pt idx="3494">
                  <c:v>95</c:v>
                </c:pt>
                <c:pt idx="3495">
                  <c:v>104</c:v>
                </c:pt>
                <c:pt idx="3496">
                  <c:v>97</c:v>
                </c:pt>
                <c:pt idx="3497">
                  <c:v>91</c:v>
                </c:pt>
                <c:pt idx="3498">
                  <c:v>84</c:v>
                </c:pt>
                <c:pt idx="3499">
                  <c:v>86</c:v>
                </c:pt>
                <c:pt idx="3500">
                  <c:v>92</c:v>
                </c:pt>
                <c:pt idx="3501">
                  <c:v>94</c:v>
                </c:pt>
                <c:pt idx="3502">
                  <c:v>100</c:v>
                </c:pt>
                <c:pt idx="3503">
                  <c:v>119</c:v>
                </c:pt>
                <c:pt idx="3504">
                  <c:v>92</c:v>
                </c:pt>
                <c:pt idx="3505">
                  <c:v>108</c:v>
                </c:pt>
                <c:pt idx="3506">
                  <c:v>97</c:v>
                </c:pt>
                <c:pt idx="3507">
                  <c:v>88</c:v>
                </c:pt>
                <c:pt idx="3508">
                  <c:v>88</c:v>
                </c:pt>
                <c:pt idx="3509">
                  <c:v>79</c:v>
                </c:pt>
                <c:pt idx="3510">
                  <c:v>96</c:v>
                </c:pt>
                <c:pt idx="3511">
                  <c:v>53</c:v>
                </c:pt>
                <c:pt idx="3512">
                  <c:v>97</c:v>
                </c:pt>
                <c:pt idx="3513">
                  <c:v>91</c:v>
                </c:pt>
                <c:pt idx="3514">
                  <c:v>112</c:v>
                </c:pt>
                <c:pt idx="3515">
                  <c:v>95</c:v>
                </c:pt>
                <c:pt idx="3516">
                  <c:v>93</c:v>
                </c:pt>
                <c:pt idx="3517">
                  <c:v>88</c:v>
                </c:pt>
                <c:pt idx="3518">
                  <c:v>82</c:v>
                </c:pt>
                <c:pt idx="3519">
                  <c:v>78</c:v>
                </c:pt>
                <c:pt idx="3520">
                  <c:v>97</c:v>
                </c:pt>
                <c:pt idx="3521">
                  <c:v>81</c:v>
                </c:pt>
                <c:pt idx="3522">
                  <c:v>88</c:v>
                </c:pt>
                <c:pt idx="3523">
                  <c:v>96</c:v>
                </c:pt>
                <c:pt idx="3524">
                  <c:v>108</c:v>
                </c:pt>
                <c:pt idx="3525">
                  <c:v>100</c:v>
                </c:pt>
                <c:pt idx="3526">
                  <c:v>113</c:v>
                </c:pt>
                <c:pt idx="3527">
                  <c:v>104</c:v>
                </c:pt>
                <c:pt idx="3528">
                  <c:v>91</c:v>
                </c:pt>
                <c:pt idx="3529">
                  <c:v>85</c:v>
                </c:pt>
                <c:pt idx="3530">
                  <c:v>101</c:v>
                </c:pt>
                <c:pt idx="3531">
                  <c:v>107</c:v>
                </c:pt>
                <c:pt idx="3532">
                  <c:v>88</c:v>
                </c:pt>
                <c:pt idx="3533">
                  <c:v>95</c:v>
                </c:pt>
                <c:pt idx="3534">
                  <c:v>123</c:v>
                </c:pt>
                <c:pt idx="3535">
                  <c:v>88</c:v>
                </c:pt>
                <c:pt idx="3536">
                  <c:v>114</c:v>
                </c:pt>
                <c:pt idx="3537">
                  <c:v>88</c:v>
                </c:pt>
                <c:pt idx="3538">
                  <c:v>104</c:v>
                </c:pt>
                <c:pt idx="3539">
                  <c:v>91</c:v>
                </c:pt>
                <c:pt idx="3540">
                  <c:v>112</c:v>
                </c:pt>
                <c:pt idx="3541">
                  <c:v>86</c:v>
                </c:pt>
                <c:pt idx="3542">
                  <c:v>86</c:v>
                </c:pt>
                <c:pt idx="3543">
                  <c:v>95</c:v>
                </c:pt>
                <c:pt idx="3544">
                  <c:v>101</c:v>
                </c:pt>
                <c:pt idx="3545">
                  <c:v>88</c:v>
                </c:pt>
                <c:pt idx="3546">
                  <c:v>99</c:v>
                </c:pt>
                <c:pt idx="3547">
                  <c:v>170</c:v>
                </c:pt>
                <c:pt idx="3548">
                  <c:v>97</c:v>
                </c:pt>
                <c:pt idx="3549">
                  <c:v>106</c:v>
                </c:pt>
                <c:pt idx="3550">
                  <c:v>81</c:v>
                </c:pt>
                <c:pt idx="3551">
                  <c:v>81</c:v>
                </c:pt>
                <c:pt idx="3552">
                  <c:v>215</c:v>
                </c:pt>
                <c:pt idx="3553">
                  <c:v>106</c:v>
                </c:pt>
                <c:pt idx="3554">
                  <c:v>90</c:v>
                </c:pt>
                <c:pt idx="3555">
                  <c:v>87</c:v>
                </c:pt>
                <c:pt idx="3556">
                  <c:v>122</c:v>
                </c:pt>
                <c:pt idx="3557">
                  <c:v>86</c:v>
                </c:pt>
                <c:pt idx="3558">
                  <c:v>79</c:v>
                </c:pt>
                <c:pt idx="3559">
                  <c:v>97</c:v>
                </c:pt>
                <c:pt idx="3560">
                  <c:v>89</c:v>
                </c:pt>
                <c:pt idx="3561">
                  <c:v>120</c:v>
                </c:pt>
                <c:pt idx="3562">
                  <c:v>108</c:v>
                </c:pt>
                <c:pt idx="3563">
                  <c:v>83</c:v>
                </c:pt>
                <c:pt idx="3564">
                  <c:v>93</c:v>
                </c:pt>
                <c:pt idx="3565">
                  <c:v>86</c:v>
                </c:pt>
                <c:pt idx="3566">
                  <c:v>111</c:v>
                </c:pt>
                <c:pt idx="3567">
                  <c:v>90</c:v>
                </c:pt>
                <c:pt idx="3568">
                  <c:v>86</c:v>
                </c:pt>
                <c:pt idx="3569">
                  <c:v>98</c:v>
                </c:pt>
                <c:pt idx="3570">
                  <c:v>91</c:v>
                </c:pt>
                <c:pt idx="3571">
                  <c:v>91</c:v>
                </c:pt>
                <c:pt idx="3572">
                  <c:v>202</c:v>
                </c:pt>
                <c:pt idx="3573">
                  <c:v>84</c:v>
                </c:pt>
                <c:pt idx="3574">
                  <c:v>82</c:v>
                </c:pt>
                <c:pt idx="3575">
                  <c:v>100</c:v>
                </c:pt>
                <c:pt idx="3576">
                  <c:v>112</c:v>
                </c:pt>
                <c:pt idx="3577">
                  <c:v>94</c:v>
                </c:pt>
                <c:pt idx="3578">
                  <c:v>87</c:v>
                </c:pt>
                <c:pt idx="3579">
                  <c:v>91</c:v>
                </c:pt>
                <c:pt idx="3580">
                  <c:v>107</c:v>
                </c:pt>
                <c:pt idx="3581">
                  <c:v>84</c:v>
                </c:pt>
                <c:pt idx="3582">
                  <c:v>103</c:v>
                </c:pt>
                <c:pt idx="3583">
                  <c:v>89</c:v>
                </c:pt>
                <c:pt idx="3584">
                  <c:v>98</c:v>
                </c:pt>
                <c:pt idx="3585">
                  <c:v>92</c:v>
                </c:pt>
                <c:pt idx="3586">
                  <c:v>90</c:v>
                </c:pt>
                <c:pt idx="3587">
                  <c:v>84</c:v>
                </c:pt>
                <c:pt idx="3588">
                  <c:v>91</c:v>
                </c:pt>
                <c:pt idx="3589">
                  <c:v>90</c:v>
                </c:pt>
                <c:pt idx="3590">
                  <c:v>88</c:v>
                </c:pt>
                <c:pt idx="3591">
                  <c:v>82</c:v>
                </c:pt>
                <c:pt idx="3592">
                  <c:v>101</c:v>
                </c:pt>
                <c:pt idx="3593">
                  <c:v>100</c:v>
                </c:pt>
                <c:pt idx="3594">
                  <c:v>89</c:v>
                </c:pt>
                <c:pt idx="3595">
                  <c:v>88</c:v>
                </c:pt>
                <c:pt idx="3596">
                  <c:v>90</c:v>
                </c:pt>
                <c:pt idx="3597">
                  <c:v>102</c:v>
                </c:pt>
                <c:pt idx="3598">
                  <c:v>98</c:v>
                </c:pt>
                <c:pt idx="3599">
                  <c:v>91</c:v>
                </c:pt>
                <c:pt idx="3600">
                  <c:v>80</c:v>
                </c:pt>
                <c:pt idx="3601">
                  <c:v>76</c:v>
                </c:pt>
                <c:pt idx="3602">
                  <c:v>80</c:v>
                </c:pt>
                <c:pt idx="3603">
                  <c:v>109</c:v>
                </c:pt>
                <c:pt idx="3604">
                  <c:v>95</c:v>
                </c:pt>
                <c:pt idx="3605">
                  <c:v>90</c:v>
                </c:pt>
                <c:pt idx="3606">
                  <c:v>113</c:v>
                </c:pt>
                <c:pt idx="3607">
                  <c:v>91</c:v>
                </c:pt>
                <c:pt idx="3608">
                  <c:v>98</c:v>
                </c:pt>
                <c:pt idx="3609">
                  <c:v>94</c:v>
                </c:pt>
                <c:pt idx="3610">
                  <c:v>96</c:v>
                </c:pt>
                <c:pt idx="3611">
                  <c:v>100</c:v>
                </c:pt>
                <c:pt idx="3612">
                  <c:v>90</c:v>
                </c:pt>
                <c:pt idx="3613">
                  <c:v>75</c:v>
                </c:pt>
                <c:pt idx="3614">
                  <c:v>78</c:v>
                </c:pt>
                <c:pt idx="3615">
                  <c:v>90</c:v>
                </c:pt>
                <c:pt idx="3616">
                  <c:v>99</c:v>
                </c:pt>
                <c:pt idx="3617">
                  <c:v>86</c:v>
                </c:pt>
                <c:pt idx="3618">
                  <c:v>106</c:v>
                </c:pt>
                <c:pt idx="3619">
                  <c:v>80</c:v>
                </c:pt>
                <c:pt idx="3620">
                  <c:v>96</c:v>
                </c:pt>
                <c:pt idx="3621">
                  <c:v>99</c:v>
                </c:pt>
                <c:pt idx="3622">
                  <c:v>106</c:v>
                </c:pt>
                <c:pt idx="3623">
                  <c:v>89</c:v>
                </c:pt>
                <c:pt idx="3624">
                  <c:v>97</c:v>
                </c:pt>
                <c:pt idx="3625">
                  <c:v>88</c:v>
                </c:pt>
                <c:pt idx="3626">
                  <c:v>92</c:v>
                </c:pt>
                <c:pt idx="3627">
                  <c:v>97</c:v>
                </c:pt>
                <c:pt idx="3628">
                  <c:v>78</c:v>
                </c:pt>
                <c:pt idx="3629">
                  <c:v>85</c:v>
                </c:pt>
                <c:pt idx="3630">
                  <c:v>93</c:v>
                </c:pt>
                <c:pt idx="3631">
                  <c:v>91</c:v>
                </c:pt>
                <c:pt idx="3632">
                  <c:v>111</c:v>
                </c:pt>
                <c:pt idx="3633">
                  <c:v>81</c:v>
                </c:pt>
                <c:pt idx="3634">
                  <c:v>81</c:v>
                </c:pt>
                <c:pt idx="3635">
                  <c:v>90</c:v>
                </c:pt>
                <c:pt idx="3636">
                  <c:v>88</c:v>
                </c:pt>
                <c:pt idx="3637">
                  <c:v>84</c:v>
                </c:pt>
                <c:pt idx="3638">
                  <c:v>87</c:v>
                </c:pt>
                <c:pt idx="3639">
                  <c:v>100</c:v>
                </c:pt>
                <c:pt idx="3640">
                  <c:v>82</c:v>
                </c:pt>
                <c:pt idx="3641">
                  <c:v>82</c:v>
                </c:pt>
                <c:pt idx="3642">
                  <c:v>98</c:v>
                </c:pt>
                <c:pt idx="3643">
                  <c:v>98</c:v>
                </c:pt>
                <c:pt idx="3644">
                  <c:v>90</c:v>
                </c:pt>
                <c:pt idx="3645">
                  <c:v>90</c:v>
                </c:pt>
                <c:pt idx="3646">
                  <c:v>102</c:v>
                </c:pt>
                <c:pt idx="3647">
                  <c:v>97</c:v>
                </c:pt>
                <c:pt idx="3648">
                  <c:v>100</c:v>
                </c:pt>
                <c:pt idx="3649">
                  <c:v>108</c:v>
                </c:pt>
                <c:pt idx="3650">
                  <c:v>110</c:v>
                </c:pt>
                <c:pt idx="3651">
                  <c:v>90</c:v>
                </c:pt>
                <c:pt idx="3652">
                  <c:v>77</c:v>
                </c:pt>
                <c:pt idx="3653">
                  <c:v>81</c:v>
                </c:pt>
                <c:pt idx="3654">
                  <c:v>90</c:v>
                </c:pt>
              </c:numCache>
            </c:numRef>
          </c:xVal>
          <c:yVal>
            <c:numRef>
              <c:f>Scatter!$B$2:$B$3656</c:f>
              <c:numCache>
                <c:formatCode>General</c:formatCode>
                <c:ptCount val="3655"/>
                <c:pt idx="0">
                  <c:v>7.9</c:v>
                </c:pt>
                <c:pt idx="1">
                  <c:v>7.1</c:v>
                </c:pt>
                <c:pt idx="2">
                  <c:v>6.8</c:v>
                </c:pt>
                <c:pt idx="3">
                  <c:v>8.5</c:v>
                </c:pt>
                <c:pt idx="4">
                  <c:v>6.2</c:v>
                </c:pt>
                <c:pt idx="5">
                  <c:v>7.8</c:v>
                </c:pt>
                <c:pt idx="6">
                  <c:v>7.5</c:v>
                </c:pt>
                <c:pt idx="7">
                  <c:v>7.5</c:v>
                </c:pt>
                <c:pt idx="8">
                  <c:v>6.9</c:v>
                </c:pt>
                <c:pt idx="9">
                  <c:v>6.1</c:v>
                </c:pt>
                <c:pt idx="10">
                  <c:v>6.7</c:v>
                </c:pt>
                <c:pt idx="11">
                  <c:v>7.3</c:v>
                </c:pt>
                <c:pt idx="12">
                  <c:v>6.5</c:v>
                </c:pt>
                <c:pt idx="13">
                  <c:v>7.2</c:v>
                </c:pt>
                <c:pt idx="14">
                  <c:v>6.6</c:v>
                </c:pt>
                <c:pt idx="15">
                  <c:v>8.1</c:v>
                </c:pt>
                <c:pt idx="16">
                  <c:v>6.7</c:v>
                </c:pt>
                <c:pt idx="17">
                  <c:v>6.8</c:v>
                </c:pt>
                <c:pt idx="18">
                  <c:v>7.5</c:v>
                </c:pt>
                <c:pt idx="19">
                  <c:v>7</c:v>
                </c:pt>
                <c:pt idx="20">
                  <c:v>6.7</c:v>
                </c:pt>
                <c:pt idx="21">
                  <c:v>7.9</c:v>
                </c:pt>
                <c:pt idx="22">
                  <c:v>6.1</c:v>
                </c:pt>
                <c:pt idx="23">
                  <c:v>7.2</c:v>
                </c:pt>
                <c:pt idx="24">
                  <c:v>7.7</c:v>
                </c:pt>
                <c:pt idx="25">
                  <c:v>8.1999999999999993</c:v>
                </c:pt>
                <c:pt idx="26">
                  <c:v>5.9</c:v>
                </c:pt>
                <c:pt idx="27">
                  <c:v>7</c:v>
                </c:pt>
                <c:pt idx="28">
                  <c:v>7.8</c:v>
                </c:pt>
                <c:pt idx="29">
                  <c:v>7.3</c:v>
                </c:pt>
                <c:pt idx="30">
                  <c:v>7.2</c:v>
                </c:pt>
                <c:pt idx="31">
                  <c:v>6.5</c:v>
                </c:pt>
                <c:pt idx="32">
                  <c:v>6.8</c:v>
                </c:pt>
                <c:pt idx="33">
                  <c:v>7.3</c:v>
                </c:pt>
                <c:pt idx="34">
                  <c:v>6</c:v>
                </c:pt>
                <c:pt idx="35">
                  <c:v>5.7</c:v>
                </c:pt>
                <c:pt idx="36">
                  <c:v>6.4</c:v>
                </c:pt>
                <c:pt idx="37">
                  <c:v>6.7</c:v>
                </c:pt>
                <c:pt idx="38">
                  <c:v>6.8</c:v>
                </c:pt>
                <c:pt idx="39">
                  <c:v>6.3</c:v>
                </c:pt>
                <c:pt idx="40">
                  <c:v>5.6</c:v>
                </c:pt>
                <c:pt idx="41">
                  <c:v>8.3000000000000007</c:v>
                </c:pt>
                <c:pt idx="42">
                  <c:v>6.6</c:v>
                </c:pt>
                <c:pt idx="43">
                  <c:v>7.2</c:v>
                </c:pt>
                <c:pt idx="44">
                  <c:v>7</c:v>
                </c:pt>
                <c:pt idx="45">
                  <c:v>8</c:v>
                </c:pt>
                <c:pt idx="46">
                  <c:v>7.8</c:v>
                </c:pt>
                <c:pt idx="47">
                  <c:v>6.3</c:v>
                </c:pt>
                <c:pt idx="48">
                  <c:v>7.3</c:v>
                </c:pt>
                <c:pt idx="49">
                  <c:v>6.6</c:v>
                </c:pt>
                <c:pt idx="50">
                  <c:v>7</c:v>
                </c:pt>
                <c:pt idx="51">
                  <c:v>6.3</c:v>
                </c:pt>
                <c:pt idx="52">
                  <c:v>6.2</c:v>
                </c:pt>
                <c:pt idx="53">
                  <c:v>7.2</c:v>
                </c:pt>
                <c:pt idx="54">
                  <c:v>7.5</c:v>
                </c:pt>
                <c:pt idx="55">
                  <c:v>8.4</c:v>
                </c:pt>
                <c:pt idx="56">
                  <c:v>6.2</c:v>
                </c:pt>
                <c:pt idx="57">
                  <c:v>5.8</c:v>
                </c:pt>
                <c:pt idx="58">
                  <c:v>6.8</c:v>
                </c:pt>
                <c:pt idx="59">
                  <c:v>5.4</c:v>
                </c:pt>
                <c:pt idx="60">
                  <c:v>6.6</c:v>
                </c:pt>
                <c:pt idx="61">
                  <c:v>6.9</c:v>
                </c:pt>
                <c:pt idx="62">
                  <c:v>7.3</c:v>
                </c:pt>
                <c:pt idx="63">
                  <c:v>9</c:v>
                </c:pt>
                <c:pt idx="64">
                  <c:v>8.3000000000000007</c:v>
                </c:pt>
                <c:pt idx="65">
                  <c:v>6.5</c:v>
                </c:pt>
                <c:pt idx="66">
                  <c:v>7.9</c:v>
                </c:pt>
                <c:pt idx="67">
                  <c:v>7.5</c:v>
                </c:pt>
                <c:pt idx="68">
                  <c:v>4.8</c:v>
                </c:pt>
                <c:pt idx="69">
                  <c:v>5.2</c:v>
                </c:pt>
                <c:pt idx="70">
                  <c:v>6.9</c:v>
                </c:pt>
                <c:pt idx="71">
                  <c:v>5.4</c:v>
                </c:pt>
                <c:pt idx="72">
                  <c:v>7.9</c:v>
                </c:pt>
                <c:pt idx="73">
                  <c:v>6.1</c:v>
                </c:pt>
                <c:pt idx="74">
                  <c:v>5.8</c:v>
                </c:pt>
                <c:pt idx="75">
                  <c:v>8.3000000000000007</c:v>
                </c:pt>
                <c:pt idx="76">
                  <c:v>7.8</c:v>
                </c:pt>
                <c:pt idx="77">
                  <c:v>7</c:v>
                </c:pt>
                <c:pt idx="78">
                  <c:v>6.1</c:v>
                </c:pt>
                <c:pt idx="79">
                  <c:v>7</c:v>
                </c:pt>
                <c:pt idx="80">
                  <c:v>7.6</c:v>
                </c:pt>
                <c:pt idx="81">
                  <c:v>6.3</c:v>
                </c:pt>
                <c:pt idx="82">
                  <c:v>7.8</c:v>
                </c:pt>
                <c:pt idx="83">
                  <c:v>6.4</c:v>
                </c:pt>
                <c:pt idx="84">
                  <c:v>6.5</c:v>
                </c:pt>
                <c:pt idx="85">
                  <c:v>7.9</c:v>
                </c:pt>
                <c:pt idx="86">
                  <c:v>7.8</c:v>
                </c:pt>
                <c:pt idx="87">
                  <c:v>6.6</c:v>
                </c:pt>
                <c:pt idx="88">
                  <c:v>5.5</c:v>
                </c:pt>
                <c:pt idx="89">
                  <c:v>8.1999999999999993</c:v>
                </c:pt>
                <c:pt idx="90">
                  <c:v>6.4</c:v>
                </c:pt>
                <c:pt idx="91">
                  <c:v>8.1</c:v>
                </c:pt>
                <c:pt idx="92">
                  <c:v>8.6</c:v>
                </c:pt>
                <c:pt idx="93">
                  <c:v>8.8000000000000007</c:v>
                </c:pt>
                <c:pt idx="94">
                  <c:v>6.7</c:v>
                </c:pt>
                <c:pt idx="95">
                  <c:v>7.8</c:v>
                </c:pt>
                <c:pt idx="96">
                  <c:v>7.8</c:v>
                </c:pt>
                <c:pt idx="97">
                  <c:v>6.6</c:v>
                </c:pt>
                <c:pt idx="98">
                  <c:v>6.1</c:v>
                </c:pt>
                <c:pt idx="99">
                  <c:v>5.6</c:v>
                </c:pt>
                <c:pt idx="100">
                  <c:v>6.4</c:v>
                </c:pt>
                <c:pt idx="101">
                  <c:v>6.1</c:v>
                </c:pt>
                <c:pt idx="102">
                  <c:v>7.3</c:v>
                </c:pt>
                <c:pt idx="103">
                  <c:v>6.6</c:v>
                </c:pt>
                <c:pt idx="104">
                  <c:v>6.3</c:v>
                </c:pt>
                <c:pt idx="105">
                  <c:v>6.1</c:v>
                </c:pt>
                <c:pt idx="106">
                  <c:v>7.1</c:v>
                </c:pt>
                <c:pt idx="107">
                  <c:v>5.5</c:v>
                </c:pt>
                <c:pt idx="108">
                  <c:v>7.5</c:v>
                </c:pt>
                <c:pt idx="109">
                  <c:v>7.6</c:v>
                </c:pt>
                <c:pt idx="110">
                  <c:v>6.4</c:v>
                </c:pt>
                <c:pt idx="111">
                  <c:v>7.2</c:v>
                </c:pt>
                <c:pt idx="112">
                  <c:v>6.7</c:v>
                </c:pt>
                <c:pt idx="113">
                  <c:v>8</c:v>
                </c:pt>
                <c:pt idx="114">
                  <c:v>8.3000000000000007</c:v>
                </c:pt>
                <c:pt idx="115">
                  <c:v>6.7</c:v>
                </c:pt>
                <c:pt idx="116">
                  <c:v>5.9</c:v>
                </c:pt>
                <c:pt idx="117">
                  <c:v>6.7</c:v>
                </c:pt>
                <c:pt idx="118">
                  <c:v>6.7</c:v>
                </c:pt>
                <c:pt idx="119">
                  <c:v>7.6</c:v>
                </c:pt>
                <c:pt idx="120">
                  <c:v>7.2</c:v>
                </c:pt>
                <c:pt idx="121">
                  <c:v>7.1</c:v>
                </c:pt>
                <c:pt idx="122">
                  <c:v>8.1</c:v>
                </c:pt>
                <c:pt idx="123">
                  <c:v>6.7</c:v>
                </c:pt>
                <c:pt idx="124">
                  <c:v>7</c:v>
                </c:pt>
                <c:pt idx="125">
                  <c:v>6.9</c:v>
                </c:pt>
                <c:pt idx="126">
                  <c:v>5.0999999999999996</c:v>
                </c:pt>
                <c:pt idx="127">
                  <c:v>5.8</c:v>
                </c:pt>
                <c:pt idx="128">
                  <c:v>6.2</c:v>
                </c:pt>
                <c:pt idx="129">
                  <c:v>7.4</c:v>
                </c:pt>
                <c:pt idx="130">
                  <c:v>5.8</c:v>
                </c:pt>
                <c:pt idx="131">
                  <c:v>6.2</c:v>
                </c:pt>
                <c:pt idx="132">
                  <c:v>7.3</c:v>
                </c:pt>
                <c:pt idx="133">
                  <c:v>4.2</c:v>
                </c:pt>
                <c:pt idx="134">
                  <c:v>6.9</c:v>
                </c:pt>
                <c:pt idx="135">
                  <c:v>6.4</c:v>
                </c:pt>
                <c:pt idx="136">
                  <c:v>5.4</c:v>
                </c:pt>
                <c:pt idx="137">
                  <c:v>6.7</c:v>
                </c:pt>
                <c:pt idx="138">
                  <c:v>5.8</c:v>
                </c:pt>
                <c:pt idx="139">
                  <c:v>6.9</c:v>
                </c:pt>
                <c:pt idx="140">
                  <c:v>7.2</c:v>
                </c:pt>
                <c:pt idx="141">
                  <c:v>6.9</c:v>
                </c:pt>
                <c:pt idx="142">
                  <c:v>6.1</c:v>
                </c:pt>
                <c:pt idx="143">
                  <c:v>5.5</c:v>
                </c:pt>
                <c:pt idx="144">
                  <c:v>6.6</c:v>
                </c:pt>
                <c:pt idx="145">
                  <c:v>6.1</c:v>
                </c:pt>
                <c:pt idx="146">
                  <c:v>6.3</c:v>
                </c:pt>
                <c:pt idx="147">
                  <c:v>7.2</c:v>
                </c:pt>
                <c:pt idx="148">
                  <c:v>7.4</c:v>
                </c:pt>
                <c:pt idx="149">
                  <c:v>7.3</c:v>
                </c:pt>
                <c:pt idx="150">
                  <c:v>6.1</c:v>
                </c:pt>
                <c:pt idx="151">
                  <c:v>7.7</c:v>
                </c:pt>
                <c:pt idx="152">
                  <c:v>6.1</c:v>
                </c:pt>
                <c:pt idx="153">
                  <c:v>8</c:v>
                </c:pt>
                <c:pt idx="154">
                  <c:v>7.3</c:v>
                </c:pt>
                <c:pt idx="155">
                  <c:v>7.9</c:v>
                </c:pt>
                <c:pt idx="156">
                  <c:v>5.5</c:v>
                </c:pt>
                <c:pt idx="157">
                  <c:v>5</c:v>
                </c:pt>
                <c:pt idx="158">
                  <c:v>7.7</c:v>
                </c:pt>
                <c:pt idx="159">
                  <c:v>6.6</c:v>
                </c:pt>
                <c:pt idx="160">
                  <c:v>5.7</c:v>
                </c:pt>
                <c:pt idx="161">
                  <c:v>5.8</c:v>
                </c:pt>
                <c:pt idx="162">
                  <c:v>6</c:v>
                </c:pt>
                <c:pt idx="163">
                  <c:v>6.4</c:v>
                </c:pt>
                <c:pt idx="164">
                  <c:v>6.9</c:v>
                </c:pt>
                <c:pt idx="165">
                  <c:v>6.4</c:v>
                </c:pt>
                <c:pt idx="166">
                  <c:v>7.4</c:v>
                </c:pt>
                <c:pt idx="167">
                  <c:v>5.5</c:v>
                </c:pt>
                <c:pt idx="168">
                  <c:v>5.9</c:v>
                </c:pt>
                <c:pt idx="169">
                  <c:v>6.8</c:v>
                </c:pt>
                <c:pt idx="170">
                  <c:v>6.8</c:v>
                </c:pt>
                <c:pt idx="171">
                  <c:v>8.1</c:v>
                </c:pt>
                <c:pt idx="172">
                  <c:v>6.5</c:v>
                </c:pt>
                <c:pt idx="173">
                  <c:v>7.2</c:v>
                </c:pt>
                <c:pt idx="174">
                  <c:v>6.7</c:v>
                </c:pt>
                <c:pt idx="175">
                  <c:v>8.1</c:v>
                </c:pt>
                <c:pt idx="176">
                  <c:v>7.6</c:v>
                </c:pt>
                <c:pt idx="177">
                  <c:v>7.4</c:v>
                </c:pt>
                <c:pt idx="178">
                  <c:v>7.6</c:v>
                </c:pt>
                <c:pt idx="179">
                  <c:v>6.7</c:v>
                </c:pt>
                <c:pt idx="180">
                  <c:v>6.5</c:v>
                </c:pt>
                <c:pt idx="181">
                  <c:v>6.6</c:v>
                </c:pt>
                <c:pt idx="182">
                  <c:v>6.7</c:v>
                </c:pt>
                <c:pt idx="183">
                  <c:v>6.4</c:v>
                </c:pt>
                <c:pt idx="184">
                  <c:v>5.8</c:v>
                </c:pt>
                <c:pt idx="185">
                  <c:v>7.4</c:v>
                </c:pt>
                <c:pt idx="186">
                  <c:v>7.8</c:v>
                </c:pt>
                <c:pt idx="187">
                  <c:v>6.6</c:v>
                </c:pt>
                <c:pt idx="188">
                  <c:v>4.9000000000000004</c:v>
                </c:pt>
                <c:pt idx="189">
                  <c:v>6.5</c:v>
                </c:pt>
                <c:pt idx="190">
                  <c:v>6.2</c:v>
                </c:pt>
                <c:pt idx="191">
                  <c:v>7.3</c:v>
                </c:pt>
                <c:pt idx="192">
                  <c:v>7.5</c:v>
                </c:pt>
                <c:pt idx="193">
                  <c:v>5.6</c:v>
                </c:pt>
                <c:pt idx="194">
                  <c:v>8.1</c:v>
                </c:pt>
                <c:pt idx="195">
                  <c:v>6.7</c:v>
                </c:pt>
                <c:pt idx="196">
                  <c:v>6.6</c:v>
                </c:pt>
                <c:pt idx="197">
                  <c:v>6.4</c:v>
                </c:pt>
                <c:pt idx="198">
                  <c:v>7.5</c:v>
                </c:pt>
                <c:pt idx="199">
                  <c:v>7.3</c:v>
                </c:pt>
                <c:pt idx="200">
                  <c:v>7.5</c:v>
                </c:pt>
                <c:pt idx="201">
                  <c:v>5.8</c:v>
                </c:pt>
                <c:pt idx="202">
                  <c:v>7.5</c:v>
                </c:pt>
                <c:pt idx="203">
                  <c:v>6.6</c:v>
                </c:pt>
                <c:pt idx="204">
                  <c:v>6.7</c:v>
                </c:pt>
                <c:pt idx="205">
                  <c:v>3.7</c:v>
                </c:pt>
                <c:pt idx="206">
                  <c:v>6</c:v>
                </c:pt>
                <c:pt idx="207">
                  <c:v>6.4</c:v>
                </c:pt>
                <c:pt idx="208">
                  <c:v>6.1</c:v>
                </c:pt>
                <c:pt idx="209">
                  <c:v>6.4</c:v>
                </c:pt>
                <c:pt idx="210">
                  <c:v>5.6</c:v>
                </c:pt>
                <c:pt idx="211">
                  <c:v>8</c:v>
                </c:pt>
                <c:pt idx="212">
                  <c:v>5.2</c:v>
                </c:pt>
                <c:pt idx="213">
                  <c:v>7.1</c:v>
                </c:pt>
                <c:pt idx="214">
                  <c:v>4.8</c:v>
                </c:pt>
                <c:pt idx="215">
                  <c:v>7</c:v>
                </c:pt>
                <c:pt idx="216">
                  <c:v>5.4</c:v>
                </c:pt>
                <c:pt idx="217">
                  <c:v>6.6</c:v>
                </c:pt>
                <c:pt idx="218">
                  <c:v>6.7</c:v>
                </c:pt>
                <c:pt idx="219">
                  <c:v>6.2</c:v>
                </c:pt>
                <c:pt idx="220">
                  <c:v>6.1</c:v>
                </c:pt>
                <c:pt idx="221">
                  <c:v>5.3</c:v>
                </c:pt>
                <c:pt idx="222">
                  <c:v>6.3</c:v>
                </c:pt>
                <c:pt idx="223">
                  <c:v>7</c:v>
                </c:pt>
                <c:pt idx="224">
                  <c:v>7.6</c:v>
                </c:pt>
                <c:pt idx="225">
                  <c:v>6.7</c:v>
                </c:pt>
                <c:pt idx="226">
                  <c:v>8.1</c:v>
                </c:pt>
                <c:pt idx="227">
                  <c:v>6.7</c:v>
                </c:pt>
                <c:pt idx="228">
                  <c:v>6.5</c:v>
                </c:pt>
                <c:pt idx="229">
                  <c:v>7.3</c:v>
                </c:pt>
                <c:pt idx="230">
                  <c:v>6</c:v>
                </c:pt>
                <c:pt idx="231">
                  <c:v>6.1</c:v>
                </c:pt>
                <c:pt idx="232">
                  <c:v>5.9</c:v>
                </c:pt>
                <c:pt idx="233">
                  <c:v>7.8</c:v>
                </c:pt>
                <c:pt idx="234">
                  <c:v>5.8</c:v>
                </c:pt>
                <c:pt idx="235">
                  <c:v>4.3</c:v>
                </c:pt>
                <c:pt idx="236">
                  <c:v>6.4</c:v>
                </c:pt>
                <c:pt idx="237">
                  <c:v>6.1</c:v>
                </c:pt>
                <c:pt idx="238">
                  <c:v>6.5</c:v>
                </c:pt>
                <c:pt idx="239">
                  <c:v>7.1</c:v>
                </c:pt>
                <c:pt idx="240">
                  <c:v>6.4</c:v>
                </c:pt>
                <c:pt idx="241">
                  <c:v>6.5</c:v>
                </c:pt>
                <c:pt idx="242">
                  <c:v>6.3</c:v>
                </c:pt>
                <c:pt idx="243">
                  <c:v>7.5</c:v>
                </c:pt>
                <c:pt idx="244">
                  <c:v>4.9000000000000004</c:v>
                </c:pt>
                <c:pt idx="245">
                  <c:v>5.8</c:v>
                </c:pt>
                <c:pt idx="246">
                  <c:v>6.2</c:v>
                </c:pt>
                <c:pt idx="247">
                  <c:v>5.5</c:v>
                </c:pt>
                <c:pt idx="248">
                  <c:v>5.4</c:v>
                </c:pt>
                <c:pt idx="249">
                  <c:v>5.8</c:v>
                </c:pt>
                <c:pt idx="250">
                  <c:v>7.1</c:v>
                </c:pt>
                <c:pt idx="251">
                  <c:v>5.4</c:v>
                </c:pt>
                <c:pt idx="252">
                  <c:v>3.7</c:v>
                </c:pt>
                <c:pt idx="253">
                  <c:v>6.7</c:v>
                </c:pt>
                <c:pt idx="254">
                  <c:v>7.2</c:v>
                </c:pt>
                <c:pt idx="255">
                  <c:v>8.8000000000000007</c:v>
                </c:pt>
                <c:pt idx="256">
                  <c:v>5.8</c:v>
                </c:pt>
                <c:pt idx="257">
                  <c:v>6.8</c:v>
                </c:pt>
                <c:pt idx="258">
                  <c:v>3.8</c:v>
                </c:pt>
                <c:pt idx="259">
                  <c:v>7.1</c:v>
                </c:pt>
                <c:pt idx="260">
                  <c:v>7.2</c:v>
                </c:pt>
                <c:pt idx="261">
                  <c:v>5.9</c:v>
                </c:pt>
                <c:pt idx="262">
                  <c:v>7.1</c:v>
                </c:pt>
                <c:pt idx="263">
                  <c:v>8.1</c:v>
                </c:pt>
                <c:pt idx="264">
                  <c:v>6.9</c:v>
                </c:pt>
                <c:pt idx="265">
                  <c:v>4.4000000000000004</c:v>
                </c:pt>
                <c:pt idx="266">
                  <c:v>6.5</c:v>
                </c:pt>
                <c:pt idx="267">
                  <c:v>8.5</c:v>
                </c:pt>
                <c:pt idx="268">
                  <c:v>7.7</c:v>
                </c:pt>
                <c:pt idx="269">
                  <c:v>7.4</c:v>
                </c:pt>
                <c:pt idx="270">
                  <c:v>8</c:v>
                </c:pt>
                <c:pt idx="271">
                  <c:v>5.7</c:v>
                </c:pt>
                <c:pt idx="272">
                  <c:v>8.5</c:v>
                </c:pt>
                <c:pt idx="273">
                  <c:v>7</c:v>
                </c:pt>
                <c:pt idx="274">
                  <c:v>7.8</c:v>
                </c:pt>
                <c:pt idx="275">
                  <c:v>7.2</c:v>
                </c:pt>
                <c:pt idx="276">
                  <c:v>6.4</c:v>
                </c:pt>
                <c:pt idx="277">
                  <c:v>5.5</c:v>
                </c:pt>
                <c:pt idx="278">
                  <c:v>6.7</c:v>
                </c:pt>
                <c:pt idx="279">
                  <c:v>6.1</c:v>
                </c:pt>
                <c:pt idx="280">
                  <c:v>8.5</c:v>
                </c:pt>
                <c:pt idx="281">
                  <c:v>6.9</c:v>
                </c:pt>
                <c:pt idx="282">
                  <c:v>7.3</c:v>
                </c:pt>
                <c:pt idx="283">
                  <c:v>6.7</c:v>
                </c:pt>
                <c:pt idx="284">
                  <c:v>6.9</c:v>
                </c:pt>
                <c:pt idx="285">
                  <c:v>5.0999999999999996</c:v>
                </c:pt>
                <c:pt idx="286">
                  <c:v>6.8</c:v>
                </c:pt>
                <c:pt idx="287">
                  <c:v>6.7</c:v>
                </c:pt>
                <c:pt idx="288">
                  <c:v>6</c:v>
                </c:pt>
                <c:pt idx="289">
                  <c:v>5.7</c:v>
                </c:pt>
                <c:pt idx="290">
                  <c:v>8</c:v>
                </c:pt>
                <c:pt idx="291">
                  <c:v>8.1999999999999993</c:v>
                </c:pt>
                <c:pt idx="292">
                  <c:v>5.4</c:v>
                </c:pt>
                <c:pt idx="293">
                  <c:v>7.2</c:v>
                </c:pt>
                <c:pt idx="294">
                  <c:v>7.5</c:v>
                </c:pt>
                <c:pt idx="295">
                  <c:v>7</c:v>
                </c:pt>
                <c:pt idx="296">
                  <c:v>3.3</c:v>
                </c:pt>
                <c:pt idx="297">
                  <c:v>6</c:v>
                </c:pt>
                <c:pt idx="298">
                  <c:v>7.1</c:v>
                </c:pt>
                <c:pt idx="299">
                  <c:v>5.4</c:v>
                </c:pt>
                <c:pt idx="300">
                  <c:v>6.1</c:v>
                </c:pt>
                <c:pt idx="301">
                  <c:v>5.3</c:v>
                </c:pt>
                <c:pt idx="302">
                  <c:v>2.2000000000000002</c:v>
                </c:pt>
                <c:pt idx="303">
                  <c:v>7</c:v>
                </c:pt>
                <c:pt idx="304">
                  <c:v>3.8</c:v>
                </c:pt>
                <c:pt idx="305">
                  <c:v>6.9</c:v>
                </c:pt>
                <c:pt idx="306">
                  <c:v>7.2</c:v>
                </c:pt>
                <c:pt idx="307">
                  <c:v>7.3</c:v>
                </c:pt>
                <c:pt idx="308">
                  <c:v>6.3</c:v>
                </c:pt>
                <c:pt idx="309">
                  <c:v>7.5</c:v>
                </c:pt>
                <c:pt idx="310">
                  <c:v>7.6</c:v>
                </c:pt>
                <c:pt idx="311">
                  <c:v>6.8</c:v>
                </c:pt>
                <c:pt idx="312">
                  <c:v>5.2</c:v>
                </c:pt>
                <c:pt idx="313">
                  <c:v>7.7</c:v>
                </c:pt>
                <c:pt idx="314">
                  <c:v>6.2</c:v>
                </c:pt>
                <c:pt idx="315">
                  <c:v>7.7</c:v>
                </c:pt>
                <c:pt idx="316">
                  <c:v>4.3</c:v>
                </c:pt>
                <c:pt idx="317">
                  <c:v>6.9</c:v>
                </c:pt>
                <c:pt idx="318">
                  <c:v>6.6</c:v>
                </c:pt>
                <c:pt idx="319">
                  <c:v>7</c:v>
                </c:pt>
                <c:pt idx="320">
                  <c:v>6.7</c:v>
                </c:pt>
                <c:pt idx="321">
                  <c:v>8.1999999999999993</c:v>
                </c:pt>
                <c:pt idx="322">
                  <c:v>8.9</c:v>
                </c:pt>
                <c:pt idx="323">
                  <c:v>8.6999999999999993</c:v>
                </c:pt>
                <c:pt idx="324">
                  <c:v>5.5</c:v>
                </c:pt>
                <c:pt idx="325">
                  <c:v>5.7</c:v>
                </c:pt>
                <c:pt idx="326">
                  <c:v>6.3</c:v>
                </c:pt>
                <c:pt idx="327">
                  <c:v>5.9</c:v>
                </c:pt>
                <c:pt idx="328">
                  <c:v>7.6</c:v>
                </c:pt>
                <c:pt idx="329">
                  <c:v>6.6</c:v>
                </c:pt>
                <c:pt idx="330">
                  <c:v>5.3</c:v>
                </c:pt>
                <c:pt idx="331">
                  <c:v>6</c:v>
                </c:pt>
                <c:pt idx="332">
                  <c:v>8</c:v>
                </c:pt>
                <c:pt idx="333">
                  <c:v>5.6</c:v>
                </c:pt>
                <c:pt idx="334">
                  <c:v>5.9</c:v>
                </c:pt>
                <c:pt idx="335">
                  <c:v>7.3</c:v>
                </c:pt>
                <c:pt idx="336">
                  <c:v>7.9</c:v>
                </c:pt>
                <c:pt idx="337">
                  <c:v>6.8</c:v>
                </c:pt>
                <c:pt idx="338">
                  <c:v>6.6</c:v>
                </c:pt>
                <c:pt idx="339">
                  <c:v>6.6</c:v>
                </c:pt>
                <c:pt idx="340">
                  <c:v>7</c:v>
                </c:pt>
                <c:pt idx="341">
                  <c:v>7</c:v>
                </c:pt>
                <c:pt idx="342">
                  <c:v>7.3</c:v>
                </c:pt>
                <c:pt idx="343">
                  <c:v>5.5</c:v>
                </c:pt>
                <c:pt idx="344">
                  <c:v>8.5</c:v>
                </c:pt>
                <c:pt idx="345">
                  <c:v>7.5</c:v>
                </c:pt>
                <c:pt idx="346">
                  <c:v>7</c:v>
                </c:pt>
                <c:pt idx="347">
                  <c:v>7.8</c:v>
                </c:pt>
                <c:pt idx="348">
                  <c:v>7.6</c:v>
                </c:pt>
                <c:pt idx="349">
                  <c:v>7.6</c:v>
                </c:pt>
                <c:pt idx="350">
                  <c:v>6.8</c:v>
                </c:pt>
                <c:pt idx="351">
                  <c:v>5</c:v>
                </c:pt>
                <c:pt idx="352">
                  <c:v>7.1</c:v>
                </c:pt>
                <c:pt idx="353">
                  <c:v>5.5</c:v>
                </c:pt>
                <c:pt idx="354">
                  <c:v>5.6</c:v>
                </c:pt>
                <c:pt idx="355">
                  <c:v>7.1</c:v>
                </c:pt>
                <c:pt idx="356">
                  <c:v>4.9000000000000004</c:v>
                </c:pt>
                <c:pt idx="357">
                  <c:v>7.4</c:v>
                </c:pt>
                <c:pt idx="358">
                  <c:v>5.7</c:v>
                </c:pt>
                <c:pt idx="359">
                  <c:v>6.4</c:v>
                </c:pt>
                <c:pt idx="360">
                  <c:v>5.9</c:v>
                </c:pt>
                <c:pt idx="361">
                  <c:v>5.5</c:v>
                </c:pt>
                <c:pt idx="362">
                  <c:v>6.9</c:v>
                </c:pt>
                <c:pt idx="363">
                  <c:v>6.2</c:v>
                </c:pt>
                <c:pt idx="364">
                  <c:v>7</c:v>
                </c:pt>
                <c:pt idx="365">
                  <c:v>5.6</c:v>
                </c:pt>
                <c:pt idx="366">
                  <c:v>7</c:v>
                </c:pt>
                <c:pt idx="367">
                  <c:v>6.8</c:v>
                </c:pt>
                <c:pt idx="368">
                  <c:v>5.4</c:v>
                </c:pt>
                <c:pt idx="369">
                  <c:v>6.1</c:v>
                </c:pt>
                <c:pt idx="370">
                  <c:v>6.7</c:v>
                </c:pt>
                <c:pt idx="371">
                  <c:v>6.9</c:v>
                </c:pt>
                <c:pt idx="372">
                  <c:v>8</c:v>
                </c:pt>
                <c:pt idx="373">
                  <c:v>4.4000000000000004</c:v>
                </c:pt>
                <c:pt idx="374">
                  <c:v>7.3</c:v>
                </c:pt>
                <c:pt idx="375">
                  <c:v>6.3</c:v>
                </c:pt>
                <c:pt idx="376">
                  <c:v>7.7</c:v>
                </c:pt>
                <c:pt idx="377">
                  <c:v>6.5</c:v>
                </c:pt>
                <c:pt idx="378">
                  <c:v>7.8</c:v>
                </c:pt>
                <c:pt idx="379">
                  <c:v>6.4</c:v>
                </c:pt>
                <c:pt idx="380">
                  <c:v>7.8</c:v>
                </c:pt>
                <c:pt idx="381">
                  <c:v>5.8</c:v>
                </c:pt>
                <c:pt idx="382">
                  <c:v>7.1</c:v>
                </c:pt>
                <c:pt idx="383">
                  <c:v>7.1</c:v>
                </c:pt>
                <c:pt idx="384">
                  <c:v>6.8</c:v>
                </c:pt>
                <c:pt idx="385">
                  <c:v>4.8</c:v>
                </c:pt>
                <c:pt idx="386">
                  <c:v>6.2</c:v>
                </c:pt>
                <c:pt idx="387">
                  <c:v>6.9</c:v>
                </c:pt>
                <c:pt idx="388">
                  <c:v>7.3</c:v>
                </c:pt>
                <c:pt idx="389">
                  <c:v>6.6</c:v>
                </c:pt>
                <c:pt idx="390">
                  <c:v>6.9</c:v>
                </c:pt>
                <c:pt idx="391">
                  <c:v>6.2</c:v>
                </c:pt>
                <c:pt idx="392">
                  <c:v>6.7</c:v>
                </c:pt>
                <c:pt idx="393">
                  <c:v>7.6</c:v>
                </c:pt>
                <c:pt idx="394">
                  <c:v>6.7</c:v>
                </c:pt>
                <c:pt idx="395">
                  <c:v>6.2</c:v>
                </c:pt>
                <c:pt idx="396">
                  <c:v>7.3</c:v>
                </c:pt>
                <c:pt idx="397">
                  <c:v>6</c:v>
                </c:pt>
                <c:pt idx="398">
                  <c:v>7.1</c:v>
                </c:pt>
                <c:pt idx="399">
                  <c:v>7.1</c:v>
                </c:pt>
                <c:pt idx="400">
                  <c:v>5.5</c:v>
                </c:pt>
                <c:pt idx="401">
                  <c:v>5.6</c:v>
                </c:pt>
                <c:pt idx="402">
                  <c:v>7.5</c:v>
                </c:pt>
                <c:pt idx="403">
                  <c:v>5.4</c:v>
                </c:pt>
                <c:pt idx="404">
                  <c:v>4.3</c:v>
                </c:pt>
                <c:pt idx="405">
                  <c:v>4.9000000000000004</c:v>
                </c:pt>
                <c:pt idx="406">
                  <c:v>7.1</c:v>
                </c:pt>
                <c:pt idx="407">
                  <c:v>6.4</c:v>
                </c:pt>
                <c:pt idx="408">
                  <c:v>4.3</c:v>
                </c:pt>
                <c:pt idx="409">
                  <c:v>6.1</c:v>
                </c:pt>
                <c:pt idx="410">
                  <c:v>7</c:v>
                </c:pt>
                <c:pt idx="411">
                  <c:v>7.7</c:v>
                </c:pt>
                <c:pt idx="412">
                  <c:v>5.9</c:v>
                </c:pt>
                <c:pt idx="413">
                  <c:v>6.7</c:v>
                </c:pt>
                <c:pt idx="414">
                  <c:v>6.5</c:v>
                </c:pt>
                <c:pt idx="415">
                  <c:v>7.1</c:v>
                </c:pt>
                <c:pt idx="416">
                  <c:v>7.3</c:v>
                </c:pt>
                <c:pt idx="417">
                  <c:v>6.5</c:v>
                </c:pt>
                <c:pt idx="418">
                  <c:v>7</c:v>
                </c:pt>
                <c:pt idx="419">
                  <c:v>6.8</c:v>
                </c:pt>
                <c:pt idx="420">
                  <c:v>7.2</c:v>
                </c:pt>
                <c:pt idx="421">
                  <c:v>6.1</c:v>
                </c:pt>
                <c:pt idx="422">
                  <c:v>6.7</c:v>
                </c:pt>
                <c:pt idx="423">
                  <c:v>6.4</c:v>
                </c:pt>
                <c:pt idx="424">
                  <c:v>4.4000000000000004</c:v>
                </c:pt>
                <c:pt idx="425">
                  <c:v>5.4</c:v>
                </c:pt>
                <c:pt idx="426">
                  <c:v>6.5</c:v>
                </c:pt>
                <c:pt idx="427">
                  <c:v>6.7</c:v>
                </c:pt>
                <c:pt idx="428">
                  <c:v>8.1</c:v>
                </c:pt>
                <c:pt idx="429">
                  <c:v>5.6</c:v>
                </c:pt>
                <c:pt idx="430">
                  <c:v>6.3</c:v>
                </c:pt>
                <c:pt idx="431">
                  <c:v>7.3</c:v>
                </c:pt>
                <c:pt idx="432">
                  <c:v>6.1</c:v>
                </c:pt>
                <c:pt idx="433">
                  <c:v>7.7</c:v>
                </c:pt>
                <c:pt idx="434">
                  <c:v>6.4</c:v>
                </c:pt>
                <c:pt idx="435">
                  <c:v>6.8</c:v>
                </c:pt>
                <c:pt idx="436">
                  <c:v>6.6</c:v>
                </c:pt>
                <c:pt idx="437">
                  <c:v>7.2</c:v>
                </c:pt>
                <c:pt idx="438">
                  <c:v>6.9</c:v>
                </c:pt>
                <c:pt idx="439">
                  <c:v>5.2</c:v>
                </c:pt>
                <c:pt idx="440">
                  <c:v>4.9000000000000004</c:v>
                </c:pt>
                <c:pt idx="441">
                  <c:v>6.3</c:v>
                </c:pt>
                <c:pt idx="442">
                  <c:v>5.6</c:v>
                </c:pt>
                <c:pt idx="443">
                  <c:v>5.5</c:v>
                </c:pt>
                <c:pt idx="444">
                  <c:v>6.7</c:v>
                </c:pt>
                <c:pt idx="445">
                  <c:v>7.6</c:v>
                </c:pt>
                <c:pt idx="446">
                  <c:v>5.7</c:v>
                </c:pt>
                <c:pt idx="447">
                  <c:v>4.5999999999999996</c:v>
                </c:pt>
                <c:pt idx="448">
                  <c:v>7</c:v>
                </c:pt>
                <c:pt idx="449">
                  <c:v>5.2</c:v>
                </c:pt>
                <c:pt idx="450">
                  <c:v>5.0999999999999996</c:v>
                </c:pt>
                <c:pt idx="451">
                  <c:v>6.6</c:v>
                </c:pt>
                <c:pt idx="452">
                  <c:v>6.7</c:v>
                </c:pt>
                <c:pt idx="453">
                  <c:v>7.3</c:v>
                </c:pt>
                <c:pt idx="454">
                  <c:v>5.9</c:v>
                </c:pt>
                <c:pt idx="455">
                  <c:v>5.6</c:v>
                </c:pt>
                <c:pt idx="456">
                  <c:v>6.5</c:v>
                </c:pt>
                <c:pt idx="457">
                  <c:v>5.9</c:v>
                </c:pt>
                <c:pt idx="458">
                  <c:v>7</c:v>
                </c:pt>
                <c:pt idx="459">
                  <c:v>5.3</c:v>
                </c:pt>
                <c:pt idx="460">
                  <c:v>5.9</c:v>
                </c:pt>
                <c:pt idx="461">
                  <c:v>6.3</c:v>
                </c:pt>
                <c:pt idx="462">
                  <c:v>6.3</c:v>
                </c:pt>
                <c:pt idx="463">
                  <c:v>7.3</c:v>
                </c:pt>
                <c:pt idx="464">
                  <c:v>5.8</c:v>
                </c:pt>
                <c:pt idx="465">
                  <c:v>5.2</c:v>
                </c:pt>
                <c:pt idx="466">
                  <c:v>2.4</c:v>
                </c:pt>
                <c:pt idx="467">
                  <c:v>5.7</c:v>
                </c:pt>
                <c:pt idx="468">
                  <c:v>5.8</c:v>
                </c:pt>
                <c:pt idx="469">
                  <c:v>5.6</c:v>
                </c:pt>
                <c:pt idx="470">
                  <c:v>6</c:v>
                </c:pt>
                <c:pt idx="471">
                  <c:v>5.8</c:v>
                </c:pt>
                <c:pt idx="472">
                  <c:v>6</c:v>
                </c:pt>
                <c:pt idx="473">
                  <c:v>5.7</c:v>
                </c:pt>
                <c:pt idx="474">
                  <c:v>6</c:v>
                </c:pt>
                <c:pt idx="475">
                  <c:v>7.8</c:v>
                </c:pt>
                <c:pt idx="476">
                  <c:v>4.2</c:v>
                </c:pt>
                <c:pt idx="477">
                  <c:v>5.6</c:v>
                </c:pt>
                <c:pt idx="478">
                  <c:v>8.1999999999999993</c:v>
                </c:pt>
                <c:pt idx="479">
                  <c:v>8.5</c:v>
                </c:pt>
                <c:pt idx="480">
                  <c:v>5.8</c:v>
                </c:pt>
                <c:pt idx="481">
                  <c:v>6.5</c:v>
                </c:pt>
                <c:pt idx="482">
                  <c:v>7.2</c:v>
                </c:pt>
                <c:pt idx="483">
                  <c:v>6.7</c:v>
                </c:pt>
                <c:pt idx="484">
                  <c:v>3.4</c:v>
                </c:pt>
                <c:pt idx="485">
                  <c:v>5.9</c:v>
                </c:pt>
                <c:pt idx="486">
                  <c:v>7.8</c:v>
                </c:pt>
                <c:pt idx="487">
                  <c:v>5.9</c:v>
                </c:pt>
                <c:pt idx="488">
                  <c:v>4.0999999999999996</c:v>
                </c:pt>
                <c:pt idx="489">
                  <c:v>6.8</c:v>
                </c:pt>
                <c:pt idx="490">
                  <c:v>5.8</c:v>
                </c:pt>
                <c:pt idx="491">
                  <c:v>7.5</c:v>
                </c:pt>
                <c:pt idx="492">
                  <c:v>6.9</c:v>
                </c:pt>
                <c:pt idx="493">
                  <c:v>6.5</c:v>
                </c:pt>
                <c:pt idx="494">
                  <c:v>6.9</c:v>
                </c:pt>
                <c:pt idx="495">
                  <c:v>7.9</c:v>
                </c:pt>
                <c:pt idx="496">
                  <c:v>7.4</c:v>
                </c:pt>
                <c:pt idx="497">
                  <c:v>6.7</c:v>
                </c:pt>
                <c:pt idx="498">
                  <c:v>7.4</c:v>
                </c:pt>
                <c:pt idx="499">
                  <c:v>6.9</c:v>
                </c:pt>
                <c:pt idx="500">
                  <c:v>6.8</c:v>
                </c:pt>
                <c:pt idx="501">
                  <c:v>6.7</c:v>
                </c:pt>
                <c:pt idx="502">
                  <c:v>5.0999999999999996</c:v>
                </c:pt>
                <c:pt idx="503">
                  <c:v>4.0999999999999996</c:v>
                </c:pt>
                <c:pt idx="504">
                  <c:v>7.3</c:v>
                </c:pt>
                <c:pt idx="505">
                  <c:v>6</c:v>
                </c:pt>
                <c:pt idx="506">
                  <c:v>7.3</c:v>
                </c:pt>
                <c:pt idx="507">
                  <c:v>5.4</c:v>
                </c:pt>
                <c:pt idx="508">
                  <c:v>5.9</c:v>
                </c:pt>
                <c:pt idx="509">
                  <c:v>7.1</c:v>
                </c:pt>
                <c:pt idx="510">
                  <c:v>6</c:v>
                </c:pt>
                <c:pt idx="511">
                  <c:v>6.5</c:v>
                </c:pt>
                <c:pt idx="512">
                  <c:v>5.7</c:v>
                </c:pt>
                <c:pt idx="513">
                  <c:v>7.6</c:v>
                </c:pt>
                <c:pt idx="514">
                  <c:v>6.6</c:v>
                </c:pt>
                <c:pt idx="515">
                  <c:v>5.4</c:v>
                </c:pt>
                <c:pt idx="516">
                  <c:v>7.3</c:v>
                </c:pt>
                <c:pt idx="517">
                  <c:v>6.5</c:v>
                </c:pt>
                <c:pt idx="518">
                  <c:v>6.6</c:v>
                </c:pt>
                <c:pt idx="519">
                  <c:v>6.6</c:v>
                </c:pt>
                <c:pt idx="520">
                  <c:v>5.9</c:v>
                </c:pt>
                <c:pt idx="521">
                  <c:v>6.7</c:v>
                </c:pt>
                <c:pt idx="522">
                  <c:v>6.1</c:v>
                </c:pt>
                <c:pt idx="523">
                  <c:v>6.6</c:v>
                </c:pt>
                <c:pt idx="524">
                  <c:v>6.6</c:v>
                </c:pt>
                <c:pt idx="525">
                  <c:v>5.3</c:v>
                </c:pt>
                <c:pt idx="526">
                  <c:v>6</c:v>
                </c:pt>
                <c:pt idx="527">
                  <c:v>4.7</c:v>
                </c:pt>
                <c:pt idx="528">
                  <c:v>6.1</c:v>
                </c:pt>
                <c:pt idx="529">
                  <c:v>7.2</c:v>
                </c:pt>
                <c:pt idx="530">
                  <c:v>6.4</c:v>
                </c:pt>
                <c:pt idx="531">
                  <c:v>6.1</c:v>
                </c:pt>
                <c:pt idx="532">
                  <c:v>5.9</c:v>
                </c:pt>
                <c:pt idx="533">
                  <c:v>6</c:v>
                </c:pt>
                <c:pt idx="534">
                  <c:v>6.3</c:v>
                </c:pt>
                <c:pt idx="535">
                  <c:v>5.6</c:v>
                </c:pt>
                <c:pt idx="536">
                  <c:v>6.4</c:v>
                </c:pt>
                <c:pt idx="537">
                  <c:v>7.1</c:v>
                </c:pt>
                <c:pt idx="538">
                  <c:v>6.6</c:v>
                </c:pt>
                <c:pt idx="539">
                  <c:v>4.5999999999999996</c:v>
                </c:pt>
                <c:pt idx="540">
                  <c:v>8.4</c:v>
                </c:pt>
                <c:pt idx="541">
                  <c:v>7.1</c:v>
                </c:pt>
                <c:pt idx="542">
                  <c:v>7.4</c:v>
                </c:pt>
                <c:pt idx="543">
                  <c:v>6.9</c:v>
                </c:pt>
                <c:pt idx="544">
                  <c:v>4.5</c:v>
                </c:pt>
                <c:pt idx="545">
                  <c:v>7.1</c:v>
                </c:pt>
                <c:pt idx="546">
                  <c:v>6.5</c:v>
                </c:pt>
                <c:pt idx="547">
                  <c:v>5.3</c:v>
                </c:pt>
                <c:pt idx="548">
                  <c:v>6.7</c:v>
                </c:pt>
                <c:pt idx="549">
                  <c:v>7.2</c:v>
                </c:pt>
                <c:pt idx="550">
                  <c:v>7.2</c:v>
                </c:pt>
                <c:pt idx="551">
                  <c:v>5.5</c:v>
                </c:pt>
                <c:pt idx="552">
                  <c:v>5.8</c:v>
                </c:pt>
                <c:pt idx="553">
                  <c:v>6</c:v>
                </c:pt>
                <c:pt idx="554">
                  <c:v>6.6</c:v>
                </c:pt>
                <c:pt idx="555">
                  <c:v>8.3000000000000007</c:v>
                </c:pt>
                <c:pt idx="556">
                  <c:v>6.7</c:v>
                </c:pt>
                <c:pt idx="557">
                  <c:v>7.1</c:v>
                </c:pt>
                <c:pt idx="558">
                  <c:v>6</c:v>
                </c:pt>
                <c:pt idx="559">
                  <c:v>6.9</c:v>
                </c:pt>
                <c:pt idx="560">
                  <c:v>5.6</c:v>
                </c:pt>
                <c:pt idx="561">
                  <c:v>5.6</c:v>
                </c:pt>
                <c:pt idx="562">
                  <c:v>4.5</c:v>
                </c:pt>
                <c:pt idx="563">
                  <c:v>7.1</c:v>
                </c:pt>
                <c:pt idx="564">
                  <c:v>6.5</c:v>
                </c:pt>
                <c:pt idx="565">
                  <c:v>6.4</c:v>
                </c:pt>
                <c:pt idx="566">
                  <c:v>5.8</c:v>
                </c:pt>
                <c:pt idx="567">
                  <c:v>8</c:v>
                </c:pt>
                <c:pt idx="568">
                  <c:v>6.2</c:v>
                </c:pt>
                <c:pt idx="569">
                  <c:v>7.2</c:v>
                </c:pt>
                <c:pt idx="570">
                  <c:v>6.1</c:v>
                </c:pt>
                <c:pt idx="571">
                  <c:v>7.6</c:v>
                </c:pt>
                <c:pt idx="572">
                  <c:v>6.3</c:v>
                </c:pt>
                <c:pt idx="573">
                  <c:v>6.3</c:v>
                </c:pt>
                <c:pt idx="574">
                  <c:v>6.3</c:v>
                </c:pt>
                <c:pt idx="575">
                  <c:v>7.7</c:v>
                </c:pt>
                <c:pt idx="576">
                  <c:v>7</c:v>
                </c:pt>
                <c:pt idx="577">
                  <c:v>5.3</c:v>
                </c:pt>
                <c:pt idx="578">
                  <c:v>5.6</c:v>
                </c:pt>
                <c:pt idx="579">
                  <c:v>5.2</c:v>
                </c:pt>
                <c:pt idx="580">
                  <c:v>5.4</c:v>
                </c:pt>
                <c:pt idx="581">
                  <c:v>6.4</c:v>
                </c:pt>
                <c:pt idx="582">
                  <c:v>5.9</c:v>
                </c:pt>
                <c:pt idx="583">
                  <c:v>6.3</c:v>
                </c:pt>
                <c:pt idx="584">
                  <c:v>6.5</c:v>
                </c:pt>
                <c:pt idx="585">
                  <c:v>3</c:v>
                </c:pt>
                <c:pt idx="586">
                  <c:v>3.6</c:v>
                </c:pt>
                <c:pt idx="587">
                  <c:v>5.8</c:v>
                </c:pt>
                <c:pt idx="588">
                  <c:v>6.2</c:v>
                </c:pt>
                <c:pt idx="589">
                  <c:v>5.4</c:v>
                </c:pt>
                <c:pt idx="590">
                  <c:v>6.1</c:v>
                </c:pt>
                <c:pt idx="591">
                  <c:v>4.2</c:v>
                </c:pt>
                <c:pt idx="592">
                  <c:v>6.7</c:v>
                </c:pt>
                <c:pt idx="593">
                  <c:v>4.2</c:v>
                </c:pt>
                <c:pt idx="594">
                  <c:v>6.4</c:v>
                </c:pt>
                <c:pt idx="595">
                  <c:v>4.9000000000000004</c:v>
                </c:pt>
                <c:pt idx="596">
                  <c:v>6.8</c:v>
                </c:pt>
                <c:pt idx="597">
                  <c:v>7.7</c:v>
                </c:pt>
                <c:pt idx="598">
                  <c:v>5.6</c:v>
                </c:pt>
                <c:pt idx="599">
                  <c:v>6.4</c:v>
                </c:pt>
                <c:pt idx="600">
                  <c:v>7.2</c:v>
                </c:pt>
                <c:pt idx="601">
                  <c:v>6</c:v>
                </c:pt>
                <c:pt idx="602">
                  <c:v>5.9</c:v>
                </c:pt>
                <c:pt idx="603">
                  <c:v>7.9</c:v>
                </c:pt>
                <c:pt idx="604">
                  <c:v>7.1</c:v>
                </c:pt>
                <c:pt idx="605">
                  <c:v>5.9</c:v>
                </c:pt>
                <c:pt idx="606">
                  <c:v>6.2</c:v>
                </c:pt>
                <c:pt idx="607">
                  <c:v>7</c:v>
                </c:pt>
                <c:pt idx="608">
                  <c:v>5.4</c:v>
                </c:pt>
                <c:pt idx="609">
                  <c:v>8.6</c:v>
                </c:pt>
                <c:pt idx="610">
                  <c:v>6.5</c:v>
                </c:pt>
                <c:pt idx="611">
                  <c:v>6.4</c:v>
                </c:pt>
                <c:pt idx="612">
                  <c:v>7.6</c:v>
                </c:pt>
                <c:pt idx="613">
                  <c:v>5.5</c:v>
                </c:pt>
                <c:pt idx="614">
                  <c:v>7.4</c:v>
                </c:pt>
                <c:pt idx="615">
                  <c:v>8.6999999999999993</c:v>
                </c:pt>
                <c:pt idx="616">
                  <c:v>7.6</c:v>
                </c:pt>
                <c:pt idx="617">
                  <c:v>5.5</c:v>
                </c:pt>
                <c:pt idx="618">
                  <c:v>7.6</c:v>
                </c:pt>
                <c:pt idx="619">
                  <c:v>6.5</c:v>
                </c:pt>
                <c:pt idx="620">
                  <c:v>6.9</c:v>
                </c:pt>
                <c:pt idx="621">
                  <c:v>6.7</c:v>
                </c:pt>
                <c:pt idx="622">
                  <c:v>6.6</c:v>
                </c:pt>
                <c:pt idx="623">
                  <c:v>7.2</c:v>
                </c:pt>
                <c:pt idx="624">
                  <c:v>6.4</c:v>
                </c:pt>
                <c:pt idx="625">
                  <c:v>6.4</c:v>
                </c:pt>
                <c:pt idx="626">
                  <c:v>6</c:v>
                </c:pt>
                <c:pt idx="627">
                  <c:v>6.1</c:v>
                </c:pt>
                <c:pt idx="628">
                  <c:v>6</c:v>
                </c:pt>
                <c:pt idx="629">
                  <c:v>6.4</c:v>
                </c:pt>
                <c:pt idx="630">
                  <c:v>6.4</c:v>
                </c:pt>
                <c:pt idx="631">
                  <c:v>7.3</c:v>
                </c:pt>
                <c:pt idx="632">
                  <c:v>5.2</c:v>
                </c:pt>
                <c:pt idx="633">
                  <c:v>6.6</c:v>
                </c:pt>
                <c:pt idx="634">
                  <c:v>6.3</c:v>
                </c:pt>
                <c:pt idx="635">
                  <c:v>5.9</c:v>
                </c:pt>
                <c:pt idx="636">
                  <c:v>6.7</c:v>
                </c:pt>
                <c:pt idx="637">
                  <c:v>5.4</c:v>
                </c:pt>
                <c:pt idx="638">
                  <c:v>6.4</c:v>
                </c:pt>
                <c:pt idx="639">
                  <c:v>6.7</c:v>
                </c:pt>
                <c:pt idx="640">
                  <c:v>6.2</c:v>
                </c:pt>
                <c:pt idx="641">
                  <c:v>6.1</c:v>
                </c:pt>
                <c:pt idx="642">
                  <c:v>8.8000000000000007</c:v>
                </c:pt>
                <c:pt idx="643">
                  <c:v>7.1</c:v>
                </c:pt>
                <c:pt idx="644">
                  <c:v>5.7</c:v>
                </c:pt>
                <c:pt idx="645">
                  <c:v>5</c:v>
                </c:pt>
                <c:pt idx="646">
                  <c:v>5.0999999999999996</c:v>
                </c:pt>
                <c:pt idx="647">
                  <c:v>6.9</c:v>
                </c:pt>
                <c:pt idx="648">
                  <c:v>4.8</c:v>
                </c:pt>
                <c:pt idx="649">
                  <c:v>6.5</c:v>
                </c:pt>
                <c:pt idx="650">
                  <c:v>5.0999999999999996</c:v>
                </c:pt>
                <c:pt idx="651">
                  <c:v>7.1</c:v>
                </c:pt>
                <c:pt idx="652">
                  <c:v>7.5</c:v>
                </c:pt>
                <c:pt idx="653">
                  <c:v>6.2</c:v>
                </c:pt>
                <c:pt idx="654">
                  <c:v>6.3</c:v>
                </c:pt>
                <c:pt idx="655">
                  <c:v>8.1</c:v>
                </c:pt>
                <c:pt idx="656">
                  <c:v>6.6</c:v>
                </c:pt>
                <c:pt idx="657">
                  <c:v>6.9</c:v>
                </c:pt>
                <c:pt idx="658">
                  <c:v>6.1</c:v>
                </c:pt>
                <c:pt idx="659">
                  <c:v>4.3</c:v>
                </c:pt>
                <c:pt idx="660">
                  <c:v>6.6</c:v>
                </c:pt>
                <c:pt idx="661">
                  <c:v>6.8</c:v>
                </c:pt>
                <c:pt idx="662">
                  <c:v>3.8</c:v>
                </c:pt>
                <c:pt idx="663">
                  <c:v>5.9</c:v>
                </c:pt>
                <c:pt idx="664">
                  <c:v>7.9</c:v>
                </c:pt>
                <c:pt idx="665">
                  <c:v>6.3</c:v>
                </c:pt>
                <c:pt idx="666">
                  <c:v>5.5</c:v>
                </c:pt>
                <c:pt idx="667">
                  <c:v>7.7</c:v>
                </c:pt>
                <c:pt idx="668">
                  <c:v>6.3</c:v>
                </c:pt>
                <c:pt idx="669">
                  <c:v>7.1</c:v>
                </c:pt>
                <c:pt idx="670">
                  <c:v>8.5</c:v>
                </c:pt>
                <c:pt idx="671">
                  <c:v>5.8</c:v>
                </c:pt>
                <c:pt idx="672">
                  <c:v>8.1</c:v>
                </c:pt>
                <c:pt idx="673">
                  <c:v>7.9</c:v>
                </c:pt>
                <c:pt idx="674">
                  <c:v>7.2</c:v>
                </c:pt>
                <c:pt idx="675">
                  <c:v>6.3</c:v>
                </c:pt>
                <c:pt idx="676">
                  <c:v>8.1</c:v>
                </c:pt>
                <c:pt idx="677">
                  <c:v>7</c:v>
                </c:pt>
                <c:pt idx="678">
                  <c:v>5.5</c:v>
                </c:pt>
                <c:pt idx="679">
                  <c:v>6.7</c:v>
                </c:pt>
                <c:pt idx="680">
                  <c:v>5.2</c:v>
                </c:pt>
                <c:pt idx="681">
                  <c:v>7</c:v>
                </c:pt>
                <c:pt idx="682">
                  <c:v>6.1</c:v>
                </c:pt>
                <c:pt idx="683">
                  <c:v>6.6</c:v>
                </c:pt>
                <c:pt idx="684">
                  <c:v>5.5</c:v>
                </c:pt>
                <c:pt idx="685">
                  <c:v>5.9</c:v>
                </c:pt>
                <c:pt idx="686">
                  <c:v>5.4</c:v>
                </c:pt>
                <c:pt idx="687">
                  <c:v>6.4</c:v>
                </c:pt>
                <c:pt idx="688">
                  <c:v>5.7</c:v>
                </c:pt>
                <c:pt idx="689">
                  <c:v>6.7</c:v>
                </c:pt>
                <c:pt idx="690">
                  <c:v>7.1</c:v>
                </c:pt>
                <c:pt idx="691">
                  <c:v>6.8</c:v>
                </c:pt>
                <c:pt idx="692">
                  <c:v>6.5</c:v>
                </c:pt>
                <c:pt idx="693">
                  <c:v>7.6</c:v>
                </c:pt>
                <c:pt idx="694">
                  <c:v>5.5</c:v>
                </c:pt>
                <c:pt idx="695">
                  <c:v>6.5</c:v>
                </c:pt>
                <c:pt idx="696">
                  <c:v>7</c:v>
                </c:pt>
                <c:pt idx="697">
                  <c:v>5.8</c:v>
                </c:pt>
                <c:pt idx="698">
                  <c:v>7.3</c:v>
                </c:pt>
                <c:pt idx="699">
                  <c:v>6.6</c:v>
                </c:pt>
                <c:pt idx="700">
                  <c:v>4.4000000000000004</c:v>
                </c:pt>
                <c:pt idx="701">
                  <c:v>7.7</c:v>
                </c:pt>
                <c:pt idx="702">
                  <c:v>5</c:v>
                </c:pt>
                <c:pt idx="703">
                  <c:v>7.7</c:v>
                </c:pt>
                <c:pt idx="704">
                  <c:v>4.4000000000000004</c:v>
                </c:pt>
                <c:pt idx="705">
                  <c:v>6.1</c:v>
                </c:pt>
                <c:pt idx="706">
                  <c:v>5.4</c:v>
                </c:pt>
                <c:pt idx="707">
                  <c:v>6.8</c:v>
                </c:pt>
                <c:pt idx="708">
                  <c:v>6.5</c:v>
                </c:pt>
                <c:pt idx="709">
                  <c:v>7</c:v>
                </c:pt>
                <c:pt idx="710">
                  <c:v>6.3</c:v>
                </c:pt>
                <c:pt idx="711">
                  <c:v>6.3</c:v>
                </c:pt>
                <c:pt idx="712">
                  <c:v>6.1</c:v>
                </c:pt>
                <c:pt idx="713">
                  <c:v>6.1</c:v>
                </c:pt>
                <c:pt idx="714">
                  <c:v>5.3</c:v>
                </c:pt>
                <c:pt idx="715">
                  <c:v>5.4</c:v>
                </c:pt>
                <c:pt idx="716">
                  <c:v>6.2</c:v>
                </c:pt>
                <c:pt idx="717">
                  <c:v>6.6</c:v>
                </c:pt>
                <c:pt idx="718">
                  <c:v>5.9</c:v>
                </c:pt>
                <c:pt idx="719">
                  <c:v>6.3</c:v>
                </c:pt>
                <c:pt idx="720">
                  <c:v>7.2</c:v>
                </c:pt>
                <c:pt idx="721">
                  <c:v>6.8</c:v>
                </c:pt>
                <c:pt idx="722">
                  <c:v>6.1</c:v>
                </c:pt>
                <c:pt idx="723">
                  <c:v>7.8</c:v>
                </c:pt>
                <c:pt idx="724">
                  <c:v>5</c:v>
                </c:pt>
                <c:pt idx="725">
                  <c:v>6.2</c:v>
                </c:pt>
                <c:pt idx="726">
                  <c:v>6.7</c:v>
                </c:pt>
                <c:pt idx="727">
                  <c:v>4.9000000000000004</c:v>
                </c:pt>
                <c:pt idx="728">
                  <c:v>7.4</c:v>
                </c:pt>
                <c:pt idx="729">
                  <c:v>6.2</c:v>
                </c:pt>
                <c:pt idx="730">
                  <c:v>4.9000000000000004</c:v>
                </c:pt>
                <c:pt idx="731">
                  <c:v>6.1</c:v>
                </c:pt>
                <c:pt idx="732">
                  <c:v>6.1</c:v>
                </c:pt>
                <c:pt idx="733">
                  <c:v>6.4</c:v>
                </c:pt>
                <c:pt idx="734">
                  <c:v>6.3</c:v>
                </c:pt>
                <c:pt idx="735">
                  <c:v>6.6</c:v>
                </c:pt>
                <c:pt idx="736">
                  <c:v>5.7</c:v>
                </c:pt>
                <c:pt idx="737">
                  <c:v>5.9</c:v>
                </c:pt>
                <c:pt idx="738">
                  <c:v>6</c:v>
                </c:pt>
                <c:pt idx="739">
                  <c:v>6.1</c:v>
                </c:pt>
                <c:pt idx="740">
                  <c:v>6.7</c:v>
                </c:pt>
                <c:pt idx="741">
                  <c:v>6.7</c:v>
                </c:pt>
                <c:pt idx="742">
                  <c:v>7.9</c:v>
                </c:pt>
                <c:pt idx="743">
                  <c:v>4.3</c:v>
                </c:pt>
                <c:pt idx="744">
                  <c:v>5.7</c:v>
                </c:pt>
                <c:pt idx="745">
                  <c:v>6.7</c:v>
                </c:pt>
                <c:pt idx="746">
                  <c:v>6.7</c:v>
                </c:pt>
                <c:pt idx="747">
                  <c:v>6.1</c:v>
                </c:pt>
                <c:pt idx="748">
                  <c:v>5.6</c:v>
                </c:pt>
                <c:pt idx="749">
                  <c:v>6.6</c:v>
                </c:pt>
                <c:pt idx="750">
                  <c:v>6.9</c:v>
                </c:pt>
                <c:pt idx="751">
                  <c:v>4.8</c:v>
                </c:pt>
                <c:pt idx="752">
                  <c:v>6.2</c:v>
                </c:pt>
                <c:pt idx="753">
                  <c:v>6</c:v>
                </c:pt>
                <c:pt idx="754">
                  <c:v>4.9000000000000004</c:v>
                </c:pt>
                <c:pt idx="755">
                  <c:v>5.6</c:v>
                </c:pt>
                <c:pt idx="756">
                  <c:v>6.1</c:v>
                </c:pt>
                <c:pt idx="757">
                  <c:v>6.1</c:v>
                </c:pt>
                <c:pt idx="758">
                  <c:v>4.8</c:v>
                </c:pt>
                <c:pt idx="759">
                  <c:v>5.5</c:v>
                </c:pt>
                <c:pt idx="760">
                  <c:v>3.8</c:v>
                </c:pt>
                <c:pt idx="761">
                  <c:v>6.5</c:v>
                </c:pt>
                <c:pt idx="762">
                  <c:v>6.7</c:v>
                </c:pt>
                <c:pt idx="763">
                  <c:v>8.1</c:v>
                </c:pt>
                <c:pt idx="764">
                  <c:v>4.9000000000000004</c:v>
                </c:pt>
                <c:pt idx="765">
                  <c:v>7.3</c:v>
                </c:pt>
                <c:pt idx="766">
                  <c:v>6.4</c:v>
                </c:pt>
                <c:pt idx="767">
                  <c:v>6.7</c:v>
                </c:pt>
                <c:pt idx="768">
                  <c:v>3.6</c:v>
                </c:pt>
                <c:pt idx="769">
                  <c:v>5.7</c:v>
                </c:pt>
                <c:pt idx="770">
                  <c:v>6</c:v>
                </c:pt>
                <c:pt idx="771">
                  <c:v>4.7</c:v>
                </c:pt>
                <c:pt idx="772">
                  <c:v>6.3</c:v>
                </c:pt>
                <c:pt idx="773">
                  <c:v>5.9</c:v>
                </c:pt>
                <c:pt idx="774">
                  <c:v>5.9</c:v>
                </c:pt>
                <c:pt idx="775">
                  <c:v>7.5</c:v>
                </c:pt>
                <c:pt idx="776">
                  <c:v>5.6</c:v>
                </c:pt>
                <c:pt idx="777">
                  <c:v>6.4</c:v>
                </c:pt>
                <c:pt idx="778">
                  <c:v>6.3</c:v>
                </c:pt>
                <c:pt idx="779">
                  <c:v>4.3</c:v>
                </c:pt>
                <c:pt idx="780">
                  <c:v>5.9</c:v>
                </c:pt>
                <c:pt idx="781">
                  <c:v>5.5</c:v>
                </c:pt>
                <c:pt idx="782">
                  <c:v>6.2</c:v>
                </c:pt>
                <c:pt idx="783">
                  <c:v>8.8000000000000007</c:v>
                </c:pt>
                <c:pt idx="784">
                  <c:v>5.2</c:v>
                </c:pt>
                <c:pt idx="785">
                  <c:v>7</c:v>
                </c:pt>
                <c:pt idx="786">
                  <c:v>6.6</c:v>
                </c:pt>
                <c:pt idx="787">
                  <c:v>7.3</c:v>
                </c:pt>
                <c:pt idx="788">
                  <c:v>5.6</c:v>
                </c:pt>
                <c:pt idx="789">
                  <c:v>6.6</c:v>
                </c:pt>
                <c:pt idx="790">
                  <c:v>5.4</c:v>
                </c:pt>
                <c:pt idx="791">
                  <c:v>6.3</c:v>
                </c:pt>
                <c:pt idx="792">
                  <c:v>7.9</c:v>
                </c:pt>
                <c:pt idx="793">
                  <c:v>6.3</c:v>
                </c:pt>
                <c:pt idx="794">
                  <c:v>6</c:v>
                </c:pt>
                <c:pt idx="795">
                  <c:v>7.2</c:v>
                </c:pt>
                <c:pt idx="796">
                  <c:v>5.0999999999999996</c:v>
                </c:pt>
                <c:pt idx="797">
                  <c:v>7.3</c:v>
                </c:pt>
                <c:pt idx="798">
                  <c:v>8</c:v>
                </c:pt>
                <c:pt idx="799">
                  <c:v>6.2</c:v>
                </c:pt>
                <c:pt idx="800">
                  <c:v>6</c:v>
                </c:pt>
                <c:pt idx="801">
                  <c:v>6.7</c:v>
                </c:pt>
                <c:pt idx="802">
                  <c:v>8.1</c:v>
                </c:pt>
                <c:pt idx="803">
                  <c:v>6.4</c:v>
                </c:pt>
                <c:pt idx="804">
                  <c:v>8</c:v>
                </c:pt>
                <c:pt idx="805">
                  <c:v>6.3</c:v>
                </c:pt>
                <c:pt idx="806">
                  <c:v>6.4</c:v>
                </c:pt>
                <c:pt idx="807">
                  <c:v>6.6</c:v>
                </c:pt>
                <c:pt idx="808">
                  <c:v>6.4</c:v>
                </c:pt>
                <c:pt idx="809">
                  <c:v>6</c:v>
                </c:pt>
                <c:pt idx="810">
                  <c:v>6.6</c:v>
                </c:pt>
                <c:pt idx="811">
                  <c:v>5.9</c:v>
                </c:pt>
                <c:pt idx="812">
                  <c:v>6.4</c:v>
                </c:pt>
                <c:pt idx="813">
                  <c:v>6.3</c:v>
                </c:pt>
                <c:pt idx="814">
                  <c:v>7.3</c:v>
                </c:pt>
                <c:pt idx="815">
                  <c:v>6.8</c:v>
                </c:pt>
                <c:pt idx="816">
                  <c:v>7.2</c:v>
                </c:pt>
                <c:pt idx="817">
                  <c:v>5.7</c:v>
                </c:pt>
                <c:pt idx="818">
                  <c:v>6</c:v>
                </c:pt>
                <c:pt idx="819">
                  <c:v>6.5</c:v>
                </c:pt>
                <c:pt idx="820">
                  <c:v>5.8</c:v>
                </c:pt>
                <c:pt idx="821">
                  <c:v>5.8</c:v>
                </c:pt>
                <c:pt idx="822">
                  <c:v>6.7</c:v>
                </c:pt>
                <c:pt idx="823">
                  <c:v>7.8</c:v>
                </c:pt>
                <c:pt idx="824">
                  <c:v>5.6</c:v>
                </c:pt>
                <c:pt idx="825">
                  <c:v>5.8</c:v>
                </c:pt>
                <c:pt idx="826">
                  <c:v>7.4</c:v>
                </c:pt>
                <c:pt idx="827">
                  <c:v>6.9</c:v>
                </c:pt>
                <c:pt idx="828">
                  <c:v>5.5</c:v>
                </c:pt>
                <c:pt idx="829">
                  <c:v>6.3</c:v>
                </c:pt>
                <c:pt idx="830">
                  <c:v>4.7</c:v>
                </c:pt>
                <c:pt idx="831">
                  <c:v>5.6</c:v>
                </c:pt>
                <c:pt idx="832">
                  <c:v>6.4</c:v>
                </c:pt>
                <c:pt idx="833">
                  <c:v>4.2</c:v>
                </c:pt>
                <c:pt idx="834">
                  <c:v>6.4</c:v>
                </c:pt>
                <c:pt idx="835">
                  <c:v>7.7</c:v>
                </c:pt>
                <c:pt idx="836">
                  <c:v>6.7</c:v>
                </c:pt>
                <c:pt idx="837">
                  <c:v>7.7</c:v>
                </c:pt>
                <c:pt idx="838">
                  <c:v>5.7</c:v>
                </c:pt>
                <c:pt idx="839">
                  <c:v>7.6</c:v>
                </c:pt>
                <c:pt idx="840">
                  <c:v>6.4</c:v>
                </c:pt>
                <c:pt idx="841">
                  <c:v>5.6</c:v>
                </c:pt>
                <c:pt idx="842">
                  <c:v>6.8</c:v>
                </c:pt>
                <c:pt idx="843">
                  <c:v>2.4</c:v>
                </c:pt>
                <c:pt idx="844">
                  <c:v>6.2</c:v>
                </c:pt>
                <c:pt idx="845">
                  <c:v>5.9</c:v>
                </c:pt>
                <c:pt idx="846">
                  <c:v>7.1</c:v>
                </c:pt>
                <c:pt idx="847">
                  <c:v>7.6</c:v>
                </c:pt>
                <c:pt idx="848">
                  <c:v>5.5</c:v>
                </c:pt>
                <c:pt idx="849">
                  <c:v>7</c:v>
                </c:pt>
                <c:pt idx="850">
                  <c:v>7.1</c:v>
                </c:pt>
                <c:pt idx="851">
                  <c:v>7.4</c:v>
                </c:pt>
                <c:pt idx="852">
                  <c:v>7.6</c:v>
                </c:pt>
                <c:pt idx="853">
                  <c:v>5.9</c:v>
                </c:pt>
                <c:pt idx="854">
                  <c:v>5.9</c:v>
                </c:pt>
                <c:pt idx="855">
                  <c:v>8</c:v>
                </c:pt>
                <c:pt idx="856">
                  <c:v>7.4</c:v>
                </c:pt>
                <c:pt idx="857">
                  <c:v>5.8</c:v>
                </c:pt>
                <c:pt idx="858">
                  <c:v>6.3</c:v>
                </c:pt>
                <c:pt idx="859">
                  <c:v>5.7</c:v>
                </c:pt>
                <c:pt idx="860">
                  <c:v>5.0999999999999996</c:v>
                </c:pt>
                <c:pt idx="861">
                  <c:v>7.6</c:v>
                </c:pt>
                <c:pt idx="862">
                  <c:v>6.4</c:v>
                </c:pt>
                <c:pt idx="863">
                  <c:v>7.4</c:v>
                </c:pt>
                <c:pt idx="864">
                  <c:v>8.1999999999999993</c:v>
                </c:pt>
                <c:pt idx="865">
                  <c:v>6.5</c:v>
                </c:pt>
                <c:pt idx="866">
                  <c:v>5.5</c:v>
                </c:pt>
                <c:pt idx="867">
                  <c:v>6.5</c:v>
                </c:pt>
                <c:pt idx="868">
                  <c:v>5.6</c:v>
                </c:pt>
                <c:pt idx="869">
                  <c:v>4.5999999999999996</c:v>
                </c:pt>
                <c:pt idx="870">
                  <c:v>7.9</c:v>
                </c:pt>
                <c:pt idx="871">
                  <c:v>7.1</c:v>
                </c:pt>
                <c:pt idx="872">
                  <c:v>6.9</c:v>
                </c:pt>
                <c:pt idx="873">
                  <c:v>7.3</c:v>
                </c:pt>
                <c:pt idx="874">
                  <c:v>7</c:v>
                </c:pt>
                <c:pt idx="875">
                  <c:v>7.7</c:v>
                </c:pt>
                <c:pt idx="876">
                  <c:v>6.7</c:v>
                </c:pt>
                <c:pt idx="877">
                  <c:v>6.3</c:v>
                </c:pt>
                <c:pt idx="878">
                  <c:v>5.8</c:v>
                </c:pt>
                <c:pt idx="879">
                  <c:v>7.1</c:v>
                </c:pt>
                <c:pt idx="880">
                  <c:v>7.3</c:v>
                </c:pt>
                <c:pt idx="881">
                  <c:v>6.4</c:v>
                </c:pt>
                <c:pt idx="882">
                  <c:v>7.1</c:v>
                </c:pt>
                <c:pt idx="883">
                  <c:v>7.6</c:v>
                </c:pt>
                <c:pt idx="884">
                  <c:v>6.8</c:v>
                </c:pt>
                <c:pt idx="885">
                  <c:v>6.6</c:v>
                </c:pt>
                <c:pt idx="886">
                  <c:v>6.7</c:v>
                </c:pt>
                <c:pt idx="887">
                  <c:v>6.1</c:v>
                </c:pt>
                <c:pt idx="888">
                  <c:v>6</c:v>
                </c:pt>
                <c:pt idx="889">
                  <c:v>7.6</c:v>
                </c:pt>
                <c:pt idx="890">
                  <c:v>7.1</c:v>
                </c:pt>
                <c:pt idx="891">
                  <c:v>5</c:v>
                </c:pt>
                <c:pt idx="892">
                  <c:v>6.2</c:v>
                </c:pt>
                <c:pt idx="893">
                  <c:v>5.6</c:v>
                </c:pt>
                <c:pt idx="894">
                  <c:v>7.4</c:v>
                </c:pt>
                <c:pt idx="895">
                  <c:v>5</c:v>
                </c:pt>
                <c:pt idx="896">
                  <c:v>5.2</c:v>
                </c:pt>
                <c:pt idx="897">
                  <c:v>7.6</c:v>
                </c:pt>
                <c:pt idx="898">
                  <c:v>6.6</c:v>
                </c:pt>
                <c:pt idx="899">
                  <c:v>7</c:v>
                </c:pt>
                <c:pt idx="900">
                  <c:v>5.7</c:v>
                </c:pt>
                <c:pt idx="901">
                  <c:v>8.1999999999999993</c:v>
                </c:pt>
                <c:pt idx="902">
                  <c:v>6.2</c:v>
                </c:pt>
                <c:pt idx="903">
                  <c:v>6.6</c:v>
                </c:pt>
                <c:pt idx="904">
                  <c:v>4.7</c:v>
                </c:pt>
                <c:pt idx="905">
                  <c:v>6.3</c:v>
                </c:pt>
                <c:pt idx="906">
                  <c:v>6.1</c:v>
                </c:pt>
                <c:pt idx="907">
                  <c:v>6.7</c:v>
                </c:pt>
                <c:pt idx="908">
                  <c:v>6.1</c:v>
                </c:pt>
                <c:pt idx="909">
                  <c:v>7</c:v>
                </c:pt>
                <c:pt idx="910">
                  <c:v>7.4</c:v>
                </c:pt>
                <c:pt idx="911">
                  <c:v>7.3</c:v>
                </c:pt>
                <c:pt idx="912">
                  <c:v>5.8</c:v>
                </c:pt>
                <c:pt idx="913">
                  <c:v>6.7</c:v>
                </c:pt>
                <c:pt idx="914">
                  <c:v>5.8</c:v>
                </c:pt>
                <c:pt idx="915">
                  <c:v>7.8</c:v>
                </c:pt>
                <c:pt idx="916">
                  <c:v>6.6</c:v>
                </c:pt>
                <c:pt idx="917">
                  <c:v>6.5</c:v>
                </c:pt>
                <c:pt idx="918">
                  <c:v>6.7</c:v>
                </c:pt>
                <c:pt idx="919">
                  <c:v>7.3</c:v>
                </c:pt>
                <c:pt idx="920">
                  <c:v>5.8</c:v>
                </c:pt>
                <c:pt idx="921">
                  <c:v>5.5</c:v>
                </c:pt>
                <c:pt idx="922">
                  <c:v>6.3</c:v>
                </c:pt>
                <c:pt idx="923">
                  <c:v>7.4</c:v>
                </c:pt>
                <c:pt idx="924">
                  <c:v>5.9</c:v>
                </c:pt>
                <c:pt idx="925">
                  <c:v>6.2</c:v>
                </c:pt>
                <c:pt idx="926">
                  <c:v>5.9</c:v>
                </c:pt>
                <c:pt idx="927">
                  <c:v>6.5</c:v>
                </c:pt>
                <c:pt idx="928">
                  <c:v>4.4000000000000004</c:v>
                </c:pt>
                <c:pt idx="929">
                  <c:v>3.5</c:v>
                </c:pt>
                <c:pt idx="930">
                  <c:v>6.6</c:v>
                </c:pt>
                <c:pt idx="931">
                  <c:v>6</c:v>
                </c:pt>
                <c:pt idx="932">
                  <c:v>6.4</c:v>
                </c:pt>
                <c:pt idx="933">
                  <c:v>6.5</c:v>
                </c:pt>
                <c:pt idx="934">
                  <c:v>4.3</c:v>
                </c:pt>
                <c:pt idx="935">
                  <c:v>4.2</c:v>
                </c:pt>
                <c:pt idx="936">
                  <c:v>6.5</c:v>
                </c:pt>
                <c:pt idx="937">
                  <c:v>6.1</c:v>
                </c:pt>
                <c:pt idx="938">
                  <c:v>6.3</c:v>
                </c:pt>
                <c:pt idx="939">
                  <c:v>6.2</c:v>
                </c:pt>
                <c:pt idx="940">
                  <c:v>5.9</c:v>
                </c:pt>
                <c:pt idx="941">
                  <c:v>5.9</c:v>
                </c:pt>
                <c:pt idx="942">
                  <c:v>6.5</c:v>
                </c:pt>
                <c:pt idx="943">
                  <c:v>6.4</c:v>
                </c:pt>
                <c:pt idx="944">
                  <c:v>6.5</c:v>
                </c:pt>
                <c:pt idx="945">
                  <c:v>5.7</c:v>
                </c:pt>
                <c:pt idx="946">
                  <c:v>8</c:v>
                </c:pt>
                <c:pt idx="947">
                  <c:v>7.3</c:v>
                </c:pt>
                <c:pt idx="948">
                  <c:v>6.7</c:v>
                </c:pt>
                <c:pt idx="949">
                  <c:v>7.5</c:v>
                </c:pt>
                <c:pt idx="950">
                  <c:v>5.4</c:v>
                </c:pt>
                <c:pt idx="951">
                  <c:v>6.6</c:v>
                </c:pt>
                <c:pt idx="952">
                  <c:v>7.7</c:v>
                </c:pt>
                <c:pt idx="953">
                  <c:v>5.8</c:v>
                </c:pt>
                <c:pt idx="954">
                  <c:v>6.4</c:v>
                </c:pt>
                <c:pt idx="955">
                  <c:v>5.6</c:v>
                </c:pt>
                <c:pt idx="956">
                  <c:v>6</c:v>
                </c:pt>
                <c:pt idx="957">
                  <c:v>6.2</c:v>
                </c:pt>
                <c:pt idx="958">
                  <c:v>5.9</c:v>
                </c:pt>
                <c:pt idx="959">
                  <c:v>5.0999999999999996</c:v>
                </c:pt>
                <c:pt idx="960">
                  <c:v>6.8</c:v>
                </c:pt>
                <c:pt idx="961">
                  <c:v>6</c:v>
                </c:pt>
                <c:pt idx="962">
                  <c:v>5.0999999999999996</c:v>
                </c:pt>
                <c:pt idx="963">
                  <c:v>5.8</c:v>
                </c:pt>
                <c:pt idx="964">
                  <c:v>6.2</c:v>
                </c:pt>
                <c:pt idx="965">
                  <c:v>6.4</c:v>
                </c:pt>
                <c:pt idx="966">
                  <c:v>4.8</c:v>
                </c:pt>
                <c:pt idx="967">
                  <c:v>4.9000000000000004</c:v>
                </c:pt>
                <c:pt idx="968">
                  <c:v>5.6</c:v>
                </c:pt>
                <c:pt idx="969">
                  <c:v>5.5</c:v>
                </c:pt>
                <c:pt idx="970">
                  <c:v>3.7</c:v>
                </c:pt>
                <c:pt idx="971">
                  <c:v>5.9</c:v>
                </c:pt>
                <c:pt idx="972">
                  <c:v>6.3</c:v>
                </c:pt>
                <c:pt idx="973">
                  <c:v>7.6</c:v>
                </c:pt>
                <c:pt idx="974">
                  <c:v>8.3000000000000007</c:v>
                </c:pt>
                <c:pt idx="975">
                  <c:v>6.9</c:v>
                </c:pt>
                <c:pt idx="976">
                  <c:v>6.7</c:v>
                </c:pt>
                <c:pt idx="977">
                  <c:v>6.8</c:v>
                </c:pt>
                <c:pt idx="978">
                  <c:v>7.1</c:v>
                </c:pt>
                <c:pt idx="979">
                  <c:v>6.4</c:v>
                </c:pt>
                <c:pt idx="980">
                  <c:v>6.4</c:v>
                </c:pt>
                <c:pt idx="981">
                  <c:v>7.4</c:v>
                </c:pt>
                <c:pt idx="982">
                  <c:v>6.4</c:v>
                </c:pt>
                <c:pt idx="983">
                  <c:v>6</c:v>
                </c:pt>
                <c:pt idx="984">
                  <c:v>6.5</c:v>
                </c:pt>
                <c:pt idx="985">
                  <c:v>7.8</c:v>
                </c:pt>
                <c:pt idx="986">
                  <c:v>6</c:v>
                </c:pt>
                <c:pt idx="987">
                  <c:v>7</c:v>
                </c:pt>
                <c:pt idx="988">
                  <c:v>6</c:v>
                </c:pt>
                <c:pt idx="989">
                  <c:v>6.1</c:v>
                </c:pt>
                <c:pt idx="990">
                  <c:v>6.8</c:v>
                </c:pt>
                <c:pt idx="991">
                  <c:v>6.4</c:v>
                </c:pt>
                <c:pt idx="992">
                  <c:v>4.5</c:v>
                </c:pt>
                <c:pt idx="993">
                  <c:v>5.8</c:v>
                </c:pt>
                <c:pt idx="994">
                  <c:v>6.3</c:v>
                </c:pt>
                <c:pt idx="995">
                  <c:v>5.7</c:v>
                </c:pt>
                <c:pt idx="996">
                  <c:v>7.2</c:v>
                </c:pt>
                <c:pt idx="997">
                  <c:v>7.6</c:v>
                </c:pt>
                <c:pt idx="998">
                  <c:v>4.7</c:v>
                </c:pt>
                <c:pt idx="999">
                  <c:v>6.6</c:v>
                </c:pt>
                <c:pt idx="1000">
                  <c:v>6.8</c:v>
                </c:pt>
                <c:pt idx="1001">
                  <c:v>4.8</c:v>
                </c:pt>
                <c:pt idx="1002">
                  <c:v>6.3</c:v>
                </c:pt>
                <c:pt idx="1003">
                  <c:v>5.5</c:v>
                </c:pt>
                <c:pt idx="1004">
                  <c:v>6.2</c:v>
                </c:pt>
                <c:pt idx="1005">
                  <c:v>5.8</c:v>
                </c:pt>
                <c:pt idx="1006">
                  <c:v>5.7</c:v>
                </c:pt>
                <c:pt idx="1007">
                  <c:v>6.5</c:v>
                </c:pt>
                <c:pt idx="1008">
                  <c:v>6.7</c:v>
                </c:pt>
                <c:pt idx="1009">
                  <c:v>7.4</c:v>
                </c:pt>
                <c:pt idx="1010">
                  <c:v>6.9</c:v>
                </c:pt>
                <c:pt idx="1011">
                  <c:v>5.5</c:v>
                </c:pt>
                <c:pt idx="1012">
                  <c:v>8.1</c:v>
                </c:pt>
                <c:pt idx="1013">
                  <c:v>7.7</c:v>
                </c:pt>
                <c:pt idx="1014">
                  <c:v>7.3</c:v>
                </c:pt>
                <c:pt idx="1015">
                  <c:v>5.2</c:v>
                </c:pt>
                <c:pt idx="1016">
                  <c:v>7.1</c:v>
                </c:pt>
                <c:pt idx="1017">
                  <c:v>7.1</c:v>
                </c:pt>
                <c:pt idx="1018">
                  <c:v>7.2</c:v>
                </c:pt>
                <c:pt idx="1019">
                  <c:v>6.5</c:v>
                </c:pt>
                <c:pt idx="1020">
                  <c:v>4.5999999999999996</c:v>
                </c:pt>
                <c:pt idx="1021">
                  <c:v>5.6</c:v>
                </c:pt>
                <c:pt idx="1022">
                  <c:v>7.7</c:v>
                </c:pt>
                <c:pt idx="1023">
                  <c:v>7.2</c:v>
                </c:pt>
                <c:pt idx="1024">
                  <c:v>6.8</c:v>
                </c:pt>
                <c:pt idx="1025">
                  <c:v>5.4</c:v>
                </c:pt>
                <c:pt idx="1026">
                  <c:v>6.3</c:v>
                </c:pt>
                <c:pt idx="1027">
                  <c:v>5.6</c:v>
                </c:pt>
                <c:pt idx="1028">
                  <c:v>6.8</c:v>
                </c:pt>
                <c:pt idx="1029">
                  <c:v>4.3</c:v>
                </c:pt>
                <c:pt idx="1030">
                  <c:v>6.3</c:v>
                </c:pt>
                <c:pt idx="1031">
                  <c:v>6.5</c:v>
                </c:pt>
                <c:pt idx="1032">
                  <c:v>6.4</c:v>
                </c:pt>
                <c:pt idx="1033">
                  <c:v>6.3</c:v>
                </c:pt>
                <c:pt idx="1034">
                  <c:v>5.9</c:v>
                </c:pt>
                <c:pt idx="1035">
                  <c:v>6.5</c:v>
                </c:pt>
                <c:pt idx="1036">
                  <c:v>6.5</c:v>
                </c:pt>
                <c:pt idx="1037">
                  <c:v>6.1</c:v>
                </c:pt>
                <c:pt idx="1038">
                  <c:v>5.9</c:v>
                </c:pt>
                <c:pt idx="1039">
                  <c:v>6.6</c:v>
                </c:pt>
                <c:pt idx="1040">
                  <c:v>7.4</c:v>
                </c:pt>
                <c:pt idx="1041">
                  <c:v>7.3</c:v>
                </c:pt>
                <c:pt idx="1042">
                  <c:v>6.6</c:v>
                </c:pt>
                <c:pt idx="1043">
                  <c:v>5.6</c:v>
                </c:pt>
                <c:pt idx="1044">
                  <c:v>5.3</c:v>
                </c:pt>
                <c:pt idx="1045">
                  <c:v>6</c:v>
                </c:pt>
                <c:pt idx="1046">
                  <c:v>5.4</c:v>
                </c:pt>
                <c:pt idx="1047">
                  <c:v>6.8</c:v>
                </c:pt>
                <c:pt idx="1048">
                  <c:v>6.4</c:v>
                </c:pt>
                <c:pt idx="1049">
                  <c:v>4.9000000000000004</c:v>
                </c:pt>
                <c:pt idx="1050">
                  <c:v>5.8</c:v>
                </c:pt>
                <c:pt idx="1051">
                  <c:v>7.1</c:v>
                </c:pt>
                <c:pt idx="1052">
                  <c:v>7.2</c:v>
                </c:pt>
                <c:pt idx="1053">
                  <c:v>6</c:v>
                </c:pt>
                <c:pt idx="1054">
                  <c:v>6</c:v>
                </c:pt>
                <c:pt idx="1055">
                  <c:v>7</c:v>
                </c:pt>
                <c:pt idx="1056">
                  <c:v>5.4</c:v>
                </c:pt>
                <c:pt idx="1057">
                  <c:v>6.5</c:v>
                </c:pt>
                <c:pt idx="1058">
                  <c:v>6.4</c:v>
                </c:pt>
                <c:pt idx="1059">
                  <c:v>4.9000000000000004</c:v>
                </c:pt>
                <c:pt idx="1060">
                  <c:v>6.3</c:v>
                </c:pt>
                <c:pt idx="1061">
                  <c:v>7.7</c:v>
                </c:pt>
                <c:pt idx="1062">
                  <c:v>7.8</c:v>
                </c:pt>
                <c:pt idx="1063">
                  <c:v>5.5</c:v>
                </c:pt>
                <c:pt idx="1064">
                  <c:v>7.5</c:v>
                </c:pt>
                <c:pt idx="1065">
                  <c:v>6.4</c:v>
                </c:pt>
                <c:pt idx="1066">
                  <c:v>5.6</c:v>
                </c:pt>
                <c:pt idx="1067">
                  <c:v>7.5</c:v>
                </c:pt>
                <c:pt idx="1068">
                  <c:v>6.8</c:v>
                </c:pt>
                <c:pt idx="1069">
                  <c:v>6.8</c:v>
                </c:pt>
                <c:pt idx="1070">
                  <c:v>6</c:v>
                </c:pt>
                <c:pt idx="1071">
                  <c:v>7.3</c:v>
                </c:pt>
                <c:pt idx="1072">
                  <c:v>6</c:v>
                </c:pt>
                <c:pt idx="1073">
                  <c:v>7</c:v>
                </c:pt>
                <c:pt idx="1074">
                  <c:v>5.0999999999999996</c:v>
                </c:pt>
                <c:pt idx="1075">
                  <c:v>6.8</c:v>
                </c:pt>
                <c:pt idx="1076">
                  <c:v>6.5</c:v>
                </c:pt>
                <c:pt idx="1077">
                  <c:v>6.6</c:v>
                </c:pt>
                <c:pt idx="1078">
                  <c:v>7.2</c:v>
                </c:pt>
                <c:pt idx="1079">
                  <c:v>7</c:v>
                </c:pt>
                <c:pt idx="1080">
                  <c:v>7</c:v>
                </c:pt>
                <c:pt idx="1081">
                  <c:v>5.9</c:v>
                </c:pt>
                <c:pt idx="1082">
                  <c:v>5.4</c:v>
                </c:pt>
                <c:pt idx="1083">
                  <c:v>6.6</c:v>
                </c:pt>
                <c:pt idx="1084">
                  <c:v>7</c:v>
                </c:pt>
                <c:pt idx="1085">
                  <c:v>6.5</c:v>
                </c:pt>
                <c:pt idx="1086">
                  <c:v>6.3</c:v>
                </c:pt>
                <c:pt idx="1087">
                  <c:v>6.5</c:v>
                </c:pt>
                <c:pt idx="1088">
                  <c:v>6.5</c:v>
                </c:pt>
                <c:pt idx="1089">
                  <c:v>5.8</c:v>
                </c:pt>
                <c:pt idx="1090">
                  <c:v>6.6</c:v>
                </c:pt>
                <c:pt idx="1091">
                  <c:v>5.4</c:v>
                </c:pt>
                <c:pt idx="1092">
                  <c:v>6.1</c:v>
                </c:pt>
                <c:pt idx="1093">
                  <c:v>4</c:v>
                </c:pt>
                <c:pt idx="1094">
                  <c:v>7.6</c:v>
                </c:pt>
                <c:pt idx="1095">
                  <c:v>7.9</c:v>
                </c:pt>
                <c:pt idx="1096">
                  <c:v>5.3</c:v>
                </c:pt>
                <c:pt idx="1097">
                  <c:v>6.6</c:v>
                </c:pt>
                <c:pt idx="1098">
                  <c:v>6.3</c:v>
                </c:pt>
                <c:pt idx="1099">
                  <c:v>7.2</c:v>
                </c:pt>
                <c:pt idx="1100">
                  <c:v>7</c:v>
                </c:pt>
                <c:pt idx="1101">
                  <c:v>6.9</c:v>
                </c:pt>
                <c:pt idx="1102">
                  <c:v>5.2</c:v>
                </c:pt>
                <c:pt idx="1103">
                  <c:v>8.1</c:v>
                </c:pt>
                <c:pt idx="1104">
                  <c:v>6.6</c:v>
                </c:pt>
                <c:pt idx="1105">
                  <c:v>6.2</c:v>
                </c:pt>
                <c:pt idx="1106">
                  <c:v>7.2</c:v>
                </c:pt>
                <c:pt idx="1107">
                  <c:v>7.3</c:v>
                </c:pt>
                <c:pt idx="1108">
                  <c:v>6.7</c:v>
                </c:pt>
                <c:pt idx="1109">
                  <c:v>6.4</c:v>
                </c:pt>
                <c:pt idx="1110">
                  <c:v>7.8</c:v>
                </c:pt>
                <c:pt idx="1111">
                  <c:v>6.4</c:v>
                </c:pt>
                <c:pt idx="1112">
                  <c:v>4.0999999999999996</c:v>
                </c:pt>
                <c:pt idx="1113">
                  <c:v>4.0999999999999996</c:v>
                </c:pt>
                <c:pt idx="1114">
                  <c:v>7.4</c:v>
                </c:pt>
                <c:pt idx="1115">
                  <c:v>5.8</c:v>
                </c:pt>
                <c:pt idx="1116">
                  <c:v>7.6</c:v>
                </c:pt>
                <c:pt idx="1117">
                  <c:v>7.2</c:v>
                </c:pt>
                <c:pt idx="1118">
                  <c:v>7.8</c:v>
                </c:pt>
                <c:pt idx="1119">
                  <c:v>7.7</c:v>
                </c:pt>
                <c:pt idx="1120">
                  <c:v>6.4</c:v>
                </c:pt>
                <c:pt idx="1121">
                  <c:v>5.0999999999999996</c:v>
                </c:pt>
                <c:pt idx="1122">
                  <c:v>5.5</c:v>
                </c:pt>
                <c:pt idx="1123">
                  <c:v>7.4</c:v>
                </c:pt>
                <c:pt idx="1124">
                  <c:v>6</c:v>
                </c:pt>
                <c:pt idx="1125">
                  <c:v>7.5</c:v>
                </c:pt>
                <c:pt idx="1126">
                  <c:v>7</c:v>
                </c:pt>
                <c:pt idx="1127">
                  <c:v>7.5</c:v>
                </c:pt>
                <c:pt idx="1128">
                  <c:v>7.3</c:v>
                </c:pt>
                <c:pt idx="1129">
                  <c:v>5.7</c:v>
                </c:pt>
                <c:pt idx="1130">
                  <c:v>7.3</c:v>
                </c:pt>
                <c:pt idx="1131">
                  <c:v>7.2</c:v>
                </c:pt>
                <c:pt idx="1132">
                  <c:v>5.9</c:v>
                </c:pt>
                <c:pt idx="1133">
                  <c:v>7.8</c:v>
                </c:pt>
                <c:pt idx="1134">
                  <c:v>7.7</c:v>
                </c:pt>
                <c:pt idx="1135">
                  <c:v>8.1</c:v>
                </c:pt>
                <c:pt idx="1136">
                  <c:v>6.6</c:v>
                </c:pt>
                <c:pt idx="1137">
                  <c:v>7.1</c:v>
                </c:pt>
                <c:pt idx="1138">
                  <c:v>5.9</c:v>
                </c:pt>
                <c:pt idx="1139">
                  <c:v>8</c:v>
                </c:pt>
                <c:pt idx="1140">
                  <c:v>4.5999999999999996</c:v>
                </c:pt>
                <c:pt idx="1141">
                  <c:v>6.1</c:v>
                </c:pt>
                <c:pt idx="1142">
                  <c:v>6.4</c:v>
                </c:pt>
                <c:pt idx="1143">
                  <c:v>6</c:v>
                </c:pt>
                <c:pt idx="1144">
                  <c:v>5.2</c:v>
                </c:pt>
                <c:pt idx="1145">
                  <c:v>7.6</c:v>
                </c:pt>
                <c:pt idx="1146">
                  <c:v>6.4</c:v>
                </c:pt>
                <c:pt idx="1147">
                  <c:v>6.1</c:v>
                </c:pt>
                <c:pt idx="1148">
                  <c:v>6.1</c:v>
                </c:pt>
                <c:pt idx="1149">
                  <c:v>5.2</c:v>
                </c:pt>
                <c:pt idx="1150">
                  <c:v>7.7</c:v>
                </c:pt>
                <c:pt idx="1151">
                  <c:v>7.3</c:v>
                </c:pt>
                <c:pt idx="1152">
                  <c:v>6.9</c:v>
                </c:pt>
                <c:pt idx="1153">
                  <c:v>8.5</c:v>
                </c:pt>
                <c:pt idx="1154">
                  <c:v>6.3</c:v>
                </c:pt>
                <c:pt idx="1155">
                  <c:v>5.9</c:v>
                </c:pt>
                <c:pt idx="1156">
                  <c:v>7.8</c:v>
                </c:pt>
                <c:pt idx="1157">
                  <c:v>6.7</c:v>
                </c:pt>
                <c:pt idx="1158">
                  <c:v>6.4</c:v>
                </c:pt>
                <c:pt idx="1159">
                  <c:v>5.9</c:v>
                </c:pt>
                <c:pt idx="1160">
                  <c:v>6.6</c:v>
                </c:pt>
                <c:pt idx="1161">
                  <c:v>6.8</c:v>
                </c:pt>
                <c:pt idx="1162">
                  <c:v>6.5</c:v>
                </c:pt>
                <c:pt idx="1163">
                  <c:v>6.6</c:v>
                </c:pt>
                <c:pt idx="1164">
                  <c:v>5.8</c:v>
                </c:pt>
                <c:pt idx="1165">
                  <c:v>6.9</c:v>
                </c:pt>
                <c:pt idx="1166">
                  <c:v>7.1</c:v>
                </c:pt>
                <c:pt idx="1167">
                  <c:v>5.8</c:v>
                </c:pt>
                <c:pt idx="1168">
                  <c:v>7.2</c:v>
                </c:pt>
                <c:pt idx="1169">
                  <c:v>6</c:v>
                </c:pt>
                <c:pt idx="1170">
                  <c:v>4.7</c:v>
                </c:pt>
                <c:pt idx="1171">
                  <c:v>5.2</c:v>
                </c:pt>
                <c:pt idx="1172">
                  <c:v>5.5</c:v>
                </c:pt>
                <c:pt idx="1173">
                  <c:v>7</c:v>
                </c:pt>
                <c:pt idx="1174">
                  <c:v>5.8</c:v>
                </c:pt>
                <c:pt idx="1175">
                  <c:v>6.2</c:v>
                </c:pt>
                <c:pt idx="1176">
                  <c:v>6.5</c:v>
                </c:pt>
                <c:pt idx="1177">
                  <c:v>7.2</c:v>
                </c:pt>
                <c:pt idx="1178">
                  <c:v>5.0999999999999996</c:v>
                </c:pt>
                <c:pt idx="1179">
                  <c:v>4.7</c:v>
                </c:pt>
                <c:pt idx="1180">
                  <c:v>5.9</c:v>
                </c:pt>
                <c:pt idx="1181">
                  <c:v>5.8</c:v>
                </c:pt>
                <c:pt idx="1182">
                  <c:v>7.2</c:v>
                </c:pt>
                <c:pt idx="1183">
                  <c:v>6.2</c:v>
                </c:pt>
                <c:pt idx="1184">
                  <c:v>5.7</c:v>
                </c:pt>
                <c:pt idx="1185">
                  <c:v>6.1</c:v>
                </c:pt>
                <c:pt idx="1186">
                  <c:v>6</c:v>
                </c:pt>
                <c:pt idx="1187">
                  <c:v>6.9</c:v>
                </c:pt>
                <c:pt idx="1188">
                  <c:v>6.5</c:v>
                </c:pt>
                <c:pt idx="1189">
                  <c:v>5</c:v>
                </c:pt>
                <c:pt idx="1190">
                  <c:v>5.7</c:v>
                </c:pt>
                <c:pt idx="1191">
                  <c:v>7</c:v>
                </c:pt>
                <c:pt idx="1192">
                  <c:v>5.0999999999999996</c:v>
                </c:pt>
                <c:pt idx="1193">
                  <c:v>5.3</c:v>
                </c:pt>
                <c:pt idx="1194">
                  <c:v>4.4000000000000004</c:v>
                </c:pt>
                <c:pt idx="1195">
                  <c:v>4.7</c:v>
                </c:pt>
                <c:pt idx="1196">
                  <c:v>6.7</c:v>
                </c:pt>
                <c:pt idx="1197">
                  <c:v>6.7</c:v>
                </c:pt>
                <c:pt idx="1198">
                  <c:v>5.7</c:v>
                </c:pt>
                <c:pt idx="1199">
                  <c:v>7.4</c:v>
                </c:pt>
                <c:pt idx="1200">
                  <c:v>6.1</c:v>
                </c:pt>
                <c:pt idx="1201">
                  <c:v>6.4</c:v>
                </c:pt>
                <c:pt idx="1202">
                  <c:v>6.2</c:v>
                </c:pt>
                <c:pt idx="1203">
                  <c:v>6.2</c:v>
                </c:pt>
                <c:pt idx="1204">
                  <c:v>5.9</c:v>
                </c:pt>
                <c:pt idx="1205">
                  <c:v>4</c:v>
                </c:pt>
                <c:pt idx="1206">
                  <c:v>6.2</c:v>
                </c:pt>
                <c:pt idx="1207">
                  <c:v>4.5999999999999996</c:v>
                </c:pt>
                <c:pt idx="1208">
                  <c:v>6.4</c:v>
                </c:pt>
                <c:pt idx="1209">
                  <c:v>5.9</c:v>
                </c:pt>
                <c:pt idx="1210">
                  <c:v>5.0999999999999996</c:v>
                </c:pt>
                <c:pt idx="1211">
                  <c:v>7.6</c:v>
                </c:pt>
                <c:pt idx="1212">
                  <c:v>4.2</c:v>
                </c:pt>
                <c:pt idx="1213">
                  <c:v>7.8</c:v>
                </c:pt>
                <c:pt idx="1214">
                  <c:v>5.8</c:v>
                </c:pt>
                <c:pt idx="1215">
                  <c:v>5.9</c:v>
                </c:pt>
                <c:pt idx="1216">
                  <c:v>8.4</c:v>
                </c:pt>
                <c:pt idx="1217">
                  <c:v>4.8</c:v>
                </c:pt>
                <c:pt idx="1218">
                  <c:v>6.2</c:v>
                </c:pt>
                <c:pt idx="1219">
                  <c:v>6.5</c:v>
                </c:pt>
                <c:pt idx="1220">
                  <c:v>6.3</c:v>
                </c:pt>
                <c:pt idx="1221">
                  <c:v>3.3</c:v>
                </c:pt>
                <c:pt idx="1222">
                  <c:v>5.9</c:v>
                </c:pt>
                <c:pt idx="1223">
                  <c:v>5.8</c:v>
                </c:pt>
                <c:pt idx="1224">
                  <c:v>4.7</c:v>
                </c:pt>
                <c:pt idx="1225">
                  <c:v>4.0999999999999996</c:v>
                </c:pt>
                <c:pt idx="1226">
                  <c:v>6.8</c:v>
                </c:pt>
                <c:pt idx="1227">
                  <c:v>6.2</c:v>
                </c:pt>
                <c:pt idx="1228">
                  <c:v>4.5</c:v>
                </c:pt>
                <c:pt idx="1229">
                  <c:v>5.8</c:v>
                </c:pt>
                <c:pt idx="1230">
                  <c:v>7.3</c:v>
                </c:pt>
                <c:pt idx="1231">
                  <c:v>5.9</c:v>
                </c:pt>
                <c:pt idx="1232">
                  <c:v>4.4000000000000004</c:v>
                </c:pt>
                <c:pt idx="1233">
                  <c:v>5.8</c:v>
                </c:pt>
                <c:pt idx="1234">
                  <c:v>5.0999999999999996</c:v>
                </c:pt>
                <c:pt idx="1235">
                  <c:v>6.9</c:v>
                </c:pt>
                <c:pt idx="1236">
                  <c:v>6.2</c:v>
                </c:pt>
                <c:pt idx="1237">
                  <c:v>6.9</c:v>
                </c:pt>
                <c:pt idx="1238">
                  <c:v>7.3</c:v>
                </c:pt>
                <c:pt idx="1239">
                  <c:v>7.1</c:v>
                </c:pt>
                <c:pt idx="1240">
                  <c:v>6</c:v>
                </c:pt>
                <c:pt idx="1241">
                  <c:v>7</c:v>
                </c:pt>
                <c:pt idx="1242">
                  <c:v>7.6</c:v>
                </c:pt>
                <c:pt idx="1243">
                  <c:v>7.1</c:v>
                </c:pt>
                <c:pt idx="1244">
                  <c:v>7</c:v>
                </c:pt>
                <c:pt idx="1245">
                  <c:v>8</c:v>
                </c:pt>
                <c:pt idx="1246">
                  <c:v>5.3</c:v>
                </c:pt>
                <c:pt idx="1247">
                  <c:v>4.9000000000000004</c:v>
                </c:pt>
                <c:pt idx="1248">
                  <c:v>6.4</c:v>
                </c:pt>
                <c:pt idx="1249">
                  <c:v>7.4</c:v>
                </c:pt>
                <c:pt idx="1250">
                  <c:v>6.1</c:v>
                </c:pt>
                <c:pt idx="1251">
                  <c:v>6.5</c:v>
                </c:pt>
                <c:pt idx="1252">
                  <c:v>5.7</c:v>
                </c:pt>
                <c:pt idx="1253">
                  <c:v>5.0999999999999996</c:v>
                </c:pt>
                <c:pt idx="1254">
                  <c:v>6.6</c:v>
                </c:pt>
                <c:pt idx="1255">
                  <c:v>6.5</c:v>
                </c:pt>
                <c:pt idx="1256">
                  <c:v>6.9</c:v>
                </c:pt>
                <c:pt idx="1257">
                  <c:v>7.6</c:v>
                </c:pt>
                <c:pt idx="1258">
                  <c:v>5.6</c:v>
                </c:pt>
                <c:pt idx="1259">
                  <c:v>6.2</c:v>
                </c:pt>
                <c:pt idx="1260">
                  <c:v>4.4000000000000004</c:v>
                </c:pt>
                <c:pt idx="1261">
                  <c:v>5.6</c:v>
                </c:pt>
                <c:pt idx="1262">
                  <c:v>5.5</c:v>
                </c:pt>
                <c:pt idx="1263">
                  <c:v>6.7</c:v>
                </c:pt>
                <c:pt idx="1264">
                  <c:v>6.1</c:v>
                </c:pt>
                <c:pt idx="1265">
                  <c:v>6.2</c:v>
                </c:pt>
                <c:pt idx="1266">
                  <c:v>7.3</c:v>
                </c:pt>
                <c:pt idx="1267">
                  <c:v>6.6</c:v>
                </c:pt>
                <c:pt idx="1268">
                  <c:v>8.1999999999999993</c:v>
                </c:pt>
                <c:pt idx="1269">
                  <c:v>6.4</c:v>
                </c:pt>
                <c:pt idx="1270">
                  <c:v>6.4</c:v>
                </c:pt>
                <c:pt idx="1271">
                  <c:v>5.2</c:v>
                </c:pt>
                <c:pt idx="1272">
                  <c:v>6.5</c:v>
                </c:pt>
                <c:pt idx="1273">
                  <c:v>7.1</c:v>
                </c:pt>
                <c:pt idx="1274">
                  <c:v>7.3</c:v>
                </c:pt>
                <c:pt idx="1275">
                  <c:v>5.2</c:v>
                </c:pt>
                <c:pt idx="1276">
                  <c:v>7.7</c:v>
                </c:pt>
                <c:pt idx="1277">
                  <c:v>7.6</c:v>
                </c:pt>
                <c:pt idx="1278">
                  <c:v>5.7</c:v>
                </c:pt>
                <c:pt idx="1279">
                  <c:v>7</c:v>
                </c:pt>
                <c:pt idx="1280">
                  <c:v>6</c:v>
                </c:pt>
                <c:pt idx="1281">
                  <c:v>8.1</c:v>
                </c:pt>
                <c:pt idx="1282">
                  <c:v>8</c:v>
                </c:pt>
                <c:pt idx="1283">
                  <c:v>5.6</c:v>
                </c:pt>
                <c:pt idx="1284">
                  <c:v>6.1</c:v>
                </c:pt>
                <c:pt idx="1285">
                  <c:v>6.9</c:v>
                </c:pt>
                <c:pt idx="1286">
                  <c:v>5.2</c:v>
                </c:pt>
                <c:pt idx="1287">
                  <c:v>7</c:v>
                </c:pt>
                <c:pt idx="1288">
                  <c:v>6.3</c:v>
                </c:pt>
                <c:pt idx="1289">
                  <c:v>7</c:v>
                </c:pt>
                <c:pt idx="1290">
                  <c:v>6.9</c:v>
                </c:pt>
                <c:pt idx="1291">
                  <c:v>6.2</c:v>
                </c:pt>
                <c:pt idx="1292">
                  <c:v>6.4</c:v>
                </c:pt>
                <c:pt idx="1293">
                  <c:v>6.4</c:v>
                </c:pt>
                <c:pt idx="1294">
                  <c:v>5.7</c:v>
                </c:pt>
                <c:pt idx="1295">
                  <c:v>6.1</c:v>
                </c:pt>
                <c:pt idx="1296">
                  <c:v>5.4</c:v>
                </c:pt>
                <c:pt idx="1297">
                  <c:v>6.7</c:v>
                </c:pt>
                <c:pt idx="1298">
                  <c:v>6.8</c:v>
                </c:pt>
                <c:pt idx="1299">
                  <c:v>6</c:v>
                </c:pt>
                <c:pt idx="1300">
                  <c:v>7.8</c:v>
                </c:pt>
                <c:pt idx="1301">
                  <c:v>5.3</c:v>
                </c:pt>
                <c:pt idx="1302">
                  <c:v>4.5</c:v>
                </c:pt>
                <c:pt idx="1303">
                  <c:v>5.4</c:v>
                </c:pt>
                <c:pt idx="1304">
                  <c:v>7.8</c:v>
                </c:pt>
                <c:pt idx="1305">
                  <c:v>7.2</c:v>
                </c:pt>
                <c:pt idx="1306">
                  <c:v>6.6</c:v>
                </c:pt>
                <c:pt idx="1307">
                  <c:v>7.6</c:v>
                </c:pt>
                <c:pt idx="1308">
                  <c:v>5.9</c:v>
                </c:pt>
                <c:pt idx="1309">
                  <c:v>6.7</c:v>
                </c:pt>
                <c:pt idx="1310">
                  <c:v>7.7</c:v>
                </c:pt>
                <c:pt idx="1311">
                  <c:v>5.4</c:v>
                </c:pt>
                <c:pt idx="1312">
                  <c:v>6.9</c:v>
                </c:pt>
                <c:pt idx="1313">
                  <c:v>7.7</c:v>
                </c:pt>
                <c:pt idx="1314">
                  <c:v>6.8</c:v>
                </c:pt>
                <c:pt idx="1315">
                  <c:v>6.4</c:v>
                </c:pt>
                <c:pt idx="1316">
                  <c:v>5.7</c:v>
                </c:pt>
                <c:pt idx="1317">
                  <c:v>7.3</c:v>
                </c:pt>
                <c:pt idx="1318">
                  <c:v>6.8</c:v>
                </c:pt>
                <c:pt idx="1319">
                  <c:v>6.3</c:v>
                </c:pt>
                <c:pt idx="1320">
                  <c:v>5.9</c:v>
                </c:pt>
                <c:pt idx="1321">
                  <c:v>7.4</c:v>
                </c:pt>
                <c:pt idx="1322">
                  <c:v>8.3000000000000007</c:v>
                </c:pt>
                <c:pt idx="1323">
                  <c:v>6.2</c:v>
                </c:pt>
                <c:pt idx="1324">
                  <c:v>6.3</c:v>
                </c:pt>
                <c:pt idx="1325">
                  <c:v>5.8</c:v>
                </c:pt>
                <c:pt idx="1326">
                  <c:v>7.5</c:v>
                </c:pt>
                <c:pt idx="1327">
                  <c:v>6.3</c:v>
                </c:pt>
                <c:pt idx="1328">
                  <c:v>6.4</c:v>
                </c:pt>
                <c:pt idx="1329">
                  <c:v>7.2</c:v>
                </c:pt>
                <c:pt idx="1330">
                  <c:v>6.3</c:v>
                </c:pt>
                <c:pt idx="1331">
                  <c:v>6.9</c:v>
                </c:pt>
                <c:pt idx="1332">
                  <c:v>6.6</c:v>
                </c:pt>
                <c:pt idx="1333">
                  <c:v>6</c:v>
                </c:pt>
                <c:pt idx="1334">
                  <c:v>7.5</c:v>
                </c:pt>
                <c:pt idx="1335">
                  <c:v>7.7</c:v>
                </c:pt>
                <c:pt idx="1336">
                  <c:v>6.2</c:v>
                </c:pt>
                <c:pt idx="1337">
                  <c:v>5.4</c:v>
                </c:pt>
                <c:pt idx="1338">
                  <c:v>6.6</c:v>
                </c:pt>
                <c:pt idx="1339">
                  <c:v>5.3</c:v>
                </c:pt>
                <c:pt idx="1340">
                  <c:v>5.6</c:v>
                </c:pt>
                <c:pt idx="1341">
                  <c:v>5.9</c:v>
                </c:pt>
                <c:pt idx="1342">
                  <c:v>7.8</c:v>
                </c:pt>
                <c:pt idx="1343">
                  <c:v>6.7</c:v>
                </c:pt>
                <c:pt idx="1344">
                  <c:v>7.4</c:v>
                </c:pt>
                <c:pt idx="1345">
                  <c:v>6.2</c:v>
                </c:pt>
                <c:pt idx="1346">
                  <c:v>5.4</c:v>
                </c:pt>
                <c:pt idx="1347">
                  <c:v>6.7</c:v>
                </c:pt>
                <c:pt idx="1348">
                  <c:v>5.3</c:v>
                </c:pt>
                <c:pt idx="1349">
                  <c:v>5.9</c:v>
                </c:pt>
                <c:pt idx="1350">
                  <c:v>4.8</c:v>
                </c:pt>
                <c:pt idx="1351">
                  <c:v>3.8</c:v>
                </c:pt>
                <c:pt idx="1352">
                  <c:v>8.5</c:v>
                </c:pt>
                <c:pt idx="1353">
                  <c:v>6.8</c:v>
                </c:pt>
                <c:pt idx="1354">
                  <c:v>5.3</c:v>
                </c:pt>
                <c:pt idx="1355">
                  <c:v>7.3</c:v>
                </c:pt>
                <c:pt idx="1356">
                  <c:v>6.6</c:v>
                </c:pt>
                <c:pt idx="1357">
                  <c:v>6.2</c:v>
                </c:pt>
                <c:pt idx="1358">
                  <c:v>5.2</c:v>
                </c:pt>
                <c:pt idx="1359">
                  <c:v>6.2</c:v>
                </c:pt>
                <c:pt idx="1360">
                  <c:v>6.2</c:v>
                </c:pt>
                <c:pt idx="1361">
                  <c:v>6.6</c:v>
                </c:pt>
                <c:pt idx="1362">
                  <c:v>6.2</c:v>
                </c:pt>
                <c:pt idx="1363">
                  <c:v>5.0999999999999996</c:v>
                </c:pt>
                <c:pt idx="1364">
                  <c:v>6.6</c:v>
                </c:pt>
                <c:pt idx="1365">
                  <c:v>6.1</c:v>
                </c:pt>
                <c:pt idx="1366">
                  <c:v>6.6</c:v>
                </c:pt>
                <c:pt idx="1367">
                  <c:v>5.9</c:v>
                </c:pt>
                <c:pt idx="1368">
                  <c:v>6.3</c:v>
                </c:pt>
                <c:pt idx="1369">
                  <c:v>7.1</c:v>
                </c:pt>
                <c:pt idx="1370">
                  <c:v>5</c:v>
                </c:pt>
                <c:pt idx="1371">
                  <c:v>5.6</c:v>
                </c:pt>
                <c:pt idx="1372">
                  <c:v>7.4</c:v>
                </c:pt>
                <c:pt idx="1373">
                  <c:v>4.5</c:v>
                </c:pt>
                <c:pt idx="1374">
                  <c:v>6.2</c:v>
                </c:pt>
                <c:pt idx="1375">
                  <c:v>5</c:v>
                </c:pt>
                <c:pt idx="1376">
                  <c:v>6.5</c:v>
                </c:pt>
                <c:pt idx="1377">
                  <c:v>5.0999999999999996</c:v>
                </c:pt>
                <c:pt idx="1378">
                  <c:v>6.5</c:v>
                </c:pt>
                <c:pt idx="1379">
                  <c:v>6.2</c:v>
                </c:pt>
                <c:pt idx="1380">
                  <c:v>6.3</c:v>
                </c:pt>
                <c:pt idx="1381">
                  <c:v>3.8</c:v>
                </c:pt>
                <c:pt idx="1382">
                  <c:v>6.2</c:v>
                </c:pt>
                <c:pt idx="1383">
                  <c:v>5.7</c:v>
                </c:pt>
                <c:pt idx="1384">
                  <c:v>6.7</c:v>
                </c:pt>
                <c:pt idx="1385">
                  <c:v>6.8</c:v>
                </c:pt>
                <c:pt idx="1386">
                  <c:v>6</c:v>
                </c:pt>
                <c:pt idx="1387">
                  <c:v>7.3</c:v>
                </c:pt>
                <c:pt idx="1388">
                  <c:v>5.5</c:v>
                </c:pt>
                <c:pt idx="1389">
                  <c:v>6.7</c:v>
                </c:pt>
                <c:pt idx="1390">
                  <c:v>4.8</c:v>
                </c:pt>
                <c:pt idx="1391">
                  <c:v>5.7</c:v>
                </c:pt>
                <c:pt idx="1392">
                  <c:v>5.0999999999999996</c:v>
                </c:pt>
                <c:pt idx="1393">
                  <c:v>6</c:v>
                </c:pt>
                <c:pt idx="1394">
                  <c:v>4.2</c:v>
                </c:pt>
                <c:pt idx="1395">
                  <c:v>7.4</c:v>
                </c:pt>
                <c:pt idx="1396">
                  <c:v>4.5999999999999996</c:v>
                </c:pt>
                <c:pt idx="1397">
                  <c:v>6.9</c:v>
                </c:pt>
                <c:pt idx="1398">
                  <c:v>6.9</c:v>
                </c:pt>
                <c:pt idx="1399">
                  <c:v>8</c:v>
                </c:pt>
                <c:pt idx="1400">
                  <c:v>6.4</c:v>
                </c:pt>
                <c:pt idx="1401">
                  <c:v>6.3</c:v>
                </c:pt>
                <c:pt idx="1402">
                  <c:v>6.8</c:v>
                </c:pt>
                <c:pt idx="1403">
                  <c:v>6.8</c:v>
                </c:pt>
                <c:pt idx="1404">
                  <c:v>5.4</c:v>
                </c:pt>
                <c:pt idx="1405">
                  <c:v>7.2</c:v>
                </c:pt>
                <c:pt idx="1406">
                  <c:v>7.3</c:v>
                </c:pt>
                <c:pt idx="1407">
                  <c:v>5.2</c:v>
                </c:pt>
                <c:pt idx="1408">
                  <c:v>5.5</c:v>
                </c:pt>
                <c:pt idx="1409">
                  <c:v>7.7</c:v>
                </c:pt>
                <c:pt idx="1410">
                  <c:v>7.1</c:v>
                </c:pt>
                <c:pt idx="1411">
                  <c:v>5.3</c:v>
                </c:pt>
                <c:pt idx="1412">
                  <c:v>5.6</c:v>
                </c:pt>
                <c:pt idx="1413">
                  <c:v>5.7</c:v>
                </c:pt>
                <c:pt idx="1414">
                  <c:v>7.1</c:v>
                </c:pt>
                <c:pt idx="1415">
                  <c:v>7.6</c:v>
                </c:pt>
                <c:pt idx="1416">
                  <c:v>5.5</c:v>
                </c:pt>
                <c:pt idx="1417">
                  <c:v>5.0999999999999996</c:v>
                </c:pt>
                <c:pt idx="1418">
                  <c:v>4.9000000000000004</c:v>
                </c:pt>
                <c:pt idx="1419">
                  <c:v>6.5</c:v>
                </c:pt>
                <c:pt idx="1420">
                  <c:v>5.6</c:v>
                </c:pt>
                <c:pt idx="1421">
                  <c:v>5.3</c:v>
                </c:pt>
                <c:pt idx="1422">
                  <c:v>6.5</c:v>
                </c:pt>
                <c:pt idx="1423">
                  <c:v>6.8</c:v>
                </c:pt>
                <c:pt idx="1424">
                  <c:v>6.5</c:v>
                </c:pt>
                <c:pt idx="1425">
                  <c:v>6</c:v>
                </c:pt>
                <c:pt idx="1426">
                  <c:v>8.4</c:v>
                </c:pt>
                <c:pt idx="1427">
                  <c:v>6</c:v>
                </c:pt>
                <c:pt idx="1428">
                  <c:v>7.6</c:v>
                </c:pt>
                <c:pt idx="1429">
                  <c:v>6.9</c:v>
                </c:pt>
                <c:pt idx="1430">
                  <c:v>6.4</c:v>
                </c:pt>
                <c:pt idx="1431">
                  <c:v>5.0999999999999996</c:v>
                </c:pt>
                <c:pt idx="1432">
                  <c:v>7</c:v>
                </c:pt>
                <c:pt idx="1433">
                  <c:v>5.7</c:v>
                </c:pt>
                <c:pt idx="1434">
                  <c:v>6.8</c:v>
                </c:pt>
                <c:pt idx="1435">
                  <c:v>6.7</c:v>
                </c:pt>
                <c:pt idx="1436">
                  <c:v>6.2</c:v>
                </c:pt>
                <c:pt idx="1437">
                  <c:v>7.2</c:v>
                </c:pt>
                <c:pt idx="1438">
                  <c:v>6.2</c:v>
                </c:pt>
                <c:pt idx="1439">
                  <c:v>5.6</c:v>
                </c:pt>
                <c:pt idx="1440">
                  <c:v>4.4000000000000004</c:v>
                </c:pt>
                <c:pt idx="1441">
                  <c:v>7.5</c:v>
                </c:pt>
                <c:pt idx="1442">
                  <c:v>7.1</c:v>
                </c:pt>
                <c:pt idx="1443">
                  <c:v>6.4</c:v>
                </c:pt>
                <c:pt idx="1444">
                  <c:v>7.1</c:v>
                </c:pt>
                <c:pt idx="1445">
                  <c:v>6.9</c:v>
                </c:pt>
                <c:pt idx="1446">
                  <c:v>7.5</c:v>
                </c:pt>
                <c:pt idx="1447">
                  <c:v>6.3</c:v>
                </c:pt>
                <c:pt idx="1448">
                  <c:v>6.4</c:v>
                </c:pt>
                <c:pt idx="1449">
                  <c:v>5.9</c:v>
                </c:pt>
                <c:pt idx="1450">
                  <c:v>6.8</c:v>
                </c:pt>
                <c:pt idx="1451">
                  <c:v>6.3</c:v>
                </c:pt>
                <c:pt idx="1452">
                  <c:v>3.6</c:v>
                </c:pt>
                <c:pt idx="1453">
                  <c:v>5.3</c:v>
                </c:pt>
                <c:pt idx="1454">
                  <c:v>5.9</c:v>
                </c:pt>
                <c:pt idx="1455">
                  <c:v>6.9</c:v>
                </c:pt>
                <c:pt idx="1456">
                  <c:v>6.9</c:v>
                </c:pt>
                <c:pt idx="1457">
                  <c:v>6.1</c:v>
                </c:pt>
                <c:pt idx="1458">
                  <c:v>8.5</c:v>
                </c:pt>
                <c:pt idx="1459">
                  <c:v>6.3</c:v>
                </c:pt>
                <c:pt idx="1460">
                  <c:v>7.3</c:v>
                </c:pt>
                <c:pt idx="1461">
                  <c:v>6.3</c:v>
                </c:pt>
                <c:pt idx="1462">
                  <c:v>7.2</c:v>
                </c:pt>
                <c:pt idx="1463">
                  <c:v>7.3</c:v>
                </c:pt>
                <c:pt idx="1464">
                  <c:v>6.3</c:v>
                </c:pt>
                <c:pt idx="1465">
                  <c:v>8.1</c:v>
                </c:pt>
                <c:pt idx="1466">
                  <c:v>6.9</c:v>
                </c:pt>
                <c:pt idx="1467">
                  <c:v>6.3</c:v>
                </c:pt>
                <c:pt idx="1468">
                  <c:v>7.3</c:v>
                </c:pt>
                <c:pt idx="1469">
                  <c:v>6.1</c:v>
                </c:pt>
                <c:pt idx="1470">
                  <c:v>6.9</c:v>
                </c:pt>
                <c:pt idx="1471">
                  <c:v>7.2</c:v>
                </c:pt>
                <c:pt idx="1472">
                  <c:v>6.4</c:v>
                </c:pt>
                <c:pt idx="1473">
                  <c:v>6.4</c:v>
                </c:pt>
                <c:pt idx="1474">
                  <c:v>8.3000000000000007</c:v>
                </c:pt>
                <c:pt idx="1475">
                  <c:v>7.2</c:v>
                </c:pt>
                <c:pt idx="1476">
                  <c:v>6.8</c:v>
                </c:pt>
                <c:pt idx="1477">
                  <c:v>6.5</c:v>
                </c:pt>
                <c:pt idx="1478">
                  <c:v>7.8</c:v>
                </c:pt>
                <c:pt idx="1479">
                  <c:v>7.6</c:v>
                </c:pt>
                <c:pt idx="1480">
                  <c:v>7.2</c:v>
                </c:pt>
                <c:pt idx="1481">
                  <c:v>6.7</c:v>
                </c:pt>
                <c:pt idx="1482">
                  <c:v>6.8</c:v>
                </c:pt>
                <c:pt idx="1483">
                  <c:v>6.3</c:v>
                </c:pt>
                <c:pt idx="1484">
                  <c:v>6.2</c:v>
                </c:pt>
                <c:pt idx="1485">
                  <c:v>6.2</c:v>
                </c:pt>
                <c:pt idx="1486">
                  <c:v>8.6</c:v>
                </c:pt>
                <c:pt idx="1487">
                  <c:v>8</c:v>
                </c:pt>
                <c:pt idx="1488">
                  <c:v>7</c:v>
                </c:pt>
                <c:pt idx="1489">
                  <c:v>8</c:v>
                </c:pt>
                <c:pt idx="1490">
                  <c:v>8.1</c:v>
                </c:pt>
                <c:pt idx="1491">
                  <c:v>6.7</c:v>
                </c:pt>
                <c:pt idx="1492">
                  <c:v>7.9</c:v>
                </c:pt>
                <c:pt idx="1493">
                  <c:v>6.1</c:v>
                </c:pt>
                <c:pt idx="1494">
                  <c:v>4.2</c:v>
                </c:pt>
                <c:pt idx="1495">
                  <c:v>6.1</c:v>
                </c:pt>
                <c:pt idx="1496">
                  <c:v>6.6</c:v>
                </c:pt>
                <c:pt idx="1497">
                  <c:v>7.5</c:v>
                </c:pt>
                <c:pt idx="1498">
                  <c:v>7.4</c:v>
                </c:pt>
                <c:pt idx="1499">
                  <c:v>7.2</c:v>
                </c:pt>
                <c:pt idx="1500">
                  <c:v>6.9</c:v>
                </c:pt>
                <c:pt idx="1501">
                  <c:v>7.4</c:v>
                </c:pt>
                <c:pt idx="1502">
                  <c:v>5.4</c:v>
                </c:pt>
                <c:pt idx="1503">
                  <c:v>6.8</c:v>
                </c:pt>
                <c:pt idx="1504">
                  <c:v>6.3</c:v>
                </c:pt>
                <c:pt idx="1505">
                  <c:v>7.2</c:v>
                </c:pt>
                <c:pt idx="1506">
                  <c:v>6.9</c:v>
                </c:pt>
                <c:pt idx="1507">
                  <c:v>6</c:v>
                </c:pt>
                <c:pt idx="1508">
                  <c:v>5.9</c:v>
                </c:pt>
                <c:pt idx="1509">
                  <c:v>5.4</c:v>
                </c:pt>
                <c:pt idx="1510">
                  <c:v>5.9</c:v>
                </c:pt>
                <c:pt idx="1511">
                  <c:v>6.1</c:v>
                </c:pt>
                <c:pt idx="1512">
                  <c:v>7.7</c:v>
                </c:pt>
                <c:pt idx="1513">
                  <c:v>5.8</c:v>
                </c:pt>
                <c:pt idx="1514">
                  <c:v>7.6</c:v>
                </c:pt>
                <c:pt idx="1515">
                  <c:v>6.1</c:v>
                </c:pt>
                <c:pt idx="1516">
                  <c:v>5.4</c:v>
                </c:pt>
                <c:pt idx="1517">
                  <c:v>5.0999999999999996</c:v>
                </c:pt>
                <c:pt idx="1518">
                  <c:v>6.4</c:v>
                </c:pt>
                <c:pt idx="1519">
                  <c:v>6.3</c:v>
                </c:pt>
                <c:pt idx="1520">
                  <c:v>7.5</c:v>
                </c:pt>
                <c:pt idx="1521">
                  <c:v>7.1</c:v>
                </c:pt>
                <c:pt idx="1522">
                  <c:v>7.8</c:v>
                </c:pt>
                <c:pt idx="1523">
                  <c:v>6.5</c:v>
                </c:pt>
                <c:pt idx="1524">
                  <c:v>6.6</c:v>
                </c:pt>
                <c:pt idx="1525">
                  <c:v>7.4</c:v>
                </c:pt>
                <c:pt idx="1526">
                  <c:v>7.6</c:v>
                </c:pt>
                <c:pt idx="1527">
                  <c:v>7.5</c:v>
                </c:pt>
                <c:pt idx="1528">
                  <c:v>6.6</c:v>
                </c:pt>
                <c:pt idx="1529">
                  <c:v>7.2</c:v>
                </c:pt>
                <c:pt idx="1530">
                  <c:v>7.6</c:v>
                </c:pt>
                <c:pt idx="1531">
                  <c:v>6.2</c:v>
                </c:pt>
                <c:pt idx="1532">
                  <c:v>5.6</c:v>
                </c:pt>
                <c:pt idx="1533">
                  <c:v>7.6</c:v>
                </c:pt>
                <c:pt idx="1534">
                  <c:v>6.6</c:v>
                </c:pt>
                <c:pt idx="1535">
                  <c:v>7</c:v>
                </c:pt>
                <c:pt idx="1536">
                  <c:v>2.7</c:v>
                </c:pt>
                <c:pt idx="1537">
                  <c:v>7.6</c:v>
                </c:pt>
                <c:pt idx="1538">
                  <c:v>6.6</c:v>
                </c:pt>
                <c:pt idx="1539">
                  <c:v>6.9</c:v>
                </c:pt>
                <c:pt idx="1540">
                  <c:v>6.8</c:v>
                </c:pt>
                <c:pt idx="1541">
                  <c:v>3.7</c:v>
                </c:pt>
                <c:pt idx="1542">
                  <c:v>6.1</c:v>
                </c:pt>
                <c:pt idx="1543">
                  <c:v>5.9</c:v>
                </c:pt>
                <c:pt idx="1544">
                  <c:v>6.7</c:v>
                </c:pt>
                <c:pt idx="1545">
                  <c:v>6.9</c:v>
                </c:pt>
                <c:pt idx="1546">
                  <c:v>5.5</c:v>
                </c:pt>
                <c:pt idx="1547">
                  <c:v>7.1</c:v>
                </c:pt>
                <c:pt idx="1548">
                  <c:v>7.1</c:v>
                </c:pt>
                <c:pt idx="1549">
                  <c:v>7.3</c:v>
                </c:pt>
                <c:pt idx="1550">
                  <c:v>3.4</c:v>
                </c:pt>
                <c:pt idx="1551">
                  <c:v>6.8</c:v>
                </c:pt>
                <c:pt idx="1552">
                  <c:v>6.9</c:v>
                </c:pt>
                <c:pt idx="1553">
                  <c:v>7</c:v>
                </c:pt>
                <c:pt idx="1554">
                  <c:v>5.5</c:v>
                </c:pt>
                <c:pt idx="1555">
                  <c:v>5.0999999999999996</c:v>
                </c:pt>
                <c:pt idx="1556">
                  <c:v>6.2</c:v>
                </c:pt>
                <c:pt idx="1557">
                  <c:v>5.9</c:v>
                </c:pt>
                <c:pt idx="1558">
                  <c:v>5.2</c:v>
                </c:pt>
                <c:pt idx="1559">
                  <c:v>6.2</c:v>
                </c:pt>
                <c:pt idx="1560">
                  <c:v>5.5</c:v>
                </c:pt>
                <c:pt idx="1561">
                  <c:v>7.4</c:v>
                </c:pt>
                <c:pt idx="1562">
                  <c:v>4.4000000000000004</c:v>
                </c:pt>
                <c:pt idx="1563">
                  <c:v>6.3</c:v>
                </c:pt>
                <c:pt idx="1564">
                  <c:v>6.1</c:v>
                </c:pt>
                <c:pt idx="1565">
                  <c:v>5.3</c:v>
                </c:pt>
                <c:pt idx="1566">
                  <c:v>5.4</c:v>
                </c:pt>
                <c:pt idx="1567">
                  <c:v>6.7</c:v>
                </c:pt>
                <c:pt idx="1568">
                  <c:v>5.9</c:v>
                </c:pt>
                <c:pt idx="1569">
                  <c:v>7.3</c:v>
                </c:pt>
                <c:pt idx="1570">
                  <c:v>5.5</c:v>
                </c:pt>
                <c:pt idx="1571">
                  <c:v>5.8</c:v>
                </c:pt>
                <c:pt idx="1572">
                  <c:v>4.5999999999999996</c:v>
                </c:pt>
                <c:pt idx="1573">
                  <c:v>6.7</c:v>
                </c:pt>
                <c:pt idx="1574">
                  <c:v>5.0999999999999996</c:v>
                </c:pt>
                <c:pt idx="1575">
                  <c:v>5.6</c:v>
                </c:pt>
                <c:pt idx="1576">
                  <c:v>7</c:v>
                </c:pt>
                <c:pt idx="1577">
                  <c:v>6.4</c:v>
                </c:pt>
                <c:pt idx="1578">
                  <c:v>6.7</c:v>
                </c:pt>
                <c:pt idx="1579">
                  <c:v>4.0999999999999996</c:v>
                </c:pt>
                <c:pt idx="1580">
                  <c:v>5.5</c:v>
                </c:pt>
                <c:pt idx="1581">
                  <c:v>2.7</c:v>
                </c:pt>
                <c:pt idx="1582">
                  <c:v>6.4</c:v>
                </c:pt>
                <c:pt idx="1583">
                  <c:v>4.8</c:v>
                </c:pt>
                <c:pt idx="1584">
                  <c:v>6.1</c:v>
                </c:pt>
                <c:pt idx="1585">
                  <c:v>4.8</c:v>
                </c:pt>
                <c:pt idx="1586">
                  <c:v>7</c:v>
                </c:pt>
                <c:pt idx="1587">
                  <c:v>6.8</c:v>
                </c:pt>
                <c:pt idx="1588">
                  <c:v>5.6</c:v>
                </c:pt>
                <c:pt idx="1589">
                  <c:v>6.1</c:v>
                </c:pt>
                <c:pt idx="1590">
                  <c:v>7.9</c:v>
                </c:pt>
                <c:pt idx="1591">
                  <c:v>8.4</c:v>
                </c:pt>
                <c:pt idx="1592">
                  <c:v>6.5</c:v>
                </c:pt>
                <c:pt idx="1593">
                  <c:v>7.1</c:v>
                </c:pt>
                <c:pt idx="1594">
                  <c:v>6.6</c:v>
                </c:pt>
                <c:pt idx="1595">
                  <c:v>7</c:v>
                </c:pt>
                <c:pt idx="1596">
                  <c:v>5.6</c:v>
                </c:pt>
                <c:pt idx="1597">
                  <c:v>4.8</c:v>
                </c:pt>
                <c:pt idx="1598">
                  <c:v>7.5</c:v>
                </c:pt>
                <c:pt idx="1599">
                  <c:v>6</c:v>
                </c:pt>
                <c:pt idx="1600">
                  <c:v>6.8</c:v>
                </c:pt>
                <c:pt idx="1601">
                  <c:v>6.5</c:v>
                </c:pt>
                <c:pt idx="1602">
                  <c:v>7.9</c:v>
                </c:pt>
                <c:pt idx="1603">
                  <c:v>6.4</c:v>
                </c:pt>
                <c:pt idx="1604">
                  <c:v>5.8</c:v>
                </c:pt>
                <c:pt idx="1605">
                  <c:v>7.7</c:v>
                </c:pt>
                <c:pt idx="1606">
                  <c:v>5.3</c:v>
                </c:pt>
                <c:pt idx="1607">
                  <c:v>5.3</c:v>
                </c:pt>
                <c:pt idx="1608">
                  <c:v>7.5</c:v>
                </c:pt>
                <c:pt idx="1609">
                  <c:v>6.9</c:v>
                </c:pt>
                <c:pt idx="1610">
                  <c:v>4.9000000000000004</c:v>
                </c:pt>
                <c:pt idx="1611">
                  <c:v>7.1</c:v>
                </c:pt>
                <c:pt idx="1612">
                  <c:v>8</c:v>
                </c:pt>
                <c:pt idx="1613">
                  <c:v>7.9</c:v>
                </c:pt>
                <c:pt idx="1614">
                  <c:v>7.6</c:v>
                </c:pt>
                <c:pt idx="1615">
                  <c:v>5.9</c:v>
                </c:pt>
                <c:pt idx="1616">
                  <c:v>6.3</c:v>
                </c:pt>
                <c:pt idx="1617">
                  <c:v>6.4</c:v>
                </c:pt>
                <c:pt idx="1618">
                  <c:v>8.1999999999999993</c:v>
                </c:pt>
                <c:pt idx="1619">
                  <c:v>6.9</c:v>
                </c:pt>
                <c:pt idx="1620">
                  <c:v>7.8</c:v>
                </c:pt>
                <c:pt idx="1621">
                  <c:v>6.7</c:v>
                </c:pt>
                <c:pt idx="1622">
                  <c:v>7.5</c:v>
                </c:pt>
                <c:pt idx="1623">
                  <c:v>7.4</c:v>
                </c:pt>
                <c:pt idx="1624">
                  <c:v>5.2</c:v>
                </c:pt>
                <c:pt idx="1625">
                  <c:v>7.6</c:v>
                </c:pt>
                <c:pt idx="1626">
                  <c:v>7.3</c:v>
                </c:pt>
                <c:pt idx="1627">
                  <c:v>6.6</c:v>
                </c:pt>
                <c:pt idx="1628">
                  <c:v>6.8</c:v>
                </c:pt>
                <c:pt idx="1629">
                  <c:v>6.9</c:v>
                </c:pt>
                <c:pt idx="1630">
                  <c:v>5.8</c:v>
                </c:pt>
                <c:pt idx="1631">
                  <c:v>6.6</c:v>
                </c:pt>
                <c:pt idx="1632">
                  <c:v>6.7</c:v>
                </c:pt>
                <c:pt idx="1633">
                  <c:v>6.7</c:v>
                </c:pt>
                <c:pt idx="1634">
                  <c:v>6.3</c:v>
                </c:pt>
                <c:pt idx="1635">
                  <c:v>7.7</c:v>
                </c:pt>
                <c:pt idx="1636">
                  <c:v>6.1</c:v>
                </c:pt>
                <c:pt idx="1637">
                  <c:v>4.9000000000000004</c:v>
                </c:pt>
                <c:pt idx="1638">
                  <c:v>6.2</c:v>
                </c:pt>
                <c:pt idx="1639">
                  <c:v>7.8</c:v>
                </c:pt>
                <c:pt idx="1640">
                  <c:v>8.1999999999999993</c:v>
                </c:pt>
                <c:pt idx="1641">
                  <c:v>6.9</c:v>
                </c:pt>
                <c:pt idx="1642">
                  <c:v>6.2</c:v>
                </c:pt>
                <c:pt idx="1643">
                  <c:v>6.9</c:v>
                </c:pt>
                <c:pt idx="1644">
                  <c:v>4.8</c:v>
                </c:pt>
                <c:pt idx="1645">
                  <c:v>5.3</c:v>
                </c:pt>
                <c:pt idx="1646">
                  <c:v>6.7</c:v>
                </c:pt>
                <c:pt idx="1647">
                  <c:v>5.4</c:v>
                </c:pt>
                <c:pt idx="1648">
                  <c:v>5.4</c:v>
                </c:pt>
                <c:pt idx="1649">
                  <c:v>4.9000000000000004</c:v>
                </c:pt>
                <c:pt idx="1650">
                  <c:v>6.1</c:v>
                </c:pt>
                <c:pt idx="1651">
                  <c:v>5.8</c:v>
                </c:pt>
                <c:pt idx="1652">
                  <c:v>7</c:v>
                </c:pt>
                <c:pt idx="1653">
                  <c:v>6.5</c:v>
                </c:pt>
                <c:pt idx="1654">
                  <c:v>6.6</c:v>
                </c:pt>
                <c:pt idx="1655">
                  <c:v>5.7</c:v>
                </c:pt>
                <c:pt idx="1656">
                  <c:v>6.6</c:v>
                </c:pt>
                <c:pt idx="1657">
                  <c:v>7</c:v>
                </c:pt>
                <c:pt idx="1658">
                  <c:v>7.4</c:v>
                </c:pt>
                <c:pt idx="1659">
                  <c:v>5.3</c:v>
                </c:pt>
                <c:pt idx="1660">
                  <c:v>7.4</c:v>
                </c:pt>
                <c:pt idx="1661">
                  <c:v>7.4</c:v>
                </c:pt>
                <c:pt idx="1662">
                  <c:v>6.8</c:v>
                </c:pt>
                <c:pt idx="1663">
                  <c:v>7.2</c:v>
                </c:pt>
                <c:pt idx="1664">
                  <c:v>6</c:v>
                </c:pt>
                <c:pt idx="1665">
                  <c:v>6.6</c:v>
                </c:pt>
                <c:pt idx="1666">
                  <c:v>7.9</c:v>
                </c:pt>
                <c:pt idx="1667">
                  <c:v>5.7</c:v>
                </c:pt>
                <c:pt idx="1668">
                  <c:v>7.1</c:v>
                </c:pt>
                <c:pt idx="1669">
                  <c:v>5.6</c:v>
                </c:pt>
                <c:pt idx="1670">
                  <c:v>7.8</c:v>
                </c:pt>
                <c:pt idx="1671">
                  <c:v>7.9</c:v>
                </c:pt>
                <c:pt idx="1672">
                  <c:v>6.9</c:v>
                </c:pt>
                <c:pt idx="1673">
                  <c:v>7.7</c:v>
                </c:pt>
                <c:pt idx="1674">
                  <c:v>6.9</c:v>
                </c:pt>
                <c:pt idx="1675">
                  <c:v>6</c:v>
                </c:pt>
                <c:pt idx="1676">
                  <c:v>6.2</c:v>
                </c:pt>
                <c:pt idx="1677">
                  <c:v>5.9</c:v>
                </c:pt>
                <c:pt idx="1678">
                  <c:v>6.8</c:v>
                </c:pt>
                <c:pt idx="1679">
                  <c:v>3.6</c:v>
                </c:pt>
                <c:pt idx="1680">
                  <c:v>6.7</c:v>
                </c:pt>
                <c:pt idx="1681">
                  <c:v>6.3</c:v>
                </c:pt>
                <c:pt idx="1682">
                  <c:v>6.4</c:v>
                </c:pt>
                <c:pt idx="1683">
                  <c:v>6.4</c:v>
                </c:pt>
                <c:pt idx="1684">
                  <c:v>5.7</c:v>
                </c:pt>
                <c:pt idx="1685">
                  <c:v>6.2</c:v>
                </c:pt>
                <c:pt idx="1686">
                  <c:v>5.2</c:v>
                </c:pt>
                <c:pt idx="1687">
                  <c:v>6.1</c:v>
                </c:pt>
                <c:pt idx="1688">
                  <c:v>7.1</c:v>
                </c:pt>
                <c:pt idx="1689">
                  <c:v>7.2</c:v>
                </c:pt>
                <c:pt idx="1690">
                  <c:v>6.5</c:v>
                </c:pt>
                <c:pt idx="1691">
                  <c:v>6</c:v>
                </c:pt>
                <c:pt idx="1692">
                  <c:v>7</c:v>
                </c:pt>
                <c:pt idx="1693">
                  <c:v>7</c:v>
                </c:pt>
                <c:pt idx="1694">
                  <c:v>7.5</c:v>
                </c:pt>
                <c:pt idx="1695">
                  <c:v>6.6</c:v>
                </c:pt>
                <c:pt idx="1696">
                  <c:v>7.4</c:v>
                </c:pt>
                <c:pt idx="1697">
                  <c:v>6.5</c:v>
                </c:pt>
                <c:pt idx="1698">
                  <c:v>6.2</c:v>
                </c:pt>
                <c:pt idx="1699">
                  <c:v>7.8</c:v>
                </c:pt>
                <c:pt idx="1700">
                  <c:v>5.2</c:v>
                </c:pt>
                <c:pt idx="1701">
                  <c:v>6.5</c:v>
                </c:pt>
                <c:pt idx="1702">
                  <c:v>6.5</c:v>
                </c:pt>
                <c:pt idx="1703">
                  <c:v>5.2</c:v>
                </c:pt>
                <c:pt idx="1704">
                  <c:v>7.2</c:v>
                </c:pt>
                <c:pt idx="1705">
                  <c:v>7.1</c:v>
                </c:pt>
                <c:pt idx="1706">
                  <c:v>4.5</c:v>
                </c:pt>
                <c:pt idx="1707">
                  <c:v>5.7</c:v>
                </c:pt>
                <c:pt idx="1708">
                  <c:v>6</c:v>
                </c:pt>
                <c:pt idx="1709">
                  <c:v>6.4</c:v>
                </c:pt>
                <c:pt idx="1710">
                  <c:v>5.2</c:v>
                </c:pt>
                <c:pt idx="1711">
                  <c:v>4.3</c:v>
                </c:pt>
                <c:pt idx="1712">
                  <c:v>6.1</c:v>
                </c:pt>
                <c:pt idx="1713">
                  <c:v>6.8</c:v>
                </c:pt>
                <c:pt idx="1714">
                  <c:v>5.2</c:v>
                </c:pt>
                <c:pt idx="1715">
                  <c:v>6.5</c:v>
                </c:pt>
                <c:pt idx="1716">
                  <c:v>7.5</c:v>
                </c:pt>
                <c:pt idx="1717">
                  <c:v>7.1</c:v>
                </c:pt>
                <c:pt idx="1718">
                  <c:v>6.9</c:v>
                </c:pt>
                <c:pt idx="1719">
                  <c:v>8</c:v>
                </c:pt>
                <c:pt idx="1720">
                  <c:v>8.1999999999999993</c:v>
                </c:pt>
                <c:pt idx="1721">
                  <c:v>6.4</c:v>
                </c:pt>
                <c:pt idx="1722">
                  <c:v>7.9</c:v>
                </c:pt>
                <c:pt idx="1723">
                  <c:v>6.7</c:v>
                </c:pt>
                <c:pt idx="1724">
                  <c:v>6.1</c:v>
                </c:pt>
                <c:pt idx="1725">
                  <c:v>8.9</c:v>
                </c:pt>
                <c:pt idx="1726">
                  <c:v>8.1</c:v>
                </c:pt>
                <c:pt idx="1727">
                  <c:v>6.2</c:v>
                </c:pt>
                <c:pt idx="1728">
                  <c:v>4.9000000000000004</c:v>
                </c:pt>
                <c:pt idx="1729">
                  <c:v>5.8</c:v>
                </c:pt>
                <c:pt idx="1730">
                  <c:v>6</c:v>
                </c:pt>
                <c:pt idx="1731">
                  <c:v>7</c:v>
                </c:pt>
                <c:pt idx="1732">
                  <c:v>6</c:v>
                </c:pt>
                <c:pt idx="1733">
                  <c:v>7.9</c:v>
                </c:pt>
                <c:pt idx="1734">
                  <c:v>8.1</c:v>
                </c:pt>
                <c:pt idx="1735">
                  <c:v>6.2</c:v>
                </c:pt>
                <c:pt idx="1736">
                  <c:v>6.7</c:v>
                </c:pt>
                <c:pt idx="1737">
                  <c:v>7.3</c:v>
                </c:pt>
                <c:pt idx="1738">
                  <c:v>4.5999999999999996</c:v>
                </c:pt>
                <c:pt idx="1739">
                  <c:v>6.1</c:v>
                </c:pt>
                <c:pt idx="1740">
                  <c:v>6.2</c:v>
                </c:pt>
                <c:pt idx="1741">
                  <c:v>7.8</c:v>
                </c:pt>
                <c:pt idx="1742">
                  <c:v>6.1</c:v>
                </c:pt>
                <c:pt idx="1743">
                  <c:v>5.8</c:v>
                </c:pt>
                <c:pt idx="1744">
                  <c:v>6.5</c:v>
                </c:pt>
                <c:pt idx="1745">
                  <c:v>7.2</c:v>
                </c:pt>
                <c:pt idx="1746">
                  <c:v>7.8</c:v>
                </c:pt>
                <c:pt idx="1747">
                  <c:v>4.7</c:v>
                </c:pt>
                <c:pt idx="1748">
                  <c:v>6.8</c:v>
                </c:pt>
                <c:pt idx="1749">
                  <c:v>5.9</c:v>
                </c:pt>
                <c:pt idx="1750">
                  <c:v>7.2</c:v>
                </c:pt>
                <c:pt idx="1751">
                  <c:v>8.6999999999999993</c:v>
                </c:pt>
                <c:pt idx="1752">
                  <c:v>5</c:v>
                </c:pt>
                <c:pt idx="1753">
                  <c:v>6.6</c:v>
                </c:pt>
                <c:pt idx="1754">
                  <c:v>8.3000000000000007</c:v>
                </c:pt>
                <c:pt idx="1755">
                  <c:v>6.7</c:v>
                </c:pt>
                <c:pt idx="1756">
                  <c:v>7.8</c:v>
                </c:pt>
                <c:pt idx="1757">
                  <c:v>6.5</c:v>
                </c:pt>
                <c:pt idx="1758">
                  <c:v>6.1</c:v>
                </c:pt>
                <c:pt idx="1759">
                  <c:v>8.1</c:v>
                </c:pt>
                <c:pt idx="1760">
                  <c:v>5.2</c:v>
                </c:pt>
                <c:pt idx="1761">
                  <c:v>5.6</c:v>
                </c:pt>
                <c:pt idx="1762">
                  <c:v>5.8</c:v>
                </c:pt>
                <c:pt idx="1763">
                  <c:v>6.6</c:v>
                </c:pt>
                <c:pt idx="1764">
                  <c:v>6.6</c:v>
                </c:pt>
                <c:pt idx="1765">
                  <c:v>5.5</c:v>
                </c:pt>
                <c:pt idx="1766">
                  <c:v>7</c:v>
                </c:pt>
                <c:pt idx="1767">
                  <c:v>6.5</c:v>
                </c:pt>
                <c:pt idx="1768">
                  <c:v>5.8</c:v>
                </c:pt>
                <c:pt idx="1769">
                  <c:v>5.6</c:v>
                </c:pt>
                <c:pt idx="1770">
                  <c:v>5.6</c:v>
                </c:pt>
                <c:pt idx="1771">
                  <c:v>5.8</c:v>
                </c:pt>
                <c:pt idx="1772">
                  <c:v>7.6</c:v>
                </c:pt>
                <c:pt idx="1773">
                  <c:v>6.4</c:v>
                </c:pt>
                <c:pt idx="1774">
                  <c:v>6.3</c:v>
                </c:pt>
                <c:pt idx="1775">
                  <c:v>4.5999999999999996</c:v>
                </c:pt>
                <c:pt idx="1776">
                  <c:v>6.5</c:v>
                </c:pt>
                <c:pt idx="1777">
                  <c:v>7.5</c:v>
                </c:pt>
                <c:pt idx="1778">
                  <c:v>7.5</c:v>
                </c:pt>
                <c:pt idx="1779">
                  <c:v>5.3</c:v>
                </c:pt>
                <c:pt idx="1780">
                  <c:v>7.5</c:v>
                </c:pt>
                <c:pt idx="1781">
                  <c:v>3.3</c:v>
                </c:pt>
                <c:pt idx="1782">
                  <c:v>3.5</c:v>
                </c:pt>
                <c:pt idx="1783">
                  <c:v>9.3000000000000007</c:v>
                </c:pt>
                <c:pt idx="1784">
                  <c:v>4.8</c:v>
                </c:pt>
                <c:pt idx="1785">
                  <c:v>6.9</c:v>
                </c:pt>
                <c:pt idx="1786">
                  <c:v>6</c:v>
                </c:pt>
                <c:pt idx="1787">
                  <c:v>7.3</c:v>
                </c:pt>
                <c:pt idx="1788">
                  <c:v>6.6</c:v>
                </c:pt>
                <c:pt idx="1789">
                  <c:v>7.5</c:v>
                </c:pt>
                <c:pt idx="1790">
                  <c:v>6.9</c:v>
                </c:pt>
                <c:pt idx="1791">
                  <c:v>6.8</c:v>
                </c:pt>
                <c:pt idx="1792">
                  <c:v>6.4</c:v>
                </c:pt>
                <c:pt idx="1793">
                  <c:v>5.6</c:v>
                </c:pt>
                <c:pt idx="1794">
                  <c:v>6.3</c:v>
                </c:pt>
                <c:pt idx="1795">
                  <c:v>7.3</c:v>
                </c:pt>
                <c:pt idx="1796">
                  <c:v>6.6</c:v>
                </c:pt>
                <c:pt idx="1797">
                  <c:v>4.5999999999999996</c:v>
                </c:pt>
                <c:pt idx="1798">
                  <c:v>5.0999999999999996</c:v>
                </c:pt>
                <c:pt idx="1799">
                  <c:v>5.6</c:v>
                </c:pt>
                <c:pt idx="1800">
                  <c:v>5.3</c:v>
                </c:pt>
                <c:pt idx="1801">
                  <c:v>5.6</c:v>
                </c:pt>
                <c:pt idx="1802">
                  <c:v>5.9</c:v>
                </c:pt>
                <c:pt idx="1803">
                  <c:v>4.7</c:v>
                </c:pt>
                <c:pt idx="1804">
                  <c:v>4.8</c:v>
                </c:pt>
                <c:pt idx="1805">
                  <c:v>6.8</c:v>
                </c:pt>
                <c:pt idx="1806">
                  <c:v>5.4</c:v>
                </c:pt>
                <c:pt idx="1807">
                  <c:v>5.0999999999999996</c:v>
                </c:pt>
                <c:pt idx="1808">
                  <c:v>7</c:v>
                </c:pt>
                <c:pt idx="1809">
                  <c:v>4</c:v>
                </c:pt>
                <c:pt idx="1810">
                  <c:v>7.3</c:v>
                </c:pt>
                <c:pt idx="1811">
                  <c:v>6.8</c:v>
                </c:pt>
                <c:pt idx="1812">
                  <c:v>7</c:v>
                </c:pt>
                <c:pt idx="1813">
                  <c:v>7.1</c:v>
                </c:pt>
                <c:pt idx="1814">
                  <c:v>6.9</c:v>
                </c:pt>
                <c:pt idx="1815">
                  <c:v>7.3</c:v>
                </c:pt>
                <c:pt idx="1816">
                  <c:v>8.1999999999999993</c:v>
                </c:pt>
                <c:pt idx="1817">
                  <c:v>7.1</c:v>
                </c:pt>
                <c:pt idx="1818">
                  <c:v>7.7</c:v>
                </c:pt>
                <c:pt idx="1819">
                  <c:v>6.5</c:v>
                </c:pt>
                <c:pt idx="1820">
                  <c:v>4.9000000000000004</c:v>
                </c:pt>
                <c:pt idx="1821">
                  <c:v>6.4</c:v>
                </c:pt>
                <c:pt idx="1822">
                  <c:v>5.9</c:v>
                </c:pt>
                <c:pt idx="1823">
                  <c:v>6.2</c:v>
                </c:pt>
                <c:pt idx="1824">
                  <c:v>5.8</c:v>
                </c:pt>
                <c:pt idx="1825">
                  <c:v>6.7</c:v>
                </c:pt>
                <c:pt idx="1826">
                  <c:v>5.9</c:v>
                </c:pt>
                <c:pt idx="1827">
                  <c:v>7.3</c:v>
                </c:pt>
                <c:pt idx="1828">
                  <c:v>4.0999999999999996</c:v>
                </c:pt>
                <c:pt idx="1829">
                  <c:v>4.9000000000000004</c:v>
                </c:pt>
                <c:pt idx="1830">
                  <c:v>7.9</c:v>
                </c:pt>
                <c:pt idx="1831">
                  <c:v>5.2</c:v>
                </c:pt>
                <c:pt idx="1832">
                  <c:v>4.0999999999999996</c:v>
                </c:pt>
                <c:pt idx="1833">
                  <c:v>6.6</c:v>
                </c:pt>
                <c:pt idx="1834">
                  <c:v>2.9</c:v>
                </c:pt>
                <c:pt idx="1835">
                  <c:v>6.5</c:v>
                </c:pt>
                <c:pt idx="1836">
                  <c:v>7.2</c:v>
                </c:pt>
                <c:pt idx="1837">
                  <c:v>6.8</c:v>
                </c:pt>
                <c:pt idx="1838">
                  <c:v>7.8</c:v>
                </c:pt>
                <c:pt idx="1839">
                  <c:v>6.7</c:v>
                </c:pt>
                <c:pt idx="1840">
                  <c:v>7.1</c:v>
                </c:pt>
                <c:pt idx="1841">
                  <c:v>5.7</c:v>
                </c:pt>
                <c:pt idx="1842">
                  <c:v>5.3</c:v>
                </c:pt>
                <c:pt idx="1843">
                  <c:v>7.7</c:v>
                </c:pt>
                <c:pt idx="1844">
                  <c:v>6.1</c:v>
                </c:pt>
                <c:pt idx="1845">
                  <c:v>7.3</c:v>
                </c:pt>
                <c:pt idx="1846">
                  <c:v>7.2</c:v>
                </c:pt>
                <c:pt idx="1847">
                  <c:v>6.1</c:v>
                </c:pt>
                <c:pt idx="1848">
                  <c:v>5.8</c:v>
                </c:pt>
                <c:pt idx="1849">
                  <c:v>5.7</c:v>
                </c:pt>
                <c:pt idx="1850">
                  <c:v>6.7</c:v>
                </c:pt>
                <c:pt idx="1851">
                  <c:v>6.5</c:v>
                </c:pt>
                <c:pt idx="1852">
                  <c:v>7.2</c:v>
                </c:pt>
                <c:pt idx="1853">
                  <c:v>7.6</c:v>
                </c:pt>
                <c:pt idx="1854">
                  <c:v>4.5999999999999996</c:v>
                </c:pt>
                <c:pt idx="1855">
                  <c:v>6.9</c:v>
                </c:pt>
                <c:pt idx="1856">
                  <c:v>6.6</c:v>
                </c:pt>
                <c:pt idx="1857">
                  <c:v>6.3</c:v>
                </c:pt>
                <c:pt idx="1858">
                  <c:v>6.2</c:v>
                </c:pt>
                <c:pt idx="1859">
                  <c:v>5.3</c:v>
                </c:pt>
                <c:pt idx="1860">
                  <c:v>7.3</c:v>
                </c:pt>
                <c:pt idx="1861">
                  <c:v>5.6</c:v>
                </c:pt>
                <c:pt idx="1862">
                  <c:v>6.2</c:v>
                </c:pt>
                <c:pt idx="1863">
                  <c:v>5.2</c:v>
                </c:pt>
                <c:pt idx="1864">
                  <c:v>5.3</c:v>
                </c:pt>
                <c:pt idx="1865">
                  <c:v>5.4</c:v>
                </c:pt>
                <c:pt idx="1866">
                  <c:v>4.9000000000000004</c:v>
                </c:pt>
                <c:pt idx="1867">
                  <c:v>5.5</c:v>
                </c:pt>
                <c:pt idx="1868">
                  <c:v>6.7</c:v>
                </c:pt>
                <c:pt idx="1869">
                  <c:v>7.2</c:v>
                </c:pt>
                <c:pt idx="1870">
                  <c:v>5.0999999999999996</c:v>
                </c:pt>
                <c:pt idx="1871">
                  <c:v>6.5</c:v>
                </c:pt>
                <c:pt idx="1872">
                  <c:v>8.1999999999999993</c:v>
                </c:pt>
                <c:pt idx="1873">
                  <c:v>7.7</c:v>
                </c:pt>
                <c:pt idx="1874">
                  <c:v>6.1</c:v>
                </c:pt>
                <c:pt idx="1875">
                  <c:v>8.8000000000000007</c:v>
                </c:pt>
                <c:pt idx="1876">
                  <c:v>6.8</c:v>
                </c:pt>
                <c:pt idx="1877">
                  <c:v>6.8</c:v>
                </c:pt>
                <c:pt idx="1878">
                  <c:v>6.7</c:v>
                </c:pt>
                <c:pt idx="1879">
                  <c:v>7.1</c:v>
                </c:pt>
                <c:pt idx="1880">
                  <c:v>7.1</c:v>
                </c:pt>
                <c:pt idx="1881">
                  <c:v>6.1</c:v>
                </c:pt>
                <c:pt idx="1882">
                  <c:v>8</c:v>
                </c:pt>
                <c:pt idx="1883">
                  <c:v>6.6</c:v>
                </c:pt>
                <c:pt idx="1884">
                  <c:v>5.4</c:v>
                </c:pt>
                <c:pt idx="1885">
                  <c:v>6.1</c:v>
                </c:pt>
                <c:pt idx="1886">
                  <c:v>5.6</c:v>
                </c:pt>
                <c:pt idx="1887">
                  <c:v>5.8</c:v>
                </c:pt>
                <c:pt idx="1888">
                  <c:v>2.8</c:v>
                </c:pt>
                <c:pt idx="1889">
                  <c:v>6.7</c:v>
                </c:pt>
                <c:pt idx="1890">
                  <c:v>5.0999999999999996</c:v>
                </c:pt>
                <c:pt idx="1891">
                  <c:v>7.2</c:v>
                </c:pt>
                <c:pt idx="1892">
                  <c:v>6</c:v>
                </c:pt>
                <c:pt idx="1893">
                  <c:v>6.7</c:v>
                </c:pt>
                <c:pt idx="1894">
                  <c:v>6.2</c:v>
                </c:pt>
                <c:pt idx="1895">
                  <c:v>6.2</c:v>
                </c:pt>
                <c:pt idx="1896">
                  <c:v>6.8</c:v>
                </c:pt>
                <c:pt idx="1897">
                  <c:v>7.1</c:v>
                </c:pt>
                <c:pt idx="1898">
                  <c:v>7.1</c:v>
                </c:pt>
                <c:pt idx="1899">
                  <c:v>7</c:v>
                </c:pt>
                <c:pt idx="1900">
                  <c:v>7.1</c:v>
                </c:pt>
                <c:pt idx="1901">
                  <c:v>6.4</c:v>
                </c:pt>
                <c:pt idx="1902">
                  <c:v>7</c:v>
                </c:pt>
                <c:pt idx="1903">
                  <c:v>6.2</c:v>
                </c:pt>
                <c:pt idx="1904">
                  <c:v>7.5</c:v>
                </c:pt>
                <c:pt idx="1905">
                  <c:v>4.8</c:v>
                </c:pt>
                <c:pt idx="1906">
                  <c:v>7.3</c:v>
                </c:pt>
                <c:pt idx="1907">
                  <c:v>5.8</c:v>
                </c:pt>
                <c:pt idx="1908">
                  <c:v>7.6</c:v>
                </c:pt>
                <c:pt idx="1909">
                  <c:v>5.6</c:v>
                </c:pt>
                <c:pt idx="1910">
                  <c:v>7</c:v>
                </c:pt>
                <c:pt idx="1911">
                  <c:v>6.6</c:v>
                </c:pt>
                <c:pt idx="1912">
                  <c:v>6.5</c:v>
                </c:pt>
                <c:pt idx="1913">
                  <c:v>7.4</c:v>
                </c:pt>
                <c:pt idx="1914">
                  <c:v>4.5999999999999996</c:v>
                </c:pt>
                <c:pt idx="1915">
                  <c:v>6.4</c:v>
                </c:pt>
                <c:pt idx="1916">
                  <c:v>5.9</c:v>
                </c:pt>
                <c:pt idx="1917">
                  <c:v>6.4</c:v>
                </c:pt>
                <c:pt idx="1918">
                  <c:v>6.6</c:v>
                </c:pt>
                <c:pt idx="1919">
                  <c:v>6.9</c:v>
                </c:pt>
                <c:pt idx="1920">
                  <c:v>5.8</c:v>
                </c:pt>
                <c:pt idx="1921">
                  <c:v>6.4</c:v>
                </c:pt>
                <c:pt idx="1922">
                  <c:v>5.3</c:v>
                </c:pt>
                <c:pt idx="1923">
                  <c:v>6.5</c:v>
                </c:pt>
                <c:pt idx="1924">
                  <c:v>5.7</c:v>
                </c:pt>
                <c:pt idx="1925">
                  <c:v>6.7</c:v>
                </c:pt>
                <c:pt idx="1926">
                  <c:v>3.9</c:v>
                </c:pt>
                <c:pt idx="1927">
                  <c:v>4.0999999999999996</c:v>
                </c:pt>
                <c:pt idx="1928">
                  <c:v>6.2</c:v>
                </c:pt>
                <c:pt idx="1929">
                  <c:v>3.8</c:v>
                </c:pt>
                <c:pt idx="1930">
                  <c:v>5.0999999999999996</c:v>
                </c:pt>
                <c:pt idx="1931">
                  <c:v>7.8</c:v>
                </c:pt>
                <c:pt idx="1932">
                  <c:v>7.8</c:v>
                </c:pt>
                <c:pt idx="1933">
                  <c:v>6.1</c:v>
                </c:pt>
                <c:pt idx="1934">
                  <c:v>5.8</c:v>
                </c:pt>
                <c:pt idx="1935">
                  <c:v>6.3</c:v>
                </c:pt>
                <c:pt idx="1936">
                  <c:v>5.4</c:v>
                </c:pt>
                <c:pt idx="1937">
                  <c:v>7.3</c:v>
                </c:pt>
                <c:pt idx="1938">
                  <c:v>6.8</c:v>
                </c:pt>
                <c:pt idx="1939">
                  <c:v>7.3</c:v>
                </c:pt>
                <c:pt idx="1940">
                  <c:v>6.5</c:v>
                </c:pt>
                <c:pt idx="1941">
                  <c:v>7.2</c:v>
                </c:pt>
                <c:pt idx="1942">
                  <c:v>6.3</c:v>
                </c:pt>
                <c:pt idx="1943">
                  <c:v>5.9</c:v>
                </c:pt>
                <c:pt idx="1944">
                  <c:v>7.8</c:v>
                </c:pt>
                <c:pt idx="1945">
                  <c:v>7.4</c:v>
                </c:pt>
                <c:pt idx="1946">
                  <c:v>4.8</c:v>
                </c:pt>
                <c:pt idx="1947">
                  <c:v>6.3</c:v>
                </c:pt>
                <c:pt idx="1948">
                  <c:v>7.8</c:v>
                </c:pt>
                <c:pt idx="1949">
                  <c:v>7.5</c:v>
                </c:pt>
                <c:pt idx="1950">
                  <c:v>6.8</c:v>
                </c:pt>
                <c:pt idx="1951">
                  <c:v>6.6</c:v>
                </c:pt>
                <c:pt idx="1952">
                  <c:v>4.5999999999999996</c:v>
                </c:pt>
                <c:pt idx="1953">
                  <c:v>7.1</c:v>
                </c:pt>
                <c:pt idx="1954">
                  <c:v>6.1</c:v>
                </c:pt>
                <c:pt idx="1955">
                  <c:v>6.7</c:v>
                </c:pt>
                <c:pt idx="1956">
                  <c:v>7.1</c:v>
                </c:pt>
                <c:pt idx="1957">
                  <c:v>5.8</c:v>
                </c:pt>
                <c:pt idx="1958">
                  <c:v>6.7</c:v>
                </c:pt>
                <c:pt idx="1959">
                  <c:v>5.8</c:v>
                </c:pt>
                <c:pt idx="1960">
                  <c:v>6.8</c:v>
                </c:pt>
                <c:pt idx="1961">
                  <c:v>8.5</c:v>
                </c:pt>
                <c:pt idx="1962">
                  <c:v>6.6</c:v>
                </c:pt>
                <c:pt idx="1963">
                  <c:v>7.7</c:v>
                </c:pt>
                <c:pt idx="1964">
                  <c:v>4.7</c:v>
                </c:pt>
                <c:pt idx="1965">
                  <c:v>6.4</c:v>
                </c:pt>
                <c:pt idx="1966">
                  <c:v>5.5</c:v>
                </c:pt>
                <c:pt idx="1967">
                  <c:v>8.6</c:v>
                </c:pt>
                <c:pt idx="1968">
                  <c:v>7</c:v>
                </c:pt>
                <c:pt idx="1969">
                  <c:v>7.1</c:v>
                </c:pt>
                <c:pt idx="1970">
                  <c:v>5.7</c:v>
                </c:pt>
                <c:pt idx="1971">
                  <c:v>3.7</c:v>
                </c:pt>
                <c:pt idx="1972">
                  <c:v>7.5</c:v>
                </c:pt>
                <c:pt idx="1973">
                  <c:v>4.5999999999999996</c:v>
                </c:pt>
                <c:pt idx="1974">
                  <c:v>4.9000000000000004</c:v>
                </c:pt>
                <c:pt idx="1975">
                  <c:v>7.1</c:v>
                </c:pt>
                <c:pt idx="1976">
                  <c:v>5.8</c:v>
                </c:pt>
                <c:pt idx="1977">
                  <c:v>5.4</c:v>
                </c:pt>
                <c:pt idx="1978">
                  <c:v>7.3</c:v>
                </c:pt>
                <c:pt idx="1979">
                  <c:v>7.1</c:v>
                </c:pt>
                <c:pt idx="1980">
                  <c:v>5.8</c:v>
                </c:pt>
                <c:pt idx="1981">
                  <c:v>8.1</c:v>
                </c:pt>
                <c:pt idx="1982">
                  <c:v>5.7</c:v>
                </c:pt>
                <c:pt idx="1983">
                  <c:v>4.4000000000000004</c:v>
                </c:pt>
                <c:pt idx="1984">
                  <c:v>7.9</c:v>
                </c:pt>
                <c:pt idx="1985">
                  <c:v>7.6</c:v>
                </c:pt>
                <c:pt idx="1986">
                  <c:v>4.8</c:v>
                </c:pt>
                <c:pt idx="1987">
                  <c:v>2.7</c:v>
                </c:pt>
                <c:pt idx="1988">
                  <c:v>5.8</c:v>
                </c:pt>
                <c:pt idx="1989">
                  <c:v>7.5</c:v>
                </c:pt>
                <c:pt idx="1990">
                  <c:v>5.4</c:v>
                </c:pt>
                <c:pt idx="1991">
                  <c:v>4.0999999999999996</c:v>
                </c:pt>
                <c:pt idx="1992">
                  <c:v>5.9</c:v>
                </c:pt>
                <c:pt idx="1993">
                  <c:v>6.3</c:v>
                </c:pt>
                <c:pt idx="1994">
                  <c:v>6.8</c:v>
                </c:pt>
                <c:pt idx="1995">
                  <c:v>2.2999999999999998</c:v>
                </c:pt>
                <c:pt idx="1996">
                  <c:v>8.1</c:v>
                </c:pt>
                <c:pt idx="1997">
                  <c:v>6.1</c:v>
                </c:pt>
                <c:pt idx="1998">
                  <c:v>5</c:v>
                </c:pt>
                <c:pt idx="1999">
                  <c:v>5.5</c:v>
                </c:pt>
                <c:pt idx="2000">
                  <c:v>6.2</c:v>
                </c:pt>
                <c:pt idx="2001">
                  <c:v>6.2</c:v>
                </c:pt>
                <c:pt idx="2002">
                  <c:v>6.3</c:v>
                </c:pt>
                <c:pt idx="2003">
                  <c:v>6.7</c:v>
                </c:pt>
                <c:pt idx="2004">
                  <c:v>3.5</c:v>
                </c:pt>
                <c:pt idx="2005">
                  <c:v>7.5</c:v>
                </c:pt>
                <c:pt idx="2006">
                  <c:v>6.6</c:v>
                </c:pt>
                <c:pt idx="2007">
                  <c:v>7.5</c:v>
                </c:pt>
                <c:pt idx="2008">
                  <c:v>7.2</c:v>
                </c:pt>
                <c:pt idx="2009">
                  <c:v>4.8</c:v>
                </c:pt>
                <c:pt idx="2010">
                  <c:v>6.6</c:v>
                </c:pt>
                <c:pt idx="2011">
                  <c:v>3.5</c:v>
                </c:pt>
                <c:pt idx="2012">
                  <c:v>7.6</c:v>
                </c:pt>
                <c:pt idx="2013">
                  <c:v>6.3</c:v>
                </c:pt>
                <c:pt idx="2014">
                  <c:v>5.5</c:v>
                </c:pt>
                <c:pt idx="2015">
                  <c:v>6.3</c:v>
                </c:pt>
                <c:pt idx="2016">
                  <c:v>6.5</c:v>
                </c:pt>
                <c:pt idx="2017">
                  <c:v>6.9</c:v>
                </c:pt>
                <c:pt idx="2018">
                  <c:v>7.6</c:v>
                </c:pt>
                <c:pt idx="2019">
                  <c:v>3.9</c:v>
                </c:pt>
                <c:pt idx="2020">
                  <c:v>6.1</c:v>
                </c:pt>
                <c:pt idx="2021">
                  <c:v>7.3</c:v>
                </c:pt>
                <c:pt idx="2022">
                  <c:v>8.3000000000000007</c:v>
                </c:pt>
                <c:pt idx="2023">
                  <c:v>5.8</c:v>
                </c:pt>
                <c:pt idx="2024">
                  <c:v>6.8</c:v>
                </c:pt>
                <c:pt idx="2025">
                  <c:v>7</c:v>
                </c:pt>
                <c:pt idx="2026">
                  <c:v>5.9</c:v>
                </c:pt>
                <c:pt idx="2027">
                  <c:v>6.5</c:v>
                </c:pt>
                <c:pt idx="2028">
                  <c:v>6.4</c:v>
                </c:pt>
                <c:pt idx="2029">
                  <c:v>5.8</c:v>
                </c:pt>
                <c:pt idx="2030">
                  <c:v>5.0999999999999996</c:v>
                </c:pt>
                <c:pt idx="2031">
                  <c:v>6.8</c:v>
                </c:pt>
                <c:pt idx="2032">
                  <c:v>5.3</c:v>
                </c:pt>
                <c:pt idx="2033">
                  <c:v>5.3</c:v>
                </c:pt>
                <c:pt idx="2034">
                  <c:v>4.9000000000000004</c:v>
                </c:pt>
                <c:pt idx="2035">
                  <c:v>6.8</c:v>
                </c:pt>
                <c:pt idx="2036">
                  <c:v>6.1</c:v>
                </c:pt>
                <c:pt idx="2037">
                  <c:v>8.5</c:v>
                </c:pt>
                <c:pt idx="2038">
                  <c:v>5.9</c:v>
                </c:pt>
                <c:pt idx="2039">
                  <c:v>6.3</c:v>
                </c:pt>
                <c:pt idx="2040">
                  <c:v>5.9</c:v>
                </c:pt>
                <c:pt idx="2041">
                  <c:v>5.4</c:v>
                </c:pt>
                <c:pt idx="2042">
                  <c:v>6.9</c:v>
                </c:pt>
                <c:pt idx="2043">
                  <c:v>7.5</c:v>
                </c:pt>
                <c:pt idx="2044">
                  <c:v>8.1999999999999993</c:v>
                </c:pt>
                <c:pt idx="2045">
                  <c:v>5.9</c:v>
                </c:pt>
                <c:pt idx="2046">
                  <c:v>5</c:v>
                </c:pt>
                <c:pt idx="2047">
                  <c:v>7.3</c:v>
                </c:pt>
                <c:pt idx="2048">
                  <c:v>6.4</c:v>
                </c:pt>
                <c:pt idx="2049">
                  <c:v>6.6</c:v>
                </c:pt>
                <c:pt idx="2050">
                  <c:v>7.8</c:v>
                </c:pt>
                <c:pt idx="2051">
                  <c:v>4</c:v>
                </c:pt>
                <c:pt idx="2052">
                  <c:v>7.6</c:v>
                </c:pt>
                <c:pt idx="2053">
                  <c:v>7.7</c:v>
                </c:pt>
                <c:pt idx="2054">
                  <c:v>5.8</c:v>
                </c:pt>
                <c:pt idx="2055">
                  <c:v>5.6</c:v>
                </c:pt>
                <c:pt idx="2056">
                  <c:v>5.3</c:v>
                </c:pt>
                <c:pt idx="2057">
                  <c:v>6.6</c:v>
                </c:pt>
                <c:pt idx="2058">
                  <c:v>1.9</c:v>
                </c:pt>
                <c:pt idx="2059">
                  <c:v>5.7</c:v>
                </c:pt>
                <c:pt idx="2060">
                  <c:v>6.6</c:v>
                </c:pt>
                <c:pt idx="2061">
                  <c:v>6</c:v>
                </c:pt>
                <c:pt idx="2062">
                  <c:v>6.1</c:v>
                </c:pt>
                <c:pt idx="2063">
                  <c:v>4.8</c:v>
                </c:pt>
                <c:pt idx="2064">
                  <c:v>6.2</c:v>
                </c:pt>
                <c:pt idx="2065">
                  <c:v>7.5</c:v>
                </c:pt>
                <c:pt idx="2066">
                  <c:v>6.3</c:v>
                </c:pt>
                <c:pt idx="2067">
                  <c:v>7.1</c:v>
                </c:pt>
                <c:pt idx="2068">
                  <c:v>6.6</c:v>
                </c:pt>
                <c:pt idx="2069">
                  <c:v>6.1</c:v>
                </c:pt>
                <c:pt idx="2070">
                  <c:v>6.7</c:v>
                </c:pt>
                <c:pt idx="2071">
                  <c:v>5.6</c:v>
                </c:pt>
                <c:pt idx="2072">
                  <c:v>7.2</c:v>
                </c:pt>
                <c:pt idx="2073">
                  <c:v>4.3</c:v>
                </c:pt>
                <c:pt idx="2074">
                  <c:v>6.4</c:v>
                </c:pt>
                <c:pt idx="2075">
                  <c:v>7.1</c:v>
                </c:pt>
                <c:pt idx="2076">
                  <c:v>6.3</c:v>
                </c:pt>
                <c:pt idx="2077">
                  <c:v>7.4</c:v>
                </c:pt>
                <c:pt idx="2078">
                  <c:v>6.1</c:v>
                </c:pt>
                <c:pt idx="2079">
                  <c:v>6.6</c:v>
                </c:pt>
                <c:pt idx="2080">
                  <c:v>6</c:v>
                </c:pt>
                <c:pt idx="2081">
                  <c:v>6.8</c:v>
                </c:pt>
                <c:pt idx="2082">
                  <c:v>6.8</c:v>
                </c:pt>
                <c:pt idx="2083">
                  <c:v>7.2</c:v>
                </c:pt>
                <c:pt idx="2084">
                  <c:v>1.9</c:v>
                </c:pt>
                <c:pt idx="2085">
                  <c:v>5.5</c:v>
                </c:pt>
                <c:pt idx="2086">
                  <c:v>4.5</c:v>
                </c:pt>
                <c:pt idx="2087">
                  <c:v>6.3</c:v>
                </c:pt>
                <c:pt idx="2088">
                  <c:v>6.7</c:v>
                </c:pt>
                <c:pt idx="2089">
                  <c:v>2.8</c:v>
                </c:pt>
                <c:pt idx="2090">
                  <c:v>5</c:v>
                </c:pt>
                <c:pt idx="2091">
                  <c:v>4.3</c:v>
                </c:pt>
                <c:pt idx="2092">
                  <c:v>5.6</c:v>
                </c:pt>
                <c:pt idx="2093">
                  <c:v>6.2</c:v>
                </c:pt>
                <c:pt idx="2094">
                  <c:v>5.3</c:v>
                </c:pt>
                <c:pt idx="2095">
                  <c:v>7.4</c:v>
                </c:pt>
                <c:pt idx="2096">
                  <c:v>6.5</c:v>
                </c:pt>
                <c:pt idx="2097">
                  <c:v>7.1</c:v>
                </c:pt>
                <c:pt idx="2098">
                  <c:v>7.2</c:v>
                </c:pt>
                <c:pt idx="2099">
                  <c:v>2.2999999999999998</c:v>
                </c:pt>
                <c:pt idx="2100">
                  <c:v>6.4</c:v>
                </c:pt>
                <c:pt idx="2101">
                  <c:v>6.1</c:v>
                </c:pt>
                <c:pt idx="2102">
                  <c:v>7</c:v>
                </c:pt>
                <c:pt idx="2103">
                  <c:v>7</c:v>
                </c:pt>
                <c:pt idx="2104">
                  <c:v>7</c:v>
                </c:pt>
                <c:pt idx="2105">
                  <c:v>4.9000000000000004</c:v>
                </c:pt>
                <c:pt idx="2106">
                  <c:v>6.9</c:v>
                </c:pt>
                <c:pt idx="2107">
                  <c:v>7.5</c:v>
                </c:pt>
                <c:pt idx="2108">
                  <c:v>8.4</c:v>
                </c:pt>
                <c:pt idx="2109">
                  <c:v>6.9</c:v>
                </c:pt>
                <c:pt idx="2110">
                  <c:v>4.5</c:v>
                </c:pt>
                <c:pt idx="2111">
                  <c:v>7.4</c:v>
                </c:pt>
                <c:pt idx="2112">
                  <c:v>7</c:v>
                </c:pt>
                <c:pt idx="2113">
                  <c:v>2.8</c:v>
                </c:pt>
                <c:pt idx="2114">
                  <c:v>7.5</c:v>
                </c:pt>
                <c:pt idx="2115">
                  <c:v>7.1</c:v>
                </c:pt>
                <c:pt idx="2116">
                  <c:v>6.4</c:v>
                </c:pt>
                <c:pt idx="2117">
                  <c:v>5.3</c:v>
                </c:pt>
                <c:pt idx="2118">
                  <c:v>6.9</c:v>
                </c:pt>
                <c:pt idx="2119">
                  <c:v>6.2</c:v>
                </c:pt>
                <c:pt idx="2120">
                  <c:v>6.4</c:v>
                </c:pt>
                <c:pt idx="2121">
                  <c:v>5.0999999999999996</c:v>
                </c:pt>
                <c:pt idx="2122">
                  <c:v>5.5</c:v>
                </c:pt>
                <c:pt idx="2123">
                  <c:v>5.4</c:v>
                </c:pt>
                <c:pt idx="2124">
                  <c:v>7.5</c:v>
                </c:pt>
                <c:pt idx="2125">
                  <c:v>7.4</c:v>
                </c:pt>
                <c:pt idx="2126">
                  <c:v>8</c:v>
                </c:pt>
                <c:pt idx="2127">
                  <c:v>5.7</c:v>
                </c:pt>
                <c:pt idx="2128">
                  <c:v>6.8</c:v>
                </c:pt>
                <c:pt idx="2129">
                  <c:v>5.9</c:v>
                </c:pt>
                <c:pt idx="2130">
                  <c:v>7.2</c:v>
                </c:pt>
                <c:pt idx="2131">
                  <c:v>5.5</c:v>
                </c:pt>
                <c:pt idx="2132">
                  <c:v>8.5</c:v>
                </c:pt>
                <c:pt idx="2133">
                  <c:v>5.6</c:v>
                </c:pt>
                <c:pt idx="2134">
                  <c:v>4.0999999999999996</c:v>
                </c:pt>
                <c:pt idx="2135">
                  <c:v>6.1</c:v>
                </c:pt>
                <c:pt idx="2136">
                  <c:v>5.4</c:v>
                </c:pt>
                <c:pt idx="2137">
                  <c:v>7.1</c:v>
                </c:pt>
                <c:pt idx="2138">
                  <c:v>3.6</c:v>
                </c:pt>
                <c:pt idx="2139">
                  <c:v>6.5</c:v>
                </c:pt>
                <c:pt idx="2140">
                  <c:v>8.6</c:v>
                </c:pt>
                <c:pt idx="2141">
                  <c:v>7</c:v>
                </c:pt>
                <c:pt idx="2142">
                  <c:v>7.6</c:v>
                </c:pt>
                <c:pt idx="2143">
                  <c:v>6.5</c:v>
                </c:pt>
                <c:pt idx="2144">
                  <c:v>6.4</c:v>
                </c:pt>
                <c:pt idx="2145">
                  <c:v>6.3</c:v>
                </c:pt>
                <c:pt idx="2146">
                  <c:v>5.7</c:v>
                </c:pt>
                <c:pt idx="2147">
                  <c:v>6.3</c:v>
                </c:pt>
                <c:pt idx="2148">
                  <c:v>6</c:v>
                </c:pt>
                <c:pt idx="2149">
                  <c:v>7.7</c:v>
                </c:pt>
                <c:pt idx="2150">
                  <c:v>6.2</c:v>
                </c:pt>
                <c:pt idx="2151">
                  <c:v>7.7</c:v>
                </c:pt>
                <c:pt idx="2152">
                  <c:v>6.4</c:v>
                </c:pt>
                <c:pt idx="2153">
                  <c:v>6.4</c:v>
                </c:pt>
                <c:pt idx="2154">
                  <c:v>6.9</c:v>
                </c:pt>
                <c:pt idx="2155">
                  <c:v>7.3</c:v>
                </c:pt>
                <c:pt idx="2156">
                  <c:v>7.3</c:v>
                </c:pt>
                <c:pt idx="2157">
                  <c:v>6.2</c:v>
                </c:pt>
                <c:pt idx="2158">
                  <c:v>6.6</c:v>
                </c:pt>
                <c:pt idx="2159">
                  <c:v>6.7</c:v>
                </c:pt>
                <c:pt idx="2160">
                  <c:v>5.7</c:v>
                </c:pt>
                <c:pt idx="2161">
                  <c:v>3.1</c:v>
                </c:pt>
                <c:pt idx="2162">
                  <c:v>6.3</c:v>
                </c:pt>
                <c:pt idx="2163">
                  <c:v>5.7</c:v>
                </c:pt>
                <c:pt idx="2164">
                  <c:v>7.1</c:v>
                </c:pt>
                <c:pt idx="2165">
                  <c:v>7</c:v>
                </c:pt>
                <c:pt idx="2166">
                  <c:v>6.1</c:v>
                </c:pt>
                <c:pt idx="2167">
                  <c:v>6.6</c:v>
                </c:pt>
                <c:pt idx="2168">
                  <c:v>7.8</c:v>
                </c:pt>
                <c:pt idx="2169">
                  <c:v>8.3000000000000007</c:v>
                </c:pt>
                <c:pt idx="2170">
                  <c:v>3.9</c:v>
                </c:pt>
                <c:pt idx="2171">
                  <c:v>7</c:v>
                </c:pt>
                <c:pt idx="2172">
                  <c:v>6.7</c:v>
                </c:pt>
                <c:pt idx="2173">
                  <c:v>7.3</c:v>
                </c:pt>
                <c:pt idx="2174">
                  <c:v>6.3</c:v>
                </c:pt>
                <c:pt idx="2175">
                  <c:v>7.8</c:v>
                </c:pt>
                <c:pt idx="2176">
                  <c:v>7.3</c:v>
                </c:pt>
                <c:pt idx="2177">
                  <c:v>7.6</c:v>
                </c:pt>
                <c:pt idx="2178">
                  <c:v>5.3</c:v>
                </c:pt>
                <c:pt idx="2179">
                  <c:v>5.3</c:v>
                </c:pt>
                <c:pt idx="2180">
                  <c:v>6.8</c:v>
                </c:pt>
                <c:pt idx="2181">
                  <c:v>7.1</c:v>
                </c:pt>
                <c:pt idx="2182">
                  <c:v>5.8</c:v>
                </c:pt>
                <c:pt idx="2183">
                  <c:v>5.8</c:v>
                </c:pt>
                <c:pt idx="2184">
                  <c:v>8.3000000000000007</c:v>
                </c:pt>
                <c:pt idx="2185">
                  <c:v>5.6</c:v>
                </c:pt>
                <c:pt idx="2186">
                  <c:v>6.8</c:v>
                </c:pt>
                <c:pt idx="2187">
                  <c:v>5</c:v>
                </c:pt>
                <c:pt idx="2188">
                  <c:v>7.6</c:v>
                </c:pt>
                <c:pt idx="2189">
                  <c:v>6.7</c:v>
                </c:pt>
                <c:pt idx="2190">
                  <c:v>6.7</c:v>
                </c:pt>
                <c:pt idx="2191">
                  <c:v>5.7</c:v>
                </c:pt>
                <c:pt idx="2192">
                  <c:v>5.2</c:v>
                </c:pt>
                <c:pt idx="2193">
                  <c:v>7.5</c:v>
                </c:pt>
                <c:pt idx="2194">
                  <c:v>7.2</c:v>
                </c:pt>
                <c:pt idx="2195">
                  <c:v>5.3</c:v>
                </c:pt>
                <c:pt idx="2196">
                  <c:v>6.5</c:v>
                </c:pt>
                <c:pt idx="2197">
                  <c:v>5</c:v>
                </c:pt>
                <c:pt idx="2198">
                  <c:v>6.1</c:v>
                </c:pt>
                <c:pt idx="2199">
                  <c:v>4.4000000000000004</c:v>
                </c:pt>
                <c:pt idx="2200">
                  <c:v>7.5</c:v>
                </c:pt>
                <c:pt idx="2201">
                  <c:v>5.7</c:v>
                </c:pt>
                <c:pt idx="2202">
                  <c:v>5.5</c:v>
                </c:pt>
                <c:pt idx="2203">
                  <c:v>7.1</c:v>
                </c:pt>
                <c:pt idx="2204">
                  <c:v>5.9</c:v>
                </c:pt>
                <c:pt idx="2205">
                  <c:v>6.7</c:v>
                </c:pt>
                <c:pt idx="2206">
                  <c:v>7</c:v>
                </c:pt>
                <c:pt idx="2207">
                  <c:v>7.9</c:v>
                </c:pt>
                <c:pt idx="2208">
                  <c:v>6.9</c:v>
                </c:pt>
                <c:pt idx="2209">
                  <c:v>7.3</c:v>
                </c:pt>
                <c:pt idx="2210">
                  <c:v>7.3</c:v>
                </c:pt>
                <c:pt idx="2211">
                  <c:v>3.5</c:v>
                </c:pt>
                <c:pt idx="2212">
                  <c:v>7.8</c:v>
                </c:pt>
                <c:pt idx="2213">
                  <c:v>6.7</c:v>
                </c:pt>
                <c:pt idx="2214">
                  <c:v>6.4</c:v>
                </c:pt>
                <c:pt idx="2215">
                  <c:v>7.1</c:v>
                </c:pt>
                <c:pt idx="2216">
                  <c:v>7.8</c:v>
                </c:pt>
                <c:pt idx="2217">
                  <c:v>5.9</c:v>
                </c:pt>
                <c:pt idx="2218">
                  <c:v>7.2</c:v>
                </c:pt>
                <c:pt idx="2219">
                  <c:v>6.2</c:v>
                </c:pt>
                <c:pt idx="2220">
                  <c:v>6.7</c:v>
                </c:pt>
                <c:pt idx="2221">
                  <c:v>7.6</c:v>
                </c:pt>
                <c:pt idx="2222">
                  <c:v>6.2</c:v>
                </c:pt>
                <c:pt idx="2223">
                  <c:v>6.5</c:v>
                </c:pt>
                <c:pt idx="2224">
                  <c:v>8.1</c:v>
                </c:pt>
                <c:pt idx="2225">
                  <c:v>6.3</c:v>
                </c:pt>
                <c:pt idx="2226">
                  <c:v>4.4000000000000004</c:v>
                </c:pt>
                <c:pt idx="2227">
                  <c:v>6</c:v>
                </c:pt>
                <c:pt idx="2228">
                  <c:v>7.6</c:v>
                </c:pt>
                <c:pt idx="2229">
                  <c:v>8.4</c:v>
                </c:pt>
                <c:pt idx="2230">
                  <c:v>7.9</c:v>
                </c:pt>
                <c:pt idx="2231">
                  <c:v>5.6</c:v>
                </c:pt>
                <c:pt idx="2232">
                  <c:v>6.5</c:v>
                </c:pt>
                <c:pt idx="2233">
                  <c:v>7.5</c:v>
                </c:pt>
                <c:pt idx="2234">
                  <c:v>6.3</c:v>
                </c:pt>
                <c:pt idx="2235">
                  <c:v>7.9</c:v>
                </c:pt>
                <c:pt idx="2236">
                  <c:v>5.0999999999999996</c:v>
                </c:pt>
                <c:pt idx="2237">
                  <c:v>6.7</c:v>
                </c:pt>
                <c:pt idx="2238">
                  <c:v>6.7</c:v>
                </c:pt>
                <c:pt idx="2239">
                  <c:v>5.6</c:v>
                </c:pt>
                <c:pt idx="2240">
                  <c:v>5.6</c:v>
                </c:pt>
                <c:pt idx="2241">
                  <c:v>6.2</c:v>
                </c:pt>
                <c:pt idx="2242">
                  <c:v>5.6</c:v>
                </c:pt>
                <c:pt idx="2243">
                  <c:v>6.4</c:v>
                </c:pt>
                <c:pt idx="2244">
                  <c:v>5.6</c:v>
                </c:pt>
                <c:pt idx="2245">
                  <c:v>7.4</c:v>
                </c:pt>
                <c:pt idx="2246">
                  <c:v>7.2</c:v>
                </c:pt>
                <c:pt idx="2247">
                  <c:v>4.9000000000000004</c:v>
                </c:pt>
                <c:pt idx="2248">
                  <c:v>7.5</c:v>
                </c:pt>
                <c:pt idx="2249">
                  <c:v>4.8</c:v>
                </c:pt>
                <c:pt idx="2250">
                  <c:v>3.1</c:v>
                </c:pt>
                <c:pt idx="2251">
                  <c:v>5.8</c:v>
                </c:pt>
                <c:pt idx="2252">
                  <c:v>6.7</c:v>
                </c:pt>
                <c:pt idx="2253">
                  <c:v>6.5</c:v>
                </c:pt>
                <c:pt idx="2254">
                  <c:v>5.9</c:v>
                </c:pt>
                <c:pt idx="2255">
                  <c:v>5.5</c:v>
                </c:pt>
                <c:pt idx="2256">
                  <c:v>3.6</c:v>
                </c:pt>
                <c:pt idx="2257">
                  <c:v>7.4</c:v>
                </c:pt>
                <c:pt idx="2258">
                  <c:v>3</c:v>
                </c:pt>
                <c:pt idx="2259">
                  <c:v>7.6</c:v>
                </c:pt>
                <c:pt idx="2260">
                  <c:v>6.4</c:v>
                </c:pt>
                <c:pt idx="2261">
                  <c:v>6.9</c:v>
                </c:pt>
                <c:pt idx="2262">
                  <c:v>5.5</c:v>
                </c:pt>
                <c:pt idx="2263">
                  <c:v>4.0999999999999996</c:v>
                </c:pt>
                <c:pt idx="2264">
                  <c:v>6.8</c:v>
                </c:pt>
                <c:pt idx="2265">
                  <c:v>6.5</c:v>
                </c:pt>
                <c:pt idx="2266">
                  <c:v>7.4</c:v>
                </c:pt>
                <c:pt idx="2267">
                  <c:v>7.7</c:v>
                </c:pt>
                <c:pt idx="2268">
                  <c:v>7.1</c:v>
                </c:pt>
                <c:pt idx="2269">
                  <c:v>6.3</c:v>
                </c:pt>
                <c:pt idx="2270">
                  <c:v>7.6</c:v>
                </c:pt>
                <c:pt idx="2271">
                  <c:v>8</c:v>
                </c:pt>
                <c:pt idx="2272">
                  <c:v>7.3</c:v>
                </c:pt>
                <c:pt idx="2273">
                  <c:v>7.6</c:v>
                </c:pt>
                <c:pt idx="2274">
                  <c:v>7.8</c:v>
                </c:pt>
                <c:pt idx="2275">
                  <c:v>6.5</c:v>
                </c:pt>
                <c:pt idx="2276">
                  <c:v>6.4</c:v>
                </c:pt>
                <c:pt idx="2277">
                  <c:v>8</c:v>
                </c:pt>
                <c:pt idx="2278">
                  <c:v>4.8</c:v>
                </c:pt>
                <c:pt idx="2279">
                  <c:v>7.8</c:v>
                </c:pt>
                <c:pt idx="2280">
                  <c:v>5.9</c:v>
                </c:pt>
                <c:pt idx="2281">
                  <c:v>5.4</c:v>
                </c:pt>
                <c:pt idx="2282">
                  <c:v>3.3</c:v>
                </c:pt>
                <c:pt idx="2283">
                  <c:v>8.1999999999999993</c:v>
                </c:pt>
                <c:pt idx="2284">
                  <c:v>5.4</c:v>
                </c:pt>
                <c:pt idx="2285">
                  <c:v>6.4</c:v>
                </c:pt>
                <c:pt idx="2286">
                  <c:v>4.8</c:v>
                </c:pt>
                <c:pt idx="2287">
                  <c:v>5.9</c:v>
                </c:pt>
                <c:pt idx="2288">
                  <c:v>5.5</c:v>
                </c:pt>
                <c:pt idx="2289">
                  <c:v>7.9</c:v>
                </c:pt>
                <c:pt idx="2290">
                  <c:v>4.9000000000000004</c:v>
                </c:pt>
                <c:pt idx="2291">
                  <c:v>7.2</c:v>
                </c:pt>
                <c:pt idx="2292">
                  <c:v>5.3</c:v>
                </c:pt>
                <c:pt idx="2293">
                  <c:v>7.2</c:v>
                </c:pt>
                <c:pt idx="2294">
                  <c:v>5.0999999999999996</c:v>
                </c:pt>
                <c:pt idx="2295">
                  <c:v>5.6</c:v>
                </c:pt>
                <c:pt idx="2296">
                  <c:v>7.6</c:v>
                </c:pt>
                <c:pt idx="2297">
                  <c:v>7.2</c:v>
                </c:pt>
                <c:pt idx="2298">
                  <c:v>5.7</c:v>
                </c:pt>
                <c:pt idx="2299">
                  <c:v>5.2</c:v>
                </c:pt>
                <c:pt idx="2300">
                  <c:v>7.7</c:v>
                </c:pt>
                <c:pt idx="2301">
                  <c:v>7</c:v>
                </c:pt>
                <c:pt idx="2302">
                  <c:v>6</c:v>
                </c:pt>
                <c:pt idx="2303">
                  <c:v>6.6</c:v>
                </c:pt>
                <c:pt idx="2304">
                  <c:v>6.8</c:v>
                </c:pt>
                <c:pt idx="2305">
                  <c:v>7.2</c:v>
                </c:pt>
                <c:pt idx="2306">
                  <c:v>7.2</c:v>
                </c:pt>
                <c:pt idx="2307">
                  <c:v>2.8</c:v>
                </c:pt>
                <c:pt idx="2308">
                  <c:v>6.6</c:v>
                </c:pt>
                <c:pt idx="2309">
                  <c:v>6.7</c:v>
                </c:pt>
                <c:pt idx="2310">
                  <c:v>7</c:v>
                </c:pt>
                <c:pt idx="2311">
                  <c:v>4.4000000000000004</c:v>
                </c:pt>
                <c:pt idx="2312">
                  <c:v>6.2</c:v>
                </c:pt>
                <c:pt idx="2313">
                  <c:v>7.3</c:v>
                </c:pt>
                <c:pt idx="2314">
                  <c:v>5.0999999999999996</c:v>
                </c:pt>
                <c:pt idx="2315">
                  <c:v>6.6</c:v>
                </c:pt>
                <c:pt idx="2316">
                  <c:v>4.5</c:v>
                </c:pt>
                <c:pt idx="2317">
                  <c:v>5.9</c:v>
                </c:pt>
                <c:pt idx="2318">
                  <c:v>6.6</c:v>
                </c:pt>
                <c:pt idx="2319">
                  <c:v>6.5</c:v>
                </c:pt>
                <c:pt idx="2320">
                  <c:v>7.3</c:v>
                </c:pt>
                <c:pt idx="2321">
                  <c:v>7.5</c:v>
                </c:pt>
                <c:pt idx="2322">
                  <c:v>5.9</c:v>
                </c:pt>
                <c:pt idx="2323">
                  <c:v>7.4</c:v>
                </c:pt>
                <c:pt idx="2324">
                  <c:v>6.9</c:v>
                </c:pt>
                <c:pt idx="2325">
                  <c:v>7.9</c:v>
                </c:pt>
                <c:pt idx="2326">
                  <c:v>8.4</c:v>
                </c:pt>
                <c:pt idx="2327">
                  <c:v>8</c:v>
                </c:pt>
                <c:pt idx="2328">
                  <c:v>6</c:v>
                </c:pt>
                <c:pt idx="2329">
                  <c:v>6.8</c:v>
                </c:pt>
                <c:pt idx="2330">
                  <c:v>7.8</c:v>
                </c:pt>
                <c:pt idx="2331">
                  <c:v>8.1</c:v>
                </c:pt>
                <c:pt idx="2332">
                  <c:v>6.1</c:v>
                </c:pt>
                <c:pt idx="2333">
                  <c:v>6.2</c:v>
                </c:pt>
                <c:pt idx="2334">
                  <c:v>6.2</c:v>
                </c:pt>
                <c:pt idx="2335">
                  <c:v>7.4</c:v>
                </c:pt>
                <c:pt idx="2336">
                  <c:v>6.6</c:v>
                </c:pt>
                <c:pt idx="2337">
                  <c:v>7.3</c:v>
                </c:pt>
                <c:pt idx="2338">
                  <c:v>7.5</c:v>
                </c:pt>
                <c:pt idx="2339">
                  <c:v>5.6</c:v>
                </c:pt>
                <c:pt idx="2340">
                  <c:v>7.3</c:v>
                </c:pt>
                <c:pt idx="2341">
                  <c:v>6.4</c:v>
                </c:pt>
                <c:pt idx="2342">
                  <c:v>5</c:v>
                </c:pt>
                <c:pt idx="2343">
                  <c:v>5.4</c:v>
                </c:pt>
                <c:pt idx="2344">
                  <c:v>7.1</c:v>
                </c:pt>
                <c:pt idx="2345">
                  <c:v>5.3</c:v>
                </c:pt>
                <c:pt idx="2346">
                  <c:v>6.5</c:v>
                </c:pt>
                <c:pt idx="2347">
                  <c:v>6.2</c:v>
                </c:pt>
                <c:pt idx="2348">
                  <c:v>6.4</c:v>
                </c:pt>
                <c:pt idx="2349">
                  <c:v>6.9</c:v>
                </c:pt>
                <c:pt idx="2350">
                  <c:v>5.7</c:v>
                </c:pt>
                <c:pt idx="2351">
                  <c:v>7.7</c:v>
                </c:pt>
                <c:pt idx="2352">
                  <c:v>5.6</c:v>
                </c:pt>
                <c:pt idx="2353">
                  <c:v>7.7</c:v>
                </c:pt>
                <c:pt idx="2354">
                  <c:v>5.0999999999999996</c:v>
                </c:pt>
                <c:pt idx="2355">
                  <c:v>6.8</c:v>
                </c:pt>
                <c:pt idx="2356">
                  <c:v>8.4</c:v>
                </c:pt>
                <c:pt idx="2357">
                  <c:v>4.9000000000000004</c:v>
                </c:pt>
                <c:pt idx="2358">
                  <c:v>7.1</c:v>
                </c:pt>
                <c:pt idx="2359">
                  <c:v>6.6</c:v>
                </c:pt>
                <c:pt idx="2360">
                  <c:v>6.1</c:v>
                </c:pt>
                <c:pt idx="2361">
                  <c:v>4.0999999999999996</c:v>
                </c:pt>
                <c:pt idx="2362">
                  <c:v>8.1</c:v>
                </c:pt>
                <c:pt idx="2363">
                  <c:v>7.6</c:v>
                </c:pt>
                <c:pt idx="2364">
                  <c:v>7.8</c:v>
                </c:pt>
                <c:pt idx="2365">
                  <c:v>4.5999999999999996</c:v>
                </c:pt>
                <c:pt idx="2366">
                  <c:v>6</c:v>
                </c:pt>
                <c:pt idx="2367">
                  <c:v>7</c:v>
                </c:pt>
                <c:pt idx="2368">
                  <c:v>6.7</c:v>
                </c:pt>
                <c:pt idx="2369">
                  <c:v>6.4</c:v>
                </c:pt>
                <c:pt idx="2370">
                  <c:v>7.2</c:v>
                </c:pt>
                <c:pt idx="2371">
                  <c:v>7.4</c:v>
                </c:pt>
                <c:pt idx="2372">
                  <c:v>4.8</c:v>
                </c:pt>
                <c:pt idx="2373">
                  <c:v>4</c:v>
                </c:pt>
                <c:pt idx="2374">
                  <c:v>6.2</c:v>
                </c:pt>
                <c:pt idx="2375">
                  <c:v>7.7</c:v>
                </c:pt>
                <c:pt idx="2376">
                  <c:v>6.7</c:v>
                </c:pt>
                <c:pt idx="2377">
                  <c:v>7.9</c:v>
                </c:pt>
                <c:pt idx="2378">
                  <c:v>7.9</c:v>
                </c:pt>
                <c:pt idx="2379">
                  <c:v>5.5</c:v>
                </c:pt>
                <c:pt idx="2380">
                  <c:v>6.2</c:v>
                </c:pt>
                <c:pt idx="2381">
                  <c:v>5.0999999999999996</c:v>
                </c:pt>
                <c:pt idx="2382">
                  <c:v>4.0999999999999996</c:v>
                </c:pt>
                <c:pt idx="2383">
                  <c:v>6.7</c:v>
                </c:pt>
                <c:pt idx="2384">
                  <c:v>4.7</c:v>
                </c:pt>
                <c:pt idx="2385">
                  <c:v>6.4</c:v>
                </c:pt>
                <c:pt idx="2386">
                  <c:v>6.3</c:v>
                </c:pt>
                <c:pt idx="2387">
                  <c:v>5.5</c:v>
                </c:pt>
                <c:pt idx="2388">
                  <c:v>7.3</c:v>
                </c:pt>
                <c:pt idx="2389">
                  <c:v>6.3</c:v>
                </c:pt>
                <c:pt idx="2390">
                  <c:v>4.9000000000000004</c:v>
                </c:pt>
                <c:pt idx="2391">
                  <c:v>7.6</c:v>
                </c:pt>
                <c:pt idx="2392">
                  <c:v>6</c:v>
                </c:pt>
                <c:pt idx="2393">
                  <c:v>6.2</c:v>
                </c:pt>
                <c:pt idx="2394">
                  <c:v>6.8</c:v>
                </c:pt>
                <c:pt idx="2395">
                  <c:v>4.5</c:v>
                </c:pt>
                <c:pt idx="2396">
                  <c:v>5.7</c:v>
                </c:pt>
                <c:pt idx="2397">
                  <c:v>4.5999999999999996</c:v>
                </c:pt>
                <c:pt idx="2398">
                  <c:v>6.2</c:v>
                </c:pt>
                <c:pt idx="2399">
                  <c:v>7</c:v>
                </c:pt>
                <c:pt idx="2400">
                  <c:v>6.9</c:v>
                </c:pt>
                <c:pt idx="2401">
                  <c:v>6.7</c:v>
                </c:pt>
                <c:pt idx="2402">
                  <c:v>5.6</c:v>
                </c:pt>
                <c:pt idx="2403">
                  <c:v>6.6</c:v>
                </c:pt>
                <c:pt idx="2404">
                  <c:v>6.4</c:v>
                </c:pt>
                <c:pt idx="2405">
                  <c:v>2.8</c:v>
                </c:pt>
                <c:pt idx="2406">
                  <c:v>5.4</c:v>
                </c:pt>
                <c:pt idx="2407">
                  <c:v>5</c:v>
                </c:pt>
                <c:pt idx="2408">
                  <c:v>5.0999999999999996</c:v>
                </c:pt>
                <c:pt idx="2409">
                  <c:v>8</c:v>
                </c:pt>
                <c:pt idx="2410">
                  <c:v>5.9</c:v>
                </c:pt>
                <c:pt idx="2411">
                  <c:v>8.1999999999999993</c:v>
                </c:pt>
                <c:pt idx="2412">
                  <c:v>7</c:v>
                </c:pt>
                <c:pt idx="2413">
                  <c:v>6.6</c:v>
                </c:pt>
                <c:pt idx="2414">
                  <c:v>6.7</c:v>
                </c:pt>
                <c:pt idx="2415">
                  <c:v>5.5</c:v>
                </c:pt>
                <c:pt idx="2416">
                  <c:v>4.9000000000000004</c:v>
                </c:pt>
                <c:pt idx="2417">
                  <c:v>6.9</c:v>
                </c:pt>
                <c:pt idx="2418">
                  <c:v>5.6</c:v>
                </c:pt>
                <c:pt idx="2419">
                  <c:v>8</c:v>
                </c:pt>
                <c:pt idx="2420">
                  <c:v>5.3</c:v>
                </c:pt>
                <c:pt idx="2421">
                  <c:v>6.2</c:v>
                </c:pt>
                <c:pt idx="2422">
                  <c:v>5.3</c:v>
                </c:pt>
                <c:pt idx="2423">
                  <c:v>6.6</c:v>
                </c:pt>
                <c:pt idx="2424">
                  <c:v>7.2</c:v>
                </c:pt>
                <c:pt idx="2425">
                  <c:v>4.5999999999999996</c:v>
                </c:pt>
                <c:pt idx="2426">
                  <c:v>7.5</c:v>
                </c:pt>
                <c:pt idx="2427">
                  <c:v>6.5</c:v>
                </c:pt>
                <c:pt idx="2428">
                  <c:v>7.6</c:v>
                </c:pt>
                <c:pt idx="2429">
                  <c:v>6.2</c:v>
                </c:pt>
                <c:pt idx="2430">
                  <c:v>8</c:v>
                </c:pt>
                <c:pt idx="2431">
                  <c:v>6.3</c:v>
                </c:pt>
                <c:pt idx="2432">
                  <c:v>7.2</c:v>
                </c:pt>
                <c:pt idx="2433">
                  <c:v>6.7</c:v>
                </c:pt>
                <c:pt idx="2434">
                  <c:v>5.3</c:v>
                </c:pt>
                <c:pt idx="2435">
                  <c:v>6.3</c:v>
                </c:pt>
                <c:pt idx="2436">
                  <c:v>6.5</c:v>
                </c:pt>
                <c:pt idx="2437">
                  <c:v>8.3000000000000007</c:v>
                </c:pt>
                <c:pt idx="2438">
                  <c:v>7.2</c:v>
                </c:pt>
                <c:pt idx="2439">
                  <c:v>6.8</c:v>
                </c:pt>
                <c:pt idx="2440">
                  <c:v>6.4</c:v>
                </c:pt>
                <c:pt idx="2441">
                  <c:v>6.9</c:v>
                </c:pt>
                <c:pt idx="2442">
                  <c:v>6.2</c:v>
                </c:pt>
                <c:pt idx="2443">
                  <c:v>6.1</c:v>
                </c:pt>
                <c:pt idx="2444">
                  <c:v>5.0999999999999996</c:v>
                </c:pt>
                <c:pt idx="2445">
                  <c:v>4.5</c:v>
                </c:pt>
                <c:pt idx="2446">
                  <c:v>5.9</c:v>
                </c:pt>
                <c:pt idx="2447">
                  <c:v>8.1</c:v>
                </c:pt>
                <c:pt idx="2448">
                  <c:v>5.7</c:v>
                </c:pt>
                <c:pt idx="2449">
                  <c:v>6.8</c:v>
                </c:pt>
                <c:pt idx="2450">
                  <c:v>7.5</c:v>
                </c:pt>
                <c:pt idx="2451">
                  <c:v>8.3000000000000007</c:v>
                </c:pt>
                <c:pt idx="2452">
                  <c:v>7.4</c:v>
                </c:pt>
                <c:pt idx="2453">
                  <c:v>8</c:v>
                </c:pt>
                <c:pt idx="2454">
                  <c:v>6.9</c:v>
                </c:pt>
                <c:pt idx="2455">
                  <c:v>6.9</c:v>
                </c:pt>
                <c:pt idx="2456">
                  <c:v>5.5</c:v>
                </c:pt>
                <c:pt idx="2457">
                  <c:v>7.2</c:v>
                </c:pt>
                <c:pt idx="2458">
                  <c:v>6.9</c:v>
                </c:pt>
                <c:pt idx="2459">
                  <c:v>5.5</c:v>
                </c:pt>
                <c:pt idx="2460">
                  <c:v>5.2</c:v>
                </c:pt>
                <c:pt idx="2461">
                  <c:v>7.1</c:v>
                </c:pt>
                <c:pt idx="2462">
                  <c:v>5.5</c:v>
                </c:pt>
                <c:pt idx="2463">
                  <c:v>6.7</c:v>
                </c:pt>
                <c:pt idx="2464">
                  <c:v>5</c:v>
                </c:pt>
                <c:pt idx="2465">
                  <c:v>6.4</c:v>
                </c:pt>
                <c:pt idx="2466">
                  <c:v>6.6</c:v>
                </c:pt>
                <c:pt idx="2467">
                  <c:v>5.9</c:v>
                </c:pt>
                <c:pt idx="2468">
                  <c:v>5.7</c:v>
                </c:pt>
                <c:pt idx="2469">
                  <c:v>4.5</c:v>
                </c:pt>
                <c:pt idx="2470">
                  <c:v>5</c:v>
                </c:pt>
                <c:pt idx="2471">
                  <c:v>4.5999999999999996</c:v>
                </c:pt>
                <c:pt idx="2472">
                  <c:v>6.5</c:v>
                </c:pt>
                <c:pt idx="2473">
                  <c:v>4.9000000000000004</c:v>
                </c:pt>
                <c:pt idx="2474">
                  <c:v>6</c:v>
                </c:pt>
                <c:pt idx="2475">
                  <c:v>6.9</c:v>
                </c:pt>
                <c:pt idx="2476">
                  <c:v>5.7</c:v>
                </c:pt>
                <c:pt idx="2477">
                  <c:v>6.9</c:v>
                </c:pt>
                <c:pt idx="2478">
                  <c:v>4.4000000000000004</c:v>
                </c:pt>
                <c:pt idx="2479">
                  <c:v>7</c:v>
                </c:pt>
                <c:pt idx="2480">
                  <c:v>5.4</c:v>
                </c:pt>
                <c:pt idx="2481">
                  <c:v>5.4</c:v>
                </c:pt>
                <c:pt idx="2482">
                  <c:v>7.6</c:v>
                </c:pt>
                <c:pt idx="2483">
                  <c:v>5.9</c:v>
                </c:pt>
                <c:pt idx="2484">
                  <c:v>6.6</c:v>
                </c:pt>
                <c:pt idx="2485">
                  <c:v>6.7</c:v>
                </c:pt>
                <c:pt idx="2486">
                  <c:v>3.9</c:v>
                </c:pt>
                <c:pt idx="2487">
                  <c:v>5.7</c:v>
                </c:pt>
                <c:pt idx="2488">
                  <c:v>6.5</c:v>
                </c:pt>
                <c:pt idx="2489">
                  <c:v>6.8</c:v>
                </c:pt>
                <c:pt idx="2490">
                  <c:v>7.3</c:v>
                </c:pt>
                <c:pt idx="2491">
                  <c:v>7</c:v>
                </c:pt>
                <c:pt idx="2492">
                  <c:v>6.5</c:v>
                </c:pt>
                <c:pt idx="2493">
                  <c:v>7.7</c:v>
                </c:pt>
                <c:pt idx="2494">
                  <c:v>7.7</c:v>
                </c:pt>
                <c:pt idx="2495">
                  <c:v>6.8</c:v>
                </c:pt>
                <c:pt idx="2496">
                  <c:v>7.4</c:v>
                </c:pt>
                <c:pt idx="2497">
                  <c:v>5.0999999999999996</c:v>
                </c:pt>
                <c:pt idx="2498">
                  <c:v>7.4</c:v>
                </c:pt>
                <c:pt idx="2499">
                  <c:v>7.2</c:v>
                </c:pt>
                <c:pt idx="2500">
                  <c:v>8.3000000000000007</c:v>
                </c:pt>
                <c:pt idx="2501">
                  <c:v>8.1</c:v>
                </c:pt>
                <c:pt idx="2502">
                  <c:v>7.3</c:v>
                </c:pt>
                <c:pt idx="2503">
                  <c:v>3.6</c:v>
                </c:pt>
                <c:pt idx="2504">
                  <c:v>1.6</c:v>
                </c:pt>
                <c:pt idx="2505">
                  <c:v>8</c:v>
                </c:pt>
                <c:pt idx="2506">
                  <c:v>9</c:v>
                </c:pt>
                <c:pt idx="2507">
                  <c:v>6.1</c:v>
                </c:pt>
                <c:pt idx="2508">
                  <c:v>5.7</c:v>
                </c:pt>
                <c:pt idx="2509">
                  <c:v>6.8</c:v>
                </c:pt>
                <c:pt idx="2510">
                  <c:v>5.5</c:v>
                </c:pt>
                <c:pt idx="2511">
                  <c:v>6.8</c:v>
                </c:pt>
                <c:pt idx="2512">
                  <c:v>7.3</c:v>
                </c:pt>
                <c:pt idx="2513">
                  <c:v>6.1</c:v>
                </c:pt>
                <c:pt idx="2514">
                  <c:v>7.2</c:v>
                </c:pt>
                <c:pt idx="2515">
                  <c:v>5.9</c:v>
                </c:pt>
                <c:pt idx="2516">
                  <c:v>6.1</c:v>
                </c:pt>
                <c:pt idx="2517">
                  <c:v>6.8</c:v>
                </c:pt>
                <c:pt idx="2518">
                  <c:v>7.7</c:v>
                </c:pt>
                <c:pt idx="2519">
                  <c:v>4.9000000000000004</c:v>
                </c:pt>
                <c:pt idx="2520">
                  <c:v>6.1</c:v>
                </c:pt>
                <c:pt idx="2521">
                  <c:v>2.5</c:v>
                </c:pt>
                <c:pt idx="2522">
                  <c:v>6.1</c:v>
                </c:pt>
                <c:pt idx="2523">
                  <c:v>5.9</c:v>
                </c:pt>
                <c:pt idx="2524">
                  <c:v>5.7</c:v>
                </c:pt>
                <c:pt idx="2525">
                  <c:v>5.6</c:v>
                </c:pt>
                <c:pt idx="2526">
                  <c:v>7.2</c:v>
                </c:pt>
                <c:pt idx="2527">
                  <c:v>7.7</c:v>
                </c:pt>
                <c:pt idx="2528">
                  <c:v>7.8</c:v>
                </c:pt>
                <c:pt idx="2529">
                  <c:v>6.1</c:v>
                </c:pt>
                <c:pt idx="2530">
                  <c:v>5.8</c:v>
                </c:pt>
                <c:pt idx="2531">
                  <c:v>6.5</c:v>
                </c:pt>
                <c:pt idx="2532">
                  <c:v>7.9</c:v>
                </c:pt>
                <c:pt idx="2533">
                  <c:v>6.3</c:v>
                </c:pt>
                <c:pt idx="2534">
                  <c:v>8.3000000000000007</c:v>
                </c:pt>
                <c:pt idx="2535">
                  <c:v>6.4</c:v>
                </c:pt>
                <c:pt idx="2536">
                  <c:v>6.7</c:v>
                </c:pt>
                <c:pt idx="2537">
                  <c:v>6.1</c:v>
                </c:pt>
                <c:pt idx="2538">
                  <c:v>6</c:v>
                </c:pt>
                <c:pt idx="2539">
                  <c:v>5.8</c:v>
                </c:pt>
                <c:pt idx="2540">
                  <c:v>5.6</c:v>
                </c:pt>
                <c:pt idx="2541">
                  <c:v>6.1</c:v>
                </c:pt>
                <c:pt idx="2542">
                  <c:v>5.9</c:v>
                </c:pt>
                <c:pt idx="2543">
                  <c:v>7.3</c:v>
                </c:pt>
                <c:pt idx="2544">
                  <c:v>6.8</c:v>
                </c:pt>
                <c:pt idx="2545">
                  <c:v>5.7</c:v>
                </c:pt>
                <c:pt idx="2546">
                  <c:v>7.3</c:v>
                </c:pt>
                <c:pt idx="2547">
                  <c:v>6.3</c:v>
                </c:pt>
                <c:pt idx="2548">
                  <c:v>5.9</c:v>
                </c:pt>
                <c:pt idx="2549">
                  <c:v>7.1</c:v>
                </c:pt>
                <c:pt idx="2550">
                  <c:v>8</c:v>
                </c:pt>
                <c:pt idx="2551">
                  <c:v>5.0999999999999996</c:v>
                </c:pt>
                <c:pt idx="2552">
                  <c:v>7.1</c:v>
                </c:pt>
                <c:pt idx="2553">
                  <c:v>6.5</c:v>
                </c:pt>
                <c:pt idx="2554">
                  <c:v>4.5</c:v>
                </c:pt>
                <c:pt idx="2555">
                  <c:v>6.6</c:v>
                </c:pt>
                <c:pt idx="2556">
                  <c:v>4.3</c:v>
                </c:pt>
                <c:pt idx="2557">
                  <c:v>6.7</c:v>
                </c:pt>
                <c:pt idx="2558">
                  <c:v>5.4</c:v>
                </c:pt>
                <c:pt idx="2559">
                  <c:v>6.6</c:v>
                </c:pt>
                <c:pt idx="2560">
                  <c:v>7.3</c:v>
                </c:pt>
                <c:pt idx="2561">
                  <c:v>6.9</c:v>
                </c:pt>
                <c:pt idx="2562">
                  <c:v>8</c:v>
                </c:pt>
                <c:pt idx="2563">
                  <c:v>7.8</c:v>
                </c:pt>
                <c:pt idx="2564">
                  <c:v>6.1</c:v>
                </c:pt>
                <c:pt idx="2565">
                  <c:v>5.0999999999999996</c:v>
                </c:pt>
                <c:pt idx="2566">
                  <c:v>7.4</c:v>
                </c:pt>
                <c:pt idx="2567">
                  <c:v>7.8</c:v>
                </c:pt>
                <c:pt idx="2568">
                  <c:v>8</c:v>
                </c:pt>
                <c:pt idx="2569">
                  <c:v>6.7</c:v>
                </c:pt>
                <c:pt idx="2570">
                  <c:v>6.6</c:v>
                </c:pt>
                <c:pt idx="2571">
                  <c:v>6.4</c:v>
                </c:pt>
                <c:pt idx="2572">
                  <c:v>6.7</c:v>
                </c:pt>
                <c:pt idx="2573">
                  <c:v>6.2</c:v>
                </c:pt>
                <c:pt idx="2574">
                  <c:v>7.3</c:v>
                </c:pt>
                <c:pt idx="2575">
                  <c:v>8.1</c:v>
                </c:pt>
                <c:pt idx="2576">
                  <c:v>7</c:v>
                </c:pt>
                <c:pt idx="2577">
                  <c:v>8</c:v>
                </c:pt>
                <c:pt idx="2578">
                  <c:v>8</c:v>
                </c:pt>
                <c:pt idx="2579">
                  <c:v>7</c:v>
                </c:pt>
                <c:pt idx="2580">
                  <c:v>7.9</c:v>
                </c:pt>
                <c:pt idx="2581">
                  <c:v>5.9</c:v>
                </c:pt>
                <c:pt idx="2582">
                  <c:v>6.6</c:v>
                </c:pt>
                <c:pt idx="2583">
                  <c:v>6.3</c:v>
                </c:pt>
                <c:pt idx="2584">
                  <c:v>7.7</c:v>
                </c:pt>
                <c:pt idx="2585">
                  <c:v>6.9</c:v>
                </c:pt>
                <c:pt idx="2586">
                  <c:v>7.1</c:v>
                </c:pt>
                <c:pt idx="2587">
                  <c:v>7.4</c:v>
                </c:pt>
                <c:pt idx="2588">
                  <c:v>6.5</c:v>
                </c:pt>
                <c:pt idx="2589">
                  <c:v>6.5</c:v>
                </c:pt>
                <c:pt idx="2590">
                  <c:v>6.8</c:v>
                </c:pt>
                <c:pt idx="2591">
                  <c:v>7.5</c:v>
                </c:pt>
                <c:pt idx="2592">
                  <c:v>6.6</c:v>
                </c:pt>
                <c:pt idx="2593">
                  <c:v>7.1</c:v>
                </c:pt>
                <c:pt idx="2594">
                  <c:v>6.6</c:v>
                </c:pt>
                <c:pt idx="2595">
                  <c:v>7</c:v>
                </c:pt>
                <c:pt idx="2596">
                  <c:v>3.3</c:v>
                </c:pt>
                <c:pt idx="2597">
                  <c:v>6.7</c:v>
                </c:pt>
                <c:pt idx="2598">
                  <c:v>6.8</c:v>
                </c:pt>
                <c:pt idx="2599">
                  <c:v>6</c:v>
                </c:pt>
                <c:pt idx="2600">
                  <c:v>5.4</c:v>
                </c:pt>
                <c:pt idx="2601">
                  <c:v>4.3</c:v>
                </c:pt>
                <c:pt idx="2602">
                  <c:v>6.2</c:v>
                </c:pt>
                <c:pt idx="2603">
                  <c:v>7.7</c:v>
                </c:pt>
                <c:pt idx="2604">
                  <c:v>7.4</c:v>
                </c:pt>
                <c:pt idx="2605">
                  <c:v>5.9</c:v>
                </c:pt>
                <c:pt idx="2606">
                  <c:v>7.8</c:v>
                </c:pt>
                <c:pt idx="2607">
                  <c:v>7.4</c:v>
                </c:pt>
                <c:pt idx="2608">
                  <c:v>6.5</c:v>
                </c:pt>
                <c:pt idx="2609">
                  <c:v>7</c:v>
                </c:pt>
                <c:pt idx="2610">
                  <c:v>7.6</c:v>
                </c:pt>
                <c:pt idx="2611">
                  <c:v>6.9</c:v>
                </c:pt>
                <c:pt idx="2612">
                  <c:v>5.3</c:v>
                </c:pt>
                <c:pt idx="2613">
                  <c:v>6.4</c:v>
                </c:pt>
                <c:pt idx="2614">
                  <c:v>7.8</c:v>
                </c:pt>
                <c:pt idx="2615">
                  <c:v>6.7</c:v>
                </c:pt>
                <c:pt idx="2616">
                  <c:v>5.3</c:v>
                </c:pt>
                <c:pt idx="2617">
                  <c:v>6.3</c:v>
                </c:pt>
                <c:pt idx="2618">
                  <c:v>7</c:v>
                </c:pt>
                <c:pt idx="2619">
                  <c:v>6.6</c:v>
                </c:pt>
                <c:pt idx="2620">
                  <c:v>8.4</c:v>
                </c:pt>
                <c:pt idx="2621">
                  <c:v>5.4</c:v>
                </c:pt>
                <c:pt idx="2622">
                  <c:v>7.8</c:v>
                </c:pt>
                <c:pt idx="2623">
                  <c:v>7.6</c:v>
                </c:pt>
                <c:pt idx="2624">
                  <c:v>6.6</c:v>
                </c:pt>
                <c:pt idx="2625">
                  <c:v>6.4</c:v>
                </c:pt>
                <c:pt idx="2626">
                  <c:v>7</c:v>
                </c:pt>
                <c:pt idx="2627">
                  <c:v>5.7</c:v>
                </c:pt>
                <c:pt idx="2628">
                  <c:v>5.9</c:v>
                </c:pt>
                <c:pt idx="2629">
                  <c:v>6.3</c:v>
                </c:pt>
                <c:pt idx="2630">
                  <c:v>6.3</c:v>
                </c:pt>
                <c:pt idx="2631">
                  <c:v>6.2</c:v>
                </c:pt>
                <c:pt idx="2632">
                  <c:v>2.1</c:v>
                </c:pt>
                <c:pt idx="2633">
                  <c:v>5</c:v>
                </c:pt>
                <c:pt idx="2634">
                  <c:v>5.3</c:v>
                </c:pt>
                <c:pt idx="2635">
                  <c:v>7.1</c:v>
                </c:pt>
                <c:pt idx="2636">
                  <c:v>7</c:v>
                </c:pt>
                <c:pt idx="2637">
                  <c:v>7</c:v>
                </c:pt>
                <c:pt idx="2638">
                  <c:v>7.1</c:v>
                </c:pt>
                <c:pt idx="2639">
                  <c:v>7</c:v>
                </c:pt>
                <c:pt idx="2640">
                  <c:v>7.7</c:v>
                </c:pt>
                <c:pt idx="2641">
                  <c:v>7.1</c:v>
                </c:pt>
                <c:pt idx="2642">
                  <c:v>6.8</c:v>
                </c:pt>
                <c:pt idx="2643">
                  <c:v>7.5</c:v>
                </c:pt>
                <c:pt idx="2644">
                  <c:v>6.3</c:v>
                </c:pt>
                <c:pt idx="2645">
                  <c:v>7.3</c:v>
                </c:pt>
                <c:pt idx="2646">
                  <c:v>6.8</c:v>
                </c:pt>
                <c:pt idx="2647">
                  <c:v>7.2</c:v>
                </c:pt>
                <c:pt idx="2648">
                  <c:v>6.4</c:v>
                </c:pt>
                <c:pt idx="2649">
                  <c:v>6</c:v>
                </c:pt>
                <c:pt idx="2650">
                  <c:v>6.4</c:v>
                </c:pt>
                <c:pt idx="2651">
                  <c:v>7.5</c:v>
                </c:pt>
                <c:pt idx="2652">
                  <c:v>7.1</c:v>
                </c:pt>
                <c:pt idx="2653">
                  <c:v>4.5999999999999996</c:v>
                </c:pt>
                <c:pt idx="2654">
                  <c:v>7.7</c:v>
                </c:pt>
                <c:pt idx="2655">
                  <c:v>5.6</c:v>
                </c:pt>
                <c:pt idx="2656">
                  <c:v>8.3000000000000007</c:v>
                </c:pt>
                <c:pt idx="2657">
                  <c:v>6.6</c:v>
                </c:pt>
                <c:pt idx="2658">
                  <c:v>7.2</c:v>
                </c:pt>
                <c:pt idx="2659">
                  <c:v>8.6999999999999993</c:v>
                </c:pt>
                <c:pt idx="2660">
                  <c:v>6</c:v>
                </c:pt>
                <c:pt idx="2661">
                  <c:v>8</c:v>
                </c:pt>
                <c:pt idx="2662">
                  <c:v>4.5</c:v>
                </c:pt>
                <c:pt idx="2663">
                  <c:v>7.9</c:v>
                </c:pt>
                <c:pt idx="2664">
                  <c:v>7.5</c:v>
                </c:pt>
                <c:pt idx="2665">
                  <c:v>6.8</c:v>
                </c:pt>
                <c:pt idx="2666">
                  <c:v>7.2</c:v>
                </c:pt>
                <c:pt idx="2667">
                  <c:v>7.1</c:v>
                </c:pt>
                <c:pt idx="2668">
                  <c:v>7.4</c:v>
                </c:pt>
                <c:pt idx="2669">
                  <c:v>7.6</c:v>
                </c:pt>
                <c:pt idx="2670">
                  <c:v>6.9</c:v>
                </c:pt>
                <c:pt idx="2671">
                  <c:v>6</c:v>
                </c:pt>
                <c:pt idx="2672">
                  <c:v>7.3</c:v>
                </c:pt>
                <c:pt idx="2673">
                  <c:v>4.5999999999999996</c:v>
                </c:pt>
                <c:pt idx="2674">
                  <c:v>6</c:v>
                </c:pt>
                <c:pt idx="2675">
                  <c:v>5.5</c:v>
                </c:pt>
                <c:pt idx="2676">
                  <c:v>7.5</c:v>
                </c:pt>
                <c:pt idx="2677">
                  <c:v>6.3</c:v>
                </c:pt>
                <c:pt idx="2678">
                  <c:v>5.0999999999999996</c:v>
                </c:pt>
                <c:pt idx="2679">
                  <c:v>6.8</c:v>
                </c:pt>
                <c:pt idx="2680">
                  <c:v>5.3</c:v>
                </c:pt>
                <c:pt idx="2681">
                  <c:v>7.3</c:v>
                </c:pt>
                <c:pt idx="2682">
                  <c:v>7.3</c:v>
                </c:pt>
                <c:pt idx="2683">
                  <c:v>7.1</c:v>
                </c:pt>
                <c:pt idx="2684">
                  <c:v>7.6</c:v>
                </c:pt>
                <c:pt idx="2685">
                  <c:v>5.3</c:v>
                </c:pt>
                <c:pt idx="2686">
                  <c:v>7.8</c:v>
                </c:pt>
                <c:pt idx="2687">
                  <c:v>7.7</c:v>
                </c:pt>
                <c:pt idx="2688">
                  <c:v>7.7</c:v>
                </c:pt>
                <c:pt idx="2689">
                  <c:v>5.4</c:v>
                </c:pt>
                <c:pt idx="2690">
                  <c:v>6.2</c:v>
                </c:pt>
                <c:pt idx="2691">
                  <c:v>7.4</c:v>
                </c:pt>
                <c:pt idx="2692">
                  <c:v>6.2</c:v>
                </c:pt>
                <c:pt idx="2693">
                  <c:v>5.0999999999999996</c:v>
                </c:pt>
                <c:pt idx="2694">
                  <c:v>6.8</c:v>
                </c:pt>
                <c:pt idx="2695">
                  <c:v>5.8</c:v>
                </c:pt>
                <c:pt idx="2696">
                  <c:v>6.4</c:v>
                </c:pt>
                <c:pt idx="2697">
                  <c:v>6</c:v>
                </c:pt>
                <c:pt idx="2698">
                  <c:v>6.9</c:v>
                </c:pt>
                <c:pt idx="2699">
                  <c:v>5.5</c:v>
                </c:pt>
                <c:pt idx="2700">
                  <c:v>5.4</c:v>
                </c:pt>
                <c:pt idx="2701">
                  <c:v>8.3000000000000007</c:v>
                </c:pt>
                <c:pt idx="2702">
                  <c:v>7.9</c:v>
                </c:pt>
                <c:pt idx="2703">
                  <c:v>6.5</c:v>
                </c:pt>
                <c:pt idx="2704">
                  <c:v>6.6</c:v>
                </c:pt>
                <c:pt idx="2705">
                  <c:v>8.3000000000000007</c:v>
                </c:pt>
                <c:pt idx="2706">
                  <c:v>6.2</c:v>
                </c:pt>
                <c:pt idx="2707">
                  <c:v>6.9</c:v>
                </c:pt>
                <c:pt idx="2708">
                  <c:v>5.9</c:v>
                </c:pt>
                <c:pt idx="2709">
                  <c:v>6.1</c:v>
                </c:pt>
                <c:pt idx="2710">
                  <c:v>5.8</c:v>
                </c:pt>
                <c:pt idx="2711">
                  <c:v>5.9</c:v>
                </c:pt>
                <c:pt idx="2712">
                  <c:v>5.5</c:v>
                </c:pt>
                <c:pt idx="2713">
                  <c:v>5</c:v>
                </c:pt>
                <c:pt idx="2714">
                  <c:v>7</c:v>
                </c:pt>
                <c:pt idx="2715">
                  <c:v>6.4</c:v>
                </c:pt>
                <c:pt idx="2716">
                  <c:v>5.9</c:v>
                </c:pt>
                <c:pt idx="2717">
                  <c:v>7</c:v>
                </c:pt>
                <c:pt idx="2718">
                  <c:v>6.1</c:v>
                </c:pt>
                <c:pt idx="2719">
                  <c:v>6.9</c:v>
                </c:pt>
                <c:pt idx="2720">
                  <c:v>7.5</c:v>
                </c:pt>
                <c:pt idx="2721">
                  <c:v>7.3</c:v>
                </c:pt>
                <c:pt idx="2722">
                  <c:v>6.5</c:v>
                </c:pt>
                <c:pt idx="2723">
                  <c:v>6.2</c:v>
                </c:pt>
                <c:pt idx="2724">
                  <c:v>6</c:v>
                </c:pt>
                <c:pt idx="2725">
                  <c:v>6.3</c:v>
                </c:pt>
                <c:pt idx="2726">
                  <c:v>5.8</c:v>
                </c:pt>
                <c:pt idx="2727">
                  <c:v>6.1</c:v>
                </c:pt>
                <c:pt idx="2728">
                  <c:v>6.9</c:v>
                </c:pt>
                <c:pt idx="2729">
                  <c:v>5.4</c:v>
                </c:pt>
                <c:pt idx="2730">
                  <c:v>6.7</c:v>
                </c:pt>
                <c:pt idx="2731">
                  <c:v>7.4</c:v>
                </c:pt>
                <c:pt idx="2732">
                  <c:v>5.6</c:v>
                </c:pt>
                <c:pt idx="2733">
                  <c:v>6.5</c:v>
                </c:pt>
                <c:pt idx="2734">
                  <c:v>6.5</c:v>
                </c:pt>
                <c:pt idx="2735">
                  <c:v>5.8</c:v>
                </c:pt>
                <c:pt idx="2736">
                  <c:v>5</c:v>
                </c:pt>
                <c:pt idx="2737">
                  <c:v>5.5</c:v>
                </c:pt>
                <c:pt idx="2738">
                  <c:v>6.5</c:v>
                </c:pt>
                <c:pt idx="2739">
                  <c:v>7.2</c:v>
                </c:pt>
                <c:pt idx="2740">
                  <c:v>5.2</c:v>
                </c:pt>
                <c:pt idx="2741">
                  <c:v>5.7</c:v>
                </c:pt>
                <c:pt idx="2742">
                  <c:v>4.7</c:v>
                </c:pt>
                <c:pt idx="2743">
                  <c:v>5.9</c:v>
                </c:pt>
                <c:pt idx="2744">
                  <c:v>6.8</c:v>
                </c:pt>
                <c:pt idx="2745">
                  <c:v>5.9</c:v>
                </c:pt>
                <c:pt idx="2746">
                  <c:v>7.7</c:v>
                </c:pt>
                <c:pt idx="2747">
                  <c:v>4.4000000000000004</c:v>
                </c:pt>
                <c:pt idx="2748">
                  <c:v>6.6</c:v>
                </c:pt>
                <c:pt idx="2749">
                  <c:v>6.7</c:v>
                </c:pt>
                <c:pt idx="2750">
                  <c:v>5.5</c:v>
                </c:pt>
                <c:pt idx="2751">
                  <c:v>6.5</c:v>
                </c:pt>
                <c:pt idx="2752">
                  <c:v>6.2</c:v>
                </c:pt>
                <c:pt idx="2753">
                  <c:v>7.1</c:v>
                </c:pt>
                <c:pt idx="2754">
                  <c:v>6.1</c:v>
                </c:pt>
                <c:pt idx="2755">
                  <c:v>6</c:v>
                </c:pt>
                <c:pt idx="2756">
                  <c:v>7.4</c:v>
                </c:pt>
                <c:pt idx="2757">
                  <c:v>5.9</c:v>
                </c:pt>
                <c:pt idx="2758">
                  <c:v>4.0999999999999996</c:v>
                </c:pt>
                <c:pt idx="2759">
                  <c:v>5.9</c:v>
                </c:pt>
                <c:pt idx="2760">
                  <c:v>7</c:v>
                </c:pt>
                <c:pt idx="2761">
                  <c:v>6.8</c:v>
                </c:pt>
                <c:pt idx="2762">
                  <c:v>7.4</c:v>
                </c:pt>
                <c:pt idx="2763">
                  <c:v>7.1</c:v>
                </c:pt>
                <c:pt idx="2764">
                  <c:v>7</c:v>
                </c:pt>
                <c:pt idx="2765">
                  <c:v>5.8</c:v>
                </c:pt>
                <c:pt idx="2766">
                  <c:v>7.8</c:v>
                </c:pt>
                <c:pt idx="2767">
                  <c:v>6.5</c:v>
                </c:pt>
                <c:pt idx="2768">
                  <c:v>7</c:v>
                </c:pt>
                <c:pt idx="2769">
                  <c:v>6.3</c:v>
                </c:pt>
                <c:pt idx="2770">
                  <c:v>5.3</c:v>
                </c:pt>
                <c:pt idx="2771">
                  <c:v>5.5</c:v>
                </c:pt>
                <c:pt idx="2772">
                  <c:v>7.4</c:v>
                </c:pt>
                <c:pt idx="2773">
                  <c:v>4.3</c:v>
                </c:pt>
                <c:pt idx="2774">
                  <c:v>5.2</c:v>
                </c:pt>
                <c:pt idx="2775">
                  <c:v>6.7</c:v>
                </c:pt>
                <c:pt idx="2776">
                  <c:v>8.6</c:v>
                </c:pt>
                <c:pt idx="2777">
                  <c:v>6.1</c:v>
                </c:pt>
                <c:pt idx="2778">
                  <c:v>5.8</c:v>
                </c:pt>
                <c:pt idx="2779">
                  <c:v>7.7</c:v>
                </c:pt>
                <c:pt idx="2780">
                  <c:v>8</c:v>
                </c:pt>
                <c:pt idx="2781">
                  <c:v>5.6</c:v>
                </c:pt>
                <c:pt idx="2782">
                  <c:v>6.7</c:v>
                </c:pt>
                <c:pt idx="2783">
                  <c:v>6.6</c:v>
                </c:pt>
                <c:pt idx="2784">
                  <c:v>4.0999999999999996</c:v>
                </c:pt>
                <c:pt idx="2785">
                  <c:v>7.3</c:v>
                </c:pt>
                <c:pt idx="2786">
                  <c:v>6.5</c:v>
                </c:pt>
                <c:pt idx="2787">
                  <c:v>7</c:v>
                </c:pt>
                <c:pt idx="2788">
                  <c:v>5.5</c:v>
                </c:pt>
                <c:pt idx="2789">
                  <c:v>6.6</c:v>
                </c:pt>
                <c:pt idx="2790">
                  <c:v>7.1</c:v>
                </c:pt>
                <c:pt idx="2791">
                  <c:v>7.9</c:v>
                </c:pt>
                <c:pt idx="2792">
                  <c:v>7.1</c:v>
                </c:pt>
                <c:pt idx="2793">
                  <c:v>5.6</c:v>
                </c:pt>
                <c:pt idx="2794">
                  <c:v>7.3</c:v>
                </c:pt>
                <c:pt idx="2795">
                  <c:v>3.3</c:v>
                </c:pt>
                <c:pt idx="2796">
                  <c:v>6.5</c:v>
                </c:pt>
                <c:pt idx="2797">
                  <c:v>4.8</c:v>
                </c:pt>
                <c:pt idx="2798">
                  <c:v>5.2</c:v>
                </c:pt>
                <c:pt idx="2799">
                  <c:v>6.3</c:v>
                </c:pt>
                <c:pt idx="2800">
                  <c:v>7.2</c:v>
                </c:pt>
                <c:pt idx="2801">
                  <c:v>6.8</c:v>
                </c:pt>
                <c:pt idx="2802">
                  <c:v>5.7</c:v>
                </c:pt>
                <c:pt idx="2803">
                  <c:v>7.2</c:v>
                </c:pt>
                <c:pt idx="2804">
                  <c:v>6.9</c:v>
                </c:pt>
                <c:pt idx="2805">
                  <c:v>6.2</c:v>
                </c:pt>
                <c:pt idx="2806">
                  <c:v>6.7</c:v>
                </c:pt>
                <c:pt idx="2807">
                  <c:v>6.5</c:v>
                </c:pt>
                <c:pt idx="2808">
                  <c:v>7.2</c:v>
                </c:pt>
                <c:pt idx="2809">
                  <c:v>5.3</c:v>
                </c:pt>
                <c:pt idx="2810">
                  <c:v>6.7</c:v>
                </c:pt>
                <c:pt idx="2811">
                  <c:v>3.6</c:v>
                </c:pt>
                <c:pt idx="2812">
                  <c:v>5.7</c:v>
                </c:pt>
                <c:pt idx="2813">
                  <c:v>7.3</c:v>
                </c:pt>
                <c:pt idx="2814">
                  <c:v>5</c:v>
                </c:pt>
                <c:pt idx="2815">
                  <c:v>6.6</c:v>
                </c:pt>
                <c:pt idx="2816">
                  <c:v>7.3</c:v>
                </c:pt>
                <c:pt idx="2817">
                  <c:v>6.2</c:v>
                </c:pt>
                <c:pt idx="2818">
                  <c:v>6.6</c:v>
                </c:pt>
                <c:pt idx="2819">
                  <c:v>6.3</c:v>
                </c:pt>
                <c:pt idx="2820">
                  <c:v>3.3</c:v>
                </c:pt>
                <c:pt idx="2821">
                  <c:v>3.5</c:v>
                </c:pt>
                <c:pt idx="2822">
                  <c:v>5.5</c:v>
                </c:pt>
                <c:pt idx="2823">
                  <c:v>5.9</c:v>
                </c:pt>
                <c:pt idx="2824">
                  <c:v>4.7</c:v>
                </c:pt>
                <c:pt idx="2825">
                  <c:v>3.9</c:v>
                </c:pt>
                <c:pt idx="2826">
                  <c:v>6.1</c:v>
                </c:pt>
                <c:pt idx="2827">
                  <c:v>6.7</c:v>
                </c:pt>
                <c:pt idx="2828">
                  <c:v>7.3</c:v>
                </c:pt>
                <c:pt idx="2829">
                  <c:v>6.7</c:v>
                </c:pt>
                <c:pt idx="2830">
                  <c:v>6.1</c:v>
                </c:pt>
                <c:pt idx="2831">
                  <c:v>6.9</c:v>
                </c:pt>
                <c:pt idx="2832">
                  <c:v>7.9</c:v>
                </c:pt>
                <c:pt idx="2833">
                  <c:v>4.5</c:v>
                </c:pt>
                <c:pt idx="2834">
                  <c:v>7.6</c:v>
                </c:pt>
                <c:pt idx="2835">
                  <c:v>7.5</c:v>
                </c:pt>
                <c:pt idx="2836">
                  <c:v>7.1</c:v>
                </c:pt>
                <c:pt idx="2837">
                  <c:v>6.9</c:v>
                </c:pt>
                <c:pt idx="2838">
                  <c:v>8.5</c:v>
                </c:pt>
                <c:pt idx="2839">
                  <c:v>7.5</c:v>
                </c:pt>
                <c:pt idx="2840">
                  <c:v>6.6</c:v>
                </c:pt>
                <c:pt idx="2841">
                  <c:v>8</c:v>
                </c:pt>
                <c:pt idx="2842">
                  <c:v>7</c:v>
                </c:pt>
                <c:pt idx="2843">
                  <c:v>6.8</c:v>
                </c:pt>
                <c:pt idx="2844">
                  <c:v>6.7</c:v>
                </c:pt>
                <c:pt idx="2845">
                  <c:v>6.5</c:v>
                </c:pt>
                <c:pt idx="2846">
                  <c:v>8</c:v>
                </c:pt>
                <c:pt idx="2847">
                  <c:v>6.5</c:v>
                </c:pt>
                <c:pt idx="2848">
                  <c:v>4.9000000000000004</c:v>
                </c:pt>
                <c:pt idx="2849">
                  <c:v>7.1</c:v>
                </c:pt>
                <c:pt idx="2850">
                  <c:v>7</c:v>
                </c:pt>
                <c:pt idx="2851">
                  <c:v>7</c:v>
                </c:pt>
                <c:pt idx="2852">
                  <c:v>4.5</c:v>
                </c:pt>
                <c:pt idx="2853">
                  <c:v>7.7</c:v>
                </c:pt>
                <c:pt idx="2854">
                  <c:v>6.7</c:v>
                </c:pt>
                <c:pt idx="2855">
                  <c:v>7</c:v>
                </c:pt>
                <c:pt idx="2856">
                  <c:v>6.5</c:v>
                </c:pt>
                <c:pt idx="2857">
                  <c:v>6.2</c:v>
                </c:pt>
                <c:pt idx="2858">
                  <c:v>5.7</c:v>
                </c:pt>
                <c:pt idx="2859">
                  <c:v>6.4</c:v>
                </c:pt>
                <c:pt idx="2860">
                  <c:v>5.4</c:v>
                </c:pt>
                <c:pt idx="2861">
                  <c:v>6.6</c:v>
                </c:pt>
                <c:pt idx="2862">
                  <c:v>6.1</c:v>
                </c:pt>
                <c:pt idx="2863">
                  <c:v>7.6</c:v>
                </c:pt>
                <c:pt idx="2864">
                  <c:v>6.2</c:v>
                </c:pt>
                <c:pt idx="2865">
                  <c:v>6.6</c:v>
                </c:pt>
                <c:pt idx="2866">
                  <c:v>7.3</c:v>
                </c:pt>
                <c:pt idx="2867">
                  <c:v>4.2</c:v>
                </c:pt>
                <c:pt idx="2868">
                  <c:v>6.5</c:v>
                </c:pt>
                <c:pt idx="2869">
                  <c:v>6.5</c:v>
                </c:pt>
                <c:pt idx="2870">
                  <c:v>5.7</c:v>
                </c:pt>
                <c:pt idx="2871">
                  <c:v>7.3</c:v>
                </c:pt>
                <c:pt idx="2872">
                  <c:v>6.9</c:v>
                </c:pt>
                <c:pt idx="2873">
                  <c:v>5</c:v>
                </c:pt>
                <c:pt idx="2874">
                  <c:v>7.3</c:v>
                </c:pt>
                <c:pt idx="2875">
                  <c:v>6.5</c:v>
                </c:pt>
                <c:pt idx="2876">
                  <c:v>2.1</c:v>
                </c:pt>
                <c:pt idx="2877">
                  <c:v>7</c:v>
                </c:pt>
                <c:pt idx="2878">
                  <c:v>8</c:v>
                </c:pt>
                <c:pt idx="2879">
                  <c:v>7.1</c:v>
                </c:pt>
                <c:pt idx="2880">
                  <c:v>6.7</c:v>
                </c:pt>
                <c:pt idx="2881">
                  <c:v>8.9</c:v>
                </c:pt>
                <c:pt idx="2882">
                  <c:v>7.9</c:v>
                </c:pt>
                <c:pt idx="2883">
                  <c:v>5.6</c:v>
                </c:pt>
                <c:pt idx="2884">
                  <c:v>8</c:v>
                </c:pt>
                <c:pt idx="2885">
                  <c:v>6.2</c:v>
                </c:pt>
                <c:pt idx="2886">
                  <c:v>7.9</c:v>
                </c:pt>
                <c:pt idx="2887">
                  <c:v>8.1</c:v>
                </c:pt>
                <c:pt idx="2888">
                  <c:v>7.6</c:v>
                </c:pt>
                <c:pt idx="2889">
                  <c:v>3.5</c:v>
                </c:pt>
                <c:pt idx="2890">
                  <c:v>7.6</c:v>
                </c:pt>
                <c:pt idx="2891">
                  <c:v>6.5</c:v>
                </c:pt>
                <c:pt idx="2892">
                  <c:v>5.6</c:v>
                </c:pt>
                <c:pt idx="2893">
                  <c:v>7.7</c:v>
                </c:pt>
                <c:pt idx="2894">
                  <c:v>5.2</c:v>
                </c:pt>
                <c:pt idx="2895">
                  <c:v>6.1</c:v>
                </c:pt>
                <c:pt idx="2896">
                  <c:v>7.4</c:v>
                </c:pt>
                <c:pt idx="2897">
                  <c:v>6.8</c:v>
                </c:pt>
                <c:pt idx="2898">
                  <c:v>6.4</c:v>
                </c:pt>
                <c:pt idx="2899">
                  <c:v>5.7</c:v>
                </c:pt>
                <c:pt idx="2900">
                  <c:v>6.7</c:v>
                </c:pt>
                <c:pt idx="2901">
                  <c:v>5.6</c:v>
                </c:pt>
                <c:pt idx="2902">
                  <c:v>7.6</c:v>
                </c:pt>
                <c:pt idx="2903">
                  <c:v>6.5</c:v>
                </c:pt>
                <c:pt idx="2904">
                  <c:v>6.3</c:v>
                </c:pt>
                <c:pt idx="2905">
                  <c:v>7.1</c:v>
                </c:pt>
                <c:pt idx="2906">
                  <c:v>7.1</c:v>
                </c:pt>
                <c:pt idx="2907">
                  <c:v>6.9</c:v>
                </c:pt>
                <c:pt idx="2908">
                  <c:v>5.4</c:v>
                </c:pt>
                <c:pt idx="2909">
                  <c:v>5.0999999999999996</c:v>
                </c:pt>
                <c:pt idx="2910">
                  <c:v>5.3</c:v>
                </c:pt>
                <c:pt idx="2911">
                  <c:v>7.3</c:v>
                </c:pt>
                <c:pt idx="2912">
                  <c:v>7.3</c:v>
                </c:pt>
                <c:pt idx="2913">
                  <c:v>7.1</c:v>
                </c:pt>
                <c:pt idx="2914">
                  <c:v>6</c:v>
                </c:pt>
                <c:pt idx="2915">
                  <c:v>6.6</c:v>
                </c:pt>
                <c:pt idx="2916">
                  <c:v>7.2</c:v>
                </c:pt>
                <c:pt idx="2917">
                  <c:v>7.2</c:v>
                </c:pt>
                <c:pt idx="2918">
                  <c:v>6.9</c:v>
                </c:pt>
                <c:pt idx="2919">
                  <c:v>6.8</c:v>
                </c:pt>
                <c:pt idx="2920">
                  <c:v>7.7</c:v>
                </c:pt>
                <c:pt idx="2921">
                  <c:v>7.4</c:v>
                </c:pt>
                <c:pt idx="2922">
                  <c:v>6.5</c:v>
                </c:pt>
                <c:pt idx="2923">
                  <c:v>6.4</c:v>
                </c:pt>
                <c:pt idx="2924">
                  <c:v>5.6</c:v>
                </c:pt>
                <c:pt idx="2925">
                  <c:v>6.8</c:v>
                </c:pt>
                <c:pt idx="2926">
                  <c:v>5.5</c:v>
                </c:pt>
                <c:pt idx="2927">
                  <c:v>6.9</c:v>
                </c:pt>
                <c:pt idx="2928">
                  <c:v>6</c:v>
                </c:pt>
                <c:pt idx="2929">
                  <c:v>6.4</c:v>
                </c:pt>
                <c:pt idx="2930">
                  <c:v>6.6</c:v>
                </c:pt>
                <c:pt idx="2931">
                  <c:v>8.1</c:v>
                </c:pt>
                <c:pt idx="2932">
                  <c:v>6.9</c:v>
                </c:pt>
                <c:pt idx="2933">
                  <c:v>6.5</c:v>
                </c:pt>
                <c:pt idx="2934">
                  <c:v>7.4</c:v>
                </c:pt>
                <c:pt idx="2935">
                  <c:v>6.9</c:v>
                </c:pt>
                <c:pt idx="2936">
                  <c:v>6.7</c:v>
                </c:pt>
                <c:pt idx="2937">
                  <c:v>7.6</c:v>
                </c:pt>
                <c:pt idx="2938">
                  <c:v>5.4</c:v>
                </c:pt>
                <c:pt idx="2939">
                  <c:v>7.3</c:v>
                </c:pt>
                <c:pt idx="2940">
                  <c:v>6</c:v>
                </c:pt>
                <c:pt idx="2941">
                  <c:v>7.2</c:v>
                </c:pt>
                <c:pt idx="2942">
                  <c:v>6</c:v>
                </c:pt>
                <c:pt idx="2943">
                  <c:v>3.1</c:v>
                </c:pt>
                <c:pt idx="2944">
                  <c:v>6.2</c:v>
                </c:pt>
                <c:pt idx="2945">
                  <c:v>6.3</c:v>
                </c:pt>
                <c:pt idx="2946">
                  <c:v>6.7</c:v>
                </c:pt>
                <c:pt idx="2947">
                  <c:v>8</c:v>
                </c:pt>
                <c:pt idx="2948">
                  <c:v>7</c:v>
                </c:pt>
                <c:pt idx="2949">
                  <c:v>7.2</c:v>
                </c:pt>
                <c:pt idx="2950">
                  <c:v>3.5</c:v>
                </c:pt>
                <c:pt idx="2951">
                  <c:v>7.5</c:v>
                </c:pt>
                <c:pt idx="2952">
                  <c:v>6.7</c:v>
                </c:pt>
                <c:pt idx="2953">
                  <c:v>9.1999999999999993</c:v>
                </c:pt>
                <c:pt idx="2954">
                  <c:v>6.1</c:v>
                </c:pt>
                <c:pt idx="2955">
                  <c:v>7.7</c:v>
                </c:pt>
                <c:pt idx="2956">
                  <c:v>7.6</c:v>
                </c:pt>
                <c:pt idx="2957">
                  <c:v>6.1</c:v>
                </c:pt>
                <c:pt idx="2958">
                  <c:v>4.9000000000000004</c:v>
                </c:pt>
                <c:pt idx="2959">
                  <c:v>6.8</c:v>
                </c:pt>
                <c:pt idx="2960">
                  <c:v>7</c:v>
                </c:pt>
                <c:pt idx="2961">
                  <c:v>5.7</c:v>
                </c:pt>
                <c:pt idx="2962">
                  <c:v>7.5</c:v>
                </c:pt>
                <c:pt idx="2963">
                  <c:v>7.4</c:v>
                </c:pt>
                <c:pt idx="2964">
                  <c:v>7.2</c:v>
                </c:pt>
                <c:pt idx="2965">
                  <c:v>6.8</c:v>
                </c:pt>
                <c:pt idx="2966">
                  <c:v>6.8</c:v>
                </c:pt>
                <c:pt idx="2967">
                  <c:v>5.2</c:v>
                </c:pt>
                <c:pt idx="2968">
                  <c:v>7.2</c:v>
                </c:pt>
                <c:pt idx="2969">
                  <c:v>4</c:v>
                </c:pt>
                <c:pt idx="2970">
                  <c:v>6.8</c:v>
                </c:pt>
                <c:pt idx="2971">
                  <c:v>6.9</c:v>
                </c:pt>
                <c:pt idx="2972">
                  <c:v>7.3</c:v>
                </c:pt>
                <c:pt idx="2973">
                  <c:v>6.1</c:v>
                </c:pt>
                <c:pt idx="2974">
                  <c:v>6</c:v>
                </c:pt>
                <c:pt idx="2975">
                  <c:v>7</c:v>
                </c:pt>
                <c:pt idx="2976">
                  <c:v>7.1</c:v>
                </c:pt>
                <c:pt idx="2977">
                  <c:v>6.2</c:v>
                </c:pt>
                <c:pt idx="2978">
                  <c:v>7.6</c:v>
                </c:pt>
                <c:pt idx="2979">
                  <c:v>7.6</c:v>
                </c:pt>
                <c:pt idx="2980">
                  <c:v>6.4</c:v>
                </c:pt>
                <c:pt idx="2981">
                  <c:v>6.2</c:v>
                </c:pt>
                <c:pt idx="2982">
                  <c:v>7.5</c:v>
                </c:pt>
                <c:pt idx="2983">
                  <c:v>2</c:v>
                </c:pt>
                <c:pt idx="2984">
                  <c:v>6.2</c:v>
                </c:pt>
                <c:pt idx="2985">
                  <c:v>6.5</c:v>
                </c:pt>
                <c:pt idx="2986">
                  <c:v>6.8</c:v>
                </c:pt>
                <c:pt idx="2987">
                  <c:v>6.3</c:v>
                </c:pt>
                <c:pt idx="2988">
                  <c:v>6.3</c:v>
                </c:pt>
                <c:pt idx="2989">
                  <c:v>6.6</c:v>
                </c:pt>
                <c:pt idx="2990">
                  <c:v>6.4</c:v>
                </c:pt>
                <c:pt idx="2991">
                  <c:v>7.5</c:v>
                </c:pt>
                <c:pt idx="2992">
                  <c:v>6.5</c:v>
                </c:pt>
                <c:pt idx="2993">
                  <c:v>7.2</c:v>
                </c:pt>
                <c:pt idx="2994">
                  <c:v>6.3</c:v>
                </c:pt>
                <c:pt idx="2995">
                  <c:v>7</c:v>
                </c:pt>
                <c:pt idx="2996">
                  <c:v>6.3</c:v>
                </c:pt>
                <c:pt idx="2997">
                  <c:v>2.2999999999999998</c:v>
                </c:pt>
                <c:pt idx="2998">
                  <c:v>7.1</c:v>
                </c:pt>
                <c:pt idx="2999">
                  <c:v>6.7</c:v>
                </c:pt>
                <c:pt idx="3000">
                  <c:v>6.5</c:v>
                </c:pt>
                <c:pt idx="3001">
                  <c:v>5.9</c:v>
                </c:pt>
                <c:pt idx="3002">
                  <c:v>6</c:v>
                </c:pt>
                <c:pt idx="3003">
                  <c:v>6.9</c:v>
                </c:pt>
                <c:pt idx="3004">
                  <c:v>7.3</c:v>
                </c:pt>
                <c:pt idx="3005">
                  <c:v>7.7</c:v>
                </c:pt>
                <c:pt idx="3006">
                  <c:v>7</c:v>
                </c:pt>
                <c:pt idx="3007">
                  <c:v>6.4</c:v>
                </c:pt>
                <c:pt idx="3008">
                  <c:v>5.6</c:v>
                </c:pt>
                <c:pt idx="3009">
                  <c:v>8.1999999999999993</c:v>
                </c:pt>
                <c:pt idx="3010">
                  <c:v>6.5</c:v>
                </c:pt>
                <c:pt idx="3011">
                  <c:v>8.1</c:v>
                </c:pt>
                <c:pt idx="3012">
                  <c:v>5.4</c:v>
                </c:pt>
                <c:pt idx="3013">
                  <c:v>6.3</c:v>
                </c:pt>
                <c:pt idx="3014">
                  <c:v>7.8</c:v>
                </c:pt>
                <c:pt idx="3015">
                  <c:v>6.8</c:v>
                </c:pt>
                <c:pt idx="3016">
                  <c:v>7.1</c:v>
                </c:pt>
                <c:pt idx="3017">
                  <c:v>6.2</c:v>
                </c:pt>
                <c:pt idx="3018">
                  <c:v>7.3</c:v>
                </c:pt>
                <c:pt idx="3019">
                  <c:v>5.9</c:v>
                </c:pt>
                <c:pt idx="3020">
                  <c:v>3.6</c:v>
                </c:pt>
                <c:pt idx="3021">
                  <c:v>7.7</c:v>
                </c:pt>
                <c:pt idx="3022">
                  <c:v>7.3</c:v>
                </c:pt>
                <c:pt idx="3023">
                  <c:v>7.4</c:v>
                </c:pt>
                <c:pt idx="3024">
                  <c:v>6.6</c:v>
                </c:pt>
                <c:pt idx="3025">
                  <c:v>6.9</c:v>
                </c:pt>
                <c:pt idx="3026">
                  <c:v>6.8</c:v>
                </c:pt>
                <c:pt idx="3027">
                  <c:v>7.2</c:v>
                </c:pt>
                <c:pt idx="3028">
                  <c:v>7.7</c:v>
                </c:pt>
                <c:pt idx="3029">
                  <c:v>8.1</c:v>
                </c:pt>
                <c:pt idx="3030">
                  <c:v>7.7</c:v>
                </c:pt>
                <c:pt idx="3031">
                  <c:v>7.6</c:v>
                </c:pt>
                <c:pt idx="3032">
                  <c:v>7.2</c:v>
                </c:pt>
                <c:pt idx="3033">
                  <c:v>7.2</c:v>
                </c:pt>
                <c:pt idx="3034">
                  <c:v>8.1</c:v>
                </c:pt>
                <c:pt idx="3035">
                  <c:v>7.5</c:v>
                </c:pt>
                <c:pt idx="3036">
                  <c:v>8.1</c:v>
                </c:pt>
                <c:pt idx="3037">
                  <c:v>7.8</c:v>
                </c:pt>
                <c:pt idx="3038">
                  <c:v>7.8</c:v>
                </c:pt>
                <c:pt idx="3039">
                  <c:v>7.6</c:v>
                </c:pt>
                <c:pt idx="3040">
                  <c:v>7.4</c:v>
                </c:pt>
                <c:pt idx="3041">
                  <c:v>6.3</c:v>
                </c:pt>
                <c:pt idx="3042">
                  <c:v>6.9</c:v>
                </c:pt>
                <c:pt idx="3043">
                  <c:v>8.6</c:v>
                </c:pt>
                <c:pt idx="3044">
                  <c:v>5.0999999999999996</c:v>
                </c:pt>
                <c:pt idx="3045">
                  <c:v>6.4</c:v>
                </c:pt>
                <c:pt idx="3046">
                  <c:v>7.9</c:v>
                </c:pt>
                <c:pt idx="3047">
                  <c:v>6.9</c:v>
                </c:pt>
                <c:pt idx="3048">
                  <c:v>7.5</c:v>
                </c:pt>
                <c:pt idx="3049">
                  <c:v>7.2</c:v>
                </c:pt>
                <c:pt idx="3050">
                  <c:v>5.8</c:v>
                </c:pt>
                <c:pt idx="3051">
                  <c:v>2.9</c:v>
                </c:pt>
                <c:pt idx="3052">
                  <c:v>6.2</c:v>
                </c:pt>
                <c:pt idx="3053">
                  <c:v>6.8</c:v>
                </c:pt>
                <c:pt idx="3054">
                  <c:v>6.1</c:v>
                </c:pt>
                <c:pt idx="3055">
                  <c:v>7.7</c:v>
                </c:pt>
                <c:pt idx="3056">
                  <c:v>5.2</c:v>
                </c:pt>
                <c:pt idx="3057">
                  <c:v>6.8</c:v>
                </c:pt>
                <c:pt idx="3058">
                  <c:v>7</c:v>
                </c:pt>
                <c:pt idx="3059">
                  <c:v>5.9</c:v>
                </c:pt>
                <c:pt idx="3060">
                  <c:v>7.1</c:v>
                </c:pt>
                <c:pt idx="3061">
                  <c:v>5.5</c:v>
                </c:pt>
                <c:pt idx="3062">
                  <c:v>7.4</c:v>
                </c:pt>
                <c:pt idx="3063">
                  <c:v>7.3</c:v>
                </c:pt>
                <c:pt idx="3064">
                  <c:v>4.5999999999999996</c:v>
                </c:pt>
                <c:pt idx="3065">
                  <c:v>7.2</c:v>
                </c:pt>
                <c:pt idx="3066">
                  <c:v>5.0999999999999996</c:v>
                </c:pt>
                <c:pt idx="3067">
                  <c:v>6.7</c:v>
                </c:pt>
                <c:pt idx="3068">
                  <c:v>5.3</c:v>
                </c:pt>
                <c:pt idx="3069">
                  <c:v>7.8</c:v>
                </c:pt>
                <c:pt idx="3070">
                  <c:v>6.7</c:v>
                </c:pt>
                <c:pt idx="3071">
                  <c:v>7.2</c:v>
                </c:pt>
                <c:pt idx="3072">
                  <c:v>5.8</c:v>
                </c:pt>
                <c:pt idx="3073">
                  <c:v>7</c:v>
                </c:pt>
                <c:pt idx="3074">
                  <c:v>3.8</c:v>
                </c:pt>
                <c:pt idx="3075">
                  <c:v>5.7</c:v>
                </c:pt>
                <c:pt idx="3076">
                  <c:v>6.7</c:v>
                </c:pt>
                <c:pt idx="3077">
                  <c:v>6.2</c:v>
                </c:pt>
                <c:pt idx="3078">
                  <c:v>6.2</c:v>
                </c:pt>
                <c:pt idx="3079">
                  <c:v>4.7</c:v>
                </c:pt>
                <c:pt idx="3080">
                  <c:v>6.3</c:v>
                </c:pt>
                <c:pt idx="3081">
                  <c:v>7.3</c:v>
                </c:pt>
                <c:pt idx="3082">
                  <c:v>7.1</c:v>
                </c:pt>
                <c:pt idx="3083">
                  <c:v>7.1</c:v>
                </c:pt>
                <c:pt idx="3084">
                  <c:v>6.7</c:v>
                </c:pt>
                <c:pt idx="3085">
                  <c:v>6.9</c:v>
                </c:pt>
                <c:pt idx="3086">
                  <c:v>2.1</c:v>
                </c:pt>
                <c:pt idx="3087">
                  <c:v>6.6</c:v>
                </c:pt>
                <c:pt idx="3088">
                  <c:v>8.3000000000000007</c:v>
                </c:pt>
                <c:pt idx="3089">
                  <c:v>7.2</c:v>
                </c:pt>
                <c:pt idx="3090">
                  <c:v>5.6</c:v>
                </c:pt>
                <c:pt idx="3091">
                  <c:v>7.7</c:v>
                </c:pt>
                <c:pt idx="3092">
                  <c:v>6.6</c:v>
                </c:pt>
                <c:pt idx="3093">
                  <c:v>7.4</c:v>
                </c:pt>
                <c:pt idx="3094">
                  <c:v>7.1</c:v>
                </c:pt>
                <c:pt idx="3095">
                  <c:v>7.9</c:v>
                </c:pt>
                <c:pt idx="3096">
                  <c:v>6.7</c:v>
                </c:pt>
                <c:pt idx="3097">
                  <c:v>6.6</c:v>
                </c:pt>
                <c:pt idx="3098">
                  <c:v>7.9</c:v>
                </c:pt>
                <c:pt idx="3099">
                  <c:v>4.9000000000000004</c:v>
                </c:pt>
                <c:pt idx="3100">
                  <c:v>7.2</c:v>
                </c:pt>
                <c:pt idx="3101">
                  <c:v>6.1</c:v>
                </c:pt>
                <c:pt idx="3102">
                  <c:v>5.3</c:v>
                </c:pt>
                <c:pt idx="3103">
                  <c:v>5</c:v>
                </c:pt>
                <c:pt idx="3104">
                  <c:v>7.6</c:v>
                </c:pt>
                <c:pt idx="3105">
                  <c:v>7.6</c:v>
                </c:pt>
                <c:pt idx="3106">
                  <c:v>6.6</c:v>
                </c:pt>
                <c:pt idx="3107">
                  <c:v>6.6</c:v>
                </c:pt>
                <c:pt idx="3108">
                  <c:v>7.3</c:v>
                </c:pt>
                <c:pt idx="3109">
                  <c:v>6.6</c:v>
                </c:pt>
                <c:pt idx="3110">
                  <c:v>6.9</c:v>
                </c:pt>
                <c:pt idx="3111">
                  <c:v>5.8</c:v>
                </c:pt>
                <c:pt idx="3112">
                  <c:v>4.4000000000000004</c:v>
                </c:pt>
                <c:pt idx="3113">
                  <c:v>6.6</c:v>
                </c:pt>
                <c:pt idx="3114">
                  <c:v>7.6</c:v>
                </c:pt>
                <c:pt idx="3115">
                  <c:v>4.5999999999999996</c:v>
                </c:pt>
                <c:pt idx="3116">
                  <c:v>6.8</c:v>
                </c:pt>
                <c:pt idx="3117">
                  <c:v>4.9000000000000004</c:v>
                </c:pt>
                <c:pt idx="3118">
                  <c:v>7.3</c:v>
                </c:pt>
                <c:pt idx="3119">
                  <c:v>5</c:v>
                </c:pt>
                <c:pt idx="3120">
                  <c:v>8</c:v>
                </c:pt>
                <c:pt idx="3121">
                  <c:v>5.2</c:v>
                </c:pt>
                <c:pt idx="3122">
                  <c:v>8.5</c:v>
                </c:pt>
                <c:pt idx="3123">
                  <c:v>6.5</c:v>
                </c:pt>
                <c:pt idx="3124">
                  <c:v>7.4</c:v>
                </c:pt>
                <c:pt idx="3125">
                  <c:v>7.7</c:v>
                </c:pt>
                <c:pt idx="3126">
                  <c:v>7.4</c:v>
                </c:pt>
                <c:pt idx="3127">
                  <c:v>5.0999999999999996</c:v>
                </c:pt>
                <c:pt idx="3128">
                  <c:v>5</c:v>
                </c:pt>
                <c:pt idx="3129">
                  <c:v>7.2</c:v>
                </c:pt>
                <c:pt idx="3130">
                  <c:v>6.4</c:v>
                </c:pt>
                <c:pt idx="3131">
                  <c:v>5.6</c:v>
                </c:pt>
                <c:pt idx="3132">
                  <c:v>6.1</c:v>
                </c:pt>
                <c:pt idx="3133">
                  <c:v>5.2</c:v>
                </c:pt>
                <c:pt idx="3134">
                  <c:v>7.3</c:v>
                </c:pt>
                <c:pt idx="3135">
                  <c:v>7.5</c:v>
                </c:pt>
                <c:pt idx="3136">
                  <c:v>4.5</c:v>
                </c:pt>
                <c:pt idx="3137">
                  <c:v>6.6</c:v>
                </c:pt>
                <c:pt idx="3138">
                  <c:v>5.3</c:v>
                </c:pt>
                <c:pt idx="3139">
                  <c:v>4.9000000000000004</c:v>
                </c:pt>
                <c:pt idx="3140">
                  <c:v>7.7</c:v>
                </c:pt>
                <c:pt idx="3141">
                  <c:v>8</c:v>
                </c:pt>
                <c:pt idx="3142">
                  <c:v>3.8</c:v>
                </c:pt>
                <c:pt idx="3143">
                  <c:v>7.6</c:v>
                </c:pt>
                <c:pt idx="3144">
                  <c:v>5.9</c:v>
                </c:pt>
                <c:pt idx="3145">
                  <c:v>6.2</c:v>
                </c:pt>
                <c:pt idx="3146">
                  <c:v>7.2</c:v>
                </c:pt>
                <c:pt idx="3147">
                  <c:v>6.3</c:v>
                </c:pt>
                <c:pt idx="3148">
                  <c:v>5.2</c:v>
                </c:pt>
                <c:pt idx="3149">
                  <c:v>6.9</c:v>
                </c:pt>
                <c:pt idx="3150">
                  <c:v>6.8</c:v>
                </c:pt>
                <c:pt idx="3151">
                  <c:v>6.1</c:v>
                </c:pt>
                <c:pt idx="3152">
                  <c:v>5.9</c:v>
                </c:pt>
                <c:pt idx="3153">
                  <c:v>6.9</c:v>
                </c:pt>
                <c:pt idx="3154">
                  <c:v>7.7</c:v>
                </c:pt>
                <c:pt idx="3155">
                  <c:v>5.3</c:v>
                </c:pt>
                <c:pt idx="3156">
                  <c:v>7</c:v>
                </c:pt>
                <c:pt idx="3157">
                  <c:v>6.6</c:v>
                </c:pt>
                <c:pt idx="3158">
                  <c:v>6.4</c:v>
                </c:pt>
                <c:pt idx="3159">
                  <c:v>7.9</c:v>
                </c:pt>
                <c:pt idx="3160">
                  <c:v>7.7</c:v>
                </c:pt>
                <c:pt idx="3161">
                  <c:v>7.2</c:v>
                </c:pt>
                <c:pt idx="3162">
                  <c:v>6.8</c:v>
                </c:pt>
                <c:pt idx="3163">
                  <c:v>7.4</c:v>
                </c:pt>
                <c:pt idx="3164">
                  <c:v>4.5999999999999996</c:v>
                </c:pt>
                <c:pt idx="3165">
                  <c:v>6.4</c:v>
                </c:pt>
                <c:pt idx="3166">
                  <c:v>7</c:v>
                </c:pt>
                <c:pt idx="3167">
                  <c:v>7.7</c:v>
                </c:pt>
                <c:pt idx="3168">
                  <c:v>6.8</c:v>
                </c:pt>
                <c:pt idx="3169">
                  <c:v>7</c:v>
                </c:pt>
                <c:pt idx="3170">
                  <c:v>7</c:v>
                </c:pt>
                <c:pt idx="3171">
                  <c:v>6.3</c:v>
                </c:pt>
                <c:pt idx="3172">
                  <c:v>7.1</c:v>
                </c:pt>
                <c:pt idx="3173">
                  <c:v>7.1</c:v>
                </c:pt>
                <c:pt idx="3174">
                  <c:v>6.1</c:v>
                </c:pt>
                <c:pt idx="3175">
                  <c:v>7.3</c:v>
                </c:pt>
                <c:pt idx="3176">
                  <c:v>6.2</c:v>
                </c:pt>
                <c:pt idx="3177">
                  <c:v>6.2</c:v>
                </c:pt>
                <c:pt idx="3178">
                  <c:v>3.3</c:v>
                </c:pt>
                <c:pt idx="3179">
                  <c:v>7.4</c:v>
                </c:pt>
                <c:pt idx="3180">
                  <c:v>8</c:v>
                </c:pt>
                <c:pt idx="3181">
                  <c:v>5.9</c:v>
                </c:pt>
                <c:pt idx="3182">
                  <c:v>6.8</c:v>
                </c:pt>
                <c:pt idx="3183">
                  <c:v>7.4</c:v>
                </c:pt>
                <c:pt idx="3184">
                  <c:v>6.7</c:v>
                </c:pt>
                <c:pt idx="3185">
                  <c:v>5.5</c:v>
                </c:pt>
                <c:pt idx="3186">
                  <c:v>5.7</c:v>
                </c:pt>
                <c:pt idx="3187">
                  <c:v>7.2</c:v>
                </c:pt>
                <c:pt idx="3188">
                  <c:v>5.9</c:v>
                </c:pt>
                <c:pt idx="3189">
                  <c:v>6.7</c:v>
                </c:pt>
                <c:pt idx="3190">
                  <c:v>7.1</c:v>
                </c:pt>
                <c:pt idx="3191">
                  <c:v>7.7</c:v>
                </c:pt>
                <c:pt idx="3192">
                  <c:v>7.4</c:v>
                </c:pt>
                <c:pt idx="3193">
                  <c:v>8.4</c:v>
                </c:pt>
                <c:pt idx="3194">
                  <c:v>7.2</c:v>
                </c:pt>
                <c:pt idx="3195">
                  <c:v>8.1</c:v>
                </c:pt>
                <c:pt idx="3196">
                  <c:v>7.8</c:v>
                </c:pt>
                <c:pt idx="3197">
                  <c:v>6.8</c:v>
                </c:pt>
                <c:pt idx="3198">
                  <c:v>7.7</c:v>
                </c:pt>
                <c:pt idx="3199">
                  <c:v>6.5</c:v>
                </c:pt>
                <c:pt idx="3200">
                  <c:v>7.3</c:v>
                </c:pt>
                <c:pt idx="3201">
                  <c:v>5.9</c:v>
                </c:pt>
                <c:pt idx="3202">
                  <c:v>8.6999999999999993</c:v>
                </c:pt>
                <c:pt idx="3203">
                  <c:v>6.1</c:v>
                </c:pt>
                <c:pt idx="3204">
                  <c:v>7.6</c:v>
                </c:pt>
                <c:pt idx="3205">
                  <c:v>6.5</c:v>
                </c:pt>
                <c:pt idx="3206">
                  <c:v>7.3</c:v>
                </c:pt>
                <c:pt idx="3207">
                  <c:v>6.2</c:v>
                </c:pt>
                <c:pt idx="3208">
                  <c:v>5</c:v>
                </c:pt>
                <c:pt idx="3209">
                  <c:v>7.8</c:v>
                </c:pt>
                <c:pt idx="3210">
                  <c:v>8.1</c:v>
                </c:pt>
                <c:pt idx="3211">
                  <c:v>6.7</c:v>
                </c:pt>
                <c:pt idx="3212">
                  <c:v>7.1</c:v>
                </c:pt>
                <c:pt idx="3213">
                  <c:v>5.6</c:v>
                </c:pt>
                <c:pt idx="3214">
                  <c:v>7.6</c:v>
                </c:pt>
                <c:pt idx="3215">
                  <c:v>4.5999999999999996</c:v>
                </c:pt>
                <c:pt idx="3216">
                  <c:v>7.1</c:v>
                </c:pt>
                <c:pt idx="3217">
                  <c:v>7.3</c:v>
                </c:pt>
                <c:pt idx="3218">
                  <c:v>4</c:v>
                </c:pt>
                <c:pt idx="3219">
                  <c:v>8</c:v>
                </c:pt>
                <c:pt idx="3220">
                  <c:v>6.7</c:v>
                </c:pt>
                <c:pt idx="3221">
                  <c:v>4.5999999999999996</c:v>
                </c:pt>
                <c:pt idx="3222">
                  <c:v>4</c:v>
                </c:pt>
                <c:pt idx="3223">
                  <c:v>7</c:v>
                </c:pt>
                <c:pt idx="3224">
                  <c:v>5.9</c:v>
                </c:pt>
                <c:pt idx="3225">
                  <c:v>7.5</c:v>
                </c:pt>
                <c:pt idx="3226">
                  <c:v>4.7</c:v>
                </c:pt>
                <c:pt idx="3227">
                  <c:v>6.7</c:v>
                </c:pt>
                <c:pt idx="3228">
                  <c:v>6.7</c:v>
                </c:pt>
                <c:pt idx="3229">
                  <c:v>7.1</c:v>
                </c:pt>
                <c:pt idx="3230">
                  <c:v>2.7</c:v>
                </c:pt>
                <c:pt idx="3231">
                  <c:v>7.3</c:v>
                </c:pt>
                <c:pt idx="3232">
                  <c:v>7.6</c:v>
                </c:pt>
                <c:pt idx="3233">
                  <c:v>5.8</c:v>
                </c:pt>
                <c:pt idx="3234">
                  <c:v>6.5</c:v>
                </c:pt>
                <c:pt idx="3235">
                  <c:v>6.6</c:v>
                </c:pt>
                <c:pt idx="3236">
                  <c:v>6.9</c:v>
                </c:pt>
                <c:pt idx="3237">
                  <c:v>8.5</c:v>
                </c:pt>
                <c:pt idx="3238">
                  <c:v>4.8</c:v>
                </c:pt>
                <c:pt idx="3239">
                  <c:v>7</c:v>
                </c:pt>
                <c:pt idx="3240">
                  <c:v>5.4</c:v>
                </c:pt>
                <c:pt idx="3241">
                  <c:v>6.9</c:v>
                </c:pt>
                <c:pt idx="3242">
                  <c:v>6.6</c:v>
                </c:pt>
                <c:pt idx="3243">
                  <c:v>5.9</c:v>
                </c:pt>
                <c:pt idx="3244">
                  <c:v>6.3</c:v>
                </c:pt>
                <c:pt idx="3245">
                  <c:v>6.3</c:v>
                </c:pt>
                <c:pt idx="3246">
                  <c:v>7</c:v>
                </c:pt>
                <c:pt idx="3247">
                  <c:v>6.3</c:v>
                </c:pt>
                <c:pt idx="3248">
                  <c:v>6.2</c:v>
                </c:pt>
                <c:pt idx="3249">
                  <c:v>7.7</c:v>
                </c:pt>
                <c:pt idx="3250">
                  <c:v>6.5</c:v>
                </c:pt>
                <c:pt idx="3251">
                  <c:v>5.8</c:v>
                </c:pt>
                <c:pt idx="3252">
                  <c:v>6.1</c:v>
                </c:pt>
                <c:pt idx="3253">
                  <c:v>8.1999999999999993</c:v>
                </c:pt>
                <c:pt idx="3254">
                  <c:v>6</c:v>
                </c:pt>
                <c:pt idx="3255">
                  <c:v>6.8</c:v>
                </c:pt>
                <c:pt idx="3256">
                  <c:v>7</c:v>
                </c:pt>
                <c:pt idx="3257">
                  <c:v>6.8</c:v>
                </c:pt>
                <c:pt idx="3258">
                  <c:v>7.1</c:v>
                </c:pt>
                <c:pt idx="3259">
                  <c:v>6.9</c:v>
                </c:pt>
                <c:pt idx="3260">
                  <c:v>6.9</c:v>
                </c:pt>
                <c:pt idx="3261">
                  <c:v>7.2</c:v>
                </c:pt>
                <c:pt idx="3262">
                  <c:v>7.8</c:v>
                </c:pt>
                <c:pt idx="3263">
                  <c:v>7.3</c:v>
                </c:pt>
                <c:pt idx="3264">
                  <c:v>7.5</c:v>
                </c:pt>
                <c:pt idx="3265">
                  <c:v>6</c:v>
                </c:pt>
                <c:pt idx="3266">
                  <c:v>6.8</c:v>
                </c:pt>
                <c:pt idx="3267">
                  <c:v>3.9</c:v>
                </c:pt>
                <c:pt idx="3268">
                  <c:v>6.1</c:v>
                </c:pt>
                <c:pt idx="3269">
                  <c:v>7.5</c:v>
                </c:pt>
                <c:pt idx="3270">
                  <c:v>8.1999999999999993</c:v>
                </c:pt>
                <c:pt idx="3271">
                  <c:v>7.8</c:v>
                </c:pt>
                <c:pt idx="3272">
                  <c:v>5.2</c:v>
                </c:pt>
                <c:pt idx="3273">
                  <c:v>6.8</c:v>
                </c:pt>
                <c:pt idx="3274">
                  <c:v>7</c:v>
                </c:pt>
                <c:pt idx="3275">
                  <c:v>6.5</c:v>
                </c:pt>
                <c:pt idx="3276">
                  <c:v>6.4</c:v>
                </c:pt>
                <c:pt idx="3277">
                  <c:v>5.3</c:v>
                </c:pt>
                <c:pt idx="3278">
                  <c:v>7.6</c:v>
                </c:pt>
                <c:pt idx="3279">
                  <c:v>7.1</c:v>
                </c:pt>
                <c:pt idx="3280">
                  <c:v>6.5</c:v>
                </c:pt>
                <c:pt idx="3281">
                  <c:v>8.5</c:v>
                </c:pt>
                <c:pt idx="3282">
                  <c:v>8.6999999999999993</c:v>
                </c:pt>
                <c:pt idx="3283">
                  <c:v>7.1</c:v>
                </c:pt>
                <c:pt idx="3284">
                  <c:v>8.3000000000000007</c:v>
                </c:pt>
                <c:pt idx="3285">
                  <c:v>7.4</c:v>
                </c:pt>
                <c:pt idx="3286">
                  <c:v>7.5</c:v>
                </c:pt>
                <c:pt idx="3287">
                  <c:v>7.2</c:v>
                </c:pt>
                <c:pt idx="3288">
                  <c:v>7.6</c:v>
                </c:pt>
                <c:pt idx="3289">
                  <c:v>7.8</c:v>
                </c:pt>
                <c:pt idx="3290">
                  <c:v>8.1999999999999993</c:v>
                </c:pt>
                <c:pt idx="3291">
                  <c:v>6.6</c:v>
                </c:pt>
                <c:pt idx="3292">
                  <c:v>5.7</c:v>
                </c:pt>
                <c:pt idx="3293">
                  <c:v>7.4</c:v>
                </c:pt>
                <c:pt idx="3294">
                  <c:v>8</c:v>
                </c:pt>
                <c:pt idx="3295">
                  <c:v>5.4</c:v>
                </c:pt>
                <c:pt idx="3296">
                  <c:v>7.4</c:v>
                </c:pt>
                <c:pt idx="3297">
                  <c:v>5.7</c:v>
                </c:pt>
                <c:pt idx="3298">
                  <c:v>6.8</c:v>
                </c:pt>
                <c:pt idx="3299">
                  <c:v>5.4</c:v>
                </c:pt>
                <c:pt idx="3300">
                  <c:v>5.0999999999999996</c:v>
                </c:pt>
                <c:pt idx="3301">
                  <c:v>5.9</c:v>
                </c:pt>
                <c:pt idx="3302">
                  <c:v>8.1999999999999993</c:v>
                </c:pt>
                <c:pt idx="3303">
                  <c:v>5.3</c:v>
                </c:pt>
                <c:pt idx="3304">
                  <c:v>4.3</c:v>
                </c:pt>
                <c:pt idx="3305">
                  <c:v>7.2</c:v>
                </c:pt>
                <c:pt idx="3306">
                  <c:v>5.9</c:v>
                </c:pt>
                <c:pt idx="3307">
                  <c:v>3</c:v>
                </c:pt>
                <c:pt idx="3308">
                  <c:v>7.9</c:v>
                </c:pt>
                <c:pt idx="3309">
                  <c:v>3.2</c:v>
                </c:pt>
                <c:pt idx="3310">
                  <c:v>6.5</c:v>
                </c:pt>
                <c:pt idx="3311">
                  <c:v>7</c:v>
                </c:pt>
                <c:pt idx="3312">
                  <c:v>6.9</c:v>
                </c:pt>
                <c:pt idx="3313">
                  <c:v>4.4000000000000004</c:v>
                </c:pt>
                <c:pt idx="3314">
                  <c:v>6</c:v>
                </c:pt>
                <c:pt idx="3315">
                  <c:v>5.3</c:v>
                </c:pt>
                <c:pt idx="3316">
                  <c:v>5.3</c:v>
                </c:pt>
                <c:pt idx="3317">
                  <c:v>7.1</c:v>
                </c:pt>
                <c:pt idx="3318">
                  <c:v>5.4</c:v>
                </c:pt>
                <c:pt idx="3319">
                  <c:v>6.9</c:v>
                </c:pt>
                <c:pt idx="3320">
                  <c:v>7.3</c:v>
                </c:pt>
                <c:pt idx="3321">
                  <c:v>6.6</c:v>
                </c:pt>
                <c:pt idx="3322">
                  <c:v>5.4</c:v>
                </c:pt>
                <c:pt idx="3323">
                  <c:v>8.4</c:v>
                </c:pt>
                <c:pt idx="3324">
                  <c:v>6.3</c:v>
                </c:pt>
                <c:pt idx="3325">
                  <c:v>6.1</c:v>
                </c:pt>
                <c:pt idx="3326">
                  <c:v>5.3</c:v>
                </c:pt>
                <c:pt idx="3327">
                  <c:v>5.3</c:v>
                </c:pt>
                <c:pt idx="3328">
                  <c:v>7.4</c:v>
                </c:pt>
                <c:pt idx="3329">
                  <c:v>4.0999999999999996</c:v>
                </c:pt>
                <c:pt idx="3330">
                  <c:v>6.7</c:v>
                </c:pt>
                <c:pt idx="3331">
                  <c:v>5.8</c:v>
                </c:pt>
                <c:pt idx="3332">
                  <c:v>8</c:v>
                </c:pt>
                <c:pt idx="3333">
                  <c:v>6.5</c:v>
                </c:pt>
                <c:pt idx="3334">
                  <c:v>6.8</c:v>
                </c:pt>
                <c:pt idx="3335">
                  <c:v>7.4</c:v>
                </c:pt>
                <c:pt idx="3336">
                  <c:v>8.3000000000000007</c:v>
                </c:pt>
                <c:pt idx="3337">
                  <c:v>5.3</c:v>
                </c:pt>
                <c:pt idx="3338">
                  <c:v>8.1</c:v>
                </c:pt>
                <c:pt idx="3339">
                  <c:v>8</c:v>
                </c:pt>
                <c:pt idx="3340">
                  <c:v>5.7</c:v>
                </c:pt>
                <c:pt idx="3341">
                  <c:v>7.1</c:v>
                </c:pt>
                <c:pt idx="3342">
                  <c:v>7.8</c:v>
                </c:pt>
                <c:pt idx="3343">
                  <c:v>5.9</c:v>
                </c:pt>
                <c:pt idx="3344">
                  <c:v>7.8</c:v>
                </c:pt>
                <c:pt idx="3345">
                  <c:v>7.2</c:v>
                </c:pt>
                <c:pt idx="3346">
                  <c:v>5.0999999999999996</c:v>
                </c:pt>
                <c:pt idx="3347">
                  <c:v>5.0999999999999996</c:v>
                </c:pt>
                <c:pt idx="3348">
                  <c:v>6.9</c:v>
                </c:pt>
                <c:pt idx="3349">
                  <c:v>4.5999999999999996</c:v>
                </c:pt>
                <c:pt idx="3350">
                  <c:v>6.7</c:v>
                </c:pt>
                <c:pt idx="3351">
                  <c:v>7.1</c:v>
                </c:pt>
                <c:pt idx="3352">
                  <c:v>7.6</c:v>
                </c:pt>
                <c:pt idx="3353">
                  <c:v>8.1</c:v>
                </c:pt>
                <c:pt idx="3354">
                  <c:v>7</c:v>
                </c:pt>
                <c:pt idx="3355">
                  <c:v>7.1</c:v>
                </c:pt>
                <c:pt idx="3356">
                  <c:v>7.6</c:v>
                </c:pt>
                <c:pt idx="3357">
                  <c:v>7.1</c:v>
                </c:pt>
                <c:pt idx="3358">
                  <c:v>7.7</c:v>
                </c:pt>
                <c:pt idx="3359">
                  <c:v>7.6</c:v>
                </c:pt>
                <c:pt idx="3360">
                  <c:v>5.7</c:v>
                </c:pt>
                <c:pt idx="3361">
                  <c:v>7.1</c:v>
                </c:pt>
                <c:pt idx="3362">
                  <c:v>6.2</c:v>
                </c:pt>
                <c:pt idx="3363">
                  <c:v>6.1</c:v>
                </c:pt>
                <c:pt idx="3364">
                  <c:v>5.9</c:v>
                </c:pt>
                <c:pt idx="3365">
                  <c:v>6.8</c:v>
                </c:pt>
                <c:pt idx="3366">
                  <c:v>6.8</c:v>
                </c:pt>
                <c:pt idx="3367">
                  <c:v>5.0999999999999996</c:v>
                </c:pt>
                <c:pt idx="3368">
                  <c:v>7.7</c:v>
                </c:pt>
                <c:pt idx="3369">
                  <c:v>3.9</c:v>
                </c:pt>
                <c:pt idx="3370">
                  <c:v>5.7</c:v>
                </c:pt>
                <c:pt idx="3371">
                  <c:v>4.7</c:v>
                </c:pt>
                <c:pt idx="3372">
                  <c:v>5.9</c:v>
                </c:pt>
                <c:pt idx="3373">
                  <c:v>8.1</c:v>
                </c:pt>
                <c:pt idx="3374">
                  <c:v>7.6</c:v>
                </c:pt>
                <c:pt idx="3375">
                  <c:v>7.5</c:v>
                </c:pt>
                <c:pt idx="3376">
                  <c:v>5.0999999999999996</c:v>
                </c:pt>
                <c:pt idx="3377">
                  <c:v>6.9</c:v>
                </c:pt>
                <c:pt idx="3378">
                  <c:v>7.6</c:v>
                </c:pt>
                <c:pt idx="3379">
                  <c:v>7.6</c:v>
                </c:pt>
                <c:pt idx="3380">
                  <c:v>7.6</c:v>
                </c:pt>
                <c:pt idx="3381">
                  <c:v>5.3</c:v>
                </c:pt>
                <c:pt idx="3382">
                  <c:v>8.5</c:v>
                </c:pt>
                <c:pt idx="3383">
                  <c:v>7</c:v>
                </c:pt>
                <c:pt idx="3384">
                  <c:v>7.8</c:v>
                </c:pt>
                <c:pt idx="3385">
                  <c:v>7.2</c:v>
                </c:pt>
                <c:pt idx="3386">
                  <c:v>8</c:v>
                </c:pt>
                <c:pt idx="3387">
                  <c:v>8.1</c:v>
                </c:pt>
                <c:pt idx="3388">
                  <c:v>6.8</c:v>
                </c:pt>
                <c:pt idx="3389">
                  <c:v>7.2</c:v>
                </c:pt>
                <c:pt idx="3390">
                  <c:v>7.4</c:v>
                </c:pt>
                <c:pt idx="3391">
                  <c:v>6.1</c:v>
                </c:pt>
                <c:pt idx="3392">
                  <c:v>7</c:v>
                </c:pt>
                <c:pt idx="3393">
                  <c:v>5.3</c:v>
                </c:pt>
                <c:pt idx="3394">
                  <c:v>4.7</c:v>
                </c:pt>
                <c:pt idx="3395">
                  <c:v>5.7</c:v>
                </c:pt>
                <c:pt idx="3396">
                  <c:v>6.5</c:v>
                </c:pt>
                <c:pt idx="3397">
                  <c:v>8</c:v>
                </c:pt>
                <c:pt idx="3398">
                  <c:v>3.3</c:v>
                </c:pt>
                <c:pt idx="3399">
                  <c:v>6.9</c:v>
                </c:pt>
                <c:pt idx="3400">
                  <c:v>8.1</c:v>
                </c:pt>
                <c:pt idx="3401">
                  <c:v>6.8</c:v>
                </c:pt>
                <c:pt idx="3402">
                  <c:v>4.5999999999999996</c:v>
                </c:pt>
                <c:pt idx="3403">
                  <c:v>7</c:v>
                </c:pt>
                <c:pt idx="3404">
                  <c:v>6.7</c:v>
                </c:pt>
                <c:pt idx="3405">
                  <c:v>5.8</c:v>
                </c:pt>
                <c:pt idx="3406">
                  <c:v>4.5</c:v>
                </c:pt>
                <c:pt idx="3407">
                  <c:v>6.6</c:v>
                </c:pt>
                <c:pt idx="3408">
                  <c:v>6.6</c:v>
                </c:pt>
                <c:pt idx="3409">
                  <c:v>7.8</c:v>
                </c:pt>
                <c:pt idx="3410">
                  <c:v>7.7</c:v>
                </c:pt>
                <c:pt idx="3411">
                  <c:v>5.7</c:v>
                </c:pt>
                <c:pt idx="3412">
                  <c:v>7.1</c:v>
                </c:pt>
                <c:pt idx="3413">
                  <c:v>6.4</c:v>
                </c:pt>
                <c:pt idx="3414">
                  <c:v>7</c:v>
                </c:pt>
                <c:pt idx="3415">
                  <c:v>5.8</c:v>
                </c:pt>
                <c:pt idx="3416">
                  <c:v>7.8</c:v>
                </c:pt>
                <c:pt idx="3417">
                  <c:v>7.2</c:v>
                </c:pt>
                <c:pt idx="3418">
                  <c:v>5.6</c:v>
                </c:pt>
                <c:pt idx="3419">
                  <c:v>6.8</c:v>
                </c:pt>
                <c:pt idx="3420">
                  <c:v>7.3</c:v>
                </c:pt>
                <c:pt idx="3421">
                  <c:v>7.3</c:v>
                </c:pt>
                <c:pt idx="3422">
                  <c:v>7.8</c:v>
                </c:pt>
                <c:pt idx="3423">
                  <c:v>6.7</c:v>
                </c:pt>
                <c:pt idx="3424">
                  <c:v>7.5</c:v>
                </c:pt>
                <c:pt idx="3425">
                  <c:v>6.3</c:v>
                </c:pt>
                <c:pt idx="3426">
                  <c:v>6.3</c:v>
                </c:pt>
                <c:pt idx="3427">
                  <c:v>6.8</c:v>
                </c:pt>
                <c:pt idx="3428">
                  <c:v>7.8</c:v>
                </c:pt>
                <c:pt idx="3429">
                  <c:v>6.9</c:v>
                </c:pt>
                <c:pt idx="3430">
                  <c:v>7.2</c:v>
                </c:pt>
                <c:pt idx="3431">
                  <c:v>7.2</c:v>
                </c:pt>
                <c:pt idx="3432">
                  <c:v>5.4</c:v>
                </c:pt>
                <c:pt idx="3433">
                  <c:v>7.1</c:v>
                </c:pt>
                <c:pt idx="3434">
                  <c:v>6.8</c:v>
                </c:pt>
                <c:pt idx="3435">
                  <c:v>7.4</c:v>
                </c:pt>
                <c:pt idx="3436">
                  <c:v>6.7</c:v>
                </c:pt>
                <c:pt idx="3437">
                  <c:v>7.2</c:v>
                </c:pt>
                <c:pt idx="3438">
                  <c:v>7.5</c:v>
                </c:pt>
                <c:pt idx="3439">
                  <c:v>6.8</c:v>
                </c:pt>
                <c:pt idx="3440">
                  <c:v>7.9</c:v>
                </c:pt>
                <c:pt idx="3441">
                  <c:v>6.7</c:v>
                </c:pt>
                <c:pt idx="3442">
                  <c:v>5.8</c:v>
                </c:pt>
                <c:pt idx="3443">
                  <c:v>6.5</c:v>
                </c:pt>
                <c:pt idx="3444">
                  <c:v>7.2</c:v>
                </c:pt>
                <c:pt idx="3445">
                  <c:v>6.5</c:v>
                </c:pt>
                <c:pt idx="3446">
                  <c:v>6.2</c:v>
                </c:pt>
                <c:pt idx="3447">
                  <c:v>8.6</c:v>
                </c:pt>
                <c:pt idx="3448">
                  <c:v>6.5</c:v>
                </c:pt>
                <c:pt idx="3449">
                  <c:v>6.3</c:v>
                </c:pt>
                <c:pt idx="3450">
                  <c:v>6.7</c:v>
                </c:pt>
                <c:pt idx="3451">
                  <c:v>6.7</c:v>
                </c:pt>
                <c:pt idx="3452">
                  <c:v>5.0999999999999996</c:v>
                </c:pt>
                <c:pt idx="3453">
                  <c:v>7.7</c:v>
                </c:pt>
                <c:pt idx="3454">
                  <c:v>6.7</c:v>
                </c:pt>
                <c:pt idx="3455">
                  <c:v>6.6</c:v>
                </c:pt>
                <c:pt idx="3456">
                  <c:v>8.1999999999999993</c:v>
                </c:pt>
                <c:pt idx="3457">
                  <c:v>8.1</c:v>
                </c:pt>
                <c:pt idx="3458">
                  <c:v>7.2</c:v>
                </c:pt>
                <c:pt idx="3459">
                  <c:v>7.4</c:v>
                </c:pt>
                <c:pt idx="3460">
                  <c:v>6.5</c:v>
                </c:pt>
                <c:pt idx="3461">
                  <c:v>6.2</c:v>
                </c:pt>
                <c:pt idx="3462">
                  <c:v>6.1</c:v>
                </c:pt>
                <c:pt idx="3463">
                  <c:v>7.2</c:v>
                </c:pt>
                <c:pt idx="3464">
                  <c:v>7.7</c:v>
                </c:pt>
                <c:pt idx="3465">
                  <c:v>7.1</c:v>
                </c:pt>
                <c:pt idx="3466">
                  <c:v>7.4</c:v>
                </c:pt>
                <c:pt idx="3467">
                  <c:v>7.7</c:v>
                </c:pt>
                <c:pt idx="3468">
                  <c:v>6.6</c:v>
                </c:pt>
                <c:pt idx="3469">
                  <c:v>6</c:v>
                </c:pt>
                <c:pt idx="3470">
                  <c:v>8.4</c:v>
                </c:pt>
                <c:pt idx="3471">
                  <c:v>8.9</c:v>
                </c:pt>
                <c:pt idx="3472">
                  <c:v>7.9</c:v>
                </c:pt>
                <c:pt idx="3473">
                  <c:v>6</c:v>
                </c:pt>
                <c:pt idx="3474">
                  <c:v>6.1</c:v>
                </c:pt>
                <c:pt idx="3475">
                  <c:v>6.2</c:v>
                </c:pt>
                <c:pt idx="3476">
                  <c:v>6.8</c:v>
                </c:pt>
                <c:pt idx="3477">
                  <c:v>5.9</c:v>
                </c:pt>
                <c:pt idx="3478">
                  <c:v>6.1</c:v>
                </c:pt>
                <c:pt idx="3479">
                  <c:v>7.6</c:v>
                </c:pt>
                <c:pt idx="3480">
                  <c:v>8.1</c:v>
                </c:pt>
                <c:pt idx="3481">
                  <c:v>5.7</c:v>
                </c:pt>
                <c:pt idx="3482">
                  <c:v>6.6</c:v>
                </c:pt>
                <c:pt idx="3483">
                  <c:v>7.3</c:v>
                </c:pt>
                <c:pt idx="3484">
                  <c:v>5</c:v>
                </c:pt>
                <c:pt idx="3485">
                  <c:v>7</c:v>
                </c:pt>
                <c:pt idx="3486">
                  <c:v>3.4</c:v>
                </c:pt>
                <c:pt idx="3487">
                  <c:v>5.9</c:v>
                </c:pt>
                <c:pt idx="3488">
                  <c:v>6</c:v>
                </c:pt>
                <c:pt idx="3489">
                  <c:v>7.4</c:v>
                </c:pt>
                <c:pt idx="3490">
                  <c:v>7.4</c:v>
                </c:pt>
                <c:pt idx="3491">
                  <c:v>4.2</c:v>
                </c:pt>
                <c:pt idx="3492">
                  <c:v>6.2</c:v>
                </c:pt>
                <c:pt idx="3493">
                  <c:v>5.4</c:v>
                </c:pt>
                <c:pt idx="3494">
                  <c:v>7.2</c:v>
                </c:pt>
                <c:pt idx="3495">
                  <c:v>6.7</c:v>
                </c:pt>
                <c:pt idx="3496">
                  <c:v>7.2</c:v>
                </c:pt>
                <c:pt idx="3497">
                  <c:v>7.4</c:v>
                </c:pt>
                <c:pt idx="3498">
                  <c:v>5.6</c:v>
                </c:pt>
                <c:pt idx="3499">
                  <c:v>6.8</c:v>
                </c:pt>
                <c:pt idx="3500">
                  <c:v>7.7</c:v>
                </c:pt>
                <c:pt idx="3501">
                  <c:v>7</c:v>
                </c:pt>
                <c:pt idx="3502">
                  <c:v>7.2</c:v>
                </c:pt>
                <c:pt idx="3503">
                  <c:v>7.2</c:v>
                </c:pt>
                <c:pt idx="3504">
                  <c:v>6.2</c:v>
                </c:pt>
                <c:pt idx="3505">
                  <c:v>6.9</c:v>
                </c:pt>
                <c:pt idx="3506">
                  <c:v>7</c:v>
                </c:pt>
                <c:pt idx="3507">
                  <c:v>6.7</c:v>
                </c:pt>
                <c:pt idx="3508">
                  <c:v>7.4</c:v>
                </c:pt>
                <c:pt idx="3509">
                  <c:v>6.1</c:v>
                </c:pt>
                <c:pt idx="3510">
                  <c:v>8.1999999999999993</c:v>
                </c:pt>
                <c:pt idx="3511">
                  <c:v>7.7</c:v>
                </c:pt>
                <c:pt idx="3512">
                  <c:v>7.3</c:v>
                </c:pt>
                <c:pt idx="3513">
                  <c:v>7.6</c:v>
                </c:pt>
                <c:pt idx="3514">
                  <c:v>5.6</c:v>
                </c:pt>
                <c:pt idx="3515">
                  <c:v>6.4</c:v>
                </c:pt>
                <c:pt idx="3516">
                  <c:v>6.8</c:v>
                </c:pt>
                <c:pt idx="3517">
                  <c:v>6.1</c:v>
                </c:pt>
                <c:pt idx="3518">
                  <c:v>6</c:v>
                </c:pt>
                <c:pt idx="3519">
                  <c:v>6.1</c:v>
                </c:pt>
                <c:pt idx="3520">
                  <c:v>5.5</c:v>
                </c:pt>
                <c:pt idx="3521">
                  <c:v>6.9</c:v>
                </c:pt>
                <c:pt idx="3522">
                  <c:v>4.0999999999999996</c:v>
                </c:pt>
                <c:pt idx="3523">
                  <c:v>5.4</c:v>
                </c:pt>
                <c:pt idx="3524">
                  <c:v>8.1999999999999993</c:v>
                </c:pt>
                <c:pt idx="3525">
                  <c:v>5.7</c:v>
                </c:pt>
                <c:pt idx="3526">
                  <c:v>7.9</c:v>
                </c:pt>
                <c:pt idx="3527">
                  <c:v>7.1</c:v>
                </c:pt>
                <c:pt idx="3528">
                  <c:v>6.4</c:v>
                </c:pt>
                <c:pt idx="3529">
                  <c:v>7.5</c:v>
                </c:pt>
                <c:pt idx="3530">
                  <c:v>6.4</c:v>
                </c:pt>
                <c:pt idx="3531">
                  <c:v>7.2</c:v>
                </c:pt>
                <c:pt idx="3532">
                  <c:v>6</c:v>
                </c:pt>
                <c:pt idx="3533">
                  <c:v>5.6</c:v>
                </c:pt>
                <c:pt idx="3534">
                  <c:v>8.4</c:v>
                </c:pt>
                <c:pt idx="3535">
                  <c:v>7.5</c:v>
                </c:pt>
                <c:pt idx="3536">
                  <c:v>7.2</c:v>
                </c:pt>
                <c:pt idx="3537">
                  <c:v>7.2</c:v>
                </c:pt>
                <c:pt idx="3538">
                  <c:v>6.5</c:v>
                </c:pt>
                <c:pt idx="3539">
                  <c:v>6.4</c:v>
                </c:pt>
                <c:pt idx="3540">
                  <c:v>7.5</c:v>
                </c:pt>
                <c:pt idx="3541">
                  <c:v>6.9</c:v>
                </c:pt>
                <c:pt idx="3542">
                  <c:v>7</c:v>
                </c:pt>
                <c:pt idx="3543">
                  <c:v>6.3</c:v>
                </c:pt>
                <c:pt idx="3544">
                  <c:v>5.5</c:v>
                </c:pt>
                <c:pt idx="3545">
                  <c:v>6.6</c:v>
                </c:pt>
                <c:pt idx="3546">
                  <c:v>5.2</c:v>
                </c:pt>
                <c:pt idx="3547">
                  <c:v>8.3000000000000007</c:v>
                </c:pt>
                <c:pt idx="3548">
                  <c:v>7.2</c:v>
                </c:pt>
                <c:pt idx="3549">
                  <c:v>7.2</c:v>
                </c:pt>
                <c:pt idx="3550">
                  <c:v>7.8</c:v>
                </c:pt>
                <c:pt idx="3551">
                  <c:v>6.4</c:v>
                </c:pt>
                <c:pt idx="3552">
                  <c:v>8.1</c:v>
                </c:pt>
                <c:pt idx="3553">
                  <c:v>5.6</c:v>
                </c:pt>
                <c:pt idx="3554">
                  <c:v>6.6</c:v>
                </c:pt>
                <c:pt idx="3555">
                  <c:v>7.7</c:v>
                </c:pt>
                <c:pt idx="3556">
                  <c:v>6.5</c:v>
                </c:pt>
                <c:pt idx="3557">
                  <c:v>6.1</c:v>
                </c:pt>
                <c:pt idx="3558">
                  <c:v>5.7</c:v>
                </c:pt>
                <c:pt idx="3559">
                  <c:v>5.9</c:v>
                </c:pt>
                <c:pt idx="3560">
                  <c:v>7.7</c:v>
                </c:pt>
                <c:pt idx="3561">
                  <c:v>7.1</c:v>
                </c:pt>
                <c:pt idx="3562">
                  <c:v>7.6</c:v>
                </c:pt>
                <c:pt idx="3563">
                  <c:v>7.4</c:v>
                </c:pt>
                <c:pt idx="3564">
                  <c:v>6.8</c:v>
                </c:pt>
                <c:pt idx="3565">
                  <c:v>6.5</c:v>
                </c:pt>
                <c:pt idx="3566">
                  <c:v>7.3</c:v>
                </c:pt>
                <c:pt idx="3567">
                  <c:v>7.3</c:v>
                </c:pt>
                <c:pt idx="3568">
                  <c:v>6.5</c:v>
                </c:pt>
                <c:pt idx="3569">
                  <c:v>6</c:v>
                </c:pt>
                <c:pt idx="3570">
                  <c:v>5.3</c:v>
                </c:pt>
                <c:pt idx="3571">
                  <c:v>6.6</c:v>
                </c:pt>
                <c:pt idx="3572">
                  <c:v>8.6999999999999993</c:v>
                </c:pt>
                <c:pt idx="3573">
                  <c:v>6.2</c:v>
                </c:pt>
                <c:pt idx="3574">
                  <c:v>5.8</c:v>
                </c:pt>
                <c:pt idx="3575">
                  <c:v>5.7</c:v>
                </c:pt>
                <c:pt idx="3576">
                  <c:v>6.1</c:v>
                </c:pt>
                <c:pt idx="3577">
                  <c:v>6.4</c:v>
                </c:pt>
                <c:pt idx="3578">
                  <c:v>4.5999999999999996</c:v>
                </c:pt>
                <c:pt idx="3579">
                  <c:v>5.9</c:v>
                </c:pt>
                <c:pt idx="3580">
                  <c:v>7.7</c:v>
                </c:pt>
                <c:pt idx="3581">
                  <c:v>7.1</c:v>
                </c:pt>
                <c:pt idx="3582">
                  <c:v>6.2</c:v>
                </c:pt>
                <c:pt idx="3583">
                  <c:v>7.7</c:v>
                </c:pt>
                <c:pt idx="3584">
                  <c:v>7.5</c:v>
                </c:pt>
                <c:pt idx="3585">
                  <c:v>6.9</c:v>
                </c:pt>
                <c:pt idx="3586">
                  <c:v>7.1</c:v>
                </c:pt>
                <c:pt idx="3587">
                  <c:v>6.3</c:v>
                </c:pt>
                <c:pt idx="3588">
                  <c:v>8.3000000000000007</c:v>
                </c:pt>
                <c:pt idx="3589">
                  <c:v>7.1</c:v>
                </c:pt>
                <c:pt idx="3590">
                  <c:v>7.2</c:v>
                </c:pt>
                <c:pt idx="3591">
                  <c:v>6.9</c:v>
                </c:pt>
                <c:pt idx="3592">
                  <c:v>6.1</c:v>
                </c:pt>
                <c:pt idx="3593">
                  <c:v>6.3</c:v>
                </c:pt>
                <c:pt idx="3594">
                  <c:v>6.1</c:v>
                </c:pt>
                <c:pt idx="3595">
                  <c:v>7.8</c:v>
                </c:pt>
                <c:pt idx="3596">
                  <c:v>4.7</c:v>
                </c:pt>
                <c:pt idx="3597">
                  <c:v>6.7</c:v>
                </c:pt>
                <c:pt idx="3598">
                  <c:v>6.6</c:v>
                </c:pt>
                <c:pt idx="3599">
                  <c:v>6.9</c:v>
                </c:pt>
                <c:pt idx="3600">
                  <c:v>7.1</c:v>
                </c:pt>
                <c:pt idx="3601">
                  <c:v>6.7</c:v>
                </c:pt>
                <c:pt idx="3602">
                  <c:v>7.1</c:v>
                </c:pt>
                <c:pt idx="3603">
                  <c:v>6.6</c:v>
                </c:pt>
                <c:pt idx="3604">
                  <c:v>4.8</c:v>
                </c:pt>
                <c:pt idx="3605">
                  <c:v>6.4</c:v>
                </c:pt>
                <c:pt idx="3606">
                  <c:v>7.3</c:v>
                </c:pt>
                <c:pt idx="3607">
                  <c:v>6.9</c:v>
                </c:pt>
                <c:pt idx="3608">
                  <c:v>7.2</c:v>
                </c:pt>
                <c:pt idx="3609">
                  <c:v>6.5</c:v>
                </c:pt>
                <c:pt idx="3610">
                  <c:v>6.6</c:v>
                </c:pt>
                <c:pt idx="3611">
                  <c:v>6.7</c:v>
                </c:pt>
                <c:pt idx="3612">
                  <c:v>7.3</c:v>
                </c:pt>
                <c:pt idx="3613">
                  <c:v>7</c:v>
                </c:pt>
                <c:pt idx="3614">
                  <c:v>5.5</c:v>
                </c:pt>
                <c:pt idx="3615">
                  <c:v>6.7</c:v>
                </c:pt>
                <c:pt idx="3616">
                  <c:v>3.9</c:v>
                </c:pt>
                <c:pt idx="3617">
                  <c:v>7.5</c:v>
                </c:pt>
                <c:pt idx="3618">
                  <c:v>7</c:v>
                </c:pt>
                <c:pt idx="3619">
                  <c:v>6.7</c:v>
                </c:pt>
                <c:pt idx="3620">
                  <c:v>7.4</c:v>
                </c:pt>
                <c:pt idx="3621">
                  <c:v>8</c:v>
                </c:pt>
                <c:pt idx="3622">
                  <c:v>7.7</c:v>
                </c:pt>
                <c:pt idx="3623">
                  <c:v>8.5</c:v>
                </c:pt>
                <c:pt idx="3624">
                  <c:v>7.7</c:v>
                </c:pt>
                <c:pt idx="3625">
                  <c:v>6.5</c:v>
                </c:pt>
                <c:pt idx="3626">
                  <c:v>7</c:v>
                </c:pt>
                <c:pt idx="3627">
                  <c:v>5.5</c:v>
                </c:pt>
                <c:pt idx="3628">
                  <c:v>6.3</c:v>
                </c:pt>
                <c:pt idx="3629">
                  <c:v>7.9</c:v>
                </c:pt>
                <c:pt idx="3630">
                  <c:v>7.4</c:v>
                </c:pt>
                <c:pt idx="3631">
                  <c:v>7.5</c:v>
                </c:pt>
                <c:pt idx="3632">
                  <c:v>6.7</c:v>
                </c:pt>
                <c:pt idx="3633">
                  <c:v>4.2</c:v>
                </c:pt>
                <c:pt idx="3634">
                  <c:v>7</c:v>
                </c:pt>
                <c:pt idx="3635">
                  <c:v>7</c:v>
                </c:pt>
                <c:pt idx="3636">
                  <c:v>6.8</c:v>
                </c:pt>
                <c:pt idx="3637">
                  <c:v>7.5</c:v>
                </c:pt>
                <c:pt idx="3638">
                  <c:v>5.3</c:v>
                </c:pt>
                <c:pt idx="3639">
                  <c:v>7.3</c:v>
                </c:pt>
                <c:pt idx="3640">
                  <c:v>5.6</c:v>
                </c:pt>
                <c:pt idx="3641">
                  <c:v>5.6</c:v>
                </c:pt>
                <c:pt idx="3642">
                  <c:v>6.6</c:v>
                </c:pt>
                <c:pt idx="3643">
                  <c:v>6.3</c:v>
                </c:pt>
                <c:pt idx="3644">
                  <c:v>7.5</c:v>
                </c:pt>
                <c:pt idx="3645">
                  <c:v>7.6</c:v>
                </c:pt>
                <c:pt idx="3646">
                  <c:v>7.8</c:v>
                </c:pt>
                <c:pt idx="3647">
                  <c:v>7.3</c:v>
                </c:pt>
                <c:pt idx="3648">
                  <c:v>7.1</c:v>
                </c:pt>
                <c:pt idx="3649">
                  <c:v>6.1</c:v>
                </c:pt>
                <c:pt idx="3650">
                  <c:v>6.9</c:v>
                </c:pt>
                <c:pt idx="3651">
                  <c:v>7.5</c:v>
                </c:pt>
                <c:pt idx="3652">
                  <c:v>7</c:v>
                </c:pt>
                <c:pt idx="3653">
                  <c:v>6.9</c:v>
                </c:pt>
                <c:pt idx="3654">
                  <c:v>6.6</c:v>
                </c:pt>
              </c:numCache>
            </c:numRef>
          </c:yVal>
          <c:smooth val="0"/>
          <c:extLst>
            <c:ext xmlns:c16="http://schemas.microsoft.com/office/drawing/2014/chart" uri="{C3380CC4-5D6E-409C-BE32-E72D297353CC}">
              <c16:uniqueId val="{00000E48-2447-4186-A191-67B568E7B8BE}"/>
            </c:ext>
          </c:extLst>
        </c:ser>
        <c:dLbls>
          <c:showLegendKey val="0"/>
          <c:showVal val="0"/>
          <c:showCatName val="0"/>
          <c:showSerName val="0"/>
          <c:showPercent val="0"/>
          <c:showBubbleSize val="0"/>
        </c:dLbls>
        <c:axId val="988640215"/>
        <c:axId val="114770899"/>
      </c:scatterChart>
      <c:valAx>
        <c:axId val="9886402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IN" altLang="en-US"/>
                  <a:t>Duration</a:t>
                </a:r>
              </a:p>
            </c:rich>
          </c:tx>
          <c:overlay val="0"/>
          <c:spPr>
            <a:noFill/>
            <a:ln>
              <a:noFill/>
            </a:ln>
            <a:effectLst/>
          </c:spPr>
          <c:txPr>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14770899"/>
        <c:crosses val="autoZero"/>
        <c:crossBetween val="midCat"/>
      </c:valAx>
      <c:valAx>
        <c:axId val="1147708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IN" altLang="en-US" b="1"/>
                  <a:t>IMDB  Score</a:t>
                </a:r>
              </a:p>
            </c:rich>
          </c:tx>
          <c:overlay val="0"/>
          <c:spPr>
            <a:noFill/>
            <a:ln>
              <a:noFill/>
            </a:ln>
            <a:effectLst/>
          </c:spPr>
          <c:txPr>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88640215"/>
        <c:crosses val="autoZero"/>
        <c:crossBetween val="midCat"/>
      </c:valAx>
      <c:spPr>
        <a:noFill/>
        <a:ln>
          <a:noFill/>
        </a:ln>
        <a:effectLst/>
      </c:spPr>
    </c:plotArea>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[IMDB_Movies.xlsx]Director!PivotTable3</c:name>
    <c:fmtId val="6"/>
  </c:pivotSource>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IN" altLang="en-US"/>
              <a:t>TOP 8 Directors </a:t>
            </a:r>
          </a:p>
        </c:rich>
      </c:tx>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Director!$C$3</c:f>
              <c:strCache>
                <c:ptCount val="1"/>
                <c:pt idx="0">
                  <c:v>Total</c:v>
                </c:pt>
              </c:strCache>
            </c:strRef>
          </c:tx>
          <c:spPr>
            <a:solidFill>
              <a:schemeClr val="accent1"/>
            </a:solidFill>
            <a:ln>
              <a:noFill/>
            </a:ln>
            <a:effectLst/>
          </c:spPr>
          <c:invertIfNegative val="0"/>
          <c:cat>
            <c:multiLvlStrRef>
              <c:f>Director!$A$4:$B$19</c:f>
              <c:multiLvlStrCache>
                <c:ptCount val="8"/>
                <c:lvl>
                  <c:pt idx="0">
                    <c:v>9</c:v>
                  </c:pt>
                  <c:pt idx="1">
                    <c:v>9</c:v>
                  </c:pt>
                  <c:pt idx="2">
                    <c:v>9.2</c:v>
                  </c:pt>
                  <c:pt idx="3">
                    <c:v>9.3</c:v>
                  </c:pt>
                  <c:pt idx="4">
                    <c:v>8.9</c:v>
                  </c:pt>
                  <c:pt idx="5">
                    <c:v>8.9</c:v>
                  </c:pt>
                  <c:pt idx="6">
                    <c:v>8.9</c:v>
                  </c:pt>
                  <c:pt idx="7">
                    <c:v>8.9</c:v>
                  </c:pt>
                </c:lvl>
                <c:lvl>
                  <c:pt idx="0">
                    <c:v>Christopher Nolan</c:v>
                  </c:pt>
                  <c:pt idx="1">
                    <c:v>Francis Ford Coppola</c:v>
                  </c:pt>
                  <c:pt idx="3">
                    <c:v>Frank Darabont</c:v>
                  </c:pt>
                  <c:pt idx="4">
                    <c:v>Peter Jackson</c:v>
                  </c:pt>
                  <c:pt idx="5">
                    <c:v>Quentin Tarantino</c:v>
                  </c:pt>
                  <c:pt idx="6">
                    <c:v>Sergio Leone</c:v>
                  </c:pt>
                  <c:pt idx="7">
                    <c:v>Steven Spielberg</c:v>
                  </c:pt>
                </c:lvl>
              </c:multiLvlStrCache>
            </c:multiLvlStrRef>
          </c:cat>
          <c:val>
            <c:numRef>
              <c:f>Director!$C$4:$C$19</c:f>
              <c:numCache>
                <c:formatCode>General</c:formatCode>
                <c:ptCount val="8"/>
                <c:pt idx="0">
                  <c:v>9</c:v>
                </c:pt>
                <c:pt idx="1">
                  <c:v>9</c:v>
                </c:pt>
                <c:pt idx="2">
                  <c:v>9.1999999999999993</c:v>
                </c:pt>
                <c:pt idx="3">
                  <c:v>9.3000000000000007</c:v>
                </c:pt>
                <c:pt idx="4">
                  <c:v>8.9</c:v>
                </c:pt>
                <c:pt idx="5">
                  <c:v>8.9</c:v>
                </c:pt>
                <c:pt idx="6">
                  <c:v>8.9</c:v>
                </c:pt>
                <c:pt idx="7">
                  <c:v>8.9</c:v>
                </c:pt>
              </c:numCache>
            </c:numRef>
          </c:val>
          <c:extLst>
            <c:ext xmlns:c16="http://schemas.microsoft.com/office/drawing/2014/chart" uri="{C3380CC4-5D6E-409C-BE32-E72D297353CC}">
              <c16:uniqueId val="{00000000-0747-4B32-9EE8-A634FEC45008}"/>
            </c:ext>
          </c:extLst>
        </c:ser>
        <c:dLbls>
          <c:showLegendKey val="0"/>
          <c:showVal val="0"/>
          <c:showCatName val="0"/>
          <c:showSerName val="0"/>
          <c:showPercent val="0"/>
          <c:showBubbleSize val="0"/>
        </c:dLbls>
        <c:gapWidth val="219"/>
        <c:overlap val="-27"/>
        <c:axId val="921900398"/>
        <c:axId val="768620269"/>
      </c:barChart>
      <c:catAx>
        <c:axId val="92190039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68620269"/>
        <c:crosses val="autoZero"/>
        <c:auto val="1"/>
        <c:lblAlgn val="ctr"/>
        <c:lblOffset val="100"/>
        <c:noMultiLvlLbl val="0"/>
      </c:catAx>
      <c:valAx>
        <c:axId val="76862026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21900398"/>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'Profit Margin'!$D$1</c:f>
              <c:strCache>
                <c:ptCount val="1"/>
                <c:pt idx="0">
                  <c:v>Profit</c:v>
                </c:pt>
              </c:strCache>
            </c:strRef>
          </c:tx>
          <c:spPr>
            <a:ln w="19050" cap="rnd">
              <a:noFill/>
              <a:round/>
            </a:ln>
            <a:effectLst/>
          </c:spPr>
          <c:marker>
            <c:symbol val="circle"/>
            <c:size val="5"/>
            <c:spPr>
              <a:solidFill>
                <a:schemeClr val="accent1"/>
              </a:solidFill>
              <a:ln w="9525">
                <a:solidFill>
                  <a:schemeClr val="accent1"/>
                </a:solidFill>
              </a:ln>
              <a:effectLst/>
            </c:spPr>
          </c:marker>
          <c:xVal>
            <c:numRef>
              <c:f>'Profit Margin'!$C$2:$C$3656</c:f>
              <c:numCache>
                <c:formatCode>General</c:formatCode>
                <c:ptCount val="442"/>
                <c:pt idx="0">
                  <c:v>237000000</c:v>
                </c:pt>
                <c:pt idx="1">
                  <c:v>300000000</c:v>
                </c:pt>
                <c:pt idx="2">
                  <c:v>250000000</c:v>
                </c:pt>
                <c:pt idx="3">
                  <c:v>258000000</c:v>
                </c:pt>
                <c:pt idx="4">
                  <c:v>250000000</c:v>
                </c:pt>
                <c:pt idx="5">
                  <c:v>250000000</c:v>
                </c:pt>
                <c:pt idx="6">
                  <c:v>250000000</c:v>
                </c:pt>
                <c:pt idx="7">
                  <c:v>225000000</c:v>
                </c:pt>
                <c:pt idx="8">
                  <c:v>225000000</c:v>
                </c:pt>
                <c:pt idx="9">
                  <c:v>220000000</c:v>
                </c:pt>
                <c:pt idx="10">
                  <c:v>230000000</c:v>
                </c:pt>
                <c:pt idx="11">
                  <c:v>225000000</c:v>
                </c:pt>
                <c:pt idx="12">
                  <c:v>207000000</c:v>
                </c:pt>
                <c:pt idx="13">
                  <c:v>200000000</c:v>
                </c:pt>
                <c:pt idx="14">
                  <c:v>250000000</c:v>
                </c:pt>
                <c:pt idx="15">
                  <c:v>150000000</c:v>
                </c:pt>
                <c:pt idx="16">
                  <c:v>200000000</c:v>
                </c:pt>
                <c:pt idx="17">
                  <c:v>200000000</c:v>
                </c:pt>
                <c:pt idx="18">
                  <c:v>200000000</c:v>
                </c:pt>
                <c:pt idx="19">
                  <c:v>200000000</c:v>
                </c:pt>
                <c:pt idx="20">
                  <c:v>210000000</c:v>
                </c:pt>
                <c:pt idx="21">
                  <c:v>200000000</c:v>
                </c:pt>
                <c:pt idx="22">
                  <c:v>200000000</c:v>
                </c:pt>
                <c:pt idx="23">
                  <c:v>210000000</c:v>
                </c:pt>
                <c:pt idx="24">
                  <c:v>215000000</c:v>
                </c:pt>
                <c:pt idx="25">
                  <c:v>200000000</c:v>
                </c:pt>
                <c:pt idx="26">
                  <c:v>190000000</c:v>
                </c:pt>
                <c:pt idx="27">
                  <c:v>190000000</c:v>
                </c:pt>
                <c:pt idx="28">
                  <c:v>200000000</c:v>
                </c:pt>
                <c:pt idx="29">
                  <c:v>190000000</c:v>
                </c:pt>
                <c:pt idx="30">
                  <c:v>105000000</c:v>
                </c:pt>
                <c:pt idx="31">
                  <c:v>195000000</c:v>
                </c:pt>
                <c:pt idx="32">
                  <c:v>185000000</c:v>
                </c:pt>
                <c:pt idx="33">
                  <c:v>185000000</c:v>
                </c:pt>
                <c:pt idx="34">
                  <c:v>180000000</c:v>
                </c:pt>
                <c:pt idx="35">
                  <c:v>180000000</c:v>
                </c:pt>
                <c:pt idx="36">
                  <c:v>185000000</c:v>
                </c:pt>
                <c:pt idx="37">
                  <c:v>175000000</c:v>
                </c:pt>
                <c:pt idx="38">
                  <c:v>175000000</c:v>
                </c:pt>
                <c:pt idx="39">
                  <c:v>140000000</c:v>
                </c:pt>
                <c:pt idx="40">
                  <c:v>175000000</c:v>
                </c:pt>
                <c:pt idx="41">
                  <c:v>175000000</c:v>
                </c:pt>
                <c:pt idx="42">
                  <c:v>200000000</c:v>
                </c:pt>
                <c:pt idx="43">
                  <c:v>180000000</c:v>
                </c:pt>
                <c:pt idx="44">
                  <c:v>170000000</c:v>
                </c:pt>
                <c:pt idx="45">
                  <c:v>170000000</c:v>
                </c:pt>
                <c:pt idx="46">
                  <c:v>165000000</c:v>
                </c:pt>
                <c:pt idx="47">
                  <c:v>165000000</c:v>
                </c:pt>
                <c:pt idx="48">
                  <c:v>165000000</c:v>
                </c:pt>
                <c:pt idx="49">
                  <c:v>165000000</c:v>
                </c:pt>
                <c:pt idx="50">
                  <c:v>170000000</c:v>
                </c:pt>
                <c:pt idx="51">
                  <c:v>165000000</c:v>
                </c:pt>
                <c:pt idx="52">
                  <c:v>160000000</c:v>
                </c:pt>
                <c:pt idx="53">
                  <c:v>160000000</c:v>
                </c:pt>
                <c:pt idx="54">
                  <c:v>160000000</c:v>
                </c:pt>
                <c:pt idx="55">
                  <c:v>140000000</c:v>
                </c:pt>
                <c:pt idx="56">
                  <c:v>150000000</c:v>
                </c:pt>
                <c:pt idx="57">
                  <c:v>150000000</c:v>
                </c:pt>
                <c:pt idx="58">
                  <c:v>150000000</c:v>
                </c:pt>
                <c:pt idx="59">
                  <c:v>150000000</c:v>
                </c:pt>
                <c:pt idx="60">
                  <c:v>150000000</c:v>
                </c:pt>
                <c:pt idx="61">
                  <c:v>150000000</c:v>
                </c:pt>
                <c:pt idx="62">
                  <c:v>150000000</c:v>
                </c:pt>
                <c:pt idx="63">
                  <c:v>150000000</c:v>
                </c:pt>
                <c:pt idx="64">
                  <c:v>150000000</c:v>
                </c:pt>
                <c:pt idx="65">
                  <c:v>150000000</c:v>
                </c:pt>
                <c:pt idx="66">
                  <c:v>150000000</c:v>
                </c:pt>
                <c:pt idx="67">
                  <c:v>150000000</c:v>
                </c:pt>
                <c:pt idx="68">
                  <c:v>150000000</c:v>
                </c:pt>
                <c:pt idx="69">
                  <c:v>170000000</c:v>
                </c:pt>
                <c:pt idx="70">
                  <c:v>150000000</c:v>
                </c:pt>
                <c:pt idx="71">
                  <c:v>150000000</c:v>
                </c:pt>
                <c:pt idx="72">
                  <c:v>150000000</c:v>
                </c:pt>
                <c:pt idx="73">
                  <c:v>145000000</c:v>
                </c:pt>
                <c:pt idx="74">
                  <c:v>142000000</c:v>
                </c:pt>
                <c:pt idx="75">
                  <c:v>140000000</c:v>
                </c:pt>
                <c:pt idx="76">
                  <c:v>140000000</c:v>
                </c:pt>
                <c:pt idx="77">
                  <c:v>145000000</c:v>
                </c:pt>
                <c:pt idx="78">
                  <c:v>100000000</c:v>
                </c:pt>
                <c:pt idx="79">
                  <c:v>150000000</c:v>
                </c:pt>
                <c:pt idx="80">
                  <c:v>139000000</c:v>
                </c:pt>
                <c:pt idx="81">
                  <c:v>145000000</c:v>
                </c:pt>
                <c:pt idx="82">
                  <c:v>140000000</c:v>
                </c:pt>
                <c:pt idx="83">
                  <c:v>120000000</c:v>
                </c:pt>
                <c:pt idx="84">
                  <c:v>135000000</c:v>
                </c:pt>
                <c:pt idx="85">
                  <c:v>110000000</c:v>
                </c:pt>
                <c:pt idx="86">
                  <c:v>130000000</c:v>
                </c:pt>
                <c:pt idx="87">
                  <c:v>130000000</c:v>
                </c:pt>
                <c:pt idx="88">
                  <c:v>130000000</c:v>
                </c:pt>
                <c:pt idx="89">
                  <c:v>135000000</c:v>
                </c:pt>
                <c:pt idx="90">
                  <c:v>132000000</c:v>
                </c:pt>
                <c:pt idx="91">
                  <c:v>130000000</c:v>
                </c:pt>
                <c:pt idx="92">
                  <c:v>130000000</c:v>
                </c:pt>
                <c:pt idx="93">
                  <c:v>110000000</c:v>
                </c:pt>
                <c:pt idx="94">
                  <c:v>130000000</c:v>
                </c:pt>
                <c:pt idx="95">
                  <c:v>127500000</c:v>
                </c:pt>
                <c:pt idx="96">
                  <c:v>130000000</c:v>
                </c:pt>
                <c:pt idx="97">
                  <c:v>125000000</c:v>
                </c:pt>
                <c:pt idx="98">
                  <c:v>140000000</c:v>
                </c:pt>
                <c:pt idx="99">
                  <c:v>125000000</c:v>
                </c:pt>
                <c:pt idx="100">
                  <c:v>125000000</c:v>
                </c:pt>
                <c:pt idx="101">
                  <c:v>103000000</c:v>
                </c:pt>
                <c:pt idx="102">
                  <c:v>110000000</c:v>
                </c:pt>
                <c:pt idx="103">
                  <c:v>125000000</c:v>
                </c:pt>
                <c:pt idx="104">
                  <c:v>125000000</c:v>
                </c:pt>
                <c:pt idx="105">
                  <c:v>125000000</c:v>
                </c:pt>
                <c:pt idx="106">
                  <c:v>65000000</c:v>
                </c:pt>
                <c:pt idx="107">
                  <c:v>123000000</c:v>
                </c:pt>
                <c:pt idx="108">
                  <c:v>125000000</c:v>
                </c:pt>
                <c:pt idx="109">
                  <c:v>125000000</c:v>
                </c:pt>
                <c:pt idx="110">
                  <c:v>140000000</c:v>
                </c:pt>
                <c:pt idx="111">
                  <c:v>113000000</c:v>
                </c:pt>
                <c:pt idx="112">
                  <c:v>115000000</c:v>
                </c:pt>
                <c:pt idx="113">
                  <c:v>115000000</c:v>
                </c:pt>
                <c:pt idx="114">
                  <c:v>120000000</c:v>
                </c:pt>
                <c:pt idx="115">
                  <c:v>115000000</c:v>
                </c:pt>
                <c:pt idx="116">
                  <c:v>135000000</c:v>
                </c:pt>
                <c:pt idx="117">
                  <c:v>125000000</c:v>
                </c:pt>
                <c:pt idx="118">
                  <c:v>100000000</c:v>
                </c:pt>
                <c:pt idx="119">
                  <c:v>110000000</c:v>
                </c:pt>
                <c:pt idx="120">
                  <c:v>110000000</c:v>
                </c:pt>
                <c:pt idx="121">
                  <c:v>110000000</c:v>
                </c:pt>
                <c:pt idx="122">
                  <c:v>110000000</c:v>
                </c:pt>
                <c:pt idx="123">
                  <c:v>120000000</c:v>
                </c:pt>
                <c:pt idx="124">
                  <c:v>110000000</c:v>
                </c:pt>
                <c:pt idx="125">
                  <c:v>110000000</c:v>
                </c:pt>
                <c:pt idx="126">
                  <c:v>110000000</c:v>
                </c:pt>
                <c:pt idx="127">
                  <c:v>93000000</c:v>
                </c:pt>
                <c:pt idx="128">
                  <c:v>120000000</c:v>
                </c:pt>
                <c:pt idx="129">
                  <c:v>133000000</c:v>
                </c:pt>
                <c:pt idx="130">
                  <c:v>108000000</c:v>
                </c:pt>
                <c:pt idx="131">
                  <c:v>90000000</c:v>
                </c:pt>
                <c:pt idx="132">
                  <c:v>103000000</c:v>
                </c:pt>
                <c:pt idx="133">
                  <c:v>102000000</c:v>
                </c:pt>
                <c:pt idx="134">
                  <c:v>100000000</c:v>
                </c:pt>
                <c:pt idx="135">
                  <c:v>150000000</c:v>
                </c:pt>
                <c:pt idx="136">
                  <c:v>100000000</c:v>
                </c:pt>
                <c:pt idx="137">
                  <c:v>102000000</c:v>
                </c:pt>
                <c:pt idx="138">
                  <c:v>100000000</c:v>
                </c:pt>
                <c:pt idx="139">
                  <c:v>115000000</c:v>
                </c:pt>
                <c:pt idx="140">
                  <c:v>100000000</c:v>
                </c:pt>
                <c:pt idx="141">
                  <c:v>100000000</c:v>
                </c:pt>
                <c:pt idx="142">
                  <c:v>100000000</c:v>
                </c:pt>
                <c:pt idx="143">
                  <c:v>100000000</c:v>
                </c:pt>
                <c:pt idx="144">
                  <c:v>100000000</c:v>
                </c:pt>
                <c:pt idx="145">
                  <c:v>100000000</c:v>
                </c:pt>
                <c:pt idx="146">
                  <c:v>100000000</c:v>
                </c:pt>
                <c:pt idx="147">
                  <c:v>99000000</c:v>
                </c:pt>
                <c:pt idx="148">
                  <c:v>98000000</c:v>
                </c:pt>
                <c:pt idx="149">
                  <c:v>92000000</c:v>
                </c:pt>
                <c:pt idx="150">
                  <c:v>95000000</c:v>
                </c:pt>
                <c:pt idx="151">
                  <c:v>95000000</c:v>
                </c:pt>
                <c:pt idx="152">
                  <c:v>94000000</c:v>
                </c:pt>
                <c:pt idx="153">
                  <c:v>94000000</c:v>
                </c:pt>
                <c:pt idx="154">
                  <c:v>94000000</c:v>
                </c:pt>
                <c:pt idx="155">
                  <c:v>115000000</c:v>
                </c:pt>
                <c:pt idx="156">
                  <c:v>93000000</c:v>
                </c:pt>
                <c:pt idx="157">
                  <c:v>93000000</c:v>
                </c:pt>
                <c:pt idx="158">
                  <c:v>92000000</c:v>
                </c:pt>
                <c:pt idx="159">
                  <c:v>90000000</c:v>
                </c:pt>
                <c:pt idx="160">
                  <c:v>90000000</c:v>
                </c:pt>
                <c:pt idx="161">
                  <c:v>90000000</c:v>
                </c:pt>
                <c:pt idx="162">
                  <c:v>100000000</c:v>
                </c:pt>
                <c:pt idx="163">
                  <c:v>100000000</c:v>
                </c:pt>
                <c:pt idx="164">
                  <c:v>90000000</c:v>
                </c:pt>
                <c:pt idx="165">
                  <c:v>92000000</c:v>
                </c:pt>
                <c:pt idx="166">
                  <c:v>90000000</c:v>
                </c:pt>
                <c:pt idx="167">
                  <c:v>90000000</c:v>
                </c:pt>
                <c:pt idx="168">
                  <c:v>92000000</c:v>
                </c:pt>
                <c:pt idx="169">
                  <c:v>90000000</c:v>
                </c:pt>
                <c:pt idx="170">
                  <c:v>90000000</c:v>
                </c:pt>
                <c:pt idx="171">
                  <c:v>90000000</c:v>
                </c:pt>
                <c:pt idx="172">
                  <c:v>75000000</c:v>
                </c:pt>
                <c:pt idx="173">
                  <c:v>90000000</c:v>
                </c:pt>
                <c:pt idx="174">
                  <c:v>90000000</c:v>
                </c:pt>
                <c:pt idx="175">
                  <c:v>90000000</c:v>
                </c:pt>
                <c:pt idx="176">
                  <c:v>87000000</c:v>
                </c:pt>
                <c:pt idx="177">
                  <c:v>92000000</c:v>
                </c:pt>
                <c:pt idx="178">
                  <c:v>90000000</c:v>
                </c:pt>
                <c:pt idx="179">
                  <c:v>100000000</c:v>
                </c:pt>
                <c:pt idx="180">
                  <c:v>75000000</c:v>
                </c:pt>
                <c:pt idx="181">
                  <c:v>85000000</c:v>
                </c:pt>
                <c:pt idx="182">
                  <c:v>85000000</c:v>
                </c:pt>
                <c:pt idx="183">
                  <c:v>85000000</c:v>
                </c:pt>
                <c:pt idx="184">
                  <c:v>85000000</c:v>
                </c:pt>
                <c:pt idx="185">
                  <c:v>85000000</c:v>
                </c:pt>
                <c:pt idx="186">
                  <c:v>90000000</c:v>
                </c:pt>
                <c:pt idx="187">
                  <c:v>85000000</c:v>
                </c:pt>
                <c:pt idx="188">
                  <c:v>85000000</c:v>
                </c:pt>
                <c:pt idx="189">
                  <c:v>85000000</c:v>
                </c:pt>
                <c:pt idx="190">
                  <c:v>65000000</c:v>
                </c:pt>
                <c:pt idx="191">
                  <c:v>84000000</c:v>
                </c:pt>
                <c:pt idx="192">
                  <c:v>70000000</c:v>
                </c:pt>
                <c:pt idx="193">
                  <c:v>81000000</c:v>
                </c:pt>
                <c:pt idx="194">
                  <c:v>80000000</c:v>
                </c:pt>
                <c:pt idx="195">
                  <c:v>80000000</c:v>
                </c:pt>
                <c:pt idx="196">
                  <c:v>78000000</c:v>
                </c:pt>
                <c:pt idx="197">
                  <c:v>80000000</c:v>
                </c:pt>
                <c:pt idx="198">
                  <c:v>80000000</c:v>
                </c:pt>
                <c:pt idx="199">
                  <c:v>80000000</c:v>
                </c:pt>
                <c:pt idx="200">
                  <c:v>80000000</c:v>
                </c:pt>
                <c:pt idx="201">
                  <c:v>75000000</c:v>
                </c:pt>
                <c:pt idx="202">
                  <c:v>82000000</c:v>
                </c:pt>
                <c:pt idx="203">
                  <c:v>75000000</c:v>
                </c:pt>
                <c:pt idx="204">
                  <c:v>80000000</c:v>
                </c:pt>
                <c:pt idx="205">
                  <c:v>80000000</c:v>
                </c:pt>
                <c:pt idx="206">
                  <c:v>80000000</c:v>
                </c:pt>
                <c:pt idx="207">
                  <c:v>80000000</c:v>
                </c:pt>
                <c:pt idx="208">
                  <c:v>80000000</c:v>
                </c:pt>
                <c:pt idx="209">
                  <c:v>75000000</c:v>
                </c:pt>
                <c:pt idx="210">
                  <c:v>80000000</c:v>
                </c:pt>
                <c:pt idx="211">
                  <c:v>80000000</c:v>
                </c:pt>
                <c:pt idx="212">
                  <c:v>80000000</c:v>
                </c:pt>
                <c:pt idx="213">
                  <c:v>80000000</c:v>
                </c:pt>
                <c:pt idx="214">
                  <c:v>75000000</c:v>
                </c:pt>
                <c:pt idx="215">
                  <c:v>80000000</c:v>
                </c:pt>
                <c:pt idx="216">
                  <c:v>79000000</c:v>
                </c:pt>
                <c:pt idx="217">
                  <c:v>80000000</c:v>
                </c:pt>
                <c:pt idx="218">
                  <c:v>80000000</c:v>
                </c:pt>
                <c:pt idx="219">
                  <c:v>80000000</c:v>
                </c:pt>
                <c:pt idx="220">
                  <c:v>80000000</c:v>
                </c:pt>
                <c:pt idx="221">
                  <c:v>65000000</c:v>
                </c:pt>
                <c:pt idx="222">
                  <c:v>68000000</c:v>
                </c:pt>
                <c:pt idx="223">
                  <c:v>80000000</c:v>
                </c:pt>
                <c:pt idx="224">
                  <c:v>80000000</c:v>
                </c:pt>
                <c:pt idx="225">
                  <c:v>58000000</c:v>
                </c:pt>
                <c:pt idx="226">
                  <c:v>79000000</c:v>
                </c:pt>
                <c:pt idx="227">
                  <c:v>78000000</c:v>
                </c:pt>
                <c:pt idx="228">
                  <c:v>78000000</c:v>
                </c:pt>
                <c:pt idx="229">
                  <c:v>76000000</c:v>
                </c:pt>
                <c:pt idx="230">
                  <c:v>75000000</c:v>
                </c:pt>
                <c:pt idx="231">
                  <c:v>76000000</c:v>
                </c:pt>
                <c:pt idx="232">
                  <c:v>75000000</c:v>
                </c:pt>
                <c:pt idx="233">
                  <c:v>73000000</c:v>
                </c:pt>
                <c:pt idx="234">
                  <c:v>75000000</c:v>
                </c:pt>
                <c:pt idx="235">
                  <c:v>75000000</c:v>
                </c:pt>
                <c:pt idx="236">
                  <c:v>75000000</c:v>
                </c:pt>
                <c:pt idx="237">
                  <c:v>75000000</c:v>
                </c:pt>
                <c:pt idx="238">
                  <c:v>80000000</c:v>
                </c:pt>
                <c:pt idx="239">
                  <c:v>75000000</c:v>
                </c:pt>
                <c:pt idx="240">
                  <c:v>75000000</c:v>
                </c:pt>
                <c:pt idx="241">
                  <c:v>75000000</c:v>
                </c:pt>
                <c:pt idx="242">
                  <c:v>75000000</c:v>
                </c:pt>
                <c:pt idx="243">
                  <c:v>80000000</c:v>
                </c:pt>
                <c:pt idx="244">
                  <c:v>60000000</c:v>
                </c:pt>
                <c:pt idx="245">
                  <c:v>75000000</c:v>
                </c:pt>
                <c:pt idx="246">
                  <c:v>70000000</c:v>
                </c:pt>
                <c:pt idx="247">
                  <c:v>75000000</c:v>
                </c:pt>
                <c:pt idx="248">
                  <c:v>75000000</c:v>
                </c:pt>
                <c:pt idx="249">
                  <c:v>74000000</c:v>
                </c:pt>
                <c:pt idx="250">
                  <c:v>73000000</c:v>
                </c:pt>
                <c:pt idx="251">
                  <c:v>73000000</c:v>
                </c:pt>
                <c:pt idx="252">
                  <c:v>72000000</c:v>
                </c:pt>
                <c:pt idx="253">
                  <c:v>75000000</c:v>
                </c:pt>
                <c:pt idx="254">
                  <c:v>60000000</c:v>
                </c:pt>
                <c:pt idx="255">
                  <c:v>71500000</c:v>
                </c:pt>
                <c:pt idx="256">
                  <c:v>72000000</c:v>
                </c:pt>
                <c:pt idx="257">
                  <c:v>150000000</c:v>
                </c:pt>
                <c:pt idx="258">
                  <c:v>120000000</c:v>
                </c:pt>
                <c:pt idx="259">
                  <c:v>70000000</c:v>
                </c:pt>
                <c:pt idx="260">
                  <c:v>70000000</c:v>
                </c:pt>
                <c:pt idx="261">
                  <c:v>74000000</c:v>
                </c:pt>
                <c:pt idx="262">
                  <c:v>80000000</c:v>
                </c:pt>
                <c:pt idx="263">
                  <c:v>75000000</c:v>
                </c:pt>
                <c:pt idx="264">
                  <c:v>70000000</c:v>
                </c:pt>
                <c:pt idx="265">
                  <c:v>70000000</c:v>
                </c:pt>
                <c:pt idx="266">
                  <c:v>80000000</c:v>
                </c:pt>
                <c:pt idx="267">
                  <c:v>68000000</c:v>
                </c:pt>
                <c:pt idx="268">
                  <c:v>60000000</c:v>
                </c:pt>
                <c:pt idx="269">
                  <c:v>75000000</c:v>
                </c:pt>
                <c:pt idx="270">
                  <c:v>70000000</c:v>
                </c:pt>
                <c:pt idx="271">
                  <c:v>58000000</c:v>
                </c:pt>
                <c:pt idx="272">
                  <c:v>70000000</c:v>
                </c:pt>
                <c:pt idx="273">
                  <c:v>66000000</c:v>
                </c:pt>
                <c:pt idx="274">
                  <c:v>70000000</c:v>
                </c:pt>
                <c:pt idx="275">
                  <c:v>68000000</c:v>
                </c:pt>
                <c:pt idx="276">
                  <c:v>68000000</c:v>
                </c:pt>
                <c:pt idx="277">
                  <c:v>69000000</c:v>
                </c:pt>
                <c:pt idx="278">
                  <c:v>68000000</c:v>
                </c:pt>
                <c:pt idx="279">
                  <c:v>66000000</c:v>
                </c:pt>
                <c:pt idx="280">
                  <c:v>66000000</c:v>
                </c:pt>
                <c:pt idx="281">
                  <c:v>70000000</c:v>
                </c:pt>
                <c:pt idx="282">
                  <c:v>70000000</c:v>
                </c:pt>
                <c:pt idx="283">
                  <c:v>59000000</c:v>
                </c:pt>
                <c:pt idx="284">
                  <c:v>65000000</c:v>
                </c:pt>
                <c:pt idx="285">
                  <c:v>63000000</c:v>
                </c:pt>
                <c:pt idx="286">
                  <c:v>62000000</c:v>
                </c:pt>
                <c:pt idx="287">
                  <c:v>60000000</c:v>
                </c:pt>
                <c:pt idx="288">
                  <c:v>61000000</c:v>
                </c:pt>
                <c:pt idx="289">
                  <c:v>65000000</c:v>
                </c:pt>
                <c:pt idx="290">
                  <c:v>65000000</c:v>
                </c:pt>
                <c:pt idx="291">
                  <c:v>65000000</c:v>
                </c:pt>
                <c:pt idx="292">
                  <c:v>65000000</c:v>
                </c:pt>
                <c:pt idx="293">
                  <c:v>65000000</c:v>
                </c:pt>
                <c:pt idx="294">
                  <c:v>65000000</c:v>
                </c:pt>
                <c:pt idx="295">
                  <c:v>70000000</c:v>
                </c:pt>
                <c:pt idx="296">
                  <c:v>50000000</c:v>
                </c:pt>
                <c:pt idx="297">
                  <c:v>60000000</c:v>
                </c:pt>
                <c:pt idx="298">
                  <c:v>63000000</c:v>
                </c:pt>
                <c:pt idx="299">
                  <c:v>65000000</c:v>
                </c:pt>
                <c:pt idx="300">
                  <c:v>63000000</c:v>
                </c:pt>
                <c:pt idx="301">
                  <c:v>63000000</c:v>
                </c:pt>
                <c:pt idx="302">
                  <c:v>62000000</c:v>
                </c:pt>
                <c:pt idx="303">
                  <c:v>62000000</c:v>
                </c:pt>
                <c:pt idx="304">
                  <c:v>61000000</c:v>
                </c:pt>
                <c:pt idx="305">
                  <c:v>63000000</c:v>
                </c:pt>
                <c:pt idx="306">
                  <c:v>65000000</c:v>
                </c:pt>
                <c:pt idx="307">
                  <c:v>80000000</c:v>
                </c:pt>
                <c:pt idx="308">
                  <c:v>60000000</c:v>
                </c:pt>
                <c:pt idx="309">
                  <c:v>60000000</c:v>
                </c:pt>
                <c:pt idx="310">
                  <c:v>61000000</c:v>
                </c:pt>
                <c:pt idx="311">
                  <c:v>60000000</c:v>
                </c:pt>
                <c:pt idx="312">
                  <c:v>58000000</c:v>
                </c:pt>
                <c:pt idx="313">
                  <c:v>95000000</c:v>
                </c:pt>
                <c:pt idx="314">
                  <c:v>60000000</c:v>
                </c:pt>
                <c:pt idx="315">
                  <c:v>70000000</c:v>
                </c:pt>
                <c:pt idx="316">
                  <c:v>60000000</c:v>
                </c:pt>
                <c:pt idx="317">
                  <c:v>61000000</c:v>
                </c:pt>
                <c:pt idx="318">
                  <c:v>60000000</c:v>
                </c:pt>
                <c:pt idx="319">
                  <c:v>60000000</c:v>
                </c:pt>
                <c:pt idx="320">
                  <c:v>60000000</c:v>
                </c:pt>
                <c:pt idx="321">
                  <c:v>60000000</c:v>
                </c:pt>
                <c:pt idx="322">
                  <c:v>60000000</c:v>
                </c:pt>
                <c:pt idx="323">
                  <c:v>60000000</c:v>
                </c:pt>
                <c:pt idx="324">
                  <c:v>61000000</c:v>
                </c:pt>
                <c:pt idx="325">
                  <c:v>60000000</c:v>
                </c:pt>
                <c:pt idx="326">
                  <c:v>60000000</c:v>
                </c:pt>
                <c:pt idx="327">
                  <c:v>58000000</c:v>
                </c:pt>
                <c:pt idx="328">
                  <c:v>55000000</c:v>
                </c:pt>
                <c:pt idx="329">
                  <c:v>60000000</c:v>
                </c:pt>
                <c:pt idx="330">
                  <c:v>65000000</c:v>
                </c:pt>
                <c:pt idx="331">
                  <c:v>60000000</c:v>
                </c:pt>
                <c:pt idx="332">
                  <c:v>55000000</c:v>
                </c:pt>
                <c:pt idx="333">
                  <c:v>60000000</c:v>
                </c:pt>
                <c:pt idx="334">
                  <c:v>60000000</c:v>
                </c:pt>
                <c:pt idx="335">
                  <c:v>60000000</c:v>
                </c:pt>
                <c:pt idx="336">
                  <c:v>60000000</c:v>
                </c:pt>
                <c:pt idx="337">
                  <c:v>60000000</c:v>
                </c:pt>
                <c:pt idx="338">
                  <c:v>60000000</c:v>
                </c:pt>
                <c:pt idx="339">
                  <c:v>48000000</c:v>
                </c:pt>
                <c:pt idx="340">
                  <c:v>70000000</c:v>
                </c:pt>
                <c:pt idx="341">
                  <c:v>50000000</c:v>
                </c:pt>
                <c:pt idx="342">
                  <c:v>60000000</c:v>
                </c:pt>
                <c:pt idx="343">
                  <c:v>60000000</c:v>
                </c:pt>
                <c:pt idx="344">
                  <c:v>58000000</c:v>
                </c:pt>
                <c:pt idx="345">
                  <c:v>58800000</c:v>
                </c:pt>
                <c:pt idx="346">
                  <c:v>58000000</c:v>
                </c:pt>
                <c:pt idx="347">
                  <c:v>56000000</c:v>
                </c:pt>
                <c:pt idx="348">
                  <c:v>55000000</c:v>
                </c:pt>
                <c:pt idx="349">
                  <c:v>60000000</c:v>
                </c:pt>
                <c:pt idx="350">
                  <c:v>55000000</c:v>
                </c:pt>
                <c:pt idx="351">
                  <c:v>55000000</c:v>
                </c:pt>
                <c:pt idx="352">
                  <c:v>55000000</c:v>
                </c:pt>
                <c:pt idx="353">
                  <c:v>54000000</c:v>
                </c:pt>
                <c:pt idx="354">
                  <c:v>70000000</c:v>
                </c:pt>
                <c:pt idx="355">
                  <c:v>55000000</c:v>
                </c:pt>
                <c:pt idx="356">
                  <c:v>55000000</c:v>
                </c:pt>
                <c:pt idx="357">
                  <c:v>55000000</c:v>
                </c:pt>
                <c:pt idx="358">
                  <c:v>55000000</c:v>
                </c:pt>
                <c:pt idx="359">
                  <c:v>50000000</c:v>
                </c:pt>
                <c:pt idx="360">
                  <c:v>55000000</c:v>
                </c:pt>
                <c:pt idx="361">
                  <c:v>55000000</c:v>
                </c:pt>
                <c:pt idx="362">
                  <c:v>53000000</c:v>
                </c:pt>
                <c:pt idx="363">
                  <c:v>55000000</c:v>
                </c:pt>
                <c:pt idx="364">
                  <c:v>55000000</c:v>
                </c:pt>
                <c:pt idx="365">
                  <c:v>55000000</c:v>
                </c:pt>
                <c:pt idx="366">
                  <c:v>55000000</c:v>
                </c:pt>
                <c:pt idx="367">
                  <c:v>55000000</c:v>
                </c:pt>
                <c:pt idx="368">
                  <c:v>55000000</c:v>
                </c:pt>
                <c:pt idx="369">
                  <c:v>55000000</c:v>
                </c:pt>
                <c:pt idx="370">
                  <c:v>55000000</c:v>
                </c:pt>
                <c:pt idx="371">
                  <c:v>55000000</c:v>
                </c:pt>
                <c:pt idx="372">
                  <c:v>54000000</c:v>
                </c:pt>
                <c:pt idx="373">
                  <c:v>55000000</c:v>
                </c:pt>
                <c:pt idx="374">
                  <c:v>54000000</c:v>
                </c:pt>
                <c:pt idx="375">
                  <c:v>54000000</c:v>
                </c:pt>
                <c:pt idx="376">
                  <c:v>54000000</c:v>
                </c:pt>
                <c:pt idx="377">
                  <c:v>46000000</c:v>
                </c:pt>
                <c:pt idx="378">
                  <c:v>50000000</c:v>
                </c:pt>
                <c:pt idx="379">
                  <c:v>53000000</c:v>
                </c:pt>
                <c:pt idx="380">
                  <c:v>50000000</c:v>
                </c:pt>
                <c:pt idx="381">
                  <c:v>52000000</c:v>
                </c:pt>
                <c:pt idx="382">
                  <c:v>52000000</c:v>
                </c:pt>
                <c:pt idx="383">
                  <c:v>52000000</c:v>
                </c:pt>
                <c:pt idx="384">
                  <c:v>52000000</c:v>
                </c:pt>
                <c:pt idx="385">
                  <c:v>50000000</c:v>
                </c:pt>
                <c:pt idx="386">
                  <c:v>51000000</c:v>
                </c:pt>
                <c:pt idx="387">
                  <c:v>51000000</c:v>
                </c:pt>
                <c:pt idx="388">
                  <c:v>50000000</c:v>
                </c:pt>
                <c:pt idx="389">
                  <c:v>60000000</c:v>
                </c:pt>
                <c:pt idx="390">
                  <c:v>50200000</c:v>
                </c:pt>
                <c:pt idx="391">
                  <c:v>48000000</c:v>
                </c:pt>
                <c:pt idx="392">
                  <c:v>50000000</c:v>
                </c:pt>
                <c:pt idx="393">
                  <c:v>50000000</c:v>
                </c:pt>
                <c:pt idx="394">
                  <c:v>50000000</c:v>
                </c:pt>
                <c:pt idx="395">
                  <c:v>50000000</c:v>
                </c:pt>
                <c:pt idx="396">
                  <c:v>50000000</c:v>
                </c:pt>
                <c:pt idx="397">
                  <c:v>50000000</c:v>
                </c:pt>
                <c:pt idx="398">
                  <c:v>52000000</c:v>
                </c:pt>
                <c:pt idx="399">
                  <c:v>50000000</c:v>
                </c:pt>
                <c:pt idx="400">
                  <c:v>50000000</c:v>
                </c:pt>
                <c:pt idx="401">
                  <c:v>60000000</c:v>
                </c:pt>
                <c:pt idx="402">
                  <c:v>70000000</c:v>
                </c:pt>
                <c:pt idx="403">
                  <c:v>50000000</c:v>
                </c:pt>
                <c:pt idx="404">
                  <c:v>50000000</c:v>
                </c:pt>
                <c:pt idx="405">
                  <c:v>50000000</c:v>
                </c:pt>
                <c:pt idx="406">
                  <c:v>50000000</c:v>
                </c:pt>
                <c:pt idx="407">
                  <c:v>50000000</c:v>
                </c:pt>
                <c:pt idx="408">
                  <c:v>50000000</c:v>
                </c:pt>
                <c:pt idx="409">
                  <c:v>50000000</c:v>
                </c:pt>
                <c:pt idx="410">
                  <c:v>50000000</c:v>
                </c:pt>
                <c:pt idx="411">
                  <c:v>50000000</c:v>
                </c:pt>
                <c:pt idx="412">
                  <c:v>60000000</c:v>
                </c:pt>
                <c:pt idx="413">
                  <c:v>50000000</c:v>
                </c:pt>
                <c:pt idx="414">
                  <c:v>50000000</c:v>
                </c:pt>
                <c:pt idx="415">
                  <c:v>50000000</c:v>
                </c:pt>
                <c:pt idx="416">
                  <c:v>54000000</c:v>
                </c:pt>
                <c:pt idx="417">
                  <c:v>50000000</c:v>
                </c:pt>
                <c:pt idx="418">
                  <c:v>50000000</c:v>
                </c:pt>
                <c:pt idx="419">
                  <c:v>50000000</c:v>
                </c:pt>
                <c:pt idx="420">
                  <c:v>50000000</c:v>
                </c:pt>
                <c:pt idx="421">
                  <c:v>48000000</c:v>
                </c:pt>
                <c:pt idx="422">
                  <c:v>48000000</c:v>
                </c:pt>
                <c:pt idx="423">
                  <c:v>48000000</c:v>
                </c:pt>
                <c:pt idx="424">
                  <c:v>48000000</c:v>
                </c:pt>
                <c:pt idx="425">
                  <c:v>48000000</c:v>
                </c:pt>
                <c:pt idx="426">
                  <c:v>48000000</c:v>
                </c:pt>
                <c:pt idx="427">
                  <c:v>48000000</c:v>
                </c:pt>
                <c:pt idx="428">
                  <c:v>47000000</c:v>
                </c:pt>
                <c:pt idx="429">
                  <c:v>48000000</c:v>
                </c:pt>
                <c:pt idx="430">
                  <c:v>46000000</c:v>
                </c:pt>
                <c:pt idx="431">
                  <c:v>48000000</c:v>
                </c:pt>
                <c:pt idx="432">
                  <c:v>46000000</c:v>
                </c:pt>
                <c:pt idx="433">
                  <c:v>46000000</c:v>
                </c:pt>
                <c:pt idx="434">
                  <c:v>48000000</c:v>
                </c:pt>
                <c:pt idx="435">
                  <c:v>60000000</c:v>
                </c:pt>
                <c:pt idx="436">
                  <c:v>46000000</c:v>
                </c:pt>
                <c:pt idx="437">
                  <c:v>120000000</c:v>
                </c:pt>
                <c:pt idx="438">
                  <c:v>50000000</c:v>
                </c:pt>
                <c:pt idx="439">
                  <c:v>70000000</c:v>
                </c:pt>
                <c:pt idx="440">
                  <c:v>50000000</c:v>
                </c:pt>
                <c:pt idx="441">
                  <c:v>60000000</c:v>
                </c:pt>
              </c:numCache>
            </c:numRef>
          </c:xVal>
          <c:yVal>
            <c:numRef>
              <c:f>'Profit Margin'!$D$2:$D$3656</c:f>
              <c:numCache>
                <c:formatCode>General</c:formatCode>
                <c:ptCount val="442"/>
                <c:pt idx="0">
                  <c:v>523505847</c:v>
                </c:pt>
                <c:pt idx="1">
                  <c:v>9404152</c:v>
                </c:pt>
                <c:pt idx="2">
                  <c:v>198130642</c:v>
                </c:pt>
                <c:pt idx="3">
                  <c:v>78530303</c:v>
                </c:pt>
                <c:pt idx="4">
                  <c:v>208991599</c:v>
                </c:pt>
                <c:pt idx="5">
                  <c:v>51956980</c:v>
                </c:pt>
                <c:pt idx="6">
                  <c:v>80249062</c:v>
                </c:pt>
                <c:pt idx="7">
                  <c:v>198032628</c:v>
                </c:pt>
                <c:pt idx="8">
                  <c:v>66021565</c:v>
                </c:pt>
                <c:pt idx="9">
                  <c:v>403279547</c:v>
                </c:pt>
                <c:pt idx="10">
                  <c:v>32030663</c:v>
                </c:pt>
                <c:pt idx="11">
                  <c:v>33355354</c:v>
                </c:pt>
                <c:pt idx="12">
                  <c:v>11051260</c:v>
                </c:pt>
                <c:pt idx="13">
                  <c:v>458672302</c:v>
                </c:pt>
                <c:pt idx="14">
                  <c:v>157197282</c:v>
                </c:pt>
                <c:pt idx="15">
                  <c:v>502177271</c:v>
                </c:pt>
                <c:pt idx="16">
                  <c:v>104360277</c:v>
                </c:pt>
                <c:pt idx="17">
                  <c:v>173377893</c:v>
                </c:pt>
                <c:pt idx="18">
                  <c:v>208992272</c:v>
                </c:pt>
                <c:pt idx="19">
                  <c:v>134185206</c:v>
                </c:pt>
                <c:pt idx="20">
                  <c:v>24360014</c:v>
                </c:pt>
                <c:pt idx="21">
                  <c:v>68488329</c:v>
                </c:pt>
                <c:pt idx="22">
                  <c:v>202076689</c:v>
                </c:pt>
                <c:pt idx="23">
                  <c:v>35428137</c:v>
                </c:pt>
                <c:pt idx="24">
                  <c:v>19903076</c:v>
                </c:pt>
                <c:pt idx="25">
                  <c:v>214984497</c:v>
                </c:pt>
                <c:pt idx="26">
                  <c:v>160034110</c:v>
                </c:pt>
                <c:pt idx="27">
                  <c:v>12351611</c:v>
                </c:pt>
                <c:pt idx="28">
                  <c:v>33914986</c:v>
                </c:pt>
                <c:pt idx="29">
                  <c:v>38756232</c:v>
                </c:pt>
                <c:pt idx="30">
                  <c:v>39812796</c:v>
                </c:pt>
                <c:pt idx="31">
                  <c:v>157358779</c:v>
                </c:pt>
                <c:pt idx="32">
                  <c:v>132011114</c:v>
                </c:pt>
                <c:pt idx="33">
                  <c:v>52282182</c:v>
                </c:pt>
                <c:pt idx="34">
                  <c:v>43806889</c:v>
                </c:pt>
                <c:pt idx="35">
                  <c:v>111709845</c:v>
                </c:pt>
                <c:pt idx="36">
                  <c:v>348316061</c:v>
                </c:pt>
                <c:pt idx="37">
                  <c:v>117979556</c:v>
                </c:pt>
                <c:pt idx="38">
                  <c:v>23332128</c:v>
                </c:pt>
                <c:pt idx="39">
                  <c:v>178298180</c:v>
                </c:pt>
                <c:pt idx="40">
                  <c:v>181454367</c:v>
                </c:pt>
                <c:pt idx="41">
                  <c:v>187645141</c:v>
                </c:pt>
                <c:pt idx="42">
                  <c:v>112057433</c:v>
                </c:pt>
                <c:pt idx="43">
                  <c:v>61407328</c:v>
                </c:pt>
                <c:pt idx="44">
                  <c:v>38543795</c:v>
                </c:pt>
                <c:pt idx="45">
                  <c:v>89746958</c:v>
                </c:pt>
                <c:pt idx="46">
                  <c:v>73371987</c:v>
                </c:pt>
                <c:pt idx="47">
                  <c:v>57487711</c:v>
                </c:pt>
                <c:pt idx="48">
                  <c:v>24412677</c:v>
                </c:pt>
                <c:pt idx="49">
                  <c:v>52387997</c:v>
                </c:pt>
                <c:pt idx="50">
                  <c:v>163130696</c:v>
                </c:pt>
                <c:pt idx="51">
                  <c:v>22991439</c:v>
                </c:pt>
                <c:pt idx="52">
                  <c:v>132568851</c:v>
                </c:pt>
                <c:pt idx="53">
                  <c:v>121666058</c:v>
                </c:pt>
                <c:pt idx="54">
                  <c:v>160706665</c:v>
                </c:pt>
                <c:pt idx="55">
                  <c:v>58539855</c:v>
                </c:pt>
                <c:pt idx="56">
                  <c:v>168759914</c:v>
                </c:pt>
                <c:pt idx="57">
                  <c:v>142000866</c:v>
                </c:pt>
                <c:pt idx="58">
                  <c:v>139994397</c:v>
                </c:pt>
                <c:pt idx="59">
                  <c:v>77946274</c:v>
                </c:pt>
                <c:pt idx="60">
                  <c:v>106386216</c:v>
                </c:pt>
                <c:pt idx="61">
                  <c:v>56456431</c:v>
                </c:pt>
                <c:pt idx="62">
                  <c:v>56435493</c:v>
                </c:pt>
                <c:pt idx="63">
                  <c:v>55343774</c:v>
                </c:pt>
                <c:pt idx="64">
                  <c:v>29982968</c:v>
                </c:pt>
                <c:pt idx="65">
                  <c:v>27243721</c:v>
                </c:pt>
                <c:pt idx="66">
                  <c:v>29883016</c:v>
                </c:pt>
                <c:pt idx="67">
                  <c:v>250736600</c:v>
                </c:pt>
                <c:pt idx="68">
                  <c:v>131492479</c:v>
                </c:pt>
                <c:pt idx="69">
                  <c:v>36360018</c:v>
                </c:pt>
                <c:pt idx="70">
                  <c:v>31015141</c:v>
                </c:pt>
                <c:pt idx="71">
                  <c:v>45000874</c:v>
                </c:pt>
                <c:pt idx="72">
                  <c:v>15230261</c:v>
                </c:pt>
                <c:pt idx="73">
                  <c:v>71366733</c:v>
                </c:pt>
                <c:pt idx="74">
                  <c:v>18201106</c:v>
                </c:pt>
                <c:pt idx="75">
                  <c:v>61573391</c:v>
                </c:pt>
                <c:pt idx="76">
                  <c:v>50418803</c:v>
                </c:pt>
                <c:pt idx="77">
                  <c:v>64364921</c:v>
                </c:pt>
                <c:pt idx="78">
                  <c:v>10332737</c:v>
                </c:pt>
                <c:pt idx="79">
                  <c:v>107704099</c:v>
                </c:pt>
                <c:pt idx="80">
                  <c:v>264706375</c:v>
                </c:pt>
                <c:pt idx="81">
                  <c:v>31997107</c:v>
                </c:pt>
                <c:pt idx="82">
                  <c:v>36636816</c:v>
                </c:pt>
                <c:pt idx="83">
                  <c:v>172298923</c:v>
                </c:pt>
                <c:pt idx="84">
                  <c:v>48635922</c:v>
                </c:pt>
                <c:pt idx="85">
                  <c:v>117137090</c:v>
                </c:pt>
                <c:pt idx="86">
                  <c:v>85395021</c:v>
                </c:pt>
                <c:pt idx="87">
                  <c:v>50191634</c:v>
                </c:pt>
                <c:pt idx="88">
                  <c:v>294645577</c:v>
                </c:pt>
                <c:pt idx="89">
                  <c:v>42343675</c:v>
                </c:pt>
                <c:pt idx="90">
                  <c:v>102277056</c:v>
                </c:pt>
                <c:pt idx="91">
                  <c:v>8396624</c:v>
                </c:pt>
                <c:pt idx="92">
                  <c:v>19234747</c:v>
                </c:pt>
                <c:pt idx="93">
                  <c:v>8311368</c:v>
                </c:pt>
                <c:pt idx="94">
                  <c:v>119358727</c:v>
                </c:pt>
                <c:pt idx="95">
                  <c:v>10248063</c:v>
                </c:pt>
                <c:pt idx="96">
                  <c:v>18337537</c:v>
                </c:pt>
                <c:pt idx="97">
                  <c:v>192557891</c:v>
                </c:pt>
                <c:pt idx="98">
                  <c:v>165388685</c:v>
                </c:pt>
                <c:pt idx="99">
                  <c:v>212103873</c:v>
                </c:pt>
                <c:pt idx="100">
                  <c:v>92536138</c:v>
                </c:pt>
                <c:pt idx="101">
                  <c:v>28536019</c:v>
                </c:pt>
                <c:pt idx="102">
                  <c:v>104948780</c:v>
                </c:pt>
                <c:pt idx="103">
                  <c:v>84805005</c:v>
                </c:pt>
                <c:pt idx="104">
                  <c:v>61830669</c:v>
                </c:pt>
                <c:pt idx="105">
                  <c:v>38192114</c:v>
                </c:pt>
                <c:pt idx="106">
                  <c:v>54412921</c:v>
                </c:pt>
                <c:pt idx="107">
                  <c:v>137031035</c:v>
                </c:pt>
                <c:pt idx="108">
                  <c:v>61739919</c:v>
                </c:pt>
                <c:pt idx="109">
                  <c:v>90397307</c:v>
                </c:pt>
                <c:pt idx="110">
                  <c:v>42618434</c:v>
                </c:pt>
                <c:pt idx="111">
                  <c:v>267262555</c:v>
                </c:pt>
                <c:pt idx="112">
                  <c:v>195675583</c:v>
                </c:pt>
                <c:pt idx="113">
                  <c:v>174907418</c:v>
                </c:pt>
                <c:pt idx="114">
                  <c:v>12550960</c:v>
                </c:pt>
                <c:pt idx="115">
                  <c:v>359544677</c:v>
                </c:pt>
                <c:pt idx="116">
                  <c:v>52165546</c:v>
                </c:pt>
                <c:pt idx="117">
                  <c:v>65871240</c:v>
                </c:pt>
                <c:pt idx="118">
                  <c:v>174084951</c:v>
                </c:pt>
                <c:pt idx="119">
                  <c:v>140863268</c:v>
                </c:pt>
                <c:pt idx="120">
                  <c:v>45181732</c:v>
                </c:pt>
                <c:pt idx="121">
                  <c:v>15332007</c:v>
                </c:pt>
                <c:pt idx="122">
                  <c:v>15531634</c:v>
                </c:pt>
                <c:pt idx="123">
                  <c:v>66336103</c:v>
                </c:pt>
                <c:pt idx="124">
                  <c:v>19995817</c:v>
                </c:pt>
                <c:pt idx="125">
                  <c:v>32614158</c:v>
                </c:pt>
                <c:pt idx="126">
                  <c:v>24520804</c:v>
                </c:pt>
                <c:pt idx="127">
                  <c:v>220837577</c:v>
                </c:pt>
                <c:pt idx="128">
                  <c:v>24795350</c:v>
                </c:pt>
                <c:pt idx="129">
                  <c:v>7015224</c:v>
                </c:pt>
                <c:pt idx="130">
                  <c:v>120430993</c:v>
                </c:pt>
                <c:pt idx="131">
                  <c:v>11643008</c:v>
                </c:pt>
                <c:pt idx="132">
                  <c:v>84670866</c:v>
                </c:pt>
                <c:pt idx="133">
                  <c:v>30014112</c:v>
                </c:pt>
                <c:pt idx="134">
                  <c:v>161970615</c:v>
                </c:pt>
                <c:pt idx="135">
                  <c:v>17007184</c:v>
                </c:pt>
                <c:pt idx="136">
                  <c:v>80011740</c:v>
                </c:pt>
                <c:pt idx="137">
                  <c:v>102843350</c:v>
                </c:pt>
                <c:pt idx="138">
                  <c:v>30127620</c:v>
                </c:pt>
                <c:pt idx="139">
                  <c:v>31282411</c:v>
                </c:pt>
                <c:pt idx="140">
                  <c:v>48383780</c:v>
                </c:pt>
                <c:pt idx="141">
                  <c:v>19219978</c:v>
                </c:pt>
                <c:pt idx="142">
                  <c:v>62804648</c:v>
                </c:pt>
                <c:pt idx="143">
                  <c:v>73005002</c:v>
                </c:pt>
                <c:pt idx="144">
                  <c:v>7515297</c:v>
                </c:pt>
                <c:pt idx="145">
                  <c:v>16866727</c:v>
                </c:pt>
                <c:pt idx="146">
                  <c:v>84031112</c:v>
                </c:pt>
                <c:pt idx="147">
                  <c:v>31174897</c:v>
                </c:pt>
                <c:pt idx="148">
                  <c:v>104007640</c:v>
                </c:pt>
                <c:pt idx="149">
                  <c:v>16638745</c:v>
                </c:pt>
                <c:pt idx="150">
                  <c:v>66317423</c:v>
                </c:pt>
                <c:pt idx="151">
                  <c:v>106148159</c:v>
                </c:pt>
                <c:pt idx="152">
                  <c:v>286838870</c:v>
                </c:pt>
                <c:pt idx="153">
                  <c:v>283019252</c:v>
                </c:pt>
                <c:pt idx="154">
                  <c:v>246478898</c:v>
                </c:pt>
                <c:pt idx="155">
                  <c:v>16144183</c:v>
                </c:pt>
                <c:pt idx="156">
                  <c:v>88166115</c:v>
                </c:pt>
                <c:pt idx="157">
                  <c:v>83740650</c:v>
                </c:pt>
                <c:pt idx="158">
                  <c:v>169437578</c:v>
                </c:pt>
                <c:pt idx="159">
                  <c:v>160147615</c:v>
                </c:pt>
                <c:pt idx="160">
                  <c:v>155823397</c:v>
                </c:pt>
                <c:pt idx="161">
                  <c:v>136138454</c:v>
                </c:pt>
                <c:pt idx="162">
                  <c:v>55370362</c:v>
                </c:pt>
                <c:pt idx="163">
                  <c:v>24870275</c:v>
                </c:pt>
                <c:pt idx="164">
                  <c:v>106573705</c:v>
                </c:pt>
                <c:pt idx="165">
                  <c:v>33305545</c:v>
                </c:pt>
                <c:pt idx="166">
                  <c:v>42373442</c:v>
                </c:pt>
                <c:pt idx="167">
                  <c:v>30618403</c:v>
                </c:pt>
                <c:pt idx="168">
                  <c:v>18416702</c:v>
                </c:pt>
                <c:pt idx="169">
                  <c:v>12515793</c:v>
                </c:pt>
                <c:pt idx="170">
                  <c:v>10012500</c:v>
                </c:pt>
                <c:pt idx="171">
                  <c:v>119019489</c:v>
                </c:pt>
                <c:pt idx="172">
                  <c:v>8077470</c:v>
                </c:pt>
                <c:pt idx="173">
                  <c:v>10018837</c:v>
                </c:pt>
                <c:pt idx="174">
                  <c:v>10853835</c:v>
                </c:pt>
                <c:pt idx="175">
                  <c:v>53618384</c:v>
                </c:pt>
                <c:pt idx="176">
                  <c:v>33147445</c:v>
                </c:pt>
                <c:pt idx="177">
                  <c:v>149688385</c:v>
                </c:pt>
                <c:pt idx="178">
                  <c:v>143630478</c:v>
                </c:pt>
                <c:pt idx="179">
                  <c:v>97992827</c:v>
                </c:pt>
                <c:pt idx="180">
                  <c:v>101049130</c:v>
                </c:pt>
                <c:pt idx="181">
                  <c:v>87620724</c:v>
                </c:pt>
                <c:pt idx="182">
                  <c:v>98405771</c:v>
                </c:pt>
                <c:pt idx="183">
                  <c:v>63313048</c:v>
                </c:pt>
                <c:pt idx="184">
                  <c:v>42706877</c:v>
                </c:pt>
                <c:pt idx="185">
                  <c:v>41149655</c:v>
                </c:pt>
                <c:pt idx="186">
                  <c:v>21544445</c:v>
                </c:pt>
                <c:pt idx="187">
                  <c:v>27703470</c:v>
                </c:pt>
                <c:pt idx="188">
                  <c:v>32144465</c:v>
                </c:pt>
                <c:pt idx="189">
                  <c:v>65832203</c:v>
                </c:pt>
                <c:pt idx="190">
                  <c:v>58307945</c:v>
                </c:pt>
                <c:pt idx="191">
                  <c:v>69288182</c:v>
                </c:pt>
                <c:pt idx="192">
                  <c:v>67340146</c:v>
                </c:pt>
                <c:pt idx="193">
                  <c:v>161589580</c:v>
                </c:pt>
                <c:pt idx="194">
                  <c:v>22981571</c:v>
                </c:pt>
                <c:pt idx="195">
                  <c:v>100965237</c:v>
                </c:pt>
                <c:pt idx="196">
                  <c:v>329999255</c:v>
                </c:pt>
                <c:pt idx="197">
                  <c:v>174455986</c:v>
                </c:pt>
                <c:pt idx="198">
                  <c:v>82831698</c:v>
                </c:pt>
                <c:pt idx="199">
                  <c:v>75019340</c:v>
                </c:pt>
                <c:pt idx="200">
                  <c:v>65771527</c:v>
                </c:pt>
                <c:pt idx="201">
                  <c:v>65459099</c:v>
                </c:pt>
                <c:pt idx="202">
                  <c:v>76115031</c:v>
                </c:pt>
                <c:pt idx="203">
                  <c:v>58103929</c:v>
                </c:pt>
                <c:pt idx="204">
                  <c:v>53668525</c:v>
                </c:pt>
                <c:pt idx="205">
                  <c:v>50313314</c:v>
                </c:pt>
                <c:pt idx="206">
                  <c:v>44590960</c:v>
                </c:pt>
                <c:pt idx="207">
                  <c:v>47968405</c:v>
                </c:pt>
                <c:pt idx="208">
                  <c:v>40136047</c:v>
                </c:pt>
                <c:pt idx="209">
                  <c:v>53200012</c:v>
                </c:pt>
                <c:pt idx="210">
                  <c:v>32225777</c:v>
                </c:pt>
                <c:pt idx="211">
                  <c:v>29993847</c:v>
                </c:pt>
                <c:pt idx="212">
                  <c:v>24054514</c:v>
                </c:pt>
                <c:pt idx="213">
                  <c:v>23028109</c:v>
                </c:pt>
                <c:pt idx="214">
                  <c:v>26087161</c:v>
                </c:pt>
                <c:pt idx="215">
                  <c:v>21111837</c:v>
                </c:pt>
                <c:pt idx="216">
                  <c:v>16632614</c:v>
                </c:pt>
                <c:pt idx="217">
                  <c:v>14822707</c:v>
                </c:pt>
                <c:pt idx="218">
                  <c:v>12969824</c:v>
                </c:pt>
                <c:pt idx="219">
                  <c:v>11188905</c:v>
                </c:pt>
                <c:pt idx="220">
                  <c:v>10443603</c:v>
                </c:pt>
                <c:pt idx="221">
                  <c:v>17226474</c:v>
                </c:pt>
                <c:pt idx="222">
                  <c:v>17707116</c:v>
                </c:pt>
                <c:pt idx="223">
                  <c:v>20169068</c:v>
                </c:pt>
                <c:pt idx="224">
                  <c:v>89692572</c:v>
                </c:pt>
                <c:pt idx="225">
                  <c:v>112708996</c:v>
                </c:pt>
                <c:pt idx="226">
                  <c:v>24812241</c:v>
                </c:pt>
                <c:pt idx="227">
                  <c:v>41793567</c:v>
                </c:pt>
                <c:pt idx="228">
                  <c:v>14930005</c:v>
                </c:pt>
                <c:pt idx="229">
                  <c:v>51083765</c:v>
                </c:pt>
                <c:pt idx="230">
                  <c:v>248505540</c:v>
                </c:pt>
                <c:pt idx="231">
                  <c:v>292049635</c:v>
                </c:pt>
                <c:pt idx="232">
                  <c:v>231124059</c:v>
                </c:pt>
                <c:pt idx="233">
                  <c:v>156074524</c:v>
                </c:pt>
                <c:pt idx="234">
                  <c:v>118136719</c:v>
                </c:pt>
                <c:pt idx="235">
                  <c:v>82299717</c:v>
                </c:pt>
                <c:pt idx="236">
                  <c:v>59568845</c:v>
                </c:pt>
                <c:pt idx="237">
                  <c:v>59006721</c:v>
                </c:pt>
                <c:pt idx="238">
                  <c:v>115329763</c:v>
                </c:pt>
                <c:pt idx="239">
                  <c:v>45776832</c:v>
                </c:pt>
                <c:pt idx="240">
                  <c:v>43823091</c:v>
                </c:pt>
                <c:pt idx="241">
                  <c:v>22360069</c:v>
                </c:pt>
                <c:pt idx="242">
                  <c:v>42698894</c:v>
                </c:pt>
                <c:pt idx="243">
                  <c:v>82001186</c:v>
                </c:pt>
                <c:pt idx="244">
                  <c:v>17032279</c:v>
                </c:pt>
                <c:pt idx="245">
                  <c:v>85762022</c:v>
                </c:pt>
                <c:pt idx="246">
                  <c:v>33338338</c:v>
                </c:pt>
                <c:pt idx="247">
                  <c:v>8503161</c:v>
                </c:pt>
                <c:pt idx="248">
                  <c:v>19999143</c:v>
                </c:pt>
                <c:pt idx="249">
                  <c:v>262029560</c:v>
                </c:pt>
                <c:pt idx="250">
                  <c:v>34225164</c:v>
                </c:pt>
                <c:pt idx="251">
                  <c:v>75213377</c:v>
                </c:pt>
                <c:pt idx="252">
                  <c:v>40950721</c:v>
                </c:pt>
                <c:pt idx="253">
                  <c:v>108132370</c:v>
                </c:pt>
                <c:pt idx="254">
                  <c:v>54195633</c:v>
                </c:pt>
                <c:pt idx="255">
                  <c:v>72656464</c:v>
                </c:pt>
                <c:pt idx="256">
                  <c:v>155965690</c:v>
                </c:pt>
                <c:pt idx="257">
                  <c:v>286471036</c:v>
                </c:pt>
                <c:pt idx="258">
                  <c:v>124052771</c:v>
                </c:pt>
                <c:pt idx="259">
                  <c:v>82149590</c:v>
                </c:pt>
                <c:pt idx="260">
                  <c:v>71204016</c:v>
                </c:pt>
                <c:pt idx="261">
                  <c:v>88495848</c:v>
                </c:pt>
                <c:pt idx="262">
                  <c:v>56448821</c:v>
                </c:pt>
                <c:pt idx="263">
                  <c:v>45523073</c:v>
                </c:pt>
                <c:pt idx="264">
                  <c:v>49654900</c:v>
                </c:pt>
                <c:pt idx="265">
                  <c:v>47541000</c:v>
                </c:pt>
                <c:pt idx="266">
                  <c:v>36643346</c:v>
                </c:pt>
                <c:pt idx="267">
                  <c:v>32614858</c:v>
                </c:pt>
                <c:pt idx="268">
                  <c:v>20281096</c:v>
                </c:pt>
                <c:pt idx="269">
                  <c:v>144613391</c:v>
                </c:pt>
                <c:pt idx="270">
                  <c:v>28895417</c:v>
                </c:pt>
                <c:pt idx="271">
                  <c:v>12117571</c:v>
                </c:pt>
                <c:pt idx="272">
                  <c:v>13552429</c:v>
                </c:pt>
                <c:pt idx="273">
                  <c:v>13883359</c:v>
                </c:pt>
                <c:pt idx="274">
                  <c:v>8031620</c:v>
                </c:pt>
                <c:pt idx="275">
                  <c:v>50471320</c:v>
                </c:pt>
                <c:pt idx="276">
                  <c:v>232523113</c:v>
                </c:pt>
                <c:pt idx="277">
                  <c:v>182501645</c:v>
                </c:pt>
                <c:pt idx="278">
                  <c:v>13257500</c:v>
                </c:pt>
                <c:pt idx="279">
                  <c:v>21704396</c:v>
                </c:pt>
                <c:pt idx="280">
                  <c:v>17892374</c:v>
                </c:pt>
                <c:pt idx="281">
                  <c:v>146119491</c:v>
                </c:pt>
                <c:pt idx="282">
                  <c:v>112805123</c:v>
                </c:pt>
                <c:pt idx="283">
                  <c:v>117387405</c:v>
                </c:pt>
                <c:pt idx="284">
                  <c:v>117204440</c:v>
                </c:pt>
                <c:pt idx="285">
                  <c:v>108383253</c:v>
                </c:pt>
                <c:pt idx="286">
                  <c:v>110071312</c:v>
                </c:pt>
                <c:pt idx="287">
                  <c:v>79225854</c:v>
                </c:pt>
                <c:pt idx="288">
                  <c:v>87775460</c:v>
                </c:pt>
                <c:pt idx="289">
                  <c:v>50731542</c:v>
                </c:pt>
                <c:pt idx="290">
                  <c:v>35468793</c:v>
                </c:pt>
                <c:pt idx="291">
                  <c:v>28771072</c:v>
                </c:pt>
                <c:pt idx="292">
                  <c:v>35448498</c:v>
                </c:pt>
                <c:pt idx="293">
                  <c:v>50603980</c:v>
                </c:pt>
                <c:pt idx="294">
                  <c:v>25454043</c:v>
                </c:pt>
                <c:pt idx="295">
                  <c:v>14049211</c:v>
                </c:pt>
                <c:pt idx="296">
                  <c:v>20450000</c:v>
                </c:pt>
                <c:pt idx="297">
                  <c:v>9688384</c:v>
                </c:pt>
                <c:pt idx="298">
                  <c:v>7236496</c:v>
                </c:pt>
                <c:pt idx="299">
                  <c:v>20911262</c:v>
                </c:pt>
                <c:pt idx="300">
                  <c:v>150079163</c:v>
                </c:pt>
                <c:pt idx="301">
                  <c:v>293784000</c:v>
                </c:pt>
                <c:pt idx="302">
                  <c:v>60012710</c:v>
                </c:pt>
                <c:pt idx="303">
                  <c:v>15086030</c:v>
                </c:pt>
                <c:pt idx="304">
                  <c:v>57153533</c:v>
                </c:pt>
                <c:pt idx="305">
                  <c:v>45012170</c:v>
                </c:pt>
                <c:pt idx="306">
                  <c:v>145592590</c:v>
                </c:pt>
                <c:pt idx="307">
                  <c:v>199167575</c:v>
                </c:pt>
                <c:pt idx="308">
                  <c:v>83151473</c:v>
                </c:pt>
                <c:pt idx="309">
                  <c:v>76801374</c:v>
                </c:pt>
                <c:pt idx="310">
                  <c:v>106735396</c:v>
                </c:pt>
                <c:pt idx="311">
                  <c:v>61468960</c:v>
                </c:pt>
                <c:pt idx="312">
                  <c:v>48635996</c:v>
                </c:pt>
                <c:pt idx="313">
                  <c:v>7678089</c:v>
                </c:pt>
                <c:pt idx="314">
                  <c:v>65603360</c:v>
                </c:pt>
                <c:pt idx="315">
                  <c:v>31217900</c:v>
                </c:pt>
                <c:pt idx="316">
                  <c:v>44148781</c:v>
                </c:pt>
                <c:pt idx="317">
                  <c:v>14573300</c:v>
                </c:pt>
                <c:pt idx="318">
                  <c:v>33375151</c:v>
                </c:pt>
                <c:pt idx="319">
                  <c:v>46126012</c:v>
                </c:pt>
                <c:pt idx="320">
                  <c:v>33307796</c:v>
                </c:pt>
                <c:pt idx="321">
                  <c:v>49176215</c:v>
                </c:pt>
                <c:pt idx="322">
                  <c:v>22670733</c:v>
                </c:pt>
                <c:pt idx="323">
                  <c:v>22569532</c:v>
                </c:pt>
                <c:pt idx="324">
                  <c:v>20687587</c:v>
                </c:pt>
                <c:pt idx="325">
                  <c:v>20574010</c:v>
                </c:pt>
                <c:pt idx="326">
                  <c:v>15764085</c:v>
                </c:pt>
                <c:pt idx="327">
                  <c:v>32356857</c:v>
                </c:pt>
                <c:pt idx="328">
                  <c:v>20530832</c:v>
                </c:pt>
                <c:pt idx="329">
                  <c:v>15370763</c:v>
                </c:pt>
                <c:pt idx="330">
                  <c:v>35003492</c:v>
                </c:pt>
                <c:pt idx="331">
                  <c:v>30341670</c:v>
                </c:pt>
                <c:pt idx="332">
                  <c:v>19540762</c:v>
                </c:pt>
                <c:pt idx="333">
                  <c:v>20033643</c:v>
                </c:pt>
                <c:pt idx="334">
                  <c:v>13648142</c:v>
                </c:pt>
                <c:pt idx="335">
                  <c:v>11844424</c:v>
                </c:pt>
                <c:pt idx="336">
                  <c:v>15638743</c:v>
                </c:pt>
                <c:pt idx="337">
                  <c:v>6734992</c:v>
                </c:pt>
                <c:pt idx="338">
                  <c:v>15280058</c:v>
                </c:pt>
                <c:pt idx="339">
                  <c:v>16505912</c:v>
                </c:pt>
                <c:pt idx="340">
                  <c:v>7862546</c:v>
                </c:pt>
                <c:pt idx="341">
                  <c:v>11112916</c:v>
                </c:pt>
                <c:pt idx="342">
                  <c:v>28200225</c:v>
                </c:pt>
                <c:pt idx="343">
                  <c:v>197756197</c:v>
                </c:pt>
                <c:pt idx="344">
                  <c:v>305024263</c:v>
                </c:pt>
                <c:pt idx="345">
                  <c:v>291323553</c:v>
                </c:pt>
                <c:pt idx="346">
                  <c:v>22021740</c:v>
                </c:pt>
                <c:pt idx="347">
                  <c:v>57006880</c:v>
                </c:pt>
                <c:pt idx="348">
                  <c:v>274691196</c:v>
                </c:pt>
                <c:pt idx="349">
                  <c:v>157326336</c:v>
                </c:pt>
                <c:pt idx="350">
                  <c:v>111225040</c:v>
                </c:pt>
                <c:pt idx="351">
                  <c:v>86600000</c:v>
                </c:pt>
                <c:pt idx="352">
                  <c:v>79218018</c:v>
                </c:pt>
                <c:pt idx="353">
                  <c:v>74769345</c:v>
                </c:pt>
                <c:pt idx="354">
                  <c:v>107575142</c:v>
                </c:pt>
                <c:pt idx="355">
                  <c:v>50263257</c:v>
                </c:pt>
                <c:pt idx="356">
                  <c:v>49354205</c:v>
                </c:pt>
                <c:pt idx="357">
                  <c:v>52100855</c:v>
                </c:pt>
                <c:pt idx="358">
                  <c:v>43711404</c:v>
                </c:pt>
                <c:pt idx="359">
                  <c:v>50328194</c:v>
                </c:pt>
                <c:pt idx="360">
                  <c:v>46530738</c:v>
                </c:pt>
                <c:pt idx="361">
                  <c:v>38815117</c:v>
                </c:pt>
                <c:pt idx="362">
                  <c:v>38400000</c:v>
                </c:pt>
                <c:pt idx="363">
                  <c:v>107586036</c:v>
                </c:pt>
                <c:pt idx="364">
                  <c:v>34706988</c:v>
                </c:pt>
                <c:pt idx="365">
                  <c:v>28000000</c:v>
                </c:pt>
                <c:pt idx="366">
                  <c:v>23745923</c:v>
                </c:pt>
                <c:pt idx="367">
                  <c:v>11365290</c:v>
                </c:pt>
                <c:pt idx="368">
                  <c:v>8408614</c:v>
                </c:pt>
                <c:pt idx="369">
                  <c:v>13750000</c:v>
                </c:pt>
                <c:pt idx="370">
                  <c:v>13218041</c:v>
                </c:pt>
                <c:pt idx="371">
                  <c:v>21137505</c:v>
                </c:pt>
                <c:pt idx="372">
                  <c:v>27645152</c:v>
                </c:pt>
                <c:pt idx="373">
                  <c:v>14951824</c:v>
                </c:pt>
                <c:pt idx="374">
                  <c:v>12676062</c:v>
                </c:pt>
                <c:pt idx="375">
                  <c:v>21604320</c:v>
                </c:pt>
                <c:pt idx="376">
                  <c:v>54200000</c:v>
                </c:pt>
                <c:pt idx="377">
                  <c:v>24327868</c:v>
                </c:pt>
                <c:pt idx="378">
                  <c:v>8297830</c:v>
                </c:pt>
                <c:pt idx="379">
                  <c:v>9563543</c:v>
                </c:pt>
                <c:pt idx="380">
                  <c:v>23343413</c:v>
                </c:pt>
                <c:pt idx="381">
                  <c:v>112435221</c:v>
                </c:pt>
                <c:pt idx="382">
                  <c:v>66683135</c:v>
                </c:pt>
                <c:pt idx="383">
                  <c:v>91704210</c:v>
                </c:pt>
                <c:pt idx="384">
                  <c:v>58476776</c:v>
                </c:pt>
                <c:pt idx="385">
                  <c:v>30270227</c:v>
                </c:pt>
                <c:pt idx="386">
                  <c:v>39567722</c:v>
                </c:pt>
                <c:pt idx="387">
                  <c:v>21601713</c:v>
                </c:pt>
                <c:pt idx="388">
                  <c:v>246623634</c:v>
                </c:pt>
                <c:pt idx="389">
                  <c:v>207652016</c:v>
                </c:pt>
                <c:pt idx="390">
                  <c:v>12253315</c:v>
                </c:pt>
                <c:pt idx="391">
                  <c:v>117500000</c:v>
                </c:pt>
                <c:pt idx="392">
                  <c:v>103620822</c:v>
                </c:pt>
                <c:pt idx="393">
                  <c:v>168628680</c:v>
                </c:pt>
                <c:pt idx="394">
                  <c:v>97637474</c:v>
                </c:pt>
                <c:pt idx="395">
                  <c:v>85014968</c:v>
                </c:pt>
                <c:pt idx="396">
                  <c:v>76203320</c:v>
                </c:pt>
                <c:pt idx="397">
                  <c:v>76975169</c:v>
                </c:pt>
                <c:pt idx="398">
                  <c:v>73548685</c:v>
                </c:pt>
                <c:pt idx="399">
                  <c:v>55807520</c:v>
                </c:pt>
                <c:pt idx="400">
                  <c:v>141616238</c:v>
                </c:pt>
                <c:pt idx="401">
                  <c:v>45264608</c:v>
                </c:pt>
                <c:pt idx="402">
                  <c:v>27680195</c:v>
                </c:pt>
                <c:pt idx="403">
                  <c:v>76088877</c:v>
                </c:pt>
                <c:pt idx="404">
                  <c:v>41030827</c:v>
                </c:pt>
                <c:pt idx="405">
                  <c:v>100315155</c:v>
                </c:pt>
                <c:pt idx="406">
                  <c:v>77997349</c:v>
                </c:pt>
                <c:pt idx="407">
                  <c:v>31517441</c:v>
                </c:pt>
                <c:pt idx="408">
                  <c:v>31022333</c:v>
                </c:pt>
                <c:pt idx="409">
                  <c:v>29948113</c:v>
                </c:pt>
                <c:pt idx="410">
                  <c:v>38658172</c:v>
                </c:pt>
                <c:pt idx="411">
                  <c:v>34244877</c:v>
                </c:pt>
                <c:pt idx="412">
                  <c:v>13701902</c:v>
                </c:pt>
                <c:pt idx="413">
                  <c:v>25605492</c:v>
                </c:pt>
                <c:pt idx="414">
                  <c:v>17823573</c:v>
                </c:pt>
                <c:pt idx="415">
                  <c:v>41439400</c:v>
                </c:pt>
                <c:pt idx="416">
                  <c:v>16496802</c:v>
                </c:pt>
                <c:pt idx="417">
                  <c:v>10470220</c:v>
                </c:pt>
                <c:pt idx="418">
                  <c:v>8336565</c:v>
                </c:pt>
                <c:pt idx="419">
                  <c:v>16002004</c:v>
                </c:pt>
                <c:pt idx="420">
                  <c:v>6724080</c:v>
                </c:pt>
                <c:pt idx="421">
                  <c:v>76107476</c:v>
                </c:pt>
                <c:pt idx="422">
                  <c:v>149171806</c:v>
                </c:pt>
                <c:pt idx="423">
                  <c:v>18488090</c:v>
                </c:pt>
                <c:pt idx="424">
                  <c:v>47308367</c:v>
                </c:pt>
                <c:pt idx="425">
                  <c:v>12652036</c:v>
                </c:pt>
                <c:pt idx="426">
                  <c:v>8607223</c:v>
                </c:pt>
                <c:pt idx="427">
                  <c:v>41253340</c:v>
                </c:pt>
                <c:pt idx="428">
                  <c:v>13154431</c:v>
                </c:pt>
                <c:pt idx="429">
                  <c:v>21304264</c:v>
                </c:pt>
                <c:pt idx="430">
                  <c:v>80805112</c:v>
                </c:pt>
                <c:pt idx="431">
                  <c:v>45607673</c:v>
                </c:pt>
                <c:pt idx="432">
                  <c:v>21263182</c:v>
                </c:pt>
                <c:pt idx="433">
                  <c:v>12918501</c:v>
                </c:pt>
                <c:pt idx="434">
                  <c:v>62000082</c:v>
                </c:pt>
                <c:pt idx="435">
                  <c:v>22931301</c:v>
                </c:pt>
                <c:pt idx="436">
                  <c:v>14962878</c:v>
                </c:pt>
                <c:pt idx="437">
                  <c:v>42792677</c:v>
                </c:pt>
                <c:pt idx="438">
                  <c:v>12318875</c:v>
                </c:pt>
                <c:pt idx="439">
                  <c:v>46735231</c:v>
                </c:pt>
                <c:pt idx="440">
                  <c:v>7887882</c:v>
                </c:pt>
                <c:pt idx="441">
                  <c:v>14058698</c:v>
                </c:pt>
              </c:numCache>
            </c:numRef>
          </c:yVal>
          <c:smooth val="0"/>
          <c:extLst>
            <c:ext xmlns:c16="http://schemas.microsoft.com/office/drawing/2014/chart" uri="{C3380CC4-5D6E-409C-BE32-E72D297353CC}">
              <c16:uniqueId val="{00000000-1122-4A0C-94D6-DA425B3D1E29}"/>
            </c:ext>
          </c:extLst>
        </c:ser>
        <c:dLbls>
          <c:showLegendKey val="0"/>
          <c:showVal val="0"/>
          <c:showCatName val="0"/>
          <c:showSerName val="0"/>
          <c:showPercent val="0"/>
          <c:showBubbleSize val="0"/>
        </c:dLbls>
        <c:axId val="266649041"/>
        <c:axId val="732043912"/>
      </c:scatterChart>
      <c:valAx>
        <c:axId val="26664904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IN" altLang="en-US"/>
                  <a:t>Budget Range</a:t>
                </a:r>
              </a:p>
            </c:rich>
          </c:tx>
          <c:overlay val="0"/>
          <c:spPr>
            <a:noFill/>
            <a:ln>
              <a:noFill/>
            </a:ln>
            <a:effectLst/>
          </c:spPr>
          <c:txPr>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32043912"/>
        <c:crosses val="autoZero"/>
        <c:crossBetween val="midCat"/>
      </c:valAx>
      <c:valAx>
        <c:axId val="7320439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IN" altLang="en-US"/>
                  <a:t>Profit Range</a:t>
                </a:r>
              </a:p>
            </c:rich>
          </c:tx>
          <c:overlay val="0"/>
          <c:spPr>
            <a:noFill/>
            <a:ln>
              <a:noFill/>
            </a:ln>
            <a:effectLst/>
          </c:spPr>
          <c:txPr>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66649041"/>
        <c:crosses val="autoZero"/>
        <c:crossBetween val="midCat"/>
      </c:valAx>
      <c:spPr>
        <a:noFill/>
        <a:ln>
          <a:noFill/>
        </a:ln>
        <a:effectLst/>
      </c:spPr>
    </c:plotArea>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63FDE3-6787-46CA-81E5-612BA3F89C1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5B0C225-4807-4070-91A3-B38320D4BE83}">
      <dgm:prSet/>
      <dgm:spPr/>
      <dgm:t>
        <a:bodyPr/>
        <a:lstStyle/>
        <a:p>
          <a:r>
            <a:rPr lang="en-US"/>
            <a:t>I began by downloading the dataset provided for the project. The dataset contains information about movie titles, genres, durations, languages, directors, budgets, gross earnings, and IMDB scores. I conducted a data cleansing activity and started working on this.</a:t>
          </a:r>
        </a:p>
      </dgm:t>
    </dgm:pt>
    <dgm:pt modelId="{4C5027A6-73A7-4164-AF16-300CC16F8996}" type="parTrans" cxnId="{9D72BC63-C8A0-4C8E-BD35-D1FB9E3893BD}">
      <dgm:prSet/>
      <dgm:spPr/>
      <dgm:t>
        <a:bodyPr/>
        <a:lstStyle/>
        <a:p>
          <a:endParaRPr lang="en-US"/>
        </a:p>
      </dgm:t>
    </dgm:pt>
    <dgm:pt modelId="{DC752BA3-F7AA-40FA-9C39-E173CB635145}" type="sibTrans" cxnId="{9D72BC63-C8A0-4C8E-BD35-D1FB9E3893BD}">
      <dgm:prSet/>
      <dgm:spPr/>
      <dgm:t>
        <a:bodyPr/>
        <a:lstStyle/>
        <a:p>
          <a:endParaRPr lang="en-US"/>
        </a:p>
      </dgm:t>
    </dgm:pt>
    <dgm:pt modelId="{A020422B-41AF-4943-8791-C3E68A89690D}">
      <dgm:prSet/>
      <dgm:spPr/>
      <dgm:t>
        <a:bodyPr/>
        <a:lstStyle/>
        <a:p>
          <a:r>
            <a:rPr lang="en-US"/>
            <a:t>Using Excel, we performed various analyses on the dataset to answer the questions outlined in the project details. This involved manipulating the data to extract relevant information, calculating descriptive statistics, and visualizing relationships between different variables.</a:t>
          </a:r>
        </a:p>
      </dgm:t>
    </dgm:pt>
    <dgm:pt modelId="{0B6CB771-7210-4F75-8657-60588160C0EE}" type="parTrans" cxnId="{E19CA567-9286-4AC9-AEF3-A026273AAA23}">
      <dgm:prSet/>
      <dgm:spPr/>
      <dgm:t>
        <a:bodyPr/>
        <a:lstStyle/>
        <a:p>
          <a:endParaRPr lang="en-US"/>
        </a:p>
      </dgm:t>
    </dgm:pt>
    <dgm:pt modelId="{B6F57CDB-A69B-4CC1-9F2C-9F1498EE1C4C}" type="sibTrans" cxnId="{E19CA567-9286-4AC9-AEF3-A026273AAA23}">
      <dgm:prSet/>
      <dgm:spPr/>
      <dgm:t>
        <a:bodyPr/>
        <a:lstStyle/>
        <a:p>
          <a:endParaRPr lang="en-US"/>
        </a:p>
      </dgm:t>
    </dgm:pt>
    <dgm:pt modelId="{A293FC81-2F05-4B82-B960-78AADE5C8D24}">
      <dgm:prSet/>
      <dgm:spPr/>
      <dgm:t>
        <a:bodyPr/>
        <a:lstStyle/>
        <a:p>
          <a:r>
            <a:rPr lang="en-US"/>
            <a:t>Based on the analysis results, we created a detailed report to present our findings. The report includes insights derived from each analysis task, supported by visualizations and statistical summaries</a:t>
          </a:r>
        </a:p>
      </dgm:t>
    </dgm:pt>
    <dgm:pt modelId="{7E1911E1-A0AD-41F6-B167-F366DF86B0B7}" type="parTrans" cxnId="{306387B7-0492-4F0F-8930-A24A8D273046}">
      <dgm:prSet/>
      <dgm:spPr/>
      <dgm:t>
        <a:bodyPr/>
        <a:lstStyle/>
        <a:p>
          <a:endParaRPr lang="en-US"/>
        </a:p>
      </dgm:t>
    </dgm:pt>
    <dgm:pt modelId="{BA8F7CD6-8272-4266-BAAC-E13954992554}" type="sibTrans" cxnId="{306387B7-0492-4F0F-8930-A24A8D273046}">
      <dgm:prSet/>
      <dgm:spPr/>
      <dgm:t>
        <a:bodyPr/>
        <a:lstStyle/>
        <a:p>
          <a:endParaRPr lang="en-US"/>
        </a:p>
      </dgm:t>
    </dgm:pt>
    <dgm:pt modelId="{D9498C1B-2DFC-483B-9DAC-BD7F5670DA89}" type="pres">
      <dgm:prSet presAssocID="{CB63FDE3-6787-46CA-81E5-612BA3F89C14}" presName="root" presStyleCnt="0">
        <dgm:presLayoutVars>
          <dgm:dir/>
          <dgm:resizeHandles val="exact"/>
        </dgm:presLayoutVars>
      </dgm:prSet>
      <dgm:spPr/>
    </dgm:pt>
    <dgm:pt modelId="{DD959ECB-6EF3-4474-B84A-9FD2BAB67E7B}" type="pres">
      <dgm:prSet presAssocID="{45B0C225-4807-4070-91A3-B38320D4BE83}" presName="compNode" presStyleCnt="0"/>
      <dgm:spPr/>
    </dgm:pt>
    <dgm:pt modelId="{C4566E99-05DA-44C0-8101-61D462450B7F}" type="pres">
      <dgm:prSet presAssocID="{45B0C225-4807-4070-91A3-B38320D4BE83}" presName="bgRect" presStyleLbl="bgShp" presStyleIdx="0" presStyleCnt="3"/>
      <dgm:spPr/>
    </dgm:pt>
    <dgm:pt modelId="{FF833C66-89DA-4604-B134-262FD8AD623F}" type="pres">
      <dgm:prSet presAssocID="{45B0C225-4807-4070-91A3-B38320D4BE8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46D39D1-760F-4654-91FC-422434E3CD42}" type="pres">
      <dgm:prSet presAssocID="{45B0C225-4807-4070-91A3-B38320D4BE83}" presName="spaceRect" presStyleCnt="0"/>
      <dgm:spPr/>
    </dgm:pt>
    <dgm:pt modelId="{49732428-CDB2-42DF-996F-E0DFDA77E3D4}" type="pres">
      <dgm:prSet presAssocID="{45B0C225-4807-4070-91A3-B38320D4BE83}" presName="parTx" presStyleLbl="revTx" presStyleIdx="0" presStyleCnt="3">
        <dgm:presLayoutVars>
          <dgm:chMax val="0"/>
          <dgm:chPref val="0"/>
        </dgm:presLayoutVars>
      </dgm:prSet>
      <dgm:spPr/>
    </dgm:pt>
    <dgm:pt modelId="{8BE468AC-83E8-40C5-9B90-1F12EE505264}" type="pres">
      <dgm:prSet presAssocID="{DC752BA3-F7AA-40FA-9C39-E173CB635145}" presName="sibTrans" presStyleCnt="0"/>
      <dgm:spPr/>
    </dgm:pt>
    <dgm:pt modelId="{1CE58C32-EE0F-4AF5-8895-0A5163F2595C}" type="pres">
      <dgm:prSet presAssocID="{A020422B-41AF-4943-8791-C3E68A89690D}" presName="compNode" presStyleCnt="0"/>
      <dgm:spPr/>
    </dgm:pt>
    <dgm:pt modelId="{8DA4515F-E4B4-4001-9B19-0732B17AC0B7}" type="pres">
      <dgm:prSet presAssocID="{A020422B-41AF-4943-8791-C3E68A89690D}" presName="bgRect" presStyleLbl="bgShp" presStyleIdx="1" presStyleCnt="3"/>
      <dgm:spPr/>
    </dgm:pt>
    <dgm:pt modelId="{C57479D2-14E2-4C5B-9AFE-DC0852E5A525}" type="pres">
      <dgm:prSet presAssocID="{A020422B-41AF-4943-8791-C3E68A89690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B35CAC6A-4F93-48A7-88CF-551F8D9E3AF5}" type="pres">
      <dgm:prSet presAssocID="{A020422B-41AF-4943-8791-C3E68A89690D}" presName="spaceRect" presStyleCnt="0"/>
      <dgm:spPr/>
    </dgm:pt>
    <dgm:pt modelId="{6D5B231A-279C-46B9-81B5-E27C5B0E0259}" type="pres">
      <dgm:prSet presAssocID="{A020422B-41AF-4943-8791-C3E68A89690D}" presName="parTx" presStyleLbl="revTx" presStyleIdx="1" presStyleCnt="3">
        <dgm:presLayoutVars>
          <dgm:chMax val="0"/>
          <dgm:chPref val="0"/>
        </dgm:presLayoutVars>
      </dgm:prSet>
      <dgm:spPr/>
    </dgm:pt>
    <dgm:pt modelId="{7EA3D285-683E-4900-ACDB-DAC363F517D8}" type="pres">
      <dgm:prSet presAssocID="{B6F57CDB-A69B-4CC1-9F2C-9F1498EE1C4C}" presName="sibTrans" presStyleCnt="0"/>
      <dgm:spPr/>
    </dgm:pt>
    <dgm:pt modelId="{1A552CCA-3F2D-4C23-B4FF-8F666AD1351F}" type="pres">
      <dgm:prSet presAssocID="{A293FC81-2F05-4B82-B960-78AADE5C8D24}" presName="compNode" presStyleCnt="0"/>
      <dgm:spPr/>
    </dgm:pt>
    <dgm:pt modelId="{D03496A8-423E-43DD-96AC-3DDC0B28AA17}" type="pres">
      <dgm:prSet presAssocID="{A293FC81-2F05-4B82-B960-78AADE5C8D24}" presName="bgRect" presStyleLbl="bgShp" presStyleIdx="2" presStyleCnt="3"/>
      <dgm:spPr/>
    </dgm:pt>
    <dgm:pt modelId="{7AF2ECF1-F438-4646-A09D-6A6233AC4B12}" type="pres">
      <dgm:prSet presAssocID="{A293FC81-2F05-4B82-B960-78AADE5C8D2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6F267813-5D2B-43D3-A444-CB7FB3F0BA69}" type="pres">
      <dgm:prSet presAssocID="{A293FC81-2F05-4B82-B960-78AADE5C8D24}" presName="spaceRect" presStyleCnt="0"/>
      <dgm:spPr/>
    </dgm:pt>
    <dgm:pt modelId="{3CF43E95-1601-40F0-A132-9B0D54065394}" type="pres">
      <dgm:prSet presAssocID="{A293FC81-2F05-4B82-B960-78AADE5C8D24}" presName="parTx" presStyleLbl="revTx" presStyleIdx="2" presStyleCnt="3">
        <dgm:presLayoutVars>
          <dgm:chMax val="0"/>
          <dgm:chPref val="0"/>
        </dgm:presLayoutVars>
      </dgm:prSet>
      <dgm:spPr/>
    </dgm:pt>
  </dgm:ptLst>
  <dgm:cxnLst>
    <dgm:cxn modelId="{5890C10F-B429-4D8F-8E2A-D46CAC51E241}" type="presOf" srcId="{CB63FDE3-6787-46CA-81E5-612BA3F89C14}" destId="{D9498C1B-2DFC-483B-9DAC-BD7F5670DA89}" srcOrd="0" destOrd="0" presId="urn:microsoft.com/office/officeart/2018/2/layout/IconVerticalSolidList"/>
    <dgm:cxn modelId="{F6536C1F-57C4-4983-A20A-EC3E8D93CCD3}" type="presOf" srcId="{45B0C225-4807-4070-91A3-B38320D4BE83}" destId="{49732428-CDB2-42DF-996F-E0DFDA77E3D4}" srcOrd="0" destOrd="0" presId="urn:microsoft.com/office/officeart/2018/2/layout/IconVerticalSolidList"/>
    <dgm:cxn modelId="{9D72BC63-C8A0-4C8E-BD35-D1FB9E3893BD}" srcId="{CB63FDE3-6787-46CA-81E5-612BA3F89C14}" destId="{45B0C225-4807-4070-91A3-B38320D4BE83}" srcOrd="0" destOrd="0" parTransId="{4C5027A6-73A7-4164-AF16-300CC16F8996}" sibTransId="{DC752BA3-F7AA-40FA-9C39-E173CB635145}"/>
    <dgm:cxn modelId="{E19CA567-9286-4AC9-AEF3-A026273AAA23}" srcId="{CB63FDE3-6787-46CA-81E5-612BA3F89C14}" destId="{A020422B-41AF-4943-8791-C3E68A89690D}" srcOrd="1" destOrd="0" parTransId="{0B6CB771-7210-4F75-8657-60588160C0EE}" sibTransId="{B6F57CDB-A69B-4CC1-9F2C-9F1498EE1C4C}"/>
    <dgm:cxn modelId="{B990716B-F413-4EF5-A1DA-7EFE088A94EC}" type="presOf" srcId="{A293FC81-2F05-4B82-B960-78AADE5C8D24}" destId="{3CF43E95-1601-40F0-A132-9B0D54065394}" srcOrd="0" destOrd="0" presId="urn:microsoft.com/office/officeart/2018/2/layout/IconVerticalSolidList"/>
    <dgm:cxn modelId="{306387B7-0492-4F0F-8930-A24A8D273046}" srcId="{CB63FDE3-6787-46CA-81E5-612BA3F89C14}" destId="{A293FC81-2F05-4B82-B960-78AADE5C8D24}" srcOrd="2" destOrd="0" parTransId="{7E1911E1-A0AD-41F6-B167-F366DF86B0B7}" sibTransId="{BA8F7CD6-8272-4266-BAAC-E13954992554}"/>
    <dgm:cxn modelId="{B207C2D7-EF7A-442D-84F8-5E6CED8E8C86}" type="presOf" srcId="{A020422B-41AF-4943-8791-C3E68A89690D}" destId="{6D5B231A-279C-46B9-81B5-E27C5B0E0259}" srcOrd="0" destOrd="0" presId="urn:microsoft.com/office/officeart/2018/2/layout/IconVerticalSolidList"/>
    <dgm:cxn modelId="{5F61D1CF-3E1C-47BE-933F-EFB20025034B}" type="presParOf" srcId="{D9498C1B-2DFC-483B-9DAC-BD7F5670DA89}" destId="{DD959ECB-6EF3-4474-B84A-9FD2BAB67E7B}" srcOrd="0" destOrd="0" presId="urn:microsoft.com/office/officeart/2018/2/layout/IconVerticalSolidList"/>
    <dgm:cxn modelId="{AE203A7B-BB17-4F39-B203-6FC447515067}" type="presParOf" srcId="{DD959ECB-6EF3-4474-B84A-9FD2BAB67E7B}" destId="{C4566E99-05DA-44C0-8101-61D462450B7F}" srcOrd="0" destOrd="0" presId="urn:microsoft.com/office/officeart/2018/2/layout/IconVerticalSolidList"/>
    <dgm:cxn modelId="{30017B25-DC74-4C86-991B-81F748A34EFF}" type="presParOf" srcId="{DD959ECB-6EF3-4474-B84A-9FD2BAB67E7B}" destId="{FF833C66-89DA-4604-B134-262FD8AD623F}" srcOrd="1" destOrd="0" presId="urn:microsoft.com/office/officeart/2018/2/layout/IconVerticalSolidList"/>
    <dgm:cxn modelId="{21243DE6-E919-4203-B026-921066DD2E7B}" type="presParOf" srcId="{DD959ECB-6EF3-4474-B84A-9FD2BAB67E7B}" destId="{E46D39D1-760F-4654-91FC-422434E3CD42}" srcOrd="2" destOrd="0" presId="urn:microsoft.com/office/officeart/2018/2/layout/IconVerticalSolidList"/>
    <dgm:cxn modelId="{4DC3C41A-5D52-424A-B948-EFACFBF74751}" type="presParOf" srcId="{DD959ECB-6EF3-4474-B84A-9FD2BAB67E7B}" destId="{49732428-CDB2-42DF-996F-E0DFDA77E3D4}" srcOrd="3" destOrd="0" presId="urn:microsoft.com/office/officeart/2018/2/layout/IconVerticalSolidList"/>
    <dgm:cxn modelId="{F2B75A9E-0F84-4170-A7B6-BC9A48618E64}" type="presParOf" srcId="{D9498C1B-2DFC-483B-9DAC-BD7F5670DA89}" destId="{8BE468AC-83E8-40C5-9B90-1F12EE505264}" srcOrd="1" destOrd="0" presId="urn:microsoft.com/office/officeart/2018/2/layout/IconVerticalSolidList"/>
    <dgm:cxn modelId="{FEB3190C-5FDB-479E-A8D2-AFB2B4892966}" type="presParOf" srcId="{D9498C1B-2DFC-483B-9DAC-BD7F5670DA89}" destId="{1CE58C32-EE0F-4AF5-8895-0A5163F2595C}" srcOrd="2" destOrd="0" presId="urn:microsoft.com/office/officeart/2018/2/layout/IconVerticalSolidList"/>
    <dgm:cxn modelId="{3867525D-6E90-47B2-8319-759F3659D92D}" type="presParOf" srcId="{1CE58C32-EE0F-4AF5-8895-0A5163F2595C}" destId="{8DA4515F-E4B4-4001-9B19-0732B17AC0B7}" srcOrd="0" destOrd="0" presId="urn:microsoft.com/office/officeart/2018/2/layout/IconVerticalSolidList"/>
    <dgm:cxn modelId="{ADE46D31-9440-485E-9251-C357079ACECE}" type="presParOf" srcId="{1CE58C32-EE0F-4AF5-8895-0A5163F2595C}" destId="{C57479D2-14E2-4C5B-9AFE-DC0852E5A525}" srcOrd="1" destOrd="0" presId="urn:microsoft.com/office/officeart/2018/2/layout/IconVerticalSolidList"/>
    <dgm:cxn modelId="{2A76BFAB-8F5E-43B2-B2AF-85D0BB117C79}" type="presParOf" srcId="{1CE58C32-EE0F-4AF5-8895-0A5163F2595C}" destId="{B35CAC6A-4F93-48A7-88CF-551F8D9E3AF5}" srcOrd="2" destOrd="0" presId="urn:microsoft.com/office/officeart/2018/2/layout/IconVerticalSolidList"/>
    <dgm:cxn modelId="{3FA8E8F9-A0A7-4031-A490-21B202209239}" type="presParOf" srcId="{1CE58C32-EE0F-4AF5-8895-0A5163F2595C}" destId="{6D5B231A-279C-46B9-81B5-E27C5B0E0259}" srcOrd="3" destOrd="0" presId="urn:microsoft.com/office/officeart/2018/2/layout/IconVerticalSolidList"/>
    <dgm:cxn modelId="{6466F4F4-AC08-46AA-85C4-1B1036541891}" type="presParOf" srcId="{D9498C1B-2DFC-483B-9DAC-BD7F5670DA89}" destId="{7EA3D285-683E-4900-ACDB-DAC363F517D8}" srcOrd="3" destOrd="0" presId="urn:microsoft.com/office/officeart/2018/2/layout/IconVerticalSolidList"/>
    <dgm:cxn modelId="{757C53BF-2DDA-4554-AE9A-96F4E8912849}" type="presParOf" srcId="{D9498C1B-2DFC-483B-9DAC-BD7F5670DA89}" destId="{1A552CCA-3F2D-4C23-B4FF-8F666AD1351F}" srcOrd="4" destOrd="0" presId="urn:microsoft.com/office/officeart/2018/2/layout/IconVerticalSolidList"/>
    <dgm:cxn modelId="{C6D12386-1BD8-4C3A-88D3-F01A0318703E}" type="presParOf" srcId="{1A552CCA-3F2D-4C23-B4FF-8F666AD1351F}" destId="{D03496A8-423E-43DD-96AC-3DDC0B28AA17}" srcOrd="0" destOrd="0" presId="urn:microsoft.com/office/officeart/2018/2/layout/IconVerticalSolidList"/>
    <dgm:cxn modelId="{69BD1922-BCC6-4651-B88A-EA3A43A111BC}" type="presParOf" srcId="{1A552CCA-3F2D-4C23-B4FF-8F666AD1351F}" destId="{7AF2ECF1-F438-4646-A09D-6A6233AC4B12}" srcOrd="1" destOrd="0" presId="urn:microsoft.com/office/officeart/2018/2/layout/IconVerticalSolidList"/>
    <dgm:cxn modelId="{9B224D19-F397-4B5F-9FB3-974D56FFE25E}" type="presParOf" srcId="{1A552CCA-3F2D-4C23-B4FF-8F666AD1351F}" destId="{6F267813-5D2B-43D3-A444-CB7FB3F0BA69}" srcOrd="2" destOrd="0" presId="urn:microsoft.com/office/officeart/2018/2/layout/IconVerticalSolidList"/>
    <dgm:cxn modelId="{28AB0D67-0A83-4235-8F02-67EA80053FBF}" type="presParOf" srcId="{1A552CCA-3F2D-4C23-B4FF-8F666AD1351F}" destId="{3CF43E95-1601-40F0-A132-9B0D540653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66E99-05DA-44C0-8101-61D462450B7F}">
      <dsp:nvSpPr>
        <dsp:cNvPr id="0" name=""/>
        <dsp:cNvSpPr/>
      </dsp:nvSpPr>
      <dsp:spPr>
        <a:xfrm>
          <a:off x="0" y="752"/>
          <a:ext cx="7812562" cy="1760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833C66-89DA-4604-B134-262FD8AD623F}">
      <dsp:nvSpPr>
        <dsp:cNvPr id="0" name=""/>
        <dsp:cNvSpPr/>
      </dsp:nvSpPr>
      <dsp:spPr>
        <a:xfrm>
          <a:off x="532614" y="396911"/>
          <a:ext cx="968389" cy="9683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732428-CDB2-42DF-996F-E0DFDA77E3D4}">
      <dsp:nvSpPr>
        <dsp:cNvPr id="0" name=""/>
        <dsp:cNvSpPr/>
      </dsp:nvSpPr>
      <dsp:spPr>
        <a:xfrm>
          <a:off x="2033618" y="752"/>
          <a:ext cx="5778943" cy="1760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42" tIns="186342" rIns="186342" bIns="186342" numCol="1" spcCol="1270" anchor="ctr" anchorCtr="0">
          <a:noAutofit/>
        </a:bodyPr>
        <a:lstStyle/>
        <a:p>
          <a:pPr marL="0" lvl="0" indent="0" algn="l" defTabSz="711200">
            <a:lnSpc>
              <a:spcPct val="90000"/>
            </a:lnSpc>
            <a:spcBef>
              <a:spcPct val="0"/>
            </a:spcBef>
            <a:spcAft>
              <a:spcPct val="35000"/>
            </a:spcAft>
            <a:buNone/>
          </a:pPr>
          <a:r>
            <a:rPr lang="en-US" sz="1600" kern="1200"/>
            <a:t>I began by downloading the dataset provided for the project. The dataset contains information about movie titles, genres, durations, languages, directors, budgets, gross earnings, and IMDB scores. I conducted a data cleansing activity and started working on this.</a:t>
          </a:r>
        </a:p>
      </dsp:txBody>
      <dsp:txXfrm>
        <a:off x="2033618" y="752"/>
        <a:ext cx="5778943" cy="1760708"/>
      </dsp:txXfrm>
    </dsp:sp>
    <dsp:sp modelId="{8DA4515F-E4B4-4001-9B19-0732B17AC0B7}">
      <dsp:nvSpPr>
        <dsp:cNvPr id="0" name=""/>
        <dsp:cNvSpPr/>
      </dsp:nvSpPr>
      <dsp:spPr>
        <a:xfrm>
          <a:off x="0" y="2201638"/>
          <a:ext cx="7812562" cy="1760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479D2-14E2-4C5B-9AFE-DC0852E5A525}">
      <dsp:nvSpPr>
        <dsp:cNvPr id="0" name=""/>
        <dsp:cNvSpPr/>
      </dsp:nvSpPr>
      <dsp:spPr>
        <a:xfrm>
          <a:off x="532614" y="2597798"/>
          <a:ext cx="968389" cy="9683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5B231A-279C-46B9-81B5-E27C5B0E0259}">
      <dsp:nvSpPr>
        <dsp:cNvPr id="0" name=""/>
        <dsp:cNvSpPr/>
      </dsp:nvSpPr>
      <dsp:spPr>
        <a:xfrm>
          <a:off x="2033618" y="2201638"/>
          <a:ext cx="5778943" cy="1760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42" tIns="186342" rIns="186342" bIns="186342" numCol="1" spcCol="1270" anchor="ctr" anchorCtr="0">
          <a:noAutofit/>
        </a:bodyPr>
        <a:lstStyle/>
        <a:p>
          <a:pPr marL="0" lvl="0" indent="0" algn="l" defTabSz="711200">
            <a:lnSpc>
              <a:spcPct val="90000"/>
            </a:lnSpc>
            <a:spcBef>
              <a:spcPct val="0"/>
            </a:spcBef>
            <a:spcAft>
              <a:spcPct val="35000"/>
            </a:spcAft>
            <a:buNone/>
          </a:pPr>
          <a:r>
            <a:rPr lang="en-US" sz="1600" kern="1200"/>
            <a:t>Using Excel, we performed various analyses on the dataset to answer the questions outlined in the project details. This involved manipulating the data to extract relevant information, calculating descriptive statistics, and visualizing relationships between different variables.</a:t>
          </a:r>
        </a:p>
      </dsp:txBody>
      <dsp:txXfrm>
        <a:off x="2033618" y="2201638"/>
        <a:ext cx="5778943" cy="1760708"/>
      </dsp:txXfrm>
    </dsp:sp>
    <dsp:sp modelId="{D03496A8-423E-43DD-96AC-3DDC0B28AA17}">
      <dsp:nvSpPr>
        <dsp:cNvPr id="0" name=""/>
        <dsp:cNvSpPr/>
      </dsp:nvSpPr>
      <dsp:spPr>
        <a:xfrm>
          <a:off x="0" y="4402524"/>
          <a:ext cx="7812562" cy="1760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F2ECF1-F438-4646-A09D-6A6233AC4B12}">
      <dsp:nvSpPr>
        <dsp:cNvPr id="0" name=""/>
        <dsp:cNvSpPr/>
      </dsp:nvSpPr>
      <dsp:spPr>
        <a:xfrm>
          <a:off x="532614" y="4798684"/>
          <a:ext cx="968389" cy="9683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F43E95-1601-40F0-A132-9B0D54065394}">
      <dsp:nvSpPr>
        <dsp:cNvPr id="0" name=""/>
        <dsp:cNvSpPr/>
      </dsp:nvSpPr>
      <dsp:spPr>
        <a:xfrm>
          <a:off x="2033618" y="4402524"/>
          <a:ext cx="5778943" cy="1760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42" tIns="186342" rIns="186342" bIns="186342" numCol="1" spcCol="1270" anchor="ctr" anchorCtr="0">
          <a:noAutofit/>
        </a:bodyPr>
        <a:lstStyle/>
        <a:p>
          <a:pPr marL="0" lvl="0" indent="0" algn="l" defTabSz="711200">
            <a:lnSpc>
              <a:spcPct val="90000"/>
            </a:lnSpc>
            <a:spcBef>
              <a:spcPct val="0"/>
            </a:spcBef>
            <a:spcAft>
              <a:spcPct val="35000"/>
            </a:spcAft>
            <a:buNone/>
          </a:pPr>
          <a:r>
            <a:rPr lang="en-US" sz="1600" kern="1200"/>
            <a:t>Based on the analysis results, we created a detailed report to present our findings. The report includes insights derived from each analysis task, supported by visualizations and statistical summaries</a:t>
          </a:r>
        </a:p>
      </dsp:txBody>
      <dsp:txXfrm>
        <a:off x="2033618" y="4402524"/>
        <a:ext cx="5778943" cy="17607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11/3/2024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9865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11/3/2024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1860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11/3/2024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680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11/3/2024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81743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11/3/2024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1916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11/3/2024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63922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11/3/2024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19780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11/3/2024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91651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11/3/2024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20054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11/3/2024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3398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11/3/2024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08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11/3/2024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111362218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google.com/spreadsheets/d/12EQ8zgMSGVG4FHvf9-u2hBvIp1x1kAuL/edit?usp=drive_link&amp;ouid=103837896382458701564&amp;rtpof=true&amp;sd=tru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8" name="Rectangle 47">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Freeform: Shape 48">
            <a:extLst>
              <a:ext uri="{FF2B5EF4-FFF2-40B4-BE49-F238E27FC236}">
                <a16:creationId xmlns:a16="http://schemas.microsoft.com/office/drawing/2014/main" id="{26796024-DF17-4BB3-BF28-01E168A3C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661" y="63892"/>
            <a:ext cx="2222198" cy="2133710"/>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ight Triangle 15">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5C9BD52-97E6-7465-2A6C-97FA8557C204}"/>
              </a:ext>
            </a:extLst>
          </p:cNvPr>
          <p:cNvSpPr>
            <a:spLocks noGrp="1"/>
          </p:cNvSpPr>
          <p:nvPr>
            <p:ph type="ctrTitle"/>
          </p:nvPr>
        </p:nvSpPr>
        <p:spPr>
          <a:xfrm>
            <a:off x="453142" y="725467"/>
            <a:ext cx="5414255" cy="2784496"/>
          </a:xfrm>
        </p:spPr>
        <p:txBody>
          <a:bodyPr>
            <a:normAutofit/>
          </a:bodyPr>
          <a:lstStyle/>
          <a:p>
            <a:pPr algn="l"/>
            <a:r>
              <a:rPr lang="en-IN" b="1" i="0">
                <a:solidFill>
                  <a:schemeClr val="tx2">
                    <a:alpha val="80000"/>
                  </a:schemeClr>
                </a:solidFill>
                <a:effectLst/>
                <a:latin typeface="Manrope"/>
              </a:rPr>
              <a:t>IMDB Movie Analysis</a:t>
            </a:r>
            <a:br>
              <a:rPr lang="en-IN" b="1" i="0">
                <a:solidFill>
                  <a:schemeClr val="tx2">
                    <a:alpha val="80000"/>
                  </a:schemeClr>
                </a:solidFill>
                <a:effectLst/>
                <a:latin typeface="Manrope"/>
              </a:rPr>
            </a:br>
            <a:endParaRPr lang="en-IN">
              <a:solidFill>
                <a:schemeClr val="tx2">
                  <a:alpha val="80000"/>
                </a:schemeClr>
              </a:solidFill>
            </a:endParaRPr>
          </a:p>
        </p:txBody>
      </p:sp>
      <p:sp>
        <p:nvSpPr>
          <p:cNvPr id="3" name="Subtitle 2">
            <a:extLst>
              <a:ext uri="{FF2B5EF4-FFF2-40B4-BE49-F238E27FC236}">
                <a16:creationId xmlns:a16="http://schemas.microsoft.com/office/drawing/2014/main" id="{02FB9CC2-ADB4-E91F-282D-F61575762581}"/>
              </a:ext>
            </a:extLst>
          </p:cNvPr>
          <p:cNvSpPr>
            <a:spLocks noGrp="1"/>
          </p:cNvSpPr>
          <p:nvPr>
            <p:ph type="subTitle" idx="1"/>
          </p:nvPr>
        </p:nvSpPr>
        <p:spPr>
          <a:xfrm>
            <a:off x="453142" y="3602038"/>
            <a:ext cx="5414255" cy="1560594"/>
          </a:xfrm>
        </p:spPr>
        <p:txBody>
          <a:bodyPr>
            <a:normAutofit/>
          </a:bodyPr>
          <a:lstStyle/>
          <a:p>
            <a:pPr algn="l"/>
            <a:r>
              <a:rPr lang="en-IN" b="1" i="0">
                <a:solidFill>
                  <a:schemeClr val="tx2">
                    <a:alpha val="80000"/>
                  </a:schemeClr>
                </a:solidFill>
                <a:effectLst/>
                <a:latin typeface="Manrope"/>
              </a:rPr>
              <a:t>Final Project-1</a:t>
            </a:r>
          </a:p>
          <a:p>
            <a:pPr algn="l"/>
            <a:endParaRPr lang="en-IN">
              <a:solidFill>
                <a:schemeClr val="tx2">
                  <a:alpha val="80000"/>
                </a:schemeClr>
              </a:solidFill>
            </a:endParaRPr>
          </a:p>
        </p:txBody>
      </p:sp>
      <p:pic>
        <p:nvPicPr>
          <p:cNvPr id="50" name="Picture 49">
            <a:extLst>
              <a:ext uri="{FF2B5EF4-FFF2-40B4-BE49-F238E27FC236}">
                <a16:creationId xmlns:a16="http://schemas.microsoft.com/office/drawing/2014/main" id="{2797CB24-0757-7A6D-01CC-D2AFF77741A5}"/>
              </a:ext>
            </a:extLst>
          </p:cNvPr>
          <p:cNvPicPr>
            <a:picLocks noChangeAspect="1"/>
          </p:cNvPicPr>
          <p:nvPr/>
        </p:nvPicPr>
        <p:blipFill>
          <a:blip r:embed="rId2"/>
          <a:srcRect r="41476" b="-1"/>
          <a:stretch/>
        </p:blipFill>
        <p:spPr>
          <a:xfrm>
            <a:off x="6189156" y="-3440"/>
            <a:ext cx="6015813" cy="6861439"/>
          </a:xfrm>
          <a:prstGeom prst="rect">
            <a:avLst/>
          </a:prstGeom>
        </p:spPr>
      </p:pic>
      <p:sp>
        <p:nvSpPr>
          <p:cNvPr id="4" name="TextBox 3">
            <a:extLst>
              <a:ext uri="{FF2B5EF4-FFF2-40B4-BE49-F238E27FC236}">
                <a16:creationId xmlns:a16="http://schemas.microsoft.com/office/drawing/2014/main" id="{774B2E3E-CAD1-141C-C1D1-89CF3952D32C}"/>
              </a:ext>
            </a:extLst>
          </p:cNvPr>
          <p:cNvSpPr txBox="1"/>
          <p:nvPr/>
        </p:nvSpPr>
        <p:spPr>
          <a:xfrm>
            <a:off x="107503" y="6420116"/>
            <a:ext cx="3405099" cy="369332"/>
          </a:xfrm>
          <a:prstGeom prst="rect">
            <a:avLst/>
          </a:prstGeom>
          <a:noFill/>
        </p:spPr>
        <p:txBody>
          <a:bodyPr wrap="none" rtlCol="0">
            <a:spAutoFit/>
          </a:bodyPr>
          <a:lstStyle/>
          <a:p>
            <a:pPr>
              <a:spcAft>
                <a:spcPts val="600"/>
              </a:spcAft>
            </a:pPr>
            <a:r>
              <a:rPr lang="en-US" dirty="0"/>
              <a:t>Made By: Harshavardhan Jadhav</a:t>
            </a:r>
            <a:endParaRPr lang="en-IN" dirty="0"/>
          </a:p>
        </p:txBody>
      </p:sp>
    </p:spTree>
    <p:extLst>
      <p:ext uri="{BB962C8B-B14F-4D97-AF65-F5344CB8AC3E}">
        <p14:creationId xmlns:p14="http://schemas.microsoft.com/office/powerpoint/2010/main" val="391781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171D79C9-FD78-4D11-A424-0002509B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Freeform: Shape 53">
            <a:extLst>
              <a:ext uri="{FF2B5EF4-FFF2-40B4-BE49-F238E27FC236}">
                <a16:creationId xmlns:a16="http://schemas.microsoft.com/office/drawing/2014/main" id="{316368BA-0A3E-4AE0-8333-2364F90C1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252" y="-6055"/>
            <a:ext cx="1220861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56"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3546697"/>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9" name="Straight Connector 5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3D91E47-BC69-D966-31B8-C8F8527BB790}"/>
              </a:ext>
            </a:extLst>
          </p:cNvPr>
          <p:cNvSpPr>
            <a:spLocks noGrp="1"/>
          </p:cNvSpPr>
          <p:nvPr>
            <p:ph type="title"/>
          </p:nvPr>
        </p:nvSpPr>
        <p:spPr>
          <a:xfrm>
            <a:off x="457201" y="3511417"/>
            <a:ext cx="4712534" cy="2740908"/>
          </a:xfrm>
        </p:spPr>
        <p:txBody>
          <a:bodyPr anchor="t">
            <a:normAutofit/>
          </a:bodyPr>
          <a:lstStyle/>
          <a:p>
            <a:r>
              <a:rPr lang="en-US">
                <a:solidFill>
                  <a:schemeClr val="tx2"/>
                </a:solidFill>
              </a:rPr>
              <a:t>Excel Sheet Hyperlink:</a:t>
            </a:r>
            <a:endParaRPr lang="en-IN">
              <a:solidFill>
                <a:schemeClr val="tx2"/>
              </a:solidFill>
            </a:endParaRPr>
          </a:p>
        </p:txBody>
      </p:sp>
      <p:sp>
        <p:nvSpPr>
          <p:cNvPr id="3" name="Content Placeholder 2">
            <a:extLst>
              <a:ext uri="{FF2B5EF4-FFF2-40B4-BE49-F238E27FC236}">
                <a16:creationId xmlns:a16="http://schemas.microsoft.com/office/drawing/2014/main" id="{84A64D28-91EE-E7C6-1EFF-5A8AC2B50D4B}"/>
              </a:ext>
            </a:extLst>
          </p:cNvPr>
          <p:cNvSpPr>
            <a:spLocks noGrp="1"/>
          </p:cNvSpPr>
          <p:nvPr>
            <p:ph idx="1"/>
          </p:nvPr>
        </p:nvSpPr>
        <p:spPr>
          <a:xfrm>
            <a:off x="5388459" y="3511417"/>
            <a:ext cx="5813687" cy="2755940"/>
          </a:xfrm>
        </p:spPr>
        <p:txBody>
          <a:bodyPr anchor="t">
            <a:normAutofit/>
          </a:bodyPr>
          <a:lstStyle/>
          <a:p>
            <a:pPr marL="0" indent="0">
              <a:buNone/>
            </a:pPr>
            <a:r>
              <a:rPr lang="en-IN" sz="1800">
                <a:solidFill>
                  <a:schemeClr val="tx2"/>
                </a:solidFill>
                <a:hlinkClick r:id="rId2"/>
              </a:rPr>
              <a:t>https://docs.google.com/spreadsheets/d/12EQ8zgMSGVG4FHvf9-u2hBvIp1x1kAuL/edit?usp=drive_link&amp;ouid=103837896382458701564&amp;rtpof=true&amp;sd=true</a:t>
            </a:r>
            <a:endParaRPr lang="en-IN" sz="1800">
              <a:solidFill>
                <a:schemeClr val="tx2"/>
              </a:solidFill>
            </a:endParaRPr>
          </a:p>
        </p:txBody>
      </p:sp>
    </p:spTree>
    <p:extLst>
      <p:ext uri="{BB962C8B-B14F-4D97-AF65-F5344CB8AC3E}">
        <p14:creationId xmlns:p14="http://schemas.microsoft.com/office/powerpoint/2010/main" val="1798106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Rectangle 4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9" name="Group 4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Freeform: Shape 7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2" name="Group 8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3" name="Straight Connector 8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3" name="Rectangle 112">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5" name="Rectangle 114">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7" name="Right Triangle 116">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Shape 118">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1" name="Group 120">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2" name="Straight Connector 121">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2755E84-3810-80A4-DBB8-DA122B046BCD}"/>
              </a:ext>
            </a:extLst>
          </p:cNvPr>
          <p:cNvSpPr>
            <a:spLocks noGrp="1"/>
          </p:cNvSpPr>
          <p:nvPr>
            <p:ph type="title"/>
          </p:nvPr>
        </p:nvSpPr>
        <p:spPr>
          <a:xfrm>
            <a:off x="453142" y="168275"/>
            <a:ext cx="6542916" cy="2574923"/>
          </a:xfrm>
        </p:spPr>
        <p:txBody>
          <a:bodyPr vert="horz" lIns="91440" tIns="45720" rIns="91440" bIns="45720" rtlCol="0" anchor="ctr">
            <a:normAutofit/>
          </a:bodyPr>
          <a:lstStyle/>
          <a:p>
            <a:r>
              <a:rPr lang="en-US" sz="5400">
                <a:solidFill>
                  <a:schemeClr val="tx2"/>
                </a:solidFill>
              </a:rPr>
              <a:t>Thank You!</a:t>
            </a:r>
          </a:p>
        </p:txBody>
      </p:sp>
      <p:pic>
        <p:nvPicPr>
          <p:cNvPr id="7" name="Graphic 6" descr="Handshake">
            <a:extLst>
              <a:ext uri="{FF2B5EF4-FFF2-40B4-BE49-F238E27FC236}">
                <a16:creationId xmlns:a16="http://schemas.microsoft.com/office/drawing/2014/main" id="{FF17B124-EF0F-B527-91FE-0FCB69C37C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27457" y="2954226"/>
            <a:ext cx="3293981" cy="3293981"/>
          </a:xfrm>
          <a:prstGeom prst="rect">
            <a:avLst/>
          </a:prstGeom>
        </p:spPr>
      </p:pic>
    </p:spTree>
    <p:extLst>
      <p:ext uri="{BB962C8B-B14F-4D97-AF65-F5344CB8AC3E}">
        <p14:creationId xmlns:p14="http://schemas.microsoft.com/office/powerpoint/2010/main" val="18808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017A0B-238E-F89C-2C8B-3A18D4C6C99F}"/>
              </a:ext>
            </a:extLst>
          </p:cNvPr>
          <p:cNvSpPr>
            <a:spLocks noGrp="1"/>
          </p:cNvSpPr>
          <p:nvPr>
            <p:ph type="title"/>
          </p:nvPr>
        </p:nvSpPr>
        <p:spPr>
          <a:xfrm>
            <a:off x="457201" y="732348"/>
            <a:ext cx="4419600" cy="2240735"/>
          </a:xfrm>
        </p:spPr>
        <p:txBody>
          <a:bodyPr>
            <a:normAutofit/>
          </a:bodyPr>
          <a:lstStyle/>
          <a:p>
            <a:r>
              <a:rPr lang="en-US" dirty="0">
                <a:solidFill>
                  <a:schemeClr val="tx2">
                    <a:alpha val="80000"/>
                  </a:schemeClr>
                </a:solidFill>
              </a:rPr>
              <a:t>Project Description</a:t>
            </a:r>
            <a:r>
              <a:rPr lang="en-US" dirty="0">
                <a:solidFill>
                  <a:schemeClr val="tx2"/>
                </a:solidFill>
              </a:rPr>
              <a:t>:</a:t>
            </a:r>
            <a:endParaRPr lang="en-IN" dirty="0">
              <a:solidFill>
                <a:schemeClr val="tx2"/>
              </a:solidFill>
            </a:endParaRPr>
          </a:p>
        </p:txBody>
      </p:sp>
      <p:sp>
        <p:nvSpPr>
          <p:cNvPr id="3" name="Content Placeholder 2">
            <a:extLst>
              <a:ext uri="{FF2B5EF4-FFF2-40B4-BE49-F238E27FC236}">
                <a16:creationId xmlns:a16="http://schemas.microsoft.com/office/drawing/2014/main" id="{85C100A3-0BB6-C3AC-35D6-8486C2E40435}"/>
              </a:ext>
            </a:extLst>
          </p:cNvPr>
          <p:cNvSpPr>
            <a:spLocks noGrp="1"/>
          </p:cNvSpPr>
          <p:nvPr>
            <p:ph idx="1"/>
          </p:nvPr>
        </p:nvSpPr>
        <p:spPr>
          <a:xfrm>
            <a:off x="457201" y="3264832"/>
            <a:ext cx="4419600" cy="2983568"/>
          </a:xfrm>
        </p:spPr>
        <p:txBody>
          <a:bodyPr>
            <a:normAutofit/>
          </a:bodyPr>
          <a:lstStyle/>
          <a:p>
            <a:pPr>
              <a:lnSpc>
                <a:spcPct val="100000"/>
              </a:lnSpc>
            </a:pPr>
            <a:r>
              <a:rPr lang="en-US" sz="1800">
                <a:solidFill>
                  <a:schemeClr val="tx2"/>
                </a:solidFill>
                <a:latin typeface="Avenir Next LT Pro Light" panose="020B0304020202020204" pitchFamily="34" charset="0"/>
              </a:rPr>
              <a:t>The objective of this project is to conduct a comprehensive analysis of the IMDB movie dataset. The analysis focuses on several key aspects of the dataset, including movie genres, duration, language, directors, and budget. By exploring these factors, we aim to understand their impact on the IMDB scores and financial success of movies</a:t>
            </a:r>
            <a:endParaRPr lang="en-IN" sz="1800">
              <a:solidFill>
                <a:schemeClr val="tx2"/>
              </a:solidFill>
              <a:latin typeface="Avenir Next LT Pro Light" panose="020B0304020202020204" pitchFamily="34" charset="0"/>
            </a:endParaRPr>
          </a:p>
        </p:txBody>
      </p:sp>
      <p:pic>
        <p:nvPicPr>
          <p:cNvPr id="7" name="Graphic 6" descr="Video camera">
            <a:extLst>
              <a:ext uri="{FF2B5EF4-FFF2-40B4-BE49-F238E27FC236}">
                <a16:creationId xmlns:a16="http://schemas.microsoft.com/office/drawing/2014/main" id="{71594F47-CDAF-6C73-EC1C-79DA59B950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0631" y="732348"/>
            <a:ext cx="5541973" cy="5541973"/>
          </a:xfrm>
          <a:prstGeom prst="rect">
            <a:avLst/>
          </a:prstGeom>
        </p:spPr>
      </p:pic>
    </p:spTree>
    <p:extLst>
      <p:ext uri="{BB962C8B-B14F-4D97-AF65-F5344CB8AC3E}">
        <p14:creationId xmlns:p14="http://schemas.microsoft.com/office/powerpoint/2010/main" val="1282364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CB79433-7057-F4F3-1C48-E8769DB235DF}"/>
              </a:ext>
            </a:extLst>
          </p:cNvPr>
          <p:cNvSpPr>
            <a:spLocks noGrp="1"/>
          </p:cNvSpPr>
          <p:nvPr>
            <p:ph type="title"/>
          </p:nvPr>
        </p:nvSpPr>
        <p:spPr>
          <a:xfrm>
            <a:off x="457200" y="720772"/>
            <a:ext cx="3718767" cy="5531079"/>
          </a:xfrm>
        </p:spPr>
        <p:txBody>
          <a:bodyPr>
            <a:normAutofit/>
          </a:bodyPr>
          <a:lstStyle/>
          <a:p>
            <a:r>
              <a:rPr lang="en-IN" dirty="0">
                <a:solidFill>
                  <a:schemeClr val="tx2">
                    <a:alpha val="80000"/>
                  </a:schemeClr>
                </a:solidFill>
              </a:rPr>
              <a:t>Approach:</a:t>
            </a:r>
          </a:p>
        </p:txBody>
      </p:sp>
      <p:sp>
        <p:nvSpPr>
          <p:cNvPr id="46" name="Rectangle 4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808450E1-AC80-13CD-8536-B3FE44E0E78A}"/>
              </a:ext>
            </a:extLst>
          </p:cNvPr>
          <p:cNvGraphicFramePr>
            <a:graphicFrameLocks noGrp="1"/>
          </p:cNvGraphicFramePr>
          <p:nvPr>
            <p:ph idx="1"/>
            <p:extLst>
              <p:ext uri="{D42A27DB-BD31-4B8C-83A1-F6EECF244321}">
                <p14:modId xmlns:p14="http://schemas.microsoft.com/office/powerpoint/2010/main" val="153957040"/>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954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Rectangle 48">
            <a:extLst>
              <a:ext uri="{FF2B5EF4-FFF2-40B4-BE49-F238E27FC236}">
                <a16:creationId xmlns:a16="http://schemas.microsoft.com/office/drawing/2014/main" id="{171D79C9-FD78-4D11-A424-0002509B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Freeform: Shape 49">
            <a:extLst>
              <a:ext uri="{FF2B5EF4-FFF2-40B4-BE49-F238E27FC236}">
                <a16:creationId xmlns:a16="http://schemas.microsoft.com/office/drawing/2014/main" id="{FB6DB01C-9C1F-4164-99EC-F0C2A75CD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0" y="10905"/>
            <a:ext cx="2452128" cy="3034118"/>
          </a:xfrm>
          <a:custGeom>
            <a:avLst/>
            <a:gdLst>
              <a:gd name="connsiteX0" fmla="*/ 1346716 w 2452128"/>
              <a:gd name="connsiteY0" fmla="*/ 0 h 3034118"/>
              <a:gd name="connsiteX1" fmla="*/ 2306895 w 2452128"/>
              <a:gd name="connsiteY1" fmla="*/ 0 h 3034118"/>
              <a:gd name="connsiteX2" fmla="*/ 2351179 w 2452128"/>
              <a:gd name="connsiteY2" fmla="*/ 120993 h 3034118"/>
              <a:gd name="connsiteX3" fmla="*/ 2452128 w 2452128"/>
              <a:gd name="connsiteY3" fmla="*/ 788709 h 3034118"/>
              <a:gd name="connsiteX4" fmla="*/ 206719 w 2452128"/>
              <a:gd name="connsiteY4" fmla="*/ 3034118 h 3034118"/>
              <a:gd name="connsiteX5" fmla="*/ 0 w 2452128"/>
              <a:gd name="connsiteY5" fmla="*/ 3023680 h 3034118"/>
              <a:gd name="connsiteX6" fmla="*/ 0 w 2452128"/>
              <a:gd name="connsiteY6" fmla="*/ 2158450 h 3034118"/>
              <a:gd name="connsiteX7" fmla="*/ 64926 w 2452128"/>
              <a:gd name="connsiteY7" fmla="*/ 2168359 h 3034118"/>
              <a:gd name="connsiteX8" fmla="*/ 206719 w 2452128"/>
              <a:gd name="connsiteY8" fmla="*/ 2175519 h 3034118"/>
              <a:gd name="connsiteX9" fmla="*/ 1593529 w 2452128"/>
              <a:gd name="connsiteY9" fmla="*/ 788709 h 3034118"/>
              <a:gd name="connsiteX10" fmla="*/ 1356684 w 2452128"/>
              <a:gd name="connsiteY10" fmla="*/ 13330 h 303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2128" h="3034118">
                <a:moveTo>
                  <a:pt x="1346716" y="0"/>
                </a:moveTo>
                <a:lnTo>
                  <a:pt x="2306895" y="0"/>
                </a:lnTo>
                <a:lnTo>
                  <a:pt x="2351179" y="120993"/>
                </a:lnTo>
                <a:cubicBezTo>
                  <a:pt x="2416786" y="331924"/>
                  <a:pt x="2452128" y="556189"/>
                  <a:pt x="2452128" y="788709"/>
                </a:cubicBezTo>
                <a:cubicBezTo>
                  <a:pt x="2452128" y="2028814"/>
                  <a:pt x="1446824" y="3034118"/>
                  <a:pt x="206719" y="3034118"/>
                </a:cubicBezTo>
                <a:lnTo>
                  <a:pt x="0" y="3023680"/>
                </a:lnTo>
                <a:lnTo>
                  <a:pt x="0" y="2158450"/>
                </a:lnTo>
                <a:lnTo>
                  <a:pt x="64926" y="2168359"/>
                </a:lnTo>
                <a:cubicBezTo>
                  <a:pt x="111546" y="2173094"/>
                  <a:pt x="158850" y="2175519"/>
                  <a:pt x="206719" y="2175519"/>
                </a:cubicBezTo>
                <a:cubicBezTo>
                  <a:pt x="972633" y="2175519"/>
                  <a:pt x="1593529" y="1554623"/>
                  <a:pt x="1593529" y="788709"/>
                </a:cubicBezTo>
                <a:cubicBezTo>
                  <a:pt x="1593529" y="501491"/>
                  <a:pt x="1506216" y="234667"/>
                  <a:pt x="1356684" y="1333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919796AB-81F4-4FC8-8171-F4BECA869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4240" y="0"/>
            <a:ext cx="4893352" cy="2394886"/>
          </a:xfrm>
          <a:custGeom>
            <a:avLst/>
            <a:gdLst>
              <a:gd name="connsiteX0" fmla="*/ 0 w 4893352"/>
              <a:gd name="connsiteY0" fmla="*/ 0 h 2394886"/>
              <a:gd name="connsiteX1" fmla="*/ 818991 w 4893352"/>
              <a:gd name="connsiteY1" fmla="*/ 0 h 2394886"/>
              <a:gd name="connsiteX2" fmla="*/ 824655 w 4893352"/>
              <a:gd name="connsiteY2" fmla="*/ 112159 h 2394886"/>
              <a:gd name="connsiteX3" fmla="*/ 2446675 w 4893352"/>
              <a:gd name="connsiteY3" fmla="*/ 1575894 h 2394886"/>
              <a:gd name="connsiteX4" fmla="*/ 4068695 w 4893352"/>
              <a:gd name="connsiteY4" fmla="*/ 112159 h 2394886"/>
              <a:gd name="connsiteX5" fmla="*/ 4074359 w 4893352"/>
              <a:gd name="connsiteY5" fmla="*/ 0 h 2394886"/>
              <a:gd name="connsiteX6" fmla="*/ 4893352 w 4893352"/>
              <a:gd name="connsiteY6" fmla="*/ 0 h 2394886"/>
              <a:gd name="connsiteX7" fmla="*/ 4883460 w 4893352"/>
              <a:gd name="connsiteY7" fmla="*/ 195896 h 2394886"/>
              <a:gd name="connsiteX8" fmla="*/ 2446676 w 4893352"/>
              <a:gd name="connsiteY8" fmla="*/ 2394886 h 2394886"/>
              <a:gd name="connsiteX9" fmla="*/ 9892 w 4893352"/>
              <a:gd name="connsiteY9" fmla="*/ 195896 h 2394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93352" h="2394886">
                <a:moveTo>
                  <a:pt x="0" y="0"/>
                </a:moveTo>
                <a:lnTo>
                  <a:pt x="818991" y="0"/>
                </a:lnTo>
                <a:lnTo>
                  <a:pt x="824655" y="112159"/>
                </a:lnTo>
                <a:cubicBezTo>
                  <a:pt x="908150" y="934317"/>
                  <a:pt x="1602488" y="1575894"/>
                  <a:pt x="2446675" y="1575894"/>
                </a:cubicBezTo>
                <a:cubicBezTo>
                  <a:pt x="3290862" y="1575894"/>
                  <a:pt x="3985201" y="934317"/>
                  <a:pt x="4068695" y="112159"/>
                </a:cubicBezTo>
                <a:lnTo>
                  <a:pt x="4074359" y="0"/>
                </a:lnTo>
                <a:lnTo>
                  <a:pt x="4893352" y="0"/>
                </a:lnTo>
                <a:lnTo>
                  <a:pt x="4883460" y="195896"/>
                </a:lnTo>
                <a:cubicBezTo>
                  <a:pt x="4758025" y="1431036"/>
                  <a:pt x="3714910" y="2394886"/>
                  <a:pt x="2446676" y="2394886"/>
                </a:cubicBezTo>
                <a:cubicBezTo>
                  <a:pt x="1178442" y="2394886"/>
                  <a:pt x="135328" y="1431036"/>
                  <a:pt x="9892" y="1958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ight Triangle 5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3546697"/>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0EB059A-40D8-B637-5BAD-B00B460005AB}"/>
              </a:ext>
            </a:extLst>
          </p:cNvPr>
          <p:cNvSpPr>
            <a:spLocks noGrp="1"/>
          </p:cNvSpPr>
          <p:nvPr>
            <p:ph type="title"/>
          </p:nvPr>
        </p:nvSpPr>
        <p:spPr>
          <a:xfrm>
            <a:off x="457201" y="3511417"/>
            <a:ext cx="4712534" cy="2740908"/>
          </a:xfrm>
        </p:spPr>
        <p:txBody>
          <a:bodyPr anchor="t">
            <a:normAutofit/>
          </a:bodyPr>
          <a:lstStyle/>
          <a:p>
            <a:r>
              <a:rPr lang="en-IN" dirty="0">
                <a:solidFill>
                  <a:schemeClr val="tx2">
                    <a:alpha val="80000"/>
                  </a:schemeClr>
                </a:solidFill>
              </a:rPr>
              <a:t>Tech-Stack Used</a:t>
            </a:r>
            <a:r>
              <a:rPr lang="en-IN" dirty="0">
                <a:solidFill>
                  <a:schemeClr val="tx2"/>
                </a:solidFill>
              </a:rPr>
              <a:t>:</a:t>
            </a:r>
          </a:p>
        </p:txBody>
      </p:sp>
      <p:sp>
        <p:nvSpPr>
          <p:cNvPr id="3" name="Content Placeholder 2">
            <a:extLst>
              <a:ext uri="{FF2B5EF4-FFF2-40B4-BE49-F238E27FC236}">
                <a16:creationId xmlns:a16="http://schemas.microsoft.com/office/drawing/2014/main" id="{F9EE705F-41C2-5441-5935-A01BED1F8940}"/>
              </a:ext>
            </a:extLst>
          </p:cNvPr>
          <p:cNvSpPr>
            <a:spLocks noGrp="1"/>
          </p:cNvSpPr>
          <p:nvPr>
            <p:ph idx="1"/>
          </p:nvPr>
        </p:nvSpPr>
        <p:spPr>
          <a:xfrm>
            <a:off x="5388459" y="3511417"/>
            <a:ext cx="5813687" cy="2755940"/>
          </a:xfrm>
        </p:spPr>
        <p:txBody>
          <a:bodyPr anchor="t">
            <a:normAutofit/>
          </a:bodyPr>
          <a:lstStyle/>
          <a:p>
            <a:r>
              <a:rPr lang="en-US" sz="1800">
                <a:solidFill>
                  <a:schemeClr val="tx2"/>
                </a:solidFill>
              </a:rPr>
              <a:t>For this project, Microsoft Excel for data analysis and Excel's built-in functions and tools were instrumental in performing calculations, generating visualizations, and summarizing the results. Also use Google Drive to save and share the final report</a:t>
            </a:r>
            <a:endParaRPr lang="en-IN" sz="1800">
              <a:solidFill>
                <a:schemeClr val="tx2"/>
              </a:solidFill>
            </a:endParaRPr>
          </a:p>
        </p:txBody>
      </p:sp>
    </p:spTree>
    <p:extLst>
      <p:ext uri="{BB962C8B-B14F-4D97-AF65-F5344CB8AC3E}">
        <p14:creationId xmlns:p14="http://schemas.microsoft.com/office/powerpoint/2010/main" val="302287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ectangle 52">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Right Triangle 5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Document 56">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9" name="Group 5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0" name="Straight Connector 5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7F698E4-69C7-EBFF-2C88-F5014680E140}"/>
              </a:ext>
            </a:extLst>
          </p:cNvPr>
          <p:cNvSpPr>
            <a:spLocks noGrp="1"/>
          </p:cNvSpPr>
          <p:nvPr>
            <p:ph type="title"/>
          </p:nvPr>
        </p:nvSpPr>
        <p:spPr>
          <a:xfrm>
            <a:off x="5074083" y="-45832"/>
            <a:ext cx="5410199" cy="2240735"/>
          </a:xfrm>
        </p:spPr>
        <p:txBody>
          <a:bodyPr>
            <a:normAutofit/>
          </a:bodyPr>
          <a:lstStyle/>
          <a:p>
            <a:r>
              <a:rPr lang="en-IN" dirty="0">
                <a:solidFill>
                  <a:schemeClr val="tx2">
                    <a:alpha val="80000"/>
                  </a:schemeClr>
                </a:solidFill>
              </a:rPr>
              <a:t>Insights:</a:t>
            </a:r>
          </a:p>
        </p:txBody>
      </p:sp>
      <p:sp>
        <p:nvSpPr>
          <p:cNvPr id="3" name="Content Placeholder 2">
            <a:extLst>
              <a:ext uri="{FF2B5EF4-FFF2-40B4-BE49-F238E27FC236}">
                <a16:creationId xmlns:a16="http://schemas.microsoft.com/office/drawing/2014/main" id="{E4472FF7-8B17-8F3A-0750-1A251AEEB06F}"/>
              </a:ext>
            </a:extLst>
          </p:cNvPr>
          <p:cNvSpPr>
            <a:spLocks noGrp="1"/>
          </p:cNvSpPr>
          <p:nvPr>
            <p:ph idx="1"/>
          </p:nvPr>
        </p:nvSpPr>
        <p:spPr>
          <a:xfrm>
            <a:off x="5791200" y="3264832"/>
            <a:ext cx="5410199" cy="2980124"/>
          </a:xfrm>
        </p:spPr>
        <p:txBody>
          <a:bodyPr>
            <a:normAutofit/>
          </a:bodyPr>
          <a:lstStyle/>
          <a:p>
            <a:pPr marL="0" indent="0">
              <a:buNone/>
            </a:pPr>
            <a:r>
              <a:rPr lang="en-US" sz="1800">
                <a:solidFill>
                  <a:schemeClr val="tx2"/>
                </a:solidFill>
              </a:rPr>
              <a:t>A) </a:t>
            </a:r>
            <a:r>
              <a:rPr lang="en-US" sz="1800" b="1">
                <a:solidFill>
                  <a:schemeClr val="tx2"/>
                </a:solidFill>
              </a:rPr>
              <a:t>Movie Genre Analysis</a:t>
            </a:r>
            <a:r>
              <a:rPr lang="en-US" sz="1800">
                <a:solidFill>
                  <a:schemeClr val="tx2"/>
                </a:solidFill>
              </a:rPr>
              <a:t>: I identified the most common genres in the dataset and analyzed their impact on IMDB scores. Action, Biography, Crime, Comedy and Drama emerged as the most prevalent genres.</a:t>
            </a:r>
            <a:endParaRPr lang="en-IN" sz="1800">
              <a:solidFill>
                <a:schemeClr val="tx2"/>
              </a:solidFill>
            </a:endParaRPr>
          </a:p>
        </p:txBody>
      </p:sp>
      <p:graphicFrame>
        <p:nvGraphicFramePr>
          <p:cNvPr id="4" name="Chart 3">
            <a:extLst>
              <a:ext uri="{FF2B5EF4-FFF2-40B4-BE49-F238E27FC236}">
                <a16:creationId xmlns:a16="http://schemas.microsoft.com/office/drawing/2014/main" id="{00000000-0008-0000-0100-000002000000}"/>
              </a:ext>
            </a:extLst>
          </p:cNvPr>
          <p:cNvGraphicFramePr>
            <a:graphicFrameLocks/>
          </p:cNvGraphicFramePr>
          <p:nvPr>
            <p:extLst>
              <p:ext uri="{D42A27DB-BD31-4B8C-83A1-F6EECF244321}">
                <p14:modId xmlns:p14="http://schemas.microsoft.com/office/powerpoint/2010/main" val="3755481918"/>
              </p:ext>
            </p:extLst>
          </p:nvPr>
        </p:nvGraphicFramePr>
        <p:xfrm>
          <a:off x="217222" y="721082"/>
          <a:ext cx="4767062" cy="45846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8704A565-A767-F45A-6F48-CFCB43800FF9}"/>
              </a:ext>
            </a:extLst>
          </p:cNvPr>
          <p:cNvGraphicFramePr>
            <a:graphicFrameLocks noGrp="1"/>
          </p:cNvGraphicFramePr>
          <p:nvPr>
            <p:extLst>
              <p:ext uri="{D42A27DB-BD31-4B8C-83A1-F6EECF244321}">
                <p14:modId xmlns:p14="http://schemas.microsoft.com/office/powerpoint/2010/main" val="535463778"/>
              </p:ext>
            </p:extLst>
          </p:nvPr>
        </p:nvGraphicFramePr>
        <p:xfrm>
          <a:off x="9001157" y="672220"/>
          <a:ext cx="2266916" cy="1780660"/>
        </p:xfrm>
        <a:graphic>
          <a:graphicData uri="http://schemas.openxmlformats.org/drawingml/2006/table">
            <a:tbl>
              <a:tblPr firstRow="1">
                <a:tableStyleId>{073A0DAA-6AF3-43AB-8588-CEC1D06C72B9}</a:tableStyleId>
              </a:tblPr>
              <a:tblGrid>
                <a:gridCol w="1133458">
                  <a:extLst>
                    <a:ext uri="{9D8B030D-6E8A-4147-A177-3AD203B41FA5}">
                      <a16:colId xmlns:a16="http://schemas.microsoft.com/office/drawing/2014/main" val="1470284092"/>
                    </a:ext>
                  </a:extLst>
                </a:gridCol>
                <a:gridCol w="1133458">
                  <a:extLst>
                    <a:ext uri="{9D8B030D-6E8A-4147-A177-3AD203B41FA5}">
                      <a16:colId xmlns:a16="http://schemas.microsoft.com/office/drawing/2014/main" val="3984112687"/>
                    </a:ext>
                  </a:extLst>
                </a:gridCol>
              </a:tblGrid>
              <a:tr h="254380">
                <a:tc gridSpan="2">
                  <a:txBody>
                    <a:bodyPr/>
                    <a:lstStyle/>
                    <a:p>
                      <a:pPr algn="ctr" fontAlgn="ctr"/>
                      <a:r>
                        <a:rPr lang="en-IN" sz="1100" u="none" strike="noStrike">
                          <a:effectLst/>
                        </a:rPr>
                        <a:t>Genres Maniplutaion</a:t>
                      </a:r>
                      <a:endParaRPr lang="en-IN" sz="1100" b="1"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extLst>
                  <a:ext uri="{0D108BD9-81ED-4DB2-BD59-A6C34878D82A}">
                    <a16:rowId xmlns:a16="http://schemas.microsoft.com/office/drawing/2014/main" val="3168243386"/>
                  </a:ext>
                </a:extLst>
              </a:tr>
              <a:tr h="254380">
                <a:tc>
                  <a:txBody>
                    <a:bodyPr/>
                    <a:lstStyle/>
                    <a:p>
                      <a:pPr algn="ctr" fontAlgn="ctr"/>
                      <a:r>
                        <a:rPr lang="en-IN" sz="1100" u="none" strike="noStrike" dirty="0">
                          <a:effectLst/>
                        </a:rPr>
                        <a:t>Median</a:t>
                      </a:r>
                      <a:endParaRPr lang="en-IN" sz="11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100" u="none" strike="noStrike">
                          <a:effectLst/>
                        </a:rPr>
                        <a:t>35</a:t>
                      </a:r>
                      <a:endParaRPr lang="en-IN" sz="11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9610370"/>
                  </a:ext>
                </a:extLst>
              </a:tr>
              <a:tr h="254380">
                <a:tc>
                  <a:txBody>
                    <a:bodyPr/>
                    <a:lstStyle/>
                    <a:p>
                      <a:pPr algn="ctr" fontAlgn="ctr"/>
                      <a:r>
                        <a:rPr lang="en-IN" sz="1100" u="none" strike="noStrike" dirty="0">
                          <a:effectLst/>
                        </a:rPr>
                        <a:t>Max</a:t>
                      </a:r>
                      <a:endParaRPr lang="en-IN" sz="11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100" u="none" strike="noStrike" dirty="0">
                          <a:effectLst/>
                        </a:rPr>
                        <a:t>980</a:t>
                      </a: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6169745"/>
                  </a:ext>
                </a:extLst>
              </a:tr>
              <a:tr h="254380">
                <a:tc>
                  <a:txBody>
                    <a:bodyPr/>
                    <a:lstStyle/>
                    <a:p>
                      <a:pPr algn="ctr" fontAlgn="ctr"/>
                      <a:r>
                        <a:rPr lang="en-IN" sz="1100" u="none" strike="noStrike">
                          <a:effectLst/>
                        </a:rPr>
                        <a:t>Min</a:t>
                      </a:r>
                      <a:endParaRPr lang="en-IN" sz="1100" b="1"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5230525"/>
                  </a:ext>
                </a:extLst>
              </a:tr>
              <a:tr h="254380">
                <a:tc>
                  <a:txBody>
                    <a:bodyPr/>
                    <a:lstStyle/>
                    <a:p>
                      <a:pPr algn="ctr" fontAlgn="ctr"/>
                      <a:r>
                        <a:rPr lang="en-IN" sz="1100" u="none" strike="noStrike">
                          <a:effectLst/>
                        </a:rPr>
                        <a:t>Mode</a:t>
                      </a:r>
                      <a:endParaRPr lang="en-IN" sz="1100" b="1"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5344899"/>
                  </a:ext>
                </a:extLst>
              </a:tr>
              <a:tr h="254380">
                <a:tc>
                  <a:txBody>
                    <a:bodyPr/>
                    <a:lstStyle/>
                    <a:p>
                      <a:pPr algn="ctr" fontAlgn="ctr"/>
                      <a:r>
                        <a:rPr lang="en-IN" sz="1100" u="none" strike="noStrike">
                          <a:effectLst/>
                        </a:rPr>
                        <a:t>Var</a:t>
                      </a:r>
                      <a:endParaRPr lang="en-IN" sz="1100" b="1"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100" u="none" strike="noStrike" dirty="0">
                          <a:effectLst/>
                        </a:rPr>
                        <a:t>100036.4706</a:t>
                      </a: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9843558"/>
                  </a:ext>
                </a:extLst>
              </a:tr>
              <a:tr h="254380">
                <a:tc>
                  <a:txBody>
                    <a:bodyPr/>
                    <a:lstStyle/>
                    <a:p>
                      <a:pPr algn="ctr" fontAlgn="ctr"/>
                      <a:r>
                        <a:rPr lang="en-IN" sz="1100" u="none" strike="noStrike">
                          <a:effectLst/>
                        </a:rPr>
                        <a:t>Sd</a:t>
                      </a:r>
                      <a:endParaRPr lang="en-IN" sz="1100" b="1"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1100" u="none" strike="noStrike" dirty="0">
                          <a:effectLst/>
                        </a:rPr>
                        <a:t>316.2854258</a:t>
                      </a: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6420695"/>
                  </a:ext>
                </a:extLst>
              </a:tr>
            </a:tbl>
          </a:graphicData>
        </a:graphic>
      </p:graphicFrame>
    </p:spTree>
    <p:extLst>
      <p:ext uri="{BB962C8B-B14F-4D97-AF65-F5344CB8AC3E}">
        <p14:creationId xmlns:p14="http://schemas.microsoft.com/office/powerpoint/2010/main" val="360598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 name="Group 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0A1D75F-BD37-1F6C-3F5F-D2FFD7C89056}"/>
              </a:ext>
            </a:extLst>
          </p:cNvPr>
          <p:cNvSpPr>
            <a:spLocks noGrp="1"/>
          </p:cNvSpPr>
          <p:nvPr>
            <p:ph type="title"/>
          </p:nvPr>
        </p:nvSpPr>
        <p:spPr>
          <a:xfrm>
            <a:off x="457201" y="732348"/>
            <a:ext cx="4419600" cy="2240735"/>
          </a:xfrm>
        </p:spPr>
        <p:txBody>
          <a:bodyPr>
            <a:normAutofit/>
          </a:bodyPr>
          <a:lstStyle/>
          <a:p>
            <a:r>
              <a:rPr lang="en-US" dirty="0">
                <a:solidFill>
                  <a:schemeClr val="tx2">
                    <a:alpha val="80000"/>
                  </a:schemeClr>
                </a:solidFill>
              </a:rPr>
              <a:t>Insights</a:t>
            </a:r>
            <a:r>
              <a:rPr lang="en-US" dirty="0">
                <a:solidFill>
                  <a:schemeClr val="tx2"/>
                </a:solidFill>
              </a:rPr>
              <a:t>:</a:t>
            </a:r>
            <a:endParaRPr lang="en-IN" dirty="0">
              <a:solidFill>
                <a:schemeClr val="tx2"/>
              </a:solidFill>
            </a:endParaRPr>
          </a:p>
        </p:txBody>
      </p:sp>
      <p:sp>
        <p:nvSpPr>
          <p:cNvPr id="3" name="Content Placeholder 2">
            <a:extLst>
              <a:ext uri="{FF2B5EF4-FFF2-40B4-BE49-F238E27FC236}">
                <a16:creationId xmlns:a16="http://schemas.microsoft.com/office/drawing/2014/main" id="{219BA7B7-428B-C946-5CDD-0A928EE2AA57}"/>
              </a:ext>
            </a:extLst>
          </p:cNvPr>
          <p:cNvSpPr>
            <a:spLocks noGrp="1"/>
          </p:cNvSpPr>
          <p:nvPr>
            <p:ph idx="1"/>
          </p:nvPr>
        </p:nvSpPr>
        <p:spPr>
          <a:xfrm>
            <a:off x="457201" y="3264832"/>
            <a:ext cx="4419600" cy="2983568"/>
          </a:xfrm>
        </p:spPr>
        <p:txBody>
          <a:bodyPr>
            <a:normAutofit/>
          </a:bodyPr>
          <a:lstStyle/>
          <a:p>
            <a:pPr marL="0" indent="0">
              <a:buNone/>
            </a:pPr>
            <a:r>
              <a:rPr lang="en-US" sz="1800">
                <a:solidFill>
                  <a:schemeClr val="tx2"/>
                </a:solidFill>
              </a:rPr>
              <a:t>B) </a:t>
            </a:r>
            <a:r>
              <a:rPr lang="en-US" sz="1800" b="1">
                <a:solidFill>
                  <a:schemeClr val="tx2"/>
                </a:solidFill>
              </a:rPr>
              <a:t>Movie Duration Analysis</a:t>
            </a:r>
            <a:r>
              <a:rPr lang="en-US" sz="1800">
                <a:solidFill>
                  <a:schemeClr val="tx2"/>
                </a:solidFill>
              </a:rPr>
              <a:t>: The distribution of movie durations varied widely, ranging from short films to lengthy epics. However, we observed a weak correlation between movie duration and IMDB score, suggesting that movie length alone does not significantly influence audience ratings.</a:t>
            </a:r>
            <a:endParaRPr lang="en-IN" sz="1800">
              <a:solidFill>
                <a:schemeClr val="tx2"/>
              </a:solidFill>
            </a:endParaRPr>
          </a:p>
        </p:txBody>
      </p:sp>
      <p:graphicFrame>
        <p:nvGraphicFramePr>
          <p:cNvPr id="4" name="Chart 3">
            <a:extLst>
              <a:ext uri="{FF2B5EF4-FFF2-40B4-BE49-F238E27FC236}">
                <a16:creationId xmlns:a16="http://schemas.microsoft.com/office/drawing/2014/main" id="{00000000-0008-0000-0200-000002000000}"/>
              </a:ext>
            </a:extLst>
          </p:cNvPr>
          <p:cNvGraphicFramePr>
            <a:graphicFrameLocks/>
          </p:cNvGraphicFramePr>
          <p:nvPr>
            <p:extLst>
              <p:ext uri="{D42A27DB-BD31-4B8C-83A1-F6EECF244321}">
                <p14:modId xmlns:p14="http://schemas.microsoft.com/office/powerpoint/2010/main" val="4175666281"/>
              </p:ext>
            </p:extLst>
          </p:nvPr>
        </p:nvGraphicFramePr>
        <p:xfrm>
          <a:off x="5346017" y="1077808"/>
          <a:ext cx="6463976" cy="52410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4DD7BEB8-09DE-1964-971A-C2B99D939613}"/>
              </a:ext>
            </a:extLst>
          </p:cNvPr>
          <p:cNvGraphicFramePr>
            <a:graphicFrameLocks noGrp="1"/>
          </p:cNvGraphicFramePr>
          <p:nvPr>
            <p:extLst>
              <p:ext uri="{D42A27DB-BD31-4B8C-83A1-F6EECF244321}">
                <p14:modId xmlns:p14="http://schemas.microsoft.com/office/powerpoint/2010/main" val="1799375812"/>
              </p:ext>
            </p:extLst>
          </p:nvPr>
        </p:nvGraphicFramePr>
        <p:xfrm>
          <a:off x="7328716" y="390186"/>
          <a:ext cx="2730500" cy="548640"/>
        </p:xfrm>
        <a:graphic>
          <a:graphicData uri="http://schemas.openxmlformats.org/drawingml/2006/table">
            <a:tbl>
              <a:tblPr>
                <a:tableStyleId>{6E25E649-3F16-4E02-A733-19D2CDBF48F0}</a:tableStyleId>
              </a:tblPr>
              <a:tblGrid>
                <a:gridCol w="1536700">
                  <a:extLst>
                    <a:ext uri="{9D8B030D-6E8A-4147-A177-3AD203B41FA5}">
                      <a16:colId xmlns:a16="http://schemas.microsoft.com/office/drawing/2014/main" val="3592751565"/>
                    </a:ext>
                  </a:extLst>
                </a:gridCol>
                <a:gridCol w="1193800">
                  <a:extLst>
                    <a:ext uri="{9D8B030D-6E8A-4147-A177-3AD203B41FA5}">
                      <a16:colId xmlns:a16="http://schemas.microsoft.com/office/drawing/2014/main" val="1303375505"/>
                    </a:ext>
                  </a:extLst>
                </a:gridCol>
              </a:tblGrid>
              <a:tr h="182880">
                <a:tc>
                  <a:txBody>
                    <a:bodyPr/>
                    <a:lstStyle/>
                    <a:p>
                      <a:pPr algn="ctr" fontAlgn="ctr"/>
                      <a:r>
                        <a:rPr lang="en-IN" sz="1100" u="none" strike="noStrike" dirty="0" err="1">
                          <a:effectLst/>
                        </a:rPr>
                        <a:t>Avr</a:t>
                      </a:r>
                      <a:r>
                        <a:rPr lang="en-IN" sz="1100" u="none" strike="noStrike" dirty="0">
                          <a:effectLst/>
                        </a:rPr>
                        <a:t> of Movie Duration</a:t>
                      </a: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100" u="none" strike="noStrike">
                          <a:effectLst/>
                        </a:rPr>
                        <a:t>110.2 </a:t>
                      </a:r>
                      <a:endParaRPr lang="en-IN" sz="11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8982802"/>
                  </a:ext>
                </a:extLst>
              </a:tr>
              <a:tr h="182880">
                <a:tc>
                  <a:txBody>
                    <a:bodyPr/>
                    <a:lstStyle/>
                    <a:p>
                      <a:pPr algn="ctr" fontAlgn="ctr"/>
                      <a:r>
                        <a:rPr lang="en-IN" sz="1100" u="none" strike="noStrike" dirty="0">
                          <a:effectLst/>
                        </a:rPr>
                        <a:t>Median</a:t>
                      </a: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100" u="none" strike="noStrike">
                          <a:effectLst/>
                        </a:rPr>
                        <a:t>106.0 </a:t>
                      </a:r>
                      <a:endParaRPr lang="en-IN" sz="11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0360007"/>
                  </a:ext>
                </a:extLst>
              </a:tr>
              <a:tr h="182880">
                <a:tc>
                  <a:txBody>
                    <a:bodyPr/>
                    <a:lstStyle/>
                    <a:p>
                      <a:pPr algn="ctr" fontAlgn="ctr"/>
                      <a:r>
                        <a:rPr lang="en-IN" sz="1100" u="none" strike="noStrike" dirty="0">
                          <a:effectLst/>
                        </a:rPr>
                        <a:t>SD</a:t>
                      </a: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100" u="none" strike="noStrike" dirty="0">
                          <a:effectLst/>
                        </a:rPr>
                        <a:t>22.7 </a:t>
                      </a: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3527489"/>
                  </a:ext>
                </a:extLst>
              </a:tr>
            </a:tbl>
          </a:graphicData>
        </a:graphic>
      </p:graphicFrame>
    </p:spTree>
    <p:extLst>
      <p:ext uri="{BB962C8B-B14F-4D97-AF65-F5344CB8AC3E}">
        <p14:creationId xmlns:p14="http://schemas.microsoft.com/office/powerpoint/2010/main" val="144633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3" y="4554328"/>
            <a:ext cx="12228078"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7" name="Group 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30760-5AF3-62BC-5E07-457CA733D916}"/>
              </a:ext>
            </a:extLst>
          </p:cNvPr>
          <p:cNvSpPr>
            <a:spLocks noGrp="1"/>
          </p:cNvSpPr>
          <p:nvPr>
            <p:ph type="title"/>
          </p:nvPr>
        </p:nvSpPr>
        <p:spPr>
          <a:xfrm>
            <a:off x="394885" y="207649"/>
            <a:ext cx="5747015" cy="2001905"/>
          </a:xfrm>
        </p:spPr>
        <p:txBody>
          <a:bodyPr anchor="ctr">
            <a:normAutofit/>
          </a:bodyPr>
          <a:lstStyle/>
          <a:p>
            <a:r>
              <a:rPr lang="en-US" dirty="0">
                <a:solidFill>
                  <a:schemeClr val="tx2"/>
                </a:solidFill>
              </a:rPr>
              <a:t>Insights:</a:t>
            </a:r>
            <a:endParaRPr lang="en-IN" dirty="0">
              <a:solidFill>
                <a:schemeClr val="tx2"/>
              </a:solidFill>
            </a:endParaRPr>
          </a:p>
        </p:txBody>
      </p:sp>
      <p:sp>
        <p:nvSpPr>
          <p:cNvPr id="3" name="Content Placeholder 2">
            <a:extLst>
              <a:ext uri="{FF2B5EF4-FFF2-40B4-BE49-F238E27FC236}">
                <a16:creationId xmlns:a16="http://schemas.microsoft.com/office/drawing/2014/main" id="{6411F47E-25EA-D8F7-3C6E-AB8FF160F443}"/>
              </a:ext>
            </a:extLst>
          </p:cNvPr>
          <p:cNvSpPr>
            <a:spLocks noGrp="1"/>
          </p:cNvSpPr>
          <p:nvPr>
            <p:ph idx="1"/>
          </p:nvPr>
        </p:nvSpPr>
        <p:spPr>
          <a:xfrm>
            <a:off x="192527" y="2325568"/>
            <a:ext cx="5820703" cy="1962925"/>
          </a:xfrm>
        </p:spPr>
        <p:txBody>
          <a:bodyPr anchor="ctr">
            <a:normAutofit/>
          </a:bodyPr>
          <a:lstStyle/>
          <a:p>
            <a:pPr marL="0" indent="0">
              <a:lnSpc>
                <a:spcPct val="100000"/>
              </a:lnSpc>
              <a:buNone/>
            </a:pPr>
            <a:r>
              <a:rPr lang="en-US" sz="1700" dirty="0">
                <a:solidFill>
                  <a:schemeClr val="tx2"/>
                </a:solidFill>
              </a:rPr>
              <a:t>C) </a:t>
            </a:r>
            <a:r>
              <a:rPr lang="en-US" sz="1700" b="1" dirty="0">
                <a:solidFill>
                  <a:schemeClr val="tx2"/>
                </a:solidFill>
              </a:rPr>
              <a:t>Language Analysis</a:t>
            </a:r>
            <a:r>
              <a:rPr lang="en-US" sz="1700" dirty="0">
                <a:solidFill>
                  <a:schemeClr val="tx2"/>
                </a:solidFill>
              </a:rPr>
              <a:t>: English was the predominant language in the dataset, followed by French and Spanish. Interestingly, movies in languages other than English tended to have slightly lower IMDB scores on average, indicating potential biases in audience preferences.</a:t>
            </a:r>
            <a:endParaRPr lang="en-IN" sz="1700" dirty="0">
              <a:solidFill>
                <a:schemeClr val="tx2"/>
              </a:solidFill>
            </a:endParaRPr>
          </a:p>
        </p:txBody>
      </p:sp>
      <p:graphicFrame>
        <p:nvGraphicFramePr>
          <p:cNvPr id="4" name="Table 3">
            <a:extLst>
              <a:ext uri="{FF2B5EF4-FFF2-40B4-BE49-F238E27FC236}">
                <a16:creationId xmlns:a16="http://schemas.microsoft.com/office/drawing/2014/main" id="{BB8216A2-F21D-7D2A-33ED-91B0D584CFEF}"/>
              </a:ext>
            </a:extLst>
          </p:cNvPr>
          <p:cNvGraphicFramePr>
            <a:graphicFrameLocks noGrp="1"/>
          </p:cNvGraphicFramePr>
          <p:nvPr>
            <p:extLst>
              <p:ext uri="{D42A27DB-BD31-4B8C-83A1-F6EECF244321}">
                <p14:modId xmlns:p14="http://schemas.microsoft.com/office/powerpoint/2010/main" val="26402718"/>
              </p:ext>
            </p:extLst>
          </p:nvPr>
        </p:nvGraphicFramePr>
        <p:xfrm>
          <a:off x="6199542" y="2118448"/>
          <a:ext cx="5711296" cy="2774433"/>
        </p:xfrm>
        <a:graphic>
          <a:graphicData uri="http://schemas.openxmlformats.org/drawingml/2006/table">
            <a:tbl>
              <a:tblPr firstRow="1">
                <a:tableStyleId>{7E9639D4-E3E2-4D34-9284-5A2195B3D0D7}</a:tableStyleId>
              </a:tblPr>
              <a:tblGrid>
                <a:gridCol w="2113608">
                  <a:extLst>
                    <a:ext uri="{9D8B030D-6E8A-4147-A177-3AD203B41FA5}">
                      <a16:colId xmlns:a16="http://schemas.microsoft.com/office/drawing/2014/main" val="2216785945"/>
                    </a:ext>
                  </a:extLst>
                </a:gridCol>
                <a:gridCol w="3597688">
                  <a:extLst>
                    <a:ext uri="{9D8B030D-6E8A-4147-A177-3AD203B41FA5}">
                      <a16:colId xmlns:a16="http://schemas.microsoft.com/office/drawing/2014/main" val="887734544"/>
                    </a:ext>
                  </a:extLst>
                </a:gridCol>
              </a:tblGrid>
              <a:tr h="0">
                <a:tc>
                  <a:txBody>
                    <a:bodyPr/>
                    <a:lstStyle/>
                    <a:p>
                      <a:pPr algn="ctr" fontAlgn="ctr"/>
                      <a:r>
                        <a:rPr lang="en-IN" sz="2900" b="1" u="none" strike="noStrike" dirty="0">
                          <a:solidFill>
                            <a:schemeClr val="bg1"/>
                          </a:solidFill>
                          <a:effectLst/>
                        </a:rPr>
                        <a:t>language</a:t>
                      </a:r>
                      <a:endParaRPr lang="en-IN" sz="4700" b="0" i="0" u="none" strike="noStrike" dirty="0">
                        <a:solidFill>
                          <a:schemeClr val="bg1"/>
                        </a:solidFill>
                        <a:effectLst/>
                        <a:latin typeface="Arial" panose="020B0604020202020204" pitchFamily="34" charset="0"/>
                      </a:endParaRPr>
                    </a:p>
                  </a:txBody>
                  <a:tcPr marL="19748" marR="19748" marT="197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900" b="1" u="none" strike="noStrike" dirty="0">
                          <a:solidFill>
                            <a:schemeClr val="bg1"/>
                          </a:solidFill>
                          <a:effectLst/>
                        </a:rPr>
                        <a:t>Count of language</a:t>
                      </a:r>
                      <a:endParaRPr lang="en-IN" sz="4700" b="0" i="0" u="none" strike="noStrike" dirty="0">
                        <a:solidFill>
                          <a:schemeClr val="bg1"/>
                        </a:solidFill>
                        <a:effectLst/>
                        <a:latin typeface="Arial" panose="020B0604020202020204" pitchFamily="34" charset="0"/>
                      </a:endParaRPr>
                    </a:p>
                  </a:txBody>
                  <a:tcPr marL="19748" marR="19748" marT="197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6079252"/>
                  </a:ext>
                </a:extLst>
              </a:tr>
              <a:tr h="462545">
                <a:tc>
                  <a:txBody>
                    <a:bodyPr/>
                    <a:lstStyle/>
                    <a:p>
                      <a:pPr algn="ctr" fontAlgn="ctr"/>
                      <a:r>
                        <a:rPr lang="en-IN" sz="2900" b="0" u="none" strike="noStrike" dirty="0">
                          <a:solidFill>
                            <a:srgbClr val="000000"/>
                          </a:solidFill>
                          <a:effectLst/>
                        </a:rPr>
                        <a:t>English</a:t>
                      </a:r>
                      <a:endParaRPr lang="en-IN" sz="4700" b="0" i="0" u="none" strike="noStrike" dirty="0">
                        <a:effectLst/>
                        <a:latin typeface="Arial" panose="020B0604020202020204" pitchFamily="34" charset="0"/>
                      </a:endParaRPr>
                    </a:p>
                  </a:txBody>
                  <a:tcPr marL="19748" marR="19748" marT="197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900" b="0" u="none" strike="noStrike" dirty="0">
                          <a:solidFill>
                            <a:srgbClr val="000000"/>
                          </a:solidFill>
                          <a:effectLst/>
                        </a:rPr>
                        <a:t>3498</a:t>
                      </a:r>
                      <a:endParaRPr lang="en-IN" sz="4700" b="0" i="0" u="none" strike="noStrike" dirty="0">
                        <a:effectLst/>
                        <a:latin typeface="Arial" panose="020B0604020202020204" pitchFamily="34" charset="0"/>
                      </a:endParaRPr>
                    </a:p>
                  </a:txBody>
                  <a:tcPr marL="19748" marR="19748" marT="197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4769957"/>
                  </a:ext>
                </a:extLst>
              </a:tr>
              <a:tr h="462545">
                <a:tc>
                  <a:txBody>
                    <a:bodyPr/>
                    <a:lstStyle/>
                    <a:p>
                      <a:pPr algn="ctr" fontAlgn="ctr"/>
                      <a:r>
                        <a:rPr lang="en-IN" sz="2900" b="0" u="none" strike="noStrike">
                          <a:solidFill>
                            <a:srgbClr val="000000"/>
                          </a:solidFill>
                          <a:effectLst/>
                        </a:rPr>
                        <a:t>French</a:t>
                      </a:r>
                      <a:endParaRPr lang="en-IN" sz="4700" b="0" i="0" u="none" strike="noStrike">
                        <a:effectLst/>
                        <a:latin typeface="Arial" panose="020B0604020202020204" pitchFamily="34" charset="0"/>
                      </a:endParaRPr>
                    </a:p>
                  </a:txBody>
                  <a:tcPr marL="19748" marR="19748" marT="197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900" b="0" u="none" strike="noStrike" dirty="0">
                          <a:solidFill>
                            <a:srgbClr val="000000"/>
                          </a:solidFill>
                          <a:effectLst/>
                        </a:rPr>
                        <a:t>34</a:t>
                      </a:r>
                      <a:endParaRPr lang="en-IN" sz="4700" b="0" i="0" u="none" strike="noStrike" dirty="0">
                        <a:effectLst/>
                        <a:latin typeface="Arial" panose="020B0604020202020204" pitchFamily="34" charset="0"/>
                      </a:endParaRPr>
                    </a:p>
                  </a:txBody>
                  <a:tcPr marL="19748" marR="19748" marT="197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158426"/>
                  </a:ext>
                </a:extLst>
              </a:tr>
              <a:tr h="462545">
                <a:tc>
                  <a:txBody>
                    <a:bodyPr/>
                    <a:lstStyle/>
                    <a:p>
                      <a:pPr algn="ctr" fontAlgn="ctr"/>
                      <a:r>
                        <a:rPr lang="en-IN" sz="2900" b="0" u="none" strike="noStrike">
                          <a:solidFill>
                            <a:srgbClr val="000000"/>
                          </a:solidFill>
                          <a:effectLst/>
                        </a:rPr>
                        <a:t>Spanish</a:t>
                      </a:r>
                      <a:endParaRPr lang="en-IN" sz="4700" b="0" i="0" u="none" strike="noStrike">
                        <a:effectLst/>
                        <a:latin typeface="Arial" panose="020B0604020202020204" pitchFamily="34" charset="0"/>
                      </a:endParaRPr>
                    </a:p>
                  </a:txBody>
                  <a:tcPr marL="19748" marR="19748" marT="197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900" b="0" u="none" strike="noStrike" dirty="0">
                          <a:solidFill>
                            <a:srgbClr val="000000"/>
                          </a:solidFill>
                          <a:effectLst/>
                        </a:rPr>
                        <a:t>23</a:t>
                      </a:r>
                      <a:endParaRPr lang="en-IN" sz="4700" b="0" i="0" u="none" strike="noStrike" dirty="0">
                        <a:effectLst/>
                        <a:latin typeface="Arial" panose="020B0604020202020204" pitchFamily="34" charset="0"/>
                      </a:endParaRPr>
                    </a:p>
                  </a:txBody>
                  <a:tcPr marL="19748" marR="19748" marT="197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9722543"/>
                  </a:ext>
                </a:extLst>
              </a:tr>
              <a:tr h="462545">
                <a:tc>
                  <a:txBody>
                    <a:bodyPr/>
                    <a:lstStyle/>
                    <a:p>
                      <a:pPr algn="ctr" fontAlgn="ctr"/>
                      <a:r>
                        <a:rPr lang="en-IN" sz="2900" b="0" u="none" strike="noStrike">
                          <a:solidFill>
                            <a:srgbClr val="000000"/>
                          </a:solidFill>
                          <a:effectLst/>
                        </a:rPr>
                        <a:t>Mandarin</a:t>
                      </a:r>
                      <a:endParaRPr lang="en-IN" sz="4700" b="0" i="0" u="none" strike="noStrike">
                        <a:effectLst/>
                        <a:latin typeface="Arial" panose="020B0604020202020204" pitchFamily="34" charset="0"/>
                      </a:endParaRPr>
                    </a:p>
                  </a:txBody>
                  <a:tcPr marL="19748" marR="19748" marT="197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900" b="0" u="none" strike="noStrike">
                          <a:solidFill>
                            <a:srgbClr val="000000"/>
                          </a:solidFill>
                          <a:effectLst/>
                        </a:rPr>
                        <a:t>14</a:t>
                      </a:r>
                      <a:endParaRPr lang="en-IN" sz="4700" b="0" i="0" u="none" strike="noStrike">
                        <a:effectLst/>
                        <a:latin typeface="Arial" panose="020B0604020202020204" pitchFamily="34" charset="0"/>
                      </a:endParaRPr>
                    </a:p>
                  </a:txBody>
                  <a:tcPr marL="19748" marR="19748" marT="197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3834778"/>
                  </a:ext>
                </a:extLst>
              </a:tr>
              <a:tr h="462545">
                <a:tc>
                  <a:txBody>
                    <a:bodyPr/>
                    <a:lstStyle/>
                    <a:p>
                      <a:pPr algn="ctr" fontAlgn="ctr"/>
                      <a:r>
                        <a:rPr lang="en-IN" sz="2900" b="0" u="none" strike="noStrike">
                          <a:solidFill>
                            <a:srgbClr val="000000"/>
                          </a:solidFill>
                          <a:effectLst/>
                        </a:rPr>
                        <a:t>Japanese</a:t>
                      </a:r>
                      <a:endParaRPr lang="en-IN" sz="4700" b="0" i="0" u="none" strike="noStrike">
                        <a:effectLst/>
                        <a:latin typeface="Arial" panose="020B0604020202020204" pitchFamily="34" charset="0"/>
                      </a:endParaRPr>
                    </a:p>
                  </a:txBody>
                  <a:tcPr marL="19748" marR="19748" marT="197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900" b="0" u="none" strike="noStrike" dirty="0">
                          <a:solidFill>
                            <a:srgbClr val="000000"/>
                          </a:solidFill>
                          <a:effectLst/>
                        </a:rPr>
                        <a:t>10</a:t>
                      </a:r>
                      <a:endParaRPr lang="en-IN" sz="4700" b="0" i="0" u="none" strike="noStrike" dirty="0">
                        <a:effectLst/>
                        <a:latin typeface="Arial" panose="020B0604020202020204" pitchFamily="34" charset="0"/>
                      </a:endParaRPr>
                    </a:p>
                  </a:txBody>
                  <a:tcPr marL="19748" marR="19748" marT="197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3316945"/>
                  </a:ext>
                </a:extLst>
              </a:tr>
            </a:tbl>
          </a:graphicData>
        </a:graphic>
      </p:graphicFrame>
    </p:spTree>
    <p:extLst>
      <p:ext uri="{BB962C8B-B14F-4D97-AF65-F5344CB8AC3E}">
        <p14:creationId xmlns:p14="http://schemas.microsoft.com/office/powerpoint/2010/main" val="1949423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ectangle 52">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Right Triangle 5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9" name="Group 5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0" name="Straight Connector 5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32DAE7B-9EE6-9BC7-96C3-ED2F3CFBE33F}"/>
              </a:ext>
            </a:extLst>
          </p:cNvPr>
          <p:cNvSpPr>
            <a:spLocks noGrp="1"/>
          </p:cNvSpPr>
          <p:nvPr>
            <p:ph type="title"/>
          </p:nvPr>
        </p:nvSpPr>
        <p:spPr>
          <a:xfrm>
            <a:off x="457201" y="732348"/>
            <a:ext cx="4419600" cy="2240735"/>
          </a:xfrm>
        </p:spPr>
        <p:txBody>
          <a:bodyPr>
            <a:normAutofit/>
          </a:bodyPr>
          <a:lstStyle/>
          <a:p>
            <a:r>
              <a:rPr lang="en-US" dirty="0">
                <a:solidFill>
                  <a:schemeClr val="tx2">
                    <a:alpha val="80000"/>
                  </a:schemeClr>
                </a:solidFill>
              </a:rPr>
              <a:t>Insights</a:t>
            </a:r>
            <a:r>
              <a:rPr lang="en-US" dirty="0">
                <a:solidFill>
                  <a:schemeClr val="tx2"/>
                </a:solidFill>
              </a:rPr>
              <a:t>:</a:t>
            </a:r>
            <a:endParaRPr lang="en-IN" dirty="0">
              <a:solidFill>
                <a:schemeClr val="tx2"/>
              </a:solidFill>
            </a:endParaRPr>
          </a:p>
        </p:txBody>
      </p:sp>
      <p:sp>
        <p:nvSpPr>
          <p:cNvPr id="3" name="Content Placeholder 2">
            <a:extLst>
              <a:ext uri="{FF2B5EF4-FFF2-40B4-BE49-F238E27FC236}">
                <a16:creationId xmlns:a16="http://schemas.microsoft.com/office/drawing/2014/main" id="{1F13AC5A-13E2-E4A1-CB12-D2981A51C5EA}"/>
              </a:ext>
            </a:extLst>
          </p:cNvPr>
          <p:cNvSpPr>
            <a:spLocks noGrp="1"/>
          </p:cNvSpPr>
          <p:nvPr>
            <p:ph idx="1"/>
          </p:nvPr>
        </p:nvSpPr>
        <p:spPr>
          <a:xfrm>
            <a:off x="457201" y="3264832"/>
            <a:ext cx="4419600" cy="2983568"/>
          </a:xfrm>
        </p:spPr>
        <p:txBody>
          <a:bodyPr>
            <a:normAutofit/>
          </a:bodyPr>
          <a:lstStyle/>
          <a:p>
            <a:pPr marL="0" indent="0">
              <a:buNone/>
            </a:pPr>
            <a:r>
              <a:rPr lang="en-US" sz="1800">
                <a:solidFill>
                  <a:schemeClr val="tx2"/>
                </a:solidFill>
              </a:rPr>
              <a:t>D) </a:t>
            </a:r>
            <a:r>
              <a:rPr lang="en-US" sz="1800" b="1">
                <a:solidFill>
                  <a:schemeClr val="tx2"/>
                </a:solidFill>
              </a:rPr>
              <a:t>Director Analysis</a:t>
            </a:r>
            <a:r>
              <a:rPr lang="en-US" sz="1800">
                <a:solidFill>
                  <a:schemeClr val="tx2"/>
                </a:solidFill>
              </a:rPr>
              <a:t>: I identified top directors based on their average IMDB scores and analyzed their contribution to movie success. Directors such as Francis Ford Coppola and Frank Darabont consistently produced movies with high IMDB ratings, reflecting their strong influence on audience perception.</a:t>
            </a:r>
            <a:endParaRPr lang="en-IN" sz="1800">
              <a:solidFill>
                <a:schemeClr val="tx2"/>
              </a:solidFill>
            </a:endParaRPr>
          </a:p>
        </p:txBody>
      </p:sp>
      <p:graphicFrame>
        <p:nvGraphicFramePr>
          <p:cNvPr id="4" name="Chart 3">
            <a:extLst>
              <a:ext uri="{FF2B5EF4-FFF2-40B4-BE49-F238E27FC236}">
                <a16:creationId xmlns:a16="http://schemas.microsoft.com/office/drawing/2014/main" id="{00000000-0008-0000-0400-000002000000}"/>
              </a:ext>
            </a:extLst>
          </p:cNvPr>
          <p:cNvGraphicFramePr>
            <a:graphicFrameLocks/>
          </p:cNvGraphicFramePr>
          <p:nvPr>
            <p:extLst>
              <p:ext uri="{D42A27DB-BD31-4B8C-83A1-F6EECF244321}">
                <p14:modId xmlns:p14="http://schemas.microsoft.com/office/powerpoint/2010/main" val="3654932280"/>
              </p:ext>
            </p:extLst>
          </p:nvPr>
        </p:nvGraphicFramePr>
        <p:xfrm>
          <a:off x="5203767" y="732348"/>
          <a:ext cx="6795701" cy="55419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843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 name="Group 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2AD778B-700A-F18A-A181-B1B9BFBBF361}"/>
              </a:ext>
            </a:extLst>
          </p:cNvPr>
          <p:cNvSpPr>
            <a:spLocks noGrp="1"/>
          </p:cNvSpPr>
          <p:nvPr>
            <p:ph type="title"/>
          </p:nvPr>
        </p:nvSpPr>
        <p:spPr>
          <a:xfrm>
            <a:off x="457201" y="732348"/>
            <a:ext cx="4419600" cy="2240735"/>
          </a:xfrm>
        </p:spPr>
        <p:txBody>
          <a:bodyPr>
            <a:normAutofit/>
          </a:bodyPr>
          <a:lstStyle/>
          <a:p>
            <a:r>
              <a:rPr lang="en-US" dirty="0">
                <a:solidFill>
                  <a:schemeClr val="tx2">
                    <a:alpha val="80000"/>
                  </a:schemeClr>
                </a:solidFill>
              </a:rPr>
              <a:t>Insights</a:t>
            </a:r>
            <a:r>
              <a:rPr lang="en-US" dirty="0">
                <a:solidFill>
                  <a:schemeClr val="tx2"/>
                </a:solidFill>
              </a:rPr>
              <a:t>:</a:t>
            </a:r>
            <a:endParaRPr lang="en-IN" dirty="0">
              <a:solidFill>
                <a:schemeClr val="tx2"/>
              </a:solidFill>
            </a:endParaRPr>
          </a:p>
        </p:txBody>
      </p:sp>
      <p:sp>
        <p:nvSpPr>
          <p:cNvPr id="3" name="Content Placeholder 2">
            <a:extLst>
              <a:ext uri="{FF2B5EF4-FFF2-40B4-BE49-F238E27FC236}">
                <a16:creationId xmlns:a16="http://schemas.microsoft.com/office/drawing/2014/main" id="{46361421-C855-BED7-D27C-4D5CE54F196F}"/>
              </a:ext>
            </a:extLst>
          </p:cNvPr>
          <p:cNvSpPr>
            <a:spLocks noGrp="1"/>
          </p:cNvSpPr>
          <p:nvPr>
            <p:ph idx="1"/>
          </p:nvPr>
        </p:nvSpPr>
        <p:spPr>
          <a:xfrm>
            <a:off x="457201" y="3264832"/>
            <a:ext cx="4419600" cy="2983568"/>
          </a:xfrm>
        </p:spPr>
        <p:txBody>
          <a:bodyPr>
            <a:normAutofit/>
          </a:bodyPr>
          <a:lstStyle/>
          <a:p>
            <a:pPr marL="0" indent="0">
              <a:buNone/>
            </a:pPr>
            <a:r>
              <a:rPr lang="en-US" sz="1800">
                <a:solidFill>
                  <a:schemeClr val="tx2"/>
                </a:solidFill>
              </a:rPr>
              <a:t>E) </a:t>
            </a:r>
            <a:r>
              <a:rPr lang="en-US" sz="1800" b="1">
                <a:solidFill>
                  <a:schemeClr val="tx2"/>
                </a:solidFill>
              </a:rPr>
              <a:t>Budget Analysis</a:t>
            </a:r>
            <a:r>
              <a:rPr lang="en-US" sz="1800">
                <a:solidFill>
                  <a:schemeClr val="tx2"/>
                </a:solidFill>
              </a:rPr>
              <a:t>: I explored the relationship between movie budgets and financial success by analyzing the correlation between budgets and gross earnings. While there was a positive correlation between the two variables, the strength of the relationship varied depending on other factors such as genre and director.</a:t>
            </a:r>
            <a:endParaRPr lang="en-IN" sz="1800">
              <a:solidFill>
                <a:schemeClr val="tx2"/>
              </a:solidFill>
            </a:endParaRPr>
          </a:p>
        </p:txBody>
      </p:sp>
      <p:graphicFrame>
        <p:nvGraphicFramePr>
          <p:cNvPr id="4" name="Chart 3">
            <a:extLst>
              <a:ext uri="{FF2B5EF4-FFF2-40B4-BE49-F238E27FC236}">
                <a16:creationId xmlns:a16="http://schemas.microsoft.com/office/drawing/2014/main" id="{00000000-0008-0000-0500-000009000000}"/>
              </a:ext>
            </a:extLst>
          </p:cNvPr>
          <p:cNvGraphicFramePr>
            <a:graphicFrameLocks/>
          </p:cNvGraphicFramePr>
          <p:nvPr>
            <p:extLst>
              <p:ext uri="{D42A27DB-BD31-4B8C-83A1-F6EECF244321}">
                <p14:modId xmlns:p14="http://schemas.microsoft.com/office/powerpoint/2010/main" val="769710026"/>
              </p:ext>
            </p:extLst>
          </p:nvPr>
        </p:nvGraphicFramePr>
        <p:xfrm>
          <a:off x="5203767" y="732348"/>
          <a:ext cx="6795701" cy="55419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3738586"/>
      </p:ext>
    </p:extLst>
  </p:cSld>
  <p:clrMapOvr>
    <a:masterClrMapping/>
  </p:clrMapOvr>
</p:sld>
</file>

<file path=ppt/theme/theme1.xml><?xml version="1.0" encoding="utf-8"?>
<a:theme xmlns:a="http://schemas.openxmlformats.org/drawingml/2006/main" name="SineVTI">
  <a:themeElements>
    <a:clrScheme name="AnalogousFromRegularSeedLeftStep">
      <a:dk1>
        <a:srgbClr val="000000"/>
      </a:dk1>
      <a:lt1>
        <a:srgbClr val="FFFFFF"/>
      </a:lt1>
      <a:dk2>
        <a:srgbClr val="1B2431"/>
      </a:dk2>
      <a:lt2>
        <a:srgbClr val="F3F3F0"/>
      </a:lt2>
      <a:accent1>
        <a:srgbClr val="5429E7"/>
      </a:accent1>
      <a:accent2>
        <a:srgbClr val="1B3ED6"/>
      </a:accent2>
      <a:accent3>
        <a:srgbClr val="299CE7"/>
      </a:accent3>
      <a:accent4>
        <a:srgbClr val="15C0BC"/>
      </a:accent4>
      <a:accent5>
        <a:srgbClr val="23C57E"/>
      </a:accent5>
      <a:accent6>
        <a:srgbClr val="16C72F"/>
      </a:accent6>
      <a:hlink>
        <a:srgbClr val="7F9531"/>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267</TotalTime>
  <Words>577</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Avenir Next LT Pro Light</vt:lpstr>
      <vt:lpstr>Calibri</vt:lpstr>
      <vt:lpstr>Manrope</vt:lpstr>
      <vt:lpstr>Posterama</vt:lpstr>
      <vt:lpstr>SineVTI</vt:lpstr>
      <vt:lpstr>IMDB Movie Analysis </vt:lpstr>
      <vt:lpstr>Project Description:</vt:lpstr>
      <vt:lpstr>Approach:</vt:lpstr>
      <vt:lpstr>Tech-Stack Used:</vt:lpstr>
      <vt:lpstr>Insights:</vt:lpstr>
      <vt:lpstr>Insights:</vt:lpstr>
      <vt:lpstr>Insights:</vt:lpstr>
      <vt:lpstr>Insights:</vt:lpstr>
      <vt:lpstr>Insights:</vt:lpstr>
      <vt:lpstr>Excel Sheet Hyperlink: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Harshavardhan Jadhav</dc:creator>
  <cp:lastModifiedBy>Harshavardhan Jadhav</cp:lastModifiedBy>
  <cp:revision>3</cp:revision>
  <dcterms:created xsi:type="dcterms:W3CDTF">2024-11-02T14:08:37Z</dcterms:created>
  <dcterms:modified xsi:type="dcterms:W3CDTF">2024-11-02T18:42:27Z</dcterms:modified>
</cp:coreProperties>
</file>