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15" r:id="rId4"/>
  </p:sldMasterIdLst>
  <p:notesMasterIdLst>
    <p:notesMasterId r:id="rId18"/>
  </p:notesMasterIdLst>
  <p:handoutMasterIdLst>
    <p:handoutMasterId r:id="rId19"/>
  </p:handoutMasterIdLst>
  <p:sldIdLst>
    <p:sldId id="256" r:id="rId5"/>
    <p:sldId id="257" r:id="rId6"/>
    <p:sldId id="286" r:id="rId7"/>
    <p:sldId id="260" r:id="rId8"/>
    <p:sldId id="287" r:id="rId9"/>
    <p:sldId id="288" r:id="rId10"/>
    <p:sldId id="289" r:id="rId11"/>
    <p:sldId id="290" r:id="rId12"/>
    <p:sldId id="291" r:id="rId13"/>
    <p:sldId id="292" r:id="rId14"/>
    <p:sldId id="258" r:id="rId15"/>
    <p:sldId id="293"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4AC39FA-2CAA-4DC1-AE34-AFA8C3AF7669}"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10E4C-030F-4138-969D-7D26600412F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C82EAFD-40FD-1C9E-5B24-859AA9CF1388}"/>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9" name="Group 8">
            <a:extLst>
              <a:ext uri="{FF2B5EF4-FFF2-40B4-BE49-F238E27FC236}">
                <a16:creationId xmlns:a16="http://schemas.microsoft.com/office/drawing/2014/main" id="{3B0C1580-02CB-E387-1A39-9058C6F8F83B}"/>
              </a:ext>
            </a:extLst>
          </p:cNvPr>
          <p:cNvGrpSpPr/>
          <p:nvPr userDrawn="1"/>
        </p:nvGrpSpPr>
        <p:grpSpPr>
          <a:xfrm>
            <a:off x="-1604709" y="-3756"/>
            <a:ext cx="13796710" cy="6861756"/>
            <a:chOff x="-1604709" y="-3756"/>
            <a:chExt cx="13796710" cy="6861756"/>
          </a:xfrm>
        </p:grpSpPr>
        <p:grpSp>
          <p:nvGrpSpPr>
            <p:cNvPr id="12" name="Group 11">
              <a:extLst>
                <a:ext uri="{FF2B5EF4-FFF2-40B4-BE49-F238E27FC236}">
                  <a16:creationId xmlns:a16="http://schemas.microsoft.com/office/drawing/2014/main" id="{9150AAB0-31D0-BB7C-8ED5-5F008D1959BC}"/>
                </a:ext>
              </a:extLst>
            </p:cNvPr>
            <p:cNvGrpSpPr/>
            <p:nvPr/>
          </p:nvGrpSpPr>
          <p:grpSpPr>
            <a:xfrm>
              <a:off x="-16298" y="0"/>
              <a:ext cx="12208299" cy="6858000"/>
              <a:chOff x="-16298" y="0"/>
              <a:chExt cx="12208299" cy="6858000"/>
            </a:xfrm>
          </p:grpSpPr>
          <p:sp>
            <p:nvSpPr>
              <p:cNvPr id="19" name="Freeform: Shape 18">
                <a:extLst>
                  <a:ext uri="{FF2B5EF4-FFF2-40B4-BE49-F238E27FC236}">
                    <a16:creationId xmlns:a16="http://schemas.microsoft.com/office/drawing/2014/main" id="{12FA3535-90C0-C2F3-89FA-8E8AD32BC6DD}"/>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F40C20B5-8105-4328-84E9-29C01EC24306}"/>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ight Triangle 20">
                <a:extLst>
                  <a:ext uri="{FF2B5EF4-FFF2-40B4-BE49-F238E27FC236}">
                    <a16:creationId xmlns:a16="http://schemas.microsoft.com/office/drawing/2014/main" id="{4099451C-4930-6F83-EBBD-B9161C671D21}"/>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ight Triangle 21">
                <a:extLst>
                  <a:ext uri="{FF2B5EF4-FFF2-40B4-BE49-F238E27FC236}">
                    <a16:creationId xmlns:a16="http://schemas.microsoft.com/office/drawing/2014/main" id="{95314A4D-B58F-E06A-6CC5-AD6F6409C3C5}"/>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ight Triangle 22">
                <a:extLst>
                  <a:ext uri="{FF2B5EF4-FFF2-40B4-BE49-F238E27FC236}">
                    <a16:creationId xmlns:a16="http://schemas.microsoft.com/office/drawing/2014/main" id="{7912F1FC-673B-5FCD-4A1E-E953F4DC7DCB}"/>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808D46BD-A177-6D77-910F-2DF2CFBBA2A9}"/>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12">
              <a:extLst>
                <a:ext uri="{FF2B5EF4-FFF2-40B4-BE49-F238E27FC236}">
                  <a16:creationId xmlns:a16="http://schemas.microsoft.com/office/drawing/2014/main" id="{4954794F-39B8-D9AF-CA80-0CDCBC248E40}"/>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C1D3955-42CF-73B7-E47A-9CB826B863AE}"/>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AC211C13-8C02-189F-A7A9-27561573664B}"/>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6" name="Group 15">
              <a:extLst>
                <a:ext uri="{FF2B5EF4-FFF2-40B4-BE49-F238E27FC236}">
                  <a16:creationId xmlns:a16="http://schemas.microsoft.com/office/drawing/2014/main" id="{B573BF5E-F349-C7A6-67D3-9F066BFC74EE}"/>
                </a:ext>
              </a:extLst>
            </p:cNvPr>
            <p:cNvGrpSpPr/>
            <p:nvPr/>
          </p:nvGrpSpPr>
          <p:grpSpPr>
            <a:xfrm>
              <a:off x="-760406" y="4672937"/>
              <a:ext cx="1520812" cy="1520812"/>
              <a:chOff x="-1604709" y="3012880"/>
              <a:chExt cx="3211378" cy="3211378"/>
            </a:xfrm>
          </p:grpSpPr>
          <p:sp>
            <p:nvSpPr>
              <p:cNvPr id="17" name="Freeform: Shape 16">
                <a:extLst>
                  <a:ext uri="{FF2B5EF4-FFF2-40B4-BE49-F238E27FC236}">
                    <a16:creationId xmlns:a16="http://schemas.microsoft.com/office/drawing/2014/main" id="{1AC81443-C499-1B8F-391D-B8516155CB02}"/>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2">
                <a:extLst>
                  <a:ext uri="{FF2B5EF4-FFF2-40B4-BE49-F238E27FC236}">
                    <a16:creationId xmlns:a16="http://schemas.microsoft.com/office/drawing/2014/main" id="{608FD9E7-7395-5310-47D3-2F6DE3F7AB36}"/>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236974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C39FA-2CAA-4DC1-AE34-AFA8C3AF7669}"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1310515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C39FA-2CAA-4DC1-AE34-AFA8C3AF7669}"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04879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020290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3650696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C39FA-2CAA-4DC1-AE34-AFA8C3AF7669}"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84DB1E67-A985-3BDD-AC9A-4AB7B8532F13}"/>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2990A1B-ED3C-27BD-9C40-83694503B5C5}"/>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9C1EA281-0D96-C34B-FE3D-79FC2B6415A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8B8AE6D3-C259-3E72-5708-A80AE69CF275}"/>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E175150-77F8-8342-FC61-A324122A278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74A1E95F-E5E3-7FDE-192B-120B79B1F586}"/>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BCC04ECE-5755-7BE2-CB87-A6E4F13A38B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20AF987B-55E1-60E5-7D3E-38D17C3F5688}"/>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A478646B-3F8C-CF2E-B133-D3AFDE4EBCE2}"/>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id="{0D3B6645-488C-11FE-C6F4-BF5DD0A30C58}"/>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16">
              <a:extLst>
                <a:ext uri="{FF2B5EF4-FFF2-40B4-BE49-F238E27FC236}">
                  <a16:creationId xmlns:a16="http://schemas.microsoft.com/office/drawing/2014/main" id="{ABC58151-2755-6068-B26A-8F7A3FF5EB2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17">
            <a:extLst>
              <a:ext uri="{FF2B5EF4-FFF2-40B4-BE49-F238E27FC236}">
                <a16:creationId xmlns:a16="http://schemas.microsoft.com/office/drawing/2014/main" id="{7484CED5-4B01-F869-6EC4-82D0184249C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70498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C39FA-2CAA-4DC1-AE34-AFA8C3AF7669}"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F7F5D27-E166-757A-7C21-02E41FC5610A}"/>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785B246C-4100-1764-5404-D8E1DEFEACAD}"/>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D34DAE02-51A5-A0A1-1548-4CDCBE5763BD}"/>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ight Triangle 12">
            <a:extLst>
              <a:ext uri="{FF2B5EF4-FFF2-40B4-BE49-F238E27FC236}">
                <a16:creationId xmlns:a16="http://schemas.microsoft.com/office/drawing/2014/main" id="{B8EF6382-6150-4933-A0B2-A5F1A4BF477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DFA9849E-CA31-8460-8C12-BADDE7C8695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EA0CE1EA-EE1F-C1D7-71BD-AC4CE34FDA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18EC5100-2D83-6FEF-34F7-C6DE202F9175}"/>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Freeform: Shape 16">
            <a:extLst>
              <a:ext uri="{FF2B5EF4-FFF2-40B4-BE49-F238E27FC236}">
                <a16:creationId xmlns:a16="http://schemas.microsoft.com/office/drawing/2014/main" id="{B7319FE3-885F-D556-FC17-847037F6C3AC}"/>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7F981A3E-1106-00B4-69A5-4B20F7C4017A}"/>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9" name="Group 18">
            <a:extLst>
              <a:ext uri="{FF2B5EF4-FFF2-40B4-BE49-F238E27FC236}">
                <a16:creationId xmlns:a16="http://schemas.microsoft.com/office/drawing/2014/main" id="{B9B41630-89D0-3E26-84A5-17B94AF9A6F0}"/>
              </a:ext>
            </a:extLst>
          </p:cNvPr>
          <p:cNvGrpSpPr/>
          <p:nvPr userDrawn="1"/>
        </p:nvGrpSpPr>
        <p:grpSpPr>
          <a:xfrm rot="16200000">
            <a:off x="431651" y="-917359"/>
            <a:ext cx="1532001" cy="1826463"/>
            <a:chOff x="10800164" y="7142066"/>
            <a:chExt cx="2775293" cy="3308724"/>
          </a:xfrm>
        </p:grpSpPr>
        <p:sp>
          <p:nvSpPr>
            <p:cNvPr id="20" name="Freeform: Shape 19">
              <a:extLst>
                <a:ext uri="{FF2B5EF4-FFF2-40B4-BE49-F238E27FC236}">
                  <a16:creationId xmlns:a16="http://schemas.microsoft.com/office/drawing/2014/main" id="{BF3A8043-98B5-64CE-310D-37219A51DF9A}"/>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4AFCA7A2-B5C9-392F-7CDA-442E734E97BA}"/>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2" name="Group 21">
            <a:extLst>
              <a:ext uri="{FF2B5EF4-FFF2-40B4-BE49-F238E27FC236}">
                <a16:creationId xmlns:a16="http://schemas.microsoft.com/office/drawing/2014/main" id="{DC2864CC-8946-74B4-9CBB-6419D15437C8}"/>
              </a:ext>
            </a:extLst>
          </p:cNvPr>
          <p:cNvGrpSpPr/>
          <p:nvPr userDrawn="1"/>
        </p:nvGrpSpPr>
        <p:grpSpPr>
          <a:xfrm rot="16200000">
            <a:off x="1992859" y="-497210"/>
            <a:ext cx="818398" cy="986162"/>
            <a:chOff x="10945855" y="7317026"/>
            <a:chExt cx="2483924" cy="2993104"/>
          </a:xfrm>
        </p:grpSpPr>
        <p:sp>
          <p:nvSpPr>
            <p:cNvPr id="23" name="Freeform: Shape 22">
              <a:extLst>
                <a:ext uri="{FF2B5EF4-FFF2-40B4-BE49-F238E27FC236}">
                  <a16:creationId xmlns:a16="http://schemas.microsoft.com/office/drawing/2014/main" id="{A2C957E6-A94F-AD87-0984-06FE0A4C2C29}"/>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687B9ACC-01B1-642C-E008-852B792F112F}"/>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00611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AC39FA-2CAA-4DC1-AE34-AFA8C3AF7669}"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EE056419-D608-E865-0DD8-3ED1780F74FB}"/>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A308CB2-6DBE-E2E1-387B-4CEB21E4FD7A}"/>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D8C16FCD-A05D-330D-785A-89D7A41B8DE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E2FCBD52-D8DB-D84B-1988-1FB481114AF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78E3AEC1-C744-2742-BFC0-2010DEC62EAD}"/>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425CCB36-A90A-F496-7063-9FDAADCF18E9}"/>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9B8E3F34-BBBC-8571-AD09-A2254CE630D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762CC518-9D01-67EC-7209-C7B9AD736A47}"/>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B26A0752-95A7-4222-A481-D373B9E0DD39}"/>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57ED682D-A8B3-690F-1BA9-C8E22AFF7EED}"/>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17">
              <a:extLst>
                <a:ext uri="{FF2B5EF4-FFF2-40B4-BE49-F238E27FC236}">
                  <a16:creationId xmlns:a16="http://schemas.microsoft.com/office/drawing/2014/main" id="{56CB105B-BBDF-FB55-EC94-279D2032F8F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E3CE0DDE-5F53-034A-AA2E-E89BD6AAB86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6867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AC39FA-2CAA-4DC1-AE34-AFA8C3AF7669}" type="datetimeFigureOut">
              <a:rPr lang="en-IN" smtClean="0"/>
              <a:t>21-06-2024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2" name="Rectangle 1">
            <a:extLst>
              <a:ext uri="{FF2B5EF4-FFF2-40B4-BE49-F238E27FC236}">
                <a16:creationId xmlns:a16="http://schemas.microsoft.com/office/drawing/2014/main" id="{BAB6AA48-34B4-33C5-070E-9E0A9685A5F8}"/>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C90D1490-2E30-2CED-BEF7-E13D1B6AEA69}"/>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351F6B00-DDD8-1186-8D04-026F63D61D93}"/>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A9616909-0B58-32DF-E6F0-4F659F0ACC71}"/>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118EED9A-8094-EDDD-BED1-3FFF6A5DF3C4}"/>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6E3DF64F-135A-8C3F-28EA-CDFF8D6DA931}"/>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FF5C2EF6-544F-4482-8356-DD4E4D4D2F3D}"/>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E53A52B0-279C-67D9-888D-FA96E52063D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2919E80A-E3EA-E2D5-28E7-CA5FE8B70C69}"/>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C746E362-F61D-31C8-CD61-DF0B9C7371BF}"/>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Rectangle: Single Corner Snipped 19">
              <a:extLst>
                <a:ext uri="{FF2B5EF4-FFF2-40B4-BE49-F238E27FC236}">
                  <a16:creationId xmlns:a16="http://schemas.microsoft.com/office/drawing/2014/main" id="{46EE0695-F2A9-9E98-2569-4CEFEDA8A92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243CDF6E-81A4-E0AF-638A-E4BF0F5CFD9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4499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AC39FA-2CAA-4DC1-AE34-AFA8C3AF7669}" type="datetimeFigureOut">
              <a:rPr lang="en-IN" smtClean="0"/>
              <a:t>21-06-2024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id="{CDD7CD5F-5C08-E5A6-5570-F64CC9FC09D0}"/>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42CAA15B-67E1-BE71-E44B-99A881F86B4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AB189A11-B999-E44D-867F-189D9ED40AF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0CC54BE8-C727-8417-0878-DC4AF9A7DB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AFE9A09E-7D44-1205-CB9B-00ABCCD10CCB}"/>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291C9381-BE78-50C3-A0AB-7950B0B40CEF}"/>
              </a:ext>
            </a:extLst>
          </p:cNvPr>
          <p:cNvGrpSpPr/>
          <p:nvPr userDrawn="1"/>
        </p:nvGrpSpPr>
        <p:grpSpPr>
          <a:xfrm rot="16200000">
            <a:off x="499388" y="-322655"/>
            <a:ext cx="535531" cy="645309"/>
            <a:chOff x="10945855" y="7317026"/>
            <a:chExt cx="2483924" cy="2993104"/>
          </a:xfrm>
        </p:grpSpPr>
        <p:sp>
          <p:nvSpPr>
            <p:cNvPr id="12" name="Freeform: Shape 11">
              <a:extLst>
                <a:ext uri="{FF2B5EF4-FFF2-40B4-BE49-F238E27FC236}">
                  <a16:creationId xmlns:a16="http://schemas.microsoft.com/office/drawing/2014/main" id="{2D8A0885-2A11-DB11-1872-163C2D488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7A3097F9-7118-A3F4-71B5-86DBC33BB21E}"/>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 name="Group 13">
            <a:extLst>
              <a:ext uri="{FF2B5EF4-FFF2-40B4-BE49-F238E27FC236}">
                <a16:creationId xmlns:a16="http://schemas.microsoft.com/office/drawing/2014/main" id="{94DD22B8-9F1C-3F04-6E0F-CD1CEDDE41AE}"/>
              </a:ext>
            </a:extLst>
          </p:cNvPr>
          <p:cNvGrpSpPr/>
          <p:nvPr userDrawn="1"/>
        </p:nvGrpSpPr>
        <p:grpSpPr>
          <a:xfrm>
            <a:off x="-1" y="1357409"/>
            <a:ext cx="12192001" cy="4846320"/>
            <a:chOff x="-1" y="1357409"/>
            <a:chExt cx="12192001" cy="4917518"/>
          </a:xfrm>
        </p:grpSpPr>
        <p:sp>
          <p:nvSpPr>
            <p:cNvPr id="15" name="Rectangle: Single Corner Snipped 14">
              <a:extLst>
                <a:ext uri="{FF2B5EF4-FFF2-40B4-BE49-F238E27FC236}">
                  <a16:creationId xmlns:a16="http://schemas.microsoft.com/office/drawing/2014/main" id="{C06CC195-78D4-C662-4A9F-2FD68B6AF5D0}"/>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6" name="Rectangle: Single Corner Snipped 15">
              <a:extLst>
                <a:ext uri="{FF2B5EF4-FFF2-40B4-BE49-F238E27FC236}">
                  <a16:creationId xmlns:a16="http://schemas.microsoft.com/office/drawing/2014/main" id="{BFB5F015-9B90-5D52-1BB9-EE3D5F9FDD0B}"/>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16">
            <a:extLst>
              <a:ext uri="{FF2B5EF4-FFF2-40B4-BE49-F238E27FC236}">
                <a16:creationId xmlns:a16="http://schemas.microsoft.com/office/drawing/2014/main" id="{A19E427C-DB3C-615B-9933-E3DAF94E47F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5242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C39FA-2CAA-4DC1-AE34-AFA8C3AF7669}" type="datetimeFigureOut">
              <a:rPr lang="en-IN" smtClean="0"/>
              <a:t>21-06-2024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F086D263-00AF-BBEB-758C-AFC05179944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9">
            <a:extLst>
              <a:ext uri="{FF2B5EF4-FFF2-40B4-BE49-F238E27FC236}">
                <a16:creationId xmlns:a16="http://schemas.microsoft.com/office/drawing/2014/main" id="{711B88AA-AD9D-4277-FC82-9AD55D1BD8C6}"/>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7" name="Freeform: Shape 17">
            <a:extLst>
              <a:ext uri="{FF2B5EF4-FFF2-40B4-BE49-F238E27FC236}">
                <a16:creationId xmlns:a16="http://schemas.microsoft.com/office/drawing/2014/main" id="{ECE6BD10-5432-81D1-FC52-B297B4A8173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1F735A-6B64-5F37-AF17-45FD4D68F87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7">
            <a:extLst>
              <a:ext uri="{FF2B5EF4-FFF2-40B4-BE49-F238E27FC236}">
                <a16:creationId xmlns:a16="http://schemas.microsoft.com/office/drawing/2014/main" id="{F737CE3F-3175-7FDA-EC27-A42313AA4477}"/>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0" name="Group 9">
            <a:extLst>
              <a:ext uri="{FF2B5EF4-FFF2-40B4-BE49-F238E27FC236}">
                <a16:creationId xmlns:a16="http://schemas.microsoft.com/office/drawing/2014/main" id="{DBB72D84-FC75-DC64-2054-AD613FE4CE26}"/>
              </a:ext>
            </a:extLst>
          </p:cNvPr>
          <p:cNvGrpSpPr/>
          <p:nvPr userDrawn="1"/>
        </p:nvGrpSpPr>
        <p:grpSpPr>
          <a:xfrm rot="16200000">
            <a:off x="499388" y="-322655"/>
            <a:ext cx="535531" cy="645309"/>
            <a:chOff x="10945855" y="7317026"/>
            <a:chExt cx="2483924" cy="2993104"/>
          </a:xfrm>
        </p:grpSpPr>
        <p:sp>
          <p:nvSpPr>
            <p:cNvPr id="11" name="Freeform: Shape 15">
              <a:extLst>
                <a:ext uri="{FF2B5EF4-FFF2-40B4-BE49-F238E27FC236}">
                  <a16:creationId xmlns:a16="http://schemas.microsoft.com/office/drawing/2014/main" id="{8BE23398-A5DB-89CB-57E5-375819744F1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6">
              <a:extLst>
                <a:ext uri="{FF2B5EF4-FFF2-40B4-BE49-F238E27FC236}">
                  <a16:creationId xmlns:a16="http://schemas.microsoft.com/office/drawing/2014/main" id="{C521F6E4-1DBB-5C3B-0385-5F92698527B6}"/>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23">
            <a:extLst>
              <a:ext uri="{FF2B5EF4-FFF2-40B4-BE49-F238E27FC236}">
                <a16:creationId xmlns:a16="http://schemas.microsoft.com/office/drawing/2014/main" id="{71C56265-D33E-DC21-A1EE-21B4891EDDC7}"/>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9972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AC39FA-2CAA-4DC1-AE34-AFA8C3AF7669}"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2" name="Rectangle 1">
            <a:extLst>
              <a:ext uri="{FF2B5EF4-FFF2-40B4-BE49-F238E27FC236}">
                <a16:creationId xmlns:a16="http://schemas.microsoft.com/office/drawing/2014/main" id="{0F4F4946-3677-3B22-0B5D-1DC8FAF63EAC}"/>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2DFB34B4-798E-5707-027E-800382815945}"/>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EA62CF12-0DFC-E25A-35B6-DB244E6DA278}"/>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435594BF-0AC5-7D0D-6942-C72CF2656EE7}"/>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F8982FA8-F7AD-1EBE-AE0E-A3733C7AC413}"/>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D5936763-60C9-2663-3AC1-C0EE1293DA29}"/>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4329BF50-346C-7EC8-9962-58A5692020E7}"/>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A01AC325-897B-63EA-D6E3-623279BEC0D6}"/>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AB042E39-98AC-4EC9-087F-6224BF32635A}"/>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DF261540-D8F0-A99D-BFF9-11046E1FF25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66184A82-9BCB-5460-4281-EE221D8766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B6662729-E629-AFAD-C35E-5BBE06DCD75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7979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AC39FA-2CAA-4DC1-AE34-AFA8C3AF7669}"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CB9F357-61AB-9F32-1958-AC7928E8897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71F0AD62-08D6-F14D-3EF9-CD34DA8C5F0C}"/>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FDDA814-E5AF-6F94-AC63-639A0B581C81}"/>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E9A5B806-3876-86AD-6D58-DCB9DF3C1C94}"/>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2AF93573-D2F4-D554-A8FA-C7115145886B}"/>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4" name="Group 13">
            <a:extLst>
              <a:ext uri="{FF2B5EF4-FFF2-40B4-BE49-F238E27FC236}">
                <a16:creationId xmlns:a16="http://schemas.microsoft.com/office/drawing/2014/main" id="{E65F586B-9692-4B29-09D1-E91748807E37}"/>
              </a:ext>
            </a:extLst>
          </p:cNvPr>
          <p:cNvGrpSpPr/>
          <p:nvPr userDrawn="1"/>
        </p:nvGrpSpPr>
        <p:grpSpPr>
          <a:xfrm rot="16200000">
            <a:off x="499388" y="-322655"/>
            <a:ext cx="535531" cy="645309"/>
            <a:chOff x="10945855" y="7317026"/>
            <a:chExt cx="2483924" cy="2993104"/>
          </a:xfrm>
        </p:grpSpPr>
        <p:sp>
          <p:nvSpPr>
            <p:cNvPr id="15" name="Freeform: Shape 14">
              <a:extLst>
                <a:ext uri="{FF2B5EF4-FFF2-40B4-BE49-F238E27FC236}">
                  <a16:creationId xmlns:a16="http://schemas.microsoft.com/office/drawing/2014/main" id="{4807EE64-48EC-1407-8CE3-3A2E01301973}"/>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711147E6-EF1E-125D-0DFC-E680ACC89D9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17EE5AF8-A747-36D8-3668-32BFD52EAFAD}"/>
              </a:ext>
            </a:extLst>
          </p:cNvPr>
          <p:cNvGrpSpPr/>
          <p:nvPr userDrawn="1"/>
        </p:nvGrpSpPr>
        <p:grpSpPr>
          <a:xfrm>
            <a:off x="-1" y="1357409"/>
            <a:ext cx="12192001" cy="4846320"/>
            <a:chOff x="-1" y="1357409"/>
            <a:chExt cx="12192001" cy="4917518"/>
          </a:xfrm>
        </p:grpSpPr>
        <p:sp>
          <p:nvSpPr>
            <p:cNvPr id="18" name="Rectangle: Single Corner Snipped 17">
              <a:extLst>
                <a:ext uri="{FF2B5EF4-FFF2-40B4-BE49-F238E27FC236}">
                  <a16:creationId xmlns:a16="http://schemas.microsoft.com/office/drawing/2014/main" id="{53E20BCE-8CED-7AB5-9ABF-2AE971B10CD0}"/>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Single Corner Snipped 18">
              <a:extLst>
                <a:ext uri="{FF2B5EF4-FFF2-40B4-BE49-F238E27FC236}">
                  <a16:creationId xmlns:a16="http://schemas.microsoft.com/office/drawing/2014/main" id="{2F9A7A63-8BB1-0769-3659-FEDF5A843DB9}"/>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Freeform: Shape 19">
            <a:extLst>
              <a:ext uri="{FF2B5EF4-FFF2-40B4-BE49-F238E27FC236}">
                <a16:creationId xmlns:a16="http://schemas.microsoft.com/office/drawing/2014/main" id="{E81E2EFB-9E1B-300E-FDA8-BEEAD87006FC}"/>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85622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4AC39FA-2CAA-4DC1-AE34-AFA8C3AF7669}" type="datetimeFigureOut">
              <a:rPr lang="en-IN" smtClean="0"/>
              <a:t>21-06-2024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263D6C4-4840-40CC-AC84-17E24B3B7BDE}" type="slidenum">
              <a:rPr lang="en-US" noProof="0" smtClean="0"/>
              <a:t>‹#›</a:t>
            </a:fld>
            <a:endParaRPr lang="en-US" noProof="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A024A73-7D00-FAA5-144C-A9A7C8D0D455}"/>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4D0B0107-AC57-9BE0-8EFC-0CF45A532776}"/>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7">
            <a:extLst>
              <a:ext uri="{FF2B5EF4-FFF2-40B4-BE49-F238E27FC236}">
                <a16:creationId xmlns:a16="http://schemas.microsoft.com/office/drawing/2014/main" id="{CD902CED-3181-1232-7C1A-9D21B54BA86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2C17709B-7BFE-15C5-7FDD-BA4836107813}"/>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7">
            <a:extLst>
              <a:ext uri="{FF2B5EF4-FFF2-40B4-BE49-F238E27FC236}">
                <a16:creationId xmlns:a16="http://schemas.microsoft.com/office/drawing/2014/main" id="{9CF5A4C3-741C-AD89-262D-481D4A8B2BF9}"/>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itle 1">
            <a:extLst>
              <a:ext uri="{FF2B5EF4-FFF2-40B4-BE49-F238E27FC236}">
                <a16:creationId xmlns:a16="http://schemas.microsoft.com/office/drawing/2014/main" id="{B29C903C-E344-F06C-78FA-27750E224FA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4" name="Group 13">
            <a:extLst>
              <a:ext uri="{FF2B5EF4-FFF2-40B4-BE49-F238E27FC236}">
                <a16:creationId xmlns:a16="http://schemas.microsoft.com/office/drawing/2014/main" id="{63B2852F-287B-EECC-8F12-62F8584E85B2}"/>
              </a:ext>
            </a:extLst>
          </p:cNvPr>
          <p:cNvGrpSpPr/>
          <p:nvPr userDrawn="1"/>
        </p:nvGrpSpPr>
        <p:grpSpPr>
          <a:xfrm rot="16200000">
            <a:off x="499388" y="-322655"/>
            <a:ext cx="535531" cy="645309"/>
            <a:chOff x="10945855" y="7317026"/>
            <a:chExt cx="2483924" cy="2993104"/>
          </a:xfrm>
        </p:grpSpPr>
        <p:sp>
          <p:nvSpPr>
            <p:cNvPr id="15" name="Freeform: Shape 15">
              <a:extLst>
                <a:ext uri="{FF2B5EF4-FFF2-40B4-BE49-F238E27FC236}">
                  <a16:creationId xmlns:a16="http://schemas.microsoft.com/office/drawing/2014/main" id="{B39FE2E8-BE2C-F8B7-D386-D6E731F73903}"/>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6">
              <a:extLst>
                <a:ext uri="{FF2B5EF4-FFF2-40B4-BE49-F238E27FC236}">
                  <a16:creationId xmlns:a16="http://schemas.microsoft.com/office/drawing/2014/main" id="{9A79C806-0D7E-CB52-9D98-94AAE9F8B34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0A3C4BD8-4A0B-02B7-567C-FD582C2F28EB}"/>
              </a:ext>
            </a:extLst>
          </p:cNvPr>
          <p:cNvGrpSpPr/>
          <p:nvPr userDrawn="1"/>
        </p:nvGrpSpPr>
        <p:grpSpPr>
          <a:xfrm>
            <a:off x="-1" y="1357409"/>
            <a:ext cx="12192001" cy="4846320"/>
            <a:chOff x="-1" y="1357409"/>
            <a:chExt cx="12192001" cy="4917518"/>
          </a:xfrm>
        </p:grpSpPr>
        <p:sp>
          <p:nvSpPr>
            <p:cNvPr id="18" name="Rectangle: Single Corner Snipped 18">
              <a:extLst>
                <a:ext uri="{FF2B5EF4-FFF2-40B4-BE49-F238E27FC236}">
                  <a16:creationId xmlns:a16="http://schemas.microsoft.com/office/drawing/2014/main" id="{FE023168-4291-0ECE-639A-F5FDAA974249}"/>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Rectangle: Single Corner Snipped 2">
              <a:extLst>
                <a:ext uri="{FF2B5EF4-FFF2-40B4-BE49-F238E27FC236}">
                  <a16:creationId xmlns:a16="http://schemas.microsoft.com/office/drawing/2014/main" id="{09DD0BEA-EBCD-9923-ACBF-5CBE181AE828}"/>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Freeform: Shape 23">
            <a:extLst>
              <a:ext uri="{FF2B5EF4-FFF2-40B4-BE49-F238E27FC236}">
                <a16:creationId xmlns:a16="http://schemas.microsoft.com/office/drawing/2014/main" id="{940004B4-6076-E402-EC09-403721810591}"/>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Slide Number Placeholder 4">
            <a:extLst>
              <a:ext uri="{FF2B5EF4-FFF2-40B4-BE49-F238E27FC236}">
                <a16:creationId xmlns:a16="http://schemas.microsoft.com/office/drawing/2014/main" id="{DEC16BBF-7A0A-5576-FEDC-445696E548E8}"/>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52001240"/>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28" r:id="rId13"/>
    <p:sldLayoutId id="2147483651" r:id="rId14"/>
    <p:sldLayoutId id="2147483666" r:id="rId15"/>
    <p:sldLayoutId id="2147483661" r:id="rId16"/>
    <p:sldLayoutId id="2147483677" r:id="rId17"/>
    <p:sldLayoutId id="2147483674" r:id="rId18"/>
    <p:sldLayoutId id="2147483665" r:id="rId19"/>
    <p:sldLayoutId id="2147483673" r:id="rId20"/>
    <p:sldLayoutId id="2147483662" r:id="rId21"/>
    <p:sldLayoutId id="2147483663" r:id="rId22"/>
    <p:sldLayoutId id="2147483664" r:id="rId23"/>
    <p:sldLayoutId id="2147483675" r:id="rId24"/>
    <p:sldLayoutId id="2147483676" r:id="rId25"/>
    <p:sldLayoutId id="2147483672" r:id="rId26"/>
    <p:sldLayoutId id="2147483668" r:id="rId27"/>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225040" y="1899920"/>
            <a:ext cx="7681507" cy="1959864"/>
          </a:xfrm>
        </p:spPr>
        <p:txBody>
          <a:bodyPr>
            <a:normAutofit/>
          </a:bodyPr>
          <a:lstStyle/>
          <a:p>
            <a:pPr algn="l">
              <a:spcBef>
                <a:spcPts val="0"/>
              </a:spcBef>
            </a:pPr>
            <a:r>
              <a:rPr lang="en-IN" sz="6600" dirty="0">
                <a:solidFill>
                  <a:schemeClr val="bg1"/>
                </a:solidFill>
              </a:rPr>
              <a:t>V.HARSHA VARDHAN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701310" y="3620008"/>
            <a:ext cx="7077456" cy="868680"/>
          </a:xfrm>
        </p:spPr>
        <p:txBody>
          <a:bodyPr>
            <a:normAutofit/>
          </a:bodyPr>
          <a:lstStyle/>
          <a:p>
            <a:r>
              <a:rPr lang="en-US" sz="3200" b="1" dirty="0">
                <a:solidFill>
                  <a:schemeClr val="bg1"/>
                </a:solidFill>
                <a:latin typeface="Rozha One" panose="020B0604020202020204" charset="0"/>
                <a:ea typeface="MS UI Gothic" panose="020B0600070205080204" pitchFamily="34" charset="-128"/>
                <a:cs typeface="Rozha One" panose="020B0604020202020204" charset="0"/>
              </a:rPr>
              <a:t>-FINAL PROJECT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16139" y="805875"/>
            <a:ext cx="10739261" cy="5509200"/>
          </a:xfrm>
          <a:prstGeom prst="rect">
            <a:avLst/>
          </a:prstGeom>
          <a:noFill/>
        </p:spPr>
        <p:txBody>
          <a:bodyPr wrap="square" rtlCol="0">
            <a:spAutoFit/>
          </a:bodyPr>
          <a:lstStyle/>
          <a:p>
            <a:pPr algn="l"/>
            <a:r>
              <a:rPr lang="en-US" sz="3200" b="1" dirty="0">
                <a:solidFill>
                  <a:schemeClr val="bg1"/>
                </a:solidFill>
                <a:latin typeface="Rozha One" panose="020B0604020202020204" charset="0"/>
                <a:cs typeface="Rozha One" panose="020B0604020202020204" charset="0"/>
              </a:rPr>
              <a:t>Flow Diagram:</a:t>
            </a:r>
          </a:p>
          <a:p>
            <a:pPr algn="l"/>
            <a:endParaRPr lang="en-US" sz="3200" dirty="0">
              <a:solidFill>
                <a:schemeClr val="bg1"/>
              </a:solidFill>
              <a:latin typeface="Rozha One" panose="020B0604020202020204" charset="0"/>
              <a:cs typeface="Rozha One" panose="020B0604020202020204" charset="0"/>
            </a:endParaRP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Initialization:</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Set up the main GUI window.</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Initialize global variables for key logging.</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Event Capture:</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Start capturing key events when the "Start"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Log key press and release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Data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Continuously update text and JSON log files with captured key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Stop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Stop capturing key events when the "Stop"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Update the GUI status to indicate the keylogger is stopped.</a:t>
            </a:r>
          </a:p>
        </p:txBody>
      </p:sp>
    </p:spTree>
    <p:extLst>
      <p:ext uri="{BB962C8B-B14F-4D97-AF65-F5344CB8AC3E}">
        <p14:creationId xmlns:p14="http://schemas.microsoft.com/office/powerpoint/2010/main" val="142741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862189" y="719257"/>
            <a:ext cx="11214100" cy="840230"/>
          </a:xfrm>
        </p:spPr>
        <p:txBody>
          <a:bodyPr/>
          <a:lstStyle/>
          <a:p>
            <a:r>
              <a:rPr lang="en-US" sz="5400" u="sng" dirty="0"/>
              <a:t>RESULT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862189" y="3143445"/>
            <a:ext cx="6718300" cy="4093243"/>
          </a:xfrm>
        </p:spPr>
        <p:txBody>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effectLst/>
              <a:latin typeface="Rozha One" panose="020B0604020202020204" charset="0"/>
              <a:cs typeface="Rozha One" panose="020B0604020202020204" charset="0"/>
            </a:endParaRPr>
          </a:p>
          <a:p>
            <a:pPr defTabSz="914400" eaLnBrk="0" fontAlgn="base" hangingPunct="0">
              <a:spcBef>
                <a:spcPct val="0"/>
              </a:spcBef>
              <a:spcAft>
                <a:spcPct val="0"/>
              </a:spcAft>
            </a:pPr>
            <a:r>
              <a:rPr lang="en-US" sz="2400" dirty="0">
                <a:latin typeface="Times New Roman" panose="02020603050405020304" pitchFamily="18" charset="0"/>
                <a:cs typeface="Times New Roman" panose="02020603050405020304" pitchFamily="18" charset="0"/>
              </a:rPr>
              <a:t>The best way to protect your devices from keylogging is to use a high-quality antivirus or firewall. You can also take other precautions to make an infection less likely.</a:t>
            </a:r>
            <a:r>
              <a:rPr lang="en-US" sz="3200" dirty="0">
                <a:latin typeface="Inter"/>
              </a:rPr>
              <a:t> </a:t>
            </a:r>
          </a:p>
        </p:txBody>
      </p:sp>
      <p:pic>
        <p:nvPicPr>
          <p:cNvPr id="4" name="Picture 3">
            <a:extLst>
              <a:ext uri="{FF2B5EF4-FFF2-40B4-BE49-F238E27FC236}">
                <a16:creationId xmlns:a16="http://schemas.microsoft.com/office/drawing/2014/main" id="{647465C0-81C9-6018-06E3-5A6AF4C59A15}"/>
              </a:ext>
            </a:extLst>
          </p:cNvPr>
          <p:cNvPicPr>
            <a:picLocks noChangeAspect="1"/>
          </p:cNvPicPr>
          <p:nvPr/>
        </p:nvPicPr>
        <p:blipFill>
          <a:blip r:embed="rId2"/>
          <a:stretch>
            <a:fillRect/>
          </a:stretch>
        </p:blipFill>
        <p:spPr>
          <a:xfrm>
            <a:off x="862188" y="1680561"/>
            <a:ext cx="9961321" cy="940290"/>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680D-C65F-DF9F-294C-A270B76F64E0}"/>
              </a:ext>
            </a:extLst>
          </p:cNvPr>
          <p:cNvSpPr>
            <a:spLocks noGrp="1"/>
          </p:cNvSpPr>
          <p:nvPr>
            <p:ph type="title"/>
          </p:nvPr>
        </p:nvSpPr>
        <p:spPr>
          <a:xfrm>
            <a:off x="839611" y="760807"/>
            <a:ext cx="11214100" cy="757130"/>
          </a:xfrm>
        </p:spPr>
        <p:txBody>
          <a:bodyPr/>
          <a:lstStyle/>
          <a:p>
            <a:r>
              <a:rPr lang="en-US" sz="4800" u="sng" dirty="0"/>
              <a:t>CONCLUSION</a:t>
            </a:r>
            <a:endParaRPr lang="en-IN" sz="4800" u="sng" dirty="0"/>
          </a:p>
        </p:txBody>
      </p:sp>
      <p:sp>
        <p:nvSpPr>
          <p:cNvPr id="3" name="Slide Number Placeholder 2">
            <a:extLst>
              <a:ext uri="{FF2B5EF4-FFF2-40B4-BE49-F238E27FC236}">
                <a16:creationId xmlns:a16="http://schemas.microsoft.com/office/drawing/2014/main" id="{BAF8A6A5-30F2-CEF2-93FE-17CBBA7424E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0BB5DCBF-292F-01CD-686D-F6C6D414AF2E}"/>
              </a:ext>
            </a:extLst>
          </p:cNvPr>
          <p:cNvSpPr>
            <a:spLocks noGrp="1"/>
          </p:cNvSpPr>
          <p:nvPr>
            <p:ph type="body" sz="quarter" idx="13"/>
          </p:nvPr>
        </p:nvSpPr>
        <p:spPr>
          <a:xfrm>
            <a:off x="636410" y="1749563"/>
            <a:ext cx="7469011" cy="4093243"/>
          </a:xfrm>
        </p:spPr>
        <p:txBody>
          <a:bodyPr/>
          <a:lstStyle/>
          <a:p>
            <a:pPr algn="just"/>
            <a:r>
              <a:rPr lang="en-US" sz="2400" dirty="0"/>
              <a:t>The keylogger project has been successfully completed, and the software keylogger has been developed. The keylogger captures keystrokes typed on a computer and logs them for later assessment. The project has been designed to be stealthy and undetectable by anti- virus software, making it an effective tool for monitoring and recording keystrokes. Future enhancements to the keylogger project include improving stealth mode, enhancing data recovery, expanding compatibility, and improving security</a:t>
            </a:r>
            <a:endParaRPr lang="en-IN" sz="2400" dirty="0"/>
          </a:p>
        </p:txBody>
      </p:sp>
    </p:spTree>
    <p:extLst>
      <p:ext uri="{BB962C8B-B14F-4D97-AF65-F5344CB8AC3E}">
        <p14:creationId xmlns:p14="http://schemas.microsoft.com/office/powerpoint/2010/main" val="334744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79998" y="3168453"/>
            <a:ext cx="4945598" cy="1243584"/>
          </a:xfrm>
        </p:spPr>
        <p:txBody>
          <a:bodyPr/>
          <a:lstStyle/>
          <a:p>
            <a:r>
              <a:rPr lang="en-US" dirty="0">
                <a:latin typeface="Ink Free" panose="03080402000500000000" pitchFamily="66" charset="0"/>
              </a:rPr>
              <a:t>-Thank You </a:t>
            </a:r>
            <a:endParaRPr lang="en-GB" dirty="0">
              <a:latin typeface="Ink Free" panose="03080402000500000000" pitchFamily="66"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a:bodyPr>
          <a:lstStyle/>
          <a:p>
            <a:r>
              <a:rPr lang="en-US" sz="5400" u="sng" spc="5" dirty="0">
                <a:solidFill>
                  <a:schemeClr val="bg1"/>
                </a:solidFill>
              </a:rPr>
              <a:t>KEY LOGGER AND SECURITY</a:t>
            </a:r>
            <a:endParaRPr lang="en-US" u="sng" dirty="0">
              <a:solidFill>
                <a:schemeClr val="bg1"/>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3070578"/>
            <a:ext cx="5734756"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2400" dirty="0">
              <a:solidFill>
                <a:schemeClr val="bg1"/>
              </a:solidFill>
              <a:latin typeface="Rozha One" panose="020B0604020202020204" charset="0"/>
              <a:cs typeface="Rozha One" panose="020B0604020202020204"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solidFill>
                  <a:schemeClr val="bg1"/>
                </a:solidFill>
              </a:rPr>
              <a:t>AGENDA</a:t>
            </a:r>
            <a:r>
              <a:rPr lang="en-US" sz="5400" u="sng" spc="5" dirty="0"/>
              <a:t>                                               </a:t>
            </a:r>
            <a:br>
              <a:rPr lang="en-US" sz="5400" u="sng" spc="5" dirty="0"/>
            </a:br>
            <a:endParaRPr lang="en-US" u="sng"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2453061"/>
            <a:ext cx="5734756" cy="3416320"/>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Introduction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Problem Statement</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Project Overview</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End Users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Solution and Value Proposition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The "Wow" Factor in Our Solution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Modelling</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Results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Conclusion and Q&amp;A </a:t>
            </a:r>
          </a:p>
        </p:txBody>
      </p:sp>
    </p:spTree>
    <p:extLst>
      <p:ext uri="{BB962C8B-B14F-4D97-AF65-F5344CB8AC3E}">
        <p14:creationId xmlns:p14="http://schemas.microsoft.com/office/powerpoint/2010/main" val="7236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normAutofit/>
          </a:bodyPr>
          <a:lstStyle/>
          <a:p>
            <a:r>
              <a:rPr lang="en-IN" sz="5400" u="sng" spc="-20" dirty="0">
                <a:solidFill>
                  <a:schemeClr val="bg1"/>
                </a:solidFill>
              </a:rPr>
              <a:t>P</a:t>
            </a:r>
            <a:r>
              <a:rPr lang="en-IN" sz="5400" u="sng" spc="15" dirty="0">
                <a:solidFill>
                  <a:schemeClr val="bg1"/>
                </a:solidFill>
              </a:rPr>
              <a:t>ROB</a:t>
            </a:r>
            <a:r>
              <a:rPr lang="en-IN" sz="5400" u="sng" spc="55" dirty="0">
                <a:solidFill>
                  <a:schemeClr val="bg1"/>
                </a:solidFill>
              </a:rPr>
              <a:t>L</a:t>
            </a:r>
            <a:r>
              <a:rPr lang="en-IN" sz="5400" u="sng" spc="-20" dirty="0">
                <a:solidFill>
                  <a:schemeClr val="bg1"/>
                </a:solidFill>
              </a:rPr>
              <a:t>E</a:t>
            </a:r>
            <a:r>
              <a:rPr lang="en-IN" sz="5400" u="sng" spc="20" dirty="0">
                <a:solidFill>
                  <a:schemeClr val="bg1"/>
                </a:solidFill>
              </a:rPr>
              <a:t>M </a:t>
            </a:r>
            <a:r>
              <a:rPr lang="en-IN" sz="5400" u="sng" spc="10" dirty="0">
                <a:solidFill>
                  <a:schemeClr val="bg1"/>
                </a:solidFill>
              </a:rPr>
              <a:t>S</a:t>
            </a:r>
            <a:r>
              <a:rPr lang="en-IN" sz="5400" u="sng" spc="-370" dirty="0">
                <a:solidFill>
                  <a:schemeClr val="bg1"/>
                </a:solidFill>
              </a:rPr>
              <a:t>T</a:t>
            </a:r>
            <a:r>
              <a:rPr lang="en-IN" sz="5400" u="sng" spc="-375" dirty="0">
                <a:solidFill>
                  <a:schemeClr val="bg1"/>
                </a:solidFill>
              </a:rPr>
              <a:t>A</a:t>
            </a:r>
            <a:r>
              <a:rPr lang="en-IN" sz="5400" u="sng" spc="15" dirty="0">
                <a:solidFill>
                  <a:schemeClr val="bg1"/>
                </a:solidFill>
              </a:rPr>
              <a:t>T</a:t>
            </a:r>
            <a:r>
              <a:rPr lang="en-IN" sz="5400" u="sng" spc="-10" dirty="0">
                <a:solidFill>
                  <a:schemeClr val="bg1"/>
                </a:solidFill>
              </a:rPr>
              <a:t>E</a:t>
            </a:r>
            <a:r>
              <a:rPr lang="en-IN" sz="5400" u="sng" spc="-20" dirty="0">
                <a:solidFill>
                  <a:schemeClr val="bg1"/>
                </a:solidFill>
              </a:rPr>
              <a:t>ME</a:t>
            </a:r>
            <a:r>
              <a:rPr lang="en-IN" sz="5400" u="sng" spc="10" dirty="0">
                <a:solidFill>
                  <a:schemeClr val="bg1"/>
                </a:solidFill>
              </a:rPr>
              <a:t>NT </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b="0" i="0" dirty="0">
                <a:solidFill>
                  <a:schemeClr val="bg1"/>
                </a:solidFill>
                <a:effectLst/>
                <a:latin typeface="Rozha One" panose="020B0604020202020204" charset="0"/>
                <a:cs typeface="Rozha One" panose="020B0604020202020204" charset="0"/>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lang="en-US"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959556" y="1287866"/>
            <a:ext cx="7781544" cy="859055"/>
          </a:xfrm>
        </p:spPr>
        <p:txBody>
          <a:bodyPr>
            <a:normAutofit/>
          </a:bodyPr>
          <a:lstStyle/>
          <a:p>
            <a:r>
              <a:rPr lang="en-IN" sz="5400" u="sng" spc="5" dirty="0">
                <a:solidFill>
                  <a:schemeClr val="bg1"/>
                </a:solidFill>
              </a:rPr>
              <a:t>PROJECT </a:t>
            </a:r>
            <a:r>
              <a:rPr lang="en-IN" sz="5400" u="sng" spc="-20" dirty="0">
                <a:solidFill>
                  <a:schemeClr val="bg1"/>
                </a:solidFill>
              </a:rPr>
              <a:t>OVERVIEW</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329292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normAutofit/>
          </a:bodyPr>
          <a:lstStyle/>
          <a:p>
            <a:r>
              <a:rPr lang="en-US" sz="5400" u="sng" spc="25" dirty="0">
                <a:solidFill>
                  <a:schemeClr val="bg1"/>
                </a:solidFill>
              </a:rPr>
              <a:t>W</a:t>
            </a:r>
            <a:r>
              <a:rPr lang="en-US" sz="5400" u="sng" spc="-20" dirty="0">
                <a:solidFill>
                  <a:schemeClr val="bg1"/>
                </a:solidFill>
              </a:rPr>
              <a:t>H</a:t>
            </a:r>
            <a:r>
              <a:rPr lang="en-US" sz="5400" u="sng" spc="20" dirty="0">
                <a:solidFill>
                  <a:schemeClr val="bg1"/>
                </a:solidFill>
              </a:rPr>
              <a:t>O</a:t>
            </a:r>
            <a:r>
              <a:rPr lang="en-US" sz="5400" u="sng" spc="-235" dirty="0">
                <a:solidFill>
                  <a:schemeClr val="bg1"/>
                </a:solidFill>
              </a:rPr>
              <a:t> </a:t>
            </a:r>
            <a:r>
              <a:rPr lang="en-US" sz="5400" u="sng" spc="-10" dirty="0">
                <a:solidFill>
                  <a:schemeClr val="bg1"/>
                </a:solidFill>
              </a:rPr>
              <a:t>AR</a:t>
            </a:r>
            <a:r>
              <a:rPr lang="en-US" sz="5400" u="sng" spc="15" dirty="0">
                <a:solidFill>
                  <a:schemeClr val="bg1"/>
                </a:solidFill>
              </a:rPr>
              <a:t>E</a:t>
            </a:r>
            <a:r>
              <a:rPr lang="en-US" sz="5400" u="sng" spc="-35" dirty="0">
                <a:solidFill>
                  <a:schemeClr val="bg1"/>
                </a:solidFill>
              </a:rPr>
              <a:t> </a:t>
            </a:r>
            <a:r>
              <a:rPr lang="en-US" sz="5400" u="sng" spc="-10" dirty="0">
                <a:solidFill>
                  <a:schemeClr val="bg1"/>
                </a:solidFill>
              </a:rPr>
              <a:t>T</a:t>
            </a:r>
            <a:r>
              <a:rPr lang="en-US" sz="5400" u="sng" spc="-15" dirty="0">
                <a:solidFill>
                  <a:schemeClr val="bg1"/>
                </a:solidFill>
              </a:rPr>
              <a:t>H</a:t>
            </a:r>
            <a:r>
              <a:rPr lang="en-US" sz="5400" u="sng" spc="15" dirty="0">
                <a:solidFill>
                  <a:schemeClr val="bg1"/>
                </a:solidFill>
              </a:rPr>
              <a:t>E</a:t>
            </a:r>
            <a:r>
              <a:rPr lang="en-US" sz="5400" u="sng" spc="-35" dirty="0">
                <a:solidFill>
                  <a:schemeClr val="bg1"/>
                </a:solidFill>
              </a:rPr>
              <a:t> </a:t>
            </a:r>
            <a:r>
              <a:rPr lang="en-US" sz="5400" u="sng" spc="-20" dirty="0">
                <a:solidFill>
                  <a:schemeClr val="bg1"/>
                </a:solidFill>
              </a:rPr>
              <a:t>E</a:t>
            </a:r>
            <a:r>
              <a:rPr lang="en-US" sz="5400" u="sng" spc="30" dirty="0">
                <a:solidFill>
                  <a:schemeClr val="bg1"/>
                </a:solidFill>
              </a:rPr>
              <a:t>N</a:t>
            </a:r>
            <a:r>
              <a:rPr lang="en-US" sz="5400" u="sng" spc="15" dirty="0">
                <a:solidFill>
                  <a:schemeClr val="bg1"/>
                </a:solidFill>
              </a:rPr>
              <a:t>D</a:t>
            </a:r>
            <a:r>
              <a:rPr lang="en-US" sz="5400" u="sng" spc="-45" dirty="0">
                <a:solidFill>
                  <a:schemeClr val="bg1"/>
                </a:solidFill>
              </a:rPr>
              <a:t> </a:t>
            </a:r>
            <a:r>
              <a:rPr lang="en-US" sz="5400" u="sng" dirty="0">
                <a:solidFill>
                  <a:schemeClr val="bg1"/>
                </a:solidFill>
              </a:rPr>
              <a:t>U</a:t>
            </a:r>
            <a:r>
              <a:rPr lang="en-US" sz="5400" u="sng" spc="10" dirty="0">
                <a:solidFill>
                  <a:schemeClr val="bg1"/>
                </a:solidFill>
              </a:rPr>
              <a:t>S</a:t>
            </a:r>
            <a:r>
              <a:rPr lang="en-US" sz="5400" u="sng" spc="-25" dirty="0">
                <a:solidFill>
                  <a:schemeClr val="bg1"/>
                </a:solidFill>
              </a:rPr>
              <a:t>E</a:t>
            </a:r>
            <a:r>
              <a:rPr lang="en-US" sz="5400" u="sng" spc="-10" dirty="0">
                <a:solidFill>
                  <a:schemeClr val="bg1"/>
                </a:solidFill>
              </a:rPr>
              <a:t>R</a:t>
            </a:r>
            <a:r>
              <a:rPr lang="en-US" sz="5400" u="sng" spc="5" dirty="0">
                <a:solidFill>
                  <a:schemeClr val="bg1"/>
                </a:solidFill>
              </a:rPr>
              <a:t>S?</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406313"/>
            <a:ext cx="7653838" cy="3908762"/>
          </a:xfrm>
          <a:prstGeom prst="rect">
            <a:avLst/>
          </a:prstGeom>
          <a:noFill/>
        </p:spPr>
        <p:txBody>
          <a:bodyPr wrap="square" rtlCol="0">
            <a:spAutoFit/>
          </a:bodyPr>
          <a:lstStyle/>
          <a:p>
            <a:pPr marL="0" indent="0">
              <a:lnSpc>
                <a:spcPct val="150000"/>
              </a:lnSpc>
            </a:pPr>
            <a:r>
              <a:rPr lang="en-US" sz="2400" i="0" dirty="0">
                <a:solidFill>
                  <a:schemeClr val="bg1"/>
                </a:solidFill>
                <a:effectLst/>
                <a:latin typeface="Rozha One" panose="020B0604020202020204"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218490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820333"/>
            <a:ext cx="9689394" cy="859055"/>
          </a:xfrm>
        </p:spPr>
        <p:txBody>
          <a:bodyPr>
            <a:normAutofit/>
          </a:bodyPr>
          <a:lstStyle/>
          <a:p>
            <a:r>
              <a:rPr lang="en-US" sz="5400" u="sng" spc="-40" dirty="0">
                <a:solidFill>
                  <a:schemeClr val="bg1"/>
                </a:solidFill>
              </a:rPr>
              <a:t>Y</a:t>
            </a:r>
            <a:r>
              <a:rPr lang="en-US" sz="5400" u="sng" spc="10" dirty="0">
                <a:solidFill>
                  <a:schemeClr val="bg1"/>
                </a:solidFill>
              </a:rPr>
              <a:t>O</a:t>
            </a:r>
            <a:r>
              <a:rPr lang="en-US" sz="5400" u="sng" spc="25" dirty="0">
                <a:solidFill>
                  <a:schemeClr val="bg1"/>
                </a:solidFill>
              </a:rPr>
              <a:t>U</a:t>
            </a:r>
            <a:r>
              <a:rPr lang="en-US" sz="5400" u="sng" dirty="0">
                <a:solidFill>
                  <a:schemeClr val="bg1"/>
                </a:solidFill>
              </a:rPr>
              <a:t>R</a:t>
            </a:r>
            <a:r>
              <a:rPr lang="en-US" sz="5400" u="sng" spc="5" dirty="0">
                <a:solidFill>
                  <a:schemeClr val="bg1"/>
                </a:solidFill>
              </a:rPr>
              <a:t> </a:t>
            </a:r>
            <a:r>
              <a:rPr lang="en-US" sz="5400" u="sng" spc="25" dirty="0">
                <a:solidFill>
                  <a:schemeClr val="bg1"/>
                </a:solidFill>
              </a:rPr>
              <a:t>S</a:t>
            </a:r>
            <a:r>
              <a:rPr lang="en-US" sz="5400" u="sng" spc="10" dirty="0">
                <a:solidFill>
                  <a:schemeClr val="bg1"/>
                </a:solidFill>
              </a:rPr>
              <a:t>O</a:t>
            </a:r>
            <a:r>
              <a:rPr lang="en-US" sz="5400" u="sng" spc="25" dirty="0">
                <a:solidFill>
                  <a:schemeClr val="bg1"/>
                </a:solidFill>
              </a:rPr>
              <a:t>LU</a:t>
            </a:r>
            <a:r>
              <a:rPr lang="en-US" sz="5400" u="sng" spc="-35" dirty="0">
                <a:solidFill>
                  <a:schemeClr val="bg1"/>
                </a:solidFill>
              </a:rPr>
              <a:t>T</a:t>
            </a:r>
            <a:r>
              <a:rPr lang="en-US" sz="5400" u="sng" spc="-30" dirty="0">
                <a:solidFill>
                  <a:schemeClr val="bg1"/>
                </a:solidFill>
              </a:rPr>
              <a:t>I</a:t>
            </a:r>
            <a:r>
              <a:rPr lang="en-US" sz="5400" u="sng" spc="10" dirty="0">
                <a:solidFill>
                  <a:schemeClr val="bg1"/>
                </a:solidFill>
              </a:rPr>
              <a:t>O</a:t>
            </a:r>
            <a:r>
              <a:rPr lang="en-US" sz="5400" u="sng" dirty="0">
                <a:solidFill>
                  <a:schemeClr val="bg1"/>
                </a:solidFill>
              </a:rPr>
              <a:t>N</a:t>
            </a:r>
            <a:r>
              <a:rPr lang="en-US" sz="5400" u="sng" spc="-345" dirty="0">
                <a:solidFill>
                  <a:schemeClr val="bg1"/>
                </a:solidFill>
              </a:rPr>
              <a:t> </a:t>
            </a:r>
            <a:r>
              <a:rPr lang="en-US" sz="5400" u="sng" spc="-35" dirty="0">
                <a:solidFill>
                  <a:schemeClr val="bg1"/>
                </a:solidFill>
              </a:rPr>
              <a:t>A</a:t>
            </a:r>
            <a:r>
              <a:rPr lang="en-US" sz="5400" u="sng" spc="-5" dirty="0">
                <a:solidFill>
                  <a:schemeClr val="bg1"/>
                </a:solidFill>
              </a:rPr>
              <a:t>N</a:t>
            </a:r>
            <a:r>
              <a:rPr lang="en-US" sz="5400" u="sng" dirty="0">
                <a:solidFill>
                  <a:schemeClr val="bg1"/>
                </a:solidFill>
              </a:rPr>
              <a:t>D</a:t>
            </a:r>
            <a:r>
              <a:rPr lang="en-US" sz="5400" u="sng" spc="35" dirty="0">
                <a:solidFill>
                  <a:schemeClr val="bg1"/>
                </a:solidFill>
              </a:rPr>
              <a:t> </a:t>
            </a:r>
            <a:r>
              <a:rPr lang="en-US" sz="5400" u="sng" spc="-30" dirty="0">
                <a:solidFill>
                  <a:schemeClr val="bg1"/>
                </a:solidFill>
              </a:rPr>
              <a:t>I</a:t>
            </a:r>
            <a:r>
              <a:rPr lang="en-US" sz="5400" u="sng" spc="-35" dirty="0">
                <a:solidFill>
                  <a:schemeClr val="bg1"/>
                </a:solidFill>
              </a:rPr>
              <a:t>T</a:t>
            </a:r>
            <a:r>
              <a:rPr lang="en-US" sz="5400" u="sng" dirty="0">
                <a:solidFill>
                  <a:schemeClr val="bg1"/>
                </a:solidFill>
              </a:rPr>
              <a:t>S</a:t>
            </a:r>
            <a:r>
              <a:rPr lang="en-US" sz="5400" u="sng" spc="60" dirty="0">
                <a:solidFill>
                  <a:schemeClr val="bg1"/>
                </a:solidFill>
              </a:rPr>
              <a:t> </a:t>
            </a:r>
            <a:r>
              <a:rPr lang="en-US" sz="5400" u="sng" spc="-295" dirty="0">
                <a:solidFill>
                  <a:schemeClr val="bg1"/>
                </a:solidFill>
              </a:rPr>
              <a:t>V</a:t>
            </a:r>
            <a:r>
              <a:rPr lang="en-US" sz="5400" u="sng" spc="-35" dirty="0">
                <a:solidFill>
                  <a:schemeClr val="bg1"/>
                </a:solidFill>
              </a:rPr>
              <a:t>A</a:t>
            </a:r>
            <a:r>
              <a:rPr lang="en-US" sz="5400" u="sng" spc="25" dirty="0">
                <a:solidFill>
                  <a:schemeClr val="bg1"/>
                </a:solidFill>
              </a:rPr>
              <a:t>LU</a:t>
            </a:r>
            <a:r>
              <a:rPr lang="en-US" sz="5400" u="sng" dirty="0">
                <a:solidFill>
                  <a:schemeClr val="bg1"/>
                </a:solidFill>
              </a:rPr>
              <a:t>E</a:t>
            </a:r>
            <a:r>
              <a:rPr lang="en-US" sz="5400" u="sng" spc="-65" dirty="0">
                <a:solidFill>
                  <a:schemeClr val="bg1"/>
                </a:solidFill>
              </a:rPr>
              <a:t> </a:t>
            </a:r>
            <a:r>
              <a:rPr lang="en-US" sz="5400" u="sng" spc="-15" dirty="0">
                <a:solidFill>
                  <a:schemeClr val="bg1"/>
                </a:solidFill>
              </a:rPr>
              <a:t>P</a:t>
            </a:r>
            <a:r>
              <a:rPr lang="en-US" sz="5400" u="sng" spc="-30" dirty="0">
                <a:solidFill>
                  <a:schemeClr val="bg1"/>
                </a:solidFill>
              </a:rPr>
              <a:t>R</a:t>
            </a:r>
            <a:r>
              <a:rPr lang="en-US" sz="5400" u="sng" spc="10" dirty="0">
                <a:solidFill>
                  <a:schemeClr val="bg1"/>
                </a:solidFill>
              </a:rPr>
              <a:t>O</a:t>
            </a:r>
            <a:r>
              <a:rPr lang="en-US" sz="5400" u="sng" spc="-15" dirty="0">
                <a:solidFill>
                  <a:schemeClr val="bg1"/>
                </a:solidFill>
              </a:rPr>
              <a:t>P</a:t>
            </a:r>
            <a:r>
              <a:rPr lang="en-US" sz="5400" u="sng" spc="10" dirty="0">
                <a:solidFill>
                  <a:schemeClr val="bg1"/>
                </a:solidFill>
              </a:rPr>
              <a:t>O</a:t>
            </a:r>
            <a:r>
              <a:rPr lang="en-US" sz="5400" u="sng" spc="25" dirty="0">
                <a:solidFill>
                  <a:schemeClr val="bg1"/>
                </a:solidFill>
              </a:rPr>
              <a:t>S</a:t>
            </a:r>
            <a:r>
              <a:rPr lang="en-US" sz="5400" u="sng" spc="-30" dirty="0">
                <a:solidFill>
                  <a:schemeClr val="bg1"/>
                </a:solidFill>
              </a:rPr>
              <a:t>I</a:t>
            </a:r>
            <a:r>
              <a:rPr lang="en-US" sz="5400" u="sng" spc="-35" dirty="0">
                <a:solidFill>
                  <a:schemeClr val="bg1"/>
                </a:solidFill>
              </a:rPr>
              <a:t>T</a:t>
            </a:r>
            <a:r>
              <a:rPr lang="en-US" sz="5400" u="sng" spc="-30" dirty="0">
                <a:solidFill>
                  <a:schemeClr val="bg1"/>
                </a:solidFill>
              </a:rPr>
              <a:t>I</a:t>
            </a:r>
            <a:r>
              <a:rPr lang="en-US" sz="5400" u="sng" spc="10" dirty="0">
                <a:solidFill>
                  <a:schemeClr val="bg1"/>
                </a:solidFill>
              </a:rPr>
              <a:t>O</a:t>
            </a:r>
            <a:r>
              <a:rPr lang="en-US" sz="5400" u="sng" dirty="0">
                <a:solidFill>
                  <a:schemeClr val="bg1"/>
                </a:solidFill>
              </a:rPr>
              <a:t>N</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679388"/>
            <a:ext cx="7653838"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p>
        </p:txBody>
      </p:sp>
    </p:spTree>
    <p:extLst>
      <p:ext uri="{BB962C8B-B14F-4D97-AF65-F5344CB8AC3E}">
        <p14:creationId xmlns:p14="http://schemas.microsoft.com/office/powerpoint/2010/main" val="147207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a:bodyPr>
          <a:lstStyle/>
          <a:p>
            <a:r>
              <a:rPr lang="en-US" sz="5400" u="sng" spc="15" dirty="0">
                <a:solidFill>
                  <a:schemeClr val="bg1"/>
                </a:solidFill>
              </a:rPr>
              <a:t>THE</a:t>
            </a:r>
            <a:r>
              <a:rPr lang="en-US" sz="5400" u="sng" spc="20" dirty="0">
                <a:solidFill>
                  <a:schemeClr val="bg1"/>
                </a:solidFill>
              </a:rPr>
              <a:t> </a:t>
            </a:r>
            <a:r>
              <a:rPr lang="en-US" sz="5400" u="sng" spc="10" dirty="0">
                <a:solidFill>
                  <a:schemeClr val="bg1"/>
                </a:solidFill>
              </a:rPr>
              <a:t>WOW</a:t>
            </a:r>
            <a:r>
              <a:rPr lang="en-US" sz="5400" u="sng" spc="85" dirty="0">
                <a:solidFill>
                  <a:schemeClr val="bg1"/>
                </a:solidFill>
              </a:rPr>
              <a:t> </a:t>
            </a:r>
            <a:r>
              <a:rPr lang="en-US" sz="5400" u="sng" spc="10" dirty="0">
                <a:solidFill>
                  <a:schemeClr val="bg1"/>
                </a:solidFill>
              </a:rPr>
              <a:t>IN</a:t>
            </a:r>
            <a:r>
              <a:rPr lang="en-US" sz="5400" u="sng" spc="-5" dirty="0">
                <a:solidFill>
                  <a:schemeClr val="bg1"/>
                </a:solidFill>
              </a:rPr>
              <a:t> </a:t>
            </a:r>
            <a:r>
              <a:rPr lang="en-US" sz="5400" u="sng" spc="15" dirty="0">
                <a:solidFill>
                  <a:schemeClr val="bg1"/>
                </a:solidFill>
              </a:rPr>
              <a:t>YOUR</a:t>
            </a:r>
            <a:r>
              <a:rPr lang="en-US" sz="5400" u="sng" spc="-10" dirty="0">
                <a:solidFill>
                  <a:schemeClr val="bg1"/>
                </a:solidFill>
              </a:rPr>
              <a:t> </a:t>
            </a:r>
            <a:r>
              <a:rPr lang="en-US" sz="5400" u="sng" spc="20" dirty="0">
                <a:solidFill>
                  <a:schemeClr val="bg1"/>
                </a:solidFill>
              </a:rPr>
              <a:t>SOLUTION</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10298995" cy="5016758"/>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Effortless Transformation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Cutting-Edge Analysis Tools</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Seamless Integration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Directly import analyzed data into PowerPoint for streamlined presentation creation.</a:t>
            </a:r>
            <a:endPar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Boost Productivity</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Say goodbye to tedious data collection and hello to efficient workflow optimization.</a:t>
            </a:r>
          </a:p>
          <a:p>
            <a:endParaRPr lang="en-IN" sz="3200" dirty="0">
              <a:solidFill>
                <a:schemeClr val="bg1"/>
              </a:solidFill>
            </a:endParaRPr>
          </a:p>
        </p:txBody>
      </p:sp>
    </p:spTree>
    <p:extLst>
      <p:ext uri="{BB962C8B-B14F-4D97-AF65-F5344CB8AC3E}">
        <p14:creationId xmlns:p14="http://schemas.microsoft.com/office/powerpoint/2010/main" val="19627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a:bodyPr>
          <a:lstStyle/>
          <a:p>
            <a:r>
              <a:rPr lang="en" u="sng" dirty="0">
                <a:solidFill>
                  <a:schemeClr val="bg1"/>
                </a:solidFill>
              </a:rPr>
              <a:t>MODELLING</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7781573" cy="5016758"/>
          </a:xfrm>
          <a:prstGeom prst="rect">
            <a:avLst/>
          </a:prstGeom>
          <a:noFill/>
        </p:spPr>
        <p:txBody>
          <a:bodyPr wrap="square" rtlCol="0">
            <a:spAutoFit/>
          </a:bodyPr>
          <a:lstStyle/>
          <a:p>
            <a:pPr>
              <a:lnSpc>
                <a:spcPct val="150000"/>
              </a:lnSpc>
            </a:pPr>
            <a:r>
              <a:rPr lang="en-US" sz="2400" b="1" u="sng" dirty="0">
                <a:solidFill>
                  <a:schemeClr val="bg1"/>
                </a:solidFill>
                <a:latin typeface="Rozha One" panose="020B0604020202020204" charset="0"/>
                <a:cs typeface="Rozha One" panose="020B0604020202020204" charset="0"/>
              </a:rPr>
              <a:t>Modular Design</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The keylogger code is structured into modular functions for better readability and maintenance.</a:t>
            </a:r>
          </a:p>
          <a:p>
            <a:pPr>
              <a:lnSpc>
                <a:spcPct val="150000"/>
              </a:lnSpc>
            </a:pPr>
            <a:r>
              <a:rPr lang="en-US" sz="2400" b="1" u="sng" dirty="0">
                <a:solidFill>
                  <a:schemeClr val="bg1"/>
                </a:solidFill>
                <a:latin typeface="Rozha One" panose="020B0604020202020204" charset="0"/>
                <a:cs typeface="Rozha One" panose="020B0604020202020204" charset="0"/>
              </a:rPr>
              <a:t>Event Handling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Utilizes the </a:t>
            </a:r>
            <a:r>
              <a:rPr lang="en-US" sz="2400" dirty="0" err="1">
                <a:solidFill>
                  <a:schemeClr val="bg1"/>
                </a:solidFill>
                <a:latin typeface="Rozha One" panose="020B0604020202020204" charset="0"/>
                <a:cs typeface="Rozha One" panose="020B0604020202020204" charset="0"/>
              </a:rPr>
              <a:t>pynput</a:t>
            </a:r>
            <a:r>
              <a:rPr lang="en-US" sz="2400" dirty="0">
                <a:solidFill>
                  <a:schemeClr val="bg1"/>
                </a:solidFill>
                <a:latin typeface="Rozha One" panose="020B0604020202020204" charset="0"/>
                <a:cs typeface="Rozha One" panose="020B0604020202020204" charset="0"/>
              </a:rPr>
              <a:t> library to capture and handle keyboard events.</a:t>
            </a:r>
          </a:p>
          <a:p>
            <a:pPr>
              <a:lnSpc>
                <a:spcPct val="150000"/>
              </a:lnSpc>
            </a:pPr>
            <a:r>
              <a:rPr lang="en-US" sz="2400" b="1" u="sng" dirty="0">
                <a:solidFill>
                  <a:schemeClr val="bg1"/>
                </a:solidFill>
                <a:latin typeface="Rozha One" panose="020B0604020202020204" charset="0"/>
                <a:cs typeface="Rozha One" panose="020B0604020202020204" charset="0"/>
              </a:rPr>
              <a:t>Data Logging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Implements functions to log captured data into text and JSON files.</a:t>
            </a:r>
          </a:p>
          <a:p>
            <a:pPr marL="0" lvl="0" indent="0" algn="l" rtl="0">
              <a:lnSpc>
                <a:spcPct val="150000"/>
              </a:lnSpc>
              <a:spcBef>
                <a:spcPts val="0"/>
              </a:spcBef>
              <a:spcAft>
                <a:spcPts val="0"/>
              </a:spcAft>
              <a:buNone/>
            </a:pP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369675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Template>
  <TotalTime>49</TotalTime>
  <Words>609</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Calibri</vt:lpstr>
      <vt:lpstr>Ink Free</vt:lpstr>
      <vt:lpstr>Inter</vt:lpstr>
      <vt:lpstr>Rozha One</vt:lpstr>
      <vt:lpstr>Times New Roman</vt:lpstr>
      <vt:lpstr>Trade Gothic LT Pro</vt:lpstr>
      <vt:lpstr>Tw Cen MT</vt:lpstr>
      <vt:lpstr>Tw Cen MT Condensed</vt:lpstr>
      <vt:lpstr>Wingdings 3</vt:lpstr>
      <vt:lpstr>Integral</vt:lpstr>
      <vt:lpstr>V.HARSHA VARDHAN</vt:lpstr>
      <vt:lpstr>KEY LOGGER AND SECURITY</vt:lpstr>
      <vt:lpstr>AGENDA                                                </vt:lpstr>
      <vt:lpstr>PROBLEM STATEMENT </vt:lpstr>
      <vt:lpstr>PROJECT OVERVIEW</vt:lpstr>
      <vt:lpstr>WHO ARE THE END USERS?</vt:lpstr>
      <vt:lpstr>YOUR SOLUTION AND ITS VALUE PROPOSITION</vt:lpstr>
      <vt:lpstr>THE WOW IN YOUR SOLUTION</vt:lpstr>
      <vt:lpstr>MODELLING</vt:lpstr>
      <vt:lpstr>PowerPoint Presentation</vt:lpstr>
      <vt:lpstr>RESULT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KOMALA GUNJI</dc:title>
  <dc:creator>CHALLA TEJA</dc:creator>
  <cp:lastModifiedBy>Adithya Gunji</cp:lastModifiedBy>
  <cp:revision>10</cp:revision>
  <dcterms:created xsi:type="dcterms:W3CDTF">2024-06-14T08:53:14Z</dcterms:created>
  <dcterms:modified xsi:type="dcterms:W3CDTF">2024-06-21T07:41:25Z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