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A81CBE-437B-481B-8BF9-ABB50E32189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318B57C-DF3F-4460-864F-1F77EB0372CE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018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1CBE-437B-481B-8BF9-ABB50E32189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B57C-DF3F-4460-864F-1F77EB03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26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1CBE-437B-481B-8BF9-ABB50E32189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B57C-DF3F-4460-864F-1F77EB03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82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1CBE-437B-481B-8BF9-ABB50E32189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B57C-DF3F-4460-864F-1F77EB0372C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9631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1CBE-437B-481B-8BF9-ABB50E32189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B57C-DF3F-4460-864F-1F77EB03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22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1CBE-437B-481B-8BF9-ABB50E32189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B57C-DF3F-4460-864F-1F77EB03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53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1CBE-437B-481B-8BF9-ABB50E32189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B57C-DF3F-4460-864F-1F77EB03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99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1CBE-437B-481B-8BF9-ABB50E32189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B57C-DF3F-4460-864F-1F77EB03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70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1CBE-437B-481B-8BF9-ABB50E32189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B57C-DF3F-4460-864F-1F77EB03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81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1CBE-437B-481B-8BF9-ABB50E32189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B57C-DF3F-4460-864F-1F77EB03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01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1CBE-437B-481B-8BF9-ABB50E32189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B57C-DF3F-4460-864F-1F77EB03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25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1CBE-437B-481B-8BF9-ABB50E32189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B57C-DF3F-4460-864F-1F77EB03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1CBE-437B-481B-8BF9-ABB50E32189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B57C-DF3F-4460-864F-1F77EB03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00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1CBE-437B-481B-8BF9-ABB50E32189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B57C-DF3F-4460-864F-1F77EB03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04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1CBE-437B-481B-8BF9-ABB50E32189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B57C-DF3F-4460-864F-1F77EB03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20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1CBE-437B-481B-8BF9-ABB50E32189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B57C-DF3F-4460-864F-1F77EB03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45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1CBE-437B-481B-8BF9-ABB50E32189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B57C-DF3F-4460-864F-1F77EB03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45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1CBE-437B-481B-8BF9-ABB50E32189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B57C-DF3F-4460-864F-1F77EB03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16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A81CBE-437B-481B-8BF9-ABB50E32189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318B57C-DF3F-4460-864F-1F77EB03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43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F1A9-F7CF-5DB4-E619-11F053195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SoundScape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Music That Remembers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8E686-48B2-12E7-0996-B70D61E7C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UI/UX Design Handoff | </a:t>
            </a:r>
            <a:r>
              <a:rPr lang="en-US" b="0" i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GOVINDHA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RAJULU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5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01D5-7536-0870-E06B-E3BEB486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Project Goals &amp; Problems Solved</a:t>
            </a:r>
            <a:b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ABE01-0A56-0EE0-C754-4CCB572D6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Statements:</a:t>
            </a: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"Music apps prioritize trends over personal memories."</a:t>
            </a: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"No adaptation to my current emotional state."</a:t>
            </a: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"Forgotten songs stay buried forever."</a:t>
            </a: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Timeline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(Life-event playlists)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Emotional Remastering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(Real-time audio adjustments)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"Echoes From Your Past"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(Rediscovery algorithm)</a:t>
            </a:r>
          </a:p>
          <a:p>
            <a:pPr algn="l"/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Before/after comparison (Spotify vs. 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SoundScape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6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7099-FC12-E2A7-7092-67F88F45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Design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C47F4B-546E-9118-35A8-6FF2A8859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40" y="2063750"/>
            <a:ext cx="5158657" cy="3311525"/>
          </a:xfrm>
        </p:spPr>
      </p:pic>
    </p:spTree>
    <p:extLst>
      <p:ext uri="{BB962C8B-B14F-4D97-AF65-F5344CB8AC3E}">
        <p14:creationId xmlns:p14="http://schemas.microsoft.com/office/powerpoint/2010/main" val="212361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B9EB-F25C-8C35-5322-C34EE4A5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Research Insights</a:t>
            </a:r>
            <a:b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9223-1A45-5F66-9A09-4EE598B4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Insights:</a:t>
            </a: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78% organize songs by </a:t>
            </a:r>
            <a:r>
              <a:rPr lang="en-US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life events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not genres (Card sorting).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62% manually adjust EQ when stressed (Biometric testing).</a:t>
            </a:r>
          </a:p>
          <a:p>
            <a:pPr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Impact:</a:t>
            </a: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Timeline replaced library view.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 slider responds to ambient noise.</a:t>
            </a:r>
          </a:p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Quote + heatmap: </a:t>
            </a:r>
            <a:r>
              <a:rPr lang="en-US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 need to feel my music, not just play it."</a:t>
            </a: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72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7EE1-9261-ED80-52FC-446A6ABA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Handoff Deliverables</a:t>
            </a:r>
            <a:b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D9F3-1C92-72AB-5523-B92601EE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Figma Files:</a:t>
            </a: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prototype (Gesture testing link).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 Kit (Auto-layout components).</a:t>
            </a:r>
          </a:p>
          <a:p>
            <a:pPr algn="l">
              <a:buNone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Style Guide:</a:t>
            </a:r>
          </a:p>
          <a:p>
            <a:r>
              <a:rPr lang="en-IN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(#04D68=Trust),Fonts(Poppins/Courier prime).</a:t>
            </a:r>
          </a:p>
          <a:p>
            <a:pPr algn="l">
              <a:buNone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 Specs:</a:t>
            </a: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On-device AI constraints.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Animation physics (Spring damping values).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File structure screenshot.</a:t>
            </a:r>
          </a:p>
          <a:p>
            <a:pPr marL="0" indent="0" algn="l">
              <a:buNone/>
            </a:pP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6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29F1-9E79-ED5C-2646-715181BC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Known Issues &amp; Future Iterations</a:t>
            </a:r>
            <a:b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19C-4D71-1E7D-0595-EB9E2EC17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3 Improvements:</a:t>
            </a: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Timeline Clutter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 AI summarization (P1).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 Slider Visibility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 Voice hints (P2).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 Editing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 Swipe-to-edit (P1).</a:t>
            </a:r>
          </a:p>
          <a:p>
            <a:pPr algn="l">
              <a:buNone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Roadmap:</a:t>
            </a: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2024: "Duet Mode" (Shared nostalgia).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2025: Haptic lyrics for deaf users.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Priority matrix (P1-P3).</a:t>
            </a:r>
          </a:p>
        </p:txBody>
      </p:sp>
    </p:spTree>
    <p:extLst>
      <p:ext uri="{BB962C8B-B14F-4D97-AF65-F5344CB8AC3E}">
        <p14:creationId xmlns:p14="http://schemas.microsoft.com/office/powerpoint/2010/main" val="399777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FE4C-F402-C0F8-F116-1E4DDAFE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Post-Handoff Refinement </a:t>
            </a: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b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4B7E-F9BC-60AE-99DA-66A8E9A8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Bi-Weekly A/B Tests: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Swipe gestures vs. buttons.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"Goosebump Button"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(In-app sentiment tracking).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Quarterly Ethnography: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Home observation studies.</a:t>
            </a:r>
          </a:p>
          <a:p>
            <a:pPr algn="l">
              <a:buNone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Metrics:</a:t>
            </a: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Nostalgia Score (↑ emotional engagement).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30-day retention (↑ 5% quarterly).</a:t>
            </a:r>
          </a:p>
          <a:p>
            <a:pPr algn="l">
              <a:buNone/>
            </a:pP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Feedback loop diagram.</a:t>
            </a:r>
          </a:p>
          <a:p>
            <a:pPr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3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902F-10DE-7418-D59D-B41818F4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 Conclusion &amp; Q&amp;A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3A99-F7FC-B669-F58A-309C3905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Takeaway:</a:t>
            </a:r>
            <a:b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0" i="1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SoundScape</a:t>
            </a:r>
            <a:r>
              <a:rPr lang="en-US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turns music into an emotional diary—not just a playlist."</a:t>
            </a: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Action:</a:t>
            </a:r>
          </a:p>
          <a:p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Developers: Start with </a:t>
            </a:r>
            <a:r>
              <a:rPr lang="en-US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Now_Playing.fig</a:t>
            </a:r>
            <a:endParaRPr lang="en-US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Stakeholders: Review roadmap milestones.</a:t>
            </a:r>
          </a:p>
          <a:p>
            <a:pPr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Visual: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App screenshot + team logo.</a:t>
            </a:r>
          </a:p>
          <a:p>
            <a:pPr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48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17</TotalTime>
  <Words>383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DeepSeek-CJK-patch</vt:lpstr>
      <vt:lpstr>Impact</vt:lpstr>
      <vt:lpstr>Times New Roman</vt:lpstr>
      <vt:lpstr>Main Event</vt:lpstr>
      <vt:lpstr>SoundScape: Music That Remembers You</vt:lpstr>
      <vt:lpstr> Project Goals &amp; Problems Solved </vt:lpstr>
      <vt:lpstr>Template Design</vt:lpstr>
      <vt:lpstr>Key Research Insights </vt:lpstr>
      <vt:lpstr> Handoff Deliverables </vt:lpstr>
      <vt:lpstr>Known Issues &amp; Future Iterations </vt:lpstr>
      <vt:lpstr>Post-Handoff Refinement Plan </vt:lpstr>
      <vt:lpstr> Conclusion &amp;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kumar</dc:creator>
  <cp:lastModifiedBy>kalyan dasari</cp:lastModifiedBy>
  <cp:revision>2</cp:revision>
  <dcterms:created xsi:type="dcterms:W3CDTF">2025-03-31T14:21:27Z</dcterms:created>
  <dcterms:modified xsi:type="dcterms:W3CDTF">2025-04-03T14:38:41Z</dcterms:modified>
</cp:coreProperties>
</file>