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9"/>
  </p:notesMasterIdLst>
  <p:handoutMasterIdLst>
    <p:handoutMasterId r:id="rId10"/>
  </p:handoutMasterIdLst>
  <p:sldIdLst>
    <p:sldId id="256" r:id="rId2"/>
    <p:sldId id="309" r:id="rId3"/>
    <p:sldId id="260" r:id="rId4"/>
    <p:sldId id="267" r:id="rId5"/>
    <p:sldId id="269" r:id="rId6"/>
    <p:sldId id="302" r:id="rId7"/>
    <p:sldId id="29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4A12D"/>
    <a:srgbClr val="36A6B2"/>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26" autoAdjust="0"/>
    <p:restoredTop sz="88683" autoAdjust="0"/>
  </p:normalViewPr>
  <p:slideViewPr>
    <p:cSldViewPr snapToGrid="0" snapToObjects="1">
      <p:cViewPr varScale="1">
        <p:scale>
          <a:sx n="64" d="100"/>
          <a:sy n="64" d="100"/>
        </p:scale>
        <p:origin x="-984"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681022-2762-6043-A53A-AED225B0557A}" type="datetimeFigureOut">
              <a:rPr lang="en-US" smtClean="0"/>
              <a:pPr/>
              <a:t>2/15/2021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575974-4059-6B47-8146-6338A1C5FD4E}" type="slidenum">
              <a:rPr lang="en-US" smtClean="0"/>
              <a:pPr/>
              <a:t>‹#›</a:t>
            </a:fld>
            <a:endParaRPr lang="en-US"/>
          </a:p>
        </p:txBody>
      </p:sp>
    </p:spTree>
    <p:extLst>
      <p:ext uri="{BB962C8B-B14F-4D97-AF65-F5344CB8AC3E}">
        <p14:creationId xmlns:p14="http://schemas.microsoft.com/office/powerpoint/2010/main" xmlns="" val="2254234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D2D55-6FAB-CC45-9209-CFDAB092F60A}" type="datetimeFigureOut">
              <a:rPr lang="en-US" smtClean="0"/>
              <a:pPr/>
              <a:t>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33F40-3AF7-E249-846E-9916D3D02ADD}" type="slidenum">
              <a:rPr lang="en-US" smtClean="0"/>
              <a:pPr/>
              <a:t>‹#›</a:t>
            </a:fld>
            <a:endParaRPr lang="en-US"/>
          </a:p>
        </p:txBody>
      </p:sp>
    </p:spTree>
    <p:extLst>
      <p:ext uri="{BB962C8B-B14F-4D97-AF65-F5344CB8AC3E}">
        <p14:creationId xmlns:p14="http://schemas.microsoft.com/office/powerpoint/2010/main" xmlns="" val="83385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effectLst/>
            </a:endParaRPr>
          </a:p>
        </p:txBody>
      </p:sp>
      <p:sp>
        <p:nvSpPr>
          <p:cNvPr id="4" name="Slide Number Placeholder 3"/>
          <p:cNvSpPr>
            <a:spLocks noGrp="1"/>
          </p:cNvSpPr>
          <p:nvPr>
            <p:ph type="sldNum" sz="quarter" idx="10"/>
          </p:nvPr>
        </p:nvSpPr>
        <p:spPr/>
        <p:txBody>
          <a:bodyPr/>
          <a:lstStyle/>
          <a:p>
            <a:fld id="{66533F40-3AF7-E249-846E-9916D3D02ADD}" type="slidenum">
              <a:rPr lang="en-US" smtClean="0"/>
              <a:pPr/>
              <a:t>1</a:t>
            </a:fld>
            <a:endParaRPr lang="en-US"/>
          </a:p>
        </p:txBody>
      </p:sp>
    </p:spTree>
    <p:extLst>
      <p:ext uri="{BB962C8B-B14F-4D97-AF65-F5344CB8AC3E}">
        <p14:creationId xmlns:p14="http://schemas.microsoft.com/office/powerpoint/2010/main" xmlns="" val="212407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2</a:t>
            </a:fld>
            <a:endParaRPr lang="en-US"/>
          </a:p>
        </p:txBody>
      </p:sp>
    </p:spTree>
    <p:extLst>
      <p:ext uri="{BB962C8B-B14F-4D97-AF65-F5344CB8AC3E}">
        <p14:creationId xmlns:p14="http://schemas.microsoft.com/office/powerpoint/2010/main" xmlns="" val="94631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3</a:t>
            </a:fld>
            <a:endParaRPr lang="en-US"/>
          </a:p>
        </p:txBody>
      </p:sp>
    </p:spTree>
    <p:extLst>
      <p:ext uri="{BB962C8B-B14F-4D97-AF65-F5344CB8AC3E}">
        <p14:creationId xmlns:p14="http://schemas.microsoft.com/office/powerpoint/2010/main" xmlns="" val="918579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4</a:t>
            </a:fld>
            <a:endParaRPr lang="en-US"/>
          </a:p>
        </p:txBody>
      </p:sp>
    </p:spTree>
    <p:extLst>
      <p:ext uri="{BB962C8B-B14F-4D97-AF65-F5344CB8AC3E}">
        <p14:creationId xmlns:p14="http://schemas.microsoft.com/office/powerpoint/2010/main" xmlns="" val="233926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5</a:t>
            </a:fld>
            <a:endParaRPr lang="en-US"/>
          </a:p>
        </p:txBody>
      </p:sp>
    </p:spTree>
    <p:extLst>
      <p:ext uri="{BB962C8B-B14F-4D97-AF65-F5344CB8AC3E}">
        <p14:creationId xmlns:p14="http://schemas.microsoft.com/office/powerpoint/2010/main" xmlns="" val="424429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6</a:t>
            </a:fld>
            <a:endParaRPr lang="en-US"/>
          </a:p>
        </p:txBody>
      </p:sp>
    </p:spTree>
    <p:extLst>
      <p:ext uri="{BB962C8B-B14F-4D97-AF65-F5344CB8AC3E}">
        <p14:creationId xmlns:p14="http://schemas.microsoft.com/office/powerpoint/2010/main" xmlns="" val="374827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6533F40-3AF7-E249-846E-9916D3D02ADD}" type="slidenum">
              <a:rPr lang="en-US" smtClean="0"/>
              <a:pPr/>
              <a:t>7</a:t>
            </a:fld>
            <a:endParaRPr lang="en-US"/>
          </a:p>
        </p:txBody>
      </p:sp>
    </p:spTree>
    <p:extLst>
      <p:ext uri="{BB962C8B-B14F-4D97-AF65-F5344CB8AC3E}">
        <p14:creationId xmlns:p14="http://schemas.microsoft.com/office/powerpoint/2010/main" xmlns="" val="2030079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C352D-C6DA-4D88-8CE7-22C1D7920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A36CD14-7399-4205-B121-ED12DB12B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2C9A71A-BCD0-4F30-820A-C6AA1DBD8ADA}"/>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0D4F0076-74F2-4BB0-A1C0-E38612CDB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08D5BE7-CEAE-47FB-A8EA-4D99ADC23AEE}"/>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4108193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DE0D3-51D8-4928-B7C6-1A0ECC075B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E67CB04-05A8-425F-9B80-4A011B7C2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2BADC4-5FCF-4E34-B453-C14A8C6FA82F}"/>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CCA91291-0712-4D58-B020-DCAE3A016E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23DCCA3-3235-413D-88F5-9D2F8210B13C}"/>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215271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BDC34AA-7CA1-4162-A50F-AFD9A4852F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A8D5651-6211-4ECE-9D18-B602D4F1B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21EF162-F206-4EEA-BC12-05BFF98A5085}"/>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37020B7A-6C3B-4780-82C5-5471588414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AA15B0-FAB0-4CDE-8541-A8D539B6246D}"/>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843663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5_Title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239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580063" y="0"/>
            <a:ext cx="6611938" cy="6858000"/>
          </a:xfrm>
          <a:prstGeom prst="rect">
            <a:avLst/>
          </a:prstGeom>
          <a:solidFill>
            <a:schemeClr val="bg1"/>
          </a:solidFill>
        </p:spPr>
        <p:txBody>
          <a:bodyPr/>
          <a:lstStyle/>
          <a:p>
            <a:endParaRPr lang="en-GB" dirty="0"/>
          </a:p>
        </p:txBody>
      </p:sp>
    </p:spTree>
    <p:extLst>
      <p:ext uri="{BB962C8B-B14F-4D97-AF65-F5344CB8AC3E}">
        <p14:creationId xmlns:p14="http://schemas.microsoft.com/office/powerpoint/2010/main" xmlns="" val="8728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tx1"/>
        </a:solidFill>
        <a:effectLst/>
      </p:bgPr>
    </p:bg>
    <p:spTree>
      <p:nvGrpSpPr>
        <p:cNvPr id="1" name=""/>
        <p:cNvGrpSpPr/>
        <p:nvPr/>
      </p:nvGrpSpPr>
      <p:grpSpPr>
        <a:xfrm>
          <a:off x="0" y="0"/>
          <a:ext cx="0" cy="0"/>
          <a:chOff x="0" y="0"/>
          <a:chExt cx="0" cy="0"/>
        </a:xfrm>
      </p:grpSpPr>
      <p:pic>
        <p:nvPicPr>
          <p:cNvPr id="2" name="Picture Placeholder 3"/>
          <p:cNvPicPr>
            <a:picLocks noChangeAspect="1"/>
          </p:cNvPicPr>
          <p:nvPr userDrawn="1"/>
        </p:nvPicPr>
        <p:blipFill>
          <a:blip r:embed="rId2" cstate="print">
            <a:extLst>
              <a:ext uri="{28A0092B-C50C-407E-A947-70E740481C1C}">
                <a14:useLocalDpi xmlns:a14="http://schemas.microsoft.com/office/drawing/2010/main" xmlns="" val="0"/>
              </a:ext>
            </a:extLst>
          </a:blip>
          <a:srcRect t="94" b="94"/>
          <a:stretch>
            <a:fillRect/>
          </a:stretch>
        </p:blipFill>
        <p:spPr>
          <a:xfrm>
            <a:off x="5926656" y="324923"/>
            <a:ext cx="5223425" cy="6533077"/>
          </a:xfrm>
          <a:prstGeom prst="rect">
            <a:avLst/>
          </a:prstGeom>
        </p:spPr>
      </p:pic>
      <p:sp>
        <p:nvSpPr>
          <p:cNvPr id="5" name="Picture Placeholder 2"/>
          <p:cNvSpPr>
            <a:spLocks noGrp="1"/>
          </p:cNvSpPr>
          <p:nvPr>
            <p:ph type="pic" sz="quarter" idx="10"/>
          </p:nvPr>
        </p:nvSpPr>
        <p:spPr>
          <a:xfrm>
            <a:off x="7959370" y="1092202"/>
            <a:ext cx="2364617" cy="4216917"/>
          </a:xfrm>
          <a:prstGeom prst="rect">
            <a:avLst/>
          </a:prstGeom>
          <a:solidFill>
            <a:schemeClr val="bg1"/>
          </a:solidFill>
        </p:spPr>
        <p:txBody>
          <a:bodyPr/>
          <a:lstStyle/>
          <a:p>
            <a:endParaRPr lang="en-GB" dirty="0"/>
          </a:p>
        </p:txBody>
      </p:sp>
    </p:spTree>
    <p:extLst>
      <p:ext uri="{BB962C8B-B14F-4D97-AF65-F5344CB8AC3E}">
        <p14:creationId xmlns:p14="http://schemas.microsoft.com/office/powerpoint/2010/main" xmlns="" val="85571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7_Title Slide">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67724" y="2093305"/>
            <a:ext cx="3106352" cy="3021844"/>
          </a:xfrm>
          <a:prstGeom prst="ellipse">
            <a:avLst/>
          </a:prstGeom>
          <a:solidFill>
            <a:schemeClr val="accent3"/>
          </a:solidFill>
        </p:spPr>
        <p:txBody>
          <a:bodyPr/>
          <a:lstStyle/>
          <a:p>
            <a:endParaRPr lang="en-GB" dirty="0"/>
          </a:p>
        </p:txBody>
      </p:sp>
      <p:sp>
        <p:nvSpPr>
          <p:cNvPr id="3" name="Picture Placeholder 2"/>
          <p:cNvSpPr>
            <a:spLocks noGrp="1"/>
          </p:cNvSpPr>
          <p:nvPr>
            <p:ph type="pic" sz="quarter" idx="11"/>
          </p:nvPr>
        </p:nvSpPr>
        <p:spPr>
          <a:xfrm>
            <a:off x="4671004" y="2093305"/>
            <a:ext cx="2964292" cy="3021844"/>
          </a:xfrm>
          <a:prstGeom prst="ellipse">
            <a:avLst/>
          </a:prstGeom>
          <a:solidFill>
            <a:schemeClr val="accent3"/>
          </a:solidFill>
        </p:spPr>
        <p:txBody>
          <a:bodyPr/>
          <a:lstStyle/>
          <a:p>
            <a:endParaRPr lang="en-GB" dirty="0"/>
          </a:p>
        </p:txBody>
      </p:sp>
      <p:sp>
        <p:nvSpPr>
          <p:cNvPr id="4" name="Picture Placeholder 2"/>
          <p:cNvSpPr>
            <a:spLocks noGrp="1"/>
          </p:cNvSpPr>
          <p:nvPr>
            <p:ph type="pic" sz="quarter" idx="12"/>
          </p:nvPr>
        </p:nvSpPr>
        <p:spPr>
          <a:xfrm>
            <a:off x="8617692" y="2093305"/>
            <a:ext cx="3021116" cy="3021844"/>
          </a:xfrm>
          <a:prstGeom prst="ellipse">
            <a:avLst/>
          </a:prstGeom>
          <a:solidFill>
            <a:schemeClr val="accent3"/>
          </a:solidFill>
        </p:spPr>
        <p:txBody>
          <a:bodyPr/>
          <a:lstStyle/>
          <a:p>
            <a:endParaRPr lang="en-GB" dirty="0"/>
          </a:p>
        </p:txBody>
      </p:sp>
      <p:sp>
        <p:nvSpPr>
          <p:cNvPr id="5" name="Oval 4"/>
          <p:cNvSpPr/>
          <p:nvPr userDrawn="1"/>
        </p:nvSpPr>
        <p:spPr>
          <a:xfrm>
            <a:off x="181232" y="6392562"/>
            <a:ext cx="329513" cy="32951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xmlns="" val="252459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Title Slide">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6611938" cy="6858000"/>
          </a:xfrm>
          <a:prstGeom prst="rect">
            <a:avLst/>
          </a:prstGeom>
        </p:spPr>
        <p:txBody>
          <a:bodyPr/>
          <a:lstStyle/>
          <a:p>
            <a:endParaRPr lang="en-GB" dirty="0"/>
          </a:p>
        </p:txBody>
      </p:sp>
    </p:spTree>
    <p:extLst>
      <p:ext uri="{BB962C8B-B14F-4D97-AF65-F5344CB8AC3E}">
        <p14:creationId xmlns:p14="http://schemas.microsoft.com/office/powerpoint/2010/main" xmlns="" val="239955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6F561-1BFF-464F-8BC4-E2C972C9A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DBF6E1-D2D0-4FFF-9F67-0DC43F32D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D8A71E-465E-4A09-88E0-1AFF128DC903}"/>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3A0A2BBA-7FCB-426F-B137-DAB63490BE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481CCB7-2C4A-4575-B8B1-260B6D122D5B}"/>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1153819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390649-A619-4373-AF93-00EA83DD71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5A53E7-A0C8-4E46-91FA-CB3D7479F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8E66270-7DF6-4D21-8A47-09C92366F979}"/>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476E2616-5AD9-4209-8F38-F3D7F39E10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FDC94B3-6CE5-4840-9BB2-F3999D4F6106}"/>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249449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7C3F4-A351-4923-9764-FF8CC7E40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EE5FD67-81FF-4413-97B3-2460234D94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D9DA3C6-BBB3-4915-A73F-3CECBF72AA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55E019A-6E50-42AB-80D2-63F33188A125}"/>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6" name="Footer Placeholder 5">
            <a:extLst>
              <a:ext uri="{FF2B5EF4-FFF2-40B4-BE49-F238E27FC236}">
                <a16:creationId xmlns:a16="http://schemas.microsoft.com/office/drawing/2014/main" xmlns="" id="{F94C56C5-296E-40AA-A04C-601CB53922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340EC9E-B970-43AD-93A0-8D8A2A39F989}"/>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713708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38D6A-2AFC-415F-AE44-875EC1D3FF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138B7C6-EE7A-49CC-954E-70CD46329A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0FFE6FF-6747-42D0-9E4A-AEC41E2BAE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C6817E7-847D-46AE-BF22-03A098F63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5059AF0-6D7B-4CE3-9418-949564A62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FDDCBE5-50A8-4EB1-B1A4-F120D63B85FA}"/>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8" name="Footer Placeholder 7">
            <a:extLst>
              <a:ext uri="{FF2B5EF4-FFF2-40B4-BE49-F238E27FC236}">
                <a16:creationId xmlns:a16="http://schemas.microsoft.com/office/drawing/2014/main" xmlns="" id="{8C294D86-CD6A-467C-8968-82EF5925E6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DE631D1-A106-4AD9-9770-36FC435B328A}"/>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408384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AA4FE-7D0D-4B60-948F-8DD2A467C5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C3B0B49A-05FC-4472-90D2-2D9D5547822D}"/>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4" name="Footer Placeholder 3">
            <a:extLst>
              <a:ext uri="{FF2B5EF4-FFF2-40B4-BE49-F238E27FC236}">
                <a16:creationId xmlns:a16="http://schemas.microsoft.com/office/drawing/2014/main" xmlns="" id="{3CC3CE54-28AB-47C0-AC5D-616FFBB0CE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B82197C-0988-4DB7-A06A-1D9D678FB005}"/>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203256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C98F29-C5ED-4439-9C1C-E99918687F36}"/>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3" name="Footer Placeholder 2">
            <a:extLst>
              <a:ext uri="{FF2B5EF4-FFF2-40B4-BE49-F238E27FC236}">
                <a16:creationId xmlns:a16="http://schemas.microsoft.com/office/drawing/2014/main" xmlns="" id="{68D2CDDB-B7B2-496F-969C-353648582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D60243D-8EC9-4EFF-B51D-CA2B59F4AC3C}"/>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91552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69FC6-851A-49CC-ADB7-184A9ACAC8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6DAF422-D615-4700-A1EF-478019A21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70A79154-4E69-4770-9609-D0FC23FCE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9E9C20-581B-4635-B078-C4188D2255D5}"/>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6" name="Footer Placeholder 5">
            <a:extLst>
              <a:ext uri="{FF2B5EF4-FFF2-40B4-BE49-F238E27FC236}">
                <a16:creationId xmlns:a16="http://schemas.microsoft.com/office/drawing/2014/main" xmlns="" id="{54795535-88F2-45FD-A241-6204213DE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42AAF70-9E17-4539-99FC-CC90A1BA571C}"/>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309972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E97A8-791A-45CF-8001-71E3571E2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DF50C97-3075-48AF-885D-97876E823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B092804-FEFA-4145-B048-341A52FF7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E5DA39-738D-492C-8E20-7756BF1B8620}"/>
              </a:ext>
            </a:extLst>
          </p:cNvPr>
          <p:cNvSpPr>
            <a:spLocks noGrp="1"/>
          </p:cNvSpPr>
          <p:nvPr>
            <p:ph type="dt" sz="half" idx="10"/>
          </p:nvPr>
        </p:nvSpPr>
        <p:spPr/>
        <p:txBody>
          <a:bodyPr/>
          <a:lstStyle/>
          <a:p>
            <a:fld id="{95E53B78-651A-4626-BF71-0002A07884AF}" type="datetimeFigureOut">
              <a:rPr lang="en-IN" smtClean="0"/>
              <a:pPr/>
              <a:t>15-02-2021</a:t>
            </a:fld>
            <a:endParaRPr lang="en-IN"/>
          </a:p>
        </p:txBody>
      </p:sp>
      <p:sp>
        <p:nvSpPr>
          <p:cNvPr id="6" name="Footer Placeholder 5">
            <a:extLst>
              <a:ext uri="{FF2B5EF4-FFF2-40B4-BE49-F238E27FC236}">
                <a16:creationId xmlns:a16="http://schemas.microsoft.com/office/drawing/2014/main" xmlns="" id="{E3AD92BB-9C21-4208-9E6B-BCAF9C57D7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3B47156-55E8-4369-9910-480D615F5795}"/>
              </a:ext>
            </a:extLst>
          </p:cNvPr>
          <p:cNvSpPr>
            <a:spLocks noGrp="1"/>
          </p:cNvSpPr>
          <p:nvPr>
            <p:ph type="sldNum" sz="quarter" idx="12"/>
          </p:nvPr>
        </p:nvSpPr>
        <p:spPr/>
        <p:txBody>
          <a:body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388130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A72181-D148-4BB2-B4F4-EE6D849A1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DF79D75-E950-4C45-BB28-2FF2A9685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5377A7-9CF6-4817-8756-BA9BE0321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53B78-651A-4626-BF71-0002A07884AF}" type="datetimeFigureOut">
              <a:rPr lang="en-IN" smtClean="0"/>
              <a:pPr/>
              <a:t>15-02-2021</a:t>
            </a:fld>
            <a:endParaRPr lang="en-IN"/>
          </a:p>
        </p:txBody>
      </p:sp>
      <p:sp>
        <p:nvSpPr>
          <p:cNvPr id="5" name="Footer Placeholder 4">
            <a:extLst>
              <a:ext uri="{FF2B5EF4-FFF2-40B4-BE49-F238E27FC236}">
                <a16:creationId xmlns:a16="http://schemas.microsoft.com/office/drawing/2014/main" xmlns="" id="{55B5854B-8487-4CDC-BDEB-FF21872EF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476607B-26BE-49BF-B99B-C151308E7E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29D4A-4EFD-4278-81F6-2A6AE4A232C9}" type="slidenum">
              <a:rPr lang="en-IN" smtClean="0"/>
              <a:pPr/>
              <a:t>‹#›</a:t>
            </a:fld>
            <a:endParaRPr lang="en-IN"/>
          </a:p>
        </p:txBody>
      </p:sp>
    </p:spTree>
    <p:extLst>
      <p:ext uri="{BB962C8B-B14F-4D97-AF65-F5344CB8AC3E}">
        <p14:creationId xmlns:p14="http://schemas.microsoft.com/office/powerpoint/2010/main" xmlns="" val="100506775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hyperlink" Target="mailto:harshavardhan538421@gmail.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7"/>
          <p:cNvSpPr txBox="1">
            <a:spLocks/>
          </p:cNvSpPr>
          <p:nvPr/>
        </p:nvSpPr>
        <p:spPr>
          <a:xfrm>
            <a:off x="3483590" y="6293134"/>
            <a:ext cx="4805996" cy="129711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Bef>
                <a:spcPct val="0"/>
              </a:spcBef>
              <a:spcAft>
                <a:spcPts val="600"/>
              </a:spcAft>
            </a:pPr>
            <a:endParaRPr lang="en-US" sz="2800" kern="1200" dirty="0">
              <a:solidFill>
                <a:srgbClr val="000000"/>
              </a:solidFill>
              <a:latin typeface="+mj-lt"/>
              <a:ea typeface="+mj-ea"/>
              <a:cs typeface="+mj-cs"/>
            </a:endParaRPr>
          </a:p>
        </p:txBody>
      </p:sp>
      <p:pic>
        <p:nvPicPr>
          <p:cNvPr id="6" name="Graphic 5" descr="Rocket">
            <a:extLst>
              <a:ext uri="{FF2B5EF4-FFF2-40B4-BE49-F238E27FC236}">
                <a16:creationId xmlns:a16="http://schemas.microsoft.com/office/drawing/2014/main" xmlns="" id="{98370CD0-F1BA-4E60-A6B6-64F588B506EA}"/>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3863340" y="3289442"/>
            <a:ext cx="2960370" cy="2960370"/>
          </a:xfrm>
          <a:custGeom>
            <a:avLst/>
            <a:gdLst/>
            <a:ahLst/>
            <a:cxnLst/>
            <a:rect l="l" t="t" r="r" b="b"/>
            <a:pathLst>
              <a:path w="4141760" h="4377846">
                <a:moveTo>
                  <a:pt x="0" y="0"/>
                </a:moveTo>
                <a:lnTo>
                  <a:pt x="4141760" y="0"/>
                </a:lnTo>
                <a:lnTo>
                  <a:pt x="4141760" y="4377846"/>
                </a:lnTo>
                <a:lnTo>
                  <a:pt x="0" y="4377846"/>
                </a:lnTo>
                <a:close/>
              </a:path>
            </a:pathLst>
          </a:custGeom>
        </p:spPr>
      </p:pic>
      <p:pic>
        <p:nvPicPr>
          <p:cNvPr id="7" name="Picture 6" descr="Graphical user interface, application&#10;&#10;Description automatically generated">
            <a:extLst>
              <a:ext uri="{FF2B5EF4-FFF2-40B4-BE49-F238E27FC236}">
                <a16:creationId xmlns:a16="http://schemas.microsoft.com/office/drawing/2014/main" xmlns="" id="{EA6C5564-060F-4099-8E6E-03ED420812AB}"/>
              </a:ext>
            </a:extLst>
          </p:cNvPr>
          <p:cNvPicPr>
            <a:picLocks noChangeAspect="1"/>
          </p:cNvPicPr>
          <p:nvPr/>
        </p:nvPicPr>
        <p:blipFill>
          <a:blip r:embed="rId5"/>
          <a:stretch>
            <a:fillRect/>
          </a:stretch>
        </p:blipFill>
        <p:spPr>
          <a:xfrm>
            <a:off x="8594902" y="-342919"/>
            <a:ext cx="3597098" cy="2023130"/>
          </a:xfrm>
          <a:prstGeom prst="rect">
            <a:avLst/>
          </a:prstGeom>
        </p:spPr>
      </p:pic>
      <p:pic>
        <p:nvPicPr>
          <p:cNvPr id="3" name="Picture 2">
            <a:extLst>
              <a:ext uri="{FF2B5EF4-FFF2-40B4-BE49-F238E27FC236}">
                <a16:creationId xmlns:a16="http://schemas.microsoft.com/office/drawing/2014/main" xmlns="" id="{E168BB74-C189-4BBE-BCE4-3145BB5C97A7}"/>
              </a:ext>
            </a:extLst>
          </p:cNvPr>
          <p:cNvPicPr>
            <a:picLocks noChangeAspect="1"/>
          </p:cNvPicPr>
          <p:nvPr/>
        </p:nvPicPr>
        <p:blipFill>
          <a:blip r:embed="rId6"/>
          <a:stretch>
            <a:fillRect/>
          </a:stretch>
        </p:blipFill>
        <p:spPr>
          <a:xfrm>
            <a:off x="0" y="4231"/>
            <a:ext cx="1821773" cy="1207915"/>
          </a:xfrm>
          <a:prstGeom prst="rect">
            <a:avLst/>
          </a:prstGeom>
          <a:ln>
            <a:noFill/>
          </a:ln>
        </p:spPr>
      </p:pic>
      <p:sp>
        <p:nvSpPr>
          <p:cNvPr id="8" name="TextBox 7">
            <a:extLst>
              <a:ext uri="{FF2B5EF4-FFF2-40B4-BE49-F238E27FC236}">
                <a16:creationId xmlns:a16="http://schemas.microsoft.com/office/drawing/2014/main" xmlns="" id="{7F04F5F5-49DE-4492-B6F5-7D5260DA9085}"/>
              </a:ext>
            </a:extLst>
          </p:cNvPr>
          <p:cNvSpPr txBox="1"/>
          <p:nvPr/>
        </p:nvSpPr>
        <p:spPr>
          <a:xfrm>
            <a:off x="3597323" y="1668333"/>
            <a:ext cx="4578530" cy="58477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i4TS</a:t>
            </a:r>
          </a:p>
        </p:txBody>
      </p:sp>
      <p:sp>
        <p:nvSpPr>
          <p:cNvPr id="10" name="TextBox 9">
            <a:extLst>
              <a:ext uri="{FF2B5EF4-FFF2-40B4-BE49-F238E27FC236}">
                <a16:creationId xmlns:a16="http://schemas.microsoft.com/office/drawing/2014/main" xmlns="" id="{AF1AFD1B-4DA3-4A4C-A32A-0399EE736625}"/>
              </a:ext>
            </a:extLst>
          </p:cNvPr>
          <p:cNvSpPr txBox="1"/>
          <p:nvPr/>
        </p:nvSpPr>
        <p:spPr>
          <a:xfrm>
            <a:off x="2329080" y="2253108"/>
            <a:ext cx="7174977" cy="1261884"/>
          </a:xfrm>
          <a:prstGeom prst="rect">
            <a:avLst/>
          </a:prstGeom>
          <a:solidFill>
            <a:schemeClr val="bg1"/>
          </a:solid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(Innovation for Telangana State)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Saralamaina Jivithaniki Samajika Avishkaranalu</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13859501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308" y="3522689"/>
            <a:ext cx="701023" cy="10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 Placeholder 7"/>
          <p:cNvSpPr txBox="1">
            <a:spLocks/>
          </p:cNvSpPr>
          <p:nvPr/>
        </p:nvSpPr>
        <p:spPr>
          <a:xfrm>
            <a:off x="2593910" y="1504853"/>
            <a:ext cx="7091266"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6000" dirty="0" smtClean="0">
                <a:solidFill>
                  <a:schemeClr val="accent6">
                    <a:lumMod val="75000"/>
                  </a:schemeClr>
                </a:solidFill>
                <a:latin typeface="Lato Black" panose="020F0A02020204030203" pitchFamily="34" charset="0"/>
              </a:rPr>
              <a:t>FARMER KING !!</a:t>
            </a:r>
            <a:endParaRPr lang="id-ID" sz="6000" dirty="0">
              <a:solidFill>
                <a:schemeClr val="accent6">
                  <a:lumMod val="75000"/>
                </a:schemeClr>
              </a:solidFill>
              <a:latin typeface="Lato Black" panose="020F0A02020204030203" pitchFamily="34" charset="0"/>
            </a:endParaRPr>
          </a:p>
          <a:p>
            <a:pPr algn="l"/>
            <a:endParaRPr lang="id-ID" sz="6000" dirty="0">
              <a:solidFill>
                <a:schemeClr val="bg1"/>
              </a:solidFill>
              <a:latin typeface="Lato Black" panose="020F0A02020204030203" pitchFamily="34" charset="0"/>
            </a:endParaRPr>
          </a:p>
        </p:txBody>
      </p:sp>
      <p:sp>
        <p:nvSpPr>
          <p:cNvPr id="8" name="TextBox 7"/>
          <p:cNvSpPr txBox="1"/>
          <p:nvPr/>
        </p:nvSpPr>
        <p:spPr>
          <a:xfrm>
            <a:off x="0" y="3882454"/>
            <a:ext cx="5663682" cy="977191"/>
          </a:xfrm>
          <a:prstGeom prst="rect">
            <a:avLst/>
          </a:prstGeom>
          <a:noFill/>
          <a:ln>
            <a:noFill/>
          </a:ln>
        </p:spPr>
        <p:txBody>
          <a:bodyPr wrap="square" rtlCol="0">
            <a:spAutoFit/>
          </a:bodyPr>
          <a:lstStyle/>
          <a:p>
            <a:pPr>
              <a:lnSpc>
                <a:spcPts val="2300"/>
              </a:lnSpc>
            </a:pPr>
            <a:r>
              <a:rPr lang="en-GB" sz="1600" dirty="0">
                <a:solidFill>
                  <a:schemeClr val="bg1"/>
                </a:solidFill>
              </a:rPr>
              <a:t> </a:t>
            </a:r>
            <a:endParaRPr lang="en-AU" sz="1600" dirty="0">
              <a:solidFill>
                <a:schemeClr val="bg1"/>
              </a:solidFill>
            </a:endParaRPr>
          </a:p>
          <a:p>
            <a:pPr>
              <a:lnSpc>
                <a:spcPts val="2300"/>
              </a:lnSpc>
            </a:pPr>
            <a:r>
              <a:rPr lang="en-AU" sz="1600" dirty="0" smtClean="0">
                <a:solidFill>
                  <a:schemeClr val="bg1"/>
                </a:solidFill>
              </a:rPr>
              <a:t>Email: </a:t>
            </a:r>
            <a:r>
              <a:rPr lang="en-AU" sz="1600" dirty="0" smtClean="0">
                <a:solidFill>
                  <a:schemeClr val="bg1"/>
                </a:solidFill>
                <a:hlinkClick r:id="rId3"/>
              </a:rPr>
              <a:t>harshavardhan538421@gmail.com</a:t>
            </a:r>
            <a:endParaRPr lang="en-AU" sz="1600" dirty="0" smtClean="0">
              <a:solidFill>
                <a:schemeClr val="bg1"/>
              </a:solidFill>
            </a:endParaRPr>
          </a:p>
          <a:p>
            <a:pPr>
              <a:lnSpc>
                <a:spcPts val="2300"/>
              </a:lnSpc>
            </a:pPr>
            <a:r>
              <a:rPr lang="en-AU" sz="1600" dirty="0" smtClean="0">
                <a:solidFill>
                  <a:schemeClr val="bg1"/>
                </a:solidFill>
              </a:rPr>
              <a:t> contact:7569486591</a:t>
            </a:r>
            <a:endParaRPr lang="en-GB" sz="1600" dirty="0">
              <a:solidFill>
                <a:schemeClr val="bg1"/>
              </a:solidFill>
            </a:endParaRPr>
          </a:p>
        </p:txBody>
      </p:sp>
      <p:sp>
        <p:nvSpPr>
          <p:cNvPr id="6" name="TextBox 5">
            <a:extLst>
              <a:ext uri="{FF2B5EF4-FFF2-40B4-BE49-F238E27FC236}">
                <a16:creationId xmlns:a16="http://schemas.microsoft.com/office/drawing/2014/main" xmlns="" id="{DDCBACB6-492D-41FF-BC85-CD66344E70FA}"/>
              </a:ext>
            </a:extLst>
          </p:cNvPr>
          <p:cNvSpPr txBox="1"/>
          <p:nvPr/>
        </p:nvSpPr>
        <p:spPr>
          <a:xfrm>
            <a:off x="5036457" y="3882454"/>
            <a:ext cx="6096000" cy="2554545"/>
          </a:xfrm>
          <a:prstGeom prst="rect">
            <a:avLst/>
          </a:prstGeom>
          <a:solidFill>
            <a:schemeClr val="accent6">
              <a:lumMod val="60000"/>
              <a:lumOff val="40000"/>
            </a:schemeClr>
          </a:solidFill>
        </p:spPr>
        <p:txBody>
          <a:bodyPr wrap="square">
            <a:spAutoFit/>
          </a:bodyPr>
          <a:lstStyle/>
          <a:p>
            <a:r>
              <a:rPr lang="en-US" sz="3200" dirty="0" smtClean="0"/>
              <a:t>Agriculture is our wisest pursuit.</a:t>
            </a:r>
          </a:p>
          <a:p>
            <a:r>
              <a:rPr lang="en-US" dirty="0" smtClean="0"/>
              <a:t>WE ARE </a:t>
            </a:r>
            <a:r>
              <a:rPr lang="en-US" b="1" dirty="0" smtClean="0"/>
              <a:t>FARMER KING</a:t>
            </a:r>
            <a:r>
              <a:rPr lang="en-US" dirty="0" smtClean="0"/>
              <a:t>:</a:t>
            </a:r>
          </a:p>
          <a:p>
            <a:r>
              <a:rPr lang="en-US" dirty="0" smtClean="0"/>
              <a:t>The technological organization where farmers get their complete need for farming and trends of farming markets and making it one of the highest economy part of the  India </a:t>
            </a:r>
          </a:p>
          <a:p>
            <a:r>
              <a:rPr lang="en-US" sz="2000" b="1" dirty="0" smtClean="0"/>
              <a:t>Bring growth, ingenuity, and experience to market.</a:t>
            </a:r>
            <a:r>
              <a:rPr lang="en-US" dirty="0" smtClean="0"/>
              <a:t/>
            </a:r>
            <a:br>
              <a:rPr lang="en-US" dirty="0" smtClean="0"/>
            </a:br>
            <a:r>
              <a:rPr lang="en-US" dirty="0" smtClean="0"/>
              <a:t/>
            </a:r>
            <a:br>
              <a:rPr lang="en-US" dirty="0" smtClean="0"/>
            </a:br>
            <a:endParaRPr lang="en-IN" dirty="0">
              <a:solidFill>
                <a:schemeClr val="bg1"/>
              </a:solidFill>
            </a:endParaRPr>
          </a:p>
        </p:txBody>
      </p:sp>
    </p:spTree>
    <p:extLst>
      <p:ext uri="{BB962C8B-B14F-4D97-AF65-F5344CB8AC3E}">
        <p14:creationId xmlns:p14="http://schemas.microsoft.com/office/powerpoint/2010/main" xmlns="" val="16935555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par>
                                <p:cTn id="12" presetID="22" presetClass="entr" presetSubtype="8"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txBox="1">
            <a:spLocks/>
          </p:cNvSpPr>
          <p:nvPr/>
        </p:nvSpPr>
        <p:spPr>
          <a:xfrm>
            <a:off x="705300" y="1345088"/>
            <a:ext cx="4531048"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6000" dirty="0">
                <a:solidFill>
                  <a:schemeClr val="bg1"/>
                </a:solidFill>
                <a:latin typeface="Lato Black" panose="020F0A02020204030203" pitchFamily="34" charset="0"/>
              </a:rPr>
              <a:t>OUR</a:t>
            </a:r>
            <a:br>
              <a:rPr lang="en-GB" sz="6000" dirty="0">
                <a:solidFill>
                  <a:schemeClr val="bg1"/>
                </a:solidFill>
                <a:latin typeface="Lato Black" panose="020F0A02020204030203" pitchFamily="34" charset="0"/>
              </a:rPr>
            </a:br>
            <a:r>
              <a:rPr lang="en-GB" sz="6000" dirty="0">
                <a:solidFill>
                  <a:schemeClr val="bg1"/>
                </a:solidFill>
                <a:latin typeface="Lato Black" panose="020F0A02020204030203" pitchFamily="34" charset="0"/>
              </a:rPr>
              <a:t>VISION</a:t>
            </a:r>
          </a:p>
        </p:txBody>
      </p:sp>
      <p:sp>
        <p:nvSpPr>
          <p:cNvPr id="12" name="Text Placeholder 7"/>
          <p:cNvSpPr txBox="1">
            <a:spLocks/>
          </p:cNvSpPr>
          <p:nvPr/>
        </p:nvSpPr>
        <p:spPr>
          <a:xfrm>
            <a:off x="705300" y="3240360"/>
            <a:ext cx="4461786" cy="88084"/>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500"/>
              </a:lnSpc>
            </a:pPr>
            <a:r>
              <a:rPr lang="en-GB" sz="1600" b="0" spc="50" dirty="0">
                <a:solidFill>
                  <a:schemeClr val="bg1"/>
                </a:solidFill>
                <a:ea typeface="Lato Black" panose="020F0502020204030203" pitchFamily="34" charset="0"/>
                <a:cs typeface="Lato Black" panose="020F0502020204030203" pitchFamily="34" charset="0"/>
              </a:rPr>
              <a:t>Our vision is</a:t>
            </a:r>
            <a:r>
              <a:rPr lang="mr-IN" sz="1600" b="0" spc="50" dirty="0">
                <a:solidFill>
                  <a:schemeClr val="bg1"/>
                </a:solidFill>
                <a:ea typeface="Lato Black" panose="020F0502020204030203" pitchFamily="34" charset="0"/>
                <a:cs typeface="Lato Black" panose="020F0502020204030203" pitchFamily="34" charset="0"/>
              </a:rPr>
              <a:t>…</a:t>
            </a:r>
            <a:endParaRPr lang="en-GB" sz="1600" b="0" dirty="0">
              <a:solidFill>
                <a:schemeClr val="bg1"/>
              </a:solidFill>
            </a:endParaRPr>
          </a:p>
        </p:txBody>
      </p:sp>
      <p:sp>
        <p:nvSpPr>
          <p:cNvPr id="13" name="Freeform 12"/>
          <p:cNvSpPr>
            <a:spLocks/>
          </p:cNvSpPr>
          <p:nvPr/>
        </p:nvSpPr>
        <p:spPr bwMode="auto">
          <a:xfrm>
            <a:off x="350837" y="566439"/>
            <a:ext cx="3463925" cy="3462337"/>
          </a:xfrm>
          <a:custGeom>
            <a:avLst/>
            <a:gdLst>
              <a:gd name="T0" fmla="*/ 4 w 2182"/>
              <a:gd name="T1" fmla="*/ 2181 h 2181"/>
              <a:gd name="T2" fmla="*/ 0 w 2182"/>
              <a:gd name="T3" fmla="*/ 2177 h 2181"/>
              <a:gd name="T4" fmla="*/ 2178 w 2182"/>
              <a:gd name="T5" fmla="*/ 0 h 2181"/>
              <a:gd name="T6" fmla="*/ 2182 w 2182"/>
              <a:gd name="T7" fmla="*/ 4 h 2181"/>
              <a:gd name="T8" fmla="*/ 4 w 2182"/>
              <a:gd name="T9" fmla="*/ 2181 h 2181"/>
            </a:gdLst>
            <a:ahLst/>
            <a:cxnLst>
              <a:cxn ang="0">
                <a:pos x="T0" y="T1"/>
              </a:cxn>
              <a:cxn ang="0">
                <a:pos x="T2" y="T3"/>
              </a:cxn>
              <a:cxn ang="0">
                <a:pos x="T4" y="T5"/>
              </a:cxn>
              <a:cxn ang="0">
                <a:pos x="T6" y="T7"/>
              </a:cxn>
              <a:cxn ang="0">
                <a:pos x="T8" y="T9"/>
              </a:cxn>
            </a:cxnLst>
            <a:rect l="0" t="0" r="r" b="b"/>
            <a:pathLst>
              <a:path w="2182" h="2181">
                <a:moveTo>
                  <a:pt x="4" y="2181"/>
                </a:moveTo>
                <a:lnTo>
                  <a:pt x="0" y="2177"/>
                </a:lnTo>
                <a:lnTo>
                  <a:pt x="2178" y="0"/>
                </a:lnTo>
                <a:lnTo>
                  <a:pt x="2182" y="4"/>
                </a:lnTo>
                <a:lnTo>
                  <a:pt x="4" y="218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3"/>
          <p:cNvSpPr>
            <a:spLocks/>
          </p:cNvSpPr>
          <p:nvPr/>
        </p:nvSpPr>
        <p:spPr bwMode="auto">
          <a:xfrm>
            <a:off x="2914858" y="-133893"/>
            <a:ext cx="3462338" cy="3462337"/>
          </a:xfrm>
          <a:custGeom>
            <a:avLst/>
            <a:gdLst>
              <a:gd name="T0" fmla="*/ 4 w 2181"/>
              <a:gd name="T1" fmla="*/ 2181 h 2181"/>
              <a:gd name="T2" fmla="*/ 0 w 2181"/>
              <a:gd name="T3" fmla="*/ 2177 h 2181"/>
              <a:gd name="T4" fmla="*/ 2178 w 2181"/>
              <a:gd name="T5" fmla="*/ 0 h 2181"/>
              <a:gd name="T6" fmla="*/ 2181 w 2181"/>
              <a:gd name="T7" fmla="*/ 4 h 2181"/>
              <a:gd name="T8" fmla="*/ 4 w 2181"/>
              <a:gd name="T9" fmla="*/ 2181 h 2181"/>
            </a:gdLst>
            <a:ahLst/>
            <a:cxnLst>
              <a:cxn ang="0">
                <a:pos x="T0" y="T1"/>
              </a:cxn>
              <a:cxn ang="0">
                <a:pos x="T2" y="T3"/>
              </a:cxn>
              <a:cxn ang="0">
                <a:pos x="T4" y="T5"/>
              </a:cxn>
              <a:cxn ang="0">
                <a:pos x="T6" y="T7"/>
              </a:cxn>
              <a:cxn ang="0">
                <a:pos x="T8" y="T9"/>
              </a:cxn>
            </a:cxnLst>
            <a:rect l="0" t="0" r="r" b="b"/>
            <a:pathLst>
              <a:path w="2181" h="2181">
                <a:moveTo>
                  <a:pt x="4" y="2181"/>
                </a:moveTo>
                <a:lnTo>
                  <a:pt x="0" y="2177"/>
                </a:lnTo>
                <a:lnTo>
                  <a:pt x="2178" y="0"/>
                </a:lnTo>
                <a:lnTo>
                  <a:pt x="2181" y="4"/>
                </a:lnTo>
                <a:lnTo>
                  <a:pt x="4" y="218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5" name="Freeform 14"/>
          <p:cNvSpPr>
            <a:spLocks/>
          </p:cNvSpPr>
          <p:nvPr/>
        </p:nvSpPr>
        <p:spPr bwMode="auto">
          <a:xfrm>
            <a:off x="5622927" y="3457850"/>
            <a:ext cx="3460750" cy="3462337"/>
          </a:xfrm>
          <a:custGeom>
            <a:avLst/>
            <a:gdLst>
              <a:gd name="T0" fmla="*/ 2 w 2180"/>
              <a:gd name="T1" fmla="*/ 2181 h 2181"/>
              <a:gd name="T2" fmla="*/ 0 w 2180"/>
              <a:gd name="T3" fmla="*/ 2177 h 2181"/>
              <a:gd name="T4" fmla="*/ 2178 w 2180"/>
              <a:gd name="T5" fmla="*/ 0 h 2181"/>
              <a:gd name="T6" fmla="*/ 2180 w 2180"/>
              <a:gd name="T7" fmla="*/ 4 h 2181"/>
              <a:gd name="T8" fmla="*/ 2 w 2180"/>
              <a:gd name="T9" fmla="*/ 2181 h 2181"/>
            </a:gdLst>
            <a:ahLst/>
            <a:cxnLst>
              <a:cxn ang="0">
                <a:pos x="T0" y="T1"/>
              </a:cxn>
              <a:cxn ang="0">
                <a:pos x="T2" y="T3"/>
              </a:cxn>
              <a:cxn ang="0">
                <a:pos x="T4" y="T5"/>
              </a:cxn>
              <a:cxn ang="0">
                <a:pos x="T6" y="T7"/>
              </a:cxn>
              <a:cxn ang="0">
                <a:pos x="T8" y="T9"/>
              </a:cxn>
            </a:cxnLst>
            <a:rect l="0" t="0" r="r" b="b"/>
            <a:pathLst>
              <a:path w="2180" h="2181">
                <a:moveTo>
                  <a:pt x="2" y="2181"/>
                </a:moveTo>
                <a:lnTo>
                  <a:pt x="0" y="2177"/>
                </a:lnTo>
                <a:lnTo>
                  <a:pt x="2178" y="0"/>
                </a:lnTo>
                <a:lnTo>
                  <a:pt x="2180" y="4"/>
                </a:lnTo>
                <a:lnTo>
                  <a:pt x="2" y="218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pic>
        <p:nvPicPr>
          <p:cNvPr id="9" name="Picture Placeholder 8" descr="far.jpg"/>
          <p:cNvPicPr>
            <a:picLocks noGrp="1" noChangeAspect="1"/>
          </p:cNvPicPr>
          <p:nvPr>
            <p:ph type="pic" sz="quarter" idx="10"/>
          </p:nvPr>
        </p:nvPicPr>
        <p:blipFill>
          <a:blip r:embed="rId3"/>
          <a:srcRect l="17333" r="17333"/>
          <a:stretch>
            <a:fillRect/>
          </a:stretch>
        </p:blipFill>
        <p:spPr>
          <a:xfrm>
            <a:off x="5777708" y="0"/>
            <a:ext cx="6611938" cy="6858000"/>
          </a:xfrm>
        </p:spPr>
      </p:pic>
      <p:sp>
        <p:nvSpPr>
          <p:cNvPr id="2" name="TextBox 1">
            <a:extLst>
              <a:ext uri="{FF2B5EF4-FFF2-40B4-BE49-F238E27FC236}">
                <a16:creationId xmlns:a16="http://schemas.microsoft.com/office/drawing/2014/main" xmlns="" id="{C1A0340F-DFBF-4DC2-9107-4EA728F77F13}"/>
              </a:ext>
            </a:extLst>
          </p:cNvPr>
          <p:cNvSpPr txBox="1"/>
          <p:nvPr/>
        </p:nvSpPr>
        <p:spPr>
          <a:xfrm>
            <a:off x="404446" y="3642610"/>
            <a:ext cx="4762640" cy="3539430"/>
          </a:xfrm>
          <a:prstGeom prst="rect">
            <a:avLst/>
          </a:prstGeom>
          <a:noFill/>
        </p:spPr>
        <p:txBody>
          <a:bodyPr wrap="square" rtlCol="0">
            <a:spAutoFit/>
          </a:bodyPr>
          <a:lstStyle/>
          <a:p>
            <a:r>
              <a:rPr lang="en-US" sz="2000" dirty="0" smtClean="0">
                <a:solidFill>
                  <a:schemeClr val="accent6">
                    <a:lumMod val="75000"/>
                  </a:schemeClr>
                </a:solidFill>
              </a:rPr>
              <a:t>To improve the agriculture technology for the farmers using IOT and ML to improve and understand the market trends develop their crop .We also make direct selling of goods from farmers in online platform and offline form so that they  can get the maximum price for what they grow. </a:t>
            </a:r>
          </a:p>
          <a:p>
            <a:r>
              <a:rPr lang="en-US" sz="2000" dirty="0" smtClean="0">
                <a:solidFill>
                  <a:schemeClr val="accent6">
                    <a:lumMod val="75000"/>
                  </a:schemeClr>
                </a:solidFill>
              </a:rPr>
              <a:t>Keep the farmer the first in agriculture </a:t>
            </a:r>
            <a:r>
              <a:rPr lang="en-US" sz="2000" dirty="0" smtClean="0">
                <a:solidFill>
                  <a:schemeClr val="accent6">
                    <a:lumMod val="75000"/>
                  </a:schemeClr>
                </a:solidFill>
              </a:rPr>
              <a:t>sector . All these things are done by our application using AI  and ML in it. </a:t>
            </a:r>
            <a:endParaRPr lang="en-US" sz="2000" dirty="0" smtClean="0">
              <a:solidFill>
                <a:schemeClr val="accent6">
                  <a:lumMod val="75000"/>
                </a:schemeClr>
              </a:solidFill>
            </a:endParaRPr>
          </a:p>
          <a:p>
            <a:endParaRPr lang="en-IN" sz="2400" dirty="0">
              <a:solidFill>
                <a:schemeClr val="bg1"/>
              </a:solidFill>
            </a:endParaRPr>
          </a:p>
        </p:txBody>
      </p:sp>
    </p:spTree>
    <p:extLst>
      <p:ext uri="{BB962C8B-B14F-4D97-AF65-F5344CB8AC3E}">
        <p14:creationId xmlns:p14="http://schemas.microsoft.com/office/powerpoint/2010/main" xmlns="" val="8079410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Freeform 5"/>
          <p:cNvSpPr>
            <a:spLocks noEditPoints="1"/>
          </p:cNvSpPr>
          <p:nvPr/>
        </p:nvSpPr>
        <p:spPr bwMode="auto">
          <a:xfrm rot="19389392">
            <a:off x="-200593" y="1047449"/>
            <a:ext cx="5641246" cy="1856682"/>
          </a:xfrm>
          <a:custGeom>
            <a:avLst/>
            <a:gdLst>
              <a:gd name="T0" fmla="*/ 18 w 2834"/>
              <a:gd name="T1" fmla="*/ 334 h 783"/>
              <a:gd name="T2" fmla="*/ 186 w 2834"/>
              <a:gd name="T3" fmla="*/ 297 h 783"/>
              <a:gd name="T4" fmla="*/ 134 w 2834"/>
              <a:gd name="T5" fmla="*/ 270 h 783"/>
              <a:gd name="T6" fmla="*/ 260 w 2834"/>
              <a:gd name="T7" fmla="*/ 269 h 783"/>
              <a:gd name="T8" fmla="*/ 181 w 2834"/>
              <a:gd name="T9" fmla="*/ 218 h 783"/>
              <a:gd name="T10" fmla="*/ 174 w 2834"/>
              <a:gd name="T11" fmla="*/ 206 h 783"/>
              <a:gd name="T12" fmla="*/ 261 w 2834"/>
              <a:gd name="T13" fmla="*/ 184 h 783"/>
              <a:gd name="T14" fmla="*/ 211 w 2834"/>
              <a:gd name="T15" fmla="*/ 154 h 783"/>
              <a:gd name="T16" fmla="*/ 323 w 2834"/>
              <a:gd name="T17" fmla="*/ 174 h 783"/>
              <a:gd name="T18" fmla="*/ 356 w 2834"/>
              <a:gd name="T19" fmla="*/ 134 h 783"/>
              <a:gd name="T20" fmla="*/ 278 w 2834"/>
              <a:gd name="T21" fmla="*/ 79 h 783"/>
              <a:gd name="T22" fmla="*/ 418 w 2834"/>
              <a:gd name="T23" fmla="*/ 84 h 783"/>
              <a:gd name="T24" fmla="*/ 361 w 2834"/>
              <a:gd name="T25" fmla="*/ 59 h 783"/>
              <a:gd name="T26" fmla="*/ 168 w 2834"/>
              <a:gd name="T27" fmla="*/ 30 h 783"/>
              <a:gd name="T28" fmla="*/ 480 w 2834"/>
              <a:gd name="T29" fmla="*/ 54 h 783"/>
              <a:gd name="T30" fmla="*/ 566 w 2834"/>
              <a:gd name="T31" fmla="*/ 59 h 783"/>
              <a:gd name="T32" fmla="*/ 618 w 2834"/>
              <a:gd name="T33" fmla="*/ 51 h 783"/>
              <a:gd name="T34" fmla="*/ 567 w 2834"/>
              <a:gd name="T35" fmla="*/ 3 h 783"/>
              <a:gd name="T36" fmla="*/ 916 w 2834"/>
              <a:gd name="T37" fmla="*/ 65 h 783"/>
              <a:gd name="T38" fmla="*/ 1407 w 2834"/>
              <a:gd name="T39" fmla="*/ 171 h 783"/>
              <a:gd name="T40" fmla="*/ 1820 w 2834"/>
              <a:gd name="T41" fmla="*/ 215 h 783"/>
              <a:gd name="T42" fmla="*/ 2368 w 2834"/>
              <a:gd name="T43" fmla="*/ 205 h 783"/>
              <a:gd name="T44" fmla="*/ 2354 w 2834"/>
              <a:gd name="T45" fmla="*/ 226 h 783"/>
              <a:gd name="T46" fmla="*/ 2502 w 2834"/>
              <a:gd name="T47" fmla="*/ 202 h 783"/>
              <a:gd name="T48" fmla="*/ 2541 w 2834"/>
              <a:gd name="T49" fmla="*/ 210 h 783"/>
              <a:gd name="T50" fmla="*/ 2673 w 2834"/>
              <a:gd name="T51" fmla="*/ 221 h 783"/>
              <a:gd name="T52" fmla="*/ 2603 w 2834"/>
              <a:gd name="T53" fmla="*/ 226 h 783"/>
              <a:gd name="T54" fmla="*/ 2663 w 2834"/>
              <a:gd name="T55" fmla="*/ 267 h 783"/>
              <a:gd name="T56" fmla="*/ 2732 w 2834"/>
              <a:gd name="T57" fmla="*/ 346 h 783"/>
              <a:gd name="T58" fmla="*/ 2773 w 2834"/>
              <a:gd name="T59" fmla="*/ 444 h 783"/>
              <a:gd name="T60" fmla="*/ 2745 w 2834"/>
              <a:gd name="T61" fmla="*/ 465 h 783"/>
              <a:gd name="T62" fmla="*/ 2705 w 2834"/>
              <a:gd name="T63" fmla="*/ 501 h 783"/>
              <a:gd name="T64" fmla="*/ 2828 w 2834"/>
              <a:gd name="T65" fmla="*/ 491 h 783"/>
              <a:gd name="T66" fmla="*/ 2746 w 2834"/>
              <a:gd name="T67" fmla="*/ 602 h 783"/>
              <a:gd name="T68" fmla="*/ 2565 w 2834"/>
              <a:gd name="T69" fmla="*/ 696 h 783"/>
              <a:gd name="T70" fmla="*/ 2382 w 2834"/>
              <a:gd name="T71" fmla="*/ 711 h 783"/>
              <a:gd name="T72" fmla="*/ 2321 w 2834"/>
              <a:gd name="T73" fmla="*/ 721 h 783"/>
              <a:gd name="T74" fmla="*/ 2191 w 2834"/>
              <a:gd name="T75" fmla="*/ 740 h 783"/>
              <a:gd name="T76" fmla="*/ 1494 w 2834"/>
              <a:gd name="T77" fmla="*/ 764 h 783"/>
              <a:gd name="T78" fmla="*/ 1107 w 2834"/>
              <a:gd name="T79" fmla="*/ 740 h 783"/>
              <a:gd name="T80" fmla="*/ 773 w 2834"/>
              <a:gd name="T81" fmla="*/ 676 h 783"/>
              <a:gd name="T82" fmla="*/ 688 w 2834"/>
              <a:gd name="T83" fmla="*/ 647 h 783"/>
              <a:gd name="T84" fmla="*/ 557 w 2834"/>
              <a:gd name="T85" fmla="*/ 614 h 783"/>
              <a:gd name="T86" fmla="*/ 359 w 2834"/>
              <a:gd name="T87" fmla="*/ 527 h 783"/>
              <a:gd name="T88" fmla="*/ 198 w 2834"/>
              <a:gd name="T89" fmla="*/ 424 h 783"/>
              <a:gd name="T90" fmla="*/ 20 w 2834"/>
              <a:gd name="T91" fmla="*/ 385 h 783"/>
              <a:gd name="T92" fmla="*/ 375 w 2834"/>
              <a:gd name="T93" fmla="*/ 391 h 783"/>
              <a:gd name="T94" fmla="*/ 172 w 2834"/>
              <a:gd name="T95" fmla="*/ 331 h 783"/>
              <a:gd name="T96" fmla="*/ 316 w 2834"/>
              <a:gd name="T97" fmla="*/ 291 h 783"/>
              <a:gd name="T98" fmla="*/ 315 w 2834"/>
              <a:gd name="T99" fmla="*/ 298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4" h="783">
                <a:moveTo>
                  <a:pt x="0" y="376"/>
                </a:moveTo>
                <a:cubicBezTo>
                  <a:pt x="13" y="375"/>
                  <a:pt x="25" y="374"/>
                  <a:pt x="37" y="373"/>
                </a:cubicBezTo>
                <a:cubicBezTo>
                  <a:pt x="41" y="352"/>
                  <a:pt x="4" y="357"/>
                  <a:pt x="18" y="334"/>
                </a:cubicBezTo>
                <a:cubicBezTo>
                  <a:pt x="51" y="328"/>
                  <a:pt x="82" y="306"/>
                  <a:pt x="118" y="323"/>
                </a:cubicBezTo>
                <a:cubicBezTo>
                  <a:pt x="121" y="312"/>
                  <a:pt x="123" y="305"/>
                  <a:pt x="126" y="297"/>
                </a:cubicBezTo>
                <a:cubicBezTo>
                  <a:pt x="145" y="297"/>
                  <a:pt x="165" y="297"/>
                  <a:pt x="186" y="297"/>
                </a:cubicBezTo>
                <a:cubicBezTo>
                  <a:pt x="186" y="296"/>
                  <a:pt x="186" y="294"/>
                  <a:pt x="187" y="293"/>
                </a:cubicBezTo>
                <a:cubicBezTo>
                  <a:pt x="164" y="289"/>
                  <a:pt x="142" y="285"/>
                  <a:pt x="113" y="280"/>
                </a:cubicBezTo>
                <a:cubicBezTo>
                  <a:pt x="124" y="275"/>
                  <a:pt x="128" y="273"/>
                  <a:pt x="134" y="270"/>
                </a:cubicBezTo>
                <a:cubicBezTo>
                  <a:pt x="131" y="267"/>
                  <a:pt x="127" y="265"/>
                  <a:pt x="122" y="262"/>
                </a:cubicBezTo>
                <a:cubicBezTo>
                  <a:pt x="126" y="261"/>
                  <a:pt x="128" y="260"/>
                  <a:pt x="130" y="260"/>
                </a:cubicBezTo>
                <a:cubicBezTo>
                  <a:pt x="173" y="263"/>
                  <a:pt x="216" y="267"/>
                  <a:pt x="260" y="269"/>
                </a:cubicBezTo>
                <a:cubicBezTo>
                  <a:pt x="267" y="270"/>
                  <a:pt x="275" y="267"/>
                  <a:pt x="282" y="263"/>
                </a:cubicBezTo>
                <a:cubicBezTo>
                  <a:pt x="240" y="239"/>
                  <a:pt x="194" y="241"/>
                  <a:pt x="150" y="240"/>
                </a:cubicBezTo>
                <a:cubicBezTo>
                  <a:pt x="149" y="213"/>
                  <a:pt x="156" y="208"/>
                  <a:pt x="181" y="218"/>
                </a:cubicBezTo>
                <a:cubicBezTo>
                  <a:pt x="195" y="223"/>
                  <a:pt x="210" y="224"/>
                  <a:pt x="225" y="227"/>
                </a:cubicBezTo>
                <a:cubicBezTo>
                  <a:pt x="225" y="224"/>
                  <a:pt x="226" y="222"/>
                  <a:pt x="226" y="219"/>
                </a:cubicBezTo>
                <a:cubicBezTo>
                  <a:pt x="209" y="215"/>
                  <a:pt x="192" y="210"/>
                  <a:pt x="174" y="206"/>
                </a:cubicBezTo>
                <a:cubicBezTo>
                  <a:pt x="175" y="204"/>
                  <a:pt x="175" y="201"/>
                  <a:pt x="175" y="199"/>
                </a:cubicBezTo>
                <a:cubicBezTo>
                  <a:pt x="211" y="181"/>
                  <a:pt x="247" y="198"/>
                  <a:pt x="288" y="197"/>
                </a:cubicBezTo>
                <a:cubicBezTo>
                  <a:pt x="276" y="191"/>
                  <a:pt x="268" y="189"/>
                  <a:pt x="261" y="184"/>
                </a:cubicBezTo>
                <a:cubicBezTo>
                  <a:pt x="230" y="165"/>
                  <a:pt x="196" y="159"/>
                  <a:pt x="161" y="158"/>
                </a:cubicBezTo>
                <a:cubicBezTo>
                  <a:pt x="161" y="155"/>
                  <a:pt x="161" y="152"/>
                  <a:pt x="162" y="150"/>
                </a:cubicBezTo>
                <a:cubicBezTo>
                  <a:pt x="178" y="151"/>
                  <a:pt x="195" y="150"/>
                  <a:pt x="211" y="154"/>
                </a:cubicBezTo>
                <a:cubicBezTo>
                  <a:pt x="265" y="165"/>
                  <a:pt x="318" y="178"/>
                  <a:pt x="371" y="190"/>
                </a:cubicBezTo>
                <a:cubicBezTo>
                  <a:pt x="375" y="191"/>
                  <a:pt x="378" y="191"/>
                  <a:pt x="383" y="188"/>
                </a:cubicBezTo>
                <a:cubicBezTo>
                  <a:pt x="364" y="183"/>
                  <a:pt x="345" y="179"/>
                  <a:pt x="323" y="174"/>
                </a:cubicBezTo>
                <a:cubicBezTo>
                  <a:pt x="329" y="165"/>
                  <a:pt x="332" y="158"/>
                  <a:pt x="337" y="151"/>
                </a:cubicBezTo>
                <a:cubicBezTo>
                  <a:pt x="333" y="147"/>
                  <a:pt x="330" y="143"/>
                  <a:pt x="323" y="136"/>
                </a:cubicBezTo>
                <a:cubicBezTo>
                  <a:pt x="336" y="135"/>
                  <a:pt x="345" y="135"/>
                  <a:pt x="356" y="134"/>
                </a:cubicBezTo>
                <a:cubicBezTo>
                  <a:pt x="353" y="130"/>
                  <a:pt x="351" y="127"/>
                  <a:pt x="348" y="121"/>
                </a:cubicBezTo>
                <a:cubicBezTo>
                  <a:pt x="368" y="122"/>
                  <a:pt x="391" y="134"/>
                  <a:pt x="395" y="100"/>
                </a:cubicBezTo>
                <a:cubicBezTo>
                  <a:pt x="357" y="93"/>
                  <a:pt x="318" y="86"/>
                  <a:pt x="278" y="79"/>
                </a:cubicBezTo>
                <a:cubicBezTo>
                  <a:pt x="278" y="77"/>
                  <a:pt x="278" y="76"/>
                  <a:pt x="278" y="74"/>
                </a:cubicBezTo>
                <a:cubicBezTo>
                  <a:pt x="285" y="74"/>
                  <a:pt x="293" y="71"/>
                  <a:pt x="300" y="72"/>
                </a:cubicBezTo>
                <a:cubicBezTo>
                  <a:pt x="340" y="76"/>
                  <a:pt x="378" y="81"/>
                  <a:pt x="418" y="84"/>
                </a:cubicBezTo>
                <a:cubicBezTo>
                  <a:pt x="425" y="85"/>
                  <a:pt x="434" y="82"/>
                  <a:pt x="442" y="80"/>
                </a:cubicBezTo>
                <a:cubicBezTo>
                  <a:pt x="442" y="78"/>
                  <a:pt x="442" y="75"/>
                  <a:pt x="442" y="73"/>
                </a:cubicBezTo>
                <a:cubicBezTo>
                  <a:pt x="415" y="68"/>
                  <a:pt x="388" y="62"/>
                  <a:pt x="361" y="59"/>
                </a:cubicBezTo>
                <a:cubicBezTo>
                  <a:pt x="317" y="54"/>
                  <a:pt x="273" y="51"/>
                  <a:pt x="229" y="48"/>
                </a:cubicBezTo>
                <a:cubicBezTo>
                  <a:pt x="200" y="47"/>
                  <a:pt x="170" y="48"/>
                  <a:pt x="138" y="48"/>
                </a:cubicBezTo>
                <a:cubicBezTo>
                  <a:pt x="144" y="34"/>
                  <a:pt x="155" y="31"/>
                  <a:pt x="168" y="30"/>
                </a:cubicBezTo>
                <a:cubicBezTo>
                  <a:pt x="265" y="22"/>
                  <a:pt x="360" y="35"/>
                  <a:pt x="455" y="54"/>
                </a:cubicBezTo>
                <a:cubicBezTo>
                  <a:pt x="461" y="55"/>
                  <a:pt x="466" y="56"/>
                  <a:pt x="471" y="56"/>
                </a:cubicBezTo>
                <a:cubicBezTo>
                  <a:pt x="473" y="57"/>
                  <a:pt x="475" y="55"/>
                  <a:pt x="480" y="54"/>
                </a:cubicBezTo>
                <a:cubicBezTo>
                  <a:pt x="453" y="44"/>
                  <a:pt x="428" y="36"/>
                  <a:pt x="403" y="27"/>
                </a:cubicBezTo>
                <a:cubicBezTo>
                  <a:pt x="404" y="26"/>
                  <a:pt x="404" y="25"/>
                  <a:pt x="404" y="24"/>
                </a:cubicBezTo>
                <a:cubicBezTo>
                  <a:pt x="458" y="36"/>
                  <a:pt x="511" y="47"/>
                  <a:pt x="566" y="59"/>
                </a:cubicBezTo>
                <a:cubicBezTo>
                  <a:pt x="566" y="56"/>
                  <a:pt x="567" y="52"/>
                  <a:pt x="569" y="48"/>
                </a:cubicBezTo>
                <a:cubicBezTo>
                  <a:pt x="590" y="53"/>
                  <a:pt x="609" y="59"/>
                  <a:pt x="635" y="65"/>
                </a:cubicBezTo>
                <a:cubicBezTo>
                  <a:pt x="627" y="59"/>
                  <a:pt x="624" y="56"/>
                  <a:pt x="618" y="51"/>
                </a:cubicBezTo>
                <a:cubicBezTo>
                  <a:pt x="629" y="51"/>
                  <a:pt x="637" y="51"/>
                  <a:pt x="645" y="51"/>
                </a:cubicBezTo>
                <a:cubicBezTo>
                  <a:pt x="603" y="21"/>
                  <a:pt x="549" y="28"/>
                  <a:pt x="505" y="2"/>
                </a:cubicBezTo>
                <a:cubicBezTo>
                  <a:pt x="526" y="2"/>
                  <a:pt x="547" y="0"/>
                  <a:pt x="567" y="3"/>
                </a:cubicBezTo>
                <a:cubicBezTo>
                  <a:pt x="606" y="8"/>
                  <a:pt x="645" y="16"/>
                  <a:pt x="684" y="23"/>
                </a:cubicBezTo>
                <a:cubicBezTo>
                  <a:pt x="697" y="25"/>
                  <a:pt x="710" y="26"/>
                  <a:pt x="723" y="28"/>
                </a:cubicBezTo>
                <a:cubicBezTo>
                  <a:pt x="788" y="40"/>
                  <a:pt x="852" y="53"/>
                  <a:pt x="916" y="65"/>
                </a:cubicBezTo>
                <a:cubicBezTo>
                  <a:pt x="945" y="70"/>
                  <a:pt x="975" y="74"/>
                  <a:pt x="1003" y="81"/>
                </a:cubicBezTo>
                <a:cubicBezTo>
                  <a:pt x="1064" y="96"/>
                  <a:pt x="1124" y="115"/>
                  <a:pt x="1185" y="128"/>
                </a:cubicBezTo>
                <a:cubicBezTo>
                  <a:pt x="1258" y="144"/>
                  <a:pt x="1333" y="157"/>
                  <a:pt x="1407" y="171"/>
                </a:cubicBezTo>
                <a:cubicBezTo>
                  <a:pt x="1437" y="176"/>
                  <a:pt x="1468" y="183"/>
                  <a:pt x="1499" y="188"/>
                </a:cubicBezTo>
                <a:cubicBezTo>
                  <a:pt x="1534" y="193"/>
                  <a:pt x="1570" y="192"/>
                  <a:pt x="1605" y="200"/>
                </a:cubicBezTo>
                <a:cubicBezTo>
                  <a:pt x="1676" y="217"/>
                  <a:pt x="1748" y="215"/>
                  <a:pt x="1820" y="215"/>
                </a:cubicBezTo>
                <a:cubicBezTo>
                  <a:pt x="1948" y="214"/>
                  <a:pt x="2075" y="207"/>
                  <a:pt x="2203" y="203"/>
                </a:cubicBezTo>
                <a:cubicBezTo>
                  <a:pt x="2249" y="201"/>
                  <a:pt x="2295" y="201"/>
                  <a:pt x="2340" y="200"/>
                </a:cubicBezTo>
                <a:cubicBezTo>
                  <a:pt x="2349" y="200"/>
                  <a:pt x="2359" y="203"/>
                  <a:pt x="2368" y="205"/>
                </a:cubicBezTo>
                <a:cubicBezTo>
                  <a:pt x="2368" y="207"/>
                  <a:pt x="2368" y="208"/>
                  <a:pt x="2368" y="210"/>
                </a:cubicBezTo>
                <a:cubicBezTo>
                  <a:pt x="2362" y="214"/>
                  <a:pt x="2356" y="218"/>
                  <a:pt x="2350" y="222"/>
                </a:cubicBezTo>
                <a:cubicBezTo>
                  <a:pt x="2352" y="224"/>
                  <a:pt x="2353" y="227"/>
                  <a:pt x="2354" y="226"/>
                </a:cubicBezTo>
                <a:cubicBezTo>
                  <a:pt x="2392" y="224"/>
                  <a:pt x="2430" y="221"/>
                  <a:pt x="2468" y="218"/>
                </a:cubicBezTo>
                <a:cubicBezTo>
                  <a:pt x="2475" y="217"/>
                  <a:pt x="2482" y="217"/>
                  <a:pt x="2489" y="215"/>
                </a:cubicBezTo>
                <a:cubicBezTo>
                  <a:pt x="2493" y="213"/>
                  <a:pt x="2496" y="208"/>
                  <a:pt x="2502" y="202"/>
                </a:cubicBezTo>
                <a:cubicBezTo>
                  <a:pt x="2517" y="202"/>
                  <a:pt x="2537" y="202"/>
                  <a:pt x="2558" y="202"/>
                </a:cubicBezTo>
                <a:cubicBezTo>
                  <a:pt x="2558" y="203"/>
                  <a:pt x="2558" y="205"/>
                  <a:pt x="2558" y="206"/>
                </a:cubicBezTo>
                <a:cubicBezTo>
                  <a:pt x="2552" y="208"/>
                  <a:pt x="2547" y="209"/>
                  <a:pt x="2541" y="210"/>
                </a:cubicBezTo>
                <a:cubicBezTo>
                  <a:pt x="2540" y="211"/>
                  <a:pt x="2540" y="212"/>
                  <a:pt x="2540" y="213"/>
                </a:cubicBezTo>
                <a:cubicBezTo>
                  <a:pt x="2559" y="215"/>
                  <a:pt x="2578" y="216"/>
                  <a:pt x="2597" y="217"/>
                </a:cubicBezTo>
                <a:cubicBezTo>
                  <a:pt x="2622" y="218"/>
                  <a:pt x="2647" y="219"/>
                  <a:pt x="2673" y="221"/>
                </a:cubicBezTo>
                <a:cubicBezTo>
                  <a:pt x="2677" y="221"/>
                  <a:pt x="2681" y="227"/>
                  <a:pt x="2685" y="230"/>
                </a:cubicBezTo>
                <a:cubicBezTo>
                  <a:pt x="2680" y="231"/>
                  <a:pt x="2676" y="233"/>
                  <a:pt x="2671" y="232"/>
                </a:cubicBezTo>
                <a:cubicBezTo>
                  <a:pt x="2649" y="230"/>
                  <a:pt x="2626" y="228"/>
                  <a:pt x="2603" y="226"/>
                </a:cubicBezTo>
                <a:cubicBezTo>
                  <a:pt x="2603" y="227"/>
                  <a:pt x="2602" y="229"/>
                  <a:pt x="2602" y="231"/>
                </a:cubicBezTo>
                <a:cubicBezTo>
                  <a:pt x="2616" y="233"/>
                  <a:pt x="2631" y="236"/>
                  <a:pt x="2645" y="238"/>
                </a:cubicBezTo>
                <a:cubicBezTo>
                  <a:pt x="2663" y="239"/>
                  <a:pt x="2671" y="247"/>
                  <a:pt x="2663" y="267"/>
                </a:cubicBezTo>
                <a:cubicBezTo>
                  <a:pt x="2680" y="265"/>
                  <a:pt x="2689" y="272"/>
                  <a:pt x="2690" y="289"/>
                </a:cubicBezTo>
                <a:cubicBezTo>
                  <a:pt x="2691" y="295"/>
                  <a:pt x="2697" y="301"/>
                  <a:pt x="2702" y="308"/>
                </a:cubicBezTo>
                <a:cubicBezTo>
                  <a:pt x="2686" y="337"/>
                  <a:pt x="2722" y="333"/>
                  <a:pt x="2732" y="346"/>
                </a:cubicBezTo>
                <a:cubicBezTo>
                  <a:pt x="2722" y="373"/>
                  <a:pt x="2732" y="393"/>
                  <a:pt x="2760" y="403"/>
                </a:cubicBezTo>
                <a:cubicBezTo>
                  <a:pt x="2772" y="407"/>
                  <a:pt x="2779" y="414"/>
                  <a:pt x="2773" y="428"/>
                </a:cubicBezTo>
                <a:cubicBezTo>
                  <a:pt x="2771" y="432"/>
                  <a:pt x="2773" y="438"/>
                  <a:pt x="2773" y="444"/>
                </a:cubicBezTo>
                <a:cubicBezTo>
                  <a:pt x="2747" y="440"/>
                  <a:pt x="2737" y="468"/>
                  <a:pt x="2712" y="467"/>
                </a:cubicBezTo>
                <a:cubicBezTo>
                  <a:pt x="2713" y="469"/>
                  <a:pt x="2713" y="472"/>
                  <a:pt x="2714" y="475"/>
                </a:cubicBezTo>
                <a:cubicBezTo>
                  <a:pt x="2724" y="471"/>
                  <a:pt x="2734" y="468"/>
                  <a:pt x="2745" y="465"/>
                </a:cubicBezTo>
                <a:cubicBezTo>
                  <a:pt x="2746" y="467"/>
                  <a:pt x="2747" y="469"/>
                  <a:pt x="2748" y="471"/>
                </a:cubicBezTo>
                <a:cubicBezTo>
                  <a:pt x="2733" y="479"/>
                  <a:pt x="2718" y="488"/>
                  <a:pt x="2703" y="496"/>
                </a:cubicBezTo>
                <a:cubicBezTo>
                  <a:pt x="2704" y="498"/>
                  <a:pt x="2704" y="499"/>
                  <a:pt x="2705" y="501"/>
                </a:cubicBezTo>
                <a:cubicBezTo>
                  <a:pt x="2714" y="499"/>
                  <a:pt x="2724" y="498"/>
                  <a:pt x="2731" y="493"/>
                </a:cubicBezTo>
                <a:cubicBezTo>
                  <a:pt x="2754" y="480"/>
                  <a:pt x="2779" y="483"/>
                  <a:pt x="2803" y="481"/>
                </a:cubicBezTo>
                <a:cubicBezTo>
                  <a:pt x="2811" y="480"/>
                  <a:pt x="2824" y="485"/>
                  <a:pt x="2828" y="491"/>
                </a:cubicBezTo>
                <a:cubicBezTo>
                  <a:pt x="2834" y="499"/>
                  <a:pt x="2830" y="509"/>
                  <a:pt x="2825" y="520"/>
                </a:cubicBezTo>
                <a:cubicBezTo>
                  <a:pt x="2812" y="549"/>
                  <a:pt x="2788" y="563"/>
                  <a:pt x="2763" y="576"/>
                </a:cubicBezTo>
                <a:cubicBezTo>
                  <a:pt x="2752" y="582"/>
                  <a:pt x="2745" y="589"/>
                  <a:pt x="2746" y="602"/>
                </a:cubicBezTo>
                <a:cubicBezTo>
                  <a:pt x="2746" y="615"/>
                  <a:pt x="2739" y="621"/>
                  <a:pt x="2727" y="626"/>
                </a:cubicBezTo>
                <a:cubicBezTo>
                  <a:pt x="2709" y="634"/>
                  <a:pt x="2693" y="648"/>
                  <a:pt x="2675" y="655"/>
                </a:cubicBezTo>
                <a:cubicBezTo>
                  <a:pt x="2639" y="670"/>
                  <a:pt x="2603" y="685"/>
                  <a:pt x="2565" y="696"/>
                </a:cubicBezTo>
                <a:cubicBezTo>
                  <a:pt x="2537" y="704"/>
                  <a:pt x="2507" y="708"/>
                  <a:pt x="2477" y="705"/>
                </a:cubicBezTo>
                <a:cubicBezTo>
                  <a:pt x="2471" y="704"/>
                  <a:pt x="2464" y="709"/>
                  <a:pt x="2458" y="709"/>
                </a:cubicBezTo>
                <a:cubicBezTo>
                  <a:pt x="2433" y="710"/>
                  <a:pt x="2406" y="705"/>
                  <a:pt x="2382" y="711"/>
                </a:cubicBezTo>
                <a:cubicBezTo>
                  <a:pt x="2371" y="713"/>
                  <a:pt x="2366" y="710"/>
                  <a:pt x="2358" y="707"/>
                </a:cubicBezTo>
                <a:cubicBezTo>
                  <a:pt x="2348" y="705"/>
                  <a:pt x="2338" y="701"/>
                  <a:pt x="2334" y="716"/>
                </a:cubicBezTo>
                <a:cubicBezTo>
                  <a:pt x="2334" y="719"/>
                  <a:pt x="2324" y="723"/>
                  <a:pt x="2321" y="721"/>
                </a:cubicBezTo>
                <a:cubicBezTo>
                  <a:pt x="2288" y="705"/>
                  <a:pt x="2281" y="706"/>
                  <a:pt x="2257" y="733"/>
                </a:cubicBezTo>
                <a:cubicBezTo>
                  <a:pt x="2251" y="729"/>
                  <a:pt x="2245" y="725"/>
                  <a:pt x="2238" y="720"/>
                </a:cubicBezTo>
                <a:cubicBezTo>
                  <a:pt x="2226" y="736"/>
                  <a:pt x="2210" y="739"/>
                  <a:pt x="2191" y="740"/>
                </a:cubicBezTo>
                <a:cubicBezTo>
                  <a:pt x="2163" y="742"/>
                  <a:pt x="2134" y="749"/>
                  <a:pt x="2105" y="752"/>
                </a:cubicBezTo>
                <a:cubicBezTo>
                  <a:pt x="1968" y="769"/>
                  <a:pt x="1830" y="783"/>
                  <a:pt x="1692" y="780"/>
                </a:cubicBezTo>
                <a:cubicBezTo>
                  <a:pt x="1626" y="778"/>
                  <a:pt x="1560" y="769"/>
                  <a:pt x="1494" y="764"/>
                </a:cubicBezTo>
                <a:cubicBezTo>
                  <a:pt x="1479" y="763"/>
                  <a:pt x="1463" y="768"/>
                  <a:pt x="1447" y="767"/>
                </a:cubicBezTo>
                <a:cubicBezTo>
                  <a:pt x="1361" y="762"/>
                  <a:pt x="1274" y="756"/>
                  <a:pt x="1188" y="750"/>
                </a:cubicBezTo>
                <a:cubicBezTo>
                  <a:pt x="1161" y="748"/>
                  <a:pt x="1134" y="744"/>
                  <a:pt x="1107" y="740"/>
                </a:cubicBezTo>
                <a:cubicBezTo>
                  <a:pt x="1084" y="737"/>
                  <a:pt x="1059" y="738"/>
                  <a:pt x="1038" y="729"/>
                </a:cubicBezTo>
                <a:cubicBezTo>
                  <a:pt x="987" y="706"/>
                  <a:pt x="932" y="703"/>
                  <a:pt x="878" y="691"/>
                </a:cubicBezTo>
                <a:cubicBezTo>
                  <a:pt x="844" y="683"/>
                  <a:pt x="809" y="680"/>
                  <a:pt x="773" y="676"/>
                </a:cubicBezTo>
                <a:cubicBezTo>
                  <a:pt x="768" y="675"/>
                  <a:pt x="761" y="678"/>
                  <a:pt x="755" y="681"/>
                </a:cubicBezTo>
                <a:cubicBezTo>
                  <a:pt x="735" y="691"/>
                  <a:pt x="717" y="684"/>
                  <a:pt x="706" y="664"/>
                </a:cubicBezTo>
                <a:cubicBezTo>
                  <a:pt x="703" y="657"/>
                  <a:pt x="695" y="651"/>
                  <a:pt x="688" y="647"/>
                </a:cubicBezTo>
                <a:cubicBezTo>
                  <a:pt x="679" y="642"/>
                  <a:pt x="669" y="640"/>
                  <a:pt x="660" y="637"/>
                </a:cubicBezTo>
                <a:cubicBezTo>
                  <a:pt x="645" y="633"/>
                  <a:pt x="631" y="629"/>
                  <a:pt x="613" y="632"/>
                </a:cubicBezTo>
                <a:cubicBezTo>
                  <a:pt x="596" y="636"/>
                  <a:pt x="569" y="627"/>
                  <a:pt x="557" y="614"/>
                </a:cubicBezTo>
                <a:cubicBezTo>
                  <a:pt x="542" y="598"/>
                  <a:pt x="525" y="596"/>
                  <a:pt x="509" y="590"/>
                </a:cubicBezTo>
                <a:cubicBezTo>
                  <a:pt x="476" y="575"/>
                  <a:pt x="442" y="564"/>
                  <a:pt x="408" y="550"/>
                </a:cubicBezTo>
                <a:cubicBezTo>
                  <a:pt x="391" y="543"/>
                  <a:pt x="375" y="535"/>
                  <a:pt x="359" y="527"/>
                </a:cubicBezTo>
                <a:cubicBezTo>
                  <a:pt x="350" y="523"/>
                  <a:pt x="343" y="517"/>
                  <a:pt x="335" y="512"/>
                </a:cubicBezTo>
                <a:cubicBezTo>
                  <a:pt x="300" y="490"/>
                  <a:pt x="265" y="467"/>
                  <a:pt x="229" y="445"/>
                </a:cubicBezTo>
                <a:cubicBezTo>
                  <a:pt x="219" y="438"/>
                  <a:pt x="209" y="429"/>
                  <a:pt x="198" y="424"/>
                </a:cubicBezTo>
                <a:cubicBezTo>
                  <a:pt x="190" y="420"/>
                  <a:pt x="179" y="419"/>
                  <a:pt x="170" y="416"/>
                </a:cubicBezTo>
                <a:cubicBezTo>
                  <a:pt x="152" y="410"/>
                  <a:pt x="135" y="400"/>
                  <a:pt x="116" y="397"/>
                </a:cubicBezTo>
                <a:cubicBezTo>
                  <a:pt x="85" y="391"/>
                  <a:pt x="52" y="388"/>
                  <a:pt x="20" y="385"/>
                </a:cubicBezTo>
                <a:cubicBezTo>
                  <a:pt x="13" y="384"/>
                  <a:pt x="7" y="384"/>
                  <a:pt x="0" y="383"/>
                </a:cubicBezTo>
                <a:cubicBezTo>
                  <a:pt x="0" y="381"/>
                  <a:pt x="0" y="379"/>
                  <a:pt x="0" y="376"/>
                </a:cubicBezTo>
                <a:close/>
                <a:moveTo>
                  <a:pt x="375" y="391"/>
                </a:moveTo>
                <a:cubicBezTo>
                  <a:pt x="368" y="385"/>
                  <a:pt x="365" y="378"/>
                  <a:pt x="359" y="376"/>
                </a:cubicBezTo>
                <a:cubicBezTo>
                  <a:pt x="298" y="359"/>
                  <a:pt x="236" y="342"/>
                  <a:pt x="174" y="325"/>
                </a:cubicBezTo>
                <a:cubicBezTo>
                  <a:pt x="173" y="327"/>
                  <a:pt x="173" y="329"/>
                  <a:pt x="172" y="331"/>
                </a:cubicBezTo>
                <a:cubicBezTo>
                  <a:pt x="239" y="351"/>
                  <a:pt x="305" y="371"/>
                  <a:pt x="375" y="391"/>
                </a:cubicBezTo>
                <a:close/>
                <a:moveTo>
                  <a:pt x="315" y="298"/>
                </a:moveTo>
                <a:cubicBezTo>
                  <a:pt x="315" y="296"/>
                  <a:pt x="316" y="294"/>
                  <a:pt x="316" y="291"/>
                </a:cubicBezTo>
                <a:cubicBezTo>
                  <a:pt x="284" y="285"/>
                  <a:pt x="252" y="278"/>
                  <a:pt x="219" y="271"/>
                </a:cubicBezTo>
                <a:cubicBezTo>
                  <a:pt x="219" y="273"/>
                  <a:pt x="218" y="275"/>
                  <a:pt x="218" y="277"/>
                </a:cubicBezTo>
                <a:cubicBezTo>
                  <a:pt x="250" y="284"/>
                  <a:pt x="282" y="291"/>
                  <a:pt x="315" y="29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14" name="TextBox 13"/>
          <p:cNvSpPr txBox="1"/>
          <p:nvPr/>
        </p:nvSpPr>
        <p:spPr>
          <a:xfrm>
            <a:off x="471714" y="1975789"/>
            <a:ext cx="4132452" cy="4524315"/>
          </a:xfrm>
          <a:prstGeom prst="rect">
            <a:avLst/>
          </a:prstGeom>
          <a:noFill/>
          <a:ln>
            <a:noFill/>
          </a:ln>
        </p:spPr>
        <p:txBody>
          <a:bodyPr wrap="square" rtlCol="0">
            <a:sp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endParaRPr lang="en-US" sz="1600" dirty="0" smtClean="0"/>
          </a:p>
          <a:p>
            <a:r>
              <a:rPr lang="en-US" sz="1600" dirty="0" smtClean="0">
                <a:solidFill>
                  <a:srgbClr val="FF0000"/>
                </a:solidFill>
              </a:rPr>
              <a:t>1.TOP 4TH IN AGRICULTURE PRODUCTION</a:t>
            </a:r>
          </a:p>
          <a:p>
            <a:r>
              <a:rPr lang="en-US" sz="1600" dirty="0" smtClean="0">
                <a:solidFill>
                  <a:srgbClr val="FF0000"/>
                </a:solidFill>
              </a:rPr>
              <a:t>2.NO IMPROVEMENT OF TECHNOLOGY </a:t>
            </a:r>
          </a:p>
          <a:p>
            <a:r>
              <a:rPr lang="en-US" sz="1600" dirty="0" smtClean="0">
                <a:solidFill>
                  <a:srgbClr val="FF0000"/>
                </a:solidFill>
              </a:rPr>
              <a:t>2.ONE OF THE HIGHEST GDP OF AL TIME 18%</a:t>
            </a:r>
          </a:p>
          <a:p>
            <a:r>
              <a:rPr lang="en-US" sz="1600" dirty="0" smtClean="0">
                <a:solidFill>
                  <a:srgbClr val="FF0000"/>
                </a:solidFill>
              </a:rPr>
              <a:t>3.MORE THAN 50% EMPLOYED IN FARMING</a:t>
            </a:r>
          </a:p>
          <a:p>
            <a:r>
              <a:rPr lang="en-US" sz="1600" dirty="0" smtClean="0">
                <a:solidFill>
                  <a:srgbClr val="FF0000"/>
                </a:solidFill>
              </a:rPr>
              <a:t>4.BUT MORE NO OF SUICIDES IN THE SAME COUNTRY</a:t>
            </a:r>
          </a:p>
          <a:p>
            <a:r>
              <a:rPr lang="en-US" sz="1600" spc="50" dirty="0" smtClean="0">
                <a:solidFill>
                  <a:srgbClr val="FF0000"/>
                </a:solidFill>
                <a:ea typeface="Lato Black" panose="020F0502020204030203" pitchFamily="34" charset="0"/>
                <a:cs typeface="Lato Black" panose="020F0502020204030203" pitchFamily="34" charset="0"/>
              </a:rPr>
              <a:t>5.NO GRADUAL GROWTH SINCE MANY YEARS</a:t>
            </a:r>
            <a:endParaRPr lang="en-GB" sz="1600" spc="50" dirty="0">
              <a:solidFill>
                <a:srgbClr val="FF0000"/>
              </a:solidFill>
              <a:ea typeface="Lato Black" panose="020F0502020204030203" pitchFamily="34" charset="0"/>
              <a:cs typeface="Lato Black" panose="020F0502020204030203" pitchFamily="34" charset="0"/>
            </a:endParaRPr>
          </a:p>
        </p:txBody>
      </p:sp>
      <p:sp>
        <p:nvSpPr>
          <p:cNvPr id="95" name="Text Placeholder 7"/>
          <p:cNvSpPr txBox="1">
            <a:spLocks/>
          </p:cNvSpPr>
          <p:nvPr/>
        </p:nvSpPr>
        <p:spPr>
          <a:xfrm>
            <a:off x="6609574" y="1348705"/>
            <a:ext cx="4604295"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300"/>
              </a:lnSpc>
            </a:pPr>
            <a:r>
              <a:rPr lang="en-GB" sz="1600" b="0" spc="50" dirty="0" smtClean="0">
                <a:solidFill>
                  <a:schemeClr val="bg1"/>
                </a:solidFill>
                <a:latin typeface="+mn-lt"/>
                <a:ea typeface="Lato Black" panose="020F0502020204030203" pitchFamily="34" charset="0"/>
                <a:cs typeface="Lato Black" panose="020F0502020204030203" pitchFamily="34" charset="0"/>
              </a:rPr>
              <a:t> NO ACCESS </a:t>
            </a:r>
            <a:r>
              <a:rPr lang="en-GB" sz="1600" b="0" spc="50" dirty="0">
                <a:solidFill>
                  <a:schemeClr val="bg1"/>
                </a:solidFill>
                <a:latin typeface="+mn-lt"/>
                <a:ea typeface="Lato Black" panose="020F0502020204030203" pitchFamily="34" charset="0"/>
                <a:cs typeface="Lato Black" panose="020F0502020204030203" pitchFamily="34" charset="0"/>
              </a:rPr>
              <a:t>TO </a:t>
            </a:r>
            <a:r>
              <a:rPr lang="en-GB" sz="1600" b="0" spc="50" dirty="0" smtClean="0">
                <a:solidFill>
                  <a:schemeClr val="bg1"/>
                </a:solidFill>
                <a:latin typeface="+mn-lt"/>
                <a:ea typeface="Lato Black" panose="020F0502020204030203" pitchFamily="34" charset="0"/>
                <a:cs typeface="Lato Black" panose="020F0502020204030203" pitchFamily="34" charset="0"/>
              </a:rPr>
              <a:t>FARMING TECHNOLOGY:</a:t>
            </a:r>
          </a:p>
          <a:p>
            <a:pPr algn="l">
              <a:lnSpc>
                <a:spcPts val="2300"/>
              </a:lnSpc>
            </a:pPr>
            <a:r>
              <a:rPr lang="en-GB" sz="1600" b="0" spc="50" dirty="0" smtClean="0">
                <a:solidFill>
                  <a:schemeClr val="bg1"/>
                </a:solidFill>
                <a:latin typeface="+mn-lt"/>
                <a:ea typeface="Lato Black" panose="020F0502020204030203" pitchFamily="34" charset="0"/>
                <a:cs typeface="Lato Black" panose="020F0502020204030203" pitchFamily="34" charset="0"/>
              </a:rPr>
              <a:t>Countries like many are moving their agriculture sector to the technological side but we are in the past  19</a:t>
            </a:r>
            <a:r>
              <a:rPr lang="en-GB" sz="1600" b="0" spc="50" baseline="30000" dirty="0" smtClean="0">
                <a:solidFill>
                  <a:schemeClr val="bg1"/>
                </a:solidFill>
                <a:latin typeface="+mn-lt"/>
                <a:ea typeface="Lato Black" panose="020F0502020204030203" pitchFamily="34" charset="0"/>
                <a:cs typeface="Lato Black" panose="020F0502020204030203" pitchFamily="34" charset="0"/>
              </a:rPr>
              <a:t>th</a:t>
            </a:r>
            <a:r>
              <a:rPr lang="en-GB" sz="1600" b="0" spc="50" dirty="0" smtClean="0">
                <a:solidFill>
                  <a:schemeClr val="bg1"/>
                </a:solidFill>
                <a:latin typeface="+mn-lt"/>
                <a:ea typeface="Lato Black" panose="020F0502020204030203" pitchFamily="34" charset="0"/>
                <a:cs typeface="Lato Black" panose="020F0502020204030203" pitchFamily="34" charset="0"/>
              </a:rPr>
              <a:t> century with same technology and same reasons no knowledge about improving it</a:t>
            </a:r>
          </a:p>
        </p:txBody>
      </p:sp>
      <p:sp>
        <p:nvSpPr>
          <p:cNvPr id="96" name="Text Placeholder 7"/>
          <p:cNvSpPr txBox="1">
            <a:spLocks/>
          </p:cNvSpPr>
          <p:nvPr/>
        </p:nvSpPr>
        <p:spPr>
          <a:xfrm>
            <a:off x="6609574" y="3208655"/>
            <a:ext cx="4845826"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300"/>
              </a:lnSpc>
            </a:pPr>
            <a:r>
              <a:rPr lang="en-GB" sz="1600" b="0" dirty="0" smtClean="0">
                <a:solidFill>
                  <a:schemeClr val="bg1"/>
                </a:solidFill>
                <a:latin typeface="+mn-lt"/>
                <a:ea typeface="Lato Black" panose="020F0502020204030203" pitchFamily="34" charset="0"/>
                <a:cs typeface="Lato Black" panose="020F0502020204030203" pitchFamily="34" charset="0"/>
              </a:rPr>
              <a:t> NO KNOWLEDGE OF  CROP HEALTH AND WEATHER: </a:t>
            </a:r>
          </a:p>
          <a:p>
            <a:pPr algn="l">
              <a:lnSpc>
                <a:spcPts val="2300"/>
              </a:lnSpc>
            </a:pPr>
            <a:r>
              <a:rPr lang="en-GB" sz="1600" b="0" dirty="0" smtClean="0">
                <a:solidFill>
                  <a:schemeClr val="bg1"/>
                </a:solidFill>
                <a:latin typeface="+mn-lt"/>
                <a:ea typeface="Lato Black" panose="020F0502020204030203" pitchFamily="34" charset="0"/>
                <a:cs typeface="Lato Black" panose="020F0502020204030203" pitchFamily="34" charset="0"/>
              </a:rPr>
              <a:t>As most of the farmers are not highly educated  they use pesticides and more for high crop so that spoils the health of crop and no warning weather  to  save  their crops </a:t>
            </a:r>
            <a:endParaRPr lang="en-GB" sz="1600" b="0" dirty="0">
              <a:solidFill>
                <a:schemeClr val="bg1"/>
              </a:solidFill>
              <a:latin typeface="+mn-lt"/>
              <a:ea typeface="Lato Black" panose="020F0502020204030203" pitchFamily="34" charset="0"/>
              <a:cs typeface="Lato Black" panose="020F0502020204030203" pitchFamily="34" charset="0"/>
            </a:endParaRPr>
          </a:p>
        </p:txBody>
      </p:sp>
      <p:sp>
        <p:nvSpPr>
          <p:cNvPr id="97" name="Text Placeholder 7"/>
          <p:cNvSpPr txBox="1">
            <a:spLocks/>
          </p:cNvSpPr>
          <p:nvPr/>
        </p:nvSpPr>
        <p:spPr>
          <a:xfrm>
            <a:off x="6609574" y="5267991"/>
            <a:ext cx="5075229" cy="775499"/>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300"/>
              </a:lnSpc>
            </a:pPr>
            <a:r>
              <a:rPr lang="en-GB" sz="1600" b="0" spc="50" dirty="0" smtClean="0">
                <a:solidFill>
                  <a:schemeClr val="bg1"/>
                </a:solidFill>
                <a:latin typeface="+mn-lt"/>
                <a:ea typeface="Lato Black" panose="020F0502020204030203" pitchFamily="34" charset="0"/>
                <a:cs typeface="Lato Black" panose="020F0502020204030203" pitchFamily="34" charset="0"/>
              </a:rPr>
              <a:t>MEDIATORS AND RESELLING:</a:t>
            </a:r>
          </a:p>
          <a:p>
            <a:pPr algn="l">
              <a:lnSpc>
                <a:spcPts val="2300"/>
              </a:lnSpc>
            </a:pPr>
            <a:r>
              <a:rPr lang="en-GB" sz="1600" b="0" spc="50" dirty="0" smtClean="0">
                <a:solidFill>
                  <a:schemeClr val="bg1"/>
                </a:solidFill>
                <a:latin typeface="+mn-lt"/>
                <a:ea typeface="Lato Black" panose="020F0502020204030203" pitchFamily="34" charset="0"/>
                <a:cs typeface="Lato Black" panose="020F0502020204030203" pitchFamily="34" charset="0"/>
              </a:rPr>
              <a:t>Due to more number of mediators the farmers getting least price for their crop and sometimes leaving the crop when they don’t get the </a:t>
            </a:r>
            <a:r>
              <a:rPr lang="en-GB" sz="1600" b="0" spc="50" dirty="0" err="1" smtClean="0">
                <a:solidFill>
                  <a:schemeClr val="bg1"/>
                </a:solidFill>
                <a:latin typeface="+mn-lt"/>
                <a:ea typeface="Lato Black" panose="020F0502020204030203" pitchFamily="34" charset="0"/>
                <a:cs typeface="Lato Black" panose="020F0502020204030203" pitchFamily="34" charset="0"/>
              </a:rPr>
              <a:t>mariginal</a:t>
            </a:r>
            <a:r>
              <a:rPr lang="en-GB" sz="1600" b="0" spc="50" dirty="0" smtClean="0">
                <a:solidFill>
                  <a:schemeClr val="bg1"/>
                </a:solidFill>
                <a:latin typeface="+mn-lt"/>
                <a:ea typeface="Lato Black" panose="020F0502020204030203" pitchFamily="34" charset="0"/>
                <a:cs typeface="Lato Black" panose="020F0502020204030203" pitchFamily="34" charset="0"/>
              </a:rPr>
              <a:t> amount</a:t>
            </a:r>
            <a:endParaRPr lang="en-GB" sz="1600" b="0" dirty="0">
              <a:solidFill>
                <a:schemeClr val="bg1"/>
              </a:solidFill>
              <a:latin typeface="+mn-lt"/>
              <a:ea typeface="Lato Black" panose="020F0502020204030203" pitchFamily="34" charset="0"/>
              <a:cs typeface="Lato Black" panose="020F0502020204030203" pitchFamily="34" charset="0"/>
            </a:endParaRPr>
          </a:p>
        </p:txBody>
      </p:sp>
      <p:sp>
        <p:nvSpPr>
          <p:cNvPr id="2" name="TextBox 1"/>
          <p:cNvSpPr txBox="1"/>
          <p:nvPr/>
        </p:nvSpPr>
        <p:spPr>
          <a:xfrm>
            <a:off x="471714" y="435429"/>
            <a:ext cx="184666" cy="369332"/>
          </a:xfrm>
          <a:prstGeom prst="rect">
            <a:avLst/>
          </a:prstGeom>
          <a:noFill/>
        </p:spPr>
        <p:txBody>
          <a:bodyPr wrap="none" rtlCol="0">
            <a:spAutoFit/>
          </a:bodyPr>
          <a:lstStyle/>
          <a:p>
            <a:endParaRPr lang="en-US"/>
          </a:p>
        </p:txBody>
      </p:sp>
      <p:sp>
        <p:nvSpPr>
          <p:cNvPr id="16" name="Text Placeholder 7"/>
          <p:cNvSpPr txBox="1">
            <a:spLocks/>
          </p:cNvSpPr>
          <p:nvPr/>
        </p:nvSpPr>
        <p:spPr>
          <a:xfrm>
            <a:off x="656380" y="943964"/>
            <a:ext cx="4608296"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6000" dirty="0">
                <a:solidFill>
                  <a:schemeClr val="bg1"/>
                </a:solidFill>
                <a:latin typeface="Lato Black" panose="020F0A02020204030203" pitchFamily="34" charset="0"/>
              </a:rPr>
              <a:t>THE</a:t>
            </a:r>
            <a:br>
              <a:rPr lang="en-GB" sz="6000" dirty="0">
                <a:solidFill>
                  <a:schemeClr val="bg1"/>
                </a:solidFill>
                <a:latin typeface="Lato Black" panose="020F0A02020204030203" pitchFamily="34" charset="0"/>
              </a:rPr>
            </a:br>
            <a:r>
              <a:rPr lang="en-GB" sz="6000" dirty="0">
                <a:solidFill>
                  <a:schemeClr val="bg1"/>
                </a:solidFill>
                <a:latin typeface="Lato Black" panose="020F0A02020204030203" pitchFamily="34" charset="0"/>
              </a:rPr>
              <a:t>PROBLEM</a:t>
            </a:r>
          </a:p>
        </p:txBody>
      </p:sp>
      <p:pic>
        <p:nvPicPr>
          <p:cNvPr id="17" name="Picture 16" descr="pollinate_logo_white_transparent.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106150" y="428717"/>
            <a:ext cx="2578653" cy="919988"/>
          </a:xfrm>
          <a:prstGeom prst="rect">
            <a:avLst/>
          </a:prstGeom>
        </p:spPr>
      </p:pic>
      <p:pic>
        <p:nvPicPr>
          <p:cNvPr id="5" name="Picture 4" descr="electricity (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663378" y="1211048"/>
            <a:ext cx="720000" cy="720000"/>
          </a:xfrm>
          <a:prstGeom prst="rect">
            <a:avLst/>
          </a:prstGeom>
        </p:spPr>
      </p:pic>
      <p:pic>
        <p:nvPicPr>
          <p:cNvPr id="6" name="Picture 5" descr="open-book.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663378" y="3325883"/>
            <a:ext cx="720000" cy="720000"/>
          </a:xfrm>
          <a:prstGeom prst="rect">
            <a:avLst/>
          </a:prstGeom>
        </p:spPr>
      </p:pic>
      <p:pic>
        <p:nvPicPr>
          <p:cNvPr id="7" name="Picture 6" descr="money.png"/>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663378" y="5323490"/>
            <a:ext cx="720000" cy="720000"/>
          </a:xfrm>
          <a:prstGeom prst="rect">
            <a:avLst/>
          </a:prstGeom>
        </p:spPr>
      </p:pic>
      <p:sp>
        <p:nvSpPr>
          <p:cNvPr id="3" name="TextBox 2">
            <a:extLst>
              <a:ext uri="{FF2B5EF4-FFF2-40B4-BE49-F238E27FC236}">
                <a16:creationId xmlns:a16="http://schemas.microsoft.com/office/drawing/2014/main" xmlns="" id="{0E3DC600-92B7-4139-A5A0-2F95E223A0F2}"/>
              </a:ext>
            </a:extLst>
          </p:cNvPr>
          <p:cNvSpPr txBox="1"/>
          <p:nvPr/>
        </p:nvSpPr>
        <p:spPr>
          <a:xfrm>
            <a:off x="2127223" y="56298"/>
            <a:ext cx="6274905" cy="584775"/>
          </a:xfrm>
          <a:prstGeom prst="rect">
            <a:avLst/>
          </a:prstGeom>
          <a:noFill/>
        </p:spPr>
        <p:txBody>
          <a:bodyPr wrap="square" rtlCol="0">
            <a:spAutoFit/>
          </a:bodyPr>
          <a:lstStyle/>
          <a:p>
            <a:r>
              <a:rPr lang="en-IN" sz="3200" dirty="0">
                <a:solidFill>
                  <a:schemeClr val="bg1"/>
                </a:solidFill>
              </a:rPr>
              <a:t>Sample</a:t>
            </a:r>
          </a:p>
        </p:txBody>
      </p:sp>
    </p:spTree>
    <p:extLst>
      <p:ext uri="{BB962C8B-B14F-4D97-AF65-F5344CB8AC3E}">
        <p14:creationId xmlns:p14="http://schemas.microsoft.com/office/powerpoint/2010/main" xmlns="" val="6378021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left)">
                                      <p:cBhvr>
                                        <p:cTn id="15" dur="500"/>
                                        <p:tgtEl>
                                          <p:spTgt spid="9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wipe(left)">
                                      <p:cBhvr>
                                        <p:cTn id="19" dur="500"/>
                                        <p:tgtEl>
                                          <p:spTgt spid="9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wipe(left)">
                                      <p:cBhvr>
                                        <p:cTn id="23" dur="500"/>
                                        <p:tgtEl>
                                          <p:spTgt spid="9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4" grpId="0"/>
      <p:bldP spid="95" grpId="0"/>
      <p:bldP spid="96" grpId="0"/>
      <p:bldP spid="9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43347" y="449705"/>
            <a:ext cx="908473" cy="1311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110343" y="2636331"/>
            <a:ext cx="4985657" cy="4811574"/>
          </a:xfrm>
          <a:prstGeom prst="rect">
            <a:avLst/>
          </a:prstGeom>
          <a:noFill/>
          <a:ln>
            <a:noFill/>
          </a:ln>
        </p:spPr>
        <p:txBody>
          <a:bodyPr wrap="square" rtlCol="0">
            <a:spAutoFit/>
          </a:bodyPr>
          <a:lstStyle/>
          <a:p>
            <a:pPr>
              <a:lnSpc>
                <a:spcPts val="2300"/>
              </a:lnSpc>
            </a:pPr>
            <a:r>
              <a:rPr lang="en-GB" sz="2000" dirty="0" smtClean="0">
                <a:solidFill>
                  <a:schemeClr val="bg1"/>
                </a:solidFill>
              </a:rPr>
              <a:t>The FARMER KING!! is an organisation where we provide online and offline platforms for selling the goods which are directly taken from the farmers to give them high profits with no mediators.</a:t>
            </a:r>
          </a:p>
          <a:p>
            <a:pPr>
              <a:lnSpc>
                <a:spcPts val="2300"/>
              </a:lnSpc>
              <a:buFont typeface="Arial" pitchFamily="34" charset="0"/>
              <a:buChar char="•"/>
            </a:pPr>
            <a:r>
              <a:rPr lang="en-GB" sz="2000" dirty="0" smtClean="0">
                <a:solidFill>
                  <a:schemeClr val="bg1"/>
                </a:solidFill>
              </a:rPr>
              <a:t>Analysing the crop health and giving them a report using machine learning and artificial intelligence</a:t>
            </a:r>
          </a:p>
          <a:p>
            <a:pPr>
              <a:lnSpc>
                <a:spcPts val="2300"/>
              </a:lnSpc>
              <a:buFont typeface="Arial" pitchFamily="34" charset="0"/>
              <a:buChar char="•"/>
            </a:pPr>
            <a:r>
              <a:rPr lang="en-GB" sz="2000" dirty="0" smtClean="0">
                <a:solidFill>
                  <a:schemeClr val="bg1"/>
                </a:solidFill>
              </a:rPr>
              <a:t>Mediators reduction</a:t>
            </a:r>
          </a:p>
          <a:p>
            <a:pPr>
              <a:lnSpc>
                <a:spcPts val="2300"/>
              </a:lnSpc>
              <a:buFont typeface="Arial" pitchFamily="34" charset="0"/>
              <a:buChar char="•"/>
            </a:pPr>
            <a:r>
              <a:rPr lang="en-GB" sz="2000" dirty="0" smtClean="0">
                <a:solidFill>
                  <a:schemeClr val="bg1"/>
                </a:solidFill>
              </a:rPr>
              <a:t>Weather reports and market trends reports</a:t>
            </a:r>
          </a:p>
          <a:p>
            <a:pPr>
              <a:lnSpc>
                <a:spcPts val="2300"/>
              </a:lnSpc>
              <a:buFont typeface="Arial" pitchFamily="34" charset="0"/>
              <a:buChar char="•"/>
            </a:pPr>
            <a:r>
              <a:rPr lang="en-GB" sz="2000" dirty="0" smtClean="0">
                <a:solidFill>
                  <a:schemeClr val="bg1"/>
                </a:solidFill>
              </a:rPr>
              <a:t>Knowing them regarding the government policies </a:t>
            </a:r>
          </a:p>
          <a:p>
            <a:pPr>
              <a:lnSpc>
                <a:spcPts val="2300"/>
              </a:lnSpc>
              <a:buFont typeface="Arial" pitchFamily="34" charset="0"/>
              <a:buChar char="•"/>
            </a:pPr>
            <a:r>
              <a:rPr lang="en-GB" sz="2000" dirty="0" smtClean="0">
                <a:solidFill>
                  <a:schemeClr val="bg1"/>
                </a:solidFill>
              </a:rPr>
              <a:t>Complete support for the farmers who collaborated with the farmer king</a:t>
            </a:r>
          </a:p>
          <a:p>
            <a:pPr>
              <a:lnSpc>
                <a:spcPts val="2300"/>
              </a:lnSpc>
            </a:pPr>
            <a:endParaRPr lang="en-GB" sz="2000" dirty="0" smtClean="0">
              <a:solidFill>
                <a:schemeClr val="bg1"/>
              </a:solidFill>
            </a:endParaRPr>
          </a:p>
          <a:p>
            <a:pPr>
              <a:lnSpc>
                <a:spcPts val="2300"/>
              </a:lnSpc>
            </a:pPr>
            <a:endParaRPr lang="en-GB" sz="2000" dirty="0">
              <a:solidFill>
                <a:schemeClr val="bg1"/>
              </a:solidFill>
            </a:endParaRPr>
          </a:p>
        </p:txBody>
      </p:sp>
      <p:sp>
        <p:nvSpPr>
          <p:cNvPr id="8" name="Text Placeholder 7"/>
          <p:cNvSpPr txBox="1">
            <a:spLocks/>
          </p:cNvSpPr>
          <p:nvPr/>
        </p:nvSpPr>
        <p:spPr>
          <a:xfrm>
            <a:off x="1110343" y="687461"/>
            <a:ext cx="4608296"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6000" dirty="0">
                <a:solidFill>
                  <a:schemeClr val="bg1"/>
                </a:solidFill>
                <a:latin typeface="Lato Black" panose="020F0A02020204030203" pitchFamily="34" charset="0"/>
              </a:rPr>
              <a:t>THE</a:t>
            </a:r>
            <a:br>
              <a:rPr lang="en-GB" sz="6000" dirty="0">
                <a:solidFill>
                  <a:schemeClr val="bg1"/>
                </a:solidFill>
                <a:latin typeface="Lato Black" panose="020F0A02020204030203" pitchFamily="34" charset="0"/>
              </a:rPr>
            </a:br>
            <a:r>
              <a:rPr lang="en-GB" sz="6000" dirty="0">
                <a:solidFill>
                  <a:schemeClr val="bg1"/>
                </a:solidFill>
                <a:latin typeface="Lato Black" panose="020F0A02020204030203" pitchFamily="34" charset="0"/>
              </a:rPr>
              <a:t>SOLUTION</a:t>
            </a:r>
          </a:p>
        </p:txBody>
      </p:sp>
      <p:pic>
        <p:nvPicPr>
          <p:cNvPr id="12" name="Picture Placeholder 11" descr="far.jpg"/>
          <p:cNvPicPr>
            <a:picLocks noGrp="1" noChangeAspect="1"/>
          </p:cNvPicPr>
          <p:nvPr>
            <p:ph type="pic" sz="quarter" idx="10"/>
          </p:nvPr>
        </p:nvPicPr>
        <p:blipFill>
          <a:blip r:embed="rId3"/>
          <a:srcRect l="31005" r="31005"/>
          <a:stretch>
            <a:fillRect/>
          </a:stretch>
        </p:blipFill>
        <p:spPr/>
      </p:pic>
    </p:spTree>
    <p:extLst>
      <p:ext uri="{BB962C8B-B14F-4D97-AF65-F5344CB8AC3E}">
        <p14:creationId xmlns:p14="http://schemas.microsoft.com/office/powerpoint/2010/main" xmlns="" val="40967735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txBox="1">
            <a:spLocks/>
          </p:cNvSpPr>
          <p:nvPr/>
        </p:nvSpPr>
        <p:spPr>
          <a:xfrm>
            <a:off x="671805" y="4121444"/>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smtClean="0">
                <a:solidFill>
                  <a:schemeClr val="bg1"/>
                </a:solidFill>
                <a:latin typeface="Lato Black" panose="020F0A02020204030203" pitchFamily="34" charset="0"/>
              </a:rPr>
              <a:t>HARSHAVARDHAN</a:t>
            </a:r>
            <a:endParaRPr lang="en-GB" sz="2400" dirty="0">
              <a:solidFill>
                <a:schemeClr val="bg1"/>
              </a:solidFill>
              <a:latin typeface="Lato Black" panose="020F0A02020204030203" pitchFamily="34" charset="0"/>
            </a:endParaRPr>
          </a:p>
          <a:p>
            <a:pPr>
              <a:lnSpc>
                <a:spcPts val="2000"/>
              </a:lnSpc>
            </a:pPr>
            <a:r>
              <a:rPr lang="en-GB" sz="2400" dirty="0">
                <a:solidFill>
                  <a:schemeClr val="bg1"/>
                </a:solidFill>
                <a:latin typeface="Lato Black" panose="020F0A02020204030203" pitchFamily="34" charset="0"/>
              </a:rPr>
              <a:t> </a:t>
            </a:r>
            <a:r>
              <a:rPr lang="en-GB" sz="2400" dirty="0" smtClean="0">
                <a:solidFill>
                  <a:schemeClr val="bg1"/>
                </a:solidFill>
                <a:latin typeface="Lato Black" panose="020F0A02020204030203" pitchFamily="34" charset="0"/>
              </a:rPr>
              <a:t>KANDLAKUNTA</a:t>
            </a:r>
            <a:endParaRPr lang="en-GB" sz="2400" dirty="0">
              <a:solidFill>
                <a:schemeClr val="bg1"/>
              </a:solidFill>
              <a:latin typeface="Lato Black" panose="020F0A02020204030203" pitchFamily="34" charset="0"/>
            </a:endParaRPr>
          </a:p>
        </p:txBody>
      </p:sp>
      <p:sp>
        <p:nvSpPr>
          <p:cNvPr id="9" name="Text Placeholder 7"/>
          <p:cNvSpPr txBox="1">
            <a:spLocks/>
          </p:cNvSpPr>
          <p:nvPr/>
        </p:nvSpPr>
        <p:spPr>
          <a:xfrm>
            <a:off x="671805" y="4823736"/>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800" dirty="0" smtClean="0">
                <a:solidFill>
                  <a:schemeClr val="accent1"/>
                </a:solidFill>
                <a:latin typeface="Lato Black" panose="020F0A02020204030203" pitchFamily="34" charset="0"/>
              </a:rPr>
              <a:t>MACHINE LEARNING AND MARKET TRENDS  MANAGEMENT </a:t>
            </a:r>
            <a:endParaRPr lang="en-GB" sz="1800" dirty="0">
              <a:solidFill>
                <a:schemeClr val="accent1"/>
              </a:solidFill>
              <a:latin typeface="Lato Black" panose="020F0A02020204030203" pitchFamily="34" charset="0"/>
            </a:endParaRPr>
          </a:p>
        </p:txBody>
      </p:sp>
      <p:sp>
        <p:nvSpPr>
          <p:cNvPr id="10" name="Text Placeholder 7"/>
          <p:cNvSpPr txBox="1">
            <a:spLocks/>
          </p:cNvSpPr>
          <p:nvPr/>
        </p:nvSpPr>
        <p:spPr>
          <a:xfrm>
            <a:off x="7825651" y="4121444"/>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smtClean="0">
                <a:solidFill>
                  <a:schemeClr val="bg1"/>
                </a:solidFill>
                <a:latin typeface="Lato Black" panose="020F0A02020204030203" pitchFamily="34" charset="0"/>
              </a:rPr>
              <a:t>ANOOP</a:t>
            </a:r>
            <a:endParaRPr lang="en-GB" sz="2400" dirty="0">
              <a:solidFill>
                <a:schemeClr val="bg1"/>
              </a:solidFill>
              <a:latin typeface="Lato Black" panose="020F0A02020204030203" pitchFamily="34" charset="0"/>
            </a:endParaRPr>
          </a:p>
          <a:p>
            <a:pPr>
              <a:lnSpc>
                <a:spcPts val="2000"/>
              </a:lnSpc>
            </a:pPr>
            <a:r>
              <a:rPr lang="en-GB" sz="2400" dirty="0" smtClean="0">
                <a:solidFill>
                  <a:schemeClr val="bg1"/>
                </a:solidFill>
                <a:latin typeface="Lato Black" panose="020F0A02020204030203" pitchFamily="34" charset="0"/>
              </a:rPr>
              <a:t>MOMULA</a:t>
            </a:r>
            <a:endParaRPr lang="en-GB" sz="2400" dirty="0">
              <a:solidFill>
                <a:schemeClr val="bg1"/>
              </a:solidFill>
              <a:latin typeface="Lato Black" panose="020F0A02020204030203" pitchFamily="34" charset="0"/>
            </a:endParaRPr>
          </a:p>
        </p:txBody>
      </p:sp>
      <p:sp>
        <p:nvSpPr>
          <p:cNvPr id="11" name="Text Placeholder 7"/>
          <p:cNvSpPr txBox="1">
            <a:spLocks/>
          </p:cNvSpPr>
          <p:nvPr/>
        </p:nvSpPr>
        <p:spPr>
          <a:xfrm>
            <a:off x="7825651" y="4823736"/>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smtClean="0">
                <a:solidFill>
                  <a:schemeClr val="accent1"/>
                </a:solidFill>
                <a:latin typeface="Lato Black" panose="020F0A02020204030203" pitchFamily="34" charset="0"/>
              </a:rPr>
              <a:t>SOFTWARE DEVELOPMENT AND  APPLICATION MANAGEMENT</a:t>
            </a:r>
          </a:p>
        </p:txBody>
      </p:sp>
      <p:sp>
        <p:nvSpPr>
          <p:cNvPr id="17" name="Text Placeholder 7"/>
          <p:cNvSpPr txBox="1">
            <a:spLocks/>
          </p:cNvSpPr>
          <p:nvPr/>
        </p:nvSpPr>
        <p:spPr>
          <a:xfrm>
            <a:off x="671805" y="464406"/>
            <a:ext cx="5017795"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AU" sz="6000" dirty="0">
                <a:solidFill>
                  <a:schemeClr val="bg1"/>
                </a:solidFill>
                <a:latin typeface="Lato Black" panose="020F0A02020204030203" pitchFamily="34" charset="0"/>
              </a:rPr>
              <a:t>THE TEAM</a:t>
            </a:r>
            <a:endParaRPr lang="id-ID" sz="6000" dirty="0">
              <a:solidFill>
                <a:schemeClr val="bg1"/>
              </a:solidFill>
              <a:latin typeface="Lato Black" panose="020F0A02020204030203" pitchFamily="34" charset="0"/>
            </a:endParaRPr>
          </a:p>
        </p:txBody>
      </p:sp>
      <p:pic>
        <p:nvPicPr>
          <p:cNvPr id="14" name="Picture Placeholder 13" descr="workshop pic.jpg"/>
          <p:cNvPicPr>
            <a:picLocks noGrp="1" noChangeAspect="1"/>
          </p:cNvPicPr>
          <p:nvPr>
            <p:ph type="pic" sz="quarter" idx="10"/>
          </p:nvPr>
        </p:nvPicPr>
        <p:blipFill>
          <a:blip r:embed="rId3"/>
          <a:srcRect t="1373" b="1373"/>
          <a:stretch>
            <a:fillRect/>
          </a:stretch>
        </p:blipFill>
        <p:spPr>
          <a:xfrm>
            <a:off x="1453734" y="2093913"/>
            <a:ext cx="1849438" cy="1798637"/>
          </a:xfrm>
          <a:solidFill>
            <a:srgbClr val="E7E6E6"/>
          </a:solidFill>
        </p:spPr>
      </p:pic>
      <p:pic>
        <p:nvPicPr>
          <p:cNvPr id="15" name="Picture Placeholder 14" descr="anoop.jpg"/>
          <p:cNvPicPr>
            <a:picLocks noGrp="1" noChangeAspect="1"/>
          </p:cNvPicPr>
          <p:nvPr>
            <p:ph type="pic" sz="quarter" idx="12"/>
          </p:nvPr>
        </p:nvPicPr>
        <p:blipFill>
          <a:blip r:embed="rId4"/>
          <a:srcRect t="12408" b="12408"/>
          <a:stretch>
            <a:fillRect/>
          </a:stretch>
        </p:blipFill>
        <p:spPr>
          <a:xfrm>
            <a:off x="8743950" y="2093913"/>
            <a:ext cx="1849438" cy="1798637"/>
          </a:xfrm>
          <a:solidFill>
            <a:srgbClr val="E7E6E6"/>
          </a:solidFill>
        </p:spPr>
      </p:pic>
      <p:sp>
        <p:nvSpPr>
          <p:cNvPr id="13" name="TextBox 12"/>
          <p:cNvSpPr txBox="1"/>
          <p:nvPr/>
        </p:nvSpPr>
        <p:spPr>
          <a:xfrm>
            <a:off x="1883424" y="5657671"/>
            <a:ext cx="184731" cy="1200329"/>
          </a:xfrm>
          <a:prstGeom prst="rect">
            <a:avLst/>
          </a:prstGeom>
          <a:noFill/>
        </p:spPr>
        <p:txBody>
          <a:bodyPr wrap="none" rtlCol="0">
            <a:spAutoFit/>
          </a:bodyPr>
          <a:lstStyle/>
          <a:p>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xmlns="" val="21152302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6688684" y="4561079"/>
            <a:ext cx="4226287" cy="1826141"/>
            <a:chOff x="457773" y="930304"/>
            <a:chExt cx="3687434" cy="1826141"/>
          </a:xfrm>
        </p:grpSpPr>
        <p:sp>
          <p:nvSpPr>
            <p:cNvPr id="31" name="TextBox 30"/>
            <p:cNvSpPr txBox="1"/>
            <p:nvPr/>
          </p:nvSpPr>
          <p:spPr>
            <a:xfrm>
              <a:off x="457773" y="1484302"/>
              <a:ext cx="3687434" cy="1272143"/>
            </a:xfrm>
            <a:prstGeom prst="rect">
              <a:avLst/>
            </a:prstGeom>
            <a:noFill/>
            <a:ln>
              <a:noFill/>
            </a:ln>
          </p:spPr>
          <p:txBody>
            <a:bodyPr wrap="square" rtlCol="0">
              <a:spAutoFit/>
            </a:bodyPr>
            <a:lstStyle/>
            <a:p>
              <a:pPr>
                <a:lnSpc>
                  <a:spcPts val="2300"/>
                </a:lnSpc>
              </a:pPr>
              <a:r>
                <a:rPr lang="en-AU" sz="1600" dirty="0">
                  <a:solidFill>
                    <a:schemeClr val="bg1"/>
                  </a:solidFill>
                </a:rPr>
                <a:t>N</a:t>
              </a:r>
              <a:r>
                <a:rPr lang="en-AU" sz="1600" dirty="0" smtClean="0">
                  <a:solidFill>
                    <a:schemeClr val="bg1"/>
                  </a:solidFill>
                </a:rPr>
                <a:t>ame :K </a:t>
              </a:r>
              <a:r>
                <a:rPr lang="en-AU" sz="1600" dirty="0" err="1" smtClean="0">
                  <a:solidFill>
                    <a:schemeClr val="bg1"/>
                  </a:solidFill>
                </a:rPr>
                <a:t>Harshavardhan</a:t>
              </a:r>
              <a:r>
                <a:rPr lang="en-AU" sz="1600" dirty="0" smtClean="0">
                  <a:solidFill>
                    <a:schemeClr val="bg1"/>
                  </a:solidFill>
                </a:rPr>
                <a:t>.</a:t>
              </a:r>
              <a:endParaRPr lang="en-AU" sz="1600" dirty="0" smtClean="0">
                <a:solidFill>
                  <a:schemeClr val="bg1"/>
                </a:solidFill>
              </a:endParaRPr>
            </a:p>
            <a:p>
              <a:pPr>
                <a:lnSpc>
                  <a:spcPts val="2300"/>
                </a:lnSpc>
              </a:pPr>
              <a:r>
                <a:rPr lang="en-AU" sz="1600" dirty="0" smtClean="0">
                  <a:solidFill>
                    <a:schemeClr val="bg1"/>
                  </a:solidFill>
                </a:rPr>
                <a:t>              M </a:t>
              </a:r>
              <a:r>
                <a:rPr lang="en-AU" sz="1600" dirty="0" err="1" smtClean="0">
                  <a:solidFill>
                    <a:schemeClr val="bg1"/>
                  </a:solidFill>
                </a:rPr>
                <a:t>Anoop</a:t>
              </a:r>
              <a:r>
                <a:rPr lang="en-AU" sz="1600" dirty="0" smtClean="0">
                  <a:solidFill>
                    <a:schemeClr val="bg1"/>
                  </a:solidFill>
                </a:rPr>
                <a:t>.</a:t>
              </a:r>
            </a:p>
            <a:p>
              <a:pPr>
                <a:lnSpc>
                  <a:spcPts val="2300"/>
                </a:lnSpc>
              </a:pPr>
              <a:r>
                <a:rPr lang="en-AU" sz="1600" dirty="0" smtClean="0">
                  <a:solidFill>
                    <a:schemeClr val="bg1"/>
                  </a:solidFill>
                </a:rPr>
                <a:t> </a:t>
              </a:r>
              <a:r>
                <a:rPr lang="en-GB" sz="1600" dirty="0" smtClean="0">
                  <a:solidFill>
                    <a:schemeClr val="bg1"/>
                  </a:solidFill>
                </a:rPr>
                <a:t>E</a:t>
              </a:r>
              <a:r>
                <a:rPr lang="en-GB" sz="1600" dirty="0" smtClean="0">
                  <a:solidFill>
                    <a:schemeClr val="bg1"/>
                  </a:solidFill>
                </a:rPr>
                <a:t>mail :harshavardhan538421@gmail.com</a:t>
              </a:r>
              <a:endParaRPr lang="en-GB" sz="1600" dirty="0">
                <a:solidFill>
                  <a:schemeClr val="bg1"/>
                </a:solidFill>
              </a:endParaRPr>
            </a:p>
            <a:p>
              <a:pPr>
                <a:lnSpc>
                  <a:spcPts val="2300"/>
                </a:lnSpc>
              </a:pPr>
              <a:r>
                <a:rPr lang="en-GB" sz="1600" dirty="0">
                  <a:solidFill>
                    <a:schemeClr val="bg1"/>
                  </a:solidFill>
                </a:rPr>
                <a:t>phone </a:t>
              </a:r>
              <a:r>
                <a:rPr lang="en-GB" sz="1600" dirty="0" smtClean="0">
                  <a:solidFill>
                    <a:schemeClr val="bg1"/>
                  </a:solidFill>
                </a:rPr>
                <a:t>contact:7569486591</a:t>
              </a:r>
              <a:endParaRPr lang="en-GB" sz="1600" dirty="0">
                <a:solidFill>
                  <a:schemeClr val="bg1"/>
                </a:solidFill>
              </a:endParaRPr>
            </a:p>
          </p:txBody>
        </p:sp>
        <p:sp>
          <p:nvSpPr>
            <p:cNvPr id="32" name="TextBox 31"/>
            <p:cNvSpPr txBox="1"/>
            <p:nvPr/>
          </p:nvSpPr>
          <p:spPr>
            <a:xfrm>
              <a:off x="738910" y="930304"/>
              <a:ext cx="3026421" cy="369332"/>
            </a:xfrm>
            <a:prstGeom prst="rect">
              <a:avLst/>
            </a:prstGeom>
            <a:noFill/>
            <a:ln>
              <a:noFill/>
            </a:ln>
          </p:spPr>
          <p:txBody>
            <a:bodyPr wrap="square" rtlCol="0">
              <a:spAutoFit/>
            </a:bodyPr>
            <a:lstStyle/>
            <a:p>
              <a:r>
                <a:rPr lang="en-AU" b="1" dirty="0">
                  <a:solidFill>
                    <a:schemeClr val="accent1"/>
                  </a:solidFill>
                </a:rPr>
                <a:t>TAGLINE</a:t>
              </a:r>
              <a:endParaRPr lang="en-GB" b="1" dirty="0">
                <a:solidFill>
                  <a:schemeClr val="accent1"/>
                </a:solidFill>
              </a:endParaRPr>
            </a:p>
          </p:txBody>
        </p:sp>
      </p:grpSp>
      <p:sp>
        <p:nvSpPr>
          <p:cNvPr id="7" name="Rectangle 6"/>
          <p:cNvSpPr/>
          <p:nvPr/>
        </p:nvSpPr>
        <p:spPr>
          <a:xfrm>
            <a:off x="7067489" y="4170183"/>
            <a:ext cx="701023" cy="1051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pic>
        <p:nvPicPr>
          <p:cNvPr id="10" name="Picture Placeholder 9" descr="last.png"/>
          <p:cNvPicPr>
            <a:picLocks noGrp="1" noChangeAspect="1"/>
          </p:cNvPicPr>
          <p:nvPr>
            <p:ph type="pic" sz="quarter" idx="10"/>
          </p:nvPr>
        </p:nvPicPr>
        <p:blipFill>
          <a:blip r:embed="rId3"/>
          <a:srcRect l="6288" r="6288"/>
          <a:stretch>
            <a:fillRect/>
          </a:stretch>
        </p:blipFill>
        <p:spPr>
          <a:solidFill>
            <a:srgbClr val="E7E6E6"/>
          </a:solidFill>
        </p:spPr>
      </p:pic>
      <p:sp>
        <p:nvSpPr>
          <p:cNvPr id="14" name="Text Placeholder 7"/>
          <p:cNvSpPr txBox="1">
            <a:spLocks/>
          </p:cNvSpPr>
          <p:nvPr/>
        </p:nvSpPr>
        <p:spPr>
          <a:xfrm>
            <a:off x="6611938" y="1227318"/>
            <a:ext cx="7091266"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id-ID" sz="6000" dirty="0">
                <a:solidFill>
                  <a:schemeClr val="bg1"/>
                </a:solidFill>
                <a:latin typeface="Lato Black" panose="020F0A02020204030203" pitchFamily="34" charset="0"/>
              </a:rPr>
              <a:t/>
            </a:r>
            <a:br>
              <a:rPr lang="id-ID" sz="6000" dirty="0">
                <a:solidFill>
                  <a:schemeClr val="bg1"/>
                </a:solidFill>
                <a:latin typeface="Lato Black" panose="020F0A02020204030203" pitchFamily="34" charset="0"/>
              </a:rPr>
            </a:br>
            <a:r>
              <a:rPr lang="en-US" sz="6000" dirty="0" smtClean="0">
                <a:solidFill>
                  <a:schemeClr val="bg1"/>
                </a:solidFill>
                <a:latin typeface="Lato Black" panose="020F0A02020204030203" pitchFamily="34" charset="0"/>
              </a:rPr>
              <a:t>FARMER KING</a:t>
            </a:r>
            <a:endParaRPr lang="id-ID" sz="6000" dirty="0">
              <a:solidFill>
                <a:schemeClr val="bg1"/>
              </a:solidFill>
              <a:latin typeface="Lato Black" panose="020F0A02020204030203" pitchFamily="34" charset="0"/>
            </a:endParaRPr>
          </a:p>
        </p:txBody>
      </p:sp>
      <p:sp>
        <p:nvSpPr>
          <p:cNvPr id="9" name="TextBox 8">
            <a:extLst>
              <a:ext uri="{FF2B5EF4-FFF2-40B4-BE49-F238E27FC236}">
                <a16:creationId xmlns:a16="http://schemas.microsoft.com/office/drawing/2014/main" xmlns="" id="{A4CDA2D9-360A-4789-818E-F658F6901EAA}"/>
              </a:ext>
            </a:extLst>
          </p:cNvPr>
          <p:cNvSpPr txBox="1"/>
          <p:nvPr/>
        </p:nvSpPr>
        <p:spPr>
          <a:xfrm>
            <a:off x="8801828" y="3914748"/>
            <a:ext cx="2890914" cy="1200329"/>
          </a:xfrm>
          <a:prstGeom prst="rect">
            <a:avLst/>
          </a:prstGeom>
          <a:noFill/>
        </p:spPr>
        <p:txBody>
          <a:bodyPr wrap="square">
            <a:spAutoFit/>
          </a:bodyPr>
          <a:lstStyle/>
          <a:p>
            <a:r>
              <a:rPr lang="en-US" dirty="0" smtClean="0">
                <a:solidFill>
                  <a:schemeClr val="bg1"/>
                </a:solidFill>
              </a:rPr>
              <a:t>Bringing the farming growth technically and making the agriculture sector one of the proud and profitable one.</a:t>
            </a:r>
            <a:endParaRPr lang="en-IN" dirty="0">
              <a:solidFill>
                <a:schemeClr val="bg1"/>
              </a:solidFill>
            </a:endParaRPr>
          </a:p>
        </p:txBody>
      </p:sp>
    </p:spTree>
    <p:extLst>
      <p:ext uri="{BB962C8B-B14F-4D97-AF65-F5344CB8AC3E}">
        <p14:creationId xmlns:p14="http://schemas.microsoft.com/office/powerpoint/2010/main" xmlns="" val="183186461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0-#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10" presetClass="entr" presetSubtype="0"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TotalTime>
  <Words>435</Words>
  <Application>Microsoft Office PowerPoint</Application>
  <PresentationFormat>Custom</PresentationFormat>
  <Paragraphs>69</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Singh;Anusha Saxena</dc:creator>
  <cp:lastModifiedBy>HARSHA_2</cp:lastModifiedBy>
  <cp:revision>37</cp:revision>
  <dcterms:created xsi:type="dcterms:W3CDTF">2020-11-20T10:02:46Z</dcterms:created>
  <dcterms:modified xsi:type="dcterms:W3CDTF">2021-02-15T04:51:39Z</dcterms:modified>
</cp:coreProperties>
</file>