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2" r:id="rId4"/>
    <p:sldId id="266"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0" d="100"/>
          <a:sy n="80" d="100"/>
        </p:scale>
        <p:origin x="-32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0BA934-A916-40BB-B302-30AE38557D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E4D400D-7BF0-4E7A-84BA-472BE0894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7168B2B-3337-46FC-A7E8-000CAFDA04C3}"/>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CC1C1AF6-1541-45EA-8AA1-A4F42002F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E83B94-A484-4F54-9113-410CEB1A27FE}"/>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122976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7A689-4E4E-480A-A46B-76C0E554F7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7AAD8B6-8276-44B7-93CF-C099C5859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3DE5ACD-2112-4D41-A294-DEA195DDED54}"/>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929D12BA-7A64-406F-ADE6-66780384E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57034B-0BCD-4216-AF8E-4F2F29234F22}"/>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70916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1D2EE2B-385D-4362-8690-72C1E32B77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65F3EED-9663-4CFC-A9D1-A4D38DFB7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BDDB74-46CA-4D20-AE22-0B2192AFC155}"/>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2FBE28F4-554E-4EEF-9670-DAD37CCAC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BCACB9-F432-43F7-96FF-00497D2AB9E0}"/>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368093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4E864-3563-48B4-8D6D-67D7ED6A79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A386A2-1191-45F9-9439-B6283EC9B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E6CE72-D420-489F-9FF9-C4702856293E}"/>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757C5D90-3A0D-4A78-A16A-98CDA4CCC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A85D8E-B510-449B-A9F6-242D3E2A6D26}"/>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77305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49BF9-781D-4233-9EDA-BD76CC5DD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0865894-623B-4DED-8959-4069BA91E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DE00BE-F19D-4E31-BF11-D830AB7E8865}"/>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115E377D-52AE-47DE-9695-999AFE2D1C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3823C28-68F8-48C4-9B2C-C3A53AF2104C}"/>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417370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669B0-5F70-4B30-8D36-FC69239BC2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322880-8633-42CB-BA13-F10D8C703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CDDF62D-DF9A-4A2F-9230-1810F5BA1A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BB4C1A4-01AF-43F2-8865-EEAFAD5E6DB9}"/>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6" name="Footer Placeholder 5">
            <a:extLst>
              <a:ext uri="{FF2B5EF4-FFF2-40B4-BE49-F238E27FC236}">
                <a16:creationId xmlns:a16="http://schemas.microsoft.com/office/drawing/2014/main" xmlns="" id="{2914BF33-B6D5-4835-AA72-249BE886F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87191F0-3D6D-4DA5-8143-35F66B1E29EC}"/>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230677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AA83AA-86FB-43F0-A164-AB8E7FC53D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4F2DA6-07B9-4503-A4A4-D39A46138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E855C16-A622-4B4F-B33E-9E625E516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8CD4FDC-2C00-4297-8C76-1235B0478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D20DF8F-4BDA-417A-94C3-8C24D214A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934CA23-F487-44BE-BD78-9544B7BF76D7}"/>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8" name="Footer Placeholder 7">
            <a:extLst>
              <a:ext uri="{FF2B5EF4-FFF2-40B4-BE49-F238E27FC236}">
                <a16:creationId xmlns:a16="http://schemas.microsoft.com/office/drawing/2014/main" xmlns="" id="{78C3840E-F62B-4ADB-8BCC-0D4383AD36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A0F69C3-4C4A-441C-8713-23BD5EBB57A8}"/>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93572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643BA-8C6B-400B-A1CC-8CDCBC0742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24F2FB-4C50-488F-AEAD-A247CB02728C}"/>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4" name="Footer Placeholder 3">
            <a:extLst>
              <a:ext uri="{FF2B5EF4-FFF2-40B4-BE49-F238E27FC236}">
                <a16:creationId xmlns:a16="http://schemas.microsoft.com/office/drawing/2014/main" xmlns="" id="{7BBCB72B-EA4C-4AE6-9962-8F755CC897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0AC4363-01B2-4024-8480-51EDE82FABEF}"/>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269391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53DEB0B-C95A-42BD-9079-76C867FD6CDD}"/>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3" name="Footer Placeholder 2">
            <a:extLst>
              <a:ext uri="{FF2B5EF4-FFF2-40B4-BE49-F238E27FC236}">
                <a16:creationId xmlns:a16="http://schemas.microsoft.com/office/drawing/2014/main" xmlns="" id="{BE124947-69BA-46B3-AA7A-8A2C97F7B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DEA535-22BA-4747-B485-E9B26BB1260C}"/>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23631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74C33-03BB-4592-BC4C-E8FA7BD00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3C98B4E-6694-4FD2-A12C-444FFA36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6812817-8CDF-4BB5-88A6-AD2E3D2EB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C99BDA-27B4-4682-8739-E30E40C3C98B}"/>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6" name="Footer Placeholder 5">
            <a:extLst>
              <a:ext uri="{FF2B5EF4-FFF2-40B4-BE49-F238E27FC236}">
                <a16:creationId xmlns:a16="http://schemas.microsoft.com/office/drawing/2014/main" xmlns="" id="{223E1086-49FE-417A-A5B6-1311476B9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DB88D2A-92FB-409D-B6FA-C429F49189D8}"/>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966033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B20A5-7A97-45E9-9A63-88D0D5C2B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81DC9B-652E-4F51-8020-82467117B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0BD98B4-C724-4A9C-ADCF-44E2B55EC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A5DF09-FEAC-45C8-8BE0-4A2F91718476}"/>
              </a:ext>
            </a:extLst>
          </p:cNvPr>
          <p:cNvSpPr>
            <a:spLocks noGrp="1"/>
          </p:cNvSpPr>
          <p:nvPr>
            <p:ph type="dt" sz="half" idx="10"/>
          </p:nvPr>
        </p:nvSpPr>
        <p:spPr/>
        <p:txBody>
          <a:bodyPr/>
          <a:lstStyle/>
          <a:p>
            <a:fld id="{1523DFF8-BF1D-487F-9B1D-E17EE677B290}" type="datetimeFigureOut">
              <a:rPr lang="en-IN" smtClean="0"/>
              <a:pPr/>
              <a:t>06-10-2020</a:t>
            </a:fld>
            <a:endParaRPr lang="en-IN"/>
          </a:p>
        </p:txBody>
      </p:sp>
      <p:sp>
        <p:nvSpPr>
          <p:cNvPr id="6" name="Footer Placeholder 5">
            <a:extLst>
              <a:ext uri="{FF2B5EF4-FFF2-40B4-BE49-F238E27FC236}">
                <a16:creationId xmlns:a16="http://schemas.microsoft.com/office/drawing/2014/main" xmlns="" id="{083C25BC-7E8F-426E-A125-5241751555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8262D79-4339-4EF9-B473-8B0C907A11A8}"/>
              </a:ext>
            </a:extLst>
          </p:cNvPr>
          <p:cNvSpPr>
            <a:spLocks noGrp="1"/>
          </p:cNvSpPr>
          <p:nvPr>
            <p:ph type="sldNum" sz="quarter" idx="12"/>
          </p:nvPr>
        </p:nvSpPr>
        <p:spPr/>
        <p:txBody>
          <a:body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312560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1B95EC-1610-4361-B8F4-243F775B3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CA1FF8-86D2-4298-9D15-DD0D1D96E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C9B40CC-C70F-4B72-92E3-0398D9AA7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3DFF8-BF1D-487F-9B1D-E17EE677B290}" type="datetimeFigureOut">
              <a:rPr lang="en-IN" smtClean="0"/>
              <a:pPr/>
              <a:t>06-10-2020</a:t>
            </a:fld>
            <a:endParaRPr lang="en-IN"/>
          </a:p>
        </p:txBody>
      </p:sp>
      <p:sp>
        <p:nvSpPr>
          <p:cNvPr id="5" name="Footer Placeholder 4">
            <a:extLst>
              <a:ext uri="{FF2B5EF4-FFF2-40B4-BE49-F238E27FC236}">
                <a16:creationId xmlns:a16="http://schemas.microsoft.com/office/drawing/2014/main" xmlns="" id="{BF27F3F8-187F-4DA9-9289-FFE0CAF1C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93FBCD7-3EFC-45DC-ABCE-9CA392D4C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63669-B557-4E08-BD48-AD8D74ECF058}" type="slidenum">
              <a:rPr lang="en-IN" smtClean="0"/>
              <a:pPr/>
              <a:t>‹#›</a:t>
            </a:fld>
            <a:endParaRPr lang="en-IN"/>
          </a:p>
        </p:txBody>
      </p:sp>
    </p:spTree>
    <p:extLst>
      <p:ext uri="{BB962C8B-B14F-4D97-AF65-F5344CB8AC3E}">
        <p14:creationId xmlns:p14="http://schemas.microsoft.com/office/powerpoint/2010/main" xmlns="" val="371243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31D15DD-6A4A-444B-BA9C-807268C9B8F0}"/>
              </a:ext>
            </a:extLst>
          </p:cNvPr>
          <p:cNvSpPr/>
          <p:nvPr/>
        </p:nvSpPr>
        <p:spPr>
          <a:xfrm>
            <a:off x="0" y="0"/>
            <a:ext cx="12192000" cy="6858000"/>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9B2A127C-EF0C-4217-AFF8-31F94B32A3B0}"/>
              </a:ext>
            </a:extLst>
          </p:cNvPr>
          <p:cNvSpPr/>
          <p:nvPr/>
        </p:nvSpPr>
        <p:spPr>
          <a:xfrm>
            <a:off x="493394" y="459782"/>
            <a:ext cx="10734260" cy="5804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xmlns="" id="{379622A4-DA8E-49B2-AFD3-C54EE63CC18E}"/>
              </a:ext>
            </a:extLst>
          </p:cNvPr>
          <p:cNvSpPr txBox="1"/>
          <p:nvPr/>
        </p:nvSpPr>
        <p:spPr>
          <a:xfrm>
            <a:off x="3630079" y="2723250"/>
            <a:ext cx="10111668" cy="523220"/>
          </a:xfrm>
          <a:prstGeom prst="rect">
            <a:avLst/>
          </a:prstGeom>
          <a:noFill/>
        </p:spPr>
        <p:txBody>
          <a:bodyPr wrap="square" rtlCol="0" anchor="t">
            <a:spAutoFit/>
          </a:bodyPr>
          <a:lstStyle/>
          <a:p>
            <a:r>
              <a:rPr lang="en-IN" sz="2800" b="1" dirty="0">
                <a:latin typeface="Open Sans" panose="020B0606030504020204" pitchFamily="34" charset="0"/>
                <a:ea typeface="Open Sans" panose="020B0606030504020204" pitchFamily="34" charset="0"/>
                <a:cs typeface="Open Sans" panose="020B0606030504020204" pitchFamily="34" charset="0"/>
              </a:rPr>
              <a:t> </a:t>
            </a:r>
          </a:p>
        </p:txBody>
      </p:sp>
      <p:sp>
        <p:nvSpPr>
          <p:cNvPr id="6" name="Rectangle 5"/>
          <p:cNvSpPr/>
          <p:nvPr/>
        </p:nvSpPr>
        <p:spPr>
          <a:xfrm>
            <a:off x="1517432" y="2919833"/>
            <a:ext cx="8505983" cy="175432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REAL ENGINEER’S</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JOB/INTERNSHIP PLATFORM</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307282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31D15DD-6A4A-444B-BA9C-807268C9B8F0}"/>
              </a:ext>
            </a:extLst>
          </p:cNvPr>
          <p:cNvSpPr/>
          <p:nvPr/>
        </p:nvSpPr>
        <p:spPr>
          <a:xfrm>
            <a:off x="0" y="0"/>
            <a:ext cx="12192000" cy="6858000"/>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9B2A127C-EF0C-4217-AFF8-31F94B32A3B0}"/>
              </a:ext>
            </a:extLst>
          </p:cNvPr>
          <p:cNvSpPr/>
          <p:nvPr/>
        </p:nvSpPr>
        <p:spPr>
          <a:xfrm>
            <a:off x="764496" y="382592"/>
            <a:ext cx="10734260" cy="5804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Wingdings" pitchFamily="2" charset="2"/>
              <a:buChar char="q"/>
            </a:pPr>
            <a:endParaRPr lang="en-IN" dirty="0"/>
          </a:p>
        </p:txBody>
      </p:sp>
      <p:sp>
        <p:nvSpPr>
          <p:cNvPr id="2" name="TextBox 1">
            <a:extLst>
              <a:ext uri="{FF2B5EF4-FFF2-40B4-BE49-F238E27FC236}">
                <a16:creationId xmlns:a16="http://schemas.microsoft.com/office/drawing/2014/main" xmlns="" id="{379622A4-DA8E-49B2-AFD3-C54EE63CC18E}"/>
              </a:ext>
            </a:extLst>
          </p:cNvPr>
          <p:cNvSpPr txBox="1"/>
          <p:nvPr/>
        </p:nvSpPr>
        <p:spPr>
          <a:xfrm>
            <a:off x="4570984" y="2736502"/>
            <a:ext cx="10111668" cy="1384995"/>
          </a:xfrm>
          <a:prstGeom prst="rect">
            <a:avLst/>
          </a:prstGeom>
          <a:noFill/>
        </p:spPr>
        <p:txBody>
          <a:bodyPr wrap="square" rtlCol="0" anchor="t">
            <a:spAutoFit/>
          </a:bodyPr>
          <a:lstStyle/>
          <a:p>
            <a:endParaRPr lang="en-US" sz="2800" b="1" dirty="0">
              <a:latin typeface="Open Sans"/>
              <a:ea typeface="Open Sans" panose="020B0606030504020204" pitchFamily="34" charset="0"/>
              <a:cs typeface="Open Sans" panose="020B0606030504020204" pitchFamily="34" charset="0"/>
            </a:endParaRP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endParaRPr lang="en-IN"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p:cNvSpPr>
            <a:spLocks noGrp="1"/>
          </p:cNvSpPr>
          <p:nvPr>
            <p:ph type="title"/>
          </p:nvPr>
        </p:nvSpPr>
        <p:spPr>
          <a:xfrm>
            <a:off x="771896" y="380010"/>
            <a:ext cx="10711543" cy="1370054"/>
          </a:xfrm>
        </p:spPr>
        <p:style>
          <a:lnRef idx="2">
            <a:schemeClr val="dk1"/>
          </a:lnRef>
          <a:fillRef idx="1">
            <a:schemeClr val="lt1"/>
          </a:fillRef>
          <a:effectRef idx="0">
            <a:schemeClr val="dk1"/>
          </a:effectRef>
          <a:fontRef idx="minor">
            <a:schemeClr val="dk1"/>
          </a:fontRef>
        </p:style>
        <p:txBody>
          <a:bodyPr/>
          <a:lstStyle/>
          <a:p>
            <a:r>
              <a:rPr lang="en-US" dirty="0"/>
              <a:t>PROBLEM STATEMENT</a:t>
            </a:r>
          </a:p>
        </p:txBody>
      </p:sp>
      <p:sp>
        <p:nvSpPr>
          <p:cNvPr id="6" name="Content Placeholder 5"/>
          <p:cNvSpPr>
            <a:spLocks noGrp="1"/>
          </p:cNvSpPr>
          <p:nvPr>
            <p:ph idx="1"/>
          </p:nvPr>
        </p:nvSpPr>
        <p:spPr>
          <a:xfrm>
            <a:off x="760021" y="1733798"/>
            <a:ext cx="10723418" cy="4443166"/>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DECREASING OF PLACEMENTS PERCENTAGE IN COLLEGES</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UNEMPLOYMENT</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STUDENTS CONFUSED ABOUT THE JOBS AND WHICH SKILLS TO BE LEARNED</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STUDENTS LACK OF THE MARKET TRENDS AND PRACTICAL SKILLS</a:t>
            </a:r>
          </a:p>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FEAR OF NOT GETTING AND DON’T KNOW THE STEPS TO GET PLACED IN GOOD JOB</a:t>
            </a:r>
          </a:p>
        </p:txBody>
      </p:sp>
    </p:spTree>
    <p:extLst>
      <p:ext uri="{BB962C8B-B14F-4D97-AF65-F5344CB8AC3E}">
        <p14:creationId xmlns:p14="http://schemas.microsoft.com/office/powerpoint/2010/main" xmlns="" val="120402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31D15DD-6A4A-444B-BA9C-807268C9B8F0}"/>
              </a:ext>
            </a:extLst>
          </p:cNvPr>
          <p:cNvSpPr/>
          <p:nvPr/>
        </p:nvSpPr>
        <p:spPr>
          <a:xfrm>
            <a:off x="0" y="0"/>
            <a:ext cx="12192000" cy="6858000"/>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9B2A127C-EF0C-4217-AFF8-31F94B32A3B0}"/>
              </a:ext>
            </a:extLst>
          </p:cNvPr>
          <p:cNvSpPr/>
          <p:nvPr/>
        </p:nvSpPr>
        <p:spPr>
          <a:xfrm>
            <a:off x="728870" y="596348"/>
            <a:ext cx="10734260" cy="58044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p:cNvSpPr>
            <a:spLocks noGrp="1"/>
          </p:cNvSpPr>
          <p:nvPr>
            <p:ph type="title"/>
          </p:nvPr>
        </p:nvSpPr>
        <p:spPr/>
        <p:txBody>
          <a:bodyPr/>
          <a:lstStyle/>
          <a:p>
            <a:r>
              <a:rPr lang="en-US" dirty="0" smtClean="0"/>
              <a:t>SOLUTION:</a:t>
            </a:r>
            <a:endParaRPr lang="en-US" dirty="0"/>
          </a:p>
        </p:txBody>
      </p:sp>
      <p:sp>
        <p:nvSpPr>
          <p:cNvPr id="6" name="Content Placeholder 5"/>
          <p:cNvSpPr>
            <a:spLocks noGrp="1"/>
          </p:cNvSpPr>
          <p:nvPr>
            <p:ph idx="1"/>
          </p:nvPr>
        </p:nvSpPr>
        <p:spPr/>
        <p:txBody>
          <a:bodyPr/>
          <a:lstStyle/>
          <a:p>
            <a:pPr>
              <a:buFont typeface="Wingdings" pitchFamily="2" charset="2"/>
              <a:buChar char="q"/>
            </a:pPr>
            <a:r>
              <a:rPr lang="en-US" dirty="0" smtClean="0"/>
              <a:t>PLATFORM IN WHICH EVERYTHING IS A VERIFIED PROFILE</a:t>
            </a:r>
          </a:p>
          <a:p>
            <a:pPr>
              <a:buFont typeface="Wingdings" pitchFamily="2" charset="2"/>
              <a:buChar char="q"/>
            </a:pPr>
            <a:r>
              <a:rPr lang="en-US" dirty="0" smtClean="0"/>
              <a:t>PROVIDING JOBS/INTERNSHIPS AND FREE ACCESS TO SKILLS THEY NEED FOR THAT</a:t>
            </a:r>
            <a:endParaRPr lang="en-US" dirty="0"/>
          </a:p>
          <a:p>
            <a:pPr>
              <a:buFont typeface="Wingdings" pitchFamily="2" charset="2"/>
              <a:buChar char="q"/>
            </a:pPr>
            <a:r>
              <a:rPr lang="en-US" dirty="0" smtClean="0"/>
              <a:t>COLLABORATING ORGANISATIONS AND COLLEGES AND PROFESSORS FOR MAINTAINIGN GOOD PLACEMENT PERCENTAGE </a:t>
            </a:r>
          </a:p>
          <a:p>
            <a:pPr>
              <a:buFont typeface="Wingdings" pitchFamily="2" charset="2"/>
              <a:buChar char="q"/>
            </a:pPr>
            <a:r>
              <a:rPr lang="en-US" dirty="0" smtClean="0"/>
              <a:t>PROVIDING THEM EXAMS AND PRACTICE PAPERS ONLINE</a:t>
            </a:r>
          </a:p>
          <a:p>
            <a:pPr>
              <a:buFont typeface="Wingdings" pitchFamily="2" charset="2"/>
              <a:buChar char="q"/>
            </a:pPr>
            <a:r>
              <a:rPr lang="en-US" dirty="0" smtClean="0"/>
              <a:t>UPDATING THEIR COMPLETE PROFILE EVERY TIME OF EXAMS AND SKILS</a:t>
            </a:r>
          </a:p>
          <a:p>
            <a:pPr>
              <a:buFont typeface="Wingdings" pitchFamily="2" charset="2"/>
              <a:buChar char="q"/>
            </a:pPr>
            <a:r>
              <a:rPr lang="en-US" dirty="0" smtClean="0"/>
              <a:t>EVERY SKILL IS VERIFIED BY BASIC QUESTIONS NOT JUST INCLUDED.</a:t>
            </a:r>
            <a:endParaRPr lang="en-US" dirty="0"/>
          </a:p>
          <a:p>
            <a:pPr>
              <a:buFont typeface="Wingdings" pitchFamily="2" charset="2"/>
              <a:buChar char="q"/>
            </a:pPr>
            <a:endParaRPr lang="en-US" dirty="0"/>
          </a:p>
          <a:p>
            <a:pPr>
              <a:buFont typeface="Wingdings" pitchFamily="2" charset="2"/>
              <a:buChar char="q"/>
            </a:pPr>
            <a:endParaRPr lang="en-US" dirty="0"/>
          </a:p>
        </p:txBody>
      </p:sp>
    </p:spTree>
    <p:extLst>
      <p:ext uri="{BB962C8B-B14F-4D97-AF65-F5344CB8AC3E}">
        <p14:creationId xmlns:p14="http://schemas.microsoft.com/office/powerpoint/2010/main" xmlns="" val="274829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31D15DD-6A4A-444B-BA9C-807268C9B8F0}"/>
              </a:ext>
            </a:extLst>
          </p:cNvPr>
          <p:cNvSpPr/>
          <p:nvPr/>
        </p:nvSpPr>
        <p:spPr>
          <a:xfrm>
            <a:off x="0" y="0"/>
            <a:ext cx="12192000" cy="6858000"/>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9B2A127C-EF0C-4217-AFF8-31F94B32A3B0}"/>
              </a:ext>
            </a:extLst>
          </p:cNvPr>
          <p:cNvSpPr/>
          <p:nvPr/>
        </p:nvSpPr>
        <p:spPr>
          <a:xfrm>
            <a:off x="534389" y="436032"/>
            <a:ext cx="10734260" cy="58044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4405747" y="843148"/>
            <a:ext cx="2541319" cy="148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VERIFIED FACULTY PROFILE AND GIVEN ACCESS TO STUDENTS UNDER THEIR MENTORSHIP</a:t>
            </a:r>
            <a:endParaRPr lang="en-US" dirty="0"/>
          </a:p>
        </p:txBody>
      </p:sp>
      <p:sp>
        <p:nvSpPr>
          <p:cNvPr id="10" name="Rectangle 9"/>
          <p:cNvSpPr/>
          <p:nvPr/>
        </p:nvSpPr>
        <p:spPr>
          <a:xfrm>
            <a:off x="7956467" y="831272"/>
            <a:ext cx="2671947" cy="149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VERIFIED COLLEGE ORGANISATIONS GIVING ACCESS TO STUDENTS AND FACULTY PROFILES</a:t>
            </a:r>
            <a:endParaRPr lang="en-US" dirty="0"/>
          </a:p>
        </p:txBody>
      </p:sp>
      <p:sp>
        <p:nvSpPr>
          <p:cNvPr id="11" name="Oval 10"/>
          <p:cNvSpPr/>
          <p:nvPr/>
        </p:nvSpPr>
        <p:spPr>
          <a:xfrm>
            <a:off x="4714504" y="286195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001985" y="2861953"/>
            <a:ext cx="3443844" cy="17100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VERIFIED JOBS/INTERNSHIPS BY THE ORGANISATIONS AND NEEDED SKILLS AND SOME PRACTICE TESTS IF INCLUDES</a:t>
            </a:r>
            <a:endParaRPr lang="en-US" dirty="0"/>
          </a:p>
        </p:txBody>
      </p:sp>
      <p:sp>
        <p:nvSpPr>
          <p:cNvPr id="13" name="Rectangle 12"/>
          <p:cNvSpPr/>
          <p:nvPr/>
        </p:nvSpPr>
        <p:spPr>
          <a:xfrm>
            <a:off x="914399" y="866898"/>
            <a:ext cx="2624447" cy="1436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VERIFIED STUDENT PROFILE (SKILLS,CERTIFICATES,CONTACT DETAILS,RESUME)</a:t>
            </a:r>
            <a:endParaRPr lang="en-US" dirty="0"/>
          </a:p>
        </p:txBody>
      </p:sp>
      <p:sp>
        <p:nvSpPr>
          <p:cNvPr id="14" name="Rectangle 13"/>
          <p:cNvSpPr/>
          <p:nvPr/>
        </p:nvSpPr>
        <p:spPr>
          <a:xfrm>
            <a:off x="748145" y="4690752"/>
            <a:ext cx="10307782" cy="1436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COMPLETION EVERY THING IS SHARED WITH STUDENTS AND FACULTY AND COLLEGE ABOUT THEIR INDIVIDUAL PERFORMANCE AND GIVING THEN THE SKILLS TO BE IMPROVED IF NOT SELECTED AND WE GIVE THEM TO POST THEIR PROJECTS SKILLS AND SOME TO POST THEIR WORK IN THEIR ROFILE AND GET CONNECTED WITH EVERYONE IN THE FIELD AND IMPROVING THEIR SKILLS.</a:t>
            </a:r>
            <a:endParaRPr lang="en-US" dirty="0"/>
          </a:p>
        </p:txBody>
      </p:sp>
      <p:sp>
        <p:nvSpPr>
          <p:cNvPr id="15" name="Oval 14"/>
          <p:cNvSpPr/>
          <p:nvPr/>
        </p:nvSpPr>
        <p:spPr>
          <a:xfrm>
            <a:off x="795647" y="2671949"/>
            <a:ext cx="2671947" cy="1520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ACESS TO FREE BASICS SKILLS AND PRACTICE PAPERS FOR FILTERING</a:t>
            </a:r>
            <a:endParaRPr lang="en-US" dirty="0"/>
          </a:p>
        </p:txBody>
      </p:sp>
      <p:sp>
        <p:nvSpPr>
          <p:cNvPr id="16" name="Oval 15"/>
          <p:cNvSpPr/>
          <p:nvPr/>
        </p:nvSpPr>
        <p:spPr>
          <a:xfrm>
            <a:off x="7813964" y="2660073"/>
            <a:ext cx="2826327" cy="1531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EVERYTHING IS DONE SCHEDULING THE INTYERVIEW FOR THE STUDENTS</a:t>
            </a:r>
            <a:endParaRPr lang="en-US" dirty="0"/>
          </a:p>
        </p:txBody>
      </p:sp>
    </p:spTree>
    <p:extLst>
      <p:ext uri="{BB962C8B-B14F-4D97-AF65-F5344CB8AC3E}">
        <p14:creationId xmlns:p14="http://schemas.microsoft.com/office/powerpoint/2010/main" xmlns="" val="392528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6384" y="2956956"/>
            <a:ext cx="3454535" cy="2031325"/>
          </a:xfrm>
          <a:prstGeom prst="rect">
            <a:avLst/>
          </a:prstGeom>
          <a:noFill/>
        </p:spPr>
        <p:txBody>
          <a:bodyPr wrap="none" rtlCol="0">
            <a:spAutoFit/>
          </a:bodyPr>
          <a:lstStyle/>
          <a:p>
            <a:r>
              <a:rPr lang="en-US" dirty="0" smtClean="0"/>
              <a:t>TEAM:</a:t>
            </a:r>
          </a:p>
          <a:p>
            <a:r>
              <a:rPr lang="en-US" dirty="0" smtClean="0"/>
              <a:t>REAL ENGINEER’S</a:t>
            </a:r>
          </a:p>
          <a:p>
            <a:endParaRPr lang="en-US" dirty="0" smtClean="0"/>
          </a:p>
          <a:p>
            <a:r>
              <a:rPr lang="en-US" dirty="0" smtClean="0"/>
              <a:t>K HARSHAVARDHAN</a:t>
            </a:r>
          </a:p>
          <a:p>
            <a:r>
              <a:rPr lang="en-US" dirty="0" smtClean="0"/>
              <a:t>7569486591</a:t>
            </a:r>
          </a:p>
          <a:p>
            <a:r>
              <a:rPr lang="en-US" dirty="0" smtClean="0"/>
              <a:t>harshavardhan538421@gmail.com</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237</Words>
  <Application>Microsoft Office PowerPoint</Application>
  <PresentationFormat>Custom</PresentationFormat>
  <Paragraphs>30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PROBLEM STATEMENT</vt:lpstr>
      <vt:lpstr>SOLUTION:</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Saiteja</dc:creator>
  <cp:lastModifiedBy>HARSHA_2</cp:lastModifiedBy>
  <cp:revision>31</cp:revision>
  <dcterms:created xsi:type="dcterms:W3CDTF">2020-01-15T16:12:35Z</dcterms:created>
  <dcterms:modified xsi:type="dcterms:W3CDTF">2020-10-06T15:35:50Z</dcterms:modified>
</cp:coreProperties>
</file>