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BA934-A916-40BB-B302-30AE38557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4D400D-7BF0-4E7A-84BA-472BE089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68B2B-3337-46FC-A7E8-000CAFDA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C1AF6-1541-45EA-8AA1-A4F42002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E83B94-A484-4F54-9113-410CEB1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97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7A689-4E4E-480A-A46B-76C0E554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AAD8B6-8276-44B7-93CF-C099C585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DE5ACD-2112-4D41-A294-DEA195D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9D12BA-7A64-406F-ADE6-66780384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7034B-0BCD-4216-AF8E-4F2F2923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91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D2EE2B-385D-4362-8690-72C1E32B7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5F3EED-9663-4CFC-A9D1-A4D38DFB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BDDB74-46CA-4D20-AE22-0B2192AF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BE28F4-554E-4EEF-9670-DAD37CCA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CACB9-F432-43F7-96FF-00497D2A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93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4E864-3563-48B4-8D6D-67D7ED6A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386A2-1191-45F9-9439-B6283EC9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E6CE72-D420-489F-9FF9-C470285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7C5D90-3A0D-4A78-A16A-98CDA4CC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A85D8E-B510-449B-A9F6-242D3E2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305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49BF9-781D-4233-9EDA-BD76CC5D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865894-623B-4DED-8959-4069BA91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E00BE-F19D-4E31-BF11-D830AB7E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5E377D-52AE-47DE-9695-999AFE2D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823C28-68F8-48C4-9B2C-C3A53AF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370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669B0-5F70-4B30-8D36-FC69239B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322880-8633-42CB-BA13-F10D8C703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DDF62D-DF9A-4A2F-9230-1810F5BA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4C1A4-01AF-43F2-8865-EEAFAD5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4BF33-B6D5-4835-AA72-249BE886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191F0-3D6D-4DA5-8143-35F66B1E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67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A83AA-86FB-43F0-A164-AB8E7FC5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F2DA6-07B9-4503-A4A4-D39A4613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855C16-A622-4B4F-B33E-9E625E51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CD4FDC-2C00-4297-8C76-1235B047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20DF8F-4BDA-417A-94C3-8C24D214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34CA23-F487-44BE-BD78-9544B7BF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C3840E-F62B-4ADB-8BCC-0D4383AD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0F69C3-4C4A-441C-8713-23BD5EBB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57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643BA-8C6B-400B-A1CC-8CDCBC07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24F2FB-4C50-488F-AEAD-A247CB02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BCB72B-EA4C-4AE6-9962-8F755CC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AC4363-01B2-4024-8480-51EDE82F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39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3DEB0B-C95A-42BD-9079-76C867F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124947-69BA-46B3-AA7A-8A2C97F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EA535-22BA-4747-B485-E9B26BB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31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74C33-03BB-4592-BC4C-E8FA7BD0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98B4E-6694-4FD2-A12C-444FFA36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812817-8CDF-4BB5-88A6-AD2E3D2E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C99BDA-27B4-4682-8739-E30E40C3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3E1086-49FE-417A-A5B6-1311476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B88D2A-92FB-409D-B6FA-C429F491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603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B20A5-7A97-45E9-9A63-88D0D5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81DC9B-652E-4F51-8020-82467117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BD98B4-C724-4A9C-ADCF-44E2B55E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A5DF09-FEAC-45C8-8BE0-4A2F9171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C25BC-7E8F-426E-A125-52417515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262D79-4339-4EF9-B473-8B0C907A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56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1B95EC-1610-4361-B8F4-243F775B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A1FF8-86D2-4298-9D15-DD0D1D9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9B40CC-C70F-4B72-92E3-0398D9AA7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DFF8-BF1D-487F-9B1D-E17EE677B290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27F3F8-187F-4DA9-9289-FFE0CAF1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FBCD7-3EFC-45DC-ABCE-9CA392D4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3669-B557-4E08-BD48-AD8D74ECF0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243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4524CBB-A739-4871-BEBA-B02627258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15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885280" y="1053548"/>
            <a:ext cx="10734260" cy="580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9622A4-DA8E-49B2-AFD3-C54EE63CC18E}"/>
              </a:ext>
            </a:extLst>
          </p:cNvPr>
          <p:cNvSpPr txBox="1"/>
          <p:nvPr/>
        </p:nvSpPr>
        <p:spPr>
          <a:xfrm>
            <a:off x="3630079" y="2723250"/>
            <a:ext cx="1011166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545" y="2967335"/>
            <a:ext cx="10130915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BIETIANS(ECE)</a:t>
            </a:r>
          </a:p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ROAD ACCIDENT SAFETY SYSTEM</a:t>
            </a:r>
          </a:p>
          <a:p>
            <a:pPr algn="ctr"/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82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9622A4-DA8E-49B2-AFD3-C54EE63CC18E}"/>
              </a:ext>
            </a:extLst>
          </p:cNvPr>
          <p:cNvSpPr txBox="1"/>
          <p:nvPr/>
        </p:nvSpPr>
        <p:spPr>
          <a:xfrm>
            <a:off x="4570984" y="2736502"/>
            <a:ext cx="1011166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800" b="1" dirty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449" y="673883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2574" y="2003755"/>
            <a:ext cx="10515600" cy="4351338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ALERTING HOSPITALS AND POLICE REGARDING THE ACCIDENT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SHARING ALL THE DETAILS OF THE VICTIM TO NEARBY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HOSPITALS.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 CAN SEND LOCATION ,SPEED,DETAILS OF THE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ACCIDENT.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TRYING MAXIMUM TO AVOID THE ACCIDENT FIRST USING SENSORS AND CONNECTING THEM TO ABS AND AIR BAGS.</a:t>
            </a:r>
          </a:p>
          <a:p>
            <a:r>
              <a:rPr lang="en-US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FINAL IDEA IS TO AVOID ACCIDENTS AND SAVE LIVES AS EARLY AS POSSIBLE IN REMOTE AREAS OR ANY NIGHT OR EARLY MORNING SITUATIONS.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02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814" y="596348"/>
            <a:ext cx="4661995" cy="403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lenovo\Documents\ABC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0703" y="1509315"/>
            <a:ext cx="4382814" cy="397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475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431987" y="608223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AIR </a:t>
            </a:r>
            <a:r>
              <a:rPr lang="en-US" dirty="0" smtClean="0"/>
              <a:t>BAGS.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INFORMATION THROUGH NEAR BY </a:t>
            </a:r>
            <a:r>
              <a:rPr lang="en-US" dirty="0" smtClean="0"/>
              <a:t>PEOPLE.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ABS(AUTOMATIC BREAKING SYSTEM).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FLIPPING CONTROLLERS IN HIGH-END CARS.</a:t>
            </a: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82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9622A4-DA8E-49B2-AFD3-C54EE63CC18E}"/>
              </a:ext>
            </a:extLst>
          </p:cNvPr>
          <p:cNvSpPr txBox="1"/>
          <p:nvPr/>
        </p:nvSpPr>
        <p:spPr>
          <a:xfrm>
            <a:off x="4570984" y="2736502"/>
            <a:ext cx="10111668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Team</a:t>
            </a:r>
          </a:p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HARSHA VARDHAN</a:t>
            </a:r>
          </a:p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HARSHINI</a:t>
            </a:r>
          </a:p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SOWMYA </a:t>
            </a:r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SRI</a:t>
            </a:r>
          </a:p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 ANOOP</a:t>
            </a: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528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110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PROBLEM STATEMENT</vt:lpstr>
      <vt:lpstr>Slide 4</vt:lpstr>
      <vt:lpstr>EXISTING SOLUTIONS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Saiteja</dc:creator>
  <cp:lastModifiedBy>HARSHA_2</cp:lastModifiedBy>
  <cp:revision>29</cp:revision>
  <dcterms:created xsi:type="dcterms:W3CDTF">2020-01-15T16:12:35Z</dcterms:created>
  <dcterms:modified xsi:type="dcterms:W3CDTF">2021-05-12T10:26:58Z</dcterms:modified>
</cp:coreProperties>
</file>