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741045" cy="6858000"/>
          </a:xfrm>
          <a:custGeom>
            <a:avLst/>
            <a:gdLst/>
            <a:ahLst/>
            <a:cxnLst/>
            <a:rect l="l" t="t" r="r" b="b"/>
            <a:pathLst>
              <a:path w="741045" h="6858000">
                <a:moveTo>
                  <a:pt x="740664" y="0"/>
                </a:moveTo>
                <a:lnTo>
                  <a:pt x="0" y="0"/>
                </a:lnTo>
                <a:lnTo>
                  <a:pt x="0" y="6858000"/>
                </a:lnTo>
                <a:lnTo>
                  <a:pt x="740664" y="6858000"/>
                </a:lnTo>
                <a:lnTo>
                  <a:pt x="740664" y="0"/>
                </a:lnTo>
                <a:close/>
              </a:path>
            </a:pathLst>
          </a:custGeom>
          <a:solidFill>
            <a:srgbClr val="000004"/>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207008" y="6209029"/>
            <a:ext cx="1423416" cy="359410"/>
          </a:xfrm>
          <a:prstGeom prst="rect">
            <a:avLst/>
          </a:prstGeom>
        </p:spPr>
      </p:pic>
      <p:sp>
        <p:nvSpPr>
          <p:cNvPr id="18" name="bg object 18"/>
          <p:cNvSpPr/>
          <p:nvPr/>
        </p:nvSpPr>
        <p:spPr>
          <a:xfrm>
            <a:off x="740663" y="0"/>
            <a:ext cx="11451590" cy="2466340"/>
          </a:xfrm>
          <a:custGeom>
            <a:avLst/>
            <a:gdLst/>
            <a:ahLst/>
            <a:cxnLst/>
            <a:rect l="l" t="t" r="r" b="b"/>
            <a:pathLst>
              <a:path w="11451590" h="2466340">
                <a:moveTo>
                  <a:pt x="11451336" y="0"/>
                </a:moveTo>
                <a:lnTo>
                  <a:pt x="0" y="0"/>
                </a:lnTo>
                <a:lnTo>
                  <a:pt x="0" y="2465832"/>
                </a:lnTo>
                <a:lnTo>
                  <a:pt x="11451336" y="2465832"/>
                </a:lnTo>
                <a:lnTo>
                  <a:pt x="11451336" y="0"/>
                </a:lnTo>
                <a:close/>
              </a:path>
            </a:pathLst>
          </a:custGeom>
          <a:solidFill>
            <a:srgbClr val="EBE8E3"/>
          </a:solidFill>
        </p:spPr>
        <p:txBody>
          <a:bodyPr wrap="square" lIns="0" tIns="0" rIns="0" bIns="0" rtlCol="0"/>
          <a:lstStyle/>
          <a:p>
            <a:endParaRPr/>
          </a:p>
        </p:txBody>
      </p:sp>
      <p:sp>
        <p:nvSpPr>
          <p:cNvPr id="2" name="Holder 2"/>
          <p:cNvSpPr>
            <a:spLocks noGrp="1"/>
          </p:cNvSpPr>
          <p:nvPr>
            <p:ph type="ctrTitle"/>
          </p:nvPr>
        </p:nvSpPr>
        <p:spPr>
          <a:xfrm>
            <a:off x="1149502" y="207416"/>
            <a:ext cx="9892995" cy="129222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55"/>
              </a:lnSpc>
            </a:pPr>
            <a:r>
              <a:rPr spc="-10" dirty="0"/>
              <a:t>C</a:t>
            </a:r>
            <a:r>
              <a:rPr spc="5" dirty="0"/>
              <a:t>l</a:t>
            </a:r>
            <a:r>
              <a:rPr dirty="0"/>
              <a:t>a</a:t>
            </a:r>
            <a:r>
              <a:rPr spc="-15" dirty="0"/>
              <a:t>ss</a:t>
            </a:r>
            <a:r>
              <a:rPr spc="5" dirty="0"/>
              <a:t>i</a:t>
            </a:r>
            <a:r>
              <a:rPr dirty="0"/>
              <a:t>f</a:t>
            </a:r>
            <a:r>
              <a:rPr spc="5" dirty="0"/>
              <a:t>ic</a:t>
            </a:r>
            <a:r>
              <a:rPr dirty="0"/>
              <a:t>a</a:t>
            </a:r>
            <a:r>
              <a:rPr spc="-5" dirty="0"/>
              <a:t>t</a:t>
            </a:r>
            <a:r>
              <a:rPr spc="5" dirty="0"/>
              <a:t>i</a:t>
            </a:r>
            <a:r>
              <a:rPr spc="-5" dirty="0"/>
              <a:t>on</a:t>
            </a:r>
            <a:r>
              <a:rPr dirty="0"/>
              <a:t>:</a:t>
            </a:r>
            <a:r>
              <a:rPr spc="-90" dirty="0"/>
              <a:t> </a:t>
            </a:r>
            <a:r>
              <a:rPr spc="-10" dirty="0"/>
              <a:t>C</a:t>
            </a:r>
            <a:r>
              <a:rPr spc="-5" dirty="0"/>
              <a:t>on</a:t>
            </a:r>
            <a:r>
              <a:rPr dirty="0"/>
              <a:t>f</a:t>
            </a:r>
            <a:r>
              <a:rPr spc="5" dirty="0"/>
              <a:t>i</a:t>
            </a:r>
            <a:r>
              <a:rPr spc="-5" dirty="0"/>
              <a:t>dent</a:t>
            </a:r>
            <a:r>
              <a:rPr dirty="0"/>
              <a: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400" b="1" i="0">
                <a:solidFill>
                  <a:schemeClr val="bg1"/>
                </a:solidFill>
                <a:latin typeface="Roboto Bk"/>
                <a:cs typeface="Roboto Bk"/>
              </a:defRPr>
            </a:lvl1pPr>
          </a:lstStyle>
          <a:p>
            <a:pPr marL="38100">
              <a:lnSpc>
                <a:spcPts val="1670"/>
              </a:lnSpc>
            </a:pPr>
            <a:fld id="{81D60167-4931-47E6-BA6A-407CBD079E47}" type="slidenum">
              <a:rPr spc="-30" dirty="0"/>
              <a:t>‹#›</a:t>
            </a:fld>
            <a:endParaRPr spc="-3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000004"/>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55"/>
              </a:lnSpc>
            </a:pPr>
            <a:r>
              <a:rPr spc="-10" dirty="0"/>
              <a:t>C</a:t>
            </a:r>
            <a:r>
              <a:rPr spc="5" dirty="0"/>
              <a:t>l</a:t>
            </a:r>
            <a:r>
              <a:rPr dirty="0"/>
              <a:t>a</a:t>
            </a:r>
            <a:r>
              <a:rPr spc="-15" dirty="0"/>
              <a:t>ss</a:t>
            </a:r>
            <a:r>
              <a:rPr spc="5" dirty="0"/>
              <a:t>i</a:t>
            </a:r>
            <a:r>
              <a:rPr dirty="0"/>
              <a:t>f</a:t>
            </a:r>
            <a:r>
              <a:rPr spc="5" dirty="0"/>
              <a:t>ic</a:t>
            </a:r>
            <a:r>
              <a:rPr dirty="0"/>
              <a:t>a</a:t>
            </a:r>
            <a:r>
              <a:rPr spc="-5" dirty="0"/>
              <a:t>t</a:t>
            </a:r>
            <a:r>
              <a:rPr spc="5" dirty="0"/>
              <a:t>i</a:t>
            </a:r>
            <a:r>
              <a:rPr spc="-5" dirty="0"/>
              <a:t>on</a:t>
            </a:r>
            <a:r>
              <a:rPr dirty="0"/>
              <a:t>:</a:t>
            </a:r>
            <a:r>
              <a:rPr spc="-90" dirty="0"/>
              <a:t> </a:t>
            </a:r>
            <a:r>
              <a:rPr spc="-10" dirty="0"/>
              <a:t>C</a:t>
            </a:r>
            <a:r>
              <a:rPr spc="-5" dirty="0"/>
              <a:t>on</a:t>
            </a:r>
            <a:r>
              <a:rPr dirty="0"/>
              <a:t>f</a:t>
            </a:r>
            <a:r>
              <a:rPr spc="5" dirty="0"/>
              <a:t>i</a:t>
            </a:r>
            <a:r>
              <a:rPr spc="-5" dirty="0"/>
              <a:t>dent</a:t>
            </a:r>
            <a:r>
              <a:rPr dirty="0"/>
              <a: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400" b="1" i="0">
                <a:solidFill>
                  <a:schemeClr val="bg1"/>
                </a:solidFill>
                <a:latin typeface="Roboto Bk"/>
                <a:cs typeface="Roboto Bk"/>
              </a:defRPr>
            </a:lvl1pPr>
          </a:lstStyle>
          <a:p>
            <a:pPr marL="38100">
              <a:lnSpc>
                <a:spcPts val="1670"/>
              </a:lnSpc>
            </a:pPr>
            <a:fld id="{81D60167-4931-47E6-BA6A-407CBD079E47}" type="slidenum">
              <a:rPr spc="-30" dirty="0"/>
              <a:t>‹#›</a:t>
            </a:fld>
            <a:endParaRPr spc="-3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000004"/>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55"/>
              </a:lnSpc>
            </a:pPr>
            <a:r>
              <a:rPr spc="-10" dirty="0"/>
              <a:t>C</a:t>
            </a:r>
            <a:r>
              <a:rPr spc="5" dirty="0"/>
              <a:t>l</a:t>
            </a:r>
            <a:r>
              <a:rPr dirty="0"/>
              <a:t>a</a:t>
            </a:r>
            <a:r>
              <a:rPr spc="-15" dirty="0"/>
              <a:t>ss</a:t>
            </a:r>
            <a:r>
              <a:rPr spc="5" dirty="0"/>
              <a:t>i</a:t>
            </a:r>
            <a:r>
              <a:rPr dirty="0"/>
              <a:t>f</a:t>
            </a:r>
            <a:r>
              <a:rPr spc="5" dirty="0"/>
              <a:t>ic</a:t>
            </a:r>
            <a:r>
              <a:rPr dirty="0"/>
              <a:t>a</a:t>
            </a:r>
            <a:r>
              <a:rPr spc="-5" dirty="0"/>
              <a:t>t</a:t>
            </a:r>
            <a:r>
              <a:rPr spc="5" dirty="0"/>
              <a:t>i</a:t>
            </a:r>
            <a:r>
              <a:rPr spc="-5" dirty="0"/>
              <a:t>on</a:t>
            </a:r>
            <a:r>
              <a:rPr dirty="0"/>
              <a:t>:</a:t>
            </a:r>
            <a:r>
              <a:rPr spc="-90" dirty="0"/>
              <a:t> </a:t>
            </a:r>
            <a:r>
              <a:rPr spc="-10" dirty="0"/>
              <a:t>C</a:t>
            </a:r>
            <a:r>
              <a:rPr spc="-5" dirty="0"/>
              <a:t>on</a:t>
            </a:r>
            <a:r>
              <a:rPr dirty="0"/>
              <a:t>f</a:t>
            </a:r>
            <a:r>
              <a:rPr spc="5" dirty="0"/>
              <a:t>i</a:t>
            </a:r>
            <a:r>
              <a:rPr spc="-5" dirty="0"/>
              <a:t>dent</a:t>
            </a:r>
            <a:r>
              <a:rPr dirty="0"/>
              <a: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400" b="1" i="0">
                <a:solidFill>
                  <a:schemeClr val="bg1"/>
                </a:solidFill>
                <a:latin typeface="Roboto Bk"/>
                <a:cs typeface="Roboto Bk"/>
              </a:defRPr>
            </a:lvl1pPr>
          </a:lstStyle>
          <a:p>
            <a:pPr marL="38100">
              <a:lnSpc>
                <a:spcPts val="1670"/>
              </a:lnSpc>
            </a:pPr>
            <a:fld id="{81D60167-4931-47E6-BA6A-407CBD079E47}" type="slidenum">
              <a:rPr spc="-30" dirty="0"/>
              <a:t>‹#›</a:t>
            </a:fld>
            <a:endParaRPr spc="-3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741045" cy="6858000"/>
          </a:xfrm>
          <a:custGeom>
            <a:avLst/>
            <a:gdLst/>
            <a:ahLst/>
            <a:cxnLst/>
            <a:rect l="l" t="t" r="r" b="b"/>
            <a:pathLst>
              <a:path w="741045" h="6858000">
                <a:moveTo>
                  <a:pt x="740664" y="0"/>
                </a:moveTo>
                <a:lnTo>
                  <a:pt x="0" y="0"/>
                </a:lnTo>
                <a:lnTo>
                  <a:pt x="0" y="6858000"/>
                </a:lnTo>
                <a:lnTo>
                  <a:pt x="740664" y="6858000"/>
                </a:lnTo>
                <a:lnTo>
                  <a:pt x="740664" y="0"/>
                </a:lnTo>
                <a:close/>
              </a:path>
            </a:pathLst>
          </a:custGeom>
          <a:solidFill>
            <a:srgbClr val="000004"/>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207008" y="6209029"/>
            <a:ext cx="1423416" cy="359410"/>
          </a:xfrm>
          <a:prstGeom prst="rect">
            <a:avLst/>
          </a:prstGeom>
        </p:spPr>
      </p:pic>
      <p:sp>
        <p:nvSpPr>
          <p:cNvPr id="2" name="Holder 2"/>
          <p:cNvSpPr>
            <a:spLocks noGrp="1"/>
          </p:cNvSpPr>
          <p:nvPr>
            <p:ph type="title"/>
          </p:nvPr>
        </p:nvSpPr>
        <p:spPr/>
        <p:txBody>
          <a:bodyPr lIns="0" tIns="0" rIns="0" bIns="0"/>
          <a:lstStyle>
            <a:lvl1pPr>
              <a:defRPr sz="2400" b="0" i="0">
                <a:solidFill>
                  <a:srgbClr val="000004"/>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55"/>
              </a:lnSpc>
            </a:pPr>
            <a:r>
              <a:rPr spc="-10" dirty="0"/>
              <a:t>C</a:t>
            </a:r>
            <a:r>
              <a:rPr spc="5" dirty="0"/>
              <a:t>l</a:t>
            </a:r>
            <a:r>
              <a:rPr dirty="0"/>
              <a:t>a</a:t>
            </a:r>
            <a:r>
              <a:rPr spc="-15" dirty="0"/>
              <a:t>ss</a:t>
            </a:r>
            <a:r>
              <a:rPr spc="5" dirty="0"/>
              <a:t>i</a:t>
            </a:r>
            <a:r>
              <a:rPr dirty="0"/>
              <a:t>f</a:t>
            </a:r>
            <a:r>
              <a:rPr spc="5" dirty="0"/>
              <a:t>ic</a:t>
            </a:r>
            <a:r>
              <a:rPr dirty="0"/>
              <a:t>a</a:t>
            </a:r>
            <a:r>
              <a:rPr spc="-5" dirty="0"/>
              <a:t>t</a:t>
            </a:r>
            <a:r>
              <a:rPr spc="5" dirty="0"/>
              <a:t>i</a:t>
            </a:r>
            <a:r>
              <a:rPr spc="-5" dirty="0"/>
              <a:t>on</a:t>
            </a:r>
            <a:r>
              <a:rPr dirty="0"/>
              <a:t>:</a:t>
            </a:r>
            <a:r>
              <a:rPr spc="-90" dirty="0"/>
              <a:t> </a:t>
            </a:r>
            <a:r>
              <a:rPr spc="-10" dirty="0"/>
              <a:t>C</a:t>
            </a:r>
            <a:r>
              <a:rPr spc="-5" dirty="0"/>
              <a:t>on</a:t>
            </a:r>
            <a:r>
              <a:rPr dirty="0"/>
              <a:t>f</a:t>
            </a:r>
            <a:r>
              <a:rPr spc="5" dirty="0"/>
              <a:t>i</a:t>
            </a:r>
            <a:r>
              <a:rPr spc="-5" dirty="0"/>
              <a:t>dent</a:t>
            </a:r>
            <a:r>
              <a:rPr dirty="0"/>
              <a: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400" b="1" i="0">
                <a:solidFill>
                  <a:schemeClr val="bg1"/>
                </a:solidFill>
                <a:latin typeface="Roboto Bk"/>
                <a:cs typeface="Roboto Bk"/>
              </a:defRPr>
            </a:lvl1pPr>
          </a:lstStyle>
          <a:p>
            <a:pPr marL="38100">
              <a:lnSpc>
                <a:spcPts val="1670"/>
              </a:lnSpc>
            </a:pPr>
            <a:fld id="{81D60167-4931-47E6-BA6A-407CBD079E47}" type="slidenum">
              <a:rPr spc="-30" dirty="0"/>
              <a:t>‹#›</a:t>
            </a:fld>
            <a:endParaRPr spc="-3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55"/>
              </a:lnSpc>
            </a:pPr>
            <a:r>
              <a:rPr spc="-10" dirty="0"/>
              <a:t>C</a:t>
            </a:r>
            <a:r>
              <a:rPr spc="5" dirty="0"/>
              <a:t>l</a:t>
            </a:r>
            <a:r>
              <a:rPr dirty="0"/>
              <a:t>a</a:t>
            </a:r>
            <a:r>
              <a:rPr spc="-15" dirty="0"/>
              <a:t>ss</a:t>
            </a:r>
            <a:r>
              <a:rPr spc="5" dirty="0"/>
              <a:t>i</a:t>
            </a:r>
            <a:r>
              <a:rPr dirty="0"/>
              <a:t>f</a:t>
            </a:r>
            <a:r>
              <a:rPr spc="5" dirty="0"/>
              <a:t>ic</a:t>
            </a:r>
            <a:r>
              <a:rPr dirty="0"/>
              <a:t>a</a:t>
            </a:r>
            <a:r>
              <a:rPr spc="-5" dirty="0"/>
              <a:t>t</a:t>
            </a:r>
            <a:r>
              <a:rPr spc="5" dirty="0"/>
              <a:t>i</a:t>
            </a:r>
            <a:r>
              <a:rPr spc="-5" dirty="0"/>
              <a:t>on</a:t>
            </a:r>
            <a:r>
              <a:rPr dirty="0"/>
              <a:t>:</a:t>
            </a:r>
            <a:r>
              <a:rPr spc="-90" dirty="0"/>
              <a:t> </a:t>
            </a:r>
            <a:r>
              <a:rPr spc="-10" dirty="0"/>
              <a:t>C</a:t>
            </a:r>
            <a:r>
              <a:rPr spc="-5" dirty="0"/>
              <a:t>on</a:t>
            </a:r>
            <a:r>
              <a:rPr dirty="0"/>
              <a:t>f</a:t>
            </a:r>
            <a:r>
              <a:rPr spc="5" dirty="0"/>
              <a:t>i</a:t>
            </a:r>
            <a:r>
              <a:rPr spc="-5" dirty="0"/>
              <a:t>dent</a:t>
            </a:r>
            <a:r>
              <a:rPr dirty="0"/>
              <a: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400" b="1" i="0">
                <a:solidFill>
                  <a:schemeClr val="bg1"/>
                </a:solidFill>
                <a:latin typeface="Roboto Bk"/>
                <a:cs typeface="Roboto Bk"/>
              </a:defRPr>
            </a:lvl1pPr>
          </a:lstStyle>
          <a:p>
            <a:pPr marL="38100">
              <a:lnSpc>
                <a:spcPts val="1670"/>
              </a:lnSpc>
            </a:pPr>
            <a:fld id="{81D60167-4931-47E6-BA6A-407CBD079E47}" type="slidenum">
              <a:rPr spc="-30" dirty="0"/>
              <a:t>‹#›</a:t>
            </a:fld>
            <a:endParaRPr spc="-3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741045" cy="6858000"/>
          </a:xfrm>
          <a:custGeom>
            <a:avLst/>
            <a:gdLst/>
            <a:ahLst/>
            <a:cxnLst/>
            <a:rect l="l" t="t" r="r" b="b"/>
            <a:pathLst>
              <a:path w="741045" h="6858000">
                <a:moveTo>
                  <a:pt x="740664" y="0"/>
                </a:moveTo>
                <a:lnTo>
                  <a:pt x="0" y="0"/>
                </a:lnTo>
                <a:lnTo>
                  <a:pt x="0" y="6858000"/>
                </a:lnTo>
                <a:lnTo>
                  <a:pt x="740664" y="6858000"/>
                </a:lnTo>
                <a:lnTo>
                  <a:pt x="740664" y="0"/>
                </a:lnTo>
                <a:close/>
              </a:path>
            </a:pathLst>
          </a:custGeom>
          <a:solidFill>
            <a:srgbClr val="000004"/>
          </a:solidFill>
        </p:spPr>
        <p:txBody>
          <a:bodyPr wrap="square" lIns="0" tIns="0" rIns="0" bIns="0" rtlCol="0"/>
          <a:lstStyle/>
          <a:p>
            <a:endParaRPr/>
          </a:p>
        </p:txBody>
      </p:sp>
      <p:sp>
        <p:nvSpPr>
          <p:cNvPr id="2" name="Holder 2"/>
          <p:cNvSpPr>
            <a:spLocks noGrp="1"/>
          </p:cNvSpPr>
          <p:nvPr>
            <p:ph type="title"/>
          </p:nvPr>
        </p:nvSpPr>
        <p:spPr>
          <a:xfrm>
            <a:off x="575690" y="214121"/>
            <a:ext cx="11040618" cy="1123315"/>
          </a:xfrm>
          <a:prstGeom prst="rect">
            <a:avLst/>
          </a:prstGeom>
        </p:spPr>
        <p:txBody>
          <a:bodyPr wrap="square" lIns="0" tIns="0" rIns="0" bIns="0">
            <a:spAutoFit/>
          </a:bodyPr>
          <a:lstStyle>
            <a:lvl1pPr>
              <a:defRPr sz="2400" b="0" i="0">
                <a:solidFill>
                  <a:srgbClr val="000004"/>
                </a:solidFill>
                <a:latin typeface="Times New Roman"/>
                <a:cs typeface="Times New Roman"/>
              </a:defRPr>
            </a:lvl1pPr>
          </a:lstStyle>
          <a:p>
            <a:endParaRPr/>
          </a:p>
        </p:txBody>
      </p:sp>
      <p:sp>
        <p:nvSpPr>
          <p:cNvPr id="3" name="Holder 3"/>
          <p:cNvSpPr>
            <a:spLocks noGrp="1"/>
          </p:cNvSpPr>
          <p:nvPr>
            <p:ph type="body" idx="1"/>
          </p:nvPr>
        </p:nvSpPr>
        <p:spPr>
          <a:xfrm>
            <a:off x="405892" y="1947164"/>
            <a:ext cx="11380215" cy="16719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5401436" y="6663943"/>
            <a:ext cx="1389379" cy="153670"/>
          </a:xfrm>
          <a:prstGeom prst="rect">
            <a:avLst/>
          </a:prstGeom>
        </p:spPr>
        <p:txBody>
          <a:bodyPr wrap="square" lIns="0" tIns="0" rIns="0" bIns="0">
            <a:spAutoFit/>
          </a:bodyPr>
          <a:lstStyle>
            <a:lvl1pPr>
              <a:defRPr sz="1000" b="0" i="0">
                <a:solidFill>
                  <a:schemeClr val="tx1"/>
                </a:solidFill>
                <a:latin typeface="Calibri"/>
                <a:cs typeface="Calibri"/>
              </a:defRPr>
            </a:lvl1pPr>
          </a:lstStyle>
          <a:p>
            <a:pPr marL="12700">
              <a:lnSpc>
                <a:spcPts val="1055"/>
              </a:lnSpc>
            </a:pPr>
            <a:r>
              <a:rPr spc="-10" dirty="0"/>
              <a:t>C</a:t>
            </a:r>
            <a:r>
              <a:rPr spc="5" dirty="0"/>
              <a:t>l</a:t>
            </a:r>
            <a:r>
              <a:rPr dirty="0"/>
              <a:t>a</a:t>
            </a:r>
            <a:r>
              <a:rPr spc="-15" dirty="0"/>
              <a:t>ss</a:t>
            </a:r>
            <a:r>
              <a:rPr spc="5" dirty="0"/>
              <a:t>i</a:t>
            </a:r>
            <a:r>
              <a:rPr dirty="0"/>
              <a:t>f</a:t>
            </a:r>
            <a:r>
              <a:rPr spc="5" dirty="0"/>
              <a:t>ic</a:t>
            </a:r>
            <a:r>
              <a:rPr dirty="0"/>
              <a:t>a</a:t>
            </a:r>
            <a:r>
              <a:rPr spc="-5" dirty="0"/>
              <a:t>t</a:t>
            </a:r>
            <a:r>
              <a:rPr spc="5" dirty="0"/>
              <a:t>i</a:t>
            </a:r>
            <a:r>
              <a:rPr spc="-5" dirty="0"/>
              <a:t>on</a:t>
            </a:r>
            <a:r>
              <a:rPr dirty="0"/>
              <a:t>:</a:t>
            </a:r>
            <a:r>
              <a:rPr spc="-90" dirty="0"/>
              <a:t> </a:t>
            </a:r>
            <a:r>
              <a:rPr spc="-10" dirty="0"/>
              <a:t>C</a:t>
            </a:r>
            <a:r>
              <a:rPr spc="-5" dirty="0"/>
              <a:t>on</a:t>
            </a:r>
            <a:r>
              <a:rPr dirty="0"/>
              <a:t>f</a:t>
            </a:r>
            <a:r>
              <a:rPr spc="5" dirty="0"/>
              <a:t>i</a:t>
            </a:r>
            <a:r>
              <a:rPr spc="-5" dirty="0"/>
              <a:t>dent</a:t>
            </a:r>
            <a:r>
              <a:rPr dirty="0"/>
              <a:t>ial</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217627" y="6279260"/>
            <a:ext cx="277495" cy="233045"/>
          </a:xfrm>
          <a:prstGeom prst="rect">
            <a:avLst/>
          </a:prstGeom>
        </p:spPr>
        <p:txBody>
          <a:bodyPr wrap="square" lIns="0" tIns="0" rIns="0" bIns="0">
            <a:spAutoFit/>
          </a:bodyPr>
          <a:lstStyle>
            <a:lvl1pPr>
              <a:defRPr sz="1400" b="1" i="0">
                <a:solidFill>
                  <a:schemeClr val="bg1"/>
                </a:solidFill>
                <a:latin typeface="Roboto Bk"/>
                <a:cs typeface="Roboto Bk"/>
              </a:defRPr>
            </a:lvl1pPr>
          </a:lstStyle>
          <a:p>
            <a:pPr marL="38100">
              <a:lnSpc>
                <a:spcPts val="1670"/>
              </a:lnSpc>
            </a:pPr>
            <a:fld id="{81D60167-4931-47E6-BA6A-407CBD079E47}" type="slidenum">
              <a:rPr spc="-30" dirty="0"/>
              <a:t>‹#›</a:t>
            </a:fld>
            <a:endParaRPr spc="-3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495" y="6291960"/>
            <a:ext cx="99695" cy="207645"/>
          </a:xfrm>
          <a:prstGeom prst="rect">
            <a:avLst/>
          </a:prstGeom>
        </p:spPr>
        <p:txBody>
          <a:bodyPr vert="horz" wrap="square" lIns="0" tIns="0" rIns="0" bIns="0" rtlCol="0">
            <a:spAutoFit/>
          </a:bodyPr>
          <a:lstStyle/>
          <a:p>
            <a:pPr>
              <a:lnSpc>
                <a:spcPts val="1570"/>
              </a:lnSpc>
            </a:pPr>
            <a:r>
              <a:rPr sz="1400" b="1" spc="-30" dirty="0">
                <a:solidFill>
                  <a:srgbClr val="FFFFFF"/>
                </a:solidFill>
                <a:latin typeface="Roboto Bk"/>
                <a:cs typeface="Roboto Bk"/>
              </a:rPr>
              <a:t>1</a:t>
            </a:r>
            <a:endParaRPr sz="1400">
              <a:latin typeface="Roboto Bk"/>
              <a:cs typeface="Roboto Bk"/>
            </a:endParaRPr>
          </a:p>
        </p:txBody>
      </p:sp>
      <p:pic>
        <p:nvPicPr>
          <p:cNvPr id="3" name="object 3"/>
          <p:cNvPicPr/>
          <p:nvPr/>
        </p:nvPicPr>
        <p:blipFill>
          <a:blip r:embed="rId2" cstate="print"/>
          <a:stretch>
            <a:fillRect/>
          </a:stretch>
        </p:blipFill>
        <p:spPr>
          <a:xfrm>
            <a:off x="1207008" y="6209029"/>
            <a:ext cx="1423416" cy="359410"/>
          </a:xfrm>
          <a:prstGeom prst="rect">
            <a:avLst/>
          </a:prstGeom>
        </p:spPr>
      </p:pic>
      <p:sp>
        <p:nvSpPr>
          <p:cNvPr id="4" name="object 4"/>
          <p:cNvSpPr txBox="1"/>
          <p:nvPr/>
        </p:nvSpPr>
        <p:spPr>
          <a:xfrm>
            <a:off x="5401436" y="6631940"/>
            <a:ext cx="1389380" cy="179070"/>
          </a:xfrm>
          <a:prstGeom prst="rect">
            <a:avLst/>
          </a:prstGeom>
        </p:spPr>
        <p:txBody>
          <a:bodyPr vert="horz" wrap="square" lIns="0" tIns="13335" rIns="0" bIns="0" rtlCol="0">
            <a:spAutoFit/>
          </a:bodyPr>
          <a:lstStyle/>
          <a:p>
            <a:pPr marL="12700">
              <a:lnSpc>
                <a:spcPct val="100000"/>
              </a:lnSpc>
              <a:spcBef>
                <a:spcPts val="105"/>
              </a:spcBef>
            </a:pPr>
            <a:r>
              <a:rPr sz="1000" spc="-10" dirty="0">
                <a:latin typeface="Calibri"/>
                <a:cs typeface="Calibri"/>
              </a:rPr>
              <a:t>C</a:t>
            </a:r>
            <a:r>
              <a:rPr sz="1000" spc="5" dirty="0">
                <a:latin typeface="Calibri"/>
                <a:cs typeface="Calibri"/>
              </a:rPr>
              <a:t>l</a:t>
            </a:r>
            <a:r>
              <a:rPr sz="1000" dirty="0">
                <a:latin typeface="Calibri"/>
                <a:cs typeface="Calibri"/>
              </a:rPr>
              <a:t>a</a:t>
            </a:r>
            <a:r>
              <a:rPr sz="1000" spc="-15" dirty="0">
                <a:latin typeface="Calibri"/>
                <a:cs typeface="Calibri"/>
              </a:rPr>
              <a:t>ss</a:t>
            </a:r>
            <a:r>
              <a:rPr sz="1000" spc="5" dirty="0">
                <a:latin typeface="Calibri"/>
                <a:cs typeface="Calibri"/>
              </a:rPr>
              <a:t>i</a:t>
            </a:r>
            <a:r>
              <a:rPr sz="1000" dirty="0">
                <a:latin typeface="Calibri"/>
                <a:cs typeface="Calibri"/>
              </a:rPr>
              <a:t>f</a:t>
            </a:r>
            <a:r>
              <a:rPr sz="1000" spc="5" dirty="0">
                <a:latin typeface="Calibri"/>
                <a:cs typeface="Calibri"/>
              </a:rPr>
              <a:t>ic</a:t>
            </a:r>
            <a:r>
              <a:rPr sz="1000" dirty="0">
                <a:latin typeface="Calibri"/>
                <a:cs typeface="Calibri"/>
              </a:rPr>
              <a:t>a</a:t>
            </a:r>
            <a:r>
              <a:rPr sz="1000" spc="-5" dirty="0">
                <a:latin typeface="Calibri"/>
                <a:cs typeface="Calibri"/>
              </a:rPr>
              <a:t>t</a:t>
            </a:r>
            <a:r>
              <a:rPr sz="1000" spc="5" dirty="0">
                <a:latin typeface="Calibri"/>
                <a:cs typeface="Calibri"/>
              </a:rPr>
              <a:t>i</a:t>
            </a:r>
            <a:r>
              <a:rPr sz="1000" spc="-5" dirty="0">
                <a:latin typeface="Calibri"/>
                <a:cs typeface="Calibri"/>
              </a:rPr>
              <a:t>on</a:t>
            </a:r>
            <a:r>
              <a:rPr sz="1000" dirty="0">
                <a:latin typeface="Calibri"/>
                <a:cs typeface="Calibri"/>
              </a:rPr>
              <a:t>:</a:t>
            </a:r>
            <a:r>
              <a:rPr sz="1000" spc="-90" dirty="0">
                <a:latin typeface="Calibri"/>
                <a:cs typeface="Calibri"/>
              </a:rPr>
              <a:t> </a:t>
            </a:r>
            <a:r>
              <a:rPr sz="1000" spc="-10" dirty="0">
                <a:latin typeface="Calibri"/>
                <a:cs typeface="Calibri"/>
              </a:rPr>
              <a:t>C</a:t>
            </a:r>
            <a:r>
              <a:rPr sz="1000" spc="-5" dirty="0">
                <a:latin typeface="Calibri"/>
                <a:cs typeface="Calibri"/>
              </a:rPr>
              <a:t>on</a:t>
            </a:r>
            <a:r>
              <a:rPr sz="1000" dirty="0">
                <a:latin typeface="Calibri"/>
                <a:cs typeface="Calibri"/>
              </a:rPr>
              <a:t>f</a:t>
            </a:r>
            <a:r>
              <a:rPr sz="1000" spc="5" dirty="0">
                <a:latin typeface="Calibri"/>
                <a:cs typeface="Calibri"/>
              </a:rPr>
              <a:t>i</a:t>
            </a:r>
            <a:r>
              <a:rPr sz="1000" spc="-5" dirty="0">
                <a:latin typeface="Calibri"/>
                <a:cs typeface="Calibri"/>
              </a:rPr>
              <a:t>dent</a:t>
            </a:r>
            <a:r>
              <a:rPr sz="1000" dirty="0">
                <a:latin typeface="Calibri"/>
                <a:cs typeface="Calibri"/>
              </a:rPr>
              <a:t>ial</a:t>
            </a:r>
            <a:endParaRPr sz="1000">
              <a:latin typeface="Calibri"/>
              <a:cs typeface="Calibri"/>
            </a:endParaRPr>
          </a:p>
        </p:txBody>
      </p:sp>
      <p:sp>
        <p:nvSpPr>
          <p:cNvPr id="5" name="object 5"/>
          <p:cNvSpPr/>
          <p:nvPr/>
        </p:nvSpPr>
        <p:spPr>
          <a:xfrm>
            <a:off x="170687" y="6202679"/>
            <a:ext cx="375285" cy="378460"/>
          </a:xfrm>
          <a:custGeom>
            <a:avLst/>
            <a:gdLst/>
            <a:ahLst/>
            <a:cxnLst/>
            <a:rect l="l" t="t" r="r" b="b"/>
            <a:pathLst>
              <a:path w="375284" h="378459">
                <a:moveTo>
                  <a:pt x="374904" y="0"/>
                </a:moveTo>
                <a:lnTo>
                  <a:pt x="0" y="0"/>
                </a:lnTo>
                <a:lnTo>
                  <a:pt x="0" y="377952"/>
                </a:lnTo>
                <a:lnTo>
                  <a:pt x="374904" y="377952"/>
                </a:lnTo>
                <a:lnTo>
                  <a:pt x="374904" y="0"/>
                </a:lnTo>
                <a:close/>
              </a:path>
            </a:pathLst>
          </a:custGeom>
          <a:solidFill>
            <a:srgbClr val="000005"/>
          </a:solidFill>
        </p:spPr>
        <p:txBody>
          <a:bodyPr wrap="square" lIns="0" tIns="0" rIns="0" bIns="0" rtlCol="0"/>
          <a:lstStyle/>
          <a:p>
            <a:endParaRPr/>
          </a:p>
        </p:txBody>
      </p:sp>
      <p:pic>
        <p:nvPicPr>
          <p:cNvPr id="6" name="object 6"/>
          <p:cNvPicPr/>
          <p:nvPr/>
        </p:nvPicPr>
        <p:blipFill>
          <a:blip r:embed="rId3" cstate="print"/>
          <a:stretch>
            <a:fillRect/>
          </a:stretch>
        </p:blipFill>
        <p:spPr>
          <a:xfrm>
            <a:off x="7580376" y="0"/>
            <a:ext cx="4611624" cy="6857996"/>
          </a:xfrm>
          <a:prstGeom prst="rect">
            <a:avLst/>
          </a:prstGeom>
        </p:spPr>
      </p:pic>
      <p:sp>
        <p:nvSpPr>
          <p:cNvPr id="7" name="object 7"/>
          <p:cNvSpPr txBox="1"/>
          <p:nvPr/>
        </p:nvSpPr>
        <p:spPr>
          <a:xfrm>
            <a:off x="1200403" y="3438219"/>
            <a:ext cx="3552190" cy="439420"/>
          </a:xfrm>
          <a:prstGeom prst="rect">
            <a:avLst/>
          </a:prstGeom>
        </p:spPr>
        <p:txBody>
          <a:bodyPr vert="horz" wrap="square" lIns="0" tIns="14605" rIns="0" bIns="0" rtlCol="0">
            <a:spAutoFit/>
          </a:bodyPr>
          <a:lstStyle/>
          <a:p>
            <a:pPr marL="12700">
              <a:lnSpc>
                <a:spcPct val="100000"/>
              </a:lnSpc>
              <a:spcBef>
                <a:spcPts val="115"/>
              </a:spcBef>
            </a:pPr>
            <a:r>
              <a:rPr sz="2700" spc="5" dirty="0">
                <a:solidFill>
                  <a:srgbClr val="000004"/>
                </a:solidFill>
                <a:latin typeface="Roboto Lt"/>
                <a:cs typeface="Roboto Lt"/>
              </a:rPr>
              <a:t>Category</a:t>
            </a:r>
            <a:r>
              <a:rPr sz="2700" spc="-85" dirty="0">
                <a:solidFill>
                  <a:srgbClr val="000004"/>
                </a:solidFill>
                <a:latin typeface="Roboto Lt"/>
                <a:cs typeface="Roboto Lt"/>
              </a:rPr>
              <a:t> </a:t>
            </a:r>
            <a:r>
              <a:rPr sz="2700" spc="5" dirty="0">
                <a:solidFill>
                  <a:srgbClr val="000004"/>
                </a:solidFill>
                <a:latin typeface="Roboto Lt"/>
                <a:cs typeface="Roboto Lt"/>
              </a:rPr>
              <a:t>review:</a:t>
            </a:r>
            <a:r>
              <a:rPr sz="2700" spc="-65" dirty="0">
                <a:solidFill>
                  <a:srgbClr val="000004"/>
                </a:solidFill>
                <a:latin typeface="Roboto Lt"/>
                <a:cs typeface="Roboto Lt"/>
              </a:rPr>
              <a:t> </a:t>
            </a:r>
            <a:r>
              <a:rPr sz="2700" spc="5" dirty="0">
                <a:solidFill>
                  <a:srgbClr val="000004"/>
                </a:solidFill>
                <a:latin typeface="Roboto Lt"/>
                <a:cs typeface="Roboto Lt"/>
              </a:rPr>
              <a:t>Chips</a:t>
            </a:r>
            <a:endParaRPr sz="2700">
              <a:latin typeface="Roboto Lt"/>
              <a:cs typeface="Roboto Lt"/>
            </a:endParaRPr>
          </a:p>
        </p:txBody>
      </p:sp>
      <p:sp>
        <p:nvSpPr>
          <p:cNvPr id="8" name="object 8"/>
          <p:cNvSpPr txBox="1"/>
          <p:nvPr/>
        </p:nvSpPr>
        <p:spPr>
          <a:xfrm>
            <a:off x="1200403" y="4149597"/>
            <a:ext cx="155257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0004"/>
                </a:solidFill>
                <a:latin typeface="Roboto Lt"/>
                <a:cs typeface="Roboto Lt"/>
              </a:rPr>
              <a:t>Retail</a:t>
            </a:r>
            <a:r>
              <a:rPr sz="1800" spc="-80" dirty="0">
                <a:solidFill>
                  <a:srgbClr val="000004"/>
                </a:solidFill>
                <a:latin typeface="Roboto Lt"/>
                <a:cs typeface="Roboto Lt"/>
              </a:rPr>
              <a:t> </a:t>
            </a:r>
            <a:r>
              <a:rPr sz="1800" spc="-5" dirty="0">
                <a:solidFill>
                  <a:srgbClr val="000004"/>
                </a:solidFill>
                <a:latin typeface="Roboto Lt"/>
                <a:cs typeface="Roboto Lt"/>
              </a:rPr>
              <a:t>Analytics</a:t>
            </a:r>
            <a:endParaRPr sz="1800">
              <a:latin typeface="Roboto Lt"/>
              <a:cs typeface="Roboto 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008" y="6209029"/>
            <a:ext cx="1423416" cy="359410"/>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606425" marR="5080">
              <a:lnSpc>
                <a:spcPct val="100000"/>
              </a:lnSpc>
              <a:spcBef>
                <a:spcPts val="100"/>
              </a:spcBef>
            </a:pPr>
            <a:r>
              <a:rPr spc="-20" dirty="0"/>
              <a:t>Trial</a:t>
            </a:r>
            <a:r>
              <a:rPr dirty="0"/>
              <a:t> shops</a:t>
            </a:r>
            <a:r>
              <a:rPr spc="5" dirty="0"/>
              <a:t> </a:t>
            </a:r>
            <a:r>
              <a:rPr dirty="0"/>
              <a:t>77</a:t>
            </a:r>
            <a:r>
              <a:rPr spc="5" dirty="0"/>
              <a:t> </a:t>
            </a:r>
            <a:r>
              <a:rPr spc="-5" dirty="0"/>
              <a:t>and</a:t>
            </a:r>
            <a:r>
              <a:rPr spc="30" dirty="0"/>
              <a:t> </a:t>
            </a:r>
            <a:r>
              <a:rPr dirty="0"/>
              <a:t>86</a:t>
            </a:r>
            <a:r>
              <a:rPr spc="5" dirty="0"/>
              <a:t> </a:t>
            </a:r>
            <a:r>
              <a:rPr spc="-5" dirty="0"/>
              <a:t>significantly</a:t>
            </a:r>
            <a:r>
              <a:rPr spc="10" dirty="0"/>
              <a:t> </a:t>
            </a:r>
            <a:r>
              <a:rPr spc="-5" dirty="0"/>
              <a:t>outperformed</a:t>
            </a:r>
            <a:r>
              <a:rPr spc="5" dirty="0"/>
              <a:t> </a:t>
            </a:r>
            <a:r>
              <a:rPr dirty="0"/>
              <a:t>Control</a:t>
            </a:r>
            <a:r>
              <a:rPr spc="5" dirty="0"/>
              <a:t> </a:t>
            </a:r>
            <a:r>
              <a:rPr spc="-5" dirty="0"/>
              <a:t>stores</a:t>
            </a:r>
            <a:r>
              <a:rPr dirty="0"/>
              <a:t> 233</a:t>
            </a:r>
            <a:r>
              <a:rPr spc="5" dirty="0"/>
              <a:t> </a:t>
            </a:r>
            <a:r>
              <a:rPr dirty="0"/>
              <a:t>and</a:t>
            </a:r>
            <a:r>
              <a:rPr spc="5" dirty="0"/>
              <a:t> </a:t>
            </a:r>
            <a:r>
              <a:rPr dirty="0"/>
              <a:t>155</a:t>
            </a:r>
            <a:r>
              <a:rPr spc="5" dirty="0"/>
              <a:t> </a:t>
            </a:r>
            <a:r>
              <a:rPr dirty="0"/>
              <a:t>in</a:t>
            </a:r>
            <a:r>
              <a:rPr spc="5" dirty="0"/>
              <a:t> </a:t>
            </a:r>
            <a:r>
              <a:rPr spc="-5" dirty="0"/>
              <a:t>terms </a:t>
            </a:r>
            <a:r>
              <a:rPr spc="-585" dirty="0"/>
              <a:t> </a:t>
            </a:r>
            <a:r>
              <a:rPr dirty="0"/>
              <a:t>of both total</a:t>
            </a:r>
            <a:r>
              <a:rPr spc="-15" dirty="0"/>
              <a:t> </a:t>
            </a:r>
            <a:r>
              <a:rPr spc="-5" dirty="0"/>
              <a:t>sales</a:t>
            </a:r>
            <a:r>
              <a:rPr dirty="0"/>
              <a:t> and</a:t>
            </a:r>
            <a:r>
              <a:rPr spc="25" dirty="0"/>
              <a:t> </a:t>
            </a:r>
            <a:r>
              <a:rPr dirty="0"/>
              <a:t>the</a:t>
            </a:r>
            <a:r>
              <a:rPr spc="-30" dirty="0"/>
              <a:t> </a:t>
            </a:r>
            <a:r>
              <a:rPr dirty="0"/>
              <a:t>number</a:t>
            </a:r>
            <a:r>
              <a:rPr spc="10" dirty="0"/>
              <a:t> </a:t>
            </a:r>
            <a:r>
              <a:rPr dirty="0"/>
              <a:t>of customers they</a:t>
            </a:r>
            <a:r>
              <a:rPr spc="-5" dirty="0"/>
              <a:t> attracted</a:t>
            </a:r>
            <a:r>
              <a:rPr dirty="0"/>
              <a:t> </a:t>
            </a:r>
            <a:r>
              <a:rPr spc="-5" dirty="0"/>
              <a:t>throughout</a:t>
            </a:r>
            <a:r>
              <a:rPr spc="35" dirty="0"/>
              <a:t> </a:t>
            </a:r>
            <a:r>
              <a:rPr dirty="0"/>
              <a:t>the</a:t>
            </a:r>
            <a:r>
              <a:rPr spc="-10" dirty="0"/>
              <a:t> </a:t>
            </a:r>
            <a:r>
              <a:rPr dirty="0"/>
              <a:t>trial </a:t>
            </a:r>
            <a:r>
              <a:rPr spc="5" dirty="0"/>
              <a:t> </a:t>
            </a:r>
            <a:r>
              <a:rPr spc="-5" dirty="0"/>
              <a:t>period.</a:t>
            </a:r>
            <a:r>
              <a:rPr spc="-45" dirty="0"/>
              <a:t> </a:t>
            </a:r>
            <a:r>
              <a:rPr dirty="0"/>
              <a:t>The</a:t>
            </a:r>
            <a:r>
              <a:rPr spc="15" dirty="0"/>
              <a:t> </a:t>
            </a:r>
            <a:r>
              <a:rPr spc="-5" dirty="0"/>
              <a:t>performance</a:t>
            </a:r>
            <a:r>
              <a:rPr spc="20" dirty="0"/>
              <a:t> </a:t>
            </a:r>
            <a:r>
              <a:rPr dirty="0"/>
              <a:t>improvement at</a:t>
            </a:r>
            <a:r>
              <a:rPr spc="-15" dirty="0"/>
              <a:t> </a:t>
            </a:r>
            <a:r>
              <a:rPr dirty="0"/>
              <a:t>the</a:t>
            </a:r>
            <a:r>
              <a:rPr spc="-10" dirty="0"/>
              <a:t> </a:t>
            </a:r>
            <a:r>
              <a:rPr dirty="0"/>
              <a:t>88th</a:t>
            </a:r>
            <a:r>
              <a:rPr spc="5" dirty="0"/>
              <a:t> </a:t>
            </a:r>
            <a:r>
              <a:rPr spc="-5" dirty="0"/>
              <a:t>trial</a:t>
            </a:r>
            <a:r>
              <a:rPr spc="-20" dirty="0"/>
              <a:t> </a:t>
            </a:r>
            <a:r>
              <a:rPr dirty="0"/>
              <a:t>shop, </a:t>
            </a:r>
            <a:r>
              <a:rPr spc="-15" dirty="0"/>
              <a:t>however,</a:t>
            </a:r>
            <a:r>
              <a:rPr spc="50" dirty="0"/>
              <a:t> </a:t>
            </a:r>
            <a:r>
              <a:rPr dirty="0"/>
              <a:t>is</a:t>
            </a:r>
            <a:r>
              <a:rPr spc="-15" dirty="0"/>
              <a:t> </a:t>
            </a:r>
            <a:r>
              <a:rPr dirty="0"/>
              <a:t>modest.</a:t>
            </a:r>
          </a:p>
        </p:txBody>
      </p:sp>
      <p:pic>
        <p:nvPicPr>
          <p:cNvPr id="4" name="object 4"/>
          <p:cNvPicPr/>
          <p:nvPr/>
        </p:nvPicPr>
        <p:blipFill>
          <a:blip r:embed="rId3" cstate="print"/>
          <a:stretch>
            <a:fillRect/>
          </a:stretch>
        </p:blipFill>
        <p:spPr>
          <a:xfrm>
            <a:off x="1257893" y="1734835"/>
            <a:ext cx="10249236" cy="4169909"/>
          </a:xfrm>
          <a:prstGeom prst="rect">
            <a:avLst/>
          </a:prstGeom>
        </p:spPr>
      </p:pic>
      <p:sp>
        <p:nvSpPr>
          <p:cNvPr id="5" name="object 5"/>
          <p:cNvSpPr txBox="1"/>
          <p:nvPr/>
        </p:nvSpPr>
        <p:spPr>
          <a:xfrm>
            <a:off x="5697982" y="4418203"/>
            <a:ext cx="1207135" cy="299720"/>
          </a:xfrm>
          <a:prstGeom prst="rect">
            <a:avLst/>
          </a:prstGeom>
        </p:spPr>
        <p:txBody>
          <a:bodyPr vert="horz" wrap="square" lIns="0" tIns="12700" rIns="0" bIns="0" rtlCol="0">
            <a:spAutoFit/>
          </a:bodyPr>
          <a:lstStyle/>
          <a:p>
            <a:pPr marL="12700">
              <a:lnSpc>
                <a:spcPct val="100000"/>
              </a:lnSpc>
              <a:spcBef>
                <a:spcPts val="100"/>
              </a:spcBef>
            </a:pPr>
            <a:r>
              <a:rPr sz="1800" b="1" spc="-35" dirty="0">
                <a:solidFill>
                  <a:srgbClr val="000004"/>
                </a:solidFill>
                <a:latin typeface="Times New Roman"/>
                <a:cs typeface="Times New Roman"/>
              </a:rPr>
              <a:t>Trial</a:t>
            </a:r>
            <a:r>
              <a:rPr sz="1800" b="1" spc="-40" dirty="0">
                <a:solidFill>
                  <a:srgbClr val="000004"/>
                </a:solidFill>
                <a:latin typeface="Times New Roman"/>
                <a:cs typeface="Times New Roman"/>
              </a:rPr>
              <a:t> </a:t>
            </a:r>
            <a:r>
              <a:rPr sz="1800" b="1" spc="-5" dirty="0">
                <a:solidFill>
                  <a:srgbClr val="000004"/>
                </a:solidFill>
                <a:latin typeface="Times New Roman"/>
                <a:cs typeface="Times New Roman"/>
              </a:rPr>
              <a:t>Period</a:t>
            </a:r>
            <a:endParaRPr sz="1800">
              <a:latin typeface="Times New Roman"/>
              <a:cs typeface="Times New Roman"/>
            </a:endParaRPr>
          </a:p>
        </p:txBody>
      </p:sp>
      <p:sp>
        <p:nvSpPr>
          <p:cNvPr id="6" name="object 6"/>
          <p:cNvSpPr/>
          <p:nvPr/>
        </p:nvSpPr>
        <p:spPr>
          <a:xfrm>
            <a:off x="6376161" y="4690871"/>
            <a:ext cx="1476375" cy="219710"/>
          </a:xfrm>
          <a:custGeom>
            <a:avLst/>
            <a:gdLst/>
            <a:ahLst/>
            <a:cxnLst/>
            <a:rect l="l" t="t" r="r" b="b"/>
            <a:pathLst>
              <a:path w="1476375" h="219710">
                <a:moveTo>
                  <a:pt x="1399920" y="143382"/>
                </a:moveTo>
                <a:lnTo>
                  <a:pt x="1399920" y="219582"/>
                </a:lnTo>
                <a:lnTo>
                  <a:pt x="1463420" y="187832"/>
                </a:lnTo>
                <a:lnTo>
                  <a:pt x="1412620" y="187832"/>
                </a:lnTo>
                <a:lnTo>
                  <a:pt x="1412620" y="175132"/>
                </a:lnTo>
                <a:lnTo>
                  <a:pt x="1463420" y="175132"/>
                </a:lnTo>
                <a:lnTo>
                  <a:pt x="1399920" y="143382"/>
                </a:lnTo>
                <a:close/>
              </a:path>
              <a:path w="1476375" h="219710">
                <a:moveTo>
                  <a:pt x="12700" y="0"/>
                </a:moveTo>
                <a:lnTo>
                  <a:pt x="0" y="0"/>
                </a:lnTo>
                <a:lnTo>
                  <a:pt x="0" y="187832"/>
                </a:lnTo>
                <a:lnTo>
                  <a:pt x="1399920" y="187832"/>
                </a:lnTo>
                <a:lnTo>
                  <a:pt x="1399920" y="181482"/>
                </a:lnTo>
                <a:lnTo>
                  <a:pt x="12700" y="181482"/>
                </a:lnTo>
                <a:lnTo>
                  <a:pt x="6350" y="175132"/>
                </a:lnTo>
                <a:lnTo>
                  <a:pt x="12700" y="175132"/>
                </a:lnTo>
                <a:lnTo>
                  <a:pt x="12700" y="0"/>
                </a:lnTo>
                <a:close/>
              </a:path>
              <a:path w="1476375" h="219710">
                <a:moveTo>
                  <a:pt x="1463420" y="175132"/>
                </a:moveTo>
                <a:lnTo>
                  <a:pt x="1412620" y="175132"/>
                </a:lnTo>
                <a:lnTo>
                  <a:pt x="1412620" y="187832"/>
                </a:lnTo>
                <a:lnTo>
                  <a:pt x="1463420" y="187832"/>
                </a:lnTo>
                <a:lnTo>
                  <a:pt x="1476120" y="181482"/>
                </a:lnTo>
                <a:lnTo>
                  <a:pt x="1463420" y="175132"/>
                </a:lnTo>
                <a:close/>
              </a:path>
              <a:path w="1476375" h="219710">
                <a:moveTo>
                  <a:pt x="12700" y="175132"/>
                </a:moveTo>
                <a:lnTo>
                  <a:pt x="6350" y="175132"/>
                </a:lnTo>
                <a:lnTo>
                  <a:pt x="12700" y="181482"/>
                </a:lnTo>
                <a:lnTo>
                  <a:pt x="12700" y="175132"/>
                </a:lnTo>
                <a:close/>
              </a:path>
              <a:path w="1476375" h="219710">
                <a:moveTo>
                  <a:pt x="1399920" y="175132"/>
                </a:moveTo>
                <a:lnTo>
                  <a:pt x="12700" y="175132"/>
                </a:lnTo>
                <a:lnTo>
                  <a:pt x="12700" y="181482"/>
                </a:lnTo>
                <a:lnTo>
                  <a:pt x="1399920" y="181482"/>
                </a:lnTo>
                <a:lnTo>
                  <a:pt x="1399920" y="175132"/>
                </a:lnTo>
                <a:close/>
              </a:path>
            </a:pathLst>
          </a:custGeom>
          <a:solidFill>
            <a:srgbClr val="000000"/>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70"/>
              </a:lnSpc>
            </a:pPr>
            <a:fld id="{81D60167-4931-47E6-BA6A-407CBD079E47}" type="slidenum">
              <a:rPr spc="-30" dirty="0"/>
              <a:t>10</a:t>
            </a:fld>
            <a:endParaRPr spc="-30" dirty="0"/>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rPr spc="-10" dirty="0"/>
              <a:t>C</a:t>
            </a:r>
            <a:r>
              <a:rPr spc="5" dirty="0"/>
              <a:t>l</a:t>
            </a:r>
            <a:r>
              <a:rPr dirty="0"/>
              <a:t>a</a:t>
            </a:r>
            <a:r>
              <a:rPr spc="-15" dirty="0"/>
              <a:t>ss</a:t>
            </a:r>
            <a:r>
              <a:rPr spc="5" dirty="0"/>
              <a:t>i</a:t>
            </a:r>
            <a:r>
              <a:rPr dirty="0"/>
              <a:t>f</a:t>
            </a:r>
            <a:r>
              <a:rPr spc="5" dirty="0"/>
              <a:t>ic</a:t>
            </a:r>
            <a:r>
              <a:rPr dirty="0"/>
              <a:t>a</a:t>
            </a:r>
            <a:r>
              <a:rPr spc="-5" dirty="0"/>
              <a:t>t</a:t>
            </a:r>
            <a:r>
              <a:rPr spc="5" dirty="0"/>
              <a:t>i</a:t>
            </a:r>
            <a:r>
              <a:rPr spc="-5" dirty="0"/>
              <a:t>on</a:t>
            </a:r>
            <a:r>
              <a:rPr dirty="0"/>
              <a:t>:</a:t>
            </a:r>
            <a:r>
              <a:rPr spc="-90" dirty="0"/>
              <a:t> </a:t>
            </a:r>
            <a:r>
              <a:rPr spc="-10" dirty="0"/>
              <a:t>C</a:t>
            </a:r>
            <a:r>
              <a:rPr spc="-5" dirty="0"/>
              <a:t>on</a:t>
            </a:r>
            <a:r>
              <a:rPr dirty="0"/>
              <a:t>f</a:t>
            </a:r>
            <a:r>
              <a:rPr spc="5" dirty="0"/>
              <a:t>i</a:t>
            </a:r>
            <a:r>
              <a:rPr spc="-5" dirty="0"/>
              <a:t>dent</a:t>
            </a:r>
            <a:r>
              <a:rPr dirty="0"/>
              <a:t>ial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5727" y="6291960"/>
            <a:ext cx="201295" cy="207645"/>
          </a:xfrm>
          <a:prstGeom prst="rect">
            <a:avLst/>
          </a:prstGeom>
        </p:spPr>
        <p:txBody>
          <a:bodyPr vert="horz" wrap="square" lIns="0" tIns="0" rIns="0" bIns="0" rtlCol="0">
            <a:spAutoFit/>
          </a:bodyPr>
          <a:lstStyle/>
          <a:p>
            <a:pPr>
              <a:lnSpc>
                <a:spcPts val="1570"/>
              </a:lnSpc>
            </a:pPr>
            <a:r>
              <a:rPr sz="1400" b="1" spc="-20" dirty="0">
                <a:solidFill>
                  <a:srgbClr val="FFFFFF"/>
                </a:solidFill>
                <a:latin typeface="Roboto Bk"/>
                <a:cs typeface="Roboto Bk"/>
              </a:rPr>
              <a:t>11</a:t>
            </a:r>
            <a:endParaRPr sz="1400">
              <a:latin typeface="Roboto Bk"/>
              <a:cs typeface="Roboto Bk"/>
            </a:endParaRPr>
          </a:p>
        </p:txBody>
      </p:sp>
      <p:pic>
        <p:nvPicPr>
          <p:cNvPr id="3" name="object 3"/>
          <p:cNvPicPr/>
          <p:nvPr/>
        </p:nvPicPr>
        <p:blipFill>
          <a:blip r:embed="rId2" cstate="print"/>
          <a:stretch>
            <a:fillRect/>
          </a:stretch>
        </p:blipFill>
        <p:spPr>
          <a:xfrm>
            <a:off x="1207008" y="6209029"/>
            <a:ext cx="1423416" cy="359410"/>
          </a:xfrm>
          <a:prstGeom prst="rect">
            <a:avLst/>
          </a:prstGeom>
        </p:spPr>
      </p:pic>
      <p:sp>
        <p:nvSpPr>
          <p:cNvPr id="4" name="object 4"/>
          <p:cNvSpPr/>
          <p:nvPr/>
        </p:nvSpPr>
        <p:spPr>
          <a:xfrm>
            <a:off x="176784" y="6224015"/>
            <a:ext cx="338455" cy="299085"/>
          </a:xfrm>
          <a:custGeom>
            <a:avLst/>
            <a:gdLst/>
            <a:ahLst/>
            <a:cxnLst/>
            <a:rect l="l" t="t" r="r" b="b"/>
            <a:pathLst>
              <a:path w="338455" h="299084">
                <a:moveTo>
                  <a:pt x="338328" y="0"/>
                </a:moveTo>
                <a:lnTo>
                  <a:pt x="0" y="0"/>
                </a:lnTo>
                <a:lnTo>
                  <a:pt x="0" y="298704"/>
                </a:lnTo>
                <a:lnTo>
                  <a:pt x="338328" y="298704"/>
                </a:lnTo>
                <a:lnTo>
                  <a:pt x="338328" y="0"/>
                </a:lnTo>
                <a:close/>
              </a:path>
            </a:pathLst>
          </a:custGeom>
          <a:solidFill>
            <a:srgbClr val="000005"/>
          </a:solidFill>
        </p:spPr>
        <p:txBody>
          <a:bodyPr wrap="square" lIns="0" tIns="0" rIns="0" bIns="0" rtlCol="0"/>
          <a:lstStyle/>
          <a:p>
            <a:endParaRPr/>
          </a:p>
        </p:txBody>
      </p:sp>
      <p:sp>
        <p:nvSpPr>
          <p:cNvPr id="5" name="object 5"/>
          <p:cNvSpPr txBox="1"/>
          <p:nvPr/>
        </p:nvSpPr>
        <p:spPr>
          <a:xfrm>
            <a:off x="3619880" y="4784216"/>
            <a:ext cx="7984490" cy="1551940"/>
          </a:xfrm>
          <a:prstGeom prst="rect">
            <a:avLst/>
          </a:prstGeom>
        </p:spPr>
        <p:txBody>
          <a:bodyPr vert="horz" wrap="square" lIns="0" tIns="13335" rIns="0" bIns="0" rtlCol="0">
            <a:spAutoFit/>
          </a:bodyPr>
          <a:lstStyle/>
          <a:p>
            <a:pPr marL="12700" marR="5080" algn="just">
              <a:lnSpc>
                <a:spcPct val="100000"/>
              </a:lnSpc>
              <a:spcBef>
                <a:spcPts val="105"/>
              </a:spcBef>
            </a:pPr>
            <a:r>
              <a:rPr sz="1000" spc="-5" dirty="0">
                <a:solidFill>
                  <a:srgbClr val="736C67"/>
                </a:solidFill>
                <a:latin typeface="Roboto Lt"/>
                <a:cs typeface="Roboto Lt"/>
              </a:rPr>
              <a:t>Disclaimer: </a:t>
            </a:r>
            <a:r>
              <a:rPr sz="1000" spc="-10" dirty="0">
                <a:solidFill>
                  <a:srgbClr val="736C67"/>
                </a:solidFill>
                <a:latin typeface="Roboto Lt"/>
                <a:cs typeface="Roboto Lt"/>
              </a:rPr>
              <a:t>This</a:t>
            </a:r>
            <a:r>
              <a:rPr sz="1000" spc="-5" dirty="0">
                <a:solidFill>
                  <a:srgbClr val="736C67"/>
                </a:solidFill>
                <a:latin typeface="Roboto Lt"/>
                <a:cs typeface="Roboto Lt"/>
              </a:rPr>
              <a:t> document</a:t>
            </a:r>
            <a:r>
              <a:rPr sz="1000" dirty="0">
                <a:solidFill>
                  <a:srgbClr val="736C67"/>
                </a:solidFill>
                <a:latin typeface="Roboto Lt"/>
                <a:cs typeface="Roboto Lt"/>
              </a:rPr>
              <a:t> </a:t>
            </a:r>
            <a:r>
              <a:rPr sz="1000" spc="-5" dirty="0">
                <a:solidFill>
                  <a:srgbClr val="736C67"/>
                </a:solidFill>
                <a:latin typeface="Roboto Lt"/>
                <a:cs typeface="Roboto Lt"/>
              </a:rPr>
              <a:t>comprises,</a:t>
            </a:r>
            <a:r>
              <a:rPr sz="1000" dirty="0">
                <a:solidFill>
                  <a:srgbClr val="736C67"/>
                </a:solidFill>
                <a:latin typeface="Roboto Lt"/>
                <a:cs typeface="Roboto Lt"/>
              </a:rPr>
              <a:t> and </a:t>
            </a:r>
            <a:r>
              <a:rPr sz="1000" spc="-5" dirty="0">
                <a:solidFill>
                  <a:srgbClr val="736C67"/>
                </a:solidFill>
                <a:latin typeface="Roboto Lt"/>
                <a:cs typeface="Roboto Lt"/>
              </a:rPr>
              <a:t>is</a:t>
            </a:r>
            <a:r>
              <a:rPr sz="1000" dirty="0">
                <a:solidFill>
                  <a:srgbClr val="736C67"/>
                </a:solidFill>
                <a:latin typeface="Roboto Lt"/>
                <a:cs typeface="Roboto Lt"/>
              </a:rPr>
              <a:t> the</a:t>
            </a:r>
            <a:r>
              <a:rPr sz="1000" spc="5" dirty="0">
                <a:solidFill>
                  <a:srgbClr val="736C67"/>
                </a:solidFill>
                <a:latin typeface="Roboto Lt"/>
                <a:cs typeface="Roboto Lt"/>
              </a:rPr>
              <a:t> </a:t>
            </a:r>
            <a:r>
              <a:rPr sz="1000" spc="-5" dirty="0">
                <a:solidFill>
                  <a:srgbClr val="736C67"/>
                </a:solidFill>
                <a:latin typeface="Roboto Lt"/>
                <a:cs typeface="Roboto Lt"/>
              </a:rPr>
              <a:t>subject</a:t>
            </a:r>
            <a:r>
              <a:rPr sz="1000" dirty="0">
                <a:solidFill>
                  <a:srgbClr val="736C67"/>
                </a:solidFill>
                <a:latin typeface="Roboto Lt"/>
                <a:cs typeface="Roboto Lt"/>
              </a:rPr>
              <a:t> </a:t>
            </a:r>
            <a:r>
              <a:rPr sz="1000" spc="15" dirty="0">
                <a:solidFill>
                  <a:srgbClr val="736C67"/>
                </a:solidFill>
                <a:latin typeface="Roboto Lt"/>
                <a:cs typeface="Roboto Lt"/>
              </a:rPr>
              <a:t>of </a:t>
            </a:r>
            <a:r>
              <a:rPr sz="1000" spc="-5" dirty="0">
                <a:solidFill>
                  <a:srgbClr val="736C67"/>
                </a:solidFill>
                <a:latin typeface="Roboto Lt"/>
                <a:cs typeface="Roboto Lt"/>
              </a:rPr>
              <a:t>intellectual</a:t>
            </a:r>
            <a:r>
              <a:rPr sz="1000" dirty="0">
                <a:solidFill>
                  <a:srgbClr val="736C67"/>
                </a:solidFill>
                <a:latin typeface="Roboto Lt"/>
                <a:cs typeface="Roboto Lt"/>
              </a:rPr>
              <a:t> </a:t>
            </a:r>
            <a:r>
              <a:rPr sz="1000" spc="-5" dirty="0">
                <a:solidFill>
                  <a:srgbClr val="736C67"/>
                </a:solidFill>
                <a:latin typeface="Roboto Lt"/>
                <a:cs typeface="Roboto Lt"/>
              </a:rPr>
              <a:t>property</a:t>
            </a:r>
            <a:r>
              <a:rPr sz="1000" dirty="0">
                <a:solidFill>
                  <a:srgbClr val="736C67"/>
                </a:solidFill>
                <a:latin typeface="Roboto Lt"/>
                <a:cs typeface="Roboto Lt"/>
              </a:rPr>
              <a:t> </a:t>
            </a:r>
            <a:r>
              <a:rPr sz="1000" spc="-10" dirty="0">
                <a:solidFill>
                  <a:srgbClr val="736C67"/>
                </a:solidFill>
                <a:latin typeface="Roboto Lt"/>
                <a:cs typeface="Roboto Lt"/>
              </a:rPr>
              <a:t>(including</a:t>
            </a:r>
            <a:r>
              <a:rPr sz="1000" spc="-5" dirty="0">
                <a:solidFill>
                  <a:srgbClr val="736C67"/>
                </a:solidFill>
                <a:latin typeface="Roboto Lt"/>
                <a:cs typeface="Roboto Lt"/>
              </a:rPr>
              <a:t> copyright) </a:t>
            </a:r>
            <a:r>
              <a:rPr sz="1000" dirty="0">
                <a:solidFill>
                  <a:srgbClr val="736C67"/>
                </a:solidFill>
                <a:latin typeface="Roboto Lt"/>
                <a:cs typeface="Roboto Lt"/>
              </a:rPr>
              <a:t>and </a:t>
            </a:r>
            <a:r>
              <a:rPr sz="1000" spc="-5" dirty="0">
                <a:solidFill>
                  <a:srgbClr val="736C67"/>
                </a:solidFill>
                <a:latin typeface="Roboto Lt"/>
                <a:cs typeface="Roboto Lt"/>
              </a:rPr>
              <a:t>confidentiality</a:t>
            </a:r>
            <a:r>
              <a:rPr sz="1000" spc="229" dirty="0">
                <a:solidFill>
                  <a:srgbClr val="736C67"/>
                </a:solidFill>
                <a:latin typeface="Roboto Lt"/>
                <a:cs typeface="Roboto Lt"/>
              </a:rPr>
              <a:t> </a:t>
            </a:r>
            <a:r>
              <a:rPr sz="1000" spc="-5" dirty="0">
                <a:solidFill>
                  <a:srgbClr val="736C67"/>
                </a:solidFill>
                <a:latin typeface="Roboto Lt"/>
                <a:cs typeface="Roboto Lt"/>
              </a:rPr>
              <a:t>rights</a:t>
            </a:r>
            <a:r>
              <a:rPr sz="1000" spc="235" dirty="0">
                <a:solidFill>
                  <a:srgbClr val="736C67"/>
                </a:solidFill>
                <a:latin typeface="Roboto Lt"/>
                <a:cs typeface="Roboto Lt"/>
              </a:rPr>
              <a:t> </a:t>
            </a:r>
            <a:r>
              <a:rPr sz="1000" spc="15" dirty="0">
                <a:solidFill>
                  <a:srgbClr val="736C67"/>
                </a:solidFill>
                <a:latin typeface="Roboto Lt"/>
                <a:cs typeface="Roboto Lt"/>
              </a:rPr>
              <a:t>of </a:t>
            </a:r>
            <a:r>
              <a:rPr sz="1000" spc="-5" dirty="0">
                <a:solidFill>
                  <a:srgbClr val="736C67"/>
                </a:solidFill>
                <a:latin typeface="Roboto Lt"/>
                <a:cs typeface="Roboto Lt"/>
              </a:rPr>
              <a:t>one</a:t>
            </a:r>
            <a:r>
              <a:rPr sz="1000" spc="229" dirty="0">
                <a:solidFill>
                  <a:srgbClr val="736C67"/>
                </a:solidFill>
                <a:latin typeface="Roboto Lt"/>
                <a:cs typeface="Roboto Lt"/>
              </a:rPr>
              <a:t> </a:t>
            </a:r>
            <a:r>
              <a:rPr sz="1000" spc="10" dirty="0">
                <a:solidFill>
                  <a:srgbClr val="736C67"/>
                </a:solidFill>
                <a:latin typeface="Roboto Lt"/>
                <a:cs typeface="Roboto Lt"/>
              </a:rPr>
              <a:t>or </a:t>
            </a:r>
            <a:r>
              <a:rPr sz="1000" spc="15" dirty="0">
                <a:solidFill>
                  <a:srgbClr val="736C67"/>
                </a:solidFill>
                <a:latin typeface="Roboto Lt"/>
                <a:cs typeface="Roboto Lt"/>
              </a:rPr>
              <a:t> </a:t>
            </a:r>
            <a:r>
              <a:rPr sz="1000" spc="-10" dirty="0">
                <a:solidFill>
                  <a:srgbClr val="736C67"/>
                </a:solidFill>
                <a:latin typeface="Roboto Lt"/>
                <a:cs typeface="Roboto Lt"/>
              </a:rPr>
              <a:t>multiple </a:t>
            </a:r>
            <a:r>
              <a:rPr sz="1000" spc="-5" dirty="0">
                <a:solidFill>
                  <a:srgbClr val="736C67"/>
                </a:solidFill>
                <a:latin typeface="Roboto Lt"/>
                <a:cs typeface="Roboto Lt"/>
              </a:rPr>
              <a:t>owners, </a:t>
            </a:r>
            <a:r>
              <a:rPr sz="1000" spc="-10" dirty="0">
                <a:solidFill>
                  <a:srgbClr val="736C67"/>
                </a:solidFill>
                <a:latin typeface="Roboto Lt"/>
                <a:cs typeface="Roboto Lt"/>
              </a:rPr>
              <a:t>including The Quantium </a:t>
            </a:r>
            <a:r>
              <a:rPr sz="1000" spc="-5" dirty="0">
                <a:solidFill>
                  <a:srgbClr val="736C67"/>
                </a:solidFill>
                <a:latin typeface="Roboto Lt"/>
                <a:cs typeface="Roboto Lt"/>
              </a:rPr>
              <a:t>Group </a:t>
            </a:r>
            <a:r>
              <a:rPr sz="1000" spc="-10" dirty="0">
                <a:solidFill>
                  <a:srgbClr val="736C67"/>
                </a:solidFill>
                <a:latin typeface="Roboto Lt"/>
                <a:cs typeface="Roboto Lt"/>
              </a:rPr>
              <a:t>Pty Limited </a:t>
            </a:r>
            <a:r>
              <a:rPr sz="1000" spc="-5" dirty="0">
                <a:solidFill>
                  <a:srgbClr val="736C67"/>
                </a:solidFill>
                <a:latin typeface="Roboto Lt"/>
                <a:cs typeface="Roboto Lt"/>
              </a:rPr>
              <a:t>and its affiliates </a:t>
            </a:r>
            <a:r>
              <a:rPr sz="1000" spc="-10" dirty="0">
                <a:solidFill>
                  <a:srgbClr val="736C67"/>
                </a:solidFill>
                <a:latin typeface="Roboto Lt"/>
                <a:cs typeface="Roboto Lt"/>
              </a:rPr>
              <a:t>(Quantium) </a:t>
            </a:r>
            <a:r>
              <a:rPr sz="1000" dirty="0">
                <a:solidFill>
                  <a:srgbClr val="736C67"/>
                </a:solidFill>
                <a:latin typeface="Roboto Lt"/>
                <a:cs typeface="Roboto Lt"/>
              </a:rPr>
              <a:t>and </a:t>
            </a:r>
            <a:r>
              <a:rPr sz="1000" spc="-5" dirty="0">
                <a:solidFill>
                  <a:srgbClr val="736C67"/>
                </a:solidFill>
                <a:latin typeface="Roboto Lt"/>
                <a:cs typeface="Roboto Lt"/>
              </a:rPr>
              <a:t>where applicable, </a:t>
            </a:r>
            <a:r>
              <a:rPr sz="1000" spc="-10" dirty="0">
                <a:solidFill>
                  <a:srgbClr val="736C67"/>
                </a:solidFill>
                <a:latin typeface="Roboto Lt"/>
                <a:cs typeface="Roboto Lt"/>
              </a:rPr>
              <a:t>its </a:t>
            </a:r>
            <a:r>
              <a:rPr sz="1000" spc="-20" dirty="0">
                <a:solidFill>
                  <a:srgbClr val="736C67"/>
                </a:solidFill>
                <a:latin typeface="Roboto Lt"/>
                <a:cs typeface="Roboto Lt"/>
              </a:rPr>
              <a:t>third-party </a:t>
            </a:r>
            <a:r>
              <a:rPr sz="1000" dirty="0">
                <a:solidFill>
                  <a:srgbClr val="736C67"/>
                </a:solidFill>
                <a:latin typeface="Roboto Lt"/>
                <a:cs typeface="Roboto Lt"/>
              </a:rPr>
              <a:t>data </a:t>
            </a:r>
            <a:r>
              <a:rPr sz="1000" spc="-5" dirty="0">
                <a:solidFill>
                  <a:srgbClr val="736C67"/>
                </a:solidFill>
                <a:latin typeface="Roboto Lt"/>
                <a:cs typeface="Roboto Lt"/>
              </a:rPr>
              <a:t>owners </a:t>
            </a:r>
            <a:r>
              <a:rPr sz="1000" spc="-10" dirty="0">
                <a:solidFill>
                  <a:srgbClr val="736C67"/>
                </a:solidFill>
                <a:latin typeface="Roboto Lt"/>
                <a:cs typeface="Roboto Lt"/>
              </a:rPr>
              <a:t>(Data </a:t>
            </a:r>
            <a:r>
              <a:rPr sz="1000" spc="-5" dirty="0">
                <a:solidFill>
                  <a:srgbClr val="736C67"/>
                </a:solidFill>
                <a:latin typeface="Roboto Lt"/>
                <a:cs typeface="Roboto Lt"/>
              </a:rPr>
              <a:t> Providers), together </a:t>
            </a:r>
            <a:r>
              <a:rPr sz="1000" dirty="0">
                <a:solidFill>
                  <a:srgbClr val="736C67"/>
                </a:solidFill>
                <a:latin typeface="Roboto Lt"/>
                <a:cs typeface="Roboto Lt"/>
              </a:rPr>
              <a:t>(IP </a:t>
            </a:r>
            <a:r>
              <a:rPr sz="1000" spc="-5" dirty="0">
                <a:solidFill>
                  <a:srgbClr val="736C67"/>
                </a:solidFill>
                <a:latin typeface="Roboto Lt"/>
                <a:cs typeface="Roboto Lt"/>
              </a:rPr>
              <a:t>Owners). </a:t>
            </a:r>
            <a:r>
              <a:rPr sz="1000" spc="-10" dirty="0">
                <a:solidFill>
                  <a:srgbClr val="736C67"/>
                </a:solidFill>
                <a:latin typeface="Roboto Lt"/>
                <a:cs typeface="Roboto Lt"/>
              </a:rPr>
              <a:t>The </a:t>
            </a:r>
            <a:r>
              <a:rPr sz="1000" spc="-5" dirty="0">
                <a:solidFill>
                  <a:srgbClr val="736C67"/>
                </a:solidFill>
                <a:latin typeface="Roboto Lt"/>
                <a:cs typeface="Roboto Lt"/>
              </a:rPr>
              <a:t>information contained </a:t>
            </a:r>
            <a:r>
              <a:rPr sz="1000" spc="-10" dirty="0">
                <a:solidFill>
                  <a:srgbClr val="736C67"/>
                </a:solidFill>
                <a:latin typeface="Roboto Lt"/>
                <a:cs typeface="Roboto Lt"/>
              </a:rPr>
              <a:t>in this </a:t>
            </a:r>
            <a:r>
              <a:rPr sz="1000" spc="-5" dirty="0">
                <a:solidFill>
                  <a:srgbClr val="736C67"/>
                </a:solidFill>
                <a:latin typeface="Roboto Lt"/>
                <a:cs typeface="Roboto Lt"/>
              </a:rPr>
              <a:t>document </a:t>
            </a:r>
            <a:r>
              <a:rPr sz="1000" spc="-10" dirty="0">
                <a:solidFill>
                  <a:srgbClr val="736C67"/>
                </a:solidFill>
                <a:latin typeface="Roboto Lt"/>
                <a:cs typeface="Roboto Lt"/>
              </a:rPr>
              <a:t>may </a:t>
            </a:r>
            <a:r>
              <a:rPr sz="1000" spc="-15" dirty="0">
                <a:solidFill>
                  <a:srgbClr val="736C67"/>
                </a:solidFill>
                <a:latin typeface="Roboto Lt"/>
                <a:cs typeface="Roboto Lt"/>
              </a:rPr>
              <a:t>have </a:t>
            </a:r>
            <a:r>
              <a:rPr sz="1000" spc="-5" dirty="0">
                <a:solidFill>
                  <a:srgbClr val="736C67"/>
                </a:solidFill>
                <a:latin typeface="Roboto Lt"/>
                <a:cs typeface="Roboto Lt"/>
              </a:rPr>
              <a:t>been </a:t>
            </a:r>
            <a:r>
              <a:rPr sz="1000" spc="-10" dirty="0">
                <a:solidFill>
                  <a:srgbClr val="736C67"/>
                </a:solidFill>
                <a:latin typeface="Roboto Lt"/>
                <a:cs typeface="Roboto Lt"/>
              </a:rPr>
              <a:t>prepared using </a:t>
            </a:r>
            <a:r>
              <a:rPr sz="1000" dirty="0">
                <a:solidFill>
                  <a:srgbClr val="736C67"/>
                </a:solidFill>
                <a:latin typeface="Roboto Lt"/>
                <a:cs typeface="Roboto Lt"/>
              </a:rPr>
              <a:t>raw </a:t>
            </a:r>
            <a:r>
              <a:rPr sz="1000" spc="-10" dirty="0">
                <a:solidFill>
                  <a:srgbClr val="736C67"/>
                </a:solidFill>
                <a:latin typeface="Roboto Lt"/>
                <a:cs typeface="Roboto Lt"/>
              </a:rPr>
              <a:t>data </a:t>
            </a:r>
            <a:r>
              <a:rPr sz="1000" spc="-5" dirty="0">
                <a:solidFill>
                  <a:srgbClr val="736C67"/>
                </a:solidFill>
                <a:latin typeface="Roboto Lt"/>
                <a:cs typeface="Roboto Lt"/>
              </a:rPr>
              <a:t>owned </a:t>
            </a:r>
            <a:r>
              <a:rPr sz="1000" spc="-10" dirty="0">
                <a:solidFill>
                  <a:srgbClr val="736C67"/>
                </a:solidFill>
                <a:latin typeface="Roboto Lt"/>
                <a:cs typeface="Roboto Lt"/>
              </a:rPr>
              <a:t>by </a:t>
            </a:r>
            <a:r>
              <a:rPr sz="1000" spc="-5" dirty="0">
                <a:solidFill>
                  <a:srgbClr val="736C67"/>
                </a:solidFill>
                <a:latin typeface="Roboto Lt"/>
                <a:cs typeface="Roboto Lt"/>
              </a:rPr>
              <a:t>the </a:t>
            </a:r>
            <a:r>
              <a:rPr sz="1000" spc="-10" dirty="0">
                <a:solidFill>
                  <a:srgbClr val="736C67"/>
                </a:solidFill>
                <a:latin typeface="Roboto Lt"/>
                <a:cs typeface="Roboto Lt"/>
              </a:rPr>
              <a:t>Data </a:t>
            </a:r>
            <a:r>
              <a:rPr sz="1000" spc="-5" dirty="0">
                <a:solidFill>
                  <a:srgbClr val="736C67"/>
                </a:solidFill>
                <a:latin typeface="Roboto Lt"/>
                <a:cs typeface="Roboto Lt"/>
              </a:rPr>
              <a:t> </a:t>
            </a:r>
            <a:r>
              <a:rPr sz="1000" spc="-10" dirty="0">
                <a:solidFill>
                  <a:srgbClr val="736C67"/>
                </a:solidFill>
                <a:latin typeface="Roboto Lt"/>
                <a:cs typeface="Roboto Lt"/>
              </a:rPr>
              <a:t>Providers. </a:t>
            </a:r>
            <a:r>
              <a:rPr sz="1000" spc="-5" dirty="0">
                <a:solidFill>
                  <a:srgbClr val="736C67"/>
                </a:solidFill>
                <a:latin typeface="Roboto Lt"/>
                <a:cs typeface="Roboto Lt"/>
              </a:rPr>
              <a:t>The Data Providers </a:t>
            </a:r>
            <a:r>
              <a:rPr sz="1000" spc="-15" dirty="0">
                <a:solidFill>
                  <a:srgbClr val="736C67"/>
                </a:solidFill>
                <a:latin typeface="Roboto Lt"/>
                <a:cs typeface="Roboto Lt"/>
              </a:rPr>
              <a:t>have </a:t>
            </a:r>
            <a:r>
              <a:rPr sz="1000" spc="-5" dirty="0">
                <a:solidFill>
                  <a:srgbClr val="736C67"/>
                </a:solidFill>
                <a:latin typeface="Roboto Lt"/>
                <a:cs typeface="Roboto Lt"/>
              </a:rPr>
              <a:t>not been </a:t>
            </a:r>
            <a:r>
              <a:rPr sz="1000" spc="-10" dirty="0">
                <a:solidFill>
                  <a:srgbClr val="736C67"/>
                </a:solidFill>
                <a:latin typeface="Roboto Lt"/>
                <a:cs typeface="Roboto Lt"/>
              </a:rPr>
              <a:t>involved in </a:t>
            </a:r>
            <a:r>
              <a:rPr sz="1000" spc="-5" dirty="0">
                <a:solidFill>
                  <a:srgbClr val="736C67"/>
                </a:solidFill>
                <a:latin typeface="Roboto Lt"/>
                <a:cs typeface="Roboto Lt"/>
              </a:rPr>
              <a:t>the </a:t>
            </a:r>
            <a:r>
              <a:rPr sz="1000" spc="-10" dirty="0">
                <a:solidFill>
                  <a:srgbClr val="736C67"/>
                </a:solidFill>
                <a:latin typeface="Roboto Lt"/>
                <a:cs typeface="Roboto Lt"/>
              </a:rPr>
              <a:t>analysis </a:t>
            </a:r>
            <a:r>
              <a:rPr sz="1000" spc="15" dirty="0">
                <a:solidFill>
                  <a:srgbClr val="736C67"/>
                </a:solidFill>
                <a:latin typeface="Roboto Lt"/>
                <a:cs typeface="Roboto Lt"/>
              </a:rPr>
              <a:t>of </a:t>
            </a:r>
            <a:r>
              <a:rPr sz="1000" spc="-5" dirty="0">
                <a:solidFill>
                  <a:srgbClr val="736C67"/>
                </a:solidFill>
                <a:latin typeface="Roboto Lt"/>
                <a:cs typeface="Roboto Lt"/>
              </a:rPr>
              <a:t>the </a:t>
            </a:r>
            <a:r>
              <a:rPr sz="1000" spc="-15" dirty="0">
                <a:solidFill>
                  <a:srgbClr val="736C67"/>
                </a:solidFill>
                <a:latin typeface="Roboto Lt"/>
                <a:cs typeface="Roboto Lt"/>
              </a:rPr>
              <a:t>raw </a:t>
            </a:r>
            <a:r>
              <a:rPr sz="1000" spc="-5" dirty="0">
                <a:solidFill>
                  <a:srgbClr val="736C67"/>
                </a:solidFill>
                <a:latin typeface="Roboto Lt"/>
                <a:cs typeface="Roboto Lt"/>
              </a:rPr>
              <a:t>data, </a:t>
            </a:r>
            <a:r>
              <a:rPr sz="1000" dirty="0">
                <a:solidFill>
                  <a:srgbClr val="736C67"/>
                </a:solidFill>
                <a:latin typeface="Roboto Lt"/>
                <a:cs typeface="Roboto Lt"/>
              </a:rPr>
              <a:t>the </a:t>
            </a:r>
            <a:r>
              <a:rPr sz="1000" spc="-5" dirty="0">
                <a:solidFill>
                  <a:srgbClr val="736C67"/>
                </a:solidFill>
                <a:latin typeface="Roboto Lt"/>
                <a:cs typeface="Roboto Lt"/>
              </a:rPr>
              <a:t>preparation </a:t>
            </a:r>
            <a:r>
              <a:rPr sz="1000" dirty="0">
                <a:solidFill>
                  <a:srgbClr val="736C67"/>
                </a:solidFill>
                <a:latin typeface="Roboto Lt"/>
                <a:cs typeface="Roboto Lt"/>
              </a:rPr>
              <a:t>of, </a:t>
            </a:r>
            <a:r>
              <a:rPr sz="1000" spc="5" dirty="0">
                <a:solidFill>
                  <a:srgbClr val="736C67"/>
                </a:solidFill>
                <a:latin typeface="Roboto Lt"/>
                <a:cs typeface="Roboto Lt"/>
              </a:rPr>
              <a:t>or </a:t>
            </a:r>
            <a:r>
              <a:rPr sz="1000" spc="-5" dirty="0">
                <a:solidFill>
                  <a:srgbClr val="736C67"/>
                </a:solidFill>
                <a:latin typeface="Roboto Lt"/>
                <a:cs typeface="Roboto Lt"/>
              </a:rPr>
              <a:t>the information contained </a:t>
            </a:r>
            <a:r>
              <a:rPr sz="1000" spc="-10" dirty="0">
                <a:solidFill>
                  <a:srgbClr val="736C67"/>
                </a:solidFill>
                <a:latin typeface="Roboto Lt"/>
                <a:cs typeface="Roboto Lt"/>
              </a:rPr>
              <a:t>in </a:t>
            </a:r>
            <a:r>
              <a:rPr sz="1000" spc="-5" dirty="0">
                <a:solidFill>
                  <a:srgbClr val="736C67"/>
                </a:solidFill>
                <a:latin typeface="Roboto Lt"/>
                <a:cs typeface="Roboto Lt"/>
              </a:rPr>
              <a:t>the </a:t>
            </a:r>
            <a:r>
              <a:rPr sz="1000" dirty="0">
                <a:solidFill>
                  <a:srgbClr val="736C67"/>
                </a:solidFill>
                <a:latin typeface="Roboto Lt"/>
                <a:cs typeface="Roboto Lt"/>
              </a:rPr>
              <a:t> </a:t>
            </a:r>
            <a:r>
              <a:rPr sz="1000" spc="-5" dirty="0">
                <a:solidFill>
                  <a:srgbClr val="736C67"/>
                </a:solidFill>
                <a:latin typeface="Roboto Lt"/>
                <a:cs typeface="Roboto Lt"/>
              </a:rPr>
              <a:t>document. The </a:t>
            </a:r>
            <a:r>
              <a:rPr sz="1000" spc="-15" dirty="0">
                <a:solidFill>
                  <a:srgbClr val="736C67"/>
                </a:solidFill>
                <a:latin typeface="Roboto Lt"/>
                <a:cs typeface="Roboto Lt"/>
              </a:rPr>
              <a:t>IP </a:t>
            </a:r>
            <a:r>
              <a:rPr sz="1000" spc="-5" dirty="0">
                <a:solidFill>
                  <a:srgbClr val="736C67"/>
                </a:solidFill>
                <a:latin typeface="Roboto Lt"/>
                <a:cs typeface="Roboto Lt"/>
              </a:rPr>
              <a:t>Owners </a:t>
            </a:r>
            <a:r>
              <a:rPr sz="1000" dirty="0">
                <a:solidFill>
                  <a:srgbClr val="736C67"/>
                </a:solidFill>
                <a:latin typeface="Roboto Lt"/>
                <a:cs typeface="Roboto Lt"/>
              </a:rPr>
              <a:t>do </a:t>
            </a:r>
            <a:r>
              <a:rPr sz="1000" spc="-5" dirty="0">
                <a:solidFill>
                  <a:srgbClr val="736C67"/>
                </a:solidFill>
                <a:latin typeface="Roboto Lt"/>
                <a:cs typeface="Roboto Lt"/>
              </a:rPr>
              <a:t>not </a:t>
            </a:r>
            <a:r>
              <a:rPr sz="1000" spc="-10" dirty="0">
                <a:solidFill>
                  <a:srgbClr val="736C67"/>
                </a:solidFill>
                <a:latin typeface="Roboto Lt"/>
                <a:cs typeface="Roboto Lt"/>
              </a:rPr>
              <a:t>make </a:t>
            </a:r>
            <a:r>
              <a:rPr sz="1000" spc="-5" dirty="0">
                <a:solidFill>
                  <a:srgbClr val="736C67"/>
                </a:solidFill>
                <a:latin typeface="Roboto Lt"/>
                <a:cs typeface="Roboto Lt"/>
              </a:rPr>
              <a:t>any representation (express </a:t>
            </a:r>
            <a:r>
              <a:rPr sz="1000" spc="5" dirty="0">
                <a:solidFill>
                  <a:srgbClr val="736C67"/>
                </a:solidFill>
                <a:latin typeface="Roboto Lt"/>
                <a:cs typeface="Roboto Lt"/>
              </a:rPr>
              <a:t>or </a:t>
            </a:r>
            <a:r>
              <a:rPr sz="1000" spc="-5" dirty="0">
                <a:solidFill>
                  <a:srgbClr val="736C67"/>
                </a:solidFill>
                <a:latin typeface="Roboto Lt"/>
                <a:cs typeface="Roboto Lt"/>
              </a:rPr>
              <a:t>implied), </a:t>
            </a:r>
            <a:r>
              <a:rPr sz="1000" dirty="0">
                <a:solidFill>
                  <a:srgbClr val="736C67"/>
                </a:solidFill>
                <a:latin typeface="Roboto Lt"/>
                <a:cs typeface="Roboto Lt"/>
              </a:rPr>
              <a:t>nor </a:t>
            </a:r>
            <a:r>
              <a:rPr sz="1000" spc="-10" dirty="0">
                <a:solidFill>
                  <a:srgbClr val="736C67"/>
                </a:solidFill>
                <a:latin typeface="Roboto Lt"/>
                <a:cs typeface="Roboto Lt"/>
              </a:rPr>
              <a:t>give </a:t>
            </a:r>
            <a:r>
              <a:rPr sz="1000" spc="-5" dirty="0">
                <a:solidFill>
                  <a:srgbClr val="736C67"/>
                </a:solidFill>
                <a:latin typeface="Roboto Lt"/>
                <a:cs typeface="Roboto Lt"/>
              </a:rPr>
              <a:t>any </a:t>
            </a:r>
            <a:r>
              <a:rPr sz="1000" spc="-10" dirty="0">
                <a:solidFill>
                  <a:srgbClr val="736C67"/>
                </a:solidFill>
                <a:latin typeface="Roboto Lt"/>
                <a:cs typeface="Roboto Lt"/>
              </a:rPr>
              <a:t>guarantee </a:t>
            </a:r>
            <a:r>
              <a:rPr sz="1000" spc="5" dirty="0">
                <a:solidFill>
                  <a:srgbClr val="736C67"/>
                </a:solidFill>
                <a:latin typeface="Roboto Lt"/>
                <a:cs typeface="Roboto Lt"/>
              </a:rPr>
              <a:t>or </a:t>
            </a:r>
            <a:r>
              <a:rPr sz="1000" spc="-5" dirty="0">
                <a:solidFill>
                  <a:srgbClr val="736C67"/>
                </a:solidFill>
                <a:latin typeface="Roboto Lt"/>
                <a:cs typeface="Roboto Lt"/>
              </a:rPr>
              <a:t>warranty </a:t>
            </a:r>
            <a:r>
              <a:rPr sz="1000" spc="-10" dirty="0">
                <a:solidFill>
                  <a:srgbClr val="736C67"/>
                </a:solidFill>
                <a:latin typeface="Roboto Lt"/>
                <a:cs typeface="Roboto Lt"/>
              </a:rPr>
              <a:t>in </a:t>
            </a:r>
            <a:r>
              <a:rPr sz="1000" spc="-5" dirty="0">
                <a:solidFill>
                  <a:srgbClr val="736C67"/>
                </a:solidFill>
                <a:latin typeface="Roboto Lt"/>
                <a:cs typeface="Roboto Lt"/>
              </a:rPr>
              <a:t>relation </a:t>
            </a:r>
            <a:r>
              <a:rPr sz="1000" spc="10" dirty="0">
                <a:solidFill>
                  <a:srgbClr val="736C67"/>
                </a:solidFill>
                <a:latin typeface="Roboto Lt"/>
                <a:cs typeface="Roboto Lt"/>
              </a:rPr>
              <a:t>to </a:t>
            </a:r>
            <a:r>
              <a:rPr sz="1000" spc="-5" dirty="0">
                <a:solidFill>
                  <a:srgbClr val="736C67"/>
                </a:solidFill>
                <a:latin typeface="Roboto Lt"/>
                <a:cs typeface="Roboto Lt"/>
              </a:rPr>
              <a:t>the </a:t>
            </a:r>
            <a:r>
              <a:rPr sz="1000" spc="-10" dirty="0">
                <a:solidFill>
                  <a:srgbClr val="736C67"/>
                </a:solidFill>
                <a:latin typeface="Roboto Lt"/>
                <a:cs typeface="Roboto Lt"/>
              </a:rPr>
              <a:t>accuracy, </a:t>
            </a:r>
            <a:r>
              <a:rPr sz="1000" spc="-5" dirty="0">
                <a:solidFill>
                  <a:srgbClr val="736C67"/>
                </a:solidFill>
                <a:latin typeface="Roboto Lt"/>
                <a:cs typeface="Roboto Lt"/>
              </a:rPr>
              <a:t> completeness </a:t>
            </a:r>
            <a:r>
              <a:rPr sz="1000" spc="5" dirty="0">
                <a:solidFill>
                  <a:srgbClr val="736C67"/>
                </a:solidFill>
                <a:latin typeface="Roboto Lt"/>
                <a:cs typeface="Roboto Lt"/>
              </a:rPr>
              <a:t>or </a:t>
            </a:r>
            <a:r>
              <a:rPr sz="1000" spc="-5" dirty="0">
                <a:solidFill>
                  <a:srgbClr val="736C67"/>
                </a:solidFill>
                <a:latin typeface="Roboto Lt"/>
                <a:cs typeface="Roboto Lt"/>
              </a:rPr>
              <a:t>appropriateness </a:t>
            </a:r>
            <a:r>
              <a:rPr sz="1000" dirty="0">
                <a:solidFill>
                  <a:srgbClr val="736C67"/>
                </a:solidFill>
                <a:latin typeface="Roboto Lt"/>
                <a:cs typeface="Roboto Lt"/>
              </a:rPr>
              <a:t>of </a:t>
            </a:r>
            <a:r>
              <a:rPr sz="1000" spc="5" dirty="0">
                <a:solidFill>
                  <a:srgbClr val="736C67"/>
                </a:solidFill>
                <a:latin typeface="Roboto Lt"/>
                <a:cs typeface="Roboto Lt"/>
              </a:rPr>
              <a:t>the </a:t>
            </a:r>
            <a:r>
              <a:rPr sz="1000" spc="-5" dirty="0">
                <a:solidFill>
                  <a:srgbClr val="736C67"/>
                </a:solidFill>
                <a:latin typeface="Roboto Lt"/>
                <a:cs typeface="Roboto Lt"/>
              </a:rPr>
              <a:t>raw data, </a:t>
            </a:r>
            <a:r>
              <a:rPr sz="1000" spc="-10" dirty="0">
                <a:solidFill>
                  <a:srgbClr val="736C67"/>
                </a:solidFill>
                <a:latin typeface="Roboto Lt"/>
                <a:cs typeface="Roboto Lt"/>
              </a:rPr>
              <a:t>nor </a:t>
            </a:r>
            <a:r>
              <a:rPr sz="1000" spc="-5" dirty="0">
                <a:solidFill>
                  <a:srgbClr val="736C67"/>
                </a:solidFill>
                <a:latin typeface="Roboto Lt"/>
                <a:cs typeface="Roboto Lt"/>
              </a:rPr>
              <a:t>the analysis contained </a:t>
            </a:r>
            <a:r>
              <a:rPr sz="1000" spc="-10" dirty="0">
                <a:solidFill>
                  <a:srgbClr val="736C67"/>
                </a:solidFill>
                <a:latin typeface="Roboto Lt"/>
                <a:cs typeface="Roboto Lt"/>
              </a:rPr>
              <a:t>in </a:t>
            </a:r>
            <a:r>
              <a:rPr sz="1000" spc="-5" dirty="0">
                <a:solidFill>
                  <a:srgbClr val="736C67"/>
                </a:solidFill>
                <a:latin typeface="Roboto Lt"/>
                <a:cs typeface="Roboto Lt"/>
              </a:rPr>
              <a:t>this document. </a:t>
            </a:r>
            <a:r>
              <a:rPr sz="1000" dirty="0">
                <a:solidFill>
                  <a:srgbClr val="736C67"/>
                </a:solidFill>
                <a:latin typeface="Roboto Lt"/>
                <a:cs typeface="Roboto Lt"/>
              </a:rPr>
              <a:t>None </a:t>
            </a:r>
            <a:r>
              <a:rPr sz="1000" spc="15" dirty="0">
                <a:solidFill>
                  <a:srgbClr val="736C67"/>
                </a:solidFill>
                <a:latin typeface="Roboto Lt"/>
                <a:cs typeface="Roboto Lt"/>
              </a:rPr>
              <a:t>of </a:t>
            </a:r>
            <a:r>
              <a:rPr sz="1000" spc="-5" dirty="0">
                <a:solidFill>
                  <a:srgbClr val="736C67"/>
                </a:solidFill>
                <a:latin typeface="Roboto Lt"/>
                <a:cs typeface="Roboto Lt"/>
              </a:rPr>
              <a:t>the </a:t>
            </a:r>
            <a:r>
              <a:rPr sz="1000" spc="-15" dirty="0">
                <a:solidFill>
                  <a:srgbClr val="736C67"/>
                </a:solidFill>
                <a:latin typeface="Roboto Lt"/>
                <a:cs typeface="Roboto Lt"/>
              </a:rPr>
              <a:t>IP </a:t>
            </a:r>
            <a:r>
              <a:rPr sz="1000" spc="-5" dirty="0">
                <a:solidFill>
                  <a:srgbClr val="736C67"/>
                </a:solidFill>
                <a:latin typeface="Roboto Lt"/>
                <a:cs typeface="Roboto Lt"/>
              </a:rPr>
              <a:t>Owners </a:t>
            </a:r>
            <a:r>
              <a:rPr sz="1000" spc="-10" dirty="0">
                <a:solidFill>
                  <a:srgbClr val="736C67"/>
                </a:solidFill>
                <a:latin typeface="Roboto Lt"/>
                <a:cs typeface="Roboto Lt"/>
              </a:rPr>
              <a:t>will have </a:t>
            </a:r>
            <a:r>
              <a:rPr sz="1000" spc="-5" dirty="0">
                <a:solidFill>
                  <a:srgbClr val="736C67"/>
                </a:solidFill>
                <a:latin typeface="Roboto Lt"/>
                <a:cs typeface="Roboto Lt"/>
              </a:rPr>
              <a:t>any </a:t>
            </a:r>
            <a:r>
              <a:rPr sz="1000" spc="-10" dirty="0">
                <a:solidFill>
                  <a:srgbClr val="736C67"/>
                </a:solidFill>
                <a:latin typeface="Roboto Lt"/>
                <a:cs typeface="Roboto Lt"/>
              </a:rPr>
              <a:t>liability </a:t>
            </a:r>
            <a:r>
              <a:rPr sz="1000" dirty="0">
                <a:solidFill>
                  <a:srgbClr val="736C67"/>
                </a:solidFill>
                <a:latin typeface="Roboto Lt"/>
                <a:cs typeface="Roboto Lt"/>
              </a:rPr>
              <a:t>for </a:t>
            </a:r>
            <a:r>
              <a:rPr sz="1000" spc="5" dirty="0">
                <a:solidFill>
                  <a:srgbClr val="736C67"/>
                </a:solidFill>
                <a:latin typeface="Roboto Lt"/>
                <a:cs typeface="Roboto Lt"/>
              </a:rPr>
              <a:t> </a:t>
            </a:r>
            <a:r>
              <a:rPr sz="1000" spc="-5" dirty="0">
                <a:solidFill>
                  <a:srgbClr val="736C67"/>
                </a:solidFill>
                <a:latin typeface="Roboto Lt"/>
                <a:cs typeface="Roboto Lt"/>
              </a:rPr>
              <a:t>any use </a:t>
            </a:r>
            <a:r>
              <a:rPr sz="1000" spc="5" dirty="0">
                <a:solidFill>
                  <a:srgbClr val="736C67"/>
                </a:solidFill>
                <a:latin typeface="Roboto Lt"/>
                <a:cs typeface="Roboto Lt"/>
              </a:rPr>
              <a:t>or </a:t>
            </a:r>
            <a:r>
              <a:rPr sz="1000" spc="-5" dirty="0">
                <a:solidFill>
                  <a:srgbClr val="736C67"/>
                </a:solidFill>
                <a:latin typeface="Roboto Lt"/>
                <a:cs typeface="Roboto Lt"/>
              </a:rPr>
              <a:t>disclosure </a:t>
            </a:r>
            <a:r>
              <a:rPr sz="1000" spc="-10" dirty="0">
                <a:solidFill>
                  <a:srgbClr val="736C67"/>
                </a:solidFill>
                <a:latin typeface="Roboto Lt"/>
                <a:cs typeface="Roboto Lt"/>
              </a:rPr>
              <a:t>by </a:t>
            </a:r>
            <a:r>
              <a:rPr sz="1000" spc="-5" dirty="0">
                <a:solidFill>
                  <a:srgbClr val="736C67"/>
                </a:solidFill>
                <a:latin typeface="Roboto Lt"/>
                <a:cs typeface="Roboto Lt"/>
              </a:rPr>
              <a:t>the </a:t>
            </a:r>
            <a:r>
              <a:rPr sz="1000" spc="-10" dirty="0">
                <a:solidFill>
                  <a:srgbClr val="736C67"/>
                </a:solidFill>
                <a:latin typeface="Roboto Lt"/>
                <a:cs typeface="Roboto Lt"/>
              </a:rPr>
              <a:t>recipient </a:t>
            </a:r>
            <a:r>
              <a:rPr sz="1000" spc="15" dirty="0">
                <a:solidFill>
                  <a:srgbClr val="736C67"/>
                </a:solidFill>
                <a:latin typeface="Roboto Lt"/>
                <a:cs typeface="Roboto Lt"/>
              </a:rPr>
              <a:t>of </a:t>
            </a:r>
            <a:r>
              <a:rPr sz="1000" spc="-5" dirty="0">
                <a:solidFill>
                  <a:srgbClr val="736C67"/>
                </a:solidFill>
                <a:latin typeface="Roboto Lt"/>
                <a:cs typeface="Roboto Lt"/>
              </a:rPr>
              <a:t>any </a:t>
            </a:r>
            <a:r>
              <a:rPr sz="1000" spc="-10" dirty="0">
                <a:solidFill>
                  <a:srgbClr val="736C67"/>
                </a:solidFill>
                <a:latin typeface="Roboto Lt"/>
                <a:cs typeface="Roboto Lt"/>
              </a:rPr>
              <a:t>information </a:t>
            </a:r>
            <a:r>
              <a:rPr sz="1000" spc="-5" dirty="0">
                <a:solidFill>
                  <a:srgbClr val="736C67"/>
                </a:solidFill>
                <a:latin typeface="Roboto Lt"/>
                <a:cs typeface="Roboto Lt"/>
              </a:rPr>
              <a:t>contained </a:t>
            </a:r>
            <a:r>
              <a:rPr sz="1000" spc="-10" dirty="0">
                <a:solidFill>
                  <a:srgbClr val="736C67"/>
                </a:solidFill>
                <a:latin typeface="Roboto Lt"/>
                <a:cs typeface="Roboto Lt"/>
              </a:rPr>
              <a:t>in, </a:t>
            </a:r>
            <a:r>
              <a:rPr sz="1000" spc="5" dirty="0">
                <a:solidFill>
                  <a:srgbClr val="736C67"/>
                </a:solidFill>
                <a:latin typeface="Roboto Lt"/>
                <a:cs typeface="Roboto Lt"/>
              </a:rPr>
              <a:t>or </a:t>
            </a:r>
            <a:r>
              <a:rPr sz="1000" spc="-10" dirty="0">
                <a:solidFill>
                  <a:srgbClr val="736C67"/>
                </a:solidFill>
                <a:latin typeface="Roboto Lt"/>
                <a:cs typeface="Roboto Lt"/>
              </a:rPr>
              <a:t>derived </a:t>
            </a:r>
            <a:r>
              <a:rPr sz="1000" dirty="0">
                <a:solidFill>
                  <a:srgbClr val="736C67"/>
                </a:solidFill>
                <a:latin typeface="Roboto Lt"/>
                <a:cs typeface="Roboto Lt"/>
              </a:rPr>
              <a:t>from </a:t>
            </a:r>
            <a:r>
              <a:rPr sz="1000" spc="-5" dirty="0">
                <a:solidFill>
                  <a:srgbClr val="736C67"/>
                </a:solidFill>
                <a:latin typeface="Roboto Lt"/>
                <a:cs typeface="Roboto Lt"/>
              </a:rPr>
              <a:t>this </a:t>
            </a:r>
            <a:r>
              <a:rPr sz="1000" spc="-10" dirty="0">
                <a:solidFill>
                  <a:srgbClr val="736C67"/>
                </a:solidFill>
                <a:latin typeface="Roboto Lt"/>
                <a:cs typeface="Roboto Lt"/>
              </a:rPr>
              <a:t>document. </a:t>
            </a:r>
            <a:r>
              <a:rPr sz="1000" dirty="0">
                <a:solidFill>
                  <a:srgbClr val="736C67"/>
                </a:solidFill>
                <a:latin typeface="Roboto Lt"/>
                <a:cs typeface="Roboto Lt"/>
              </a:rPr>
              <a:t>To </a:t>
            </a:r>
            <a:r>
              <a:rPr sz="1000" spc="-5" dirty="0">
                <a:solidFill>
                  <a:srgbClr val="736C67"/>
                </a:solidFill>
                <a:latin typeface="Roboto Lt"/>
                <a:cs typeface="Roboto Lt"/>
              </a:rPr>
              <a:t>the </a:t>
            </a:r>
            <a:r>
              <a:rPr sz="1000" spc="-10" dirty="0">
                <a:solidFill>
                  <a:srgbClr val="736C67"/>
                </a:solidFill>
                <a:latin typeface="Roboto Lt"/>
                <a:cs typeface="Roboto Lt"/>
              </a:rPr>
              <a:t>maximum </a:t>
            </a:r>
            <a:r>
              <a:rPr sz="1000" spc="-5" dirty="0">
                <a:solidFill>
                  <a:srgbClr val="736C67"/>
                </a:solidFill>
                <a:latin typeface="Roboto Lt"/>
                <a:cs typeface="Roboto Lt"/>
              </a:rPr>
              <a:t>extent permitted </a:t>
            </a:r>
            <a:r>
              <a:rPr sz="1000" spc="-10" dirty="0">
                <a:solidFill>
                  <a:srgbClr val="736C67"/>
                </a:solidFill>
                <a:latin typeface="Roboto Lt"/>
                <a:cs typeface="Roboto Lt"/>
              </a:rPr>
              <a:t>by </a:t>
            </a:r>
            <a:r>
              <a:rPr sz="1000" spc="-15" dirty="0">
                <a:solidFill>
                  <a:srgbClr val="736C67"/>
                </a:solidFill>
                <a:latin typeface="Roboto Lt"/>
                <a:cs typeface="Roboto Lt"/>
              </a:rPr>
              <a:t>law, </a:t>
            </a:r>
            <a:r>
              <a:rPr sz="1000" spc="-10" dirty="0">
                <a:solidFill>
                  <a:srgbClr val="736C67"/>
                </a:solidFill>
                <a:latin typeface="Roboto Lt"/>
                <a:cs typeface="Roboto Lt"/>
              </a:rPr>
              <a:t> </a:t>
            </a:r>
            <a:r>
              <a:rPr sz="1000" dirty="0">
                <a:solidFill>
                  <a:srgbClr val="736C67"/>
                </a:solidFill>
                <a:latin typeface="Roboto Lt"/>
                <a:cs typeface="Roboto Lt"/>
              </a:rPr>
              <a:t>the </a:t>
            </a:r>
            <a:r>
              <a:rPr sz="1000" spc="-5" dirty="0">
                <a:solidFill>
                  <a:srgbClr val="736C67"/>
                </a:solidFill>
                <a:latin typeface="Roboto Lt"/>
                <a:cs typeface="Roboto Lt"/>
              </a:rPr>
              <a:t>IP Owners </a:t>
            </a:r>
            <a:r>
              <a:rPr sz="1000" spc="-10" dirty="0">
                <a:solidFill>
                  <a:srgbClr val="736C67"/>
                </a:solidFill>
                <a:latin typeface="Roboto Lt"/>
                <a:cs typeface="Roboto Lt"/>
              </a:rPr>
              <a:t>expressly </a:t>
            </a:r>
            <a:r>
              <a:rPr sz="1000" spc="-5" dirty="0">
                <a:solidFill>
                  <a:srgbClr val="736C67"/>
                </a:solidFill>
                <a:latin typeface="Roboto Lt"/>
                <a:cs typeface="Roboto Lt"/>
              </a:rPr>
              <a:t>disclaim, take </a:t>
            </a:r>
            <a:r>
              <a:rPr sz="1000" spc="-15" dirty="0">
                <a:solidFill>
                  <a:srgbClr val="736C67"/>
                </a:solidFill>
                <a:latin typeface="Roboto Lt"/>
                <a:cs typeface="Roboto Lt"/>
              </a:rPr>
              <a:t>no </a:t>
            </a:r>
            <a:r>
              <a:rPr sz="1000" spc="-10" dirty="0">
                <a:solidFill>
                  <a:srgbClr val="736C67"/>
                </a:solidFill>
                <a:latin typeface="Roboto Lt"/>
                <a:cs typeface="Roboto Lt"/>
              </a:rPr>
              <a:t>responsibility </a:t>
            </a:r>
            <a:r>
              <a:rPr sz="1000" spc="5" dirty="0">
                <a:solidFill>
                  <a:srgbClr val="736C67"/>
                </a:solidFill>
                <a:latin typeface="Roboto Lt"/>
                <a:cs typeface="Roboto Lt"/>
              </a:rPr>
              <a:t>for </a:t>
            </a:r>
            <a:r>
              <a:rPr sz="1000" dirty="0">
                <a:solidFill>
                  <a:srgbClr val="736C67"/>
                </a:solidFill>
                <a:latin typeface="Roboto Lt"/>
                <a:cs typeface="Roboto Lt"/>
              </a:rPr>
              <a:t>and </a:t>
            </a:r>
            <a:r>
              <a:rPr sz="1000" spc="-5" dirty="0">
                <a:solidFill>
                  <a:srgbClr val="736C67"/>
                </a:solidFill>
                <a:latin typeface="Roboto Lt"/>
                <a:cs typeface="Roboto Lt"/>
              </a:rPr>
              <a:t>have </a:t>
            </a:r>
            <a:r>
              <a:rPr sz="1000" dirty="0">
                <a:solidFill>
                  <a:srgbClr val="736C67"/>
                </a:solidFill>
                <a:latin typeface="Roboto Lt"/>
                <a:cs typeface="Roboto Lt"/>
              </a:rPr>
              <a:t>no </a:t>
            </a:r>
            <a:r>
              <a:rPr sz="1000" spc="-10" dirty="0">
                <a:solidFill>
                  <a:srgbClr val="736C67"/>
                </a:solidFill>
                <a:latin typeface="Roboto Lt"/>
                <a:cs typeface="Roboto Lt"/>
              </a:rPr>
              <a:t>liability </a:t>
            </a:r>
            <a:r>
              <a:rPr sz="1000" dirty="0">
                <a:solidFill>
                  <a:srgbClr val="736C67"/>
                </a:solidFill>
                <a:latin typeface="Roboto Lt"/>
                <a:cs typeface="Roboto Lt"/>
              </a:rPr>
              <a:t>for </a:t>
            </a:r>
            <a:r>
              <a:rPr sz="1000" spc="-5" dirty="0">
                <a:solidFill>
                  <a:srgbClr val="736C67"/>
                </a:solidFill>
                <a:latin typeface="Roboto Lt"/>
                <a:cs typeface="Roboto Lt"/>
              </a:rPr>
              <a:t>the preparation, contents, </a:t>
            </a:r>
            <a:r>
              <a:rPr sz="1000" spc="-10" dirty="0">
                <a:solidFill>
                  <a:srgbClr val="736C67"/>
                </a:solidFill>
                <a:latin typeface="Roboto Lt"/>
                <a:cs typeface="Roboto Lt"/>
              </a:rPr>
              <a:t>accuracy </a:t>
            </a:r>
            <a:r>
              <a:rPr sz="1000" spc="5" dirty="0">
                <a:solidFill>
                  <a:srgbClr val="736C67"/>
                </a:solidFill>
                <a:latin typeface="Roboto Lt"/>
                <a:cs typeface="Roboto Lt"/>
              </a:rPr>
              <a:t>or </a:t>
            </a:r>
            <a:r>
              <a:rPr sz="1000" spc="-5" dirty="0">
                <a:solidFill>
                  <a:srgbClr val="736C67"/>
                </a:solidFill>
                <a:latin typeface="Roboto Lt"/>
                <a:cs typeface="Roboto Lt"/>
              </a:rPr>
              <a:t>completeness </a:t>
            </a:r>
            <a:r>
              <a:rPr sz="1000" dirty="0">
                <a:solidFill>
                  <a:srgbClr val="736C67"/>
                </a:solidFill>
                <a:latin typeface="Roboto Lt"/>
                <a:cs typeface="Roboto Lt"/>
              </a:rPr>
              <a:t>of </a:t>
            </a:r>
            <a:r>
              <a:rPr sz="1000" spc="-5" dirty="0">
                <a:solidFill>
                  <a:srgbClr val="736C67"/>
                </a:solidFill>
                <a:latin typeface="Roboto Lt"/>
                <a:cs typeface="Roboto Lt"/>
              </a:rPr>
              <a:t>this </a:t>
            </a:r>
            <a:r>
              <a:rPr sz="1000" dirty="0">
                <a:solidFill>
                  <a:srgbClr val="736C67"/>
                </a:solidFill>
                <a:latin typeface="Roboto Lt"/>
                <a:cs typeface="Roboto Lt"/>
              </a:rPr>
              <a:t> </a:t>
            </a:r>
            <a:r>
              <a:rPr sz="1000" spc="-5" dirty="0">
                <a:solidFill>
                  <a:srgbClr val="736C67"/>
                </a:solidFill>
                <a:latin typeface="Roboto Lt"/>
                <a:cs typeface="Roboto Lt"/>
              </a:rPr>
              <a:t>document, </a:t>
            </a:r>
            <a:r>
              <a:rPr sz="1000" dirty="0">
                <a:solidFill>
                  <a:srgbClr val="736C67"/>
                </a:solidFill>
                <a:latin typeface="Roboto Lt"/>
                <a:cs typeface="Roboto Lt"/>
              </a:rPr>
              <a:t>nor </a:t>
            </a:r>
            <a:r>
              <a:rPr sz="1000" spc="-5" dirty="0">
                <a:solidFill>
                  <a:srgbClr val="736C67"/>
                </a:solidFill>
                <a:latin typeface="Roboto Lt"/>
                <a:cs typeface="Roboto Lt"/>
              </a:rPr>
              <a:t>the </a:t>
            </a:r>
            <a:r>
              <a:rPr sz="1000" spc="-10" dirty="0">
                <a:solidFill>
                  <a:srgbClr val="736C67"/>
                </a:solidFill>
                <a:latin typeface="Roboto Lt"/>
                <a:cs typeface="Roboto Lt"/>
              </a:rPr>
              <a:t>analysis </a:t>
            </a:r>
            <a:r>
              <a:rPr sz="1000" spc="5" dirty="0">
                <a:solidFill>
                  <a:srgbClr val="736C67"/>
                </a:solidFill>
                <a:latin typeface="Roboto Lt"/>
                <a:cs typeface="Roboto Lt"/>
              </a:rPr>
              <a:t>on </a:t>
            </a:r>
            <a:r>
              <a:rPr sz="1000" spc="-5" dirty="0">
                <a:solidFill>
                  <a:srgbClr val="736C67"/>
                </a:solidFill>
                <a:latin typeface="Roboto Lt"/>
                <a:cs typeface="Roboto Lt"/>
              </a:rPr>
              <a:t>which it is </a:t>
            </a:r>
            <a:r>
              <a:rPr sz="1000" dirty="0">
                <a:solidFill>
                  <a:srgbClr val="736C67"/>
                </a:solidFill>
                <a:latin typeface="Roboto Lt"/>
                <a:cs typeface="Roboto Lt"/>
              </a:rPr>
              <a:t>based. </a:t>
            </a:r>
            <a:r>
              <a:rPr sz="1000" spc="-10" dirty="0">
                <a:solidFill>
                  <a:srgbClr val="736C67"/>
                </a:solidFill>
                <a:latin typeface="Roboto Lt"/>
                <a:cs typeface="Roboto Lt"/>
              </a:rPr>
              <a:t>This </a:t>
            </a:r>
            <a:r>
              <a:rPr sz="1000" spc="-5" dirty="0">
                <a:solidFill>
                  <a:srgbClr val="736C67"/>
                </a:solidFill>
                <a:latin typeface="Roboto Lt"/>
                <a:cs typeface="Roboto Lt"/>
              </a:rPr>
              <a:t>document is provided </a:t>
            </a:r>
            <a:r>
              <a:rPr sz="1000" spc="-10" dirty="0">
                <a:solidFill>
                  <a:srgbClr val="736C67"/>
                </a:solidFill>
                <a:latin typeface="Roboto Lt"/>
                <a:cs typeface="Roboto Lt"/>
              </a:rPr>
              <a:t>in </a:t>
            </a:r>
            <a:r>
              <a:rPr sz="1000" spc="-5" dirty="0">
                <a:solidFill>
                  <a:srgbClr val="736C67"/>
                </a:solidFill>
                <a:latin typeface="Roboto Lt"/>
                <a:cs typeface="Roboto Lt"/>
              </a:rPr>
              <a:t>confidence, </a:t>
            </a:r>
            <a:r>
              <a:rPr sz="1000" spc="-10" dirty="0">
                <a:solidFill>
                  <a:srgbClr val="736C67"/>
                </a:solidFill>
                <a:latin typeface="Roboto Lt"/>
                <a:cs typeface="Roboto Lt"/>
              </a:rPr>
              <a:t>may </a:t>
            </a:r>
            <a:r>
              <a:rPr sz="1000" spc="-5" dirty="0">
                <a:solidFill>
                  <a:srgbClr val="736C67"/>
                </a:solidFill>
                <a:latin typeface="Roboto Lt"/>
                <a:cs typeface="Roboto Lt"/>
              </a:rPr>
              <a:t>only be </a:t>
            </a:r>
            <a:r>
              <a:rPr sz="1000" spc="-10" dirty="0">
                <a:solidFill>
                  <a:srgbClr val="736C67"/>
                </a:solidFill>
                <a:latin typeface="Roboto Lt"/>
                <a:cs typeface="Roboto Lt"/>
              </a:rPr>
              <a:t>used </a:t>
            </a:r>
            <a:r>
              <a:rPr sz="1000" spc="-5" dirty="0">
                <a:solidFill>
                  <a:srgbClr val="736C67"/>
                </a:solidFill>
                <a:latin typeface="Roboto Lt"/>
                <a:cs typeface="Roboto Lt"/>
              </a:rPr>
              <a:t>for </a:t>
            </a:r>
            <a:r>
              <a:rPr sz="1000" dirty="0">
                <a:solidFill>
                  <a:srgbClr val="736C67"/>
                </a:solidFill>
                <a:latin typeface="Roboto Lt"/>
                <a:cs typeface="Roboto Lt"/>
              </a:rPr>
              <a:t>the </a:t>
            </a:r>
            <a:r>
              <a:rPr sz="1000" spc="-10" dirty="0">
                <a:solidFill>
                  <a:srgbClr val="736C67"/>
                </a:solidFill>
                <a:latin typeface="Roboto Lt"/>
                <a:cs typeface="Roboto Lt"/>
              </a:rPr>
              <a:t>purpose </a:t>
            </a:r>
            <a:r>
              <a:rPr sz="1000" spc="-5" dirty="0">
                <a:solidFill>
                  <a:srgbClr val="736C67"/>
                </a:solidFill>
                <a:latin typeface="Roboto Lt"/>
                <a:cs typeface="Roboto Lt"/>
              </a:rPr>
              <a:t>provided, </a:t>
            </a:r>
            <a:r>
              <a:rPr sz="1000" dirty="0">
                <a:solidFill>
                  <a:srgbClr val="736C67"/>
                </a:solidFill>
                <a:latin typeface="Roboto Lt"/>
                <a:cs typeface="Roboto Lt"/>
              </a:rPr>
              <a:t>and </a:t>
            </a:r>
            <a:r>
              <a:rPr sz="1000" spc="-10" dirty="0">
                <a:solidFill>
                  <a:srgbClr val="736C67"/>
                </a:solidFill>
                <a:latin typeface="Roboto Lt"/>
                <a:cs typeface="Roboto Lt"/>
              </a:rPr>
              <a:t>may </a:t>
            </a:r>
            <a:r>
              <a:rPr sz="1000" spc="-5" dirty="0">
                <a:solidFill>
                  <a:srgbClr val="736C67"/>
                </a:solidFill>
                <a:latin typeface="Roboto Lt"/>
                <a:cs typeface="Roboto Lt"/>
              </a:rPr>
              <a:t> </a:t>
            </a:r>
            <a:r>
              <a:rPr sz="1000" dirty="0">
                <a:solidFill>
                  <a:srgbClr val="736C67"/>
                </a:solidFill>
                <a:latin typeface="Roboto Lt"/>
                <a:cs typeface="Roboto Lt"/>
              </a:rPr>
              <a:t>not</a:t>
            </a:r>
            <a:r>
              <a:rPr sz="1000" spc="65" dirty="0">
                <a:solidFill>
                  <a:srgbClr val="736C67"/>
                </a:solidFill>
                <a:latin typeface="Roboto Lt"/>
                <a:cs typeface="Roboto Lt"/>
              </a:rPr>
              <a:t> </a:t>
            </a:r>
            <a:r>
              <a:rPr sz="1000" spc="-15" dirty="0">
                <a:solidFill>
                  <a:srgbClr val="736C67"/>
                </a:solidFill>
                <a:latin typeface="Roboto Lt"/>
                <a:cs typeface="Roboto Lt"/>
              </a:rPr>
              <a:t>be</a:t>
            </a:r>
            <a:r>
              <a:rPr sz="1000" spc="60" dirty="0">
                <a:solidFill>
                  <a:srgbClr val="736C67"/>
                </a:solidFill>
                <a:latin typeface="Roboto Lt"/>
                <a:cs typeface="Roboto Lt"/>
              </a:rPr>
              <a:t> </a:t>
            </a:r>
            <a:r>
              <a:rPr sz="1000" spc="-5" dirty="0">
                <a:solidFill>
                  <a:srgbClr val="736C67"/>
                </a:solidFill>
                <a:latin typeface="Roboto Lt"/>
                <a:cs typeface="Roboto Lt"/>
              </a:rPr>
              <a:t>copied,</a:t>
            </a:r>
            <a:r>
              <a:rPr sz="1000" spc="60" dirty="0">
                <a:solidFill>
                  <a:srgbClr val="736C67"/>
                </a:solidFill>
                <a:latin typeface="Roboto Lt"/>
                <a:cs typeface="Roboto Lt"/>
              </a:rPr>
              <a:t> </a:t>
            </a:r>
            <a:r>
              <a:rPr sz="1000" spc="-10" dirty="0">
                <a:solidFill>
                  <a:srgbClr val="736C67"/>
                </a:solidFill>
                <a:latin typeface="Roboto Lt"/>
                <a:cs typeface="Roboto Lt"/>
              </a:rPr>
              <a:t>reproduced,</a:t>
            </a:r>
            <a:r>
              <a:rPr sz="1000" spc="55" dirty="0">
                <a:solidFill>
                  <a:srgbClr val="736C67"/>
                </a:solidFill>
                <a:latin typeface="Roboto Lt"/>
                <a:cs typeface="Roboto Lt"/>
              </a:rPr>
              <a:t> </a:t>
            </a:r>
            <a:r>
              <a:rPr sz="1000" spc="-5" dirty="0">
                <a:solidFill>
                  <a:srgbClr val="736C67"/>
                </a:solidFill>
                <a:latin typeface="Roboto Lt"/>
                <a:cs typeface="Roboto Lt"/>
              </a:rPr>
              <a:t>distributed,</a:t>
            </a:r>
            <a:r>
              <a:rPr sz="1000" spc="55" dirty="0">
                <a:solidFill>
                  <a:srgbClr val="736C67"/>
                </a:solidFill>
                <a:latin typeface="Roboto Lt"/>
                <a:cs typeface="Roboto Lt"/>
              </a:rPr>
              <a:t> </a:t>
            </a:r>
            <a:r>
              <a:rPr sz="1000" spc="-5" dirty="0">
                <a:solidFill>
                  <a:srgbClr val="736C67"/>
                </a:solidFill>
                <a:latin typeface="Roboto Lt"/>
                <a:cs typeface="Roboto Lt"/>
              </a:rPr>
              <a:t>disclosed</a:t>
            </a:r>
            <a:r>
              <a:rPr sz="1000" spc="45" dirty="0">
                <a:solidFill>
                  <a:srgbClr val="736C67"/>
                </a:solidFill>
                <a:latin typeface="Roboto Lt"/>
                <a:cs typeface="Roboto Lt"/>
              </a:rPr>
              <a:t> </a:t>
            </a:r>
            <a:r>
              <a:rPr sz="1000" spc="5" dirty="0">
                <a:solidFill>
                  <a:srgbClr val="736C67"/>
                </a:solidFill>
                <a:latin typeface="Roboto Lt"/>
                <a:cs typeface="Roboto Lt"/>
              </a:rPr>
              <a:t>or</a:t>
            </a:r>
            <a:r>
              <a:rPr sz="1000" spc="55" dirty="0">
                <a:solidFill>
                  <a:srgbClr val="736C67"/>
                </a:solidFill>
                <a:latin typeface="Roboto Lt"/>
                <a:cs typeface="Roboto Lt"/>
              </a:rPr>
              <a:t> </a:t>
            </a:r>
            <a:r>
              <a:rPr sz="1000" spc="-5" dirty="0">
                <a:solidFill>
                  <a:srgbClr val="736C67"/>
                </a:solidFill>
                <a:latin typeface="Roboto Lt"/>
                <a:cs typeface="Roboto Lt"/>
              </a:rPr>
              <a:t>made</a:t>
            </a:r>
            <a:r>
              <a:rPr sz="1000" spc="60" dirty="0">
                <a:solidFill>
                  <a:srgbClr val="736C67"/>
                </a:solidFill>
                <a:latin typeface="Roboto Lt"/>
                <a:cs typeface="Roboto Lt"/>
              </a:rPr>
              <a:t> </a:t>
            </a:r>
            <a:r>
              <a:rPr sz="1000" spc="-5" dirty="0">
                <a:solidFill>
                  <a:srgbClr val="736C67"/>
                </a:solidFill>
                <a:latin typeface="Roboto Lt"/>
                <a:cs typeface="Roboto Lt"/>
              </a:rPr>
              <a:t>available</a:t>
            </a:r>
            <a:r>
              <a:rPr sz="1000" spc="50" dirty="0">
                <a:solidFill>
                  <a:srgbClr val="736C67"/>
                </a:solidFill>
                <a:latin typeface="Roboto Lt"/>
                <a:cs typeface="Roboto Lt"/>
              </a:rPr>
              <a:t> </a:t>
            </a:r>
            <a:r>
              <a:rPr sz="1000" spc="-5" dirty="0">
                <a:solidFill>
                  <a:srgbClr val="736C67"/>
                </a:solidFill>
                <a:latin typeface="Roboto Lt"/>
                <a:cs typeface="Roboto Lt"/>
              </a:rPr>
              <a:t>to</a:t>
            </a:r>
            <a:r>
              <a:rPr sz="1000" spc="65" dirty="0">
                <a:solidFill>
                  <a:srgbClr val="736C67"/>
                </a:solidFill>
                <a:latin typeface="Roboto Lt"/>
                <a:cs typeface="Roboto Lt"/>
              </a:rPr>
              <a:t> </a:t>
            </a:r>
            <a:r>
              <a:rPr sz="1000" dirty="0">
                <a:solidFill>
                  <a:srgbClr val="736C67"/>
                </a:solidFill>
                <a:latin typeface="Roboto Lt"/>
                <a:cs typeface="Roboto Lt"/>
              </a:rPr>
              <a:t>a</a:t>
            </a:r>
            <a:r>
              <a:rPr sz="1000" spc="65" dirty="0">
                <a:solidFill>
                  <a:srgbClr val="736C67"/>
                </a:solidFill>
                <a:latin typeface="Roboto Lt"/>
                <a:cs typeface="Roboto Lt"/>
              </a:rPr>
              <a:t> </a:t>
            </a:r>
            <a:r>
              <a:rPr sz="1000" spc="-5" dirty="0">
                <a:solidFill>
                  <a:srgbClr val="736C67"/>
                </a:solidFill>
                <a:latin typeface="Roboto Lt"/>
                <a:cs typeface="Roboto Lt"/>
              </a:rPr>
              <a:t>third</a:t>
            </a:r>
            <a:r>
              <a:rPr sz="1000" spc="45" dirty="0">
                <a:solidFill>
                  <a:srgbClr val="736C67"/>
                </a:solidFill>
                <a:latin typeface="Roboto Lt"/>
                <a:cs typeface="Roboto Lt"/>
              </a:rPr>
              <a:t> </a:t>
            </a:r>
            <a:r>
              <a:rPr sz="1000" spc="-10" dirty="0">
                <a:solidFill>
                  <a:srgbClr val="736C67"/>
                </a:solidFill>
                <a:latin typeface="Roboto Lt"/>
                <a:cs typeface="Roboto Lt"/>
              </a:rPr>
              <a:t>party</a:t>
            </a:r>
            <a:r>
              <a:rPr sz="1000" spc="60" dirty="0">
                <a:solidFill>
                  <a:srgbClr val="736C67"/>
                </a:solidFill>
                <a:latin typeface="Roboto Lt"/>
                <a:cs typeface="Roboto Lt"/>
              </a:rPr>
              <a:t> </a:t>
            </a:r>
            <a:r>
              <a:rPr sz="1000" spc="-10" dirty="0">
                <a:solidFill>
                  <a:srgbClr val="736C67"/>
                </a:solidFill>
                <a:latin typeface="Roboto Lt"/>
                <a:cs typeface="Roboto Lt"/>
              </a:rPr>
              <a:t>in</a:t>
            </a:r>
            <a:r>
              <a:rPr sz="1000" spc="50" dirty="0">
                <a:solidFill>
                  <a:srgbClr val="736C67"/>
                </a:solidFill>
                <a:latin typeface="Roboto Lt"/>
                <a:cs typeface="Roboto Lt"/>
              </a:rPr>
              <a:t> </a:t>
            </a:r>
            <a:r>
              <a:rPr sz="1000" spc="-5" dirty="0">
                <a:solidFill>
                  <a:srgbClr val="736C67"/>
                </a:solidFill>
                <a:latin typeface="Roboto Lt"/>
                <a:cs typeface="Roboto Lt"/>
              </a:rPr>
              <a:t>any</a:t>
            </a:r>
            <a:r>
              <a:rPr sz="1000" spc="50" dirty="0">
                <a:solidFill>
                  <a:srgbClr val="736C67"/>
                </a:solidFill>
                <a:latin typeface="Roboto Lt"/>
                <a:cs typeface="Roboto Lt"/>
              </a:rPr>
              <a:t> </a:t>
            </a:r>
            <a:r>
              <a:rPr sz="1000" spc="-10" dirty="0">
                <a:solidFill>
                  <a:srgbClr val="736C67"/>
                </a:solidFill>
                <a:latin typeface="Roboto Lt"/>
                <a:cs typeface="Roboto Lt"/>
              </a:rPr>
              <a:t>way</a:t>
            </a:r>
            <a:r>
              <a:rPr sz="1000" spc="55" dirty="0">
                <a:solidFill>
                  <a:srgbClr val="736C67"/>
                </a:solidFill>
                <a:latin typeface="Roboto Lt"/>
                <a:cs typeface="Roboto Lt"/>
              </a:rPr>
              <a:t> </a:t>
            </a:r>
            <a:r>
              <a:rPr sz="1000" spc="-10" dirty="0">
                <a:solidFill>
                  <a:srgbClr val="736C67"/>
                </a:solidFill>
                <a:latin typeface="Roboto Lt"/>
                <a:cs typeface="Roboto Lt"/>
              </a:rPr>
              <a:t>except</a:t>
            </a:r>
            <a:r>
              <a:rPr sz="1000" spc="70" dirty="0">
                <a:solidFill>
                  <a:srgbClr val="736C67"/>
                </a:solidFill>
                <a:latin typeface="Roboto Lt"/>
                <a:cs typeface="Roboto Lt"/>
              </a:rPr>
              <a:t> </a:t>
            </a:r>
            <a:r>
              <a:rPr sz="1000" spc="-5" dirty="0">
                <a:solidFill>
                  <a:srgbClr val="736C67"/>
                </a:solidFill>
                <a:latin typeface="Roboto Lt"/>
                <a:cs typeface="Roboto Lt"/>
              </a:rPr>
              <a:t>strictly</a:t>
            </a:r>
            <a:r>
              <a:rPr sz="1000" spc="45" dirty="0">
                <a:solidFill>
                  <a:srgbClr val="736C67"/>
                </a:solidFill>
                <a:latin typeface="Roboto Lt"/>
                <a:cs typeface="Roboto Lt"/>
              </a:rPr>
              <a:t> </a:t>
            </a:r>
            <a:r>
              <a:rPr sz="1000" spc="-10" dirty="0">
                <a:solidFill>
                  <a:srgbClr val="736C67"/>
                </a:solidFill>
                <a:latin typeface="Roboto Lt"/>
                <a:cs typeface="Roboto Lt"/>
              </a:rPr>
              <a:t>in</a:t>
            </a:r>
            <a:r>
              <a:rPr sz="1000" spc="25" dirty="0">
                <a:solidFill>
                  <a:srgbClr val="736C67"/>
                </a:solidFill>
                <a:latin typeface="Roboto Lt"/>
                <a:cs typeface="Roboto Lt"/>
              </a:rPr>
              <a:t> </a:t>
            </a:r>
            <a:r>
              <a:rPr sz="1000" spc="-5" dirty="0">
                <a:solidFill>
                  <a:srgbClr val="736C67"/>
                </a:solidFill>
                <a:latin typeface="Roboto Lt"/>
                <a:cs typeface="Roboto Lt"/>
              </a:rPr>
              <a:t>accordance</a:t>
            </a:r>
            <a:r>
              <a:rPr sz="1000" spc="40" dirty="0">
                <a:solidFill>
                  <a:srgbClr val="736C67"/>
                </a:solidFill>
                <a:latin typeface="Roboto Lt"/>
                <a:cs typeface="Roboto Lt"/>
              </a:rPr>
              <a:t> </a:t>
            </a:r>
            <a:r>
              <a:rPr sz="1000" dirty="0">
                <a:solidFill>
                  <a:srgbClr val="736C67"/>
                </a:solidFill>
                <a:latin typeface="Roboto Lt"/>
                <a:cs typeface="Roboto Lt"/>
              </a:rPr>
              <a:t>with</a:t>
            </a:r>
            <a:r>
              <a:rPr sz="1000" spc="55" dirty="0">
                <a:solidFill>
                  <a:srgbClr val="736C67"/>
                </a:solidFill>
                <a:latin typeface="Roboto Lt"/>
                <a:cs typeface="Roboto Lt"/>
              </a:rPr>
              <a:t> </a:t>
            </a:r>
            <a:r>
              <a:rPr sz="1000" spc="-5" dirty="0">
                <a:solidFill>
                  <a:srgbClr val="736C67"/>
                </a:solidFill>
                <a:latin typeface="Roboto Lt"/>
                <a:cs typeface="Roboto Lt"/>
              </a:rPr>
              <a:t>the</a:t>
            </a:r>
            <a:r>
              <a:rPr sz="1000" spc="60" dirty="0">
                <a:solidFill>
                  <a:srgbClr val="736C67"/>
                </a:solidFill>
                <a:latin typeface="Roboto Lt"/>
                <a:cs typeface="Roboto Lt"/>
              </a:rPr>
              <a:t> </a:t>
            </a:r>
            <a:r>
              <a:rPr sz="1000" spc="-10" dirty="0">
                <a:solidFill>
                  <a:srgbClr val="736C67"/>
                </a:solidFill>
                <a:latin typeface="Roboto Lt"/>
                <a:cs typeface="Roboto Lt"/>
              </a:rPr>
              <a:t>applicable</a:t>
            </a:r>
            <a:endParaRPr sz="1000" dirty="0">
              <a:latin typeface="Roboto Lt"/>
              <a:cs typeface="Roboto Lt"/>
            </a:endParaRPr>
          </a:p>
        </p:txBody>
      </p:sp>
      <p:sp>
        <p:nvSpPr>
          <p:cNvPr id="6" name="object 6"/>
          <p:cNvSpPr txBox="1"/>
          <p:nvPr/>
        </p:nvSpPr>
        <p:spPr>
          <a:xfrm>
            <a:off x="4267200" y="6330048"/>
            <a:ext cx="6186805" cy="175895"/>
          </a:xfrm>
          <a:prstGeom prst="rect">
            <a:avLst/>
          </a:prstGeom>
        </p:spPr>
        <p:txBody>
          <a:bodyPr vert="horz" wrap="square" lIns="0" tIns="4445" rIns="0" bIns="0" rtlCol="0">
            <a:spAutoFit/>
          </a:bodyPr>
          <a:lstStyle/>
          <a:p>
            <a:pPr marL="12700">
              <a:lnSpc>
                <a:spcPct val="100000"/>
              </a:lnSpc>
              <a:spcBef>
                <a:spcPts val="35"/>
              </a:spcBef>
            </a:pPr>
            <a:r>
              <a:rPr sz="1000" dirty="0">
                <a:solidFill>
                  <a:srgbClr val="736C67"/>
                </a:solidFill>
                <a:latin typeface="Roboto Lt"/>
                <a:cs typeface="Roboto Lt"/>
              </a:rPr>
              <a:t>written</a:t>
            </a:r>
            <a:r>
              <a:rPr sz="1000" spc="-50" dirty="0">
                <a:solidFill>
                  <a:srgbClr val="736C67"/>
                </a:solidFill>
                <a:latin typeface="Roboto Lt"/>
                <a:cs typeface="Roboto Lt"/>
              </a:rPr>
              <a:t> </a:t>
            </a:r>
            <a:r>
              <a:rPr sz="1000" dirty="0">
                <a:solidFill>
                  <a:srgbClr val="736C67"/>
                </a:solidFill>
                <a:latin typeface="Roboto Lt"/>
                <a:cs typeface="Roboto Lt"/>
              </a:rPr>
              <a:t>terms</a:t>
            </a:r>
            <a:r>
              <a:rPr sz="1000" spc="-30" dirty="0">
                <a:solidFill>
                  <a:srgbClr val="736C67"/>
                </a:solidFill>
                <a:latin typeface="Roboto Lt"/>
                <a:cs typeface="Roboto Lt"/>
              </a:rPr>
              <a:t> </a:t>
            </a:r>
            <a:r>
              <a:rPr sz="1000" dirty="0">
                <a:solidFill>
                  <a:srgbClr val="736C67"/>
                </a:solidFill>
                <a:latin typeface="Roboto Lt"/>
                <a:cs typeface="Roboto Lt"/>
              </a:rPr>
              <a:t>and</a:t>
            </a:r>
            <a:r>
              <a:rPr sz="1000" spc="-35" dirty="0">
                <a:solidFill>
                  <a:srgbClr val="736C67"/>
                </a:solidFill>
                <a:latin typeface="Roboto Lt"/>
                <a:cs typeface="Roboto Lt"/>
              </a:rPr>
              <a:t> </a:t>
            </a:r>
            <a:r>
              <a:rPr sz="1000" spc="-5" dirty="0">
                <a:solidFill>
                  <a:srgbClr val="736C67"/>
                </a:solidFill>
                <a:latin typeface="Roboto Lt"/>
                <a:cs typeface="Roboto Lt"/>
              </a:rPr>
              <a:t>conditions</a:t>
            </a:r>
            <a:r>
              <a:rPr sz="1000" spc="-25" dirty="0">
                <a:solidFill>
                  <a:srgbClr val="736C67"/>
                </a:solidFill>
                <a:latin typeface="Roboto Lt"/>
                <a:cs typeface="Roboto Lt"/>
              </a:rPr>
              <a:t> </a:t>
            </a:r>
            <a:r>
              <a:rPr sz="1000" spc="5" dirty="0">
                <a:solidFill>
                  <a:srgbClr val="736C67"/>
                </a:solidFill>
                <a:latin typeface="Roboto Lt"/>
                <a:cs typeface="Roboto Lt"/>
              </a:rPr>
              <a:t>between</a:t>
            </a:r>
            <a:r>
              <a:rPr sz="1000" spc="-90" dirty="0">
                <a:solidFill>
                  <a:srgbClr val="736C67"/>
                </a:solidFill>
                <a:latin typeface="Roboto Lt"/>
                <a:cs typeface="Roboto Lt"/>
              </a:rPr>
              <a:t> </a:t>
            </a:r>
            <a:r>
              <a:rPr sz="1000" spc="-5" dirty="0">
                <a:solidFill>
                  <a:srgbClr val="736C67"/>
                </a:solidFill>
                <a:latin typeface="Roboto Lt"/>
                <a:cs typeface="Roboto Lt"/>
              </a:rPr>
              <a:t>you</a:t>
            </a:r>
            <a:r>
              <a:rPr sz="1000" spc="-25" dirty="0">
                <a:solidFill>
                  <a:srgbClr val="736C67"/>
                </a:solidFill>
                <a:latin typeface="Roboto Lt"/>
                <a:cs typeface="Roboto Lt"/>
              </a:rPr>
              <a:t> </a:t>
            </a:r>
            <a:r>
              <a:rPr sz="1000" dirty="0">
                <a:solidFill>
                  <a:srgbClr val="736C67"/>
                </a:solidFill>
                <a:latin typeface="Roboto Lt"/>
                <a:cs typeface="Roboto Lt"/>
              </a:rPr>
              <a:t>and</a:t>
            </a:r>
            <a:r>
              <a:rPr sz="1000" spc="-10" dirty="0">
                <a:solidFill>
                  <a:srgbClr val="736C67"/>
                </a:solidFill>
                <a:latin typeface="Roboto Lt"/>
                <a:cs typeface="Roboto Lt"/>
              </a:rPr>
              <a:t> </a:t>
            </a:r>
            <a:r>
              <a:rPr sz="1000" spc="-5" dirty="0">
                <a:solidFill>
                  <a:srgbClr val="736C67"/>
                </a:solidFill>
                <a:latin typeface="Roboto Lt"/>
                <a:cs typeface="Roboto Lt"/>
              </a:rPr>
              <a:t>Quantium,</a:t>
            </a:r>
            <a:r>
              <a:rPr sz="1000" spc="-45" dirty="0">
                <a:solidFill>
                  <a:srgbClr val="736C67"/>
                </a:solidFill>
                <a:latin typeface="Roboto Lt"/>
                <a:cs typeface="Roboto Lt"/>
              </a:rPr>
              <a:t> </a:t>
            </a:r>
            <a:r>
              <a:rPr sz="1000" spc="5" dirty="0">
                <a:solidFill>
                  <a:srgbClr val="736C67"/>
                </a:solidFill>
                <a:latin typeface="Roboto Lt"/>
                <a:cs typeface="Roboto Lt"/>
              </a:rPr>
              <a:t>or</a:t>
            </a:r>
            <a:r>
              <a:rPr sz="1000" spc="-5" dirty="0">
                <a:solidFill>
                  <a:srgbClr val="736C67"/>
                </a:solidFill>
                <a:latin typeface="Roboto Lt"/>
                <a:cs typeface="Roboto Lt"/>
              </a:rPr>
              <a:t> </a:t>
            </a:r>
            <a:r>
              <a:rPr sz="1000" dirty="0">
                <a:solidFill>
                  <a:srgbClr val="736C67"/>
                </a:solidFill>
                <a:latin typeface="Roboto Lt"/>
                <a:cs typeface="Roboto Lt"/>
              </a:rPr>
              <a:t>otherwise</a:t>
            </a:r>
            <a:r>
              <a:rPr sz="1000" spc="-60" dirty="0">
                <a:solidFill>
                  <a:srgbClr val="736C67"/>
                </a:solidFill>
                <a:latin typeface="Roboto Lt"/>
                <a:cs typeface="Roboto Lt"/>
              </a:rPr>
              <a:t> </a:t>
            </a:r>
            <a:r>
              <a:rPr sz="1000" dirty="0">
                <a:solidFill>
                  <a:srgbClr val="736C67"/>
                </a:solidFill>
                <a:latin typeface="Roboto Lt"/>
                <a:cs typeface="Roboto Lt"/>
              </a:rPr>
              <a:t>with</a:t>
            </a:r>
            <a:r>
              <a:rPr sz="1000" spc="-25" dirty="0">
                <a:solidFill>
                  <a:srgbClr val="736C67"/>
                </a:solidFill>
                <a:latin typeface="Roboto Lt"/>
                <a:cs typeface="Roboto Lt"/>
              </a:rPr>
              <a:t> </a:t>
            </a:r>
            <a:r>
              <a:rPr sz="1000" spc="-10" dirty="0">
                <a:solidFill>
                  <a:srgbClr val="736C67"/>
                </a:solidFill>
                <a:latin typeface="Roboto Lt"/>
                <a:cs typeface="Roboto Lt"/>
              </a:rPr>
              <a:t>Quantium’s</a:t>
            </a:r>
            <a:r>
              <a:rPr sz="1000" dirty="0">
                <a:solidFill>
                  <a:srgbClr val="736C67"/>
                </a:solidFill>
                <a:latin typeface="Roboto Lt"/>
                <a:cs typeface="Roboto Lt"/>
              </a:rPr>
              <a:t> </a:t>
            </a:r>
            <a:r>
              <a:rPr sz="1000" spc="-5" dirty="0">
                <a:solidFill>
                  <a:srgbClr val="736C67"/>
                </a:solidFill>
                <a:latin typeface="Roboto Lt"/>
                <a:cs typeface="Roboto Lt"/>
              </a:rPr>
              <a:t>prior</a:t>
            </a:r>
            <a:r>
              <a:rPr sz="1000" dirty="0">
                <a:solidFill>
                  <a:srgbClr val="736C67"/>
                </a:solidFill>
                <a:latin typeface="Roboto Lt"/>
                <a:cs typeface="Roboto Lt"/>
              </a:rPr>
              <a:t> written</a:t>
            </a:r>
            <a:r>
              <a:rPr sz="1000" spc="-45" dirty="0">
                <a:solidFill>
                  <a:srgbClr val="736C67"/>
                </a:solidFill>
                <a:latin typeface="Roboto Lt"/>
                <a:cs typeface="Roboto Lt"/>
              </a:rPr>
              <a:t> </a:t>
            </a:r>
            <a:r>
              <a:rPr sz="1000" spc="-5" dirty="0">
                <a:solidFill>
                  <a:srgbClr val="736C67"/>
                </a:solidFill>
                <a:latin typeface="Roboto Lt"/>
                <a:cs typeface="Roboto Lt"/>
              </a:rPr>
              <a:t>permission</a:t>
            </a:r>
            <a:endParaRPr sz="1000" dirty="0">
              <a:latin typeface="Roboto Lt"/>
              <a:cs typeface="Roboto Lt"/>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rPr spc="-10" dirty="0"/>
              <a:t>C</a:t>
            </a:r>
            <a:r>
              <a:rPr spc="5" dirty="0"/>
              <a:t>l</a:t>
            </a:r>
            <a:r>
              <a:rPr dirty="0"/>
              <a:t>a</a:t>
            </a:r>
            <a:r>
              <a:rPr spc="-15" dirty="0"/>
              <a:t>ss</a:t>
            </a:r>
            <a:r>
              <a:rPr spc="5" dirty="0"/>
              <a:t>i</a:t>
            </a:r>
            <a:r>
              <a:rPr dirty="0"/>
              <a:t>f</a:t>
            </a:r>
            <a:r>
              <a:rPr spc="5" dirty="0"/>
              <a:t>ic</a:t>
            </a:r>
            <a:r>
              <a:rPr dirty="0"/>
              <a:t>a</a:t>
            </a:r>
            <a:r>
              <a:rPr spc="-5" dirty="0"/>
              <a:t>t</a:t>
            </a:r>
            <a:r>
              <a:rPr spc="5" dirty="0"/>
              <a:t>i</a:t>
            </a:r>
            <a:r>
              <a:rPr spc="-5" dirty="0"/>
              <a:t>on</a:t>
            </a:r>
            <a:r>
              <a:rPr dirty="0"/>
              <a:t>:</a:t>
            </a:r>
            <a:r>
              <a:rPr spc="-90" dirty="0"/>
              <a:t> </a:t>
            </a:r>
            <a:r>
              <a:rPr spc="-10" dirty="0"/>
              <a:t>C</a:t>
            </a:r>
            <a:r>
              <a:rPr spc="-5" dirty="0"/>
              <a:t>on</a:t>
            </a:r>
            <a:r>
              <a:rPr dirty="0"/>
              <a:t>f</a:t>
            </a:r>
            <a:r>
              <a:rPr spc="5" dirty="0"/>
              <a:t>i</a:t>
            </a:r>
            <a:r>
              <a:rPr spc="-5" dirty="0"/>
              <a:t>dent</a:t>
            </a:r>
            <a:r>
              <a:rPr dirty="0"/>
              <a:t>ial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1795" y="6266484"/>
            <a:ext cx="125095" cy="238125"/>
          </a:xfrm>
          <a:prstGeom prst="rect">
            <a:avLst/>
          </a:prstGeom>
        </p:spPr>
        <p:txBody>
          <a:bodyPr vert="horz" wrap="square" lIns="0" tIns="11430" rIns="0" bIns="0" rtlCol="0">
            <a:spAutoFit/>
          </a:bodyPr>
          <a:lstStyle/>
          <a:p>
            <a:pPr marL="12700">
              <a:lnSpc>
                <a:spcPct val="100000"/>
              </a:lnSpc>
              <a:spcBef>
                <a:spcPts val="90"/>
              </a:spcBef>
            </a:pPr>
            <a:r>
              <a:rPr sz="1400" b="1" spc="-30" dirty="0">
                <a:solidFill>
                  <a:srgbClr val="FFFFFF"/>
                </a:solidFill>
                <a:latin typeface="Roboto Bk"/>
                <a:cs typeface="Roboto Bk"/>
              </a:rPr>
              <a:t>2</a:t>
            </a:r>
            <a:endParaRPr sz="1400">
              <a:latin typeface="Roboto Bk"/>
              <a:cs typeface="Roboto Bk"/>
            </a:endParaRPr>
          </a:p>
        </p:txBody>
      </p:sp>
      <p:sp>
        <p:nvSpPr>
          <p:cNvPr id="3" name="object 3"/>
          <p:cNvSpPr txBox="1"/>
          <p:nvPr/>
        </p:nvSpPr>
        <p:spPr>
          <a:xfrm>
            <a:off x="5414136" y="6676643"/>
            <a:ext cx="1363980" cy="128270"/>
          </a:xfrm>
          <a:prstGeom prst="rect">
            <a:avLst/>
          </a:prstGeom>
        </p:spPr>
        <p:txBody>
          <a:bodyPr vert="horz" wrap="square" lIns="0" tIns="0" rIns="0" bIns="0" rtlCol="0">
            <a:spAutoFit/>
          </a:bodyPr>
          <a:lstStyle/>
          <a:p>
            <a:pPr>
              <a:lnSpc>
                <a:spcPts val="955"/>
              </a:lnSpc>
            </a:pPr>
            <a:r>
              <a:rPr sz="1000" spc="-10" dirty="0">
                <a:latin typeface="Calibri"/>
                <a:cs typeface="Calibri"/>
              </a:rPr>
              <a:t>C</a:t>
            </a:r>
            <a:r>
              <a:rPr sz="1000" spc="5" dirty="0">
                <a:latin typeface="Calibri"/>
                <a:cs typeface="Calibri"/>
              </a:rPr>
              <a:t>l</a:t>
            </a:r>
            <a:r>
              <a:rPr sz="1000" dirty="0">
                <a:latin typeface="Calibri"/>
                <a:cs typeface="Calibri"/>
              </a:rPr>
              <a:t>a</a:t>
            </a:r>
            <a:r>
              <a:rPr sz="1000" spc="-15" dirty="0">
                <a:latin typeface="Calibri"/>
                <a:cs typeface="Calibri"/>
              </a:rPr>
              <a:t>ss</a:t>
            </a:r>
            <a:r>
              <a:rPr sz="1000" spc="5" dirty="0">
                <a:latin typeface="Calibri"/>
                <a:cs typeface="Calibri"/>
              </a:rPr>
              <a:t>i</a:t>
            </a:r>
            <a:r>
              <a:rPr sz="1000" dirty="0">
                <a:latin typeface="Calibri"/>
                <a:cs typeface="Calibri"/>
              </a:rPr>
              <a:t>f</a:t>
            </a:r>
            <a:r>
              <a:rPr sz="1000" spc="5" dirty="0">
                <a:latin typeface="Calibri"/>
                <a:cs typeface="Calibri"/>
              </a:rPr>
              <a:t>ic</a:t>
            </a:r>
            <a:r>
              <a:rPr sz="1000" dirty="0">
                <a:latin typeface="Calibri"/>
                <a:cs typeface="Calibri"/>
              </a:rPr>
              <a:t>a</a:t>
            </a:r>
            <a:r>
              <a:rPr sz="1000" spc="-5" dirty="0">
                <a:latin typeface="Calibri"/>
                <a:cs typeface="Calibri"/>
              </a:rPr>
              <a:t>t</a:t>
            </a:r>
            <a:r>
              <a:rPr sz="1000" spc="5" dirty="0">
                <a:latin typeface="Calibri"/>
                <a:cs typeface="Calibri"/>
              </a:rPr>
              <a:t>i</a:t>
            </a:r>
            <a:r>
              <a:rPr sz="1000" spc="-5" dirty="0">
                <a:latin typeface="Calibri"/>
                <a:cs typeface="Calibri"/>
              </a:rPr>
              <a:t>on</a:t>
            </a:r>
            <a:r>
              <a:rPr sz="1000" dirty="0">
                <a:latin typeface="Calibri"/>
                <a:cs typeface="Calibri"/>
              </a:rPr>
              <a:t>:</a:t>
            </a:r>
            <a:r>
              <a:rPr sz="1000" spc="-90" dirty="0">
                <a:latin typeface="Calibri"/>
                <a:cs typeface="Calibri"/>
              </a:rPr>
              <a:t> </a:t>
            </a:r>
            <a:r>
              <a:rPr sz="1000" spc="-10" dirty="0">
                <a:latin typeface="Calibri"/>
                <a:cs typeface="Calibri"/>
              </a:rPr>
              <a:t>C</a:t>
            </a:r>
            <a:r>
              <a:rPr sz="1000" spc="-5" dirty="0">
                <a:latin typeface="Calibri"/>
                <a:cs typeface="Calibri"/>
              </a:rPr>
              <a:t>on</a:t>
            </a:r>
            <a:r>
              <a:rPr sz="1000" dirty="0">
                <a:latin typeface="Calibri"/>
                <a:cs typeface="Calibri"/>
              </a:rPr>
              <a:t>f</a:t>
            </a:r>
            <a:r>
              <a:rPr sz="1000" spc="5" dirty="0">
                <a:latin typeface="Calibri"/>
                <a:cs typeface="Calibri"/>
              </a:rPr>
              <a:t>i</a:t>
            </a:r>
            <a:r>
              <a:rPr sz="1000" spc="-5" dirty="0">
                <a:latin typeface="Calibri"/>
                <a:cs typeface="Calibri"/>
              </a:rPr>
              <a:t>dent</a:t>
            </a:r>
            <a:r>
              <a:rPr sz="1000" dirty="0">
                <a:latin typeface="Calibri"/>
                <a:cs typeface="Calibri"/>
              </a:rPr>
              <a:t>ial</a:t>
            </a:r>
            <a:endParaRPr sz="1000">
              <a:latin typeface="Calibri"/>
              <a:cs typeface="Calibri"/>
            </a:endParaRPr>
          </a:p>
        </p:txBody>
      </p:sp>
      <p:grpSp>
        <p:nvGrpSpPr>
          <p:cNvPr id="4" name="object 4"/>
          <p:cNvGrpSpPr/>
          <p:nvPr/>
        </p:nvGrpSpPr>
        <p:grpSpPr>
          <a:xfrm>
            <a:off x="740663" y="0"/>
            <a:ext cx="11451590" cy="6858000"/>
            <a:chOff x="740663" y="0"/>
            <a:chExt cx="11451590" cy="6858000"/>
          </a:xfrm>
        </p:grpSpPr>
        <p:sp>
          <p:nvSpPr>
            <p:cNvPr id="5" name="object 5"/>
            <p:cNvSpPr/>
            <p:nvPr/>
          </p:nvSpPr>
          <p:spPr>
            <a:xfrm>
              <a:off x="740663" y="1776983"/>
              <a:ext cx="8263255" cy="5081270"/>
            </a:xfrm>
            <a:custGeom>
              <a:avLst/>
              <a:gdLst/>
              <a:ahLst/>
              <a:cxnLst/>
              <a:rect l="l" t="t" r="r" b="b"/>
              <a:pathLst>
                <a:path w="8263255" h="5081270">
                  <a:moveTo>
                    <a:pt x="0" y="5081016"/>
                  </a:moveTo>
                  <a:lnTo>
                    <a:pt x="8263128" y="5081016"/>
                  </a:lnTo>
                  <a:lnTo>
                    <a:pt x="8263128" y="0"/>
                  </a:lnTo>
                  <a:lnTo>
                    <a:pt x="0" y="0"/>
                  </a:lnTo>
                  <a:lnTo>
                    <a:pt x="0" y="5081016"/>
                  </a:lnTo>
                  <a:close/>
                </a:path>
              </a:pathLst>
            </a:custGeom>
            <a:solidFill>
              <a:srgbClr val="EBE8E3"/>
            </a:solidFill>
          </p:spPr>
          <p:txBody>
            <a:bodyPr wrap="square" lIns="0" tIns="0" rIns="0" bIns="0" rtlCol="0"/>
            <a:lstStyle/>
            <a:p>
              <a:endParaRPr/>
            </a:p>
          </p:txBody>
        </p:sp>
        <p:sp>
          <p:nvSpPr>
            <p:cNvPr id="6" name="object 6"/>
            <p:cNvSpPr/>
            <p:nvPr/>
          </p:nvSpPr>
          <p:spPr>
            <a:xfrm>
              <a:off x="9003792" y="0"/>
              <a:ext cx="3188335" cy="6858000"/>
            </a:xfrm>
            <a:custGeom>
              <a:avLst/>
              <a:gdLst/>
              <a:ahLst/>
              <a:cxnLst/>
              <a:rect l="l" t="t" r="r" b="b"/>
              <a:pathLst>
                <a:path w="3188334" h="6858000">
                  <a:moveTo>
                    <a:pt x="3188207" y="0"/>
                  </a:moveTo>
                  <a:lnTo>
                    <a:pt x="0" y="0"/>
                  </a:lnTo>
                  <a:lnTo>
                    <a:pt x="0" y="6858000"/>
                  </a:lnTo>
                  <a:lnTo>
                    <a:pt x="3188207" y="6858000"/>
                  </a:lnTo>
                  <a:lnTo>
                    <a:pt x="3188207" y="0"/>
                  </a:lnTo>
                  <a:close/>
                </a:path>
              </a:pathLst>
            </a:custGeom>
            <a:solidFill>
              <a:srgbClr val="000004"/>
            </a:solidFill>
          </p:spPr>
          <p:txBody>
            <a:bodyPr wrap="square" lIns="0" tIns="0" rIns="0" bIns="0" rtlCol="0"/>
            <a:lstStyle/>
            <a:p>
              <a:endParaRPr/>
            </a:p>
          </p:txBody>
        </p:sp>
        <p:sp>
          <p:nvSpPr>
            <p:cNvPr id="7" name="object 7"/>
            <p:cNvSpPr/>
            <p:nvPr/>
          </p:nvSpPr>
          <p:spPr>
            <a:xfrm>
              <a:off x="11676887" y="500829"/>
              <a:ext cx="515620" cy="1071245"/>
            </a:xfrm>
            <a:custGeom>
              <a:avLst/>
              <a:gdLst/>
              <a:ahLst/>
              <a:cxnLst/>
              <a:rect l="l" t="t" r="r" b="b"/>
              <a:pathLst>
                <a:path w="515620" h="1071245">
                  <a:moveTo>
                    <a:pt x="515111" y="0"/>
                  </a:moveTo>
                  <a:lnTo>
                    <a:pt x="440015" y="7684"/>
                  </a:lnTo>
                  <a:lnTo>
                    <a:pt x="393832" y="18203"/>
                  </a:lnTo>
                  <a:lnTo>
                    <a:pt x="349256" y="32601"/>
                  </a:lnTo>
                  <a:lnTo>
                    <a:pt x="306477" y="50689"/>
                  </a:lnTo>
                  <a:lnTo>
                    <a:pt x="265683" y="72278"/>
                  </a:lnTo>
                  <a:lnTo>
                    <a:pt x="227066" y="97179"/>
                  </a:lnTo>
                  <a:lnTo>
                    <a:pt x="190813" y="125201"/>
                  </a:lnTo>
                  <a:lnTo>
                    <a:pt x="157114" y="156157"/>
                  </a:lnTo>
                  <a:lnTo>
                    <a:pt x="126159" y="189855"/>
                  </a:lnTo>
                  <a:lnTo>
                    <a:pt x="98137" y="226108"/>
                  </a:lnTo>
                  <a:lnTo>
                    <a:pt x="73236" y="264726"/>
                  </a:lnTo>
                  <a:lnTo>
                    <a:pt x="51647" y="305519"/>
                  </a:lnTo>
                  <a:lnTo>
                    <a:pt x="33559" y="348298"/>
                  </a:lnTo>
                  <a:lnTo>
                    <a:pt x="19161" y="392874"/>
                  </a:lnTo>
                  <a:lnTo>
                    <a:pt x="8642" y="439057"/>
                  </a:lnTo>
                  <a:lnTo>
                    <a:pt x="2192" y="486659"/>
                  </a:lnTo>
                  <a:lnTo>
                    <a:pt x="0" y="535490"/>
                  </a:lnTo>
                  <a:lnTo>
                    <a:pt x="2192" y="584320"/>
                  </a:lnTo>
                  <a:lnTo>
                    <a:pt x="8642" y="631922"/>
                  </a:lnTo>
                  <a:lnTo>
                    <a:pt x="19161" y="678105"/>
                  </a:lnTo>
                  <a:lnTo>
                    <a:pt x="33559" y="722681"/>
                  </a:lnTo>
                  <a:lnTo>
                    <a:pt x="51647" y="765461"/>
                  </a:lnTo>
                  <a:lnTo>
                    <a:pt x="73236" y="806254"/>
                  </a:lnTo>
                  <a:lnTo>
                    <a:pt x="98137" y="844871"/>
                  </a:lnTo>
                  <a:lnTo>
                    <a:pt x="126159" y="881124"/>
                  </a:lnTo>
                  <a:lnTo>
                    <a:pt x="157114" y="914823"/>
                  </a:lnTo>
                  <a:lnTo>
                    <a:pt x="190813" y="945778"/>
                  </a:lnTo>
                  <a:lnTo>
                    <a:pt x="227066" y="973801"/>
                  </a:lnTo>
                  <a:lnTo>
                    <a:pt x="265683" y="998701"/>
                  </a:lnTo>
                  <a:lnTo>
                    <a:pt x="306477" y="1020290"/>
                  </a:lnTo>
                  <a:lnTo>
                    <a:pt x="349256" y="1038378"/>
                  </a:lnTo>
                  <a:lnTo>
                    <a:pt x="393832" y="1052777"/>
                  </a:lnTo>
                  <a:lnTo>
                    <a:pt x="440015" y="1063295"/>
                  </a:lnTo>
                  <a:lnTo>
                    <a:pt x="487617" y="1069746"/>
                  </a:lnTo>
                  <a:lnTo>
                    <a:pt x="515111" y="1070980"/>
                  </a:lnTo>
                  <a:lnTo>
                    <a:pt x="515111" y="0"/>
                  </a:lnTo>
                  <a:close/>
                </a:path>
              </a:pathLst>
            </a:custGeom>
            <a:solidFill>
              <a:srgbClr val="FFFFFF"/>
            </a:solidFill>
          </p:spPr>
          <p:txBody>
            <a:bodyPr wrap="square" lIns="0" tIns="0" rIns="0" bIns="0" rtlCol="0"/>
            <a:lstStyle/>
            <a:p>
              <a:endParaRPr/>
            </a:p>
          </p:txBody>
        </p:sp>
        <p:pic>
          <p:nvPicPr>
            <p:cNvPr id="8" name="object 8"/>
            <p:cNvPicPr/>
            <p:nvPr/>
          </p:nvPicPr>
          <p:blipFill>
            <a:blip r:embed="rId2" cstate="print"/>
            <a:stretch>
              <a:fillRect/>
            </a:stretch>
          </p:blipFill>
          <p:spPr>
            <a:xfrm>
              <a:off x="1207008" y="6209029"/>
              <a:ext cx="1423416" cy="359410"/>
            </a:xfrm>
            <a:prstGeom prst="rect">
              <a:avLst/>
            </a:prstGeom>
          </p:spPr>
        </p:pic>
      </p:grpSp>
      <p:sp>
        <p:nvSpPr>
          <p:cNvPr id="9" name="object 9"/>
          <p:cNvSpPr txBox="1">
            <a:spLocks noGrp="1"/>
          </p:cNvSpPr>
          <p:nvPr>
            <p:ph type="title"/>
          </p:nvPr>
        </p:nvSpPr>
        <p:spPr>
          <a:xfrm>
            <a:off x="1184554" y="419227"/>
            <a:ext cx="6974205" cy="756920"/>
          </a:xfrm>
          <a:prstGeom prst="rect">
            <a:avLst/>
          </a:prstGeom>
        </p:spPr>
        <p:txBody>
          <a:bodyPr vert="horz" wrap="square" lIns="0" tIns="12700" rIns="0" bIns="0" rtlCol="0">
            <a:spAutoFit/>
          </a:bodyPr>
          <a:lstStyle/>
          <a:p>
            <a:pPr marL="12700" marR="5080">
              <a:lnSpc>
                <a:spcPct val="100000"/>
              </a:lnSpc>
              <a:spcBef>
                <a:spcPts val="100"/>
              </a:spcBef>
            </a:pPr>
            <a:r>
              <a:rPr b="1" spc="-25" dirty="0">
                <a:latin typeface="Roboto Bk"/>
                <a:cs typeface="Roboto Bk"/>
              </a:rPr>
              <a:t>Our</a:t>
            </a:r>
            <a:r>
              <a:rPr b="1" dirty="0">
                <a:latin typeface="Roboto Bk"/>
                <a:cs typeface="Roboto Bk"/>
              </a:rPr>
              <a:t> </a:t>
            </a:r>
            <a:r>
              <a:rPr b="1" spc="-45" dirty="0">
                <a:latin typeface="Roboto Bk"/>
                <a:cs typeface="Roboto Bk"/>
              </a:rPr>
              <a:t>17</a:t>
            </a:r>
            <a:r>
              <a:rPr b="1" spc="-20" dirty="0">
                <a:latin typeface="Roboto Bk"/>
                <a:cs typeface="Roboto Bk"/>
              </a:rPr>
              <a:t> </a:t>
            </a:r>
            <a:r>
              <a:rPr b="1" spc="-30" dirty="0">
                <a:latin typeface="Roboto Bk"/>
                <a:cs typeface="Roboto Bk"/>
              </a:rPr>
              <a:t>year</a:t>
            </a:r>
            <a:r>
              <a:rPr b="1" spc="25" dirty="0">
                <a:latin typeface="Roboto Bk"/>
                <a:cs typeface="Roboto Bk"/>
              </a:rPr>
              <a:t> </a:t>
            </a:r>
            <a:r>
              <a:rPr b="1" spc="-40" dirty="0">
                <a:latin typeface="Roboto Bk"/>
                <a:cs typeface="Roboto Bk"/>
              </a:rPr>
              <a:t>history</a:t>
            </a:r>
            <a:r>
              <a:rPr b="1" spc="-10" dirty="0">
                <a:latin typeface="Roboto Bk"/>
                <a:cs typeface="Roboto Bk"/>
              </a:rPr>
              <a:t> </a:t>
            </a:r>
            <a:r>
              <a:rPr b="1" dirty="0">
                <a:latin typeface="Roboto Bk"/>
                <a:cs typeface="Roboto Bk"/>
              </a:rPr>
              <a:t>assures </a:t>
            </a:r>
            <a:r>
              <a:rPr b="1" spc="-15" dirty="0">
                <a:latin typeface="Roboto Bk"/>
                <a:cs typeface="Roboto Bk"/>
              </a:rPr>
              <a:t>best</a:t>
            </a:r>
            <a:r>
              <a:rPr b="1" spc="-20" dirty="0">
                <a:latin typeface="Roboto Bk"/>
                <a:cs typeface="Roboto Bk"/>
              </a:rPr>
              <a:t> </a:t>
            </a:r>
            <a:r>
              <a:rPr b="1" spc="-15" dirty="0">
                <a:latin typeface="Roboto Bk"/>
                <a:cs typeface="Roboto Bk"/>
              </a:rPr>
              <a:t>practice</a:t>
            </a:r>
            <a:r>
              <a:rPr b="1" spc="40" dirty="0">
                <a:latin typeface="Roboto Bk"/>
                <a:cs typeface="Roboto Bk"/>
              </a:rPr>
              <a:t> </a:t>
            </a:r>
            <a:r>
              <a:rPr b="1" spc="-55" dirty="0">
                <a:latin typeface="Roboto Bk"/>
                <a:cs typeface="Roboto Bk"/>
              </a:rPr>
              <a:t>in</a:t>
            </a:r>
            <a:r>
              <a:rPr b="1" spc="15" dirty="0">
                <a:latin typeface="Roboto Bk"/>
                <a:cs typeface="Roboto Bk"/>
              </a:rPr>
              <a:t> </a:t>
            </a:r>
            <a:r>
              <a:rPr b="1" spc="-65" dirty="0">
                <a:latin typeface="Roboto Bk"/>
                <a:cs typeface="Roboto Bk"/>
              </a:rPr>
              <a:t>privacy, </a:t>
            </a:r>
            <a:r>
              <a:rPr b="1" spc="-580" dirty="0">
                <a:latin typeface="Roboto Bk"/>
                <a:cs typeface="Roboto Bk"/>
              </a:rPr>
              <a:t> </a:t>
            </a:r>
            <a:r>
              <a:rPr b="1" spc="-35" dirty="0">
                <a:latin typeface="Roboto Bk"/>
                <a:cs typeface="Roboto Bk"/>
              </a:rPr>
              <a:t>security</a:t>
            </a:r>
            <a:r>
              <a:rPr b="1" spc="10" dirty="0">
                <a:latin typeface="Roboto Bk"/>
                <a:cs typeface="Roboto Bk"/>
              </a:rPr>
              <a:t> </a:t>
            </a:r>
            <a:r>
              <a:rPr b="1" dirty="0">
                <a:latin typeface="Roboto Bk"/>
                <a:cs typeface="Roboto Bk"/>
              </a:rPr>
              <a:t>and</a:t>
            </a:r>
            <a:r>
              <a:rPr b="1" spc="10" dirty="0">
                <a:latin typeface="Roboto Bk"/>
                <a:cs typeface="Roboto Bk"/>
              </a:rPr>
              <a:t> </a:t>
            </a:r>
            <a:r>
              <a:rPr b="1" spc="-25" dirty="0">
                <a:latin typeface="Roboto Bk"/>
                <a:cs typeface="Roboto Bk"/>
              </a:rPr>
              <a:t>the</a:t>
            </a:r>
            <a:r>
              <a:rPr b="1" spc="-5" dirty="0">
                <a:latin typeface="Roboto Bk"/>
                <a:cs typeface="Roboto Bk"/>
              </a:rPr>
              <a:t> </a:t>
            </a:r>
            <a:r>
              <a:rPr b="1" spc="-30" dirty="0">
                <a:latin typeface="Roboto Bk"/>
                <a:cs typeface="Roboto Bk"/>
              </a:rPr>
              <a:t>ethical</a:t>
            </a:r>
            <a:r>
              <a:rPr b="1" spc="40" dirty="0">
                <a:latin typeface="Roboto Bk"/>
                <a:cs typeface="Roboto Bk"/>
              </a:rPr>
              <a:t> </a:t>
            </a:r>
            <a:r>
              <a:rPr b="1" spc="-5" dirty="0">
                <a:latin typeface="Roboto Bk"/>
                <a:cs typeface="Roboto Bk"/>
              </a:rPr>
              <a:t>use </a:t>
            </a:r>
            <a:r>
              <a:rPr b="1" spc="-10" dirty="0">
                <a:latin typeface="Roboto Bk"/>
                <a:cs typeface="Roboto Bk"/>
              </a:rPr>
              <a:t>of</a:t>
            </a:r>
            <a:r>
              <a:rPr b="1" spc="5" dirty="0">
                <a:latin typeface="Roboto Bk"/>
                <a:cs typeface="Roboto Bk"/>
              </a:rPr>
              <a:t> </a:t>
            </a:r>
            <a:r>
              <a:rPr b="1" spc="-5" dirty="0">
                <a:latin typeface="Roboto Bk"/>
                <a:cs typeface="Roboto Bk"/>
              </a:rPr>
              <a:t>data</a:t>
            </a:r>
          </a:p>
        </p:txBody>
      </p:sp>
      <p:sp>
        <p:nvSpPr>
          <p:cNvPr id="10" name="object 10"/>
          <p:cNvSpPr txBox="1"/>
          <p:nvPr/>
        </p:nvSpPr>
        <p:spPr>
          <a:xfrm>
            <a:off x="9397365" y="2469641"/>
            <a:ext cx="2336165" cy="2028825"/>
          </a:xfrm>
          <a:prstGeom prst="rect">
            <a:avLst/>
          </a:prstGeom>
        </p:spPr>
        <p:txBody>
          <a:bodyPr vert="horz" wrap="square" lIns="0" tIns="43815" rIns="0" bIns="0" rtlCol="0">
            <a:spAutoFit/>
          </a:bodyPr>
          <a:lstStyle/>
          <a:p>
            <a:pPr marL="12700" marR="332740">
              <a:lnSpc>
                <a:spcPts val="1939"/>
              </a:lnSpc>
              <a:spcBef>
                <a:spcPts val="345"/>
              </a:spcBef>
            </a:pPr>
            <a:r>
              <a:rPr sz="1800" spc="-15" dirty="0">
                <a:solidFill>
                  <a:srgbClr val="FFFFFF"/>
                </a:solidFill>
                <a:latin typeface="Roboto Lt"/>
                <a:cs typeface="Roboto Lt"/>
              </a:rPr>
              <a:t>Quantium </a:t>
            </a:r>
            <a:r>
              <a:rPr sz="1800" spc="-5" dirty="0">
                <a:solidFill>
                  <a:srgbClr val="FFFFFF"/>
                </a:solidFill>
                <a:latin typeface="Roboto Lt"/>
                <a:cs typeface="Roboto Lt"/>
              </a:rPr>
              <a:t>believes </a:t>
            </a:r>
            <a:r>
              <a:rPr sz="1800" dirty="0">
                <a:solidFill>
                  <a:srgbClr val="FFFFFF"/>
                </a:solidFill>
                <a:latin typeface="Roboto Lt"/>
                <a:cs typeface="Roboto Lt"/>
              </a:rPr>
              <a:t> </a:t>
            </a:r>
            <a:r>
              <a:rPr sz="1800" spc="-15" dirty="0">
                <a:solidFill>
                  <a:srgbClr val="FFFFFF"/>
                </a:solidFill>
                <a:latin typeface="Roboto Lt"/>
                <a:cs typeface="Roboto Lt"/>
              </a:rPr>
              <a:t>in using </a:t>
            </a:r>
            <a:r>
              <a:rPr sz="1800" spc="-5" dirty="0">
                <a:solidFill>
                  <a:srgbClr val="FFFFFF"/>
                </a:solidFill>
                <a:latin typeface="Roboto Lt"/>
                <a:cs typeface="Roboto Lt"/>
              </a:rPr>
              <a:t>data </a:t>
            </a:r>
            <a:r>
              <a:rPr sz="1800" dirty="0">
                <a:solidFill>
                  <a:srgbClr val="FFFFFF"/>
                </a:solidFill>
                <a:latin typeface="Roboto Lt"/>
                <a:cs typeface="Roboto Lt"/>
              </a:rPr>
              <a:t>for </a:t>
            </a:r>
            <a:r>
              <a:rPr sz="1800" spc="5" dirty="0">
                <a:solidFill>
                  <a:srgbClr val="FFFFFF"/>
                </a:solidFill>
                <a:latin typeface="Roboto Lt"/>
                <a:cs typeface="Roboto Lt"/>
              </a:rPr>
              <a:t> </a:t>
            </a:r>
            <a:r>
              <a:rPr sz="1800" spc="-5" dirty="0">
                <a:solidFill>
                  <a:srgbClr val="FFFFFF"/>
                </a:solidFill>
                <a:latin typeface="Roboto Lt"/>
                <a:cs typeface="Roboto Lt"/>
              </a:rPr>
              <a:t>progress,</a:t>
            </a:r>
            <a:r>
              <a:rPr sz="1800" spc="-40" dirty="0">
                <a:solidFill>
                  <a:srgbClr val="FFFFFF"/>
                </a:solidFill>
                <a:latin typeface="Roboto Lt"/>
                <a:cs typeface="Roboto Lt"/>
              </a:rPr>
              <a:t> </a:t>
            </a:r>
            <a:r>
              <a:rPr sz="1800" spc="-10" dirty="0">
                <a:solidFill>
                  <a:srgbClr val="FFFFFF"/>
                </a:solidFill>
                <a:latin typeface="Roboto Lt"/>
                <a:cs typeface="Roboto Lt"/>
              </a:rPr>
              <a:t>with</a:t>
            </a:r>
            <a:r>
              <a:rPr sz="1800" spc="-40" dirty="0">
                <a:solidFill>
                  <a:srgbClr val="FFFFFF"/>
                </a:solidFill>
                <a:latin typeface="Roboto Lt"/>
                <a:cs typeface="Roboto Lt"/>
              </a:rPr>
              <a:t> </a:t>
            </a:r>
            <a:r>
              <a:rPr sz="1800" spc="-5" dirty="0">
                <a:solidFill>
                  <a:srgbClr val="FFFFFF"/>
                </a:solidFill>
                <a:latin typeface="Roboto Lt"/>
                <a:cs typeface="Roboto Lt"/>
              </a:rPr>
              <a:t>great</a:t>
            </a:r>
            <a:endParaRPr sz="1800">
              <a:latin typeface="Roboto Lt"/>
              <a:cs typeface="Roboto Lt"/>
            </a:endParaRPr>
          </a:p>
          <a:p>
            <a:pPr marL="12700">
              <a:lnSpc>
                <a:spcPts val="1820"/>
              </a:lnSpc>
            </a:pPr>
            <a:r>
              <a:rPr sz="1800" spc="-5" dirty="0">
                <a:solidFill>
                  <a:srgbClr val="FFFFFF"/>
                </a:solidFill>
                <a:latin typeface="Roboto Lt"/>
                <a:cs typeface="Roboto Lt"/>
              </a:rPr>
              <a:t>care</a:t>
            </a:r>
            <a:r>
              <a:rPr sz="1800" spc="-40" dirty="0">
                <a:solidFill>
                  <a:srgbClr val="FFFFFF"/>
                </a:solidFill>
                <a:latin typeface="Roboto Lt"/>
                <a:cs typeface="Roboto Lt"/>
              </a:rPr>
              <a:t> </a:t>
            </a:r>
            <a:r>
              <a:rPr sz="1800" spc="-10" dirty="0">
                <a:solidFill>
                  <a:srgbClr val="FFFFFF"/>
                </a:solidFill>
                <a:latin typeface="Roboto Lt"/>
                <a:cs typeface="Roboto Lt"/>
              </a:rPr>
              <a:t>and</a:t>
            </a:r>
            <a:r>
              <a:rPr sz="1800" spc="5" dirty="0">
                <a:solidFill>
                  <a:srgbClr val="FFFFFF"/>
                </a:solidFill>
                <a:latin typeface="Roboto Lt"/>
                <a:cs typeface="Roboto Lt"/>
              </a:rPr>
              <a:t> </a:t>
            </a:r>
            <a:r>
              <a:rPr sz="1800" spc="-10" dirty="0">
                <a:solidFill>
                  <a:srgbClr val="FFFFFF"/>
                </a:solidFill>
                <a:latin typeface="Roboto Lt"/>
                <a:cs typeface="Roboto Lt"/>
              </a:rPr>
              <a:t>responsibility.</a:t>
            </a:r>
            <a:endParaRPr sz="1800">
              <a:latin typeface="Roboto Lt"/>
              <a:cs typeface="Roboto Lt"/>
            </a:endParaRPr>
          </a:p>
          <a:p>
            <a:pPr marL="12700" marR="5080">
              <a:lnSpc>
                <a:spcPts val="1939"/>
              </a:lnSpc>
              <a:spcBef>
                <a:spcPts val="140"/>
              </a:spcBef>
            </a:pPr>
            <a:r>
              <a:rPr sz="1800" spc="5" dirty="0">
                <a:solidFill>
                  <a:srgbClr val="FFFFFF"/>
                </a:solidFill>
                <a:latin typeface="Roboto Lt"/>
                <a:cs typeface="Roboto Lt"/>
              </a:rPr>
              <a:t>As</a:t>
            </a:r>
            <a:r>
              <a:rPr sz="1800" spc="-20" dirty="0">
                <a:solidFill>
                  <a:srgbClr val="FFFFFF"/>
                </a:solidFill>
                <a:latin typeface="Roboto Lt"/>
                <a:cs typeface="Roboto Lt"/>
              </a:rPr>
              <a:t> </a:t>
            </a:r>
            <a:r>
              <a:rPr sz="1800" spc="-15" dirty="0">
                <a:solidFill>
                  <a:srgbClr val="FFFFFF"/>
                </a:solidFill>
                <a:latin typeface="Roboto Lt"/>
                <a:cs typeface="Roboto Lt"/>
              </a:rPr>
              <a:t>such</a:t>
            </a:r>
            <a:r>
              <a:rPr sz="1800" spc="-30" dirty="0">
                <a:solidFill>
                  <a:srgbClr val="FFFFFF"/>
                </a:solidFill>
                <a:latin typeface="Roboto Lt"/>
                <a:cs typeface="Roboto Lt"/>
              </a:rPr>
              <a:t> </a:t>
            </a:r>
            <a:r>
              <a:rPr sz="1800" spc="-5" dirty="0">
                <a:solidFill>
                  <a:srgbClr val="FFFFFF"/>
                </a:solidFill>
                <a:latin typeface="Roboto Lt"/>
                <a:cs typeface="Roboto Lt"/>
              </a:rPr>
              <a:t>please</a:t>
            </a:r>
            <a:r>
              <a:rPr sz="1800" spc="-40" dirty="0">
                <a:solidFill>
                  <a:srgbClr val="FFFFFF"/>
                </a:solidFill>
                <a:latin typeface="Roboto Lt"/>
                <a:cs typeface="Roboto Lt"/>
              </a:rPr>
              <a:t> </a:t>
            </a:r>
            <a:r>
              <a:rPr sz="1800" dirty="0">
                <a:solidFill>
                  <a:srgbClr val="FFFFFF"/>
                </a:solidFill>
                <a:latin typeface="Roboto Lt"/>
                <a:cs typeface="Roboto Lt"/>
              </a:rPr>
              <a:t>respect </a:t>
            </a:r>
            <a:r>
              <a:rPr sz="1800" spc="-425" dirty="0">
                <a:solidFill>
                  <a:srgbClr val="FFFFFF"/>
                </a:solidFill>
                <a:latin typeface="Roboto Lt"/>
                <a:cs typeface="Roboto Lt"/>
              </a:rPr>
              <a:t> </a:t>
            </a:r>
            <a:r>
              <a:rPr sz="1800" spc="-10" dirty="0">
                <a:solidFill>
                  <a:srgbClr val="FFFFFF"/>
                </a:solidFill>
                <a:latin typeface="Roboto Lt"/>
                <a:cs typeface="Roboto Lt"/>
              </a:rPr>
              <a:t>the </a:t>
            </a:r>
            <a:r>
              <a:rPr sz="1800" spc="-5" dirty="0">
                <a:solidFill>
                  <a:srgbClr val="FFFFFF"/>
                </a:solidFill>
                <a:latin typeface="Roboto Lt"/>
                <a:cs typeface="Roboto Lt"/>
              </a:rPr>
              <a:t>commercial </a:t>
            </a:r>
            <a:r>
              <a:rPr sz="1800" spc="-15" dirty="0">
                <a:solidFill>
                  <a:srgbClr val="FFFFFF"/>
                </a:solidFill>
                <a:latin typeface="Roboto Lt"/>
                <a:cs typeface="Roboto Lt"/>
              </a:rPr>
              <a:t>in </a:t>
            </a:r>
            <a:r>
              <a:rPr sz="1800" spc="-10" dirty="0">
                <a:solidFill>
                  <a:srgbClr val="FFFFFF"/>
                </a:solidFill>
                <a:latin typeface="Roboto Lt"/>
                <a:cs typeface="Roboto Lt"/>
              </a:rPr>
              <a:t> </a:t>
            </a:r>
            <a:r>
              <a:rPr sz="1800" spc="-5" dirty="0">
                <a:solidFill>
                  <a:srgbClr val="FFFFFF"/>
                </a:solidFill>
                <a:latin typeface="Roboto Lt"/>
                <a:cs typeface="Roboto Lt"/>
              </a:rPr>
              <a:t>confidence</a:t>
            </a:r>
            <a:r>
              <a:rPr sz="1800" spc="-55" dirty="0">
                <a:solidFill>
                  <a:srgbClr val="FFFFFF"/>
                </a:solidFill>
                <a:latin typeface="Roboto Lt"/>
                <a:cs typeface="Roboto Lt"/>
              </a:rPr>
              <a:t> </a:t>
            </a:r>
            <a:r>
              <a:rPr sz="1800" spc="-15" dirty="0">
                <a:solidFill>
                  <a:srgbClr val="FFFFFF"/>
                </a:solidFill>
                <a:latin typeface="Roboto Lt"/>
                <a:cs typeface="Roboto Lt"/>
              </a:rPr>
              <a:t>nature</a:t>
            </a:r>
            <a:endParaRPr sz="1800">
              <a:latin typeface="Roboto Lt"/>
              <a:cs typeface="Roboto Lt"/>
            </a:endParaRPr>
          </a:p>
          <a:p>
            <a:pPr marL="12700">
              <a:lnSpc>
                <a:spcPts val="1925"/>
              </a:lnSpc>
            </a:pPr>
            <a:r>
              <a:rPr sz="1800" spc="10" dirty="0">
                <a:solidFill>
                  <a:srgbClr val="FFFFFF"/>
                </a:solidFill>
                <a:latin typeface="Roboto Lt"/>
                <a:cs typeface="Roboto Lt"/>
              </a:rPr>
              <a:t>of</a:t>
            </a:r>
            <a:r>
              <a:rPr sz="1800" spc="-25" dirty="0">
                <a:solidFill>
                  <a:srgbClr val="FFFFFF"/>
                </a:solidFill>
                <a:latin typeface="Roboto Lt"/>
                <a:cs typeface="Roboto Lt"/>
              </a:rPr>
              <a:t> </a:t>
            </a:r>
            <a:r>
              <a:rPr sz="1800" spc="-15" dirty="0">
                <a:solidFill>
                  <a:srgbClr val="FFFFFF"/>
                </a:solidFill>
                <a:latin typeface="Roboto Lt"/>
                <a:cs typeface="Roboto Lt"/>
              </a:rPr>
              <a:t>this</a:t>
            </a:r>
            <a:r>
              <a:rPr sz="1800" spc="-25" dirty="0">
                <a:solidFill>
                  <a:srgbClr val="FFFFFF"/>
                </a:solidFill>
                <a:latin typeface="Roboto Lt"/>
                <a:cs typeface="Roboto Lt"/>
              </a:rPr>
              <a:t> </a:t>
            </a:r>
            <a:r>
              <a:rPr sz="1800" spc="-5" dirty="0">
                <a:solidFill>
                  <a:srgbClr val="FFFFFF"/>
                </a:solidFill>
                <a:latin typeface="Roboto Lt"/>
                <a:cs typeface="Roboto Lt"/>
              </a:rPr>
              <a:t>document.</a:t>
            </a:r>
            <a:endParaRPr sz="1800">
              <a:latin typeface="Roboto Lt"/>
              <a:cs typeface="Roboto Lt"/>
            </a:endParaRPr>
          </a:p>
        </p:txBody>
      </p:sp>
      <p:sp>
        <p:nvSpPr>
          <p:cNvPr id="11" name="object 11"/>
          <p:cNvSpPr txBox="1"/>
          <p:nvPr/>
        </p:nvSpPr>
        <p:spPr>
          <a:xfrm>
            <a:off x="9397365" y="435990"/>
            <a:ext cx="1826260" cy="1379220"/>
          </a:xfrm>
          <a:prstGeom prst="rect">
            <a:avLst/>
          </a:prstGeom>
        </p:spPr>
        <p:txBody>
          <a:bodyPr vert="horz" wrap="square" lIns="0" tIns="48895" rIns="0" bIns="0" rtlCol="0">
            <a:spAutoFit/>
          </a:bodyPr>
          <a:lstStyle/>
          <a:p>
            <a:pPr marL="12700" marR="5080">
              <a:lnSpc>
                <a:spcPct val="90000"/>
              </a:lnSpc>
              <a:spcBef>
                <a:spcPts val="385"/>
              </a:spcBef>
            </a:pPr>
            <a:r>
              <a:rPr sz="2400" b="1" dirty="0">
                <a:solidFill>
                  <a:srgbClr val="FFFFFF"/>
                </a:solidFill>
                <a:latin typeface="Roboto Bk"/>
                <a:cs typeface="Roboto Bk"/>
              </a:rPr>
              <a:t>We</a:t>
            </a:r>
            <a:r>
              <a:rPr sz="2400" b="1" spc="-20" dirty="0">
                <a:solidFill>
                  <a:srgbClr val="FFFFFF"/>
                </a:solidFill>
                <a:latin typeface="Roboto Bk"/>
                <a:cs typeface="Roboto Bk"/>
              </a:rPr>
              <a:t> </a:t>
            </a:r>
            <a:r>
              <a:rPr sz="2400" b="1" spc="-50" dirty="0">
                <a:solidFill>
                  <a:srgbClr val="FFFFFF"/>
                </a:solidFill>
                <a:latin typeface="Roboto Bk"/>
                <a:cs typeface="Roboto Bk"/>
              </a:rPr>
              <a:t>all</a:t>
            </a:r>
            <a:r>
              <a:rPr sz="2400" b="1" spc="-10" dirty="0">
                <a:solidFill>
                  <a:srgbClr val="FFFFFF"/>
                </a:solidFill>
                <a:latin typeface="Roboto Bk"/>
                <a:cs typeface="Roboto Bk"/>
              </a:rPr>
              <a:t> </a:t>
            </a:r>
            <a:r>
              <a:rPr sz="2400" b="1" spc="-20" dirty="0">
                <a:solidFill>
                  <a:srgbClr val="FFFFFF"/>
                </a:solidFill>
                <a:latin typeface="Roboto Bk"/>
                <a:cs typeface="Roboto Bk"/>
              </a:rPr>
              <a:t>have</a:t>
            </a:r>
            <a:r>
              <a:rPr sz="2400" b="1" dirty="0">
                <a:solidFill>
                  <a:srgbClr val="FFFFFF"/>
                </a:solidFill>
                <a:latin typeface="Roboto Bk"/>
                <a:cs typeface="Roboto Bk"/>
              </a:rPr>
              <a:t> </a:t>
            </a:r>
            <a:r>
              <a:rPr sz="2400" b="1" spc="30" dirty="0">
                <a:solidFill>
                  <a:srgbClr val="FFFFFF"/>
                </a:solidFill>
                <a:latin typeface="Roboto Bk"/>
                <a:cs typeface="Roboto Bk"/>
              </a:rPr>
              <a:t>a </a:t>
            </a:r>
            <a:r>
              <a:rPr sz="2400" b="1" spc="-585" dirty="0">
                <a:solidFill>
                  <a:srgbClr val="FFFFFF"/>
                </a:solidFill>
                <a:latin typeface="Roboto Bk"/>
                <a:cs typeface="Roboto Bk"/>
              </a:rPr>
              <a:t> </a:t>
            </a:r>
            <a:r>
              <a:rPr sz="2400" b="1" spc="-10" dirty="0">
                <a:solidFill>
                  <a:srgbClr val="FFFFFF"/>
                </a:solidFill>
                <a:latin typeface="Roboto Bk"/>
                <a:cs typeface="Roboto Bk"/>
              </a:rPr>
              <a:t>re</a:t>
            </a:r>
            <a:r>
              <a:rPr sz="2400" b="1" dirty="0">
                <a:solidFill>
                  <a:srgbClr val="FFFFFF"/>
                </a:solidFill>
                <a:latin typeface="Roboto Bk"/>
                <a:cs typeface="Roboto Bk"/>
              </a:rPr>
              <a:t>s</a:t>
            </a:r>
            <a:r>
              <a:rPr sz="2400" b="1" spc="-10" dirty="0">
                <a:solidFill>
                  <a:srgbClr val="FFFFFF"/>
                </a:solidFill>
                <a:latin typeface="Roboto Bk"/>
                <a:cs typeface="Roboto Bk"/>
              </a:rPr>
              <a:t>po</a:t>
            </a:r>
            <a:r>
              <a:rPr sz="2400" b="1" spc="-20" dirty="0">
                <a:solidFill>
                  <a:srgbClr val="FFFFFF"/>
                </a:solidFill>
                <a:latin typeface="Roboto Bk"/>
                <a:cs typeface="Roboto Bk"/>
              </a:rPr>
              <a:t>n</a:t>
            </a:r>
            <a:r>
              <a:rPr sz="2400" b="1" spc="15" dirty="0">
                <a:solidFill>
                  <a:srgbClr val="FFFFFF"/>
                </a:solidFill>
                <a:latin typeface="Roboto Bk"/>
                <a:cs typeface="Roboto Bk"/>
              </a:rPr>
              <a:t>s</a:t>
            </a:r>
            <a:r>
              <a:rPr sz="2400" b="1" spc="-85" dirty="0">
                <a:solidFill>
                  <a:srgbClr val="FFFFFF"/>
                </a:solidFill>
                <a:latin typeface="Roboto Bk"/>
                <a:cs typeface="Roboto Bk"/>
              </a:rPr>
              <a:t>i</a:t>
            </a:r>
            <a:r>
              <a:rPr sz="2400" b="1" spc="-60" dirty="0">
                <a:solidFill>
                  <a:srgbClr val="FFFFFF"/>
                </a:solidFill>
                <a:latin typeface="Roboto Bk"/>
                <a:cs typeface="Roboto Bk"/>
              </a:rPr>
              <a:t>b</a:t>
            </a:r>
            <a:r>
              <a:rPr sz="2400" b="1" spc="-40" dirty="0">
                <a:solidFill>
                  <a:srgbClr val="FFFFFF"/>
                </a:solidFill>
                <a:latin typeface="Roboto Bk"/>
                <a:cs typeface="Roboto Bk"/>
              </a:rPr>
              <a:t>i</a:t>
            </a:r>
            <a:r>
              <a:rPr sz="2400" b="1" spc="-85" dirty="0">
                <a:solidFill>
                  <a:srgbClr val="FFFFFF"/>
                </a:solidFill>
                <a:latin typeface="Roboto Bk"/>
                <a:cs typeface="Roboto Bk"/>
              </a:rPr>
              <a:t>li</a:t>
            </a:r>
            <a:r>
              <a:rPr sz="2400" b="1" spc="-65" dirty="0">
                <a:solidFill>
                  <a:srgbClr val="FFFFFF"/>
                </a:solidFill>
                <a:latin typeface="Roboto Bk"/>
                <a:cs typeface="Roboto Bk"/>
              </a:rPr>
              <a:t>ty  </a:t>
            </a:r>
            <a:r>
              <a:rPr sz="2400" b="1" spc="-20" dirty="0">
                <a:solidFill>
                  <a:srgbClr val="FFFFFF"/>
                </a:solidFill>
                <a:latin typeface="Roboto Bk"/>
                <a:cs typeface="Roboto Bk"/>
              </a:rPr>
              <a:t>to </a:t>
            </a:r>
            <a:r>
              <a:rPr sz="2400" b="1" dirty="0">
                <a:solidFill>
                  <a:srgbClr val="FFFFFF"/>
                </a:solidFill>
                <a:latin typeface="Roboto Bk"/>
                <a:cs typeface="Roboto Bk"/>
              </a:rPr>
              <a:t>use </a:t>
            </a:r>
            <a:r>
              <a:rPr sz="2400" b="1" spc="-5" dirty="0">
                <a:solidFill>
                  <a:srgbClr val="FFFFFF"/>
                </a:solidFill>
                <a:latin typeface="Roboto Bk"/>
                <a:cs typeface="Roboto Bk"/>
              </a:rPr>
              <a:t>data </a:t>
            </a:r>
            <a:r>
              <a:rPr sz="2400" b="1" dirty="0">
                <a:solidFill>
                  <a:srgbClr val="FFFFFF"/>
                </a:solidFill>
                <a:latin typeface="Roboto Bk"/>
                <a:cs typeface="Roboto Bk"/>
              </a:rPr>
              <a:t> </a:t>
            </a:r>
            <a:r>
              <a:rPr sz="2400" b="1" spc="-20" dirty="0">
                <a:solidFill>
                  <a:srgbClr val="FFFFFF"/>
                </a:solidFill>
                <a:latin typeface="Roboto Bk"/>
                <a:cs typeface="Roboto Bk"/>
              </a:rPr>
              <a:t>for</a:t>
            </a:r>
            <a:r>
              <a:rPr sz="2400" b="1" spc="-10" dirty="0">
                <a:solidFill>
                  <a:srgbClr val="FFFFFF"/>
                </a:solidFill>
                <a:latin typeface="Roboto Bk"/>
                <a:cs typeface="Roboto Bk"/>
              </a:rPr>
              <a:t> </a:t>
            </a:r>
            <a:r>
              <a:rPr sz="2400" b="1" spc="5" dirty="0">
                <a:solidFill>
                  <a:srgbClr val="FFFFFF"/>
                </a:solidFill>
                <a:latin typeface="Roboto Bk"/>
                <a:cs typeface="Roboto Bk"/>
              </a:rPr>
              <a:t>good</a:t>
            </a:r>
            <a:endParaRPr sz="2400">
              <a:latin typeface="Roboto Bk"/>
              <a:cs typeface="Roboto Bk"/>
            </a:endParaRPr>
          </a:p>
        </p:txBody>
      </p:sp>
      <p:sp>
        <p:nvSpPr>
          <p:cNvPr id="12" name="object 12"/>
          <p:cNvSpPr txBox="1"/>
          <p:nvPr/>
        </p:nvSpPr>
        <p:spPr>
          <a:xfrm>
            <a:off x="1184554" y="1998980"/>
            <a:ext cx="605155" cy="238125"/>
          </a:xfrm>
          <a:prstGeom prst="rect">
            <a:avLst/>
          </a:prstGeom>
        </p:spPr>
        <p:txBody>
          <a:bodyPr vert="horz" wrap="square" lIns="0" tIns="11430" rIns="0" bIns="0" rtlCol="0">
            <a:spAutoFit/>
          </a:bodyPr>
          <a:lstStyle/>
          <a:p>
            <a:pPr marL="12700">
              <a:lnSpc>
                <a:spcPct val="100000"/>
              </a:lnSpc>
              <a:spcBef>
                <a:spcPts val="90"/>
              </a:spcBef>
            </a:pPr>
            <a:r>
              <a:rPr sz="1400" spc="-15" dirty="0">
                <a:solidFill>
                  <a:srgbClr val="000004"/>
                </a:solidFill>
                <a:latin typeface="Roboto Lt"/>
                <a:cs typeface="Roboto Lt"/>
              </a:rPr>
              <a:t>Privacy</a:t>
            </a:r>
            <a:endParaRPr sz="1400">
              <a:latin typeface="Roboto Lt"/>
              <a:cs typeface="Roboto Lt"/>
            </a:endParaRPr>
          </a:p>
        </p:txBody>
      </p:sp>
      <p:sp>
        <p:nvSpPr>
          <p:cNvPr id="13" name="object 13"/>
          <p:cNvSpPr txBox="1"/>
          <p:nvPr/>
        </p:nvSpPr>
        <p:spPr>
          <a:xfrm>
            <a:off x="1184554" y="2282698"/>
            <a:ext cx="2244090" cy="1855470"/>
          </a:xfrm>
          <a:prstGeom prst="rect">
            <a:avLst/>
          </a:prstGeom>
        </p:spPr>
        <p:txBody>
          <a:bodyPr vert="horz" wrap="square" lIns="0" tIns="13335" rIns="0" bIns="0" rtlCol="0">
            <a:spAutoFit/>
          </a:bodyPr>
          <a:lstStyle/>
          <a:p>
            <a:pPr marL="192405" marR="5080" indent="-180340">
              <a:lnSpc>
                <a:spcPct val="100000"/>
              </a:lnSpc>
              <a:spcBef>
                <a:spcPts val="105"/>
              </a:spcBef>
              <a:buChar char="•"/>
              <a:tabLst>
                <a:tab pos="192405" algn="l"/>
                <a:tab pos="193040" algn="l"/>
              </a:tabLst>
            </a:pPr>
            <a:r>
              <a:rPr sz="1100" spc="5" dirty="0">
                <a:solidFill>
                  <a:srgbClr val="000004"/>
                </a:solidFill>
                <a:latin typeface="Roboto Lt"/>
                <a:cs typeface="Roboto Lt"/>
              </a:rPr>
              <a:t>We</a:t>
            </a:r>
            <a:r>
              <a:rPr sz="1100" spc="-10" dirty="0">
                <a:solidFill>
                  <a:srgbClr val="000004"/>
                </a:solidFill>
                <a:latin typeface="Roboto Lt"/>
                <a:cs typeface="Roboto Lt"/>
              </a:rPr>
              <a:t> </a:t>
            </a:r>
            <a:r>
              <a:rPr sz="1100" spc="-5" dirty="0">
                <a:solidFill>
                  <a:srgbClr val="000004"/>
                </a:solidFill>
                <a:latin typeface="Roboto Lt"/>
                <a:cs typeface="Roboto Lt"/>
              </a:rPr>
              <a:t>have</a:t>
            </a:r>
            <a:r>
              <a:rPr sz="1100" spc="-55" dirty="0">
                <a:solidFill>
                  <a:srgbClr val="000004"/>
                </a:solidFill>
                <a:latin typeface="Roboto Lt"/>
                <a:cs typeface="Roboto Lt"/>
              </a:rPr>
              <a:t> </a:t>
            </a:r>
            <a:r>
              <a:rPr sz="1100" spc="-10" dirty="0">
                <a:solidFill>
                  <a:srgbClr val="000004"/>
                </a:solidFill>
                <a:latin typeface="Roboto Lt"/>
                <a:cs typeface="Roboto Lt"/>
              </a:rPr>
              <a:t>built </a:t>
            </a:r>
            <a:r>
              <a:rPr sz="1100" spc="-5" dirty="0">
                <a:solidFill>
                  <a:srgbClr val="000004"/>
                </a:solidFill>
                <a:latin typeface="Roboto Lt"/>
                <a:cs typeface="Roboto Lt"/>
              </a:rPr>
              <a:t>our</a:t>
            </a:r>
            <a:r>
              <a:rPr sz="1100" spc="-25" dirty="0">
                <a:solidFill>
                  <a:srgbClr val="000004"/>
                </a:solidFill>
                <a:latin typeface="Roboto Lt"/>
                <a:cs typeface="Roboto Lt"/>
              </a:rPr>
              <a:t> </a:t>
            </a:r>
            <a:r>
              <a:rPr sz="1100" spc="-10" dirty="0">
                <a:solidFill>
                  <a:srgbClr val="000004"/>
                </a:solidFill>
                <a:latin typeface="Roboto Lt"/>
                <a:cs typeface="Roboto Lt"/>
              </a:rPr>
              <a:t>business</a:t>
            </a:r>
            <a:r>
              <a:rPr sz="1100" dirty="0">
                <a:solidFill>
                  <a:srgbClr val="000004"/>
                </a:solidFill>
                <a:latin typeface="Roboto Lt"/>
                <a:cs typeface="Roboto Lt"/>
              </a:rPr>
              <a:t> based </a:t>
            </a:r>
            <a:r>
              <a:rPr sz="1100" spc="-250" dirty="0">
                <a:solidFill>
                  <a:srgbClr val="000004"/>
                </a:solidFill>
                <a:latin typeface="Roboto Lt"/>
                <a:cs typeface="Roboto Lt"/>
              </a:rPr>
              <a:t> </a:t>
            </a:r>
            <a:r>
              <a:rPr sz="1100" dirty="0">
                <a:solidFill>
                  <a:srgbClr val="000004"/>
                </a:solidFill>
                <a:latin typeface="Roboto Lt"/>
                <a:cs typeface="Roboto Lt"/>
              </a:rPr>
              <a:t>on</a:t>
            </a:r>
            <a:r>
              <a:rPr sz="1100" spc="5" dirty="0">
                <a:solidFill>
                  <a:srgbClr val="000004"/>
                </a:solidFill>
                <a:latin typeface="Roboto Lt"/>
                <a:cs typeface="Roboto Lt"/>
              </a:rPr>
              <a:t> </a:t>
            </a:r>
            <a:r>
              <a:rPr sz="1100" spc="-5" dirty="0">
                <a:solidFill>
                  <a:srgbClr val="000004"/>
                </a:solidFill>
                <a:latin typeface="Roboto Lt"/>
                <a:cs typeface="Roboto Lt"/>
              </a:rPr>
              <a:t>privacy</a:t>
            </a:r>
            <a:r>
              <a:rPr sz="1100" spc="40" dirty="0">
                <a:solidFill>
                  <a:srgbClr val="000004"/>
                </a:solidFill>
                <a:latin typeface="Roboto Lt"/>
                <a:cs typeface="Roboto Lt"/>
              </a:rPr>
              <a:t> </a:t>
            </a:r>
            <a:r>
              <a:rPr sz="1100" spc="-5" dirty="0">
                <a:solidFill>
                  <a:srgbClr val="000004"/>
                </a:solidFill>
                <a:latin typeface="Roboto Lt"/>
                <a:cs typeface="Roboto Lt"/>
              </a:rPr>
              <a:t>by</a:t>
            </a:r>
            <a:r>
              <a:rPr sz="1100" spc="10" dirty="0">
                <a:solidFill>
                  <a:srgbClr val="000004"/>
                </a:solidFill>
                <a:latin typeface="Roboto Lt"/>
                <a:cs typeface="Roboto Lt"/>
              </a:rPr>
              <a:t> </a:t>
            </a:r>
            <a:r>
              <a:rPr sz="1100" spc="-5" dirty="0">
                <a:solidFill>
                  <a:srgbClr val="000004"/>
                </a:solidFill>
                <a:latin typeface="Roboto Lt"/>
                <a:cs typeface="Roboto Lt"/>
              </a:rPr>
              <a:t>design</a:t>
            </a:r>
            <a:r>
              <a:rPr sz="1100" spc="10" dirty="0">
                <a:solidFill>
                  <a:srgbClr val="000004"/>
                </a:solidFill>
                <a:latin typeface="Roboto Lt"/>
                <a:cs typeface="Roboto Lt"/>
              </a:rPr>
              <a:t> </a:t>
            </a:r>
            <a:r>
              <a:rPr sz="1100" spc="-5" dirty="0">
                <a:solidFill>
                  <a:srgbClr val="000004"/>
                </a:solidFill>
                <a:latin typeface="Roboto Lt"/>
                <a:cs typeface="Roboto Lt"/>
              </a:rPr>
              <a:t>principles </a:t>
            </a:r>
            <a:r>
              <a:rPr sz="1100" dirty="0">
                <a:solidFill>
                  <a:srgbClr val="000004"/>
                </a:solidFill>
                <a:latin typeface="Roboto Lt"/>
                <a:cs typeface="Roboto Lt"/>
              </a:rPr>
              <a:t> for</a:t>
            </a:r>
            <a:r>
              <a:rPr sz="1100" spc="-25" dirty="0">
                <a:solidFill>
                  <a:srgbClr val="000004"/>
                </a:solidFill>
                <a:latin typeface="Roboto Lt"/>
                <a:cs typeface="Roboto Lt"/>
              </a:rPr>
              <a:t> </a:t>
            </a:r>
            <a:r>
              <a:rPr sz="1100" spc="-5" dirty="0">
                <a:solidFill>
                  <a:srgbClr val="000004"/>
                </a:solidFill>
                <a:latin typeface="Roboto Lt"/>
                <a:cs typeface="Roboto Lt"/>
              </a:rPr>
              <a:t>the</a:t>
            </a:r>
            <a:r>
              <a:rPr sz="1100" spc="-30" dirty="0">
                <a:solidFill>
                  <a:srgbClr val="000004"/>
                </a:solidFill>
                <a:latin typeface="Roboto Lt"/>
                <a:cs typeface="Roboto Lt"/>
              </a:rPr>
              <a:t> </a:t>
            </a:r>
            <a:r>
              <a:rPr sz="1100" dirty="0">
                <a:solidFill>
                  <a:srgbClr val="000004"/>
                </a:solidFill>
                <a:latin typeface="Roboto Lt"/>
                <a:cs typeface="Roboto Lt"/>
              </a:rPr>
              <a:t>past</a:t>
            </a:r>
            <a:r>
              <a:rPr sz="1100" spc="-25" dirty="0">
                <a:solidFill>
                  <a:srgbClr val="000004"/>
                </a:solidFill>
                <a:latin typeface="Roboto Lt"/>
                <a:cs typeface="Roboto Lt"/>
              </a:rPr>
              <a:t> </a:t>
            </a:r>
            <a:r>
              <a:rPr sz="1100" spc="5" dirty="0">
                <a:solidFill>
                  <a:srgbClr val="000004"/>
                </a:solidFill>
                <a:latin typeface="Roboto Lt"/>
                <a:cs typeface="Roboto Lt"/>
              </a:rPr>
              <a:t>17</a:t>
            </a:r>
            <a:r>
              <a:rPr sz="1100" spc="-25" dirty="0">
                <a:solidFill>
                  <a:srgbClr val="000004"/>
                </a:solidFill>
                <a:latin typeface="Roboto Lt"/>
                <a:cs typeface="Roboto Lt"/>
              </a:rPr>
              <a:t> </a:t>
            </a:r>
            <a:r>
              <a:rPr sz="1100" spc="-5" dirty="0">
                <a:solidFill>
                  <a:srgbClr val="000004"/>
                </a:solidFill>
                <a:latin typeface="Roboto Lt"/>
                <a:cs typeface="Roboto Lt"/>
              </a:rPr>
              <a:t>years</a:t>
            </a:r>
            <a:endParaRPr sz="1100">
              <a:latin typeface="Roboto Lt"/>
              <a:cs typeface="Roboto Lt"/>
            </a:endParaRPr>
          </a:p>
          <a:p>
            <a:pPr marL="192405" marR="178435" indent="-180340">
              <a:lnSpc>
                <a:spcPct val="100000"/>
              </a:lnSpc>
              <a:spcBef>
                <a:spcPts val="600"/>
              </a:spcBef>
              <a:buChar char="•"/>
              <a:tabLst>
                <a:tab pos="192405" algn="l"/>
                <a:tab pos="193040" algn="l"/>
              </a:tabLst>
            </a:pPr>
            <a:r>
              <a:rPr sz="1100" spc="-10" dirty="0">
                <a:solidFill>
                  <a:srgbClr val="000004"/>
                </a:solidFill>
                <a:latin typeface="Roboto Lt"/>
                <a:cs typeface="Roboto Lt"/>
              </a:rPr>
              <a:t>Quantium </a:t>
            </a:r>
            <a:r>
              <a:rPr sz="1100" spc="-5" dirty="0">
                <a:solidFill>
                  <a:srgbClr val="000004"/>
                </a:solidFill>
                <a:latin typeface="Roboto Lt"/>
                <a:cs typeface="Roboto Lt"/>
              </a:rPr>
              <a:t>has </a:t>
            </a:r>
            <a:r>
              <a:rPr sz="1100" spc="-10" dirty="0">
                <a:solidFill>
                  <a:srgbClr val="000004"/>
                </a:solidFill>
                <a:latin typeface="Roboto Lt"/>
                <a:cs typeface="Roboto Lt"/>
              </a:rPr>
              <a:t>strict </a:t>
            </a:r>
            <a:r>
              <a:rPr sz="1100" dirty="0">
                <a:solidFill>
                  <a:srgbClr val="000004"/>
                </a:solidFill>
                <a:latin typeface="Roboto Lt"/>
                <a:cs typeface="Roboto Lt"/>
              </a:rPr>
              <a:t>protocols </a:t>
            </a:r>
            <a:r>
              <a:rPr sz="1100" spc="5" dirty="0">
                <a:solidFill>
                  <a:srgbClr val="000004"/>
                </a:solidFill>
                <a:latin typeface="Roboto Lt"/>
                <a:cs typeface="Roboto Lt"/>
              </a:rPr>
              <a:t> </a:t>
            </a:r>
            <a:r>
              <a:rPr sz="1100" spc="-10" dirty="0">
                <a:solidFill>
                  <a:srgbClr val="000004"/>
                </a:solidFill>
                <a:latin typeface="Roboto Lt"/>
                <a:cs typeface="Roboto Lt"/>
              </a:rPr>
              <a:t>around</a:t>
            </a:r>
            <a:r>
              <a:rPr sz="1100" spc="-25" dirty="0">
                <a:solidFill>
                  <a:srgbClr val="000004"/>
                </a:solidFill>
                <a:latin typeface="Roboto Lt"/>
                <a:cs typeface="Roboto Lt"/>
              </a:rPr>
              <a:t> </a:t>
            </a:r>
            <a:r>
              <a:rPr sz="1100" spc="-5" dirty="0">
                <a:solidFill>
                  <a:srgbClr val="000004"/>
                </a:solidFill>
                <a:latin typeface="Roboto Lt"/>
                <a:cs typeface="Roboto Lt"/>
              </a:rPr>
              <a:t>the</a:t>
            </a:r>
            <a:r>
              <a:rPr sz="1100" spc="-25" dirty="0">
                <a:solidFill>
                  <a:srgbClr val="000004"/>
                </a:solidFill>
                <a:latin typeface="Roboto Lt"/>
                <a:cs typeface="Roboto Lt"/>
              </a:rPr>
              <a:t> </a:t>
            </a:r>
            <a:r>
              <a:rPr sz="1100" spc="-5" dirty="0">
                <a:solidFill>
                  <a:srgbClr val="000004"/>
                </a:solidFill>
                <a:latin typeface="Roboto Lt"/>
                <a:cs typeface="Roboto Lt"/>
              </a:rPr>
              <a:t>receipt</a:t>
            </a:r>
            <a:r>
              <a:rPr sz="1100" spc="-55" dirty="0">
                <a:solidFill>
                  <a:srgbClr val="000004"/>
                </a:solidFill>
                <a:latin typeface="Roboto Lt"/>
                <a:cs typeface="Roboto Lt"/>
              </a:rPr>
              <a:t> </a:t>
            </a:r>
            <a:r>
              <a:rPr sz="1100" spc="-5" dirty="0">
                <a:solidFill>
                  <a:srgbClr val="000004"/>
                </a:solidFill>
                <a:latin typeface="Roboto Lt"/>
                <a:cs typeface="Roboto Lt"/>
              </a:rPr>
              <a:t>and</a:t>
            </a:r>
            <a:r>
              <a:rPr sz="1100" spc="-20" dirty="0">
                <a:solidFill>
                  <a:srgbClr val="000004"/>
                </a:solidFill>
                <a:latin typeface="Roboto Lt"/>
                <a:cs typeface="Roboto Lt"/>
              </a:rPr>
              <a:t> </a:t>
            </a:r>
            <a:r>
              <a:rPr sz="1100" spc="-5" dirty="0">
                <a:solidFill>
                  <a:srgbClr val="000004"/>
                </a:solidFill>
                <a:latin typeface="Roboto Lt"/>
                <a:cs typeface="Roboto Lt"/>
              </a:rPr>
              <a:t>storage </a:t>
            </a:r>
            <a:r>
              <a:rPr sz="1100" spc="-254" dirty="0">
                <a:solidFill>
                  <a:srgbClr val="000004"/>
                </a:solidFill>
                <a:latin typeface="Roboto Lt"/>
                <a:cs typeface="Roboto Lt"/>
              </a:rPr>
              <a:t> </a:t>
            </a:r>
            <a:r>
              <a:rPr sz="1100" spc="5" dirty="0">
                <a:solidFill>
                  <a:srgbClr val="000004"/>
                </a:solidFill>
                <a:latin typeface="Roboto Lt"/>
                <a:cs typeface="Roboto Lt"/>
              </a:rPr>
              <a:t>of</a:t>
            </a:r>
            <a:r>
              <a:rPr sz="1100" spc="-15" dirty="0">
                <a:solidFill>
                  <a:srgbClr val="000004"/>
                </a:solidFill>
                <a:latin typeface="Roboto Lt"/>
                <a:cs typeface="Roboto Lt"/>
              </a:rPr>
              <a:t> </a:t>
            </a:r>
            <a:r>
              <a:rPr sz="1100" spc="-5" dirty="0">
                <a:solidFill>
                  <a:srgbClr val="000004"/>
                </a:solidFill>
                <a:latin typeface="Roboto Lt"/>
                <a:cs typeface="Roboto Lt"/>
              </a:rPr>
              <a:t>personal</a:t>
            </a:r>
            <a:r>
              <a:rPr sz="1100" spc="-45" dirty="0">
                <a:solidFill>
                  <a:srgbClr val="000004"/>
                </a:solidFill>
                <a:latin typeface="Roboto Lt"/>
                <a:cs typeface="Roboto Lt"/>
              </a:rPr>
              <a:t> </a:t>
            </a:r>
            <a:r>
              <a:rPr sz="1100" spc="-5" dirty="0">
                <a:solidFill>
                  <a:srgbClr val="000004"/>
                </a:solidFill>
                <a:latin typeface="Roboto Lt"/>
                <a:cs typeface="Roboto Lt"/>
              </a:rPr>
              <a:t>information</a:t>
            </a:r>
            <a:endParaRPr sz="1100">
              <a:latin typeface="Roboto Lt"/>
              <a:cs typeface="Roboto Lt"/>
            </a:endParaRPr>
          </a:p>
          <a:p>
            <a:pPr marL="192405" marR="39370" indent="-180340">
              <a:lnSpc>
                <a:spcPct val="100000"/>
              </a:lnSpc>
              <a:spcBef>
                <a:spcPts val="605"/>
              </a:spcBef>
              <a:buChar char="•"/>
              <a:tabLst>
                <a:tab pos="192405" algn="l"/>
                <a:tab pos="193040" algn="l"/>
              </a:tabLst>
            </a:pPr>
            <a:r>
              <a:rPr sz="1100" dirty="0">
                <a:solidFill>
                  <a:srgbClr val="000004"/>
                </a:solidFill>
                <a:latin typeface="Roboto Lt"/>
                <a:cs typeface="Roboto Lt"/>
              </a:rPr>
              <a:t>All </a:t>
            </a:r>
            <a:r>
              <a:rPr sz="1100" spc="-5" dirty="0">
                <a:solidFill>
                  <a:srgbClr val="000004"/>
                </a:solidFill>
                <a:latin typeface="Roboto Lt"/>
                <a:cs typeface="Roboto Lt"/>
              </a:rPr>
              <a:t>information </a:t>
            </a:r>
            <a:r>
              <a:rPr sz="1100" spc="-10" dirty="0">
                <a:solidFill>
                  <a:srgbClr val="000004"/>
                </a:solidFill>
                <a:latin typeface="Roboto Lt"/>
                <a:cs typeface="Roboto Lt"/>
              </a:rPr>
              <a:t>is </a:t>
            </a:r>
            <a:r>
              <a:rPr sz="1100" spc="-15" dirty="0">
                <a:solidFill>
                  <a:srgbClr val="000004"/>
                </a:solidFill>
                <a:latin typeface="Roboto Lt"/>
                <a:cs typeface="Roboto Lt"/>
              </a:rPr>
              <a:t>de-identified </a:t>
            </a:r>
            <a:r>
              <a:rPr sz="1100" spc="-10" dirty="0">
                <a:solidFill>
                  <a:srgbClr val="000004"/>
                </a:solidFill>
                <a:latin typeface="Roboto Lt"/>
                <a:cs typeface="Roboto Lt"/>
              </a:rPr>
              <a:t> </a:t>
            </a:r>
            <a:r>
              <a:rPr sz="1100" spc="-15" dirty="0">
                <a:solidFill>
                  <a:srgbClr val="000004"/>
                </a:solidFill>
                <a:latin typeface="Roboto Lt"/>
                <a:cs typeface="Roboto Lt"/>
              </a:rPr>
              <a:t>using</a:t>
            </a:r>
            <a:r>
              <a:rPr sz="1100" dirty="0">
                <a:solidFill>
                  <a:srgbClr val="000004"/>
                </a:solidFill>
                <a:latin typeface="Roboto Lt"/>
                <a:cs typeface="Roboto Lt"/>
              </a:rPr>
              <a:t> </a:t>
            </a:r>
            <a:r>
              <a:rPr sz="1100" spc="-5" dirty="0">
                <a:solidFill>
                  <a:srgbClr val="000004"/>
                </a:solidFill>
                <a:latin typeface="Roboto Lt"/>
                <a:cs typeface="Roboto Lt"/>
              </a:rPr>
              <a:t>an</a:t>
            </a:r>
            <a:r>
              <a:rPr sz="1100" spc="-15" dirty="0">
                <a:solidFill>
                  <a:srgbClr val="000004"/>
                </a:solidFill>
                <a:latin typeface="Roboto Lt"/>
                <a:cs typeface="Roboto Lt"/>
              </a:rPr>
              <a:t> </a:t>
            </a:r>
            <a:r>
              <a:rPr sz="1100" spc="-10" dirty="0">
                <a:solidFill>
                  <a:srgbClr val="000004"/>
                </a:solidFill>
                <a:latin typeface="Roboto Lt"/>
                <a:cs typeface="Roboto Lt"/>
              </a:rPr>
              <a:t>irreversible</a:t>
            </a:r>
            <a:r>
              <a:rPr sz="1100" spc="20" dirty="0">
                <a:solidFill>
                  <a:srgbClr val="000004"/>
                </a:solidFill>
                <a:latin typeface="Roboto Lt"/>
                <a:cs typeface="Roboto Lt"/>
              </a:rPr>
              <a:t> </a:t>
            </a:r>
            <a:r>
              <a:rPr sz="1100" spc="-5" dirty="0">
                <a:solidFill>
                  <a:srgbClr val="000004"/>
                </a:solidFill>
                <a:latin typeface="Roboto Lt"/>
                <a:cs typeface="Roboto Lt"/>
              </a:rPr>
              <a:t>tokenisation </a:t>
            </a:r>
            <a:r>
              <a:rPr sz="1100" spc="-250" dirty="0">
                <a:solidFill>
                  <a:srgbClr val="000004"/>
                </a:solidFill>
                <a:latin typeface="Roboto Lt"/>
                <a:cs typeface="Roboto Lt"/>
              </a:rPr>
              <a:t> </a:t>
            </a:r>
            <a:r>
              <a:rPr sz="1100" spc="-5" dirty="0">
                <a:solidFill>
                  <a:srgbClr val="000004"/>
                </a:solidFill>
                <a:latin typeface="Roboto Lt"/>
                <a:cs typeface="Roboto Lt"/>
              </a:rPr>
              <a:t>process</a:t>
            </a:r>
            <a:r>
              <a:rPr sz="1100" spc="-40" dirty="0">
                <a:solidFill>
                  <a:srgbClr val="000004"/>
                </a:solidFill>
                <a:latin typeface="Roboto Lt"/>
                <a:cs typeface="Roboto Lt"/>
              </a:rPr>
              <a:t> </a:t>
            </a:r>
            <a:r>
              <a:rPr sz="1100" spc="-5" dirty="0">
                <a:solidFill>
                  <a:srgbClr val="000004"/>
                </a:solidFill>
                <a:latin typeface="Roboto Lt"/>
                <a:cs typeface="Roboto Lt"/>
              </a:rPr>
              <a:t>with</a:t>
            </a:r>
            <a:r>
              <a:rPr sz="1100" spc="-15" dirty="0">
                <a:solidFill>
                  <a:srgbClr val="000004"/>
                </a:solidFill>
                <a:latin typeface="Roboto Lt"/>
                <a:cs typeface="Roboto Lt"/>
              </a:rPr>
              <a:t> </a:t>
            </a:r>
            <a:r>
              <a:rPr sz="1100" spc="-5" dirty="0">
                <a:solidFill>
                  <a:srgbClr val="000004"/>
                </a:solidFill>
                <a:latin typeface="Roboto Lt"/>
                <a:cs typeface="Roboto Lt"/>
              </a:rPr>
              <a:t>no</a:t>
            </a:r>
            <a:r>
              <a:rPr sz="1100" spc="-25" dirty="0">
                <a:solidFill>
                  <a:srgbClr val="000004"/>
                </a:solidFill>
                <a:latin typeface="Roboto Lt"/>
                <a:cs typeface="Roboto Lt"/>
              </a:rPr>
              <a:t> </a:t>
            </a:r>
            <a:r>
              <a:rPr sz="1100" spc="-10" dirty="0">
                <a:solidFill>
                  <a:srgbClr val="000004"/>
                </a:solidFill>
                <a:latin typeface="Roboto Lt"/>
                <a:cs typeface="Roboto Lt"/>
              </a:rPr>
              <a:t>ability</a:t>
            </a:r>
            <a:r>
              <a:rPr sz="1100" spc="-5" dirty="0">
                <a:solidFill>
                  <a:srgbClr val="000004"/>
                </a:solidFill>
                <a:latin typeface="Roboto Lt"/>
                <a:cs typeface="Roboto Lt"/>
              </a:rPr>
              <a:t> </a:t>
            </a:r>
            <a:r>
              <a:rPr sz="1100" dirty="0">
                <a:solidFill>
                  <a:srgbClr val="000004"/>
                </a:solidFill>
                <a:latin typeface="Roboto Lt"/>
                <a:cs typeface="Roboto Lt"/>
              </a:rPr>
              <a:t>to</a:t>
            </a:r>
            <a:endParaRPr sz="1100">
              <a:latin typeface="Roboto Lt"/>
              <a:cs typeface="Roboto Lt"/>
            </a:endParaRPr>
          </a:p>
          <a:p>
            <a:pPr marL="192405">
              <a:lnSpc>
                <a:spcPct val="100000"/>
              </a:lnSpc>
            </a:pPr>
            <a:r>
              <a:rPr sz="1100" spc="-15" dirty="0">
                <a:solidFill>
                  <a:srgbClr val="000004"/>
                </a:solidFill>
                <a:latin typeface="Roboto Lt"/>
                <a:cs typeface="Roboto Lt"/>
              </a:rPr>
              <a:t>r</a:t>
            </a:r>
            <a:r>
              <a:rPr sz="1100" spc="5" dirty="0">
                <a:solidFill>
                  <a:srgbClr val="000004"/>
                </a:solidFill>
                <a:latin typeface="Roboto Lt"/>
                <a:cs typeface="Roboto Lt"/>
              </a:rPr>
              <a:t>e</a:t>
            </a:r>
            <a:r>
              <a:rPr sz="1100" spc="-155" dirty="0">
                <a:solidFill>
                  <a:srgbClr val="000004"/>
                </a:solidFill>
                <a:latin typeface="Roboto Lt"/>
                <a:cs typeface="Roboto Lt"/>
              </a:rPr>
              <a:t>-</a:t>
            </a:r>
            <a:r>
              <a:rPr sz="1100" spc="-15" dirty="0">
                <a:solidFill>
                  <a:srgbClr val="000004"/>
                </a:solidFill>
                <a:latin typeface="Roboto Lt"/>
                <a:cs typeface="Roboto Lt"/>
              </a:rPr>
              <a:t>i</a:t>
            </a:r>
            <a:r>
              <a:rPr sz="1100" spc="5" dirty="0">
                <a:solidFill>
                  <a:srgbClr val="000004"/>
                </a:solidFill>
                <a:latin typeface="Roboto Lt"/>
                <a:cs typeface="Roboto Lt"/>
              </a:rPr>
              <a:t>d</a:t>
            </a:r>
            <a:r>
              <a:rPr sz="1100" dirty="0">
                <a:solidFill>
                  <a:srgbClr val="000004"/>
                </a:solidFill>
                <a:latin typeface="Roboto Lt"/>
                <a:cs typeface="Roboto Lt"/>
              </a:rPr>
              <a:t>e</a:t>
            </a:r>
            <a:r>
              <a:rPr sz="1100" spc="-20" dirty="0">
                <a:solidFill>
                  <a:srgbClr val="000004"/>
                </a:solidFill>
                <a:latin typeface="Roboto Lt"/>
                <a:cs typeface="Roboto Lt"/>
              </a:rPr>
              <a:t>n</a:t>
            </a:r>
            <a:r>
              <a:rPr sz="1100" dirty="0">
                <a:solidFill>
                  <a:srgbClr val="000004"/>
                </a:solidFill>
                <a:latin typeface="Roboto Lt"/>
                <a:cs typeface="Roboto Lt"/>
              </a:rPr>
              <a:t>t</a:t>
            </a:r>
            <a:r>
              <a:rPr sz="1100" spc="-15" dirty="0">
                <a:solidFill>
                  <a:srgbClr val="000004"/>
                </a:solidFill>
                <a:latin typeface="Roboto Lt"/>
                <a:cs typeface="Roboto Lt"/>
              </a:rPr>
              <a:t>i</a:t>
            </a:r>
            <a:r>
              <a:rPr sz="1100" dirty="0">
                <a:solidFill>
                  <a:srgbClr val="000004"/>
                </a:solidFill>
                <a:latin typeface="Roboto Lt"/>
                <a:cs typeface="Roboto Lt"/>
              </a:rPr>
              <a:t>f</a:t>
            </a:r>
            <a:r>
              <a:rPr sz="1100" spc="-15" dirty="0">
                <a:solidFill>
                  <a:srgbClr val="000004"/>
                </a:solidFill>
                <a:latin typeface="Roboto Lt"/>
                <a:cs typeface="Roboto Lt"/>
              </a:rPr>
              <a:t>y</a:t>
            </a:r>
            <a:r>
              <a:rPr sz="1100" spc="-30" dirty="0">
                <a:solidFill>
                  <a:srgbClr val="000004"/>
                </a:solidFill>
                <a:latin typeface="Roboto Lt"/>
                <a:cs typeface="Roboto Lt"/>
              </a:rPr>
              <a:t> </a:t>
            </a:r>
            <a:r>
              <a:rPr sz="1100" spc="-15" dirty="0">
                <a:solidFill>
                  <a:srgbClr val="000004"/>
                </a:solidFill>
                <a:latin typeface="Roboto Lt"/>
                <a:cs typeface="Roboto Lt"/>
              </a:rPr>
              <a:t>i</a:t>
            </a:r>
            <a:r>
              <a:rPr sz="1100" spc="-20" dirty="0">
                <a:solidFill>
                  <a:srgbClr val="000004"/>
                </a:solidFill>
                <a:latin typeface="Roboto Lt"/>
                <a:cs typeface="Roboto Lt"/>
              </a:rPr>
              <a:t>n</a:t>
            </a:r>
            <a:r>
              <a:rPr sz="1100" spc="5" dirty="0">
                <a:solidFill>
                  <a:srgbClr val="000004"/>
                </a:solidFill>
                <a:latin typeface="Roboto Lt"/>
                <a:cs typeface="Roboto Lt"/>
              </a:rPr>
              <a:t>d</a:t>
            </a:r>
            <a:r>
              <a:rPr sz="1100" spc="-15" dirty="0">
                <a:solidFill>
                  <a:srgbClr val="000004"/>
                </a:solidFill>
                <a:latin typeface="Roboto Lt"/>
                <a:cs typeface="Roboto Lt"/>
              </a:rPr>
              <a:t>i</a:t>
            </a:r>
            <a:r>
              <a:rPr sz="1100" spc="-10" dirty="0">
                <a:solidFill>
                  <a:srgbClr val="000004"/>
                </a:solidFill>
                <a:latin typeface="Roboto Lt"/>
                <a:cs typeface="Roboto Lt"/>
              </a:rPr>
              <a:t>v</a:t>
            </a:r>
            <a:r>
              <a:rPr sz="1100" spc="-15" dirty="0">
                <a:solidFill>
                  <a:srgbClr val="000004"/>
                </a:solidFill>
                <a:latin typeface="Roboto Lt"/>
                <a:cs typeface="Roboto Lt"/>
              </a:rPr>
              <a:t>i</a:t>
            </a:r>
            <a:r>
              <a:rPr sz="1100" spc="5" dirty="0">
                <a:solidFill>
                  <a:srgbClr val="000004"/>
                </a:solidFill>
                <a:latin typeface="Roboto Lt"/>
                <a:cs typeface="Roboto Lt"/>
              </a:rPr>
              <a:t>d</a:t>
            </a:r>
            <a:r>
              <a:rPr sz="1100" spc="-20" dirty="0">
                <a:solidFill>
                  <a:srgbClr val="000004"/>
                </a:solidFill>
                <a:latin typeface="Roboto Lt"/>
                <a:cs typeface="Roboto Lt"/>
              </a:rPr>
              <a:t>u</a:t>
            </a:r>
            <a:r>
              <a:rPr sz="1100" spc="5" dirty="0">
                <a:solidFill>
                  <a:srgbClr val="000004"/>
                </a:solidFill>
                <a:latin typeface="Roboto Lt"/>
                <a:cs typeface="Roboto Lt"/>
              </a:rPr>
              <a:t>a</a:t>
            </a:r>
            <a:r>
              <a:rPr sz="1100" spc="-15" dirty="0">
                <a:solidFill>
                  <a:srgbClr val="000004"/>
                </a:solidFill>
                <a:latin typeface="Roboto Lt"/>
                <a:cs typeface="Roboto Lt"/>
              </a:rPr>
              <a:t>ls</a:t>
            </a:r>
            <a:r>
              <a:rPr sz="1100" dirty="0">
                <a:solidFill>
                  <a:srgbClr val="000004"/>
                </a:solidFill>
                <a:latin typeface="Roboto Lt"/>
                <a:cs typeface="Roboto Lt"/>
              </a:rPr>
              <a:t>.</a:t>
            </a:r>
            <a:endParaRPr sz="1100">
              <a:latin typeface="Roboto Lt"/>
              <a:cs typeface="Roboto Lt"/>
            </a:endParaRPr>
          </a:p>
        </p:txBody>
      </p:sp>
      <p:sp>
        <p:nvSpPr>
          <p:cNvPr id="14" name="object 14"/>
          <p:cNvSpPr txBox="1"/>
          <p:nvPr/>
        </p:nvSpPr>
        <p:spPr>
          <a:xfrm>
            <a:off x="3946016" y="1998980"/>
            <a:ext cx="666750" cy="238125"/>
          </a:xfrm>
          <a:prstGeom prst="rect">
            <a:avLst/>
          </a:prstGeom>
        </p:spPr>
        <p:txBody>
          <a:bodyPr vert="horz" wrap="square" lIns="0" tIns="11430" rIns="0" bIns="0" rtlCol="0">
            <a:spAutoFit/>
          </a:bodyPr>
          <a:lstStyle/>
          <a:p>
            <a:pPr marL="12700">
              <a:lnSpc>
                <a:spcPct val="100000"/>
              </a:lnSpc>
              <a:spcBef>
                <a:spcPts val="90"/>
              </a:spcBef>
            </a:pPr>
            <a:r>
              <a:rPr sz="1400" spc="-20" dirty="0">
                <a:solidFill>
                  <a:srgbClr val="000004"/>
                </a:solidFill>
                <a:latin typeface="Roboto Lt"/>
                <a:cs typeface="Roboto Lt"/>
              </a:rPr>
              <a:t>Security</a:t>
            </a:r>
            <a:endParaRPr sz="1400">
              <a:latin typeface="Roboto Lt"/>
              <a:cs typeface="Roboto Lt"/>
            </a:endParaRPr>
          </a:p>
        </p:txBody>
      </p:sp>
      <p:sp>
        <p:nvSpPr>
          <p:cNvPr id="15" name="object 15"/>
          <p:cNvSpPr txBox="1"/>
          <p:nvPr/>
        </p:nvSpPr>
        <p:spPr>
          <a:xfrm>
            <a:off x="3946016" y="2282698"/>
            <a:ext cx="2221230" cy="3426460"/>
          </a:xfrm>
          <a:prstGeom prst="rect">
            <a:avLst/>
          </a:prstGeom>
        </p:spPr>
        <p:txBody>
          <a:bodyPr vert="horz" wrap="square" lIns="0" tIns="13335" rIns="0" bIns="0" rtlCol="0">
            <a:spAutoFit/>
          </a:bodyPr>
          <a:lstStyle/>
          <a:p>
            <a:pPr marL="192405" marR="317500" indent="-180340">
              <a:lnSpc>
                <a:spcPct val="100000"/>
              </a:lnSpc>
              <a:spcBef>
                <a:spcPts val="105"/>
              </a:spcBef>
              <a:buChar char="•"/>
              <a:tabLst>
                <a:tab pos="192405" algn="l"/>
                <a:tab pos="193040" algn="l"/>
              </a:tabLst>
            </a:pPr>
            <a:r>
              <a:rPr sz="1100" spc="5" dirty="0">
                <a:solidFill>
                  <a:srgbClr val="000004"/>
                </a:solidFill>
                <a:latin typeface="Roboto Lt"/>
                <a:cs typeface="Roboto Lt"/>
              </a:rPr>
              <a:t>We </a:t>
            </a:r>
            <a:r>
              <a:rPr sz="1100" spc="-5" dirty="0">
                <a:solidFill>
                  <a:srgbClr val="000004"/>
                </a:solidFill>
                <a:latin typeface="Roboto Lt"/>
                <a:cs typeface="Roboto Lt"/>
              </a:rPr>
              <a:t>are </a:t>
            </a:r>
            <a:r>
              <a:rPr sz="1100" dirty="0">
                <a:solidFill>
                  <a:srgbClr val="000004"/>
                </a:solidFill>
                <a:latin typeface="Roboto Lt"/>
                <a:cs typeface="Roboto Lt"/>
              </a:rPr>
              <a:t>ISO27001 </a:t>
            </a:r>
            <a:r>
              <a:rPr sz="1100" spc="-5" dirty="0">
                <a:solidFill>
                  <a:srgbClr val="000004"/>
                </a:solidFill>
                <a:latin typeface="Roboto Lt"/>
                <a:cs typeface="Roboto Lt"/>
              </a:rPr>
              <a:t>certified </a:t>
            </a:r>
            <a:r>
              <a:rPr sz="1100" spc="-150" dirty="0">
                <a:solidFill>
                  <a:srgbClr val="000004"/>
                </a:solidFill>
                <a:latin typeface="Roboto Lt"/>
                <a:cs typeface="Roboto Lt"/>
              </a:rPr>
              <a:t>- </a:t>
            </a:r>
            <a:r>
              <a:rPr sz="1100" spc="-145" dirty="0">
                <a:solidFill>
                  <a:srgbClr val="000004"/>
                </a:solidFill>
                <a:latin typeface="Roboto Lt"/>
                <a:cs typeface="Roboto Lt"/>
              </a:rPr>
              <a:t> </a:t>
            </a:r>
            <a:r>
              <a:rPr sz="1100" spc="-10" dirty="0">
                <a:solidFill>
                  <a:srgbClr val="000004"/>
                </a:solidFill>
                <a:latin typeface="Roboto Lt"/>
                <a:cs typeface="Roboto Lt"/>
              </a:rPr>
              <a:t>internationally </a:t>
            </a:r>
            <a:r>
              <a:rPr sz="1100" spc="-5" dirty="0">
                <a:solidFill>
                  <a:srgbClr val="000004"/>
                </a:solidFill>
                <a:latin typeface="Roboto Lt"/>
                <a:cs typeface="Roboto Lt"/>
              </a:rPr>
              <a:t>recognised </a:t>
            </a:r>
            <a:r>
              <a:rPr sz="1100" dirty="0">
                <a:solidFill>
                  <a:srgbClr val="000004"/>
                </a:solidFill>
                <a:latin typeface="Roboto Lt"/>
                <a:cs typeface="Roboto Lt"/>
              </a:rPr>
              <a:t> for</a:t>
            </a:r>
            <a:r>
              <a:rPr sz="1100" spc="-30" dirty="0">
                <a:solidFill>
                  <a:srgbClr val="000004"/>
                </a:solidFill>
                <a:latin typeface="Roboto Lt"/>
                <a:cs typeface="Roboto Lt"/>
              </a:rPr>
              <a:t> </a:t>
            </a:r>
            <a:r>
              <a:rPr sz="1100" spc="-5" dirty="0">
                <a:solidFill>
                  <a:srgbClr val="000004"/>
                </a:solidFill>
                <a:latin typeface="Roboto Lt"/>
                <a:cs typeface="Roboto Lt"/>
              </a:rPr>
              <a:t>our</a:t>
            </a:r>
            <a:r>
              <a:rPr sz="1100" spc="-30" dirty="0">
                <a:solidFill>
                  <a:srgbClr val="000004"/>
                </a:solidFill>
                <a:latin typeface="Roboto Lt"/>
                <a:cs typeface="Roboto Lt"/>
              </a:rPr>
              <a:t> </a:t>
            </a:r>
            <a:r>
              <a:rPr sz="1100" spc="-10" dirty="0">
                <a:solidFill>
                  <a:srgbClr val="000004"/>
                </a:solidFill>
                <a:latin typeface="Roboto Lt"/>
                <a:cs typeface="Roboto Lt"/>
              </a:rPr>
              <a:t>ability</a:t>
            </a:r>
            <a:r>
              <a:rPr sz="1100" spc="-15" dirty="0">
                <a:solidFill>
                  <a:srgbClr val="000004"/>
                </a:solidFill>
                <a:latin typeface="Roboto Lt"/>
                <a:cs typeface="Roboto Lt"/>
              </a:rPr>
              <a:t> </a:t>
            </a:r>
            <a:r>
              <a:rPr sz="1100" dirty="0">
                <a:solidFill>
                  <a:srgbClr val="000004"/>
                </a:solidFill>
                <a:latin typeface="Roboto Lt"/>
                <a:cs typeface="Roboto Lt"/>
              </a:rPr>
              <a:t>to</a:t>
            </a:r>
            <a:r>
              <a:rPr sz="1100" spc="-35" dirty="0">
                <a:solidFill>
                  <a:srgbClr val="000004"/>
                </a:solidFill>
                <a:latin typeface="Roboto Lt"/>
                <a:cs typeface="Roboto Lt"/>
              </a:rPr>
              <a:t> </a:t>
            </a:r>
            <a:r>
              <a:rPr sz="1100" spc="-5" dirty="0">
                <a:solidFill>
                  <a:srgbClr val="000004"/>
                </a:solidFill>
                <a:latin typeface="Roboto Lt"/>
                <a:cs typeface="Roboto Lt"/>
              </a:rPr>
              <a:t>uphold</a:t>
            </a:r>
            <a:r>
              <a:rPr sz="1100" spc="-25" dirty="0">
                <a:solidFill>
                  <a:srgbClr val="000004"/>
                </a:solidFill>
                <a:latin typeface="Roboto Lt"/>
                <a:cs typeface="Roboto Lt"/>
              </a:rPr>
              <a:t> </a:t>
            </a:r>
            <a:r>
              <a:rPr sz="1100" dirty="0">
                <a:solidFill>
                  <a:srgbClr val="000004"/>
                </a:solidFill>
                <a:latin typeface="Roboto Lt"/>
                <a:cs typeface="Roboto Lt"/>
              </a:rPr>
              <a:t>best </a:t>
            </a:r>
            <a:r>
              <a:rPr sz="1100" spc="-254" dirty="0">
                <a:solidFill>
                  <a:srgbClr val="000004"/>
                </a:solidFill>
                <a:latin typeface="Roboto Lt"/>
                <a:cs typeface="Roboto Lt"/>
              </a:rPr>
              <a:t> </a:t>
            </a:r>
            <a:r>
              <a:rPr sz="1100" dirty="0">
                <a:solidFill>
                  <a:srgbClr val="000004"/>
                </a:solidFill>
                <a:latin typeface="Roboto Lt"/>
                <a:cs typeface="Roboto Lt"/>
              </a:rPr>
              <a:t>practice </a:t>
            </a:r>
            <a:r>
              <a:rPr sz="1100" spc="-5" dirty="0">
                <a:solidFill>
                  <a:srgbClr val="000004"/>
                </a:solidFill>
                <a:latin typeface="Roboto Lt"/>
                <a:cs typeface="Roboto Lt"/>
              </a:rPr>
              <a:t>standards across </a:t>
            </a:r>
            <a:r>
              <a:rPr sz="1100" dirty="0">
                <a:solidFill>
                  <a:srgbClr val="000004"/>
                </a:solidFill>
                <a:latin typeface="Roboto Lt"/>
                <a:cs typeface="Roboto Lt"/>
              </a:rPr>
              <a:t> </a:t>
            </a:r>
            <a:r>
              <a:rPr sz="1100" spc="-5" dirty="0">
                <a:solidFill>
                  <a:srgbClr val="000004"/>
                </a:solidFill>
                <a:latin typeface="Roboto Lt"/>
                <a:cs typeface="Roboto Lt"/>
              </a:rPr>
              <a:t>information</a:t>
            </a:r>
            <a:r>
              <a:rPr sz="1100" spc="-40" dirty="0">
                <a:solidFill>
                  <a:srgbClr val="000004"/>
                </a:solidFill>
                <a:latin typeface="Roboto Lt"/>
                <a:cs typeface="Roboto Lt"/>
              </a:rPr>
              <a:t> </a:t>
            </a:r>
            <a:r>
              <a:rPr sz="1100" spc="-10" dirty="0">
                <a:solidFill>
                  <a:srgbClr val="000004"/>
                </a:solidFill>
                <a:latin typeface="Roboto Lt"/>
                <a:cs typeface="Roboto Lt"/>
              </a:rPr>
              <a:t>security</a:t>
            </a:r>
            <a:endParaRPr sz="1100">
              <a:latin typeface="Roboto Lt"/>
              <a:cs typeface="Roboto Lt"/>
            </a:endParaRPr>
          </a:p>
          <a:p>
            <a:pPr marL="192405" indent="-180340">
              <a:lnSpc>
                <a:spcPct val="100000"/>
              </a:lnSpc>
              <a:spcBef>
                <a:spcPts val="600"/>
              </a:spcBef>
              <a:buChar char="•"/>
              <a:tabLst>
                <a:tab pos="192405" algn="l"/>
                <a:tab pos="193040" algn="l"/>
              </a:tabLst>
            </a:pPr>
            <a:r>
              <a:rPr sz="1100" spc="5" dirty="0">
                <a:solidFill>
                  <a:srgbClr val="000004"/>
                </a:solidFill>
                <a:latin typeface="Roboto Lt"/>
                <a:cs typeface="Roboto Lt"/>
              </a:rPr>
              <a:t>We</a:t>
            </a:r>
            <a:r>
              <a:rPr sz="1100" spc="-10" dirty="0">
                <a:solidFill>
                  <a:srgbClr val="000004"/>
                </a:solidFill>
                <a:latin typeface="Roboto Lt"/>
                <a:cs typeface="Roboto Lt"/>
              </a:rPr>
              <a:t> use</a:t>
            </a:r>
            <a:r>
              <a:rPr sz="1100" spc="-35" dirty="0">
                <a:solidFill>
                  <a:srgbClr val="000004"/>
                </a:solidFill>
                <a:latin typeface="Roboto Lt"/>
                <a:cs typeface="Roboto Lt"/>
              </a:rPr>
              <a:t> </a:t>
            </a:r>
            <a:r>
              <a:rPr sz="1100" spc="-15" dirty="0">
                <a:solidFill>
                  <a:srgbClr val="000004"/>
                </a:solidFill>
                <a:latin typeface="Roboto Lt"/>
                <a:cs typeface="Roboto Lt"/>
              </a:rPr>
              <a:t>‘bank</a:t>
            </a:r>
            <a:r>
              <a:rPr sz="1100" spc="-30" dirty="0">
                <a:solidFill>
                  <a:srgbClr val="000004"/>
                </a:solidFill>
                <a:latin typeface="Roboto Lt"/>
                <a:cs typeface="Roboto Lt"/>
              </a:rPr>
              <a:t> </a:t>
            </a:r>
            <a:r>
              <a:rPr sz="1100" spc="-10" dirty="0">
                <a:solidFill>
                  <a:srgbClr val="000004"/>
                </a:solidFill>
                <a:latin typeface="Roboto Lt"/>
                <a:cs typeface="Roboto Lt"/>
              </a:rPr>
              <a:t>grade’</a:t>
            </a:r>
            <a:r>
              <a:rPr sz="1100" spc="-45" dirty="0">
                <a:solidFill>
                  <a:srgbClr val="000004"/>
                </a:solidFill>
                <a:latin typeface="Roboto Lt"/>
                <a:cs typeface="Roboto Lt"/>
              </a:rPr>
              <a:t> </a:t>
            </a:r>
            <a:r>
              <a:rPr sz="1100" spc="-10" dirty="0">
                <a:solidFill>
                  <a:srgbClr val="000004"/>
                </a:solidFill>
                <a:latin typeface="Roboto Lt"/>
                <a:cs typeface="Roboto Lt"/>
              </a:rPr>
              <a:t>security</a:t>
            </a:r>
            <a:endParaRPr sz="1100">
              <a:latin typeface="Roboto Lt"/>
              <a:cs typeface="Roboto Lt"/>
            </a:endParaRPr>
          </a:p>
          <a:p>
            <a:pPr marL="192405">
              <a:lnSpc>
                <a:spcPct val="100000"/>
              </a:lnSpc>
            </a:pPr>
            <a:r>
              <a:rPr sz="1100" dirty="0">
                <a:solidFill>
                  <a:srgbClr val="000004"/>
                </a:solidFill>
                <a:latin typeface="Roboto Lt"/>
                <a:cs typeface="Roboto Lt"/>
              </a:rPr>
              <a:t>to</a:t>
            </a:r>
            <a:r>
              <a:rPr sz="1100" spc="-30" dirty="0">
                <a:solidFill>
                  <a:srgbClr val="000004"/>
                </a:solidFill>
                <a:latin typeface="Roboto Lt"/>
                <a:cs typeface="Roboto Lt"/>
              </a:rPr>
              <a:t> </a:t>
            </a:r>
            <a:r>
              <a:rPr sz="1100" spc="-5" dirty="0">
                <a:solidFill>
                  <a:srgbClr val="000004"/>
                </a:solidFill>
                <a:latin typeface="Roboto Lt"/>
                <a:cs typeface="Roboto Lt"/>
              </a:rPr>
              <a:t>store</a:t>
            </a:r>
            <a:r>
              <a:rPr sz="1100" dirty="0">
                <a:solidFill>
                  <a:srgbClr val="000004"/>
                </a:solidFill>
                <a:latin typeface="Roboto Lt"/>
                <a:cs typeface="Roboto Lt"/>
              </a:rPr>
              <a:t> </a:t>
            </a:r>
            <a:r>
              <a:rPr sz="1100" spc="-5" dirty="0">
                <a:solidFill>
                  <a:srgbClr val="000004"/>
                </a:solidFill>
                <a:latin typeface="Roboto Lt"/>
                <a:cs typeface="Roboto Lt"/>
              </a:rPr>
              <a:t>and</a:t>
            </a:r>
            <a:r>
              <a:rPr sz="1100" spc="-25" dirty="0">
                <a:solidFill>
                  <a:srgbClr val="000004"/>
                </a:solidFill>
                <a:latin typeface="Roboto Lt"/>
                <a:cs typeface="Roboto Lt"/>
              </a:rPr>
              <a:t> </a:t>
            </a:r>
            <a:r>
              <a:rPr sz="1100" spc="-5" dirty="0">
                <a:solidFill>
                  <a:srgbClr val="000004"/>
                </a:solidFill>
                <a:latin typeface="Roboto Lt"/>
                <a:cs typeface="Roboto Lt"/>
              </a:rPr>
              <a:t>process</a:t>
            </a:r>
            <a:r>
              <a:rPr sz="1100" spc="-40" dirty="0">
                <a:solidFill>
                  <a:srgbClr val="000004"/>
                </a:solidFill>
                <a:latin typeface="Roboto Lt"/>
                <a:cs typeface="Roboto Lt"/>
              </a:rPr>
              <a:t> </a:t>
            </a:r>
            <a:r>
              <a:rPr sz="1100" spc="-5" dirty="0">
                <a:solidFill>
                  <a:srgbClr val="000004"/>
                </a:solidFill>
                <a:latin typeface="Roboto Lt"/>
                <a:cs typeface="Roboto Lt"/>
              </a:rPr>
              <a:t>our</a:t>
            </a:r>
            <a:r>
              <a:rPr sz="1100" spc="-25" dirty="0">
                <a:solidFill>
                  <a:srgbClr val="000004"/>
                </a:solidFill>
                <a:latin typeface="Roboto Lt"/>
                <a:cs typeface="Roboto Lt"/>
              </a:rPr>
              <a:t> </a:t>
            </a:r>
            <a:r>
              <a:rPr sz="1100" dirty="0">
                <a:solidFill>
                  <a:srgbClr val="000004"/>
                </a:solidFill>
                <a:latin typeface="Roboto Lt"/>
                <a:cs typeface="Roboto Lt"/>
              </a:rPr>
              <a:t>data</a:t>
            </a:r>
            <a:endParaRPr sz="1100">
              <a:latin typeface="Roboto Lt"/>
              <a:cs typeface="Roboto Lt"/>
            </a:endParaRPr>
          </a:p>
          <a:p>
            <a:pPr marL="192405" marR="405130" indent="-180340">
              <a:lnSpc>
                <a:spcPct val="100000"/>
              </a:lnSpc>
              <a:spcBef>
                <a:spcPts val="600"/>
              </a:spcBef>
              <a:buChar char="•"/>
              <a:tabLst>
                <a:tab pos="192405" algn="l"/>
                <a:tab pos="193040" algn="l"/>
              </a:tabLst>
            </a:pPr>
            <a:r>
              <a:rPr sz="1100" spc="10" dirty="0">
                <a:solidFill>
                  <a:srgbClr val="000004"/>
                </a:solidFill>
                <a:latin typeface="Roboto Lt"/>
                <a:cs typeface="Roboto Lt"/>
              </a:rPr>
              <a:t>C</a:t>
            </a:r>
            <a:r>
              <a:rPr sz="1100" spc="5" dirty="0">
                <a:solidFill>
                  <a:srgbClr val="000004"/>
                </a:solidFill>
                <a:latin typeface="Roboto Lt"/>
                <a:cs typeface="Roboto Lt"/>
              </a:rPr>
              <a:t>o</a:t>
            </a:r>
            <a:r>
              <a:rPr sz="1100" dirty="0">
                <a:solidFill>
                  <a:srgbClr val="000004"/>
                </a:solidFill>
                <a:latin typeface="Roboto Lt"/>
                <a:cs typeface="Roboto Lt"/>
              </a:rPr>
              <a:t>m</a:t>
            </a:r>
            <a:r>
              <a:rPr sz="1100" spc="5" dirty="0">
                <a:solidFill>
                  <a:srgbClr val="000004"/>
                </a:solidFill>
                <a:latin typeface="Roboto Lt"/>
                <a:cs typeface="Roboto Lt"/>
              </a:rPr>
              <a:t>p</a:t>
            </a:r>
            <a:r>
              <a:rPr sz="1100" spc="-15" dirty="0">
                <a:solidFill>
                  <a:srgbClr val="000004"/>
                </a:solidFill>
                <a:latin typeface="Roboto Lt"/>
                <a:cs typeface="Roboto Lt"/>
              </a:rPr>
              <a:t>ly</a:t>
            </a:r>
            <a:r>
              <a:rPr sz="1100" spc="-30" dirty="0">
                <a:solidFill>
                  <a:srgbClr val="000004"/>
                </a:solidFill>
                <a:latin typeface="Roboto Lt"/>
                <a:cs typeface="Roboto Lt"/>
              </a:rPr>
              <a:t> </a:t>
            </a:r>
            <a:r>
              <a:rPr sz="1100" dirty="0">
                <a:solidFill>
                  <a:srgbClr val="000004"/>
                </a:solidFill>
                <a:latin typeface="Roboto Lt"/>
                <a:cs typeface="Roboto Lt"/>
              </a:rPr>
              <a:t>w</a:t>
            </a:r>
            <a:r>
              <a:rPr sz="1100" spc="-15" dirty="0">
                <a:solidFill>
                  <a:srgbClr val="000004"/>
                </a:solidFill>
                <a:latin typeface="Roboto Lt"/>
                <a:cs typeface="Roboto Lt"/>
              </a:rPr>
              <a:t>i</a:t>
            </a:r>
            <a:r>
              <a:rPr sz="1100" dirty="0">
                <a:solidFill>
                  <a:srgbClr val="000004"/>
                </a:solidFill>
                <a:latin typeface="Roboto Lt"/>
                <a:cs typeface="Roboto Lt"/>
              </a:rPr>
              <a:t>t</a:t>
            </a:r>
            <a:r>
              <a:rPr sz="1100" spc="-10" dirty="0">
                <a:solidFill>
                  <a:srgbClr val="000004"/>
                </a:solidFill>
                <a:latin typeface="Roboto Lt"/>
                <a:cs typeface="Roboto Lt"/>
              </a:rPr>
              <a:t>h</a:t>
            </a:r>
            <a:r>
              <a:rPr sz="1100" spc="-35" dirty="0">
                <a:solidFill>
                  <a:srgbClr val="000004"/>
                </a:solidFill>
                <a:latin typeface="Roboto Lt"/>
                <a:cs typeface="Roboto Lt"/>
              </a:rPr>
              <a:t> </a:t>
            </a:r>
            <a:r>
              <a:rPr sz="1100" spc="10" dirty="0">
                <a:solidFill>
                  <a:srgbClr val="000004"/>
                </a:solidFill>
                <a:latin typeface="Roboto Lt"/>
                <a:cs typeface="Roboto Lt"/>
              </a:rPr>
              <a:t>200</a:t>
            </a:r>
            <a:r>
              <a:rPr sz="1100" dirty="0">
                <a:solidFill>
                  <a:srgbClr val="000004"/>
                </a:solidFill>
                <a:latin typeface="Roboto Lt"/>
                <a:cs typeface="Roboto Lt"/>
              </a:rPr>
              <a:t>+</a:t>
            </a:r>
            <a:r>
              <a:rPr sz="1100" spc="-55" dirty="0">
                <a:solidFill>
                  <a:srgbClr val="000004"/>
                </a:solidFill>
                <a:latin typeface="Roboto Lt"/>
                <a:cs typeface="Roboto Lt"/>
              </a:rPr>
              <a:t> </a:t>
            </a:r>
            <a:r>
              <a:rPr sz="1100" spc="-15" dirty="0">
                <a:solidFill>
                  <a:srgbClr val="000004"/>
                </a:solidFill>
                <a:latin typeface="Roboto Lt"/>
                <a:cs typeface="Roboto Lt"/>
              </a:rPr>
              <a:t>s</a:t>
            </a:r>
            <a:r>
              <a:rPr sz="1100" dirty="0">
                <a:solidFill>
                  <a:srgbClr val="000004"/>
                </a:solidFill>
                <a:latin typeface="Roboto Lt"/>
                <a:cs typeface="Roboto Lt"/>
              </a:rPr>
              <a:t>e</a:t>
            </a:r>
            <a:r>
              <a:rPr sz="1100" spc="5" dirty="0">
                <a:solidFill>
                  <a:srgbClr val="000004"/>
                </a:solidFill>
                <a:latin typeface="Roboto Lt"/>
                <a:cs typeface="Roboto Lt"/>
              </a:rPr>
              <a:t>c</a:t>
            </a:r>
            <a:r>
              <a:rPr sz="1100" spc="-20" dirty="0">
                <a:solidFill>
                  <a:srgbClr val="000004"/>
                </a:solidFill>
                <a:latin typeface="Roboto Lt"/>
                <a:cs typeface="Roboto Lt"/>
              </a:rPr>
              <a:t>ur</a:t>
            </a:r>
            <a:r>
              <a:rPr sz="1100" spc="-15" dirty="0">
                <a:solidFill>
                  <a:srgbClr val="000004"/>
                </a:solidFill>
                <a:latin typeface="Roboto Lt"/>
                <a:cs typeface="Roboto Lt"/>
              </a:rPr>
              <a:t>i</a:t>
            </a:r>
            <a:r>
              <a:rPr sz="1100" dirty="0">
                <a:solidFill>
                  <a:srgbClr val="000004"/>
                </a:solidFill>
                <a:latin typeface="Roboto Lt"/>
                <a:cs typeface="Roboto Lt"/>
              </a:rPr>
              <a:t>t</a:t>
            </a:r>
            <a:r>
              <a:rPr sz="1100" spc="-10" dirty="0">
                <a:solidFill>
                  <a:srgbClr val="000004"/>
                </a:solidFill>
                <a:latin typeface="Roboto Lt"/>
                <a:cs typeface="Roboto Lt"/>
              </a:rPr>
              <a:t>y  </a:t>
            </a:r>
            <a:r>
              <a:rPr sz="1100" spc="-5" dirty="0">
                <a:solidFill>
                  <a:srgbClr val="000004"/>
                </a:solidFill>
                <a:latin typeface="Roboto Lt"/>
                <a:cs typeface="Roboto Lt"/>
              </a:rPr>
              <a:t>requirements from </a:t>
            </a:r>
            <a:r>
              <a:rPr sz="1100" spc="5" dirty="0">
                <a:solidFill>
                  <a:srgbClr val="000004"/>
                </a:solidFill>
                <a:latin typeface="Roboto Lt"/>
                <a:cs typeface="Roboto Lt"/>
              </a:rPr>
              <a:t>NAB, </a:t>
            </a:r>
            <a:r>
              <a:rPr sz="1100" spc="10" dirty="0">
                <a:solidFill>
                  <a:srgbClr val="000004"/>
                </a:solidFill>
                <a:latin typeface="Roboto Lt"/>
                <a:cs typeface="Roboto Lt"/>
              </a:rPr>
              <a:t> </a:t>
            </a:r>
            <a:r>
              <a:rPr sz="1100" spc="-5" dirty="0">
                <a:solidFill>
                  <a:srgbClr val="000004"/>
                </a:solidFill>
                <a:latin typeface="Roboto Lt"/>
                <a:cs typeface="Roboto Lt"/>
              </a:rPr>
              <a:t>Woolworths and</a:t>
            </a:r>
            <a:r>
              <a:rPr sz="1100" spc="10" dirty="0">
                <a:solidFill>
                  <a:srgbClr val="000004"/>
                </a:solidFill>
                <a:latin typeface="Roboto Lt"/>
                <a:cs typeface="Roboto Lt"/>
              </a:rPr>
              <a:t> </a:t>
            </a:r>
            <a:r>
              <a:rPr sz="1100" spc="-5" dirty="0">
                <a:solidFill>
                  <a:srgbClr val="000004"/>
                </a:solidFill>
                <a:latin typeface="Roboto Lt"/>
                <a:cs typeface="Roboto Lt"/>
              </a:rPr>
              <a:t>other </a:t>
            </a:r>
            <a:r>
              <a:rPr sz="1100" dirty="0">
                <a:solidFill>
                  <a:srgbClr val="000004"/>
                </a:solidFill>
                <a:latin typeface="Roboto Lt"/>
                <a:cs typeface="Roboto Lt"/>
              </a:rPr>
              <a:t> data</a:t>
            </a:r>
            <a:r>
              <a:rPr sz="1100" spc="-50" dirty="0">
                <a:solidFill>
                  <a:srgbClr val="000004"/>
                </a:solidFill>
                <a:latin typeface="Roboto Lt"/>
                <a:cs typeface="Roboto Lt"/>
              </a:rPr>
              <a:t> </a:t>
            </a:r>
            <a:r>
              <a:rPr sz="1100" spc="-5" dirty="0">
                <a:solidFill>
                  <a:srgbClr val="000004"/>
                </a:solidFill>
                <a:latin typeface="Roboto Lt"/>
                <a:cs typeface="Roboto Lt"/>
              </a:rPr>
              <a:t>partners</a:t>
            </a:r>
            <a:endParaRPr sz="1100">
              <a:latin typeface="Roboto Lt"/>
              <a:cs typeface="Roboto Lt"/>
            </a:endParaRPr>
          </a:p>
          <a:p>
            <a:pPr marL="192405" marR="5080" indent="-180340">
              <a:lnSpc>
                <a:spcPct val="100000"/>
              </a:lnSpc>
              <a:spcBef>
                <a:spcPts val="605"/>
              </a:spcBef>
              <a:buChar char="•"/>
              <a:tabLst>
                <a:tab pos="192405" algn="l"/>
                <a:tab pos="193040" algn="l"/>
              </a:tabLst>
            </a:pPr>
            <a:r>
              <a:rPr sz="1100" dirty="0">
                <a:solidFill>
                  <a:srgbClr val="000004"/>
                </a:solidFill>
                <a:latin typeface="Roboto Lt"/>
                <a:cs typeface="Roboto Lt"/>
              </a:rPr>
              <a:t>All </a:t>
            </a:r>
            <a:r>
              <a:rPr sz="1100" spc="-5" dirty="0">
                <a:solidFill>
                  <a:srgbClr val="000004"/>
                </a:solidFill>
                <a:latin typeface="Roboto Lt"/>
                <a:cs typeface="Roboto Lt"/>
              </a:rPr>
              <a:t>partner </a:t>
            </a:r>
            <a:r>
              <a:rPr sz="1100" dirty="0">
                <a:solidFill>
                  <a:srgbClr val="000004"/>
                </a:solidFill>
                <a:latin typeface="Roboto Lt"/>
                <a:cs typeface="Roboto Lt"/>
              </a:rPr>
              <a:t>data </a:t>
            </a:r>
            <a:r>
              <a:rPr sz="1100" spc="-10" dirty="0">
                <a:solidFill>
                  <a:srgbClr val="000004"/>
                </a:solidFill>
                <a:latin typeface="Roboto Lt"/>
                <a:cs typeface="Roboto Lt"/>
              </a:rPr>
              <a:t>is held in </a:t>
            </a:r>
            <a:r>
              <a:rPr sz="1100" spc="-5" dirty="0">
                <a:solidFill>
                  <a:srgbClr val="000004"/>
                </a:solidFill>
                <a:latin typeface="Roboto Lt"/>
                <a:cs typeface="Roboto Lt"/>
              </a:rPr>
              <a:t> separate</a:t>
            </a:r>
            <a:r>
              <a:rPr sz="1100" spc="-55" dirty="0">
                <a:solidFill>
                  <a:srgbClr val="000004"/>
                </a:solidFill>
                <a:latin typeface="Roboto Lt"/>
                <a:cs typeface="Roboto Lt"/>
              </a:rPr>
              <a:t> </a:t>
            </a:r>
            <a:r>
              <a:rPr sz="1100" spc="-5" dirty="0">
                <a:solidFill>
                  <a:srgbClr val="000004"/>
                </a:solidFill>
                <a:latin typeface="Roboto Lt"/>
                <a:cs typeface="Roboto Lt"/>
              </a:rPr>
              <a:t>restricted</a:t>
            </a:r>
            <a:r>
              <a:rPr sz="1100" spc="-20" dirty="0">
                <a:solidFill>
                  <a:srgbClr val="000004"/>
                </a:solidFill>
                <a:latin typeface="Roboto Lt"/>
                <a:cs typeface="Roboto Lt"/>
              </a:rPr>
              <a:t> </a:t>
            </a:r>
            <a:r>
              <a:rPr sz="1100" spc="-10" dirty="0">
                <a:solidFill>
                  <a:srgbClr val="000004"/>
                </a:solidFill>
                <a:latin typeface="Roboto Lt"/>
                <a:cs typeface="Roboto Lt"/>
              </a:rPr>
              <a:t>environments</a:t>
            </a:r>
            <a:endParaRPr sz="1100">
              <a:latin typeface="Roboto Lt"/>
              <a:cs typeface="Roboto Lt"/>
            </a:endParaRPr>
          </a:p>
          <a:p>
            <a:pPr marL="192405" marR="274320" indent="-180340">
              <a:lnSpc>
                <a:spcPct val="100000"/>
              </a:lnSpc>
              <a:spcBef>
                <a:spcPts val="600"/>
              </a:spcBef>
              <a:buChar char="•"/>
              <a:tabLst>
                <a:tab pos="192405" algn="l"/>
                <a:tab pos="193040" algn="l"/>
              </a:tabLst>
            </a:pPr>
            <a:r>
              <a:rPr sz="1100" dirty="0">
                <a:solidFill>
                  <a:srgbClr val="000004"/>
                </a:solidFill>
                <a:latin typeface="Roboto Lt"/>
                <a:cs typeface="Roboto Lt"/>
              </a:rPr>
              <a:t>All access to </a:t>
            </a:r>
            <a:r>
              <a:rPr sz="1100" spc="-5" dirty="0">
                <a:solidFill>
                  <a:srgbClr val="000004"/>
                </a:solidFill>
                <a:latin typeface="Roboto Lt"/>
                <a:cs typeface="Roboto Lt"/>
              </a:rPr>
              <a:t>partner </a:t>
            </a:r>
            <a:r>
              <a:rPr sz="1100" dirty="0">
                <a:solidFill>
                  <a:srgbClr val="000004"/>
                </a:solidFill>
                <a:latin typeface="Roboto Lt"/>
                <a:cs typeface="Roboto Lt"/>
              </a:rPr>
              <a:t>data </a:t>
            </a:r>
            <a:r>
              <a:rPr sz="1100" spc="-10" dirty="0">
                <a:solidFill>
                  <a:srgbClr val="000004"/>
                </a:solidFill>
                <a:latin typeface="Roboto Lt"/>
                <a:cs typeface="Roboto Lt"/>
              </a:rPr>
              <a:t>is </a:t>
            </a:r>
            <a:r>
              <a:rPr sz="1100" spc="-5" dirty="0">
                <a:solidFill>
                  <a:srgbClr val="000004"/>
                </a:solidFill>
                <a:latin typeface="Roboto Lt"/>
                <a:cs typeface="Roboto Lt"/>
              </a:rPr>
              <a:t> limited</a:t>
            </a:r>
            <a:r>
              <a:rPr sz="1100" spc="-35" dirty="0">
                <a:solidFill>
                  <a:srgbClr val="000004"/>
                </a:solidFill>
                <a:latin typeface="Roboto Lt"/>
                <a:cs typeface="Roboto Lt"/>
              </a:rPr>
              <a:t> </a:t>
            </a:r>
            <a:r>
              <a:rPr sz="1100" dirty="0">
                <a:solidFill>
                  <a:srgbClr val="000004"/>
                </a:solidFill>
                <a:latin typeface="Roboto Lt"/>
                <a:cs typeface="Roboto Lt"/>
              </a:rPr>
              <a:t>to</a:t>
            </a:r>
            <a:r>
              <a:rPr sz="1100" spc="-40" dirty="0">
                <a:solidFill>
                  <a:srgbClr val="000004"/>
                </a:solidFill>
                <a:latin typeface="Roboto Lt"/>
                <a:cs typeface="Roboto Lt"/>
              </a:rPr>
              <a:t> </a:t>
            </a:r>
            <a:r>
              <a:rPr sz="1100" spc="-5" dirty="0">
                <a:solidFill>
                  <a:srgbClr val="000004"/>
                </a:solidFill>
                <a:latin typeface="Roboto Lt"/>
                <a:cs typeface="Roboto Lt"/>
              </a:rPr>
              <a:t>essential</a:t>
            </a:r>
            <a:r>
              <a:rPr sz="1100" spc="-35" dirty="0">
                <a:solidFill>
                  <a:srgbClr val="000004"/>
                </a:solidFill>
                <a:latin typeface="Roboto Lt"/>
                <a:cs typeface="Roboto Lt"/>
              </a:rPr>
              <a:t> </a:t>
            </a:r>
            <a:r>
              <a:rPr sz="1100" dirty="0">
                <a:solidFill>
                  <a:srgbClr val="000004"/>
                </a:solidFill>
                <a:latin typeface="Roboto Lt"/>
                <a:cs typeface="Roboto Lt"/>
              </a:rPr>
              <a:t>staff</a:t>
            </a:r>
            <a:r>
              <a:rPr sz="1100" spc="-25" dirty="0">
                <a:solidFill>
                  <a:srgbClr val="000004"/>
                </a:solidFill>
                <a:latin typeface="Roboto Lt"/>
                <a:cs typeface="Roboto Lt"/>
              </a:rPr>
              <a:t> </a:t>
            </a:r>
            <a:r>
              <a:rPr sz="1100" spc="-10" dirty="0">
                <a:solidFill>
                  <a:srgbClr val="000004"/>
                </a:solidFill>
                <a:latin typeface="Roboto Lt"/>
                <a:cs typeface="Roboto Lt"/>
              </a:rPr>
              <a:t>only</a:t>
            </a:r>
            <a:endParaRPr sz="1100">
              <a:latin typeface="Roboto Lt"/>
              <a:cs typeface="Roboto Lt"/>
            </a:endParaRPr>
          </a:p>
          <a:p>
            <a:pPr marL="192405" marR="338455" indent="-180340">
              <a:lnSpc>
                <a:spcPct val="100000"/>
              </a:lnSpc>
              <a:spcBef>
                <a:spcPts val="600"/>
              </a:spcBef>
              <a:buChar char="•"/>
              <a:tabLst>
                <a:tab pos="192405" algn="l"/>
                <a:tab pos="193040" algn="l"/>
              </a:tabLst>
            </a:pPr>
            <a:r>
              <a:rPr sz="1100" spc="-10" dirty="0">
                <a:solidFill>
                  <a:srgbClr val="000004"/>
                </a:solidFill>
                <a:latin typeface="Roboto Lt"/>
                <a:cs typeface="Roboto Lt"/>
              </a:rPr>
              <a:t>Security environment </a:t>
            </a:r>
            <a:r>
              <a:rPr sz="1100" spc="-5" dirty="0">
                <a:solidFill>
                  <a:srgbClr val="000004"/>
                </a:solidFill>
                <a:latin typeface="Roboto Lt"/>
                <a:cs typeface="Roboto Lt"/>
              </a:rPr>
              <a:t>and </a:t>
            </a:r>
            <a:r>
              <a:rPr sz="1100" dirty="0">
                <a:solidFill>
                  <a:srgbClr val="000004"/>
                </a:solidFill>
                <a:latin typeface="Roboto Lt"/>
                <a:cs typeface="Roboto Lt"/>
              </a:rPr>
              <a:t> </a:t>
            </a:r>
            <a:r>
              <a:rPr sz="1100" spc="-5" dirty="0">
                <a:solidFill>
                  <a:srgbClr val="000004"/>
                </a:solidFill>
                <a:latin typeface="Roboto Lt"/>
                <a:cs typeface="Roboto Lt"/>
              </a:rPr>
              <a:t>processes </a:t>
            </a:r>
            <a:r>
              <a:rPr sz="1100" spc="-10" dirty="0">
                <a:solidFill>
                  <a:srgbClr val="000004"/>
                </a:solidFill>
                <a:latin typeface="Roboto Lt"/>
                <a:cs typeface="Roboto Lt"/>
              </a:rPr>
              <a:t>regularly </a:t>
            </a:r>
            <a:r>
              <a:rPr sz="1100" spc="-5" dirty="0">
                <a:solidFill>
                  <a:srgbClr val="000004"/>
                </a:solidFill>
                <a:latin typeface="Roboto Lt"/>
                <a:cs typeface="Roboto Lt"/>
              </a:rPr>
              <a:t>audited </a:t>
            </a:r>
            <a:r>
              <a:rPr sz="1100" spc="-254" dirty="0">
                <a:solidFill>
                  <a:srgbClr val="000004"/>
                </a:solidFill>
                <a:latin typeface="Roboto Lt"/>
                <a:cs typeface="Roboto Lt"/>
              </a:rPr>
              <a:t> </a:t>
            </a:r>
            <a:r>
              <a:rPr sz="1100" spc="-5" dirty="0">
                <a:solidFill>
                  <a:srgbClr val="000004"/>
                </a:solidFill>
                <a:latin typeface="Roboto Lt"/>
                <a:cs typeface="Roboto Lt"/>
              </a:rPr>
              <a:t>by</a:t>
            </a:r>
            <a:r>
              <a:rPr sz="1100" spc="-35" dirty="0">
                <a:solidFill>
                  <a:srgbClr val="000004"/>
                </a:solidFill>
                <a:latin typeface="Roboto Lt"/>
                <a:cs typeface="Roboto Lt"/>
              </a:rPr>
              <a:t> </a:t>
            </a:r>
            <a:r>
              <a:rPr sz="1100" spc="-5" dirty="0">
                <a:solidFill>
                  <a:srgbClr val="000004"/>
                </a:solidFill>
                <a:latin typeface="Roboto Lt"/>
                <a:cs typeface="Roboto Lt"/>
              </a:rPr>
              <a:t>our</a:t>
            </a:r>
            <a:r>
              <a:rPr sz="1100" spc="-25" dirty="0">
                <a:solidFill>
                  <a:srgbClr val="000004"/>
                </a:solidFill>
                <a:latin typeface="Roboto Lt"/>
                <a:cs typeface="Roboto Lt"/>
              </a:rPr>
              <a:t> </a:t>
            </a:r>
            <a:r>
              <a:rPr sz="1100" dirty="0">
                <a:solidFill>
                  <a:srgbClr val="000004"/>
                </a:solidFill>
                <a:latin typeface="Roboto Lt"/>
                <a:cs typeface="Roboto Lt"/>
              </a:rPr>
              <a:t>data</a:t>
            </a:r>
            <a:r>
              <a:rPr sz="1100" spc="-50" dirty="0">
                <a:solidFill>
                  <a:srgbClr val="000004"/>
                </a:solidFill>
                <a:latin typeface="Roboto Lt"/>
                <a:cs typeface="Roboto Lt"/>
              </a:rPr>
              <a:t> </a:t>
            </a:r>
            <a:r>
              <a:rPr sz="1100" spc="-5" dirty="0">
                <a:solidFill>
                  <a:srgbClr val="000004"/>
                </a:solidFill>
                <a:latin typeface="Roboto Lt"/>
                <a:cs typeface="Roboto Lt"/>
              </a:rPr>
              <a:t>partners.</a:t>
            </a:r>
            <a:endParaRPr sz="1100">
              <a:latin typeface="Roboto Lt"/>
              <a:cs typeface="Roboto Lt"/>
            </a:endParaRPr>
          </a:p>
        </p:txBody>
      </p:sp>
      <p:sp>
        <p:nvSpPr>
          <p:cNvPr id="16" name="object 16"/>
          <p:cNvSpPr txBox="1"/>
          <p:nvPr/>
        </p:nvSpPr>
        <p:spPr>
          <a:xfrm>
            <a:off x="6707251" y="1908730"/>
            <a:ext cx="1979295" cy="1238885"/>
          </a:xfrm>
          <a:prstGeom prst="rect">
            <a:avLst/>
          </a:prstGeom>
        </p:spPr>
        <p:txBody>
          <a:bodyPr vert="horz" wrap="square" lIns="0" tIns="101600" rIns="0" bIns="0" rtlCol="0">
            <a:spAutoFit/>
          </a:bodyPr>
          <a:lstStyle/>
          <a:p>
            <a:pPr marL="12700">
              <a:lnSpc>
                <a:spcPct val="100000"/>
              </a:lnSpc>
              <a:spcBef>
                <a:spcPts val="800"/>
              </a:spcBef>
            </a:pPr>
            <a:r>
              <a:rPr sz="1400" spc="-15" dirty="0">
                <a:solidFill>
                  <a:srgbClr val="000004"/>
                </a:solidFill>
                <a:latin typeface="Roboto Lt"/>
                <a:cs typeface="Roboto Lt"/>
              </a:rPr>
              <a:t>Ethical</a:t>
            </a:r>
            <a:r>
              <a:rPr sz="1400" spc="40" dirty="0">
                <a:solidFill>
                  <a:srgbClr val="000004"/>
                </a:solidFill>
                <a:latin typeface="Roboto Lt"/>
                <a:cs typeface="Roboto Lt"/>
              </a:rPr>
              <a:t> </a:t>
            </a:r>
            <a:r>
              <a:rPr sz="1400" spc="-10" dirty="0">
                <a:solidFill>
                  <a:srgbClr val="000004"/>
                </a:solidFill>
                <a:latin typeface="Roboto Lt"/>
                <a:cs typeface="Roboto Lt"/>
              </a:rPr>
              <a:t>use </a:t>
            </a:r>
            <a:r>
              <a:rPr sz="1400" spc="5" dirty="0">
                <a:solidFill>
                  <a:srgbClr val="000004"/>
                </a:solidFill>
                <a:latin typeface="Roboto Lt"/>
                <a:cs typeface="Roboto Lt"/>
              </a:rPr>
              <a:t>of</a:t>
            </a:r>
            <a:r>
              <a:rPr sz="1400" dirty="0">
                <a:solidFill>
                  <a:srgbClr val="000004"/>
                </a:solidFill>
                <a:latin typeface="Roboto Lt"/>
                <a:cs typeface="Roboto Lt"/>
              </a:rPr>
              <a:t> </a:t>
            </a:r>
            <a:r>
              <a:rPr sz="1400" spc="-15" dirty="0">
                <a:solidFill>
                  <a:srgbClr val="000004"/>
                </a:solidFill>
                <a:latin typeface="Roboto Lt"/>
                <a:cs typeface="Roboto Lt"/>
              </a:rPr>
              <a:t>data</a:t>
            </a:r>
            <a:endParaRPr sz="1400">
              <a:latin typeface="Roboto Lt"/>
              <a:cs typeface="Roboto Lt"/>
            </a:endParaRPr>
          </a:p>
          <a:p>
            <a:pPr marL="12700" marR="5080">
              <a:lnSpc>
                <a:spcPct val="100000"/>
              </a:lnSpc>
              <a:spcBef>
                <a:spcPts val="565"/>
              </a:spcBef>
            </a:pPr>
            <a:r>
              <a:rPr sz="1100" dirty="0">
                <a:solidFill>
                  <a:srgbClr val="000004"/>
                </a:solidFill>
                <a:latin typeface="Roboto Lt"/>
                <a:cs typeface="Roboto Lt"/>
              </a:rPr>
              <a:t>Applies</a:t>
            </a:r>
            <a:r>
              <a:rPr sz="1100" spc="-45" dirty="0">
                <a:solidFill>
                  <a:srgbClr val="000004"/>
                </a:solidFill>
                <a:latin typeface="Roboto Lt"/>
                <a:cs typeface="Roboto Lt"/>
              </a:rPr>
              <a:t> </a:t>
            </a:r>
            <a:r>
              <a:rPr sz="1100" dirty="0">
                <a:solidFill>
                  <a:srgbClr val="000004"/>
                </a:solidFill>
                <a:latin typeface="Roboto Lt"/>
                <a:cs typeface="Roboto Lt"/>
              </a:rPr>
              <a:t>to</a:t>
            </a:r>
            <a:r>
              <a:rPr sz="1100" spc="-30" dirty="0">
                <a:solidFill>
                  <a:srgbClr val="000004"/>
                </a:solidFill>
                <a:latin typeface="Roboto Lt"/>
                <a:cs typeface="Roboto Lt"/>
              </a:rPr>
              <a:t> </a:t>
            </a:r>
            <a:r>
              <a:rPr sz="1100" spc="-5" dirty="0">
                <a:solidFill>
                  <a:srgbClr val="000004"/>
                </a:solidFill>
                <a:latin typeface="Roboto Lt"/>
                <a:cs typeface="Roboto Lt"/>
              </a:rPr>
              <a:t>all</a:t>
            </a:r>
            <a:r>
              <a:rPr sz="1100" spc="5" dirty="0">
                <a:solidFill>
                  <a:srgbClr val="000004"/>
                </a:solidFill>
                <a:latin typeface="Roboto Lt"/>
                <a:cs typeface="Roboto Lt"/>
              </a:rPr>
              <a:t> </a:t>
            </a:r>
            <a:r>
              <a:rPr sz="1100" dirty="0">
                <a:solidFill>
                  <a:srgbClr val="000004"/>
                </a:solidFill>
                <a:latin typeface="Roboto Lt"/>
                <a:cs typeface="Roboto Lt"/>
              </a:rPr>
              <a:t>facets</a:t>
            </a:r>
            <a:r>
              <a:rPr sz="1100" spc="-65" dirty="0">
                <a:solidFill>
                  <a:srgbClr val="000004"/>
                </a:solidFill>
                <a:latin typeface="Roboto Lt"/>
                <a:cs typeface="Roboto Lt"/>
              </a:rPr>
              <a:t> </a:t>
            </a:r>
            <a:r>
              <a:rPr sz="1100" spc="5" dirty="0">
                <a:solidFill>
                  <a:srgbClr val="000004"/>
                </a:solidFill>
                <a:latin typeface="Roboto Lt"/>
                <a:cs typeface="Roboto Lt"/>
              </a:rPr>
              <a:t>of</a:t>
            </a:r>
            <a:r>
              <a:rPr sz="1100" spc="-15" dirty="0">
                <a:solidFill>
                  <a:srgbClr val="000004"/>
                </a:solidFill>
                <a:latin typeface="Roboto Lt"/>
                <a:cs typeface="Roboto Lt"/>
              </a:rPr>
              <a:t> </a:t>
            </a:r>
            <a:r>
              <a:rPr sz="1100" spc="-5" dirty="0">
                <a:solidFill>
                  <a:srgbClr val="000004"/>
                </a:solidFill>
                <a:latin typeface="Roboto Lt"/>
                <a:cs typeface="Roboto Lt"/>
              </a:rPr>
              <a:t>our</a:t>
            </a:r>
            <a:r>
              <a:rPr sz="1100" spc="-30" dirty="0">
                <a:solidFill>
                  <a:srgbClr val="000004"/>
                </a:solidFill>
                <a:latin typeface="Roboto Lt"/>
                <a:cs typeface="Roboto Lt"/>
              </a:rPr>
              <a:t> </a:t>
            </a:r>
            <a:r>
              <a:rPr sz="1100" dirty="0">
                <a:solidFill>
                  <a:srgbClr val="000004"/>
                </a:solidFill>
                <a:latin typeface="Roboto Lt"/>
                <a:cs typeface="Roboto Lt"/>
              </a:rPr>
              <a:t>work, </a:t>
            </a:r>
            <a:r>
              <a:rPr sz="1100" spc="-250" dirty="0">
                <a:solidFill>
                  <a:srgbClr val="000004"/>
                </a:solidFill>
                <a:latin typeface="Roboto Lt"/>
                <a:cs typeface="Roboto Lt"/>
              </a:rPr>
              <a:t> </a:t>
            </a:r>
            <a:r>
              <a:rPr sz="1100" dirty="0">
                <a:solidFill>
                  <a:srgbClr val="000004"/>
                </a:solidFill>
                <a:latin typeface="Roboto Lt"/>
                <a:cs typeface="Roboto Lt"/>
              </a:rPr>
              <a:t>f</a:t>
            </a:r>
            <a:r>
              <a:rPr sz="1100" spc="-20" dirty="0">
                <a:solidFill>
                  <a:srgbClr val="000004"/>
                </a:solidFill>
                <a:latin typeface="Roboto Lt"/>
                <a:cs typeface="Roboto Lt"/>
              </a:rPr>
              <a:t>r</a:t>
            </a:r>
            <a:r>
              <a:rPr sz="1100" spc="5" dirty="0">
                <a:solidFill>
                  <a:srgbClr val="000004"/>
                </a:solidFill>
                <a:latin typeface="Roboto Lt"/>
                <a:cs typeface="Roboto Lt"/>
              </a:rPr>
              <a:t>o</a:t>
            </a:r>
            <a:r>
              <a:rPr sz="1100" dirty="0">
                <a:solidFill>
                  <a:srgbClr val="000004"/>
                </a:solidFill>
                <a:latin typeface="Roboto Lt"/>
                <a:cs typeface="Roboto Lt"/>
              </a:rPr>
              <a:t>m t</a:t>
            </a:r>
            <a:r>
              <a:rPr sz="1100" spc="-20" dirty="0">
                <a:solidFill>
                  <a:srgbClr val="000004"/>
                </a:solidFill>
                <a:latin typeface="Roboto Lt"/>
                <a:cs typeface="Roboto Lt"/>
              </a:rPr>
              <a:t>h</a:t>
            </a:r>
            <a:r>
              <a:rPr sz="1100" dirty="0">
                <a:solidFill>
                  <a:srgbClr val="000004"/>
                </a:solidFill>
                <a:latin typeface="Roboto Lt"/>
                <a:cs typeface="Roboto Lt"/>
              </a:rPr>
              <a:t>e</a:t>
            </a:r>
            <a:r>
              <a:rPr sz="1100" spc="-25" dirty="0">
                <a:solidFill>
                  <a:srgbClr val="000004"/>
                </a:solidFill>
                <a:latin typeface="Roboto Lt"/>
                <a:cs typeface="Roboto Lt"/>
              </a:rPr>
              <a:t> </a:t>
            </a:r>
            <a:r>
              <a:rPr sz="1100" spc="-15" dirty="0">
                <a:solidFill>
                  <a:srgbClr val="000004"/>
                </a:solidFill>
                <a:latin typeface="Roboto Lt"/>
                <a:cs typeface="Roboto Lt"/>
              </a:rPr>
              <a:t>i</a:t>
            </a:r>
            <a:r>
              <a:rPr sz="1100" spc="-20" dirty="0">
                <a:solidFill>
                  <a:srgbClr val="000004"/>
                </a:solidFill>
                <a:latin typeface="Roboto Lt"/>
                <a:cs typeface="Roboto Lt"/>
              </a:rPr>
              <a:t>n</a:t>
            </a:r>
            <a:r>
              <a:rPr sz="1100" spc="-15" dirty="0">
                <a:solidFill>
                  <a:srgbClr val="000004"/>
                </a:solidFill>
                <a:latin typeface="Roboto Lt"/>
                <a:cs typeface="Roboto Lt"/>
              </a:rPr>
              <a:t>i</a:t>
            </a:r>
            <a:r>
              <a:rPr sz="1100" dirty="0">
                <a:solidFill>
                  <a:srgbClr val="000004"/>
                </a:solidFill>
                <a:latin typeface="Roboto Lt"/>
                <a:cs typeface="Roboto Lt"/>
              </a:rPr>
              <a:t>t</a:t>
            </a:r>
            <a:r>
              <a:rPr sz="1100" spc="-15" dirty="0">
                <a:solidFill>
                  <a:srgbClr val="000004"/>
                </a:solidFill>
                <a:latin typeface="Roboto Lt"/>
                <a:cs typeface="Roboto Lt"/>
              </a:rPr>
              <a:t>i</a:t>
            </a:r>
            <a:r>
              <a:rPr sz="1100" spc="5" dirty="0">
                <a:solidFill>
                  <a:srgbClr val="000004"/>
                </a:solidFill>
                <a:latin typeface="Roboto Lt"/>
                <a:cs typeface="Roboto Lt"/>
              </a:rPr>
              <a:t>a</a:t>
            </a:r>
            <a:r>
              <a:rPr sz="1100" dirty="0">
                <a:solidFill>
                  <a:srgbClr val="000004"/>
                </a:solidFill>
                <a:latin typeface="Roboto Lt"/>
                <a:cs typeface="Roboto Lt"/>
              </a:rPr>
              <a:t>t</a:t>
            </a:r>
            <a:r>
              <a:rPr sz="1100" spc="-15" dirty="0">
                <a:solidFill>
                  <a:srgbClr val="000004"/>
                </a:solidFill>
                <a:latin typeface="Roboto Lt"/>
                <a:cs typeface="Roboto Lt"/>
              </a:rPr>
              <a:t>i</a:t>
            </a:r>
            <a:r>
              <a:rPr sz="1100" spc="-5" dirty="0">
                <a:solidFill>
                  <a:srgbClr val="000004"/>
                </a:solidFill>
                <a:latin typeface="Roboto Lt"/>
                <a:cs typeface="Roboto Lt"/>
              </a:rPr>
              <a:t>ves</a:t>
            </a:r>
            <a:r>
              <a:rPr sz="1100" spc="-10" dirty="0">
                <a:solidFill>
                  <a:srgbClr val="000004"/>
                </a:solidFill>
                <a:latin typeface="Roboto Lt"/>
                <a:cs typeface="Roboto Lt"/>
              </a:rPr>
              <a:t> </a:t>
            </a:r>
            <a:r>
              <a:rPr sz="1100" dirty="0">
                <a:solidFill>
                  <a:srgbClr val="000004"/>
                </a:solidFill>
                <a:latin typeface="Roboto Lt"/>
                <a:cs typeface="Roboto Lt"/>
              </a:rPr>
              <a:t>we</a:t>
            </a:r>
            <a:r>
              <a:rPr sz="1100" spc="-25" dirty="0">
                <a:solidFill>
                  <a:srgbClr val="000004"/>
                </a:solidFill>
                <a:latin typeface="Roboto Lt"/>
                <a:cs typeface="Roboto Lt"/>
              </a:rPr>
              <a:t> </a:t>
            </a:r>
            <a:r>
              <a:rPr sz="1100" dirty="0">
                <a:solidFill>
                  <a:srgbClr val="000004"/>
                </a:solidFill>
                <a:latin typeface="Roboto Lt"/>
                <a:cs typeface="Roboto Lt"/>
              </a:rPr>
              <a:t>t</a:t>
            </a:r>
            <a:r>
              <a:rPr sz="1100" spc="5" dirty="0">
                <a:solidFill>
                  <a:srgbClr val="000004"/>
                </a:solidFill>
                <a:latin typeface="Roboto Lt"/>
                <a:cs typeface="Roboto Lt"/>
              </a:rPr>
              <a:t>a</a:t>
            </a:r>
            <a:r>
              <a:rPr sz="1100" spc="10" dirty="0">
                <a:solidFill>
                  <a:srgbClr val="000004"/>
                </a:solidFill>
                <a:latin typeface="Roboto Lt"/>
                <a:cs typeface="Roboto Lt"/>
              </a:rPr>
              <a:t>k</a:t>
            </a:r>
            <a:r>
              <a:rPr sz="1100" dirty="0">
                <a:solidFill>
                  <a:srgbClr val="000004"/>
                </a:solidFill>
                <a:latin typeface="Roboto Lt"/>
                <a:cs typeface="Roboto Lt"/>
              </a:rPr>
              <a:t>e</a:t>
            </a:r>
            <a:r>
              <a:rPr sz="1100" spc="-75" dirty="0">
                <a:solidFill>
                  <a:srgbClr val="000004"/>
                </a:solidFill>
                <a:latin typeface="Roboto Lt"/>
                <a:cs typeface="Roboto Lt"/>
              </a:rPr>
              <a:t> </a:t>
            </a:r>
            <a:r>
              <a:rPr sz="1100" spc="5" dirty="0">
                <a:solidFill>
                  <a:srgbClr val="000004"/>
                </a:solidFill>
                <a:latin typeface="Roboto Lt"/>
                <a:cs typeface="Roboto Lt"/>
              </a:rPr>
              <a:t>o</a:t>
            </a:r>
            <a:r>
              <a:rPr sz="1100" spc="-20" dirty="0">
                <a:solidFill>
                  <a:srgbClr val="000004"/>
                </a:solidFill>
                <a:latin typeface="Roboto Lt"/>
                <a:cs typeface="Roboto Lt"/>
              </a:rPr>
              <a:t>n</a:t>
            </a:r>
            <a:r>
              <a:rPr sz="1100" dirty="0">
                <a:solidFill>
                  <a:srgbClr val="000004"/>
                </a:solidFill>
                <a:latin typeface="Roboto Lt"/>
                <a:cs typeface="Roboto Lt"/>
              </a:rPr>
              <a:t>,  </a:t>
            </a:r>
            <a:r>
              <a:rPr sz="1100" spc="-5" dirty="0">
                <a:solidFill>
                  <a:srgbClr val="000004"/>
                </a:solidFill>
                <a:latin typeface="Roboto Lt"/>
                <a:cs typeface="Roboto Lt"/>
              </a:rPr>
              <a:t>the</a:t>
            </a:r>
            <a:r>
              <a:rPr sz="1100" spc="-40" dirty="0">
                <a:solidFill>
                  <a:srgbClr val="000004"/>
                </a:solidFill>
                <a:latin typeface="Roboto Lt"/>
                <a:cs typeface="Roboto Lt"/>
              </a:rPr>
              <a:t> </a:t>
            </a:r>
            <a:r>
              <a:rPr sz="1100" spc="-5" dirty="0">
                <a:solidFill>
                  <a:srgbClr val="000004"/>
                </a:solidFill>
                <a:latin typeface="Roboto Lt"/>
                <a:cs typeface="Roboto Lt"/>
              </a:rPr>
              <a:t>information</a:t>
            </a:r>
            <a:r>
              <a:rPr sz="1100" spc="-45" dirty="0">
                <a:solidFill>
                  <a:srgbClr val="000004"/>
                </a:solidFill>
                <a:latin typeface="Roboto Lt"/>
                <a:cs typeface="Roboto Lt"/>
              </a:rPr>
              <a:t> </a:t>
            </a:r>
            <a:r>
              <a:rPr sz="1100" dirty="0">
                <a:solidFill>
                  <a:srgbClr val="000004"/>
                </a:solidFill>
                <a:latin typeface="Roboto Lt"/>
                <a:cs typeface="Roboto Lt"/>
              </a:rPr>
              <a:t>we</a:t>
            </a:r>
            <a:r>
              <a:rPr sz="1100" spc="-35" dirty="0">
                <a:solidFill>
                  <a:srgbClr val="000004"/>
                </a:solidFill>
                <a:latin typeface="Roboto Lt"/>
                <a:cs typeface="Roboto Lt"/>
              </a:rPr>
              <a:t> </a:t>
            </a:r>
            <a:r>
              <a:rPr sz="1100" spc="-10" dirty="0">
                <a:solidFill>
                  <a:srgbClr val="000004"/>
                </a:solidFill>
                <a:latin typeface="Roboto Lt"/>
                <a:cs typeface="Roboto Lt"/>
              </a:rPr>
              <a:t>use </a:t>
            </a:r>
            <a:r>
              <a:rPr sz="1100" spc="-5" dirty="0">
                <a:solidFill>
                  <a:srgbClr val="000004"/>
                </a:solidFill>
                <a:latin typeface="Roboto Lt"/>
                <a:cs typeface="Roboto Lt"/>
              </a:rPr>
              <a:t>and</a:t>
            </a:r>
            <a:r>
              <a:rPr sz="1100" spc="-30" dirty="0">
                <a:solidFill>
                  <a:srgbClr val="000004"/>
                </a:solidFill>
                <a:latin typeface="Roboto Lt"/>
                <a:cs typeface="Roboto Lt"/>
              </a:rPr>
              <a:t> </a:t>
            </a:r>
            <a:r>
              <a:rPr sz="1100" spc="-5" dirty="0">
                <a:solidFill>
                  <a:srgbClr val="000004"/>
                </a:solidFill>
                <a:latin typeface="Roboto Lt"/>
                <a:cs typeface="Roboto Lt"/>
              </a:rPr>
              <a:t>how </a:t>
            </a:r>
            <a:r>
              <a:rPr sz="1100" spc="-254" dirty="0">
                <a:solidFill>
                  <a:srgbClr val="000004"/>
                </a:solidFill>
                <a:latin typeface="Roboto Lt"/>
                <a:cs typeface="Roboto Lt"/>
              </a:rPr>
              <a:t> </a:t>
            </a:r>
            <a:r>
              <a:rPr sz="1100" spc="-5" dirty="0">
                <a:solidFill>
                  <a:srgbClr val="000004"/>
                </a:solidFill>
                <a:latin typeface="Roboto Lt"/>
                <a:cs typeface="Roboto Lt"/>
              </a:rPr>
              <a:t>our </a:t>
            </a:r>
            <a:r>
              <a:rPr sz="1100" spc="-10" dirty="0">
                <a:solidFill>
                  <a:srgbClr val="000004"/>
                </a:solidFill>
                <a:latin typeface="Roboto Lt"/>
                <a:cs typeface="Roboto Lt"/>
              </a:rPr>
              <a:t>solutions </a:t>
            </a:r>
            <a:r>
              <a:rPr sz="1100" dirty="0">
                <a:solidFill>
                  <a:srgbClr val="000004"/>
                </a:solidFill>
                <a:latin typeface="Roboto Lt"/>
                <a:cs typeface="Roboto Lt"/>
              </a:rPr>
              <a:t>impact </a:t>
            </a:r>
            <a:r>
              <a:rPr sz="1100" spc="-10" dirty="0">
                <a:solidFill>
                  <a:srgbClr val="000004"/>
                </a:solidFill>
                <a:latin typeface="Roboto Lt"/>
                <a:cs typeface="Roboto Lt"/>
              </a:rPr>
              <a:t>individuals, </a:t>
            </a:r>
            <a:r>
              <a:rPr sz="1100" spc="-260" dirty="0">
                <a:solidFill>
                  <a:srgbClr val="000004"/>
                </a:solidFill>
                <a:latin typeface="Roboto Lt"/>
                <a:cs typeface="Roboto Lt"/>
              </a:rPr>
              <a:t> </a:t>
            </a:r>
            <a:r>
              <a:rPr sz="1100" spc="-5" dirty="0">
                <a:solidFill>
                  <a:srgbClr val="000004"/>
                </a:solidFill>
                <a:latin typeface="Roboto Lt"/>
                <a:cs typeface="Roboto Lt"/>
              </a:rPr>
              <a:t>organisations</a:t>
            </a:r>
            <a:r>
              <a:rPr sz="1100" spc="-40" dirty="0">
                <a:solidFill>
                  <a:srgbClr val="000004"/>
                </a:solidFill>
                <a:latin typeface="Roboto Lt"/>
                <a:cs typeface="Roboto Lt"/>
              </a:rPr>
              <a:t> </a:t>
            </a:r>
            <a:r>
              <a:rPr sz="1100" spc="-5" dirty="0">
                <a:solidFill>
                  <a:srgbClr val="000004"/>
                </a:solidFill>
                <a:latin typeface="Roboto Lt"/>
                <a:cs typeface="Roboto Lt"/>
              </a:rPr>
              <a:t>and</a:t>
            </a:r>
            <a:r>
              <a:rPr sz="1100" spc="-25" dirty="0">
                <a:solidFill>
                  <a:srgbClr val="000004"/>
                </a:solidFill>
                <a:latin typeface="Roboto Lt"/>
                <a:cs typeface="Roboto Lt"/>
              </a:rPr>
              <a:t> </a:t>
            </a:r>
            <a:r>
              <a:rPr sz="1100" spc="-5" dirty="0">
                <a:solidFill>
                  <a:srgbClr val="000004"/>
                </a:solidFill>
                <a:latin typeface="Roboto Lt"/>
                <a:cs typeface="Roboto Lt"/>
              </a:rPr>
              <a:t>society.</a:t>
            </a:r>
            <a:endParaRPr sz="1100">
              <a:latin typeface="Roboto Lt"/>
              <a:cs typeface="Roboto Lt"/>
            </a:endParaRPr>
          </a:p>
        </p:txBody>
      </p:sp>
      <p:sp>
        <p:nvSpPr>
          <p:cNvPr id="17" name="object 17"/>
          <p:cNvSpPr/>
          <p:nvPr/>
        </p:nvSpPr>
        <p:spPr>
          <a:xfrm>
            <a:off x="3733800" y="1987295"/>
            <a:ext cx="2758440" cy="3790950"/>
          </a:xfrm>
          <a:custGeom>
            <a:avLst/>
            <a:gdLst/>
            <a:ahLst/>
            <a:cxnLst/>
            <a:rect l="l" t="t" r="r" b="b"/>
            <a:pathLst>
              <a:path w="2758440" h="3790950">
                <a:moveTo>
                  <a:pt x="0" y="0"/>
                </a:moveTo>
                <a:lnTo>
                  <a:pt x="0" y="3790708"/>
                </a:lnTo>
              </a:path>
              <a:path w="2758440" h="3790950">
                <a:moveTo>
                  <a:pt x="2758440" y="0"/>
                </a:moveTo>
                <a:lnTo>
                  <a:pt x="2758440" y="3790708"/>
                </a:lnTo>
              </a:path>
            </a:pathLst>
          </a:custGeom>
          <a:ln w="6096">
            <a:solidFill>
              <a:srgbClr val="BBB5AC"/>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008" y="6209029"/>
            <a:ext cx="1423416" cy="359410"/>
          </a:xfrm>
          <a:prstGeom prst="rect">
            <a:avLst/>
          </a:prstGeom>
        </p:spPr>
      </p:pic>
      <p:sp>
        <p:nvSpPr>
          <p:cNvPr id="3" name="object 3"/>
          <p:cNvSpPr txBox="1">
            <a:spLocks noGrp="1"/>
          </p:cNvSpPr>
          <p:nvPr>
            <p:ph type="title"/>
          </p:nvPr>
        </p:nvSpPr>
        <p:spPr>
          <a:xfrm>
            <a:off x="1184554" y="425958"/>
            <a:ext cx="2673350" cy="391160"/>
          </a:xfrm>
          <a:prstGeom prst="rect">
            <a:avLst/>
          </a:prstGeom>
        </p:spPr>
        <p:txBody>
          <a:bodyPr vert="horz" wrap="square" lIns="0" tIns="12700" rIns="0" bIns="0" rtlCol="0">
            <a:spAutoFit/>
          </a:bodyPr>
          <a:lstStyle/>
          <a:p>
            <a:pPr marL="12700">
              <a:lnSpc>
                <a:spcPct val="100000"/>
              </a:lnSpc>
              <a:spcBef>
                <a:spcPts val="100"/>
              </a:spcBef>
            </a:pPr>
            <a:r>
              <a:rPr b="1" spc="-30" dirty="0">
                <a:latin typeface="Roboto Bk"/>
                <a:cs typeface="Roboto Bk"/>
              </a:rPr>
              <a:t>Executive</a:t>
            </a:r>
            <a:r>
              <a:rPr b="1" spc="-15" dirty="0">
                <a:latin typeface="Roboto Bk"/>
                <a:cs typeface="Roboto Bk"/>
              </a:rPr>
              <a:t> </a:t>
            </a:r>
            <a:r>
              <a:rPr b="1" spc="-10" dirty="0">
                <a:latin typeface="Roboto Bk"/>
                <a:cs typeface="Roboto Bk"/>
              </a:rPr>
              <a:t>summary</a:t>
            </a:r>
          </a:p>
        </p:txBody>
      </p:sp>
      <p:sp>
        <p:nvSpPr>
          <p:cNvPr id="4" name="object 4"/>
          <p:cNvSpPr/>
          <p:nvPr/>
        </p:nvSpPr>
        <p:spPr>
          <a:xfrm>
            <a:off x="1197863" y="1905000"/>
            <a:ext cx="485140" cy="485140"/>
          </a:xfrm>
          <a:custGeom>
            <a:avLst/>
            <a:gdLst/>
            <a:ahLst/>
            <a:cxnLst/>
            <a:rect l="l" t="t" r="r" b="b"/>
            <a:pathLst>
              <a:path w="485139" h="485139">
                <a:moveTo>
                  <a:pt x="0" y="242315"/>
                </a:moveTo>
                <a:lnTo>
                  <a:pt x="4921" y="193472"/>
                </a:lnTo>
                <a:lnTo>
                  <a:pt x="19038" y="147982"/>
                </a:lnTo>
                <a:lnTo>
                  <a:pt x="41375" y="106821"/>
                </a:lnTo>
                <a:lnTo>
                  <a:pt x="70961" y="70961"/>
                </a:lnTo>
                <a:lnTo>
                  <a:pt x="106821" y="41375"/>
                </a:lnTo>
                <a:lnTo>
                  <a:pt x="147982" y="19038"/>
                </a:lnTo>
                <a:lnTo>
                  <a:pt x="193472" y="4921"/>
                </a:lnTo>
                <a:lnTo>
                  <a:pt x="242316" y="0"/>
                </a:lnTo>
                <a:lnTo>
                  <a:pt x="291159" y="4921"/>
                </a:lnTo>
                <a:lnTo>
                  <a:pt x="336649" y="19038"/>
                </a:lnTo>
                <a:lnTo>
                  <a:pt x="377810" y="41375"/>
                </a:lnTo>
                <a:lnTo>
                  <a:pt x="413670" y="70961"/>
                </a:lnTo>
                <a:lnTo>
                  <a:pt x="443256" y="106821"/>
                </a:lnTo>
                <a:lnTo>
                  <a:pt x="465593" y="147982"/>
                </a:lnTo>
                <a:lnTo>
                  <a:pt x="479710" y="193472"/>
                </a:lnTo>
                <a:lnTo>
                  <a:pt x="484631" y="242315"/>
                </a:lnTo>
                <a:lnTo>
                  <a:pt x="479710" y="291159"/>
                </a:lnTo>
                <a:lnTo>
                  <a:pt x="465593" y="336649"/>
                </a:lnTo>
                <a:lnTo>
                  <a:pt x="443256" y="377810"/>
                </a:lnTo>
                <a:lnTo>
                  <a:pt x="413670" y="413670"/>
                </a:lnTo>
                <a:lnTo>
                  <a:pt x="377810" y="443256"/>
                </a:lnTo>
                <a:lnTo>
                  <a:pt x="336649" y="465593"/>
                </a:lnTo>
                <a:lnTo>
                  <a:pt x="291159" y="479710"/>
                </a:lnTo>
                <a:lnTo>
                  <a:pt x="242316" y="484632"/>
                </a:lnTo>
                <a:lnTo>
                  <a:pt x="193472" y="479710"/>
                </a:lnTo>
                <a:lnTo>
                  <a:pt x="147982" y="465593"/>
                </a:lnTo>
                <a:lnTo>
                  <a:pt x="106821" y="443256"/>
                </a:lnTo>
                <a:lnTo>
                  <a:pt x="70961" y="413670"/>
                </a:lnTo>
                <a:lnTo>
                  <a:pt x="41375" y="377810"/>
                </a:lnTo>
                <a:lnTo>
                  <a:pt x="19038" y="336649"/>
                </a:lnTo>
                <a:lnTo>
                  <a:pt x="4921" y="291159"/>
                </a:lnTo>
                <a:lnTo>
                  <a:pt x="0" y="242315"/>
                </a:lnTo>
                <a:close/>
              </a:path>
            </a:pathLst>
          </a:custGeom>
          <a:ln w="12192">
            <a:solidFill>
              <a:srgbClr val="000000"/>
            </a:solidFill>
          </a:ln>
        </p:spPr>
        <p:txBody>
          <a:bodyPr wrap="square" lIns="0" tIns="0" rIns="0" bIns="0" rtlCol="0"/>
          <a:lstStyle/>
          <a:p>
            <a:endParaRPr/>
          </a:p>
        </p:txBody>
      </p:sp>
      <p:sp>
        <p:nvSpPr>
          <p:cNvPr id="5" name="object 5"/>
          <p:cNvSpPr txBox="1"/>
          <p:nvPr/>
        </p:nvSpPr>
        <p:spPr>
          <a:xfrm>
            <a:off x="1301622" y="1986483"/>
            <a:ext cx="28194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Roboto Lt"/>
                <a:cs typeface="Roboto Lt"/>
              </a:rPr>
              <a:t>01</a:t>
            </a:r>
            <a:endParaRPr sz="1800">
              <a:latin typeface="Roboto Lt"/>
              <a:cs typeface="Roboto Lt"/>
            </a:endParaRPr>
          </a:p>
        </p:txBody>
      </p:sp>
      <p:sp>
        <p:nvSpPr>
          <p:cNvPr id="6" name="object 6"/>
          <p:cNvSpPr/>
          <p:nvPr/>
        </p:nvSpPr>
        <p:spPr>
          <a:xfrm>
            <a:off x="1197863" y="4096511"/>
            <a:ext cx="485140" cy="485140"/>
          </a:xfrm>
          <a:custGeom>
            <a:avLst/>
            <a:gdLst/>
            <a:ahLst/>
            <a:cxnLst/>
            <a:rect l="l" t="t" r="r" b="b"/>
            <a:pathLst>
              <a:path w="485139" h="485139">
                <a:moveTo>
                  <a:pt x="0" y="242315"/>
                </a:moveTo>
                <a:lnTo>
                  <a:pt x="4921" y="193472"/>
                </a:lnTo>
                <a:lnTo>
                  <a:pt x="19038" y="147982"/>
                </a:lnTo>
                <a:lnTo>
                  <a:pt x="41375" y="106821"/>
                </a:lnTo>
                <a:lnTo>
                  <a:pt x="70961" y="70961"/>
                </a:lnTo>
                <a:lnTo>
                  <a:pt x="106821" y="41375"/>
                </a:lnTo>
                <a:lnTo>
                  <a:pt x="147982" y="19038"/>
                </a:lnTo>
                <a:lnTo>
                  <a:pt x="193472" y="4921"/>
                </a:lnTo>
                <a:lnTo>
                  <a:pt x="242316" y="0"/>
                </a:lnTo>
                <a:lnTo>
                  <a:pt x="291159" y="4921"/>
                </a:lnTo>
                <a:lnTo>
                  <a:pt x="336649" y="19038"/>
                </a:lnTo>
                <a:lnTo>
                  <a:pt x="377810" y="41375"/>
                </a:lnTo>
                <a:lnTo>
                  <a:pt x="413670" y="70961"/>
                </a:lnTo>
                <a:lnTo>
                  <a:pt x="443256" y="106821"/>
                </a:lnTo>
                <a:lnTo>
                  <a:pt x="465593" y="147982"/>
                </a:lnTo>
                <a:lnTo>
                  <a:pt x="479710" y="193472"/>
                </a:lnTo>
                <a:lnTo>
                  <a:pt x="484631" y="242315"/>
                </a:lnTo>
                <a:lnTo>
                  <a:pt x="479710" y="291159"/>
                </a:lnTo>
                <a:lnTo>
                  <a:pt x="465593" y="336649"/>
                </a:lnTo>
                <a:lnTo>
                  <a:pt x="443256" y="377810"/>
                </a:lnTo>
                <a:lnTo>
                  <a:pt x="413670" y="413670"/>
                </a:lnTo>
                <a:lnTo>
                  <a:pt x="377810" y="443256"/>
                </a:lnTo>
                <a:lnTo>
                  <a:pt x="336649" y="465593"/>
                </a:lnTo>
                <a:lnTo>
                  <a:pt x="291159" y="479710"/>
                </a:lnTo>
                <a:lnTo>
                  <a:pt x="242316" y="484631"/>
                </a:lnTo>
                <a:lnTo>
                  <a:pt x="193472" y="479710"/>
                </a:lnTo>
                <a:lnTo>
                  <a:pt x="147982" y="465593"/>
                </a:lnTo>
                <a:lnTo>
                  <a:pt x="106821" y="443256"/>
                </a:lnTo>
                <a:lnTo>
                  <a:pt x="70961" y="413670"/>
                </a:lnTo>
                <a:lnTo>
                  <a:pt x="41375" y="377810"/>
                </a:lnTo>
                <a:lnTo>
                  <a:pt x="19038" y="336649"/>
                </a:lnTo>
                <a:lnTo>
                  <a:pt x="4921" y="291159"/>
                </a:lnTo>
                <a:lnTo>
                  <a:pt x="0" y="242315"/>
                </a:lnTo>
                <a:close/>
              </a:path>
            </a:pathLst>
          </a:custGeom>
          <a:ln w="12192">
            <a:solidFill>
              <a:srgbClr val="000000"/>
            </a:solidFill>
          </a:ln>
        </p:spPr>
        <p:txBody>
          <a:bodyPr wrap="square" lIns="0" tIns="0" rIns="0" bIns="0" rtlCol="0"/>
          <a:lstStyle/>
          <a:p>
            <a:endParaRPr/>
          </a:p>
        </p:txBody>
      </p:sp>
      <p:sp>
        <p:nvSpPr>
          <p:cNvPr id="7" name="object 7"/>
          <p:cNvSpPr txBox="1"/>
          <p:nvPr/>
        </p:nvSpPr>
        <p:spPr>
          <a:xfrm>
            <a:off x="1301622" y="4177995"/>
            <a:ext cx="28194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Roboto Lt"/>
                <a:cs typeface="Roboto Lt"/>
              </a:rPr>
              <a:t>02</a:t>
            </a:r>
            <a:endParaRPr sz="1800">
              <a:latin typeface="Roboto Lt"/>
              <a:cs typeface="Roboto Lt"/>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70"/>
              </a:lnSpc>
            </a:pPr>
            <a:fld id="{81D60167-4931-47E6-BA6A-407CBD079E47}" type="slidenum">
              <a:rPr spc="-30" dirty="0"/>
              <a:t>3</a:t>
            </a:fld>
            <a:endParaRPr spc="-30" dirty="0"/>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rPr spc="-10" dirty="0"/>
              <a:t>C</a:t>
            </a:r>
            <a:r>
              <a:rPr spc="5" dirty="0"/>
              <a:t>l</a:t>
            </a:r>
            <a:r>
              <a:rPr dirty="0"/>
              <a:t>a</a:t>
            </a:r>
            <a:r>
              <a:rPr spc="-15" dirty="0"/>
              <a:t>ss</a:t>
            </a:r>
            <a:r>
              <a:rPr spc="5" dirty="0"/>
              <a:t>i</a:t>
            </a:r>
            <a:r>
              <a:rPr dirty="0"/>
              <a:t>f</a:t>
            </a:r>
            <a:r>
              <a:rPr spc="5" dirty="0"/>
              <a:t>ic</a:t>
            </a:r>
            <a:r>
              <a:rPr dirty="0"/>
              <a:t>a</a:t>
            </a:r>
            <a:r>
              <a:rPr spc="-5" dirty="0"/>
              <a:t>t</a:t>
            </a:r>
            <a:r>
              <a:rPr spc="5" dirty="0"/>
              <a:t>i</a:t>
            </a:r>
            <a:r>
              <a:rPr spc="-5" dirty="0"/>
              <a:t>on</a:t>
            </a:r>
            <a:r>
              <a:rPr dirty="0"/>
              <a:t>:</a:t>
            </a:r>
            <a:r>
              <a:rPr spc="-90" dirty="0"/>
              <a:t> </a:t>
            </a:r>
            <a:r>
              <a:rPr spc="-10" dirty="0"/>
              <a:t>C</a:t>
            </a:r>
            <a:r>
              <a:rPr spc="-5" dirty="0"/>
              <a:t>on</a:t>
            </a:r>
            <a:r>
              <a:rPr dirty="0"/>
              <a:t>f</a:t>
            </a:r>
            <a:r>
              <a:rPr spc="5" dirty="0"/>
              <a:t>i</a:t>
            </a:r>
            <a:r>
              <a:rPr spc="-5" dirty="0"/>
              <a:t>dent</a:t>
            </a:r>
            <a:r>
              <a:rPr dirty="0"/>
              <a:t>ial</a:t>
            </a:r>
          </a:p>
        </p:txBody>
      </p:sp>
      <p:sp>
        <p:nvSpPr>
          <p:cNvPr id="8" name="object 8"/>
          <p:cNvSpPr txBox="1"/>
          <p:nvPr/>
        </p:nvSpPr>
        <p:spPr>
          <a:xfrm>
            <a:off x="1923414" y="1947164"/>
            <a:ext cx="232092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000004"/>
                </a:solidFill>
                <a:latin typeface="Times New Roman"/>
                <a:cs typeface="Times New Roman"/>
              </a:rPr>
              <a:t>Chips</a:t>
            </a:r>
            <a:r>
              <a:rPr sz="1800" b="1" spc="10" dirty="0">
                <a:solidFill>
                  <a:srgbClr val="000004"/>
                </a:solidFill>
                <a:latin typeface="Times New Roman"/>
                <a:cs typeface="Times New Roman"/>
              </a:rPr>
              <a:t> </a:t>
            </a:r>
            <a:r>
              <a:rPr sz="1800" b="1" spc="-10" dirty="0">
                <a:solidFill>
                  <a:srgbClr val="000004"/>
                </a:solidFill>
                <a:latin typeface="Times New Roman"/>
                <a:cs typeface="Times New Roman"/>
              </a:rPr>
              <a:t>Category</a:t>
            </a:r>
            <a:r>
              <a:rPr sz="1800" b="1" spc="25" dirty="0">
                <a:solidFill>
                  <a:srgbClr val="000004"/>
                </a:solidFill>
                <a:latin typeface="Times New Roman"/>
                <a:cs typeface="Times New Roman"/>
              </a:rPr>
              <a:t> </a:t>
            </a:r>
            <a:r>
              <a:rPr sz="1800" b="1" spc="-10" dirty="0">
                <a:solidFill>
                  <a:srgbClr val="000004"/>
                </a:solidFill>
                <a:latin typeface="Times New Roman"/>
                <a:cs typeface="Times New Roman"/>
              </a:rPr>
              <a:t>Review</a:t>
            </a:r>
            <a:endParaRPr sz="1800">
              <a:latin typeface="Times New Roman"/>
              <a:cs typeface="Times New Roman"/>
            </a:endParaRPr>
          </a:p>
        </p:txBody>
      </p:sp>
      <p:sp>
        <p:nvSpPr>
          <p:cNvPr id="9" name="object 9"/>
          <p:cNvSpPr txBox="1"/>
          <p:nvPr/>
        </p:nvSpPr>
        <p:spPr>
          <a:xfrm>
            <a:off x="1923414" y="4138676"/>
            <a:ext cx="1946275" cy="299720"/>
          </a:xfrm>
          <a:prstGeom prst="rect">
            <a:avLst/>
          </a:prstGeom>
        </p:spPr>
        <p:txBody>
          <a:bodyPr vert="horz" wrap="square" lIns="0" tIns="12700" rIns="0" bIns="0" rtlCol="0">
            <a:spAutoFit/>
          </a:bodyPr>
          <a:lstStyle/>
          <a:p>
            <a:pPr marL="12700">
              <a:lnSpc>
                <a:spcPct val="100000"/>
              </a:lnSpc>
              <a:spcBef>
                <a:spcPts val="100"/>
              </a:spcBef>
            </a:pPr>
            <a:r>
              <a:rPr sz="1800" b="1" spc="-145" dirty="0">
                <a:solidFill>
                  <a:srgbClr val="000004"/>
                </a:solidFill>
                <a:latin typeface="Times New Roman"/>
                <a:cs typeface="Times New Roman"/>
              </a:rPr>
              <a:t>T</a:t>
            </a:r>
            <a:r>
              <a:rPr sz="1800" b="1" spc="-10" dirty="0">
                <a:solidFill>
                  <a:srgbClr val="000004"/>
                </a:solidFill>
                <a:latin typeface="Times New Roman"/>
                <a:cs typeface="Times New Roman"/>
              </a:rPr>
              <a:t>r</a:t>
            </a:r>
            <a:r>
              <a:rPr sz="1800" b="1" dirty="0">
                <a:solidFill>
                  <a:srgbClr val="000004"/>
                </a:solidFill>
                <a:latin typeface="Times New Roman"/>
                <a:cs typeface="Times New Roman"/>
              </a:rPr>
              <a:t>i</a:t>
            </a:r>
            <a:r>
              <a:rPr sz="1800" b="1" spc="-10" dirty="0">
                <a:solidFill>
                  <a:srgbClr val="000004"/>
                </a:solidFill>
                <a:latin typeface="Times New Roman"/>
                <a:cs typeface="Times New Roman"/>
              </a:rPr>
              <a:t>a</a:t>
            </a:r>
            <a:r>
              <a:rPr sz="1800" b="1" dirty="0">
                <a:solidFill>
                  <a:srgbClr val="000004"/>
                </a:solidFill>
                <a:latin typeface="Times New Roman"/>
                <a:cs typeface="Times New Roman"/>
              </a:rPr>
              <a:t>l</a:t>
            </a:r>
            <a:r>
              <a:rPr sz="1800" b="1" spc="30" dirty="0">
                <a:solidFill>
                  <a:srgbClr val="000004"/>
                </a:solidFill>
                <a:latin typeface="Times New Roman"/>
                <a:cs typeface="Times New Roman"/>
              </a:rPr>
              <a:t> </a:t>
            </a:r>
            <a:r>
              <a:rPr sz="1800" b="1" dirty="0">
                <a:solidFill>
                  <a:srgbClr val="000004"/>
                </a:solidFill>
                <a:latin typeface="Times New Roman"/>
                <a:cs typeface="Times New Roman"/>
              </a:rPr>
              <a:t>St</a:t>
            </a:r>
            <a:r>
              <a:rPr sz="1800" b="1" spc="-15" dirty="0">
                <a:solidFill>
                  <a:srgbClr val="000004"/>
                </a:solidFill>
                <a:latin typeface="Times New Roman"/>
                <a:cs typeface="Times New Roman"/>
              </a:rPr>
              <a:t>o</a:t>
            </a:r>
            <a:r>
              <a:rPr sz="1800" b="1" spc="-35" dirty="0">
                <a:solidFill>
                  <a:srgbClr val="000004"/>
                </a:solidFill>
                <a:latin typeface="Times New Roman"/>
                <a:cs typeface="Times New Roman"/>
              </a:rPr>
              <a:t>r</a:t>
            </a:r>
            <a:r>
              <a:rPr sz="1800" b="1" dirty="0">
                <a:solidFill>
                  <a:srgbClr val="000004"/>
                </a:solidFill>
                <a:latin typeface="Times New Roman"/>
                <a:cs typeface="Times New Roman"/>
              </a:rPr>
              <a:t>e</a:t>
            </a:r>
            <a:r>
              <a:rPr sz="1800" b="1" spc="-100" dirty="0">
                <a:solidFill>
                  <a:srgbClr val="000004"/>
                </a:solidFill>
                <a:latin typeface="Times New Roman"/>
                <a:cs typeface="Times New Roman"/>
              </a:rPr>
              <a:t> </a:t>
            </a:r>
            <a:r>
              <a:rPr sz="1800" b="1" spc="-5" dirty="0">
                <a:solidFill>
                  <a:srgbClr val="000004"/>
                </a:solidFill>
                <a:latin typeface="Times New Roman"/>
                <a:cs typeface="Times New Roman"/>
              </a:rPr>
              <a:t>A</a:t>
            </a:r>
            <a:r>
              <a:rPr sz="1800" b="1" spc="-25" dirty="0">
                <a:solidFill>
                  <a:srgbClr val="000004"/>
                </a:solidFill>
                <a:latin typeface="Times New Roman"/>
                <a:cs typeface="Times New Roman"/>
              </a:rPr>
              <a:t>n</a:t>
            </a:r>
            <a:r>
              <a:rPr sz="1800" b="1" spc="-15" dirty="0">
                <a:solidFill>
                  <a:srgbClr val="000004"/>
                </a:solidFill>
                <a:latin typeface="Times New Roman"/>
                <a:cs typeface="Times New Roman"/>
              </a:rPr>
              <a:t>a</a:t>
            </a:r>
            <a:r>
              <a:rPr sz="1800" b="1" dirty="0">
                <a:solidFill>
                  <a:srgbClr val="000004"/>
                </a:solidFill>
                <a:latin typeface="Times New Roman"/>
                <a:cs typeface="Times New Roman"/>
              </a:rPr>
              <a:t>l</a:t>
            </a:r>
            <a:r>
              <a:rPr sz="1800" b="1" spc="10" dirty="0">
                <a:solidFill>
                  <a:srgbClr val="000004"/>
                </a:solidFill>
                <a:latin typeface="Times New Roman"/>
                <a:cs typeface="Times New Roman"/>
              </a:rPr>
              <a:t>y</a:t>
            </a:r>
            <a:r>
              <a:rPr sz="1800" b="1" spc="-5" dirty="0">
                <a:solidFill>
                  <a:srgbClr val="000004"/>
                </a:solidFill>
                <a:latin typeface="Times New Roman"/>
                <a:cs typeface="Times New Roman"/>
              </a:rPr>
              <a:t>sis</a:t>
            </a:r>
            <a:endParaRPr sz="1800">
              <a:latin typeface="Times New Roman"/>
              <a:cs typeface="Times New Roman"/>
            </a:endParaRPr>
          </a:p>
        </p:txBody>
      </p:sp>
      <p:sp>
        <p:nvSpPr>
          <p:cNvPr id="10" name="object 10"/>
          <p:cNvSpPr txBox="1"/>
          <p:nvPr/>
        </p:nvSpPr>
        <p:spPr>
          <a:xfrm>
            <a:off x="4500117" y="1947164"/>
            <a:ext cx="7285990" cy="1671955"/>
          </a:xfrm>
          <a:prstGeom prst="rect">
            <a:avLst/>
          </a:prstGeom>
        </p:spPr>
        <p:txBody>
          <a:bodyPr vert="horz" wrap="square" lIns="0" tIns="12700" rIns="0" bIns="0" rtlCol="0">
            <a:spAutoFit/>
          </a:bodyPr>
          <a:lstStyle/>
          <a:p>
            <a:pPr marL="299085" marR="122555" indent="-287020" algn="just">
              <a:lnSpc>
                <a:spcPct val="100000"/>
              </a:lnSpc>
              <a:spcBef>
                <a:spcPts val="100"/>
              </a:spcBef>
              <a:buFont typeface="Arial MT"/>
              <a:buChar char="•"/>
              <a:tabLst>
                <a:tab pos="299720" algn="l"/>
              </a:tabLst>
            </a:pPr>
            <a:r>
              <a:rPr sz="1800" spc="-5" dirty="0">
                <a:solidFill>
                  <a:srgbClr val="000004"/>
                </a:solidFill>
                <a:latin typeface="Times New Roman"/>
                <a:cs typeface="Times New Roman"/>
              </a:rPr>
              <a:t>The sales have </a:t>
            </a:r>
            <a:r>
              <a:rPr sz="1800" spc="-10" dirty="0">
                <a:solidFill>
                  <a:srgbClr val="000004"/>
                </a:solidFill>
                <a:latin typeface="Times New Roman"/>
                <a:cs typeface="Times New Roman"/>
              </a:rPr>
              <a:t>climbed </a:t>
            </a:r>
            <a:r>
              <a:rPr sz="1800" spc="5" dirty="0">
                <a:solidFill>
                  <a:srgbClr val="000004"/>
                </a:solidFill>
                <a:latin typeface="Times New Roman"/>
                <a:cs typeface="Times New Roman"/>
              </a:rPr>
              <a:t>up until </a:t>
            </a:r>
            <a:r>
              <a:rPr sz="1800" dirty="0">
                <a:solidFill>
                  <a:srgbClr val="000004"/>
                </a:solidFill>
                <a:latin typeface="Times New Roman"/>
                <a:cs typeface="Times New Roman"/>
              </a:rPr>
              <a:t>the day </a:t>
            </a:r>
            <a:r>
              <a:rPr sz="1800" spc="-5" dirty="0">
                <a:solidFill>
                  <a:srgbClr val="000004"/>
                </a:solidFill>
                <a:latin typeface="Times New Roman"/>
                <a:cs typeface="Times New Roman"/>
              </a:rPr>
              <a:t>before Christmas, which is </a:t>
            </a:r>
            <a:r>
              <a:rPr sz="1800" dirty="0">
                <a:solidFill>
                  <a:srgbClr val="000004"/>
                </a:solidFill>
                <a:latin typeface="Times New Roman"/>
                <a:cs typeface="Times New Roman"/>
              </a:rPr>
              <a:t>a good </a:t>
            </a:r>
            <a:r>
              <a:rPr sz="1800" spc="5" dirty="0">
                <a:solidFill>
                  <a:srgbClr val="000004"/>
                </a:solidFill>
                <a:latin typeface="Times New Roman"/>
                <a:cs typeface="Times New Roman"/>
              </a:rPr>
              <a:t> opportunity </a:t>
            </a:r>
            <a:r>
              <a:rPr sz="1800" dirty="0">
                <a:solidFill>
                  <a:srgbClr val="000004"/>
                </a:solidFill>
                <a:latin typeface="Times New Roman"/>
                <a:cs typeface="Times New Roman"/>
              </a:rPr>
              <a:t>to </a:t>
            </a:r>
            <a:r>
              <a:rPr sz="1800" spc="-5" dirty="0">
                <a:solidFill>
                  <a:srgbClr val="000004"/>
                </a:solidFill>
                <a:latin typeface="Times New Roman"/>
                <a:cs typeface="Times New Roman"/>
              </a:rPr>
              <a:t>capitalise </a:t>
            </a:r>
            <a:r>
              <a:rPr sz="1800" spc="5" dirty="0">
                <a:solidFill>
                  <a:srgbClr val="000004"/>
                </a:solidFill>
                <a:latin typeface="Times New Roman"/>
                <a:cs typeface="Times New Roman"/>
              </a:rPr>
              <a:t>on </a:t>
            </a:r>
            <a:r>
              <a:rPr sz="1800" dirty="0">
                <a:solidFill>
                  <a:srgbClr val="000004"/>
                </a:solidFill>
                <a:latin typeface="Times New Roman"/>
                <a:cs typeface="Times New Roman"/>
              </a:rPr>
              <a:t>this </a:t>
            </a:r>
            <a:r>
              <a:rPr sz="1800" spc="-10" dirty="0">
                <a:solidFill>
                  <a:srgbClr val="000004"/>
                </a:solidFill>
                <a:latin typeface="Times New Roman"/>
                <a:cs typeface="Times New Roman"/>
              </a:rPr>
              <a:t>momentum with </a:t>
            </a:r>
            <a:r>
              <a:rPr sz="1800" spc="-5" dirty="0">
                <a:solidFill>
                  <a:srgbClr val="000004"/>
                </a:solidFill>
                <a:latin typeface="Times New Roman"/>
                <a:cs typeface="Times New Roman"/>
              </a:rPr>
              <a:t>special </a:t>
            </a:r>
            <a:r>
              <a:rPr sz="1800" spc="-15" dirty="0">
                <a:solidFill>
                  <a:srgbClr val="000004"/>
                </a:solidFill>
                <a:latin typeface="Times New Roman"/>
                <a:cs typeface="Times New Roman"/>
              </a:rPr>
              <a:t>offers </a:t>
            </a:r>
            <a:r>
              <a:rPr sz="1800" dirty="0">
                <a:solidFill>
                  <a:srgbClr val="000004"/>
                </a:solidFill>
                <a:latin typeface="Times New Roman"/>
                <a:cs typeface="Times New Roman"/>
              </a:rPr>
              <a:t>to </a:t>
            </a:r>
            <a:r>
              <a:rPr sz="1800" spc="5" dirty="0">
                <a:solidFill>
                  <a:srgbClr val="000004"/>
                </a:solidFill>
                <a:latin typeface="Times New Roman"/>
                <a:cs typeface="Times New Roman"/>
              </a:rPr>
              <a:t>boost </a:t>
            </a:r>
            <a:r>
              <a:rPr sz="1800" dirty="0">
                <a:solidFill>
                  <a:srgbClr val="000004"/>
                </a:solidFill>
                <a:latin typeface="Times New Roman"/>
                <a:cs typeface="Times New Roman"/>
              </a:rPr>
              <a:t>the </a:t>
            </a:r>
            <a:r>
              <a:rPr sz="1800" spc="-434" dirty="0">
                <a:solidFill>
                  <a:srgbClr val="000004"/>
                </a:solidFill>
                <a:latin typeface="Times New Roman"/>
                <a:cs typeface="Times New Roman"/>
              </a:rPr>
              <a:t> </a:t>
            </a:r>
            <a:r>
              <a:rPr sz="1800" spc="-5" dirty="0">
                <a:solidFill>
                  <a:srgbClr val="000004"/>
                </a:solidFill>
                <a:latin typeface="Times New Roman"/>
                <a:cs typeface="Times New Roman"/>
              </a:rPr>
              <a:t>purchases.</a:t>
            </a:r>
            <a:r>
              <a:rPr sz="1800" spc="-20" dirty="0">
                <a:solidFill>
                  <a:srgbClr val="000004"/>
                </a:solidFill>
                <a:latin typeface="Times New Roman"/>
                <a:cs typeface="Times New Roman"/>
              </a:rPr>
              <a:t> However,</a:t>
            </a:r>
            <a:r>
              <a:rPr sz="1800" spc="55" dirty="0">
                <a:solidFill>
                  <a:srgbClr val="000004"/>
                </a:solidFill>
                <a:latin typeface="Times New Roman"/>
                <a:cs typeface="Times New Roman"/>
              </a:rPr>
              <a:t> </a:t>
            </a:r>
            <a:r>
              <a:rPr sz="1800" dirty="0">
                <a:solidFill>
                  <a:srgbClr val="000004"/>
                </a:solidFill>
                <a:latin typeface="Times New Roman"/>
                <a:cs typeface="Times New Roman"/>
              </a:rPr>
              <a:t>the</a:t>
            </a:r>
            <a:r>
              <a:rPr sz="1800" spc="-25" dirty="0">
                <a:solidFill>
                  <a:srgbClr val="000004"/>
                </a:solidFill>
                <a:latin typeface="Times New Roman"/>
                <a:cs typeface="Times New Roman"/>
              </a:rPr>
              <a:t> </a:t>
            </a:r>
            <a:r>
              <a:rPr sz="1800" spc="-5" dirty="0">
                <a:solidFill>
                  <a:srgbClr val="000004"/>
                </a:solidFill>
                <a:latin typeface="Times New Roman"/>
                <a:cs typeface="Times New Roman"/>
              </a:rPr>
              <a:t>sales</a:t>
            </a:r>
            <a:r>
              <a:rPr sz="1800" spc="15" dirty="0">
                <a:solidFill>
                  <a:srgbClr val="000004"/>
                </a:solidFill>
                <a:latin typeface="Times New Roman"/>
                <a:cs typeface="Times New Roman"/>
              </a:rPr>
              <a:t> </a:t>
            </a:r>
            <a:r>
              <a:rPr sz="1800" spc="-5" dirty="0">
                <a:solidFill>
                  <a:srgbClr val="000004"/>
                </a:solidFill>
                <a:latin typeface="Times New Roman"/>
                <a:cs typeface="Times New Roman"/>
              </a:rPr>
              <a:t>also</a:t>
            </a:r>
            <a:r>
              <a:rPr sz="1800" spc="-15" dirty="0">
                <a:solidFill>
                  <a:srgbClr val="000004"/>
                </a:solidFill>
                <a:latin typeface="Times New Roman"/>
                <a:cs typeface="Times New Roman"/>
              </a:rPr>
              <a:t> </a:t>
            </a:r>
            <a:r>
              <a:rPr sz="1800" spc="-5" dirty="0">
                <a:solidFill>
                  <a:srgbClr val="000004"/>
                </a:solidFill>
                <a:latin typeface="Times New Roman"/>
                <a:cs typeface="Times New Roman"/>
              </a:rPr>
              <a:t>decreased</a:t>
            </a:r>
            <a:r>
              <a:rPr sz="1800" spc="40" dirty="0">
                <a:solidFill>
                  <a:srgbClr val="000004"/>
                </a:solidFill>
                <a:latin typeface="Times New Roman"/>
                <a:cs typeface="Times New Roman"/>
              </a:rPr>
              <a:t> </a:t>
            </a:r>
            <a:r>
              <a:rPr sz="1800" spc="-10" dirty="0">
                <a:solidFill>
                  <a:srgbClr val="000004"/>
                </a:solidFill>
                <a:latin typeface="Times New Roman"/>
                <a:cs typeface="Times New Roman"/>
              </a:rPr>
              <a:t>after</a:t>
            </a:r>
            <a:r>
              <a:rPr sz="1800" spc="20" dirty="0">
                <a:solidFill>
                  <a:srgbClr val="000004"/>
                </a:solidFill>
                <a:latin typeface="Times New Roman"/>
                <a:cs typeface="Times New Roman"/>
              </a:rPr>
              <a:t> </a:t>
            </a:r>
            <a:r>
              <a:rPr sz="1800" spc="-5" dirty="0">
                <a:solidFill>
                  <a:srgbClr val="000004"/>
                </a:solidFill>
                <a:latin typeface="Times New Roman"/>
                <a:cs typeface="Times New Roman"/>
              </a:rPr>
              <a:t>Christmas.</a:t>
            </a:r>
            <a:endParaRPr sz="1800">
              <a:latin typeface="Times New Roman"/>
              <a:cs typeface="Times New Roman"/>
            </a:endParaRPr>
          </a:p>
          <a:p>
            <a:pPr marL="299085" indent="-287020" algn="just">
              <a:lnSpc>
                <a:spcPct val="100000"/>
              </a:lnSpc>
              <a:buFont typeface="Arial MT"/>
              <a:buChar char="•"/>
              <a:tabLst>
                <a:tab pos="299720" algn="l"/>
              </a:tabLst>
            </a:pPr>
            <a:r>
              <a:rPr sz="1800" spc="-5" dirty="0">
                <a:solidFill>
                  <a:srgbClr val="000004"/>
                </a:solidFill>
                <a:latin typeface="Times New Roman"/>
                <a:cs typeface="Times New Roman"/>
              </a:rPr>
              <a:t>Mainstream young</a:t>
            </a:r>
            <a:r>
              <a:rPr sz="1800" spc="-10" dirty="0">
                <a:solidFill>
                  <a:srgbClr val="000004"/>
                </a:solidFill>
                <a:latin typeface="Times New Roman"/>
                <a:cs typeface="Times New Roman"/>
              </a:rPr>
              <a:t> </a:t>
            </a:r>
            <a:r>
              <a:rPr sz="1800" dirty="0">
                <a:solidFill>
                  <a:srgbClr val="000004"/>
                </a:solidFill>
                <a:latin typeface="Times New Roman"/>
                <a:cs typeface="Times New Roman"/>
              </a:rPr>
              <a:t>singles/couples</a:t>
            </a:r>
            <a:r>
              <a:rPr sz="1800" spc="-20" dirty="0">
                <a:solidFill>
                  <a:srgbClr val="000004"/>
                </a:solidFill>
                <a:latin typeface="Times New Roman"/>
                <a:cs typeface="Times New Roman"/>
              </a:rPr>
              <a:t> </a:t>
            </a:r>
            <a:r>
              <a:rPr sz="1800" dirty="0">
                <a:solidFill>
                  <a:srgbClr val="000004"/>
                </a:solidFill>
                <a:latin typeface="Times New Roman"/>
                <a:cs typeface="Times New Roman"/>
              </a:rPr>
              <a:t>contribute</a:t>
            </a:r>
            <a:r>
              <a:rPr sz="1800" spc="-45" dirty="0">
                <a:solidFill>
                  <a:srgbClr val="000004"/>
                </a:solidFill>
                <a:latin typeface="Times New Roman"/>
                <a:cs typeface="Times New Roman"/>
              </a:rPr>
              <a:t> </a:t>
            </a:r>
            <a:r>
              <a:rPr sz="1800" spc="-10" dirty="0">
                <a:solidFill>
                  <a:srgbClr val="000004"/>
                </a:solidFill>
                <a:latin typeface="Times New Roman"/>
                <a:cs typeface="Times New Roman"/>
              </a:rPr>
              <a:t>most</a:t>
            </a:r>
            <a:r>
              <a:rPr sz="1800" spc="30" dirty="0">
                <a:solidFill>
                  <a:srgbClr val="000004"/>
                </a:solidFill>
                <a:latin typeface="Times New Roman"/>
                <a:cs typeface="Times New Roman"/>
              </a:rPr>
              <a:t> </a:t>
            </a:r>
            <a:r>
              <a:rPr sz="1800" dirty="0">
                <a:solidFill>
                  <a:srgbClr val="000004"/>
                </a:solidFill>
                <a:latin typeface="Times New Roman"/>
                <a:cs typeface="Times New Roman"/>
              </a:rPr>
              <a:t>to</a:t>
            </a:r>
            <a:r>
              <a:rPr sz="1800" spc="-5" dirty="0">
                <a:solidFill>
                  <a:srgbClr val="000004"/>
                </a:solidFill>
                <a:latin typeface="Times New Roman"/>
                <a:cs typeface="Times New Roman"/>
              </a:rPr>
              <a:t> </a:t>
            </a:r>
            <a:r>
              <a:rPr sz="1800" dirty="0">
                <a:solidFill>
                  <a:srgbClr val="000004"/>
                </a:solidFill>
                <a:latin typeface="Times New Roman"/>
                <a:cs typeface="Times New Roman"/>
              </a:rPr>
              <a:t>the</a:t>
            </a:r>
            <a:r>
              <a:rPr sz="1800" spc="-30" dirty="0">
                <a:solidFill>
                  <a:srgbClr val="000004"/>
                </a:solidFill>
                <a:latin typeface="Times New Roman"/>
                <a:cs typeface="Times New Roman"/>
              </a:rPr>
              <a:t> </a:t>
            </a:r>
            <a:r>
              <a:rPr sz="1800" spc="-5" dirty="0">
                <a:solidFill>
                  <a:srgbClr val="000004"/>
                </a:solidFill>
                <a:latin typeface="Times New Roman"/>
                <a:cs typeface="Times New Roman"/>
              </a:rPr>
              <a:t>sales.</a:t>
            </a:r>
            <a:endParaRPr sz="1800">
              <a:latin typeface="Times New Roman"/>
              <a:cs typeface="Times New Roman"/>
            </a:endParaRPr>
          </a:p>
          <a:p>
            <a:pPr marL="299085" indent="-287020" algn="just">
              <a:lnSpc>
                <a:spcPct val="100000"/>
              </a:lnSpc>
              <a:buFont typeface="Arial MT"/>
              <a:buChar char="•"/>
              <a:tabLst>
                <a:tab pos="299720" algn="l"/>
              </a:tabLst>
            </a:pPr>
            <a:r>
              <a:rPr sz="1800" dirty="0">
                <a:solidFill>
                  <a:srgbClr val="000004"/>
                </a:solidFill>
                <a:latin typeface="Times New Roman"/>
                <a:cs typeface="Times New Roman"/>
              </a:rPr>
              <a:t>Older </a:t>
            </a:r>
            <a:r>
              <a:rPr sz="1800" spc="-10" dirty="0">
                <a:solidFill>
                  <a:srgbClr val="000004"/>
                </a:solidFill>
                <a:latin typeface="Times New Roman"/>
                <a:cs typeface="Times New Roman"/>
              </a:rPr>
              <a:t>families</a:t>
            </a:r>
            <a:r>
              <a:rPr sz="1800" spc="45" dirty="0">
                <a:solidFill>
                  <a:srgbClr val="000004"/>
                </a:solidFill>
                <a:latin typeface="Times New Roman"/>
                <a:cs typeface="Times New Roman"/>
              </a:rPr>
              <a:t> </a:t>
            </a:r>
            <a:r>
              <a:rPr sz="1800" spc="-5" dirty="0">
                <a:solidFill>
                  <a:srgbClr val="000004"/>
                </a:solidFill>
                <a:latin typeface="Times New Roman"/>
                <a:cs typeface="Times New Roman"/>
              </a:rPr>
              <a:t>and young</a:t>
            </a:r>
            <a:r>
              <a:rPr sz="1800" spc="-10" dirty="0">
                <a:solidFill>
                  <a:srgbClr val="000004"/>
                </a:solidFill>
                <a:latin typeface="Times New Roman"/>
                <a:cs typeface="Times New Roman"/>
              </a:rPr>
              <a:t> families,</a:t>
            </a:r>
            <a:r>
              <a:rPr sz="1800" spc="80" dirty="0">
                <a:solidFill>
                  <a:srgbClr val="000004"/>
                </a:solidFill>
                <a:latin typeface="Times New Roman"/>
                <a:cs typeface="Times New Roman"/>
              </a:rPr>
              <a:t> </a:t>
            </a:r>
            <a:r>
              <a:rPr sz="1800" spc="-10" dirty="0">
                <a:solidFill>
                  <a:srgbClr val="000004"/>
                </a:solidFill>
                <a:latin typeface="Times New Roman"/>
                <a:cs typeface="Times New Roman"/>
              </a:rPr>
              <a:t>who</a:t>
            </a:r>
            <a:r>
              <a:rPr sz="1800" spc="-5" dirty="0">
                <a:solidFill>
                  <a:srgbClr val="000004"/>
                </a:solidFill>
                <a:latin typeface="Times New Roman"/>
                <a:cs typeface="Times New Roman"/>
              </a:rPr>
              <a:t> </a:t>
            </a:r>
            <a:r>
              <a:rPr sz="1800" spc="-15" dirty="0">
                <a:solidFill>
                  <a:srgbClr val="000004"/>
                </a:solidFill>
                <a:latin typeface="Times New Roman"/>
                <a:cs typeface="Times New Roman"/>
              </a:rPr>
              <a:t>make</a:t>
            </a:r>
            <a:r>
              <a:rPr sz="1800" spc="70" dirty="0">
                <a:solidFill>
                  <a:srgbClr val="000004"/>
                </a:solidFill>
                <a:latin typeface="Times New Roman"/>
                <a:cs typeface="Times New Roman"/>
              </a:rPr>
              <a:t> </a:t>
            </a:r>
            <a:r>
              <a:rPr sz="1800" dirty="0">
                <a:solidFill>
                  <a:srgbClr val="000004"/>
                </a:solidFill>
                <a:latin typeface="Times New Roman"/>
                <a:cs typeface="Times New Roman"/>
              </a:rPr>
              <a:t>up</a:t>
            </a:r>
            <a:r>
              <a:rPr sz="1800" spc="-30" dirty="0">
                <a:solidFill>
                  <a:srgbClr val="000004"/>
                </a:solidFill>
                <a:latin typeface="Times New Roman"/>
                <a:cs typeface="Times New Roman"/>
              </a:rPr>
              <a:t> </a:t>
            </a:r>
            <a:r>
              <a:rPr sz="1800" dirty="0">
                <a:solidFill>
                  <a:srgbClr val="000004"/>
                </a:solidFill>
                <a:latin typeface="Times New Roman"/>
                <a:cs typeface="Times New Roman"/>
              </a:rPr>
              <a:t>our</a:t>
            </a:r>
            <a:r>
              <a:rPr sz="1800" spc="-15" dirty="0">
                <a:solidFill>
                  <a:srgbClr val="000004"/>
                </a:solidFill>
                <a:latin typeface="Times New Roman"/>
                <a:cs typeface="Times New Roman"/>
              </a:rPr>
              <a:t> </a:t>
            </a:r>
            <a:r>
              <a:rPr sz="1800" spc="-10" dirty="0">
                <a:solidFill>
                  <a:srgbClr val="000004"/>
                </a:solidFill>
                <a:latin typeface="Times New Roman"/>
                <a:cs typeface="Times New Roman"/>
              </a:rPr>
              <a:t>target</a:t>
            </a:r>
            <a:r>
              <a:rPr sz="1800" spc="5" dirty="0">
                <a:solidFill>
                  <a:srgbClr val="000004"/>
                </a:solidFill>
                <a:latin typeface="Times New Roman"/>
                <a:cs typeface="Times New Roman"/>
              </a:rPr>
              <a:t> </a:t>
            </a:r>
            <a:r>
              <a:rPr sz="1800" spc="-15" dirty="0">
                <a:solidFill>
                  <a:srgbClr val="000004"/>
                </a:solidFill>
                <a:latin typeface="Times New Roman"/>
                <a:cs typeface="Times New Roman"/>
              </a:rPr>
              <a:t>market</a:t>
            </a:r>
            <a:r>
              <a:rPr sz="1800" spc="60" dirty="0">
                <a:solidFill>
                  <a:srgbClr val="000004"/>
                </a:solidFill>
                <a:latin typeface="Times New Roman"/>
                <a:cs typeface="Times New Roman"/>
              </a:rPr>
              <a:t> </a:t>
            </a:r>
            <a:r>
              <a:rPr sz="1800" spc="-10" dirty="0">
                <a:solidFill>
                  <a:srgbClr val="000004"/>
                </a:solidFill>
                <a:latin typeface="Times New Roman"/>
                <a:cs typeface="Times New Roman"/>
              </a:rPr>
              <a:t>for</a:t>
            </a:r>
            <a:r>
              <a:rPr sz="1800" spc="30" dirty="0">
                <a:solidFill>
                  <a:srgbClr val="000004"/>
                </a:solidFill>
                <a:latin typeface="Times New Roman"/>
                <a:cs typeface="Times New Roman"/>
              </a:rPr>
              <a:t> </a:t>
            </a:r>
            <a:r>
              <a:rPr sz="1800" spc="-5" dirty="0">
                <a:solidFill>
                  <a:srgbClr val="000004"/>
                </a:solidFill>
                <a:latin typeface="Times New Roman"/>
                <a:cs typeface="Times New Roman"/>
              </a:rPr>
              <a:t>sales,</a:t>
            </a:r>
            <a:endParaRPr sz="1800">
              <a:latin typeface="Times New Roman"/>
              <a:cs typeface="Times New Roman"/>
            </a:endParaRPr>
          </a:p>
          <a:p>
            <a:pPr marL="299085" algn="just">
              <a:lnSpc>
                <a:spcPct val="100000"/>
              </a:lnSpc>
              <a:spcBef>
                <a:spcPts val="5"/>
              </a:spcBef>
            </a:pPr>
            <a:r>
              <a:rPr sz="1800" dirty="0">
                <a:solidFill>
                  <a:srgbClr val="000004"/>
                </a:solidFill>
                <a:latin typeface="Times New Roman"/>
                <a:cs typeface="Times New Roman"/>
              </a:rPr>
              <a:t>purchase</a:t>
            </a:r>
            <a:r>
              <a:rPr sz="1800" spc="-35" dirty="0">
                <a:solidFill>
                  <a:srgbClr val="000004"/>
                </a:solidFill>
                <a:latin typeface="Times New Roman"/>
                <a:cs typeface="Times New Roman"/>
              </a:rPr>
              <a:t> </a:t>
            </a:r>
            <a:r>
              <a:rPr sz="1800" spc="-10" dirty="0">
                <a:solidFill>
                  <a:srgbClr val="000004"/>
                </a:solidFill>
                <a:latin typeface="Times New Roman"/>
                <a:cs typeface="Times New Roman"/>
              </a:rPr>
              <a:t>more</a:t>
            </a:r>
            <a:r>
              <a:rPr sz="1800" spc="20" dirty="0">
                <a:solidFill>
                  <a:srgbClr val="000004"/>
                </a:solidFill>
                <a:latin typeface="Times New Roman"/>
                <a:cs typeface="Times New Roman"/>
              </a:rPr>
              <a:t> </a:t>
            </a:r>
            <a:r>
              <a:rPr sz="1800" dirty="0">
                <a:solidFill>
                  <a:srgbClr val="000004"/>
                </a:solidFill>
                <a:latin typeface="Times New Roman"/>
                <a:cs typeface="Times New Roman"/>
              </a:rPr>
              <a:t>chips</a:t>
            </a:r>
            <a:r>
              <a:rPr sz="1800" spc="-25" dirty="0">
                <a:solidFill>
                  <a:srgbClr val="000004"/>
                </a:solidFill>
                <a:latin typeface="Times New Roman"/>
                <a:cs typeface="Times New Roman"/>
              </a:rPr>
              <a:t> </a:t>
            </a:r>
            <a:r>
              <a:rPr sz="1800" spc="-5" dirty="0">
                <a:solidFill>
                  <a:srgbClr val="000004"/>
                </a:solidFill>
                <a:latin typeface="Times New Roman"/>
                <a:cs typeface="Times New Roman"/>
              </a:rPr>
              <a:t>overall</a:t>
            </a:r>
            <a:r>
              <a:rPr sz="1800" spc="25" dirty="0">
                <a:solidFill>
                  <a:srgbClr val="000004"/>
                </a:solidFill>
                <a:latin typeface="Times New Roman"/>
                <a:cs typeface="Times New Roman"/>
              </a:rPr>
              <a:t> </a:t>
            </a:r>
            <a:r>
              <a:rPr sz="1800" spc="-5" dirty="0">
                <a:solidFill>
                  <a:srgbClr val="000004"/>
                </a:solidFill>
                <a:latin typeface="Times New Roman"/>
                <a:cs typeface="Times New Roman"/>
              </a:rPr>
              <a:t>for</a:t>
            </a:r>
            <a:r>
              <a:rPr sz="1800" spc="5" dirty="0">
                <a:solidFill>
                  <a:srgbClr val="000004"/>
                </a:solidFill>
                <a:latin typeface="Times New Roman"/>
                <a:cs typeface="Times New Roman"/>
              </a:rPr>
              <a:t> </a:t>
            </a:r>
            <a:r>
              <a:rPr sz="1800" spc="-5" dirty="0">
                <a:solidFill>
                  <a:srgbClr val="000004"/>
                </a:solidFill>
                <a:latin typeface="Times New Roman"/>
                <a:cs typeface="Times New Roman"/>
              </a:rPr>
              <a:t>all</a:t>
            </a:r>
            <a:r>
              <a:rPr sz="1800" dirty="0">
                <a:solidFill>
                  <a:srgbClr val="000004"/>
                </a:solidFill>
                <a:latin typeface="Times New Roman"/>
                <a:cs typeface="Times New Roman"/>
              </a:rPr>
              <a:t> three</a:t>
            </a:r>
            <a:r>
              <a:rPr sz="1800" spc="-30" dirty="0">
                <a:solidFill>
                  <a:srgbClr val="000004"/>
                </a:solidFill>
                <a:latin typeface="Times New Roman"/>
                <a:cs typeface="Times New Roman"/>
              </a:rPr>
              <a:t> </a:t>
            </a:r>
            <a:r>
              <a:rPr sz="1800" spc="-10" dirty="0">
                <a:solidFill>
                  <a:srgbClr val="000004"/>
                </a:solidFill>
                <a:latin typeface="Times New Roman"/>
                <a:cs typeface="Times New Roman"/>
              </a:rPr>
              <a:t>Life</a:t>
            </a:r>
            <a:r>
              <a:rPr sz="1800" spc="45" dirty="0">
                <a:solidFill>
                  <a:srgbClr val="000004"/>
                </a:solidFill>
                <a:latin typeface="Times New Roman"/>
                <a:cs typeface="Times New Roman"/>
              </a:rPr>
              <a:t> </a:t>
            </a:r>
            <a:r>
              <a:rPr sz="1800" spc="-10" dirty="0">
                <a:solidFill>
                  <a:srgbClr val="000004"/>
                </a:solidFill>
                <a:latin typeface="Times New Roman"/>
                <a:cs typeface="Times New Roman"/>
              </a:rPr>
              <a:t>stages.</a:t>
            </a:r>
            <a:endParaRPr sz="1800">
              <a:latin typeface="Times New Roman"/>
              <a:cs typeface="Times New Roman"/>
            </a:endParaRPr>
          </a:p>
        </p:txBody>
      </p:sp>
      <p:sp>
        <p:nvSpPr>
          <p:cNvPr id="11" name="object 11"/>
          <p:cNvSpPr txBox="1"/>
          <p:nvPr/>
        </p:nvSpPr>
        <p:spPr>
          <a:xfrm>
            <a:off x="4500117" y="4102049"/>
            <a:ext cx="7599045" cy="222123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spc="-75" dirty="0">
                <a:solidFill>
                  <a:srgbClr val="000004"/>
                </a:solidFill>
                <a:latin typeface="Times New Roman"/>
                <a:cs typeface="Times New Roman"/>
              </a:rPr>
              <a:t>To</a:t>
            </a:r>
            <a:r>
              <a:rPr sz="1800" spc="10" dirty="0">
                <a:solidFill>
                  <a:srgbClr val="000004"/>
                </a:solidFill>
                <a:latin typeface="Times New Roman"/>
                <a:cs typeface="Times New Roman"/>
              </a:rPr>
              <a:t> </a:t>
            </a:r>
            <a:r>
              <a:rPr sz="1800" spc="-5" dirty="0">
                <a:solidFill>
                  <a:srgbClr val="000004"/>
                </a:solidFill>
                <a:latin typeface="Times New Roman"/>
                <a:cs typeface="Times New Roman"/>
              </a:rPr>
              <a:t>replicate</a:t>
            </a:r>
            <a:r>
              <a:rPr sz="1800" spc="5" dirty="0">
                <a:solidFill>
                  <a:srgbClr val="000004"/>
                </a:solidFill>
                <a:latin typeface="Times New Roman"/>
                <a:cs typeface="Times New Roman"/>
              </a:rPr>
              <a:t> </a:t>
            </a:r>
            <a:r>
              <a:rPr sz="1800" dirty="0">
                <a:solidFill>
                  <a:srgbClr val="000004"/>
                </a:solidFill>
                <a:latin typeface="Times New Roman"/>
                <a:cs typeface="Times New Roman"/>
              </a:rPr>
              <a:t>the</a:t>
            </a:r>
            <a:r>
              <a:rPr sz="1800" spc="-20" dirty="0">
                <a:solidFill>
                  <a:srgbClr val="000004"/>
                </a:solidFill>
                <a:latin typeface="Times New Roman"/>
                <a:cs typeface="Times New Roman"/>
              </a:rPr>
              <a:t> </a:t>
            </a:r>
            <a:r>
              <a:rPr sz="1800" dirty="0">
                <a:solidFill>
                  <a:srgbClr val="000004"/>
                </a:solidFill>
                <a:latin typeface="Times New Roman"/>
                <a:cs typeface="Times New Roman"/>
              </a:rPr>
              <a:t>previous</a:t>
            </a:r>
            <a:r>
              <a:rPr sz="1800" spc="-20" dirty="0">
                <a:solidFill>
                  <a:srgbClr val="000004"/>
                </a:solidFill>
                <a:latin typeface="Times New Roman"/>
                <a:cs typeface="Times New Roman"/>
              </a:rPr>
              <a:t> </a:t>
            </a:r>
            <a:r>
              <a:rPr sz="1800" spc="-10" dirty="0">
                <a:solidFill>
                  <a:srgbClr val="000004"/>
                </a:solidFill>
                <a:latin typeface="Times New Roman"/>
                <a:cs typeface="Times New Roman"/>
              </a:rPr>
              <a:t>performance</a:t>
            </a:r>
            <a:r>
              <a:rPr sz="1800" spc="45" dirty="0">
                <a:solidFill>
                  <a:srgbClr val="000004"/>
                </a:solidFill>
                <a:latin typeface="Times New Roman"/>
                <a:cs typeface="Times New Roman"/>
              </a:rPr>
              <a:t> </a:t>
            </a:r>
            <a:r>
              <a:rPr sz="1800" dirty="0">
                <a:solidFill>
                  <a:srgbClr val="000004"/>
                </a:solidFill>
                <a:latin typeface="Times New Roman"/>
                <a:cs typeface="Times New Roman"/>
              </a:rPr>
              <a:t>of</a:t>
            </a:r>
            <a:r>
              <a:rPr sz="1800" spc="10" dirty="0">
                <a:solidFill>
                  <a:srgbClr val="000004"/>
                </a:solidFill>
                <a:latin typeface="Times New Roman"/>
                <a:cs typeface="Times New Roman"/>
              </a:rPr>
              <a:t> </a:t>
            </a:r>
            <a:r>
              <a:rPr sz="1800" dirty="0">
                <a:solidFill>
                  <a:srgbClr val="000004"/>
                </a:solidFill>
                <a:latin typeface="Times New Roman"/>
                <a:cs typeface="Times New Roman"/>
              </a:rPr>
              <a:t>the</a:t>
            </a:r>
            <a:r>
              <a:rPr sz="1800" spc="-25" dirty="0">
                <a:solidFill>
                  <a:srgbClr val="000004"/>
                </a:solidFill>
                <a:latin typeface="Times New Roman"/>
                <a:cs typeface="Times New Roman"/>
              </a:rPr>
              <a:t> </a:t>
            </a:r>
            <a:r>
              <a:rPr sz="1800" spc="-5" dirty="0">
                <a:solidFill>
                  <a:srgbClr val="000004"/>
                </a:solidFill>
                <a:latin typeface="Times New Roman"/>
                <a:cs typeface="Times New Roman"/>
              </a:rPr>
              <a:t>chosen trial</a:t>
            </a:r>
            <a:r>
              <a:rPr sz="1800" spc="15" dirty="0">
                <a:solidFill>
                  <a:srgbClr val="000004"/>
                </a:solidFill>
                <a:latin typeface="Times New Roman"/>
                <a:cs typeface="Times New Roman"/>
              </a:rPr>
              <a:t> </a:t>
            </a:r>
            <a:r>
              <a:rPr sz="1800" dirty="0">
                <a:solidFill>
                  <a:srgbClr val="000004"/>
                </a:solidFill>
                <a:latin typeface="Times New Roman"/>
                <a:cs typeface="Times New Roman"/>
              </a:rPr>
              <a:t>stores</a:t>
            </a:r>
            <a:r>
              <a:rPr sz="1800" spc="-20" dirty="0">
                <a:solidFill>
                  <a:srgbClr val="000004"/>
                </a:solidFill>
                <a:latin typeface="Times New Roman"/>
                <a:cs typeface="Times New Roman"/>
              </a:rPr>
              <a:t> </a:t>
            </a:r>
            <a:r>
              <a:rPr sz="1800" spc="5" dirty="0">
                <a:solidFill>
                  <a:srgbClr val="000004"/>
                </a:solidFill>
                <a:latin typeface="Times New Roman"/>
                <a:cs typeface="Times New Roman"/>
              </a:rPr>
              <a:t>77,86</a:t>
            </a:r>
            <a:r>
              <a:rPr sz="1800" spc="-30" dirty="0">
                <a:solidFill>
                  <a:srgbClr val="000004"/>
                </a:solidFill>
                <a:latin typeface="Times New Roman"/>
                <a:cs typeface="Times New Roman"/>
              </a:rPr>
              <a:t> </a:t>
            </a:r>
            <a:r>
              <a:rPr sz="1800" spc="-5" dirty="0">
                <a:solidFill>
                  <a:srgbClr val="000004"/>
                </a:solidFill>
                <a:latin typeface="Times New Roman"/>
                <a:cs typeface="Times New Roman"/>
              </a:rPr>
              <a:t>and</a:t>
            </a:r>
            <a:r>
              <a:rPr sz="1800" dirty="0">
                <a:solidFill>
                  <a:srgbClr val="000004"/>
                </a:solidFill>
                <a:latin typeface="Times New Roman"/>
                <a:cs typeface="Times New Roman"/>
              </a:rPr>
              <a:t> 88,</a:t>
            </a:r>
            <a:endParaRPr sz="1800">
              <a:latin typeface="Times New Roman"/>
              <a:cs typeface="Times New Roman"/>
            </a:endParaRPr>
          </a:p>
          <a:p>
            <a:pPr marL="299085">
              <a:lnSpc>
                <a:spcPct val="100000"/>
              </a:lnSpc>
              <a:spcBef>
                <a:spcPts val="5"/>
              </a:spcBef>
            </a:pPr>
            <a:r>
              <a:rPr sz="1800" dirty="0">
                <a:solidFill>
                  <a:srgbClr val="000004"/>
                </a:solidFill>
                <a:latin typeface="Times New Roman"/>
                <a:cs typeface="Times New Roman"/>
              </a:rPr>
              <a:t>control</a:t>
            </a:r>
            <a:r>
              <a:rPr sz="1800" spc="-45" dirty="0">
                <a:solidFill>
                  <a:srgbClr val="000004"/>
                </a:solidFill>
                <a:latin typeface="Times New Roman"/>
                <a:cs typeface="Times New Roman"/>
              </a:rPr>
              <a:t> </a:t>
            </a:r>
            <a:r>
              <a:rPr sz="1800" spc="-5" dirty="0">
                <a:solidFill>
                  <a:srgbClr val="000004"/>
                </a:solidFill>
                <a:latin typeface="Times New Roman"/>
                <a:cs typeface="Times New Roman"/>
              </a:rPr>
              <a:t>stores</a:t>
            </a:r>
            <a:r>
              <a:rPr sz="1800" dirty="0">
                <a:solidFill>
                  <a:srgbClr val="000004"/>
                </a:solidFill>
                <a:latin typeface="Times New Roman"/>
                <a:cs typeface="Times New Roman"/>
              </a:rPr>
              <a:t> </a:t>
            </a:r>
            <a:r>
              <a:rPr sz="1800" spc="5" dirty="0">
                <a:solidFill>
                  <a:srgbClr val="000004"/>
                </a:solidFill>
                <a:latin typeface="Times New Roman"/>
                <a:cs typeface="Times New Roman"/>
              </a:rPr>
              <a:t>233,</a:t>
            </a:r>
            <a:r>
              <a:rPr sz="1800" spc="-40" dirty="0">
                <a:solidFill>
                  <a:srgbClr val="000004"/>
                </a:solidFill>
                <a:latin typeface="Times New Roman"/>
                <a:cs typeface="Times New Roman"/>
              </a:rPr>
              <a:t> </a:t>
            </a:r>
            <a:r>
              <a:rPr sz="1800" spc="5" dirty="0">
                <a:solidFill>
                  <a:srgbClr val="000004"/>
                </a:solidFill>
                <a:latin typeface="Times New Roman"/>
                <a:cs typeface="Times New Roman"/>
              </a:rPr>
              <a:t>155</a:t>
            </a:r>
            <a:r>
              <a:rPr sz="1800" spc="-35" dirty="0">
                <a:solidFill>
                  <a:srgbClr val="000004"/>
                </a:solidFill>
                <a:latin typeface="Times New Roman"/>
                <a:cs typeface="Times New Roman"/>
              </a:rPr>
              <a:t> </a:t>
            </a:r>
            <a:r>
              <a:rPr sz="1800" dirty="0">
                <a:solidFill>
                  <a:srgbClr val="000004"/>
                </a:solidFill>
                <a:latin typeface="Times New Roman"/>
                <a:cs typeface="Times New Roman"/>
              </a:rPr>
              <a:t>and</a:t>
            </a:r>
            <a:r>
              <a:rPr sz="1800" spc="-10" dirty="0">
                <a:solidFill>
                  <a:srgbClr val="000004"/>
                </a:solidFill>
                <a:latin typeface="Times New Roman"/>
                <a:cs typeface="Times New Roman"/>
              </a:rPr>
              <a:t> </a:t>
            </a:r>
            <a:r>
              <a:rPr sz="1800" spc="5" dirty="0">
                <a:solidFill>
                  <a:srgbClr val="000004"/>
                </a:solidFill>
                <a:latin typeface="Times New Roman"/>
                <a:cs typeface="Times New Roman"/>
              </a:rPr>
              <a:t>237</a:t>
            </a:r>
            <a:r>
              <a:rPr sz="1800" spc="-10" dirty="0">
                <a:solidFill>
                  <a:srgbClr val="000004"/>
                </a:solidFill>
                <a:latin typeface="Times New Roman"/>
                <a:cs typeface="Times New Roman"/>
              </a:rPr>
              <a:t> </a:t>
            </a:r>
            <a:r>
              <a:rPr sz="1800" spc="-15" dirty="0">
                <a:solidFill>
                  <a:srgbClr val="000004"/>
                </a:solidFill>
                <a:latin typeface="Times New Roman"/>
                <a:cs typeface="Times New Roman"/>
              </a:rPr>
              <a:t>were</a:t>
            </a:r>
            <a:r>
              <a:rPr sz="1800" spc="20" dirty="0">
                <a:solidFill>
                  <a:srgbClr val="000004"/>
                </a:solidFill>
                <a:latin typeface="Times New Roman"/>
                <a:cs typeface="Times New Roman"/>
              </a:rPr>
              <a:t> </a:t>
            </a:r>
            <a:r>
              <a:rPr sz="1800" spc="-5" dirty="0">
                <a:solidFill>
                  <a:srgbClr val="000004"/>
                </a:solidFill>
                <a:latin typeface="Times New Roman"/>
                <a:cs typeface="Times New Roman"/>
              </a:rPr>
              <a:t>created.</a:t>
            </a:r>
            <a:endParaRPr sz="1800">
              <a:latin typeface="Times New Roman"/>
              <a:cs typeface="Times New Roman"/>
            </a:endParaRPr>
          </a:p>
          <a:p>
            <a:pPr marL="299085" indent="-287020">
              <a:lnSpc>
                <a:spcPct val="100000"/>
              </a:lnSpc>
              <a:buFont typeface="Arial MT"/>
              <a:buChar char="•"/>
              <a:tabLst>
                <a:tab pos="299085" algn="l"/>
                <a:tab pos="299720" algn="l"/>
              </a:tabLst>
            </a:pPr>
            <a:r>
              <a:rPr sz="1800" dirty="0">
                <a:solidFill>
                  <a:srgbClr val="000004"/>
                </a:solidFill>
                <a:latin typeface="Times New Roman"/>
                <a:cs typeface="Times New Roman"/>
              </a:rPr>
              <a:t>Following</a:t>
            </a:r>
            <a:r>
              <a:rPr sz="1800" spc="-35" dirty="0">
                <a:solidFill>
                  <a:srgbClr val="000004"/>
                </a:solidFill>
                <a:latin typeface="Times New Roman"/>
                <a:cs typeface="Times New Roman"/>
              </a:rPr>
              <a:t> </a:t>
            </a:r>
            <a:r>
              <a:rPr sz="1800" dirty="0">
                <a:solidFill>
                  <a:srgbClr val="000004"/>
                </a:solidFill>
                <a:latin typeface="Times New Roman"/>
                <a:cs typeface="Times New Roman"/>
              </a:rPr>
              <a:t>the </a:t>
            </a:r>
            <a:r>
              <a:rPr sz="1800" spc="-5" dirty="0">
                <a:solidFill>
                  <a:srgbClr val="000004"/>
                </a:solidFill>
                <a:latin typeface="Times New Roman"/>
                <a:cs typeface="Times New Roman"/>
              </a:rPr>
              <a:t>implementation</a:t>
            </a:r>
            <a:r>
              <a:rPr sz="1800" spc="15" dirty="0">
                <a:solidFill>
                  <a:srgbClr val="000004"/>
                </a:solidFill>
                <a:latin typeface="Times New Roman"/>
                <a:cs typeface="Times New Roman"/>
              </a:rPr>
              <a:t> </a:t>
            </a:r>
            <a:r>
              <a:rPr sz="1800" spc="5" dirty="0">
                <a:solidFill>
                  <a:srgbClr val="000004"/>
                </a:solidFill>
                <a:latin typeface="Times New Roman"/>
                <a:cs typeface="Times New Roman"/>
              </a:rPr>
              <a:t>of</a:t>
            </a:r>
            <a:r>
              <a:rPr sz="1800" spc="-15" dirty="0">
                <a:solidFill>
                  <a:srgbClr val="000004"/>
                </a:solidFill>
                <a:latin typeface="Times New Roman"/>
                <a:cs typeface="Times New Roman"/>
              </a:rPr>
              <a:t> </a:t>
            </a:r>
            <a:r>
              <a:rPr sz="1800" dirty="0">
                <a:solidFill>
                  <a:srgbClr val="000004"/>
                </a:solidFill>
                <a:latin typeface="Times New Roman"/>
                <a:cs typeface="Times New Roman"/>
              </a:rPr>
              <a:t>the </a:t>
            </a:r>
            <a:r>
              <a:rPr sz="1800" spc="-5" dirty="0">
                <a:solidFill>
                  <a:srgbClr val="000004"/>
                </a:solidFill>
                <a:latin typeface="Times New Roman"/>
                <a:cs typeface="Times New Roman"/>
              </a:rPr>
              <a:t>new</a:t>
            </a:r>
            <a:r>
              <a:rPr sz="1800" spc="5" dirty="0">
                <a:solidFill>
                  <a:srgbClr val="000004"/>
                </a:solidFill>
                <a:latin typeface="Times New Roman"/>
                <a:cs typeface="Times New Roman"/>
              </a:rPr>
              <a:t> </a:t>
            </a:r>
            <a:r>
              <a:rPr sz="1800" dirty="0">
                <a:solidFill>
                  <a:srgbClr val="000004"/>
                </a:solidFill>
                <a:latin typeface="Times New Roman"/>
                <a:cs typeface="Times New Roman"/>
              </a:rPr>
              <a:t>shop</a:t>
            </a:r>
            <a:r>
              <a:rPr sz="1800" spc="-30" dirty="0">
                <a:solidFill>
                  <a:srgbClr val="000004"/>
                </a:solidFill>
                <a:latin typeface="Times New Roman"/>
                <a:cs typeface="Times New Roman"/>
              </a:rPr>
              <a:t> </a:t>
            </a:r>
            <a:r>
              <a:rPr sz="1800" spc="-5" dirty="0">
                <a:solidFill>
                  <a:srgbClr val="000004"/>
                </a:solidFill>
                <a:latin typeface="Times New Roman"/>
                <a:cs typeface="Times New Roman"/>
              </a:rPr>
              <a:t>design,</a:t>
            </a:r>
            <a:r>
              <a:rPr sz="1800" spc="-10" dirty="0">
                <a:solidFill>
                  <a:srgbClr val="000004"/>
                </a:solidFill>
                <a:latin typeface="Times New Roman"/>
                <a:cs typeface="Times New Roman"/>
              </a:rPr>
              <a:t> </a:t>
            </a:r>
            <a:r>
              <a:rPr sz="1800" dirty="0">
                <a:solidFill>
                  <a:srgbClr val="000004"/>
                </a:solidFill>
                <a:latin typeface="Times New Roman"/>
                <a:cs typeface="Times New Roman"/>
              </a:rPr>
              <a:t>the </a:t>
            </a:r>
            <a:r>
              <a:rPr sz="1800" spc="-5" dirty="0">
                <a:solidFill>
                  <a:srgbClr val="000004"/>
                </a:solidFill>
                <a:latin typeface="Times New Roman"/>
                <a:cs typeface="Times New Roman"/>
              </a:rPr>
              <a:t>trial</a:t>
            </a:r>
            <a:r>
              <a:rPr sz="1800" spc="-10" dirty="0">
                <a:solidFill>
                  <a:srgbClr val="000004"/>
                </a:solidFill>
                <a:latin typeface="Times New Roman"/>
                <a:cs typeface="Times New Roman"/>
              </a:rPr>
              <a:t> </a:t>
            </a:r>
            <a:r>
              <a:rPr sz="1800" spc="-5" dirty="0">
                <a:solidFill>
                  <a:srgbClr val="000004"/>
                </a:solidFill>
                <a:latin typeface="Times New Roman"/>
                <a:cs typeface="Times New Roman"/>
              </a:rPr>
              <a:t>store's</a:t>
            </a:r>
            <a:endParaRPr sz="1800">
              <a:latin typeface="Times New Roman"/>
              <a:cs typeface="Times New Roman"/>
            </a:endParaRPr>
          </a:p>
          <a:p>
            <a:pPr marL="299085">
              <a:lnSpc>
                <a:spcPct val="100000"/>
              </a:lnSpc>
            </a:pPr>
            <a:r>
              <a:rPr sz="1800" spc="-10" dirty="0">
                <a:solidFill>
                  <a:srgbClr val="000004"/>
                </a:solidFill>
                <a:latin typeface="Times New Roman"/>
                <a:cs typeface="Times New Roman"/>
              </a:rPr>
              <a:t>effectiveness</a:t>
            </a:r>
            <a:r>
              <a:rPr sz="1800" spc="65" dirty="0">
                <a:solidFill>
                  <a:srgbClr val="000004"/>
                </a:solidFill>
                <a:latin typeface="Times New Roman"/>
                <a:cs typeface="Times New Roman"/>
              </a:rPr>
              <a:t> </a:t>
            </a:r>
            <a:r>
              <a:rPr sz="1800" spc="-5" dirty="0">
                <a:solidFill>
                  <a:srgbClr val="000004"/>
                </a:solidFill>
                <a:latin typeface="Times New Roman"/>
                <a:cs typeface="Times New Roman"/>
              </a:rPr>
              <a:t>and</a:t>
            </a:r>
            <a:r>
              <a:rPr sz="1800" spc="20" dirty="0">
                <a:solidFill>
                  <a:srgbClr val="000004"/>
                </a:solidFill>
                <a:latin typeface="Times New Roman"/>
                <a:cs typeface="Times New Roman"/>
              </a:rPr>
              <a:t> </a:t>
            </a:r>
            <a:r>
              <a:rPr sz="1800" dirty="0">
                <a:solidFill>
                  <a:srgbClr val="000004"/>
                </a:solidFill>
                <a:latin typeface="Times New Roman"/>
                <a:cs typeface="Times New Roman"/>
              </a:rPr>
              <a:t>the</a:t>
            </a:r>
            <a:r>
              <a:rPr sz="1800" spc="-30" dirty="0">
                <a:solidFill>
                  <a:srgbClr val="000004"/>
                </a:solidFill>
                <a:latin typeface="Times New Roman"/>
                <a:cs typeface="Times New Roman"/>
              </a:rPr>
              <a:t> </a:t>
            </a:r>
            <a:r>
              <a:rPr sz="1800" dirty="0">
                <a:solidFill>
                  <a:srgbClr val="000004"/>
                </a:solidFill>
                <a:latin typeface="Times New Roman"/>
                <a:cs typeface="Times New Roman"/>
              </a:rPr>
              <a:t>control</a:t>
            </a:r>
            <a:r>
              <a:rPr sz="1800" spc="-20" dirty="0">
                <a:solidFill>
                  <a:srgbClr val="000004"/>
                </a:solidFill>
                <a:latin typeface="Times New Roman"/>
                <a:cs typeface="Times New Roman"/>
              </a:rPr>
              <a:t> </a:t>
            </a:r>
            <a:r>
              <a:rPr sz="1800" dirty="0">
                <a:solidFill>
                  <a:srgbClr val="000004"/>
                </a:solidFill>
                <a:latin typeface="Times New Roman"/>
                <a:cs typeface="Times New Roman"/>
              </a:rPr>
              <a:t>store</a:t>
            </a:r>
            <a:r>
              <a:rPr sz="1800" spc="-30" dirty="0">
                <a:solidFill>
                  <a:srgbClr val="000004"/>
                </a:solidFill>
                <a:latin typeface="Times New Roman"/>
                <a:cs typeface="Times New Roman"/>
              </a:rPr>
              <a:t> </a:t>
            </a:r>
            <a:r>
              <a:rPr sz="1800" spc="-10" dirty="0">
                <a:solidFill>
                  <a:srgbClr val="000004"/>
                </a:solidFill>
                <a:latin typeface="Times New Roman"/>
                <a:cs typeface="Times New Roman"/>
              </a:rPr>
              <a:t>were</a:t>
            </a:r>
            <a:r>
              <a:rPr sz="1800" spc="45" dirty="0">
                <a:solidFill>
                  <a:srgbClr val="000004"/>
                </a:solidFill>
                <a:latin typeface="Times New Roman"/>
                <a:cs typeface="Times New Roman"/>
              </a:rPr>
              <a:t> </a:t>
            </a:r>
            <a:r>
              <a:rPr sz="1800" spc="-5" dirty="0">
                <a:solidFill>
                  <a:srgbClr val="000004"/>
                </a:solidFill>
                <a:latin typeface="Times New Roman"/>
                <a:cs typeface="Times New Roman"/>
              </a:rPr>
              <a:t>contrasted.</a:t>
            </a:r>
            <a:endParaRPr sz="1800">
              <a:latin typeface="Times New Roman"/>
              <a:cs typeface="Times New Roman"/>
            </a:endParaRPr>
          </a:p>
          <a:p>
            <a:pPr marL="299085" indent="-287020">
              <a:lnSpc>
                <a:spcPct val="100000"/>
              </a:lnSpc>
              <a:buFont typeface="Arial MT"/>
              <a:buChar char="•"/>
              <a:tabLst>
                <a:tab pos="299085" algn="l"/>
                <a:tab pos="299720" algn="l"/>
              </a:tabLst>
            </a:pPr>
            <a:r>
              <a:rPr sz="1800" dirty="0">
                <a:solidFill>
                  <a:srgbClr val="000004"/>
                </a:solidFill>
                <a:latin typeface="Times New Roman"/>
                <a:cs typeface="Times New Roman"/>
              </a:rPr>
              <a:t>During</a:t>
            </a:r>
            <a:r>
              <a:rPr sz="1800" spc="-35" dirty="0">
                <a:solidFill>
                  <a:srgbClr val="000004"/>
                </a:solidFill>
                <a:latin typeface="Times New Roman"/>
                <a:cs typeface="Times New Roman"/>
              </a:rPr>
              <a:t> </a:t>
            </a:r>
            <a:r>
              <a:rPr sz="1800" dirty="0">
                <a:solidFill>
                  <a:srgbClr val="000004"/>
                </a:solidFill>
                <a:latin typeface="Times New Roman"/>
                <a:cs typeface="Times New Roman"/>
              </a:rPr>
              <a:t>the</a:t>
            </a:r>
            <a:r>
              <a:rPr sz="1800" spc="-5" dirty="0">
                <a:solidFill>
                  <a:srgbClr val="000004"/>
                </a:solidFill>
                <a:latin typeface="Times New Roman"/>
                <a:cs typeface="Times New Roman"/>
              </a:rPr>
              <a:t> trial</a:t>
            </a:r>
            <a:r>
              <a:rPr sz="1800" spc="-10" dirty="0">
                <a:solidFill>
                  <a:srgbClr val="000004"/>
                </a:solidFill>
                <a:latin typeface="Times New Roman"/>
                <a:cs typeface="Times New Roman"/>
              </a:rPr>
              <a:t> </a:t>
            </a:r>
            <a:r>
              <a:rPr sz="1800" dirty="0">
                <a:solidFill>
                  <a:srgbClr val="000004"/>
                </a:solidFill>
                <a:latin typeface="Times New Roman"/>
                <a:cs typeface="Times New Roman"/>
              </a:rPr>
              <a:t>period,</a:t>
            </a:r>
            <a:r>
              <a:rPr sz="1800" spc="-40" dirty="0">
                <a:solidFill>
                  <a:srgbClr val="000004"/>
                </a:solidFill>
                <a:latin typeface="Times New Roman"/>
                <a:cs typeface="Times New Roman"/>
              </a:rPr>
              <a:t> </a:t>
            </a:r>
            <a:r>
              <a:rPr sz="1800" dirty="0">
                <a:solidFill>
                  <a:srgbClr val="000004"/>
                </a:solidFill>
                <a:latin typeface="Times New Roman"/>
                <a:cs typeface="Times New Roman"/>
              </a:rPr>
              <a:t>the</a:t>
            </a:r>
            <a:r>
              <a:rPr sz="1800" spc="-5" dirty="0">
                <a:solidFill>
                  <a:srgbClr val="000004"/>
                </a:solidFill>
                <a:latin typeface="Times New Roman"/>
                <a:cs typeface="Times New Roman"/>
              </a:rPr>
              <a:t> trial</a:t>
            </a:r>
            <a:r>
              <a:rPr sz="1800" spc="-10" dirty="0">
                <a:solidFill>
                  <a:srgbClr val="000004"/>
                </a:solidFill>
                <a:latin typeface="Times New Roman"/>
                <a:cs typeface="Times New Roman"/>
              </a:rPr>
              <a:t> </a:t>
            </a:r>
            <a:r>
              <a:rPr sz="1800" dirty="0">
                <a:solidFill>
                  <a:srgbClr val="000004"/>
                </a:solidFill>
                <a:latin typeface="Times New Roman"/>
                <a:cs typeface="Times New Roman"/>
              </a:rPr>
              <a:t>in</a:t>
            </a:r>
            <a:r>
              <a:rPr sz="1800" spc="15" dirty="0">
                <a:solidFill>
                  <a:srgbClr val="000004"/>
                </a:solidFill>
                <a:latin typeface="Times New Roman"/>
                <a:cs typeface="Times New Roman"/>
              </a:rPr>
              <a:t> </a:t>
            </a:r>
            <a:r>
              <a:rPr sz="1800" spc="-5" dirty="0">
                <a:solidFill>
                  <a:srgbClr val="000004"/>
                </a:solidFill>
                <a:latin typeface="Times New Roman"/>
                <a:cs typeface="Times New Roman"/>
              </a:rPr>
              <a:t>stores</a:t>
            </a:r>
            <a:r>
              <a:rPr sz="1800" spc="-20" dirty="0">
                <a:solidFill>
                  <a:srgbClr val="000004"/>
                </a:solidFill>
                <a:latin typeface="Times New Roman"/>
                <a:cs typeface="Times New Roman"/>
              </a:rPr>
              <a:t> </a:t>
            </a:r>
            <a:r>
              <a:rPr sz="1800" spc="5" dirty="0">
                <a:solidFill>
                  <a:srgbClr val="000004"/>
                </a:solidFill>
                <a:latin typeface="Times New Roman"/>
                <a:cs typeface="Times New Roman"/>
              </a:rPr>
              <a:t>77</a:t>
            </a:r>
            <a:r>
              <a:rPr sz="1800" spc="-10" dirty="0">
                <a:solidFill>
                  <a:srgbClr val="000004"/>
                </a:solidFill>
                <a:latin typeface="Times New Roman"/>
                <a:cs typeface="Times New Roman"/>
              </a:rPr>
              <a:t> </a:t>
            </a:r>
            <a:r>
              <a:rPr sz="1800" dirty="0">
                <a:solidFill>
                  <a:srgbClr val="000004"/>
                </a:solidFill>
                <a:latin typeface="Times New Roman"/>
                <a:cs typeface="Times New Roman"/>
              </a:rPr>
              <a:t>and</a:t>
            </a:r>
            <a:r>
              <a:rPr sz="1800" spc="-10" dirty="0">
                <a:solidFill>
                  <a:srgbClr val="000004"/>
                </a:solidFill>
                <a:latin typeface="Times New Roman"/>
                <a:cs typeface="Times New Roman"/>
              </a:rPr>
              <a:t> </a:t>
            </a:r>
            <a:r>
              <a:rPr sz="1800" spc="5" dirty="0">
                <a:solidFill>
                  <a:srgbClr val="000004"/>
                </a:solidFill>
                <a:latin typeface="Times New Roman"/>
                <a:cs typeface="Times New Roman"/>
              </a:rPr>
              <a:t>86</a:t>
            </a:r>
            <a:r>
              <a:rPr sz="1800" spc="-5" dirty="0">
                <a:solidFill>
                  <a:srgbClr val="000004"/>
                </a:solidFill>
                <a:latin typeface="Times New Roman"/>
                <a:cs typeface="Times New Roman"/>
              </a:rPr>
              <a:t> </a:t>
            </a:r>
            <a:r>
              <a:rPr sz="1800" spc="-10" dirty="0">
                <a:solidFill>
                  <a:srgbClr val="000004"/>
                </a:solidFill>
                <a:latin typeface="Times New Roman"/>
                <a:cs typeface="Times New Roman"/>
              </a:rPr>
              <a:t>differed</a:t>
            </a:r>
            <a:r>
              <a:rPr sz="1800" spc="35" dirty="0">
                <a:solidFill>
                  <a:srgbClr val="000004"/>
                </a:solidFill>
                <a:latin typeface="Times New Roman"/>
                <a:cs typeface="Times New Roman"/>
              </a:rPr>
              <a:t> </a:t>
            </a:r>
            <a:r>
              <a:rPr sz="1800" dirty="0">
                <a:solidFill>
                  <a:srgbClr val="000004"/>
                </a:solidFill>
                <a:latin typeface="Times New Roman"/>
                <a:cs typeface="Times New Roman"/>
              </a:rPr>
              <a:t>considerably</a:t>
            </a:r>
            <a:r>
              <a:rPr sz="1800" spc="-25" dirty="0">
                <a:solidFill>
                  <a:srgbClr val="000004"/>
                </a:solidFill>
                <a:latin typeface="Times New Roman"/>
                <a:cs typeface="Times New Roman"/>
              </a:rPr>
              <a:t> </a:t>
            </a:r>
            <a:r>
              <a:rPr sz="1800" spc="-5" dirty="0">
                <a:solidFill>
                  <a:srgbClr val="000004"/>
                </a:solidFill>
                <a:latin typeface="Times New Roman"/>
                <a:cs typeface="Times New Roman"/>
              </a:rPr>
              <a:t>from</a:t>
            </a:r>
            <a:endParaRPr sz="1800">
              <a:latin typeface="Times New Roman"/>
              <a:cs typeface="Times New Roman"/>
            </a:endParaRPr>
          </a:p>
          <a:p>
            <a:pPr marL="299085">
              <a:lnSpc>
                <a:spcPct val="100000"/>
              </a:lnSpc>
            </a:pPr>
            <a:r>
              <a:rPr sz="1800" dirty="0">
                <a:solidFill>
                  <a:srgbClr val="000004"/>
                </a:solidFill>
                <a:latin typeface="Times New Roman"/>
                <a:cs typeface="Times New Roman"/>
              </a:rPr>
              <a:t>the</a:t>
            </a:r>
            <a:r>
              <a:rPr sz="1800" spc="-30" dirty="0">
                <a:solidFill>
                  <a:srgbClr val="000004"/>
                </a:solidFill>
                <a:latin typeface="Times New Roman"/>
                <a:cs typeface="Times New Roman"/>
              </a:rPr>
              <a:t> </a:t>
            </a:r>
            <a:r>
              <a:rPr sz="1800" dirty="0">
                <a:solidFill>
                  <a:srgbClr val="000004"/>
                </a:solidFill>
                <a:latin typeface="Times New Roman"/>
                <a:cs typeface="Times New Roman"/>
              </a:rPr>
              <a:t>control</a:t>
            </a:r>
            <a:r>
              <a:rPr sz="1800" spc="-20" dirty="0">
                <a:solidFill>
                  <a:srgbClr val="000004"/>
                </a:solidFill>
                <a:latin typeface="Times New Roman"/>
                <a:cs typeface="Times New Roman"/>
              </a:rPr>
              <a:t> </a:t>
            </a:r>
            <a:r>
              <a:rPr sz="1800" dirty="0">
                <a:solidFill>
                  <a:srgbClr val="000004"/>
                </a:solidFill>
                <a:latin typeface="Times New Roman"/>
                <a:cs typeface="Times New Roman"/>
              </a:rPr>
              <a:t>store</a:t>
            </a:r>
            <a:r>
              <a:rPr sz="1800" spc="-30" dirty="0">
                <a:solidFill>
                  <a:srgbClr val="000004"/>
                </a:solidFill>
                <a:latin typeface="Times New Roman"/>
                <a:cs typeface="Times New Roman"/>
              </a:rPr>
              <a:t> </a:t>
            </a:r>
            <a:r>
              <a:rPr sz="1800" dirty="0">
                <a:solidFill>
                  <a:srgbClr val="000004"/>
                </a:solidFill>
                <a:latin typeface="Times New Roman"/>
                <a:cs typeface="Times New Roman"/>
              </a:rPr>
              <a:t>in </a:t>
            </a:r>
            <a:r>
              <a:rPr sz="1800" spc="-10" dirty="0">
                <a:solidFill>
                  <a:srgbClr val="000004"/>
                </a:solidFill>
                <a:latin typeface="Times New Roman"/>
                <a:cs typeface="Times New Roman"/>
              </a:rPr>
              <a:t>terms</a:t>
            </a:r>
            <a:r>
              <a:rPr sz="1800" spc="45" dirty="0">
                <a:solidFill>
                  <a:srgbClr val="000004"/>
                </a:solidFill>
                <a:latin typeface="Times New Roman"/>
                <a:cs typeface="Times New Roman"/>
              </a:rPr>
              <a:t> </a:t>
            </a:r>
            <a:r>
              <a:rPr sz="1800" dirty="0">
                <a:solidFill>
                  <a:srgbClr val="000004"/>
                </a:solidFill>
                <a:latin typeface="Times New Roman"/>
                <a:cs typeface="Times New Roman"/>
              </a:rPr>
              <a:t>of</a:t>
            </a:r>
            <a:r>
              <a:rPr sz="1800" spc="-20" dirty="0">
                <a:solidFill>
                  <a:srgbClr val="000004"/>
                </a:solidFill>
                <a:latin typeface="Times New Roman"/>
                <a:cs typeface="Times New Roman"/>
              </a:rPr>
              <a:t> </a:t>
            </a:r>
            <a:r>
              <a:rPr sz="1800" dirty="0">
                <a:solidFill>
                  <a:srgbClr val="000004"/>
                </a:solidFill>
                <a:latin typeface="Times New Roman"/>
                <a:cs typeface="Times New Roman"/>
              </a:rPr>
              <a:t>both</a:t>
            </a:r>
            <a:r>
              <a:rPr sz="1800" spc="-30" dirty="0">
                <a:solidFill>
                  <a:srgbClr val="000004"/>
                </a:solidFill>
                <a:latin typeface="Times New Roman"/>
                <a:cs typeface="Times New Roman"/>
              </a:rPr>
              <a:t> </a:t>
            </a:r>
            <a:r>
              <a:rPr sz="1800" spc="-5" dirty="0">
                <a:solidFill>
                  <a:srgbClr val="000004"/>
                </a:solidFill>
                <a:latin typeface="Times New Roman"/>
                <a:cs typeface="Times New Roman"/>
              </a:rPr>
              <a:t>sales</a:t>
            </a:r>
            <a:r>
              <a:rPr sz="1800" spc="15" dirty="0">
                <a:solidFill>
                  <a:srgbClr val="000004"/>
                </a:solidFill>
                <a:latin typeface="Times New Roman"/>
                <a:cs typeface="Times New Roman"/>
              </a:rPr>
              <a:t> </a:t>
            </a:r>
            <a:r>
              <a:rPr sz="1800" spc="-5" dirty="0">
                <a:solidFill>
                  <a:srgbClr val="000004"/>
                </a:solidFill>
                <a:latin typeface="Times New Roman"/>
                <a:cs typeface="Times New Roman"/>
              </a:rPr>
              <a:t>and customer</a:t>
            </a:r>
            <a:r>
              <a:rPr sz="1800" spc="25" dirty="0">
                <a:solidFill>
                  <a:srgbClr val="000004"/>
                </a:solidFill>
                <a:latin typeface="Times New Roman"/>
                <a:cs typeface="Times New Roman"/>
              </a:rPr>
              <a:t> </a:t>
            </a:r>
            <a:r>
              <a:rPr sz="1800" dirty="0">
                <a:solidFill>
                  <a:srgbClr val="000004"/>
                </a:solidFill>
                <a:latin typeface="Times New Roman"/>
                <a:cs typeface="Times New Roman"/>
              </a:rPr>
              <a:t>count.</a:t>
            </a:r>
            <a:endParaRPr sz="1800">
              <a:latin typeface="Times New Roman"/>
              <a:cs typeface="Times New Roman"/>
            </a:endParaRPr>
          </a:p>
          <a:p>
            <a:pPr marL="299085" marR="5080" indent="-287020">
              <a:lnSpc>
                <a:spcPct val="100000"/>
              </a:lnSpc>
              <a:spcBef>
                <a:spcPts val="5"/>
              </a:spcBef>
              <a:buFont typeface="Arial MT"/>
              <a:buChar char="•"/>
              <a:tabLst>
                <a:tab pos="299085" algn="l"/>
                <a:tab pos="299720" algn="l"/>
              </a:tabLst>
            </a:pPr>
            <a:r>
              <a:rPr sz="1800" spc="-20" dirty="0">
                <a:solidFill>
                  <a:srgbClr val="000004"/>
                </a:solidFill>
                <a:latin typeface="Times New Roman"/>
                <a:cs typeface="Times New Roman"/>
              </a:rPr>
              <a:t>However,</a:t>
            </a:r>
            <a:r>
              <a:rPr sz="1800" spc="60" dirty="0">
                <a:solidFill>
                  <a:srgbClr val="000004"/>
                </a:solidFill>
                <a:latin typeface="Times New Roman"/>
                <a:cs typeface="Times New Roman"/>
              </a:rPr>
              <a:t> </a:t>
            </a:r>
            <a:r>
              <a:rPr sz="1800" spc="-10" dirty="0">
                <a:solidFill>
                  <a:srgbClr val="000004"/>
                </a:solidFill>
                <a:latin typeface="Times New Roman"/>
                <a:cs typeface="Times New Roman"/>
              </a:rPr>
              <a:t>as</a:t>
            </a:r>
            <a:r>
              <a:rPr sz="1800" spc="5" dirty="0">
                <a:solidFill>
                  <a:srgbClr val="000004"/>
                </a:solidFill>
                <a:latin typeface="Times New Roman"/>
                <a:cs typeface="Times New Roman"/>
              </a:rPr>
              <a:t> </a:t>
            </a:r>
            <a:r>
              <a:rPr sz="1800" spc="-10" dirty="0">
                <a:solidFill>
                  <a:srgbClr val="000004"/>
                </a:solidFill>
                <a:latin typeface="Times New Roman"/>
                <a:cs typeface="Times New Roman"/>
              </a:rPr>
              <a:t>compared</a:t>
            </a:r>
            <a:r>
              <a:rPr sz="1800" spc="15" dirty="0">
                <a:solidFill>
                  <a:srgbClr val="000004"/>
                </a:solidFill>
                <a:latin typeface="Times New Roman"/>
                <a:cs typeface="Times New Roman"/>
              </a:rPr>
              <a:t> </a:t>
            </a:r>
            <a:r>
              <a:rPr sz="1800" dirty="0">
                <a:solidFill>
                  <a:srgbClr val="000004"/>
                </a:solidFill>
                <a:latin typeface="Times New Roman"/>
                <a:cs typeface="Times New Roman"/>
              </a:rPr>
              <a:t>to</a:t>
            </a:r>
            <a:r>
              <a:rPr sz="1800" spc="5" dirty="0">
                <a:solidFill>
                  <a:srgbClr val="000004"/>
                </a:solidFill>
                <a:latin typeface="Times New Roman"/>
                <a:cs typeface="Times New Roman"/>
              </a:rPr>
              <a:t> </a:t>
            </a:r>
            <a:r>
              <a:rPr sz="1800" dirty="0">
                <a:solidFill>
                  <a:srgbClr val="000004"/>
                </a:solidFill>
                <a:latin typeface="Times New Roman"/>
                <a:cs typeface="Times New Roman"/>
              </a:rPr>
              <a:t>its</a:t>
            </a:r>
            <a:r>
              <a:rPr sz="1800" spc="5" dirty="0">
                <a:solidFill>
                  <a:srgbClr val="000004"/>
                </a:solidFill>
                <a:latin typeface="Times New Roman"/>
                <a:cs typeface="Times New Roman"/>
              </a:rPr>
              <a:t> </a:t>
            </a:r>
            <a:r>
              <a:rPr sz="1800" dirty="0">
                <a:solidFill>
                  <a:srgbClr val="000004"/>
                </a:solidFill>
                <a:latin typeface="Times New Roman"/>
                <a:cs typeface="Times New Roman"/>
              </a:rPr>
              <a:t>control</a:t>
            </a:r>
            <a:r>
              <a:rPr sz="1800" spc="-35" dirty="0">
                <a:solidFill>
                  <a:srgbClr val="000004"/>
                </a:solidFill>
                <a:latin typeface="Times New Roman"/>
                <a:cs typeface="Times New Roman"/>
              </a:rPr>
              <a:t> </a:t>
            </a:r>
            <a:r>
              <a:rPr sz="1800" dirty="0">
                <a:solidFill>
                  <a:srgbClr val="000004"/>
                </a:solidFill>
                <a:latin typeface="Times New Roman"/>
                <a:cs typeface="Times New Roman"/>
              </a:rPr>
              <a:t>shop,</a:t>
            </a:r>
            <a:r>
              <a:rPr sz="1800" spc="-35" dirty="0">
                <a:solidFill>
                  <a:srgbClr val="000004"/>
                </a:solidFill>
                <a:latin typeface="Times New Roman"/>
                <a:cs typeface="Times New Roman"/>
              </a:rPr>
              <a:t> </a:t>
            </a:r>
            <a:r>
              <a:rPr sz="1800" dirty="0">
                <a:solidFill>
                  <a:srgbClr val="000004"/>
                </a:solidFill>
                <a:latin typeface="Times New Roman"/>
                <a:cs typeface="Times New Roman"/>
              </a:rPr>
              <a:t>the </a:t>
            </a:r>
            <a:r>
              <a:rPr sz="1800" spc="-5" dirty="0">
                <a:solidFill>
                  <a:srgbClr val="000004"/>
                </a:solidFill>
                <a:latin typeface="Times New Roman"/>
                <a:cs typeface="Times New Roman"/>
              </a:rPr>
              <a:t>increase for</a:t>
            </a:r>
            <a:r>
              <a:rPr sz="1800" spc="35" dirty="0">
                <a:solidFill>
                  <a:srgbClr val="000004"/>
                </a:solidFill>
                <a:latin typeface="Times New Roman"/>
                <a:cs typeface="Times New Roman"/>
              </a:rPr>
              <a:t> </a:t>
            </a:r>
            <a:r>
              <a:rPr sz="1800" spc="-5" dirty="0">
                <a:solidFill>
                  <a:srgbClr val="000004"/>
                </a:solidFill>
                <a:latin typeface="Times New Roman"/>
                <a:cs typeface="Times New Roman"/>
              </a:rPr>
              <a:t>trial</a:t>
            </a:r>
            <a:r>
              <a:rPr sz="1800" spc="-10" dirty="0">
                <a:solidFill>
                  <a:srgbClr val="000004"/>
                </a:solidFill>
                <a:latin typeface="Times New Roman"/>
                <a:cs typeface="Times New Roman"/>
              </a:rPr>
              <a:t> </a:t>
            </a:r>
            <a:r>
              <a:rPr sz="1800" dirty="0">
                <a:solidFill>
                  <a:srgbClr val="000004"/>
                </a:solidFill>
                <a:latin typeface="Times New Roman"/>
                <a:cs typeface="Times New Roman"/>
              </a:rPr>
              <a:t>store </a:t>
            </a:r>
            <a:r>
              <a:rPr sz="1800" spc="5" dirty="0">
                <a:solidFill>
                  <a:srgbClr val="000004"/>
                </a:solidFill>
                <a:latin typeface="Times New Roman"/>
                <a:cs typeface="Times New Roman"/>
              </a:rPr>
              <a:t>88</a:t>
            </a:r>
            <a:r>
              <a:rPr sz="1800" spc="-5" dirty="0">
                <a:solidFill>
                  <a:srgbClr val="000004"/>
                </a:solidFill>
                <a:latin typeface="Times New Roman"/>
                <a:cs typeface="Times New Roman"/>
              </a:rPr>
              <a:t> </a:t>
            </a:r>
            <a:r>
              <a:rPr sz="1800" spc="-15" dirty="0">
                <a:solidFill>
                  <a:srgbClr val="000004"/>
                </a:solidFill>
                <a:latin typeface="Times New Roman"/>
                <a:cs typeface="Times New Roman"/>
              </a:rPr>
              <a:t>was</a:t>
            </a:r>
            <a:r>
              <a:rPr sz="1800" spc="30" dirty="0">
                <a:solidFill>
                  <a:srgbClr val="000004"/>
                </a:solidFill>
                <a:latin typeface="Times New Roman"/>
                <a:cs typeface="Times New Roman"/>
              </a:rPr>
              <a:t> </a:t>
            </a:r>
            <a:r>
              <a:rPr sz="1800" spc="-5" dirty="0">
                <a:solidFill>
                  <a:srgbClr val="000004"/>
                </a:solidFill>
                <a:latin typeface="Times New Roman"/>
                <a:cs typeface="Times New Roman"/>
              </a:rPr>
              <a:t>not </a:t>
            </a:r>
            <a:r>
              <a:rPr sz="1800" spc="-434" dirty="0">
                <a:solidFill>
                  <a:srgbClr val="000004"/>
                </a:solidFill>
                <a:latin typeface="Times New Roman"/>
                <a:cs typeface="Times New Roman"/>
              </a:rPr>
              <a:t> </a:t>
            </a:r>
            <a:r>
              <a:rPr sz="1800" dirty="0">
                <a:solidFill>
                  <a:srgbClr val="000004"/>
                </a:solidFill>
                <a:latin typeface="Times New Roman"/>
                <a:cs typeface="Times New Roman"/>
              </a:rPr>
              <a:t>that</a:t>
            </a:r>
            <a:r>
              <a:rPr sz="1800" spc="-20" dirty="0">
                <a:solidFill>
                  <a:srgbClr val="000004"/>
                </a:solidFill>
                <a:latin typeface="Times New Roman"/>
                <a:cs typeface="Times New Roman"/>
              </a:rPr>
              <a:t> </a:t>
            </a:r>
            <a:r>
              <a:rPr sz="1800" dirty="0">
                <a:solidFill>
                  <a:srgbClr val="000004"/>
                </a:solidFill>
                <a:latin typeface="Times New Roman"/>
                <a:cs typeface="Times New Roman"/>
              </a:rPr>
              <a:t>substantial.</a:t>
            </a:r>
            <a:endParaRPr sz="1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0663" y="0"/>
            <a:ext cx="11451590" cy="2466340"/>
          </a:xfrm>
          <a:custGeom>
            <a:avLst/>
            <a:gdLst/>
            <a:ahLst/>
            <a:cxnLst/>
            <a:rect l="l" t="t" r="r" b="b"/>
            <a:pathLst>
              <a:path w="11451590" h="2466340">
                <a:moveTo>
                  <a:pt x="11451336" y="0"/>
                </a:moveTo>
                <a:lnTo>
                  <a:pt x="0" y="0"/>
                </a:lnTo>
                <a:lnTo>
                  <a:pt x="0" y="2465832"/>
                </a:lnTo>
                <a:lnTo>
                  <a:pt x="11451336" y="2465832"/>
                </a:lnTo>
                <a:lnTo>
                  <a:pt x="11451336" y="0"/>
                </a:lnTo>
                <a:close/>
              </a:path>
            </a:pathLst>
          </a:custGeom>
          <a:solidFill>
            <a:srgbClr val="EBE8E3"/>
          </a:solidFill>
        </p:spPr>
        <p:txBody>
          <a:bodyPr wrap="square" lIns="0" tIns="0" rIns="0" bIns="0" rtlCol="0"/>
          <a:lstStyle/>
          <a:p>
            <a:endParaRPr/>
          </a:p>
        </p:txBody>
      </p:sp>
      <p:sp>
        <p:nvSpPr>
          <p:cNvPr id="3" name="object 3"/>
          <p:cNvSpPr txBox="1"/>
          <p:nvPr/>
        </p:nvSpPr>
        <p:spPr>
          <a:xfrm>
            <a:off x="1149502" y="207416"/>
            <a:ext cx="1196975" cy="1292225"/>
          </a:xfrm>
          <a:prstGeom prst="rect">
            <a:avLst/>
          </a:prstGeom>
        </p:spPr>
        <p:txBody>
          <a:bodyPr vert="horz" wrap="square" lIns="0" tIns="13335" rIns="0" bIns="0" rtlCol="0">
            <a:spAutoFit/>
          </a:bodyPr>
          <a:lstStyle/>
          <a:p>
            <a:pPr marL="12700">
              <a:lnSpc>
                <a:spcPct val="100000"/>
              </a:lnSpc>
              <a:spcBef>
                <a:spcPts val="105"/>
              </a:spcBef>
            </a:pPr>
            <a:r>
              <a:rPr sz="8300" spc="5" dirty="0">
                <a:solidFill>
                  <a:srgbClr val="000004"/>
                </a:solidFill>
                <a:latin typeface="Roboto Lt"/>
                <a:cs typeface="Roboto Lt"/>
              </a:rPr>
              <a:t>01</a:t>
            </a:r>
            <a:endParaRPr sz="8300">
              <a:latin typeface="Roboto Lt"/>
              <a:cs typeface="Roboto Lt"/>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70"/>
              </a:lnSpc>
            </a:pPr>
            <a:fld id="{81D60167-4931-47E6-BA6A-407CBD079E47}" type="slidenum">
              <a:rPr spc="-30" dirty="0"/>
              <a:t>4</a:t>
            </a:fld>
            <a:endParaRPr spc="-30"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rPr spc="-10" dirty="0"/>
              <a:t>C</a:t>
            </a:r>
            <a:r>
              <a:rPr spc="5" dirty="0"/>
              <a:t>l</a:t>
            </a:r>
            <a:r>
              <a:rPr dirty="0"/>
              <a:t>a</a:t>
            </a:r>
            <a:r>
              <a:rPr spc="-15" dirty="0"/>
              <a:t>ss</a:t>
            </a:r>
            <a:r>
              <a:rPr spc="5" dirty="0"/>
              <a:t>i</a:t>
            </a:r>
            <a:r>
              <a:rPr dirty="0"/>
              <a:t>f</a:t>
            </a:r>
            <a:r>
              <a:rPr spc="5" dirty="0"/>
              <a:t>ic</a:t>
            </a:r>
            <a:r>
              <a:rPr dirty="0"/>
              <a:t>a</a:t>
            </a:r>
            <a:r>
              <a:rPr spc="-5" dirty="0"/>
              <a:t>t</a:t>
            </a:r>
            <a:r>
              <a:rPr spc="5" dirty="0"/>
              <a:t>i</a:t>
            </a:r>
            <a:r>
              <a:rPr spc="-5" dirty="0"/>
              <a:t>on</a:t>
            </a:r>
            <a:r>
              <a:rPr dirty="0"/>
              <a:t>:</a:t>
            </a:r>
            <a:r>
              <a:rPr spc="-90" dirty="0"/>
              <a:t> </a:t>
            </a:r>
            <a:r>
              <a:rPr spc="-10" dirty="0"/>
              <a:t>C</a:t>
            </a:r>
            <a:r>
              <a:rPr spc="-5" dirty="0"/>
              <a:t>on</a:t>
            </a:r>
            <a:r>
              <a:rPr dirty="0"/>
              <a:t>f</a:t>
            </a:r>
            <a:r>
              <a:rPr spc="5" dirty="0"/>
              <a:t>i</a:t>
            </a:r>
            <a:r>
              <a:rPr spc="-5" dirty="0"/>
              <a:t>dent</a:t>
            </a:r>
            <a:r>
              <a:rPr dirty="0"/>
              <a:t>ial</a:t>
            </a:r>
          </a:p>
        </p:txBody>
      </p:sp>
      <p:sp>
        <p:nvSpPr>
          <p:cNvPr id="4" name="object 4"/>
          <p:cNvSpPr txBox="1">
            <a:spLocks noGrp="1"/>
          </p:cNvSpPr>
          <p:nvPr>
            <p:ph type="title"/>
          </p:nvPr>
        </p:nvSpPr>
        <p:spPr>
          <a:xfrm>
            <a:off x="1189431" y="3096259"/>
            <a:ext cx="1256030" cy="391160"/>
          </a:xfrm>
          <a:prstGeom prst="rect">
            <a:avLst/>
          </a:prstGeom>
        </p:spPr>
        <p:txBody>
          <a:bodyPr vert="horz" wrap="square" lIns="0" tIns="12700" rIns="0" bIns="0" rtlCol="0">
            <a:spAutoFit/>
          </a:bodyPr>
          <a:lstStyle/>
          <a:p>
            <a:pPr marL="12700">
              <a:lnSpc>
                <a:spcPct val="100000"/>
              </a:lnSpc>
              <a:spcBef>
                <a:spcPts val="100"/>
              </a:spcBef>
            </a:pPr>
            <a:r>
              <a:rPr spc="-5" dirty="0">
                <a:latin typeface="Roboto Lt"/>
                <a:cs typeface="Roboto Lt"/>
              </a:rPr>
              <a:t>Category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008" y="6209029"/>
            <a:ext cx="1423416" cy="359410"/>
          </a:xfrm>
          <a:prstGeom prst="rect">
            <a:avLst/>
          </a:prstGeom>
        </p:spPr>
      </p:pic>
      <p:sp>
        <p:nvSpPr>
          <p:cNvPr id="3" name="object 3"/>
          <p:cNvSpPr txBox="1">
            <a:spLocks noGrp="1"/>
          </p:cNvSpPr>
          <p:nvPr>
            <p:ph type="title"/>
          </p:nvPr>
        </p:nvSpPr>
        <p:spPr>
          <a:xfrm>
            <a:off x="1184554" y="425958"/>
            <a:ext cx="10140315" cy="1123315"/>
          </a:xfrm>
          <a:prstGeom prst="rect">
            <a:avLst/>
          </a:prstGeom>
        </p:spPr>
        <p:txBody>
          <a:bodyPr vert="horz" wrap="square" lIns="0" tIns="12700" rIns="0" bIns="0" rtlCol="0">
            <a:spAutoFit/>
          </a:bodyPr>
          <a:lstStyle/>
          <a:p>
            <a:pPr marL="12700" marR="5080">
              <a:lnSpc>
                <a:spcPct val="100000"/>
              </a:lnSpc>
              <a:spcBef>
                <a:spcPts val="100"/>
              </a:spcBef>
            </a:pPr>
            <a:r>
              <a:rPr b="1" spc="15" dirty="0">
                <a:latin typeface="Roboto Bk"/>
                <a:cs typeface="Roboto Bk"/>
              </a:rPr>
              <a:t>As</a:t>
            </a:r>
            <a:r>
              <a:rPr b="1" dirty="0">
                <a:latin typeface="Roboto Bk"/>
                <a:cs typeface="Roboto Bk"/>
              </a:rPr>
              <a:t> </a:t>
            </a:r>
            <a:r>
              <a:rPr b="1" spc="-10" dirty="0">
                <a:latin typeface="Roboto Bk"/>
                <a:cs typeface="Roboto Bk"/>
              </a:rPr>
              <a:t>Christmas</a:t>
            </a:r>
            <a:r>
              <a:rPr b="1" spc="-15" dirty="0">
                <a:latin typeface="Roboto Bk"/>
                <a:cs typeface="Roboto Bk"/>
              </a:rPr>
              <a:t> </a:t>
            </a:r>
            <a:r>
              <a:rPr b="1" spc="-20" dirty="0">
                <a:latin typeface="Roboto Bk"/>
                <a:cs typeface="Roboto Bk"/>
              </a:rPr>
              <a:t>approaches,</a:t>
            </a:r>
            <a:r>
              <a:rPr b="1" spc="35" dirty="0">
                <a:latin typeface="Roboto Bk"/>
                <a:cs typeface="Roboto Bk"/>
              </a:rPr>
              <a:t> </a:t>
            </a:r>
            <a:r>
              <a:rPr b="1" spc="-5" dirty="0">
                <a:latin typeface="Roboto Bk"/>
                <a:cs typeface="Roboto Bk"/>
              </a:rPr>
              <a:t>sales</a:t>
            </a:r>
            <a:r>
              <a:rPr b="1" spc="5" dirty="0">
                <a:latin typeface="Roboto Bk"/>
                <a:cs typeface="Roboto Bk"/>
              </a:rPr>
              <a:t> </a:t>
            </a:r>
            <a:r>
              <a:rPr b="1" spc="-35" dirty="0">
                <a:latin typeface="Roboto Bk"/>
                <a:cs typeface="Roboto Bk"/>
              </a:rPr>
              <a:t>gradually</a:t>
            </a:r>
            <a:r>
              <a:rPr b="1" spc="45" dirty="0">
                <a:latin typeface="Roboto Bk"/>
                <a:cs typeface="Roboto Bk"/>
              </a:rPr>
              <a:t> </a:t>
            </a:r>
            <a:r>
              <a:rPr b="1" spc="-15" dirty="0">
                <a:latin typeface="Roboto Bk"/>
                <a:cs typeface="Roboto Bk"/>
              </a:rPr>
              <a:t>grow.</a:t>
            </a:r>
            <a:r>
              <a:rPr b="1" spc="15" dirty="0">
                <a:latin typeface="Roboto Bk"/>
                <a:cs typeface="Roboto Bk"/>
              </a:rPr>
              <a:t> </a:t>
            </a:r>
            <a:r>
              <a:rPr b="1" spc="-20" dirty="0">
                <a:latin typeface="Roboto Bk"/>
                <a:cs typeface="Roboto Bk"/>
              </a:rPr>
              <a:t>On</a:t>
            </a:r>
            <a:r>
              <a:rPr b="1" dirty="0">
                <a:latin typeface="Roboto Bk"/>
                <a:cs typeface="Roboto Bk"/>
              </a:rPr>
              <a:t> </a:t>
            </a:r>
            <a:r>
              <a:rPr b="1" spc="30" dirty="0">
                <a:latin typeface="Roboto Bk"/>
                <a:cs typeface="Roboto Bk"/>
              </a:rPr>
              <a:t>New</a:t>
            </a:r>
            <a:r>
              <a:rPr b="1" spc="20" dirty="0">
                <a:latin typeface="Roboto Bk"/>
                <a:cs typeface="Roboto Bk"/>
              </a:rPr>
              <a:t> </a:t>
            </a:r>
            <a:r>
              <a:rPr b="1" spc="-35" dirty="0">
                <a:latin typeface="Roboto Bk"/>
                <a:cs typeface="Roboto Bk"/>
              </a:rPr>
              <a:t>Year's</a:t>
            </a:r>
            <a:r>
              <a:rPr b="1" dirty="0">
                <a:latin typeface="Roboto Bk"/>
                <a:cs typeface="Roboto Bk"/>
              </a:rPr>
              <a:t> </a:t>
            </a:r>
            <a:r>
              <a:rPr b="1" spc="-70" dirty="0">
                <a:latin typeface="Roboto Bk"/>
                <a:cs typeface="Roboto Bk"/>
              </a:rPr>
              <a:t>Eve,</a:t>
            </a:r>
            <a:r>
              <a:rPr b="1" spc="5" dirty="0">
                <a:latin typeface="Roboto Bk"/>
                <a:cs typeface="Roboto Bk"/>
              </a:rPr>
              <a:t> </a:t>
            </a:r>
            <a:r>
              <a:rPr b="1" spc="-45" dirty="0">
                <a:latin typeface="Roboto Bk"/>
                <a:cs typeface="Roboto Bk"/>
              </a:rPr>
              <a:t>they </a:t>
            </a:r>
            <a:r>
              <a:rPr b="1" spc="-40" dirty="0">
                <a:latin typeface="Roboto Bk"/>
                <a:cs typeface="Roboto Bk"/>
              </a:rPr>
              <a:t> </a:t>
            </a:r>
            <a:r>
              <a:rPr b="1" dirty="0">
                <a:latin typeface="Roboto Bk"/>
                <a:cs typeface="Roboto Bk"/>
              </a:rPr>
              <a:t>resume</a:t>
            </a:r>
            <a:r>
              <a:rPr b="1" spc="-15" dirty="0">
                <a:latin typeface="Roboto Bk"/>
                <a:cs typeface="Roboto Bk"/>
              </a:rPr>
              <a:t> </a:t>
            </a:r>
            <a:r>
              <a:rPr b="1" spc="-40" dirty="0">
                <a:latin typeface="Roboto Bk"/>
                <a:cs typeface="Roboto Bk"/>
              </a:rPr>
              <a:t>their</a:t>
            </a:r>
            <a:r>
              <a:rPr b="1" spc="25" dirty="0">
                <a:latin typeface="Roboto Bk"/>
                <a:cs typeface="Roboto Bk"/>
              </a:rPr>
              <a:t> </a:t>
            </a:r>
            <a:r>
              <a:rPr b="1" spc="-40" dirty="0">
                <a:latin typeface="Roboto Bk"/>
                <a:cs typeface="Roboto Bk"/>
              </a:rPr>
              <a:t>early</a:t>
            </a:r>
            <a:r>
              <a:rPr b="1" spc="15" dirty="0">
                <a:latin typeface="Roboto Bk"/>
                <a:cs typeface="Roboto Bk"/>
              </a:rPr>
              <a:t> </a:t>
            </a:r>
            <a:r>
              <a:rPr b="1" spc="10" dirty="0">
                <a:latin typeface="Roboto Bk"/>
                <a:cs typeface="Roboto Bk"/>
              </a:rPr>
              <a:t>December </a:t>
            </a:r>
            <a:r>
              <a:rPr b="1" spc="-45" dirty="0">
                <a:latin typeface="Roboto Bk"/>
                <a:cs typeface="Roboto Bk"/>
              </a:rPr>
              <a:t>levels.</a:t>
            </a:r>
            <a:r>
              <a:rPr b="1" spc="45" dirty="0">
                <a:latin typeface="Roboto Bk"/>
                <a:cs typeface="Roboto Bk"/>
              </a:rPr>
              <a:t> </a:t>
            </a:r>
            <a:r>
              <a:rPr b="1" spc="-30" dirty="0">
                <a:latin typeface="Roboto Bk"/>
                <a:cs typeface="Roboto Bk"/>
              </a:rPr>
              <a:t>However,</a:t>
            </a:r>
            <a:r>
              <a:rPr b="1" spc="35" dirty="0">
                <a:latin typeface="Roboto Bk"/>
                <a:cs typeface="Roboto Bk"/>
              </a:rPr>
              <a:t> </a:t>
            </a:r>
            <a:r>
              <a:rPr b="1" spc="5" dirty="0">
                <a:latin typeface="Roboto Bk"/>
                <a:cs typeface="Roboto Bk"/>
              </a:rPr>
              <a:t>because</a:t>
            </a:r>
            <a:r>
              <a:rPr b="1" spc="30" dirty="0">
                <a:latin typeface="Roboto Bk"/>
                <a:cs typeface="Roboto Bk"/>
              </a:rPr>
              <a:t> </a:t>
            </a:r>
            <a:r>
              <a:rPr b="1" spc="-5" dirty="0">
                <a:latin typeface="Roboto Bk"/>
                <a:cs typeface="Roboto Bk"/>
              </a:rPr>
              <a:t>stores</a:t>
            </a:r>
            <a:r>
              <a:rPr b="1" spc="-10" dirty="0">
                <a:latin typeface="Roboto Bk"/>
                <a:cs typeface="Roboto Bk"/>
              </a:rPr>
              <a:t> </a:t>
            </a:r>
            <a:r>
              <a:rPr b="1" spc="10" dirty="0">
                <a:latin typeface="Roboto Bk"/>
                <a:cs typeface="Roboto Bk"/>
              </a:rPr>
              <a:t>were</a:t>
            </a:r>
            <a:r>
              <a:rPr b="1" dirty="0">
                <a:latin typeface="Roboto Bk"/>
                <a:cs typeface="Roboto Bk"/>
              </a:rPr>
              <a:t> </a:t>
            </a:r>
            <a:r>
              <a:rPr b="1" spc="-10" dirty="0">
                <a:latin typeface="Roboto Bk"/>
                <a:cs typeface="Roboto Bk"/>
              </a:rPr>
              <a:t>closed </a:t>
            </a:r>
            <a:r>
              <a:rPr b="1" spc="-5" dirty="0">
                <a:latin typeface="Roboto Bk"/>
                <a:cs typeface="Roboto Bk"/>
              </a:rPr>
              <a:t> </a:t>
            </a:r>
            <a:r>
              <a:rPr b="1" spc="-20" dirty="0">
                <a:latin typeface="Roboto Bk"/>
                <a:cs typeface="Roboto Bk"/>
              </a:rPr>
              <a:t>for</a:t>
            </a:r>
            <a:r>
              <a:rPr b="1" spc="5" dirty="0">
                <a:latin typeface="Roboto Bk"/>
                <a:cs typeface="Roboto Bk"/>
              </a:rPr>
              <a:t> </a:t>
            </a:r>
            <a:r>
              <a:rPr b="1" spc="-30" dirty="0">
                <a:latin typeface="Roboto Bk"/>
                <a:cs typeface="Roboto Bk"/>
              </a:rPr>
              <a:t>Christmas,</a:t>
            </a:r>
            <a:r>
              <a:rPr b="1" spc="-20" dirty="0">
                <a:latin typeface="Roboto Bk"/>
                <a:cs typeface="Roboto Bk"/>
              </a:rPr>
              <a:t> there</a:t>
            </a:r>
            <a:r>
              <a:rPr b="1" dirty="0">
                <a:latin typeface="Roboto Bk"/>
                <a:cs typeface="Roboto Bk"/>
              </a:rPr>
              <a:t> </a:t>
            </a:r>
            <a:r>
              <a:rPr b="1" spc="10" dirty="0">
                <a:latin typeface="Roboto Bk"/>
                <a:cs typeface="Roboto Bk"/>
              </a:rPr>
              <a:t>were</a:t>
            </a:r>
            <a:r>
              <a:rPr b="1" dirty="0">
                <a:latin typeface="Roboto Bk"/>
                <a:cs typeface="Roboto Bk"/>
              </a:rPr>
              <a:t> </a:t>
            </a:r>
            <a:r>
              <a:rPr b="1" spc="-5" dirty="0">
                <a:latin typeface="Roboto Bk"/>
                <a:cs typeface="Roboto Bk"/>
              </a:rPr>
              <a:t>no</a:t>
            </a:r>
            <a:r>
              <a:rPr b="1" spc="20" dirty="0">
                <a:latin typeface="Roboto Bk"/>
                <a:cs typeface="Roboto Bk"/>
              </a:rPr>
              <a:t> </a:t>
            </a:r>
            <a:r>
              <a:rPr b="1" spc="-5" dirty="0">
                <a:latin typeface="Roboto Bk"/>
                <a:cs typeface="Roboto Bk"/>
              </a:rPr>
              <a:t>sales</a:t>
            </a:r>
            <a:r>
              <a:rPr b="1" spc="5" dirty="0">
                <a:latin typeface="Roboto Bk"/>
                <a:cs typeface="Roboto Bk"/>
              </a:rPr>
              <a:t> </a:t>
            </a:r>
            <a:r>
              <a:rPr b="1" spc="-5" dirty="0">
                <a:latin typeface="Roboto Bk"/>
                <a:cs typeface="Roboto Bk"/>
              </a:rPr>
              <a:t>on </a:t>
            </a:r>
            <a:r>
              <a:rPr b="1" spc="10" dirty="0">
                <a:latin typeface="Roboto Bk"/>
                <a:cs typeface="Roboto Bk"/>
              </a:rPr>
              <a:t>December</a:t>
            </a:r>
            <a:r>
              <a:rPr b="1" dirty="0">
                <a:latin typeface="Roboto Bk"/>
                <a:cs typeface="Roboto Bk"/>
              </a:rPr>
              <a:t> </a:t>
            </a:r>
            <a:r>
              <a:rPr b="1" spc="-45" dirty="0">
                <a:latin typeface="Roboto Bk"/>
                <a:cs typeface="Roboto Bk"/>
              </a:rPr>
              <a:t>25</a:t>
            </a:r>
            <a:r>
              <a:rPr b="1" spc="20" dirty="0">
                <a:latin typeface="Roboto Bk"/>
                <a:cs typeface="Roboto Bk"/>
              </a:rPr>
              <a:t> </a:t>
            </a:r>
            <a:r>
              <a:rPr b="1" spc="15" dirty="0">
                <a:latin typeface="Roboto Bk"/>
                <a:cs typeface="Roboto Bk"/>
              </a:rPr>
              <a:t>as</a:t>
            </a:r>
            <a:r>
              <a:rPr b="1" spc="5" dirty="0">
                <a:latin typeface="Roboto Bk"/>
                <a:cs typeface="Roboto Bk"/>
              </a:rPr>
              <a:t> </a:t>
            </a:r>
            <a:r>
              <a:rPr b="1" spc="-25" dirty="0">
                <a:latin typeface="Roboto Bk"/>
                <a:cs typeface="Roboto Bk"/>
              </a:rPr>
              <a:t>indicated</a:t>
            </a:r>
            <a:r>
              <a:rPr b="1" spc="35" dirty="0">
                <a:latin typeface="Roboto Bk"/>
                <a:cs typeface="Roboto Bk"/>
              </a:rPr>
              <a:t> </a:t>
            </a:r>
            <a:r>
              <a:rPr b="1" spc="-55" dirty="0">
                <a:latin typeface="Roboto Bk"/>
                <a:cs typeface="Roboto Bk"/>
              </a:rPr>
              <a:t>by</a:t>
            </a:r>
            <a:r>
              <a:rPr b="1" spc="10" dirty="0">
                <a:latin typeface="Roboto Bk"/>
                <a:cs typeface="Roboto Bk"/>
              </a:rPr>
              <a:t> </a:t>
            </a:r>
            <a:r>
              <a:rPr b="1" spc="-25" dirty="0">
                <a:latin typeface="Roboto Bk"/>
                <a:cs typeface="Roboto Bk"/>
              </a:rPr>
              <a:t>the</a:t>
            </a:r>
            <a:r>
              <a:rPr b="1" spc="-5" dirty="0">
                <a:latin typeface="Roboto Bk"/>
                <a:cs typeface="Roboto Bk"/>
              </a:rPr>
              <a:t> </a:t>
            </a:r>
            <a:r>
              <a:rPr b="1" spc="-50" dirty="0">
                <a:latin typeface="Roboto Bk"/>
                <a:cs typeface="Roboto Bk"/>
              </a:rPr>
              <a:t>dip.</a:t>
            </a:r>
          </a:p>
        </p:txBody>
      </p:sp>
      <p:pic>
        <p:nvPicPr>
          <p:cNvPr id="4" name="object 4"/>
          <p:cNvPicPr/>
          <p:nvPr/>
        </p:nvPicPr>
        <p:blipFill>
          <a:blip r:embed="rId3" cstate="print"/>
          <a:stretch>
            <a:fillRect/>
          </a:stretch>
        </p:blipFill>
        <p:spPr>
          <a:xfrm>
            <a:off x="957072" y="2011679"/>
            <a:ext cx="11097768" cy="3444240"/>
          </a:xfrm>
          <a:prstGeom prst="rect">
            <a:avLst/>
          </a:prstGeom>
        </p:spPr>
      </p:pic>
      <p:sp>
        <p:nvSpPr>
          <p:cNvPr id="5" name="object 5"/>
          <p:cNvSpPr txBox="1"/>
          <p:nvPr/>
        </p:nvSpPr>
        <p:spPr>
          <a:xfrm>
            <a:off x="6844410" y="3715257"/>
            <a:ext cx="1957070" cy="1123315"/>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04"/>
                </a:solidFill>
                <a:latin typeface="Times New Roman"/>
                <a:cs typeface="Times New Roman"/>
              </a:rPr>
              <a:t>The </a:t>
            </a:r>
            <a:r>
              <a:rPr sz="1800" dirty="0">
                <a:solidFill>
                  <a:srgbClr val="000004"/>
                </a:solidFill>
                <a:latin typeface="Times New Roman"/>
                <a:cs typeface="Times New Roman"/>
              </a:rPr>
              <a:t>dip indicates the </a:t>
            </a:r>
            <a:r>
              <a:rPr sz="1800" spc="-434" dirty="0">
                <a:solidFill>
                  <a:srgbClr val="000004"/>
                </a:solidFill>
                <a:latin typeface="Times New Roman"/>
                <a:cs typeface="Times New Roman"/>
              </a:rPr>
              <a:t> </a:t>
            </a:r>
            <a:r>
              <a:rPr sz="1800" spc="-5" dirty="0">
                <a:solidFill>
                  <a:srgbClr val="000004"/>
                </a:solidFill>
                <a:latin typeface="Times New Roman"/>
                <a:cs typeface="Times New Roman"/>
              </a:rPr>
              <a:t>zero transactions </a:t>
            </a:r>
            <a:r>
              <a:rPr sz="1800" dirty="0">
                <a:solidFill>
                  <a:srgbClr val="000004"/>
                </a:solidFill>
                <a:latin typeface="Times New Roman"/>
                <a:cs typeface="Times New Roman"/>
              </a:rPr>
              <a:t>due </a:t>
            </a:r>
            <a:r>
              <a:rPr sz="1800" spc="-434" dirty="0">
                <a:solidFill>
                  <a:srgbClr val="000004"/>
                </a:solidFill>
                <a:latin typeface="Times New Roman"/>
                <a:cs typeface="Times New Roman"/>
              </a:rPr>
              <a:t> </a:t>
            </a:r>
            <a:r>
              <a:rPr sz="1800" dirty="0">
                <a:solidFill>
                  <a:srgbClr val="000004"/>
                </a:solidFill>
                <a:latin typeface="Times New Roman"/>
                <a:cs typeface="Times New Roman"/>
              </a:rPr>
              <a:t>to the holiday store </a:t>
            </a:r>
            <a:r>
              <a:rPr sz="1800" spc="5" dirty="0">
                <a:solidFill>
                  <a:srgbClr val="000004"/>
                </a:solidFill>
                <a:latin typeface="Times New Roman"/>
                <a:cs typeface="Times New Roman"/>
              </a:rPr>
              <a:t> </a:t>
            </a:r>
            <a:r>
              <a:rPr sz="1800" spc="-5" dirty="0">
                <a:solidFill>
                  <a:srgbClr val="000004"/>
                </a:solidFill>
                <a:latin typeface="Times New Roman"/>
                <a:cs typeface="Times New Roman"/>
              </a:rPr>
              <a:t>closures.</a:t>
            </a:r>
            <a:endParaRPr sz="1800">
              <a:latin typeface="Times New Roman"/>
              <a:cs typeface="Times New Roman"/>
            </a:endParaRPr>
          </a:p>
        </p:txBody>
      </p:sp>
      <p:sp>
        <p:nvSpPr>
          <p:cNvPr id="6" name="object 6"/>
          <p:cNvSpPr/>
          <p:nvPr/>
        </p:nvSpPr>
        <p:spPr>
          <a:xfrm>
            <a:off x="8317103" y="4611370"/>
            <a:ext cx="1278255" cy="208279"/>
          </a:xfrm>
          <a:custGeom>
            <a:avLst/>
            <a:gdLst/>
            <a:ahLst/>
            <a:cxnLst/>
            <a:rect l="l" t="t" r="r" b="b"/>
            <a:pathLst>
              <a:path w="1278254" h="208279">
                <a:moveTo>
                  <a:pt x="1201779" y="176464"/>
                </a:moveTo>
                <a:lnTo>
                  <a:pt x="1197482" y="208025"/>
                </a:lnTo>
                <a:lnTo>
                  <a:pt x="1278127" y="180466"/>
                </a:lnTo>
                <a:lnTo>
                  <a:pt x="1274777" y="178180"/>
                </a:lnTo>
                <a:lnTo>
                  <a:pt x="1214374" y="178180"/>
                </a:lnTo>
                <a:lnTo>
                  <a:pt x="1201779" y="176464"/>
                </a:lnTo>
                <a:close/>
              </a:path>
              <a:path w="1278254" h="208279">
                <a:moveTo>
                  <a:pt x="1203490" y="163898"/>
                </a:moveTo>
                <a:lnTo>
                  <a:pt x="1201779" y="176464"/>
                </a:lnTo>
                <a:lnTo>
                  <a:pt x="1214374" y="178180"/>
                </a:lnTo>
                <a:lnTo>
                  <a:pt x="1216025" y="165607"/>
                </a:lnTo>
                <a:lnTo>
                  <a:pt x="1203490" y="163898"/>
                </a:lnTo>
                <a:close/>
              </a:path>
              <a:path w="1278254" h="208279">
                <a:moveTo>
                  <a:pt x="1207770" y="132460"/>
                </a:moveTo>
                <a:lnTo>
                  <a:pt x="1203490" y="163898"/>
                </a:lnTo>
                <a:lnTo>
                  <a:pt x="1216025" y="165607"/>
                </a:lnTo>
                <a:lnTo>
                  <a:pt x="1214374" y="178180"/>
                </a:lnTo>
                <a:lnTo>
                  <a:pt x="1274777" y="178180"/>
                </a:lnTo>
                <a:lnTo>
                  <a:pt x="1207770" y="132460"/>
                </a:lnTo>
                <a:close/>
              </a:path>
              <a:path w="1278254" h="208279">
                <a:moveTo>
                  <a:pt x="1777" y="0"/>
                </a:moveTo>
                <a:lnTo>
                  <a:pt x="0" y="12699"/>
                </a:lnTo>
                <a:lnTo>
                  <a:pt x="1201779" y="176464"/>
                </a:lnTo>
                <a:lnTo>
                  <a:pt x="1203490" y="163898"/>
                </a:lnTo>
                <a:lnTo>
                  <a:pt x="1777" y="0"/>
                </a:lnTo>
                <a:close/>
              </a:path>
            </a:pathLst>
          </a:custGeom>
          <a:solidFill>
            <a:srgbClr val="000000"/>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70"/>
              </a:lnSpc>
            </a:pPr>
            <a:fld id="{81D60167-4931-47E6-BA6A-407CBD079E47}" type="slidenum">
              <a:rPr spc="-30" dirty="0"/>
              <a:t>5</a:t>
            </a:fld>
            <a:endParaRPr spc="-30" dirty="0"/>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rPr spc="-10" dirty="0"/>
              <a:t>C</a:t>
            </a:r>
            <a:r>
              <a:rPr spc="5" dirty="0"/>
              <a:t>l</a:t>
            </a:r>
            <a:r>
              <a:rPr dirty="0"/>
              <a:t>a</a:t>
            </a:r>
            <a:r>
              <a:rPr spc="-15" dirty="0"/>
              <a:t>ss</a:t>
            </a:r>
            <a:r>
              <a:rPr spc="5" dirty="0"/>
              <a:t>i</a:t>
            </a:r>
            <a:r>
              <a:rPr dirty="0"/>
              <a:t>f</a:t>
            </a:r>
            <a:r>
              <a:rPr spc="5" dirty="0"/>
              <a:t>ic</a:t>
            </a:r>
            <a:r>
              <a:rPr dirty="0"/>
              <a:t>a</a:t>
            </a:r>
            <a:r>
              <a:rPr spc="-5" dirty="0"/>
              <a:t>t</a:t>
            </a:r>
            <a:r>
              <a:rPr spc="5" dirty="0"/>
              <a:t>i</a:t>
            </a:r>
            <a:r>
              <a:rPr spc="-5" dirty="0"/>
              <a:t>on</a:t>
            </a:r>
            <a:r>
              <a:rPr dirty="0"/>
              <a:t>:</a:t>
            </a:r>
            <a:r>
              <a:rPr spc="-90" dirty="0"/>
              <a:t> </a:t>
            </a:r>
            <a:r>
              <a:rPr spc="-10" dirty="0"/>
              <a:t>C</a:t>
            </a:r>
            <a:r>
              <a:rPr spc="-5" dirty="0"/>
              <a:t>on</a:t>
            </a:r>
            <a:r>
              <a:rPr dirty="0"/>
              <a:t>f</a:t>
            </a:r>
            <a:r>
              <a:rPr spc="5" dirty="0"/>
              <a:t>i</a:t>
            </a:r>
            <a:r>
              <a:rPr spc="-5" dirty="0"/>
              <a:t>dent</a:t>
            </a:r>
            <a:r>
              <a:rPr dirty="0"/>
              <a:t>ial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4554" y="432053"/>
            <a:ext cx="10511155" cy="757555"/>
          </a:xfrm>
          <a:prstGeom prst="rect">
            <a:avLst/>
          </a:prstGeom>
        </p:spPr>
        <p:txBody>
          <a:bodyPr vert="horz" wrap="square" lIns="0" tIns="12700" rIns="0" bIns="0" rtlCol="0">
            <a:spAutoFit/>
          </a:bodyPr>
          <a:lstStyle/>
          <a:p>
            <a:pPr marL="12700" marR="5080">
              <a:lnSpc>
                <a:spcPct val="100000"/>
              </a:lnSpc>
              <a:spcBef>
                <a:spcPts val="100"/>
              </a:spcBef>
            </a:pPr>
            <a:r>
              <a:rPr spc="-10" dirty="0"/>
              <a:t>Each</a:t>
            </a:r>
            <a:r>
              <a:rPr spc="5" dirty="0"/>
              <a:t> </a:t>
            </a:r>
            <a:r>
              <a:rPr dirty="0"/>
              <a:t>individual</a:t>
            </a:r>
            <a:r>
              <a:rPr spc="-20" dirty="0"/>
              <a:t> </a:t>
            </a:r>
            <a:r>
              <a:rPr dirty="0"/>
              <a:t>life</a:t>
            </a:r>
            <a:r>
              <a:rPr spc="-10" dirty="0"/>
              <a:t> stage</a:t>
            </a:r>
            <a:r>
              <a:rPr spc="15" dirty="0"/>
              <a:t> </a:t>
            </a:r>
            <a:r>
              <a:rPr spc="-5" dirty="0"/>
              <a:t>profile</a:t>
            </a:r>
            <a:r>
              <a:rPr dirty="0"/>
              <a:t> </a:t>
            </a:r>
            <a:r>
              <a:rPr spc="-5" dirty="0"/>
              <a:t>shows</a:t>
            </a:r>
            <a:r>
              <a:rPr spc="25" dirty="0"/>
              <a:t> </a:t>
            </a:r>
            <a:r>
              <a:rPr dirty="0"/>
              <a:t>a</a:t>
            </a:r>
            <a:r>
              <a:rPr spc="-5" dirty="0"/>
              <a:t> constant</a:t>
            </a:r>
            <a:r>
              <a:rPr spc="10" dirty="0"/>
              <a:t> </a:t>
            </a:r>
            <a:r>
              <a:rPr spc="-5" dirty="0"/>
              <a:t>level</a:t>
            </a:r>
            <a:r>
              <a:rPr spc="5" dirty="0"/>
              <a:t> </a:t>
            </a:r>
            <a:r>
              <a:rPr dirty="0"/>
              <a:t>of</a:t>
            </a:r>
            <a:r>
              <a:rPr spc="10" dirty="0"/>
              <a:t> </a:t>
            </a:r>
            <a:r>
              <a:rPr spc="-15" dirty="0"/>
              <a:t>affluence;</a:t>
            </a:r>
            <a:r>
              <a:rPr spc="30" dirty="0"/>
              <a:t> </a:t>
            </a:r>
            <a:r>
              <a:rPr dirty="0"/>
              <a:t>older</a:t>
            </a:r>
            <a:r>
              <a:rPr spc="-5" dirty="0"/>
              <a:t> </a:t>
            </a:r>
            <a:r>
              <a:rPr dirty="0"/>
              <a:t>&amp;</a:t>
            </a:r>
            <a:r>
              <a:rPr spc="5" dirty="0"/>
              <a:t> </a:t>
            </a:r>
            <a:r>
              <a:rPr spc="-20" dirty="0"/>
              <a:t>younger </a:t>
            </a:r>
            <a:r>
              <a:rPr spc="-585" dirty="0"/>
              <a:t> </a:t>
            </a:r>
            <a:r>
              <a:rPr spc="-5" dirty="0"/>
              <a:t>families</a:t>
            </a:r>
            <a:r>
              <a:rPr spc="-30" dirty="0"/>
              <a:t> </a:t>
            </a:r>
            <a:r>
              <a:rPr spc="-10" dirty="0"/>
              <a:t>are</a:t>
            </a:r>
            <a:r>
              <a:rPr spc="15" dirty="0"/>
              <a:t> </a:t>
            </a:r>
            <a:r>
              <a:rPr dirty="0"/>
              <a:t>the</a:t>
            </a:r>
            <a:r>
              <a:rPr spc="-10" dirty="0"/>
              <a:t> </a:t>
            </a:r>
            <a:r>
              <a:rPr spc="-20" dirty="0"/>
              <a:t>buyers</a:t>
            </a:r>
            <a:r>
              <a:rPr spc="95" dirty="0"/>
              <a:t> </a:t>
            </a:r>
            <a:r>
              <a:rPr spc="-5" dirty="0"/>
              <a:t>that</a:t>
            </a:r>
            <a:r>
              <a:rPr spc="-25" dirty="0"/>
              <a:t> </a:t>
            </a:r>
            <a:r>
              <a:rPr spc="-5" dirty="0"/>
              <a:t>make</a:t>
            </a:r>
            <a:r>
              <a:rPr spc="-10" dirty="0"/>
              <a:t> </a:t>
            </a:r>
            <a:r>
              <a:rPr dirty="0"/>
              <a:t>the</a:t>
            </a:r>
            <a:r>
              <a:rPr spc="-10" dirty="0"/>
              <a:t> </a:t>
            </a:r>
            <a:r>
              <a:rPr spc="-15" dirty="0"/>
              <a:t>largest</a:t>
            </a:r>
            <a:r>
              <a:rPr spc="55" dirty="0"/>
              <a:t> </a:t>
            </a:r>
            <a:r>
              <a:rPr spc="-10" dirty="0"/>
              <a:t>average</a:t>
            </a:r>
            <a:r>
              <a:rPr spc="40" dirty="0"/>
              <a:t> </a:t>
            </a:r>
            <a:r>
              <a:rPr spc="-5" dirty="0"/>
              <a:t>transactional</a:t>
            </a:r>
            <a:r>
              <a:rPr dirty="0"/>
              <a:t> </a:t>
            </a:r>
            <a:r>
              <a:rPr spc="-5" dirty="0"/>
              <a:t>purchases.</a:t>
            </a:r>
          </a:p>
        </p:txBody>
      </p:sp>
      <p:pic>
        <p:nvPicPr>
          <p:cNvPr id="3" name="object 3"/>
          <p:cNvPicPr/>
          <p:nvPr/>
        </p:nvPicPr>
        <p:blipFill>
          <a:blip r:embed="rId2" cstate="print"/>
          <a:stretch>
            <a:fillRect/>
          </a:stretch>
        </p:blipFill>
        <p:spPr>
          <a:xfrm>
            <a:off x="835590" y="1354105"/>
            <a:ext cx="10969310" cy="4685575"/>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70"/>
              </a:lnSpc>
            </a:pPr>
            <a:fld id="{81D60167-4931-47E6-BA6A-407CBD079E47}" type="slidenum">
              <a:rPr spc="-30" dirty="0"/>
              <a:t>6</a:t>
            </a:fld>
            <a:endParaRPr spc="-30"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rPr spc="-10" dirty="0"/>
              <a:t>C</a:t>
            </a:r>
            <a:r>
              <a:rPr spc="5" dirty="0"/>
              <a:t>l</a:t>
            </a:r>
            <a:r>
              <a:rPr dirty="0"/>
              <a:t>a</a:t>
            </a:r>
            <a:r>
              <a:rPr spc="-15" dirty="0"/>
              <a:t>ss</a:t>
            </a:r>
            <a:r>
              <a:rPr spc="5" dirty="0"/>
              <a:t>i</a:t>
            </a:r>
            <a:r>
              <a:rPr dirty="0"/>
              <a:t>f</a:t>
            </a:r>
            <a:r>
              <a:rPr spc="5" dirty="0"/>
              <a:t>ic</a:t>
            </a:r>
            <a:r>
              <a:rPr dirty="0"/>
              <a:t>a</a:t>
            </a:r>
            <a:r>
              <a:rPr spc="-5" dirty="0"/>
              <a:t>t</a:t>
            </a:r>
            <a:r>
              <a:rPr spc="5" dirty="0"/>
              <a:t>i</a:t>
            </a:r>
            <a:r>
              <a:rPr spc="-5" dirty="0"/>
              <a:t>on</a:t>
            </a:r>
            <a:r>
              <a:rPr dirty="0"/>
              <a:t>:</a:t>
            </a:r>
            <a:r>
              <a:rPr spc="-90" dirty="0"/>
              <a:t> </a:t>
            </a:r>
            <a:r>
              <a:rPr spc="-10" dirty="0"/>
              <a:t>C</a:t>
            </a:r>
            <a:r>
              <a:rPr spc="-5" dirty="0"/>
              <a:t>on</a:t>
            </a:r>
            <a:r>
              <a:rPr dirty="0"/>
              <a:t>f</a:t>
            </a:r>
            <a:r>
              <a:rPr spc="5" dirty="0"/>
              <a:t>i</a:t>
            </a:r>
            <a:r>
              <a:rPr spc="-5" dirty="0"/>
              <a:t>dent</a:t>
            </a:r>
            <a:r>
              <a:rPr dirty="0"/>
              <a:t>ial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0632" rIns="0" bIns="0" rtlCol="0">
            <a:spAutoFit/>
          </a:bodyPr>
          <a:lstStyle/>
          <a:p>
            <a:pPr marL="621030" marR="5080">
              <a:lnSpc>
                <a:spcPct val="100000"/>
              </a:lnSpc>
              <a:spcBef>
                <a:spcPts val="100"/>
              </a:spcBef>
            </a:pPr>
            <a:r>
              <a:rPr dirty="0"/>
              <a:t>The</a:t>
            </a:r>
            <a:r>
              <a:rPr spc="-10" dirty="0"/>
              <a:t> </a:t>
            </a:r>
            <a:r>
              <a:rPr spc="-5" dirty="0"/>
              <a:t>majority</a:t>
            </a:r>
            <a:r>
              <a:rPr spc="-25" dirty="0"/>
              <a:t> </a:t>
            </a:r>
            <a:r>
              <a:rPr dirty="0"/>
              <a:t>of</a:t>
            </a:r>
            <a:r>
              <a:rPr spc="15" dirty="0"/>
              <a:t> </a:t>
            </a:r>
            <a:r>
              <a:rPr spc="-5" dirty="0"/>
              <a:t>mainstream</a:t>
            </a:r>
            <a:r>
              <a:rPr spc="-15" dirty="0"/>
              <a:t> young</a:t>
            </a:r>
            <a:r>
              <a:rPr spc="70" dirty="0"/>
              <a:t> </a:t>
            </a:r>
            <a:r>
              <a:rPr spc="-5" dirty="0"/>
              <a:t>singles</a:t>
            </a:r>
            <a:r>
              <a:rPr spc="20" dirty="0"/>
              <a:t> </a:t>
            </a:r>
            <a:r>
              <a:rPr spc="-5" dirty="0"/>
              <a:t>and</a:t>
            </a:r>
            <a:r>
              <a:rPr spc="5" dirty="0"/>
              <a:t> </a:t>
            </a:r>
            <a:r>
              <a:rPr spc="-5" dirty="0"/>
              <a:t>couples</a:t>
            </a:r>
            <a:r>
              <a:rPr spc="5" dirty="0"/>
              <a:t> </a:t>
            </a:r>
            <a:r>
              <a:rPr spc="-5" dirty="0"/>
              <a:t>purchase</a:t>
            </a:r>
            <a:r>
              <a:rPr spc="15" dirty="0"/>
              <a:t> </a:t>
            </a:r>
            <a:r>
              <a:rPr spc="-5" dirty="0"/>
              <a:t>snacking</a:t>
            </a:r>
            <a:r>
              <a:rPr spc="30" dirty="0"/>
              <a:t> </a:t>
            </a:r>
            <a:r>
              <a:rPr spc="-5" dirty="0"/>
              <a:t>chips, </a:t>
            </a:r>
            <a:r>
              <a:rPr spc="-585" dirty="0"/>
              <a:t> </a:t>
            </a:r>
            <a:r>
              <a:rPr dirty="0"/>
              <a:t>while</a:t>
            </a:r>
            <a:r>
              <a:rPr spc="-15" dirty="0"/>
              <a:t> </a:t>
            </a:r>
            <a:r>
              <a:rPr spc="-5" dirty="0"/>
              <a:t>mainstream</a:t>
            </a:r>
            <a:r>
              <a:rPr dirty="0"/>
              <a:t> </a:t>
            </a:r>
            <a:r>
              <a:rPr spc="-5" dirty="0"/>
              <a:t>retirees</a:t>
            </a:r>
            <a:r>
              <a:rPr dirty="0"/>
              <a:t> </a:t>
            </a:r>
            <a:r>
              <a:rPr spc="-5" dirty="0"/>
              <a:t>also</a:t>
            </a:r>
            <a:r>
              <a:rPr dirty="0"/>
              <a:t> make</a:t>
            </a:r>
            <a:r>
              <a:rPr spc="-20" dirty="0"/>
              <a:t> </a:t>
            </a:r>
            <a:r>
              <a:rPr dirty="0"/>
              <a:t>up a</a:t>
            </a:r>
            <a:r>
              <a:rPr spc="5" dirty="0"/>
              <a:t> </a:t>
            </a:r>
            <a:r>
              <a:rPr dirty="0"/>
              <a:t>sizeable</a:t>
            </a:r>
            <a:r>
              <a:rPr spc="-35" dirty="0"/>
              <a:t> </a:t>
            </a:r>
            <a:r>
              <a:rPr spc="-5" dirty="0"/>
              <a:t>component</a:t>
            </a:r>
            <a:r>
              <a:rPr dirty="0"/>
              <a:t> of</a:t>
            </a:r>
            <a:r>
              <a:rPr spc="-10" dirty="0"/>
              <a:t> </a:t>
            </a:r>
            <a:r>
              <a:rPr dirty="0"/>
              <a:t>this</a:t>
            </a:r>
            <a:r>
              <a:rPr spc="-20" dirty="0"/>
              <a:t> </a:t>
            </a:r>
            <a:r>
              <a:rPr spc="-5" dirty="0"/>
              <a:t>market.</a:t>
            </a:r>
          </a:p>
        </p:txBody>
      </p:sp>
      <p:pic>
        <p:nvPicPr>
          <p:cNvPr id="3" name="object 3"/>
          <p:cNvPicPr/>
          <p:nvPr/>
        </p:nvPicPr>
        <p:blipFill>
          <a:blip r:embed="rId2" cstate="print"/>
          <a:stretch>
            <a:fillRect/>
          </a:stretch>
        </p:blipFill>
        <p:spPr>
          <a:xfrm>
            <a:off x="924624" y="1566658"/>
            <a:ext cx="10867841" cy="4265489"/>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70"/>
              </a:lnSpc>
            </a:pPr>
            <a:fld id="{81D60167-4931-47E6-BA6A-407CBD079E47}" type="slidenum">
              <a:rPr spc="-30" dirty="0"/>
              <a:t>7</a:t>
            </a:fld>
            <a:endParaRPr spc="-30"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rPr spc="-10" dirty="0"/>
              <a:t>C</a:t>
            </a:r>
            <a:r>
              <a:rPr spc="5" dirty="0"/>
              <a:t>l</a:t>
            </a:r>
            <a:r>
              <a:rPr dirty="0"/>
              <a:t>a</a:t>
            </a:r>
            <a:r>
              <a:rPr spc="-15" dirty="0"/>
              <a:t>ss</a:t>
            </a:r>
            <a:r>
              <a:rPr spc="5" dirty="0"/>
              <a:t>i</a:t>
            </a:r>
            <a:r>
              <a:rPr dirty="0"/>
              <a:t>f</a:t>
            </a:r>
            <a:r>
              <a:rPr spc="5" dirty="0"/>
              <a:t>ic</a:t>
            </a:r>
            <a:r>
              <a:rPr dirty="0"/>
              <a:t>a</a:t>
            </a:r>
            <a:r>
              <a:rPr spc="-5" dirty="0"/>
              <a:t>t</a:t>
            </a:r>
            <a:r>
              <a:rPr spc="5" dirty="0"/>
              <a:t>i</a:t>
            </a:r>
            <a:r>
              <a:rPr spc="-5" dirty="0"/>
              <a:t>on</a:t>
            </a:r>
            <a:r>
              <a:rPr dirty="0"/>
              <a:t>:</a:t>
            </a:r>
            <a:r>
              <a:rPr spc="-90" dirty="0"/>
              <a:t> </a:t>
            </a:r>
            <a:r>
              <a:rPr spc="-10" dirty="0"/>
              <a:t>C</a:t>
            </a:r>
            <a:r>
              <a:rPr spc="-5" dirty="0"/>
              <a:t>on</a:t>
            </a:r>
            <a:r>
              <a:rPr dirty="0"/>
              <a:t>f</a:t>
            </a:r>
            <a:r>
              <a:rPr spc="5" dirty="0"/>
              <a:t>i</a:t>
            </a:r>
            <a:r>
              <a:rPr spc="-5" dirty="0"/>
              <a:t>dent</a:t>
            </a:r>
            <a:r>
              <a:rPr dirty="0"/>
              <a: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9502" y="207416"/>
            <a:ext cx="1196975" cy="1292225"/>
          </a:xfrm>
          <a:prstGeom prst="rect">
            <a:avLst/>
          </a:prstGeom>
        </p:spPr>
        <p:txBody>
          <a:bodyPr vert="horz" wrap="square" lIns="0" tIns="13335" rIns="0" bIns="0" rtlCol="0">
            <a:spAutoFit/>
          </a:bodyPr>
          <a:lstStyle/>
          <a:p>
            <a:pPr marL="12700">
              <a:lnSpc>
                <a:spcPct val="100000"/>
              </a:lnSpc>
              <a:spcBef>
                <a:spcPts val="105"/>
              </a:spcBef>
            </a:pPr>
            <a:r>
              <a:rPr sz="8300" spc="5" dirty="0">
                <a:solidFill>
                  <a:srgbClr val="000004"/>
                </a:solidFill>
                <a:latin typeface="Roboto Lt"/>
                <a:cs typeface="Roboto Lt"/>
              </a:rPr>
              <a:t>02</a:t>
            </a:r>
            <a:endParaRPr sz="8300">
              <a:latin typeface="Roboto Lt"/>
              <a:cs typeface="Roboto Lt"/>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70"/>
              </a:lnSpc>
            </a:pPr>
            <a:fld id="{81D60167-4931-47E6-BA6A-407CBD079E47}" type="slidenum">
              <a:rPr spc="-30" dirty="0"/>
              <a:t>8</a:t>
            </a:fld>
            <a:endParaRPr spc="-30"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rPr spc="-10" dirty="0"/>
              <a:t>C</a:t>
            </a:r>
            <a:r>
              <a:rPr spc="5" dirty="0"/>
              <a:t>l</a:t>
            </a:r>
            <a:r>
              <a:rPr dirty="0"/>
              <a:t>a</a:t>
            </a:r>
            <a:r>
              <a:rPr spc="-15" dirty="0"/>
              <a:t>ss</a:t>
            </a:r>
            <a:r>
              <a:rPr spc="5" dirty="0"/>
              <a:t>i</a:t>
            </a:r>
            <a:r>
              <a:rPr dirty="0"/>
              <a:t>f</a:t>
            </a:r>
            <a:r>
              <a:rPr spc="5" dirty="0"/>
              <a:t>ic</a:t>
            </a:r>
            <a:r>
              <a:rPr dirty="0"/>
              <a:t>a</a:t>
            </a:r>
            <a:r>
              <a:rPr spc="-5" dirty="0"/>
              <a:t>t</a:t>
            </a:r>
            <a:r>
              <a:rPr spc="5" dirty="0"/>
              <a:t>i</a:t>
            </a:r>
            <a:r>
              <a:rPr spc="-5" dirty="0"/>
              <a:t>on</a:t>
            </a:r>
            <a:r>
              <a:rPr dirty="0"/>
              <a:t>:</a:t>
            </a:r>
            <a:r>
              <a:rPr spc="-90" dirty="0"/>
              <a:t> </a:t>
            </a:r>
            <a:r>
              <a:rPr spc="-10" dirty="0"/>
              <a:t>C</a:t>
            </a:r>
            <a:r>
              <a:rPr spc="-5" dirty="0"/>
              <a:t>on</a:t>
            </a:r>
            <a:r>
              <a:rPr dirty="0"/>
              <a:t>f</a:t>
            </a:r>
            <a:r>
              <a:rPr spc="5" dirty="0"/>
              <a:t>i</a:t>
            </a:r>
            <a:r>
              <a:rPr spc="-5" dirty="0"/>
              <a:t>dent</a:t>
            </a:r>
            <a:r>
              <a:rPr dirty="0"/>
              <a:t>ial</a:t>
            </a:r>
          </a:p>
        </p:txBody>
      </p:sp>
      <p:sp>
        <p:nvSpPr>
          <p:cNvPr id="3" name="object 3"/>
          <p:cNvSpPr txBox="1"/>
          <p:nvPr/>
        </p:nvSpPr>
        <p:spPr>
          <a:xfrm>
            <a:off x="1189431" y="3096259"/>
            <a:ext cx="324485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4"/>
                </a:solidFill>
                <a:latin typeface="Roboto Lt"/>
                <a:cs typeface="Roboto Lt"/>
              </a:rPr>
              <a:t>Trial</a:t>
            </a:r>
            <a:r>
              <a:rPr sz="2400" spc="-20" dirty="0">
                <a:solidFill>
                  <a:srgbClr val="000004"/>
                </a:solidFill>
                <a:latin typeface="Roboto Lt"/>
                <a:cs typeface="Roboto Lt"/>
              </a:rPr>
              <a:t> </a:t>
            </a:r>
            <a:r>
              <a:rPr sz="2400" dirty="0">
                <a:solidFill>
                  <a:srgbClr val="000004"/>
                </a:solidFill>
                <a:latin typeface="Roboto Lt"/>
                <a:cs typeface="Roboto Lt"/>
              </a:rPr>
              <a:t>store</a:t>
            </a:r>
            <a:r>
              <a:rPr sz="2400" spc="-40" dirty="0">
                <a:solidFill>
                  <a:srgbClr val="000004"/>
                </a:solidFill>
                <a:latin typeface="Roboto Lt"/>
                <a:cs typeface="Roboto Lt"/>
              </a:rPr>
              <a:t> </a:t>
            </a:r>
            <a:r>
              <a:rPr sz="2400" dirty="0">
                <a:solidFill>
                  <a:srgbClr val="000004"/>
                </a:solidFill>
                <a:latin typeface="Roboto Lt"/>
                <a:cs typeface="Roboto Lt"/>
              </a:rPr>
              <a:t>performance</a:t>
            </a:r>
            <a:endParaRPr sz="2400">
              <a:latin typeface="Roboto Lt"/>
              <a:cs typeface="Roboto 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0632" rIns="0" bIns="0" rtlCol="0">
            <a:spAutoFit/>
          </a:bodyPr>
          <a:lstStyle/>
          <a:p>
            <a:pPr marL="621030" marR="5080">
              <a:lnSpc>
                <a:spcPct val="100000"/>
              </a:lnSpc>
              <a:spcBef>
                <a:spcPts val="100"/>
              </a:spcBef>
            </a:pPr>
            <a:r>
              <a:rPr dirty="0"/>
              <a:t>The</a:t>
            </a:r>
            <a:r>
              <a:rPr spc="-15" dirty="0"/>
              <a:t> </a:t>
            </a:r>
            <a:r>
              <a:rPr spc="-5" dirty="0"/>
              <a:t>trial</a:t>
            </a:r>
            <a:r>
              <a:rPr spc="5" dirty="0"/>
              <a:t> </a:t>
            </a:r>
            <a:r>
              <a:rPr spc="-10" dirty="0"/>
              <a:t>store's</a:t>
            </a:r>
            <a:r>
              <a:rPr spc="25" dirty="0"/>
              <a:t> </a:t>
            </a:r>
            <a:r>
              <a:rPr spc="-5" dirty="0"/>
              <a:t>performance</a:t>
            </a:r>
            <a:r>
              <a:rPr spc="35" dirty="0"/>
              <a:t> </a:t>
            </a:r>
            <a:r>
              <a:rPr dirty="0"/>
              <a:t>in</a:t>
            </a:r>
            <a:r>
              <a:rPr spc="-15" dirty="0"/>
              <a:t> </a:t>
            </a:r>
            <a:r>
              <a:rPr spc="-5" dirty="0"/>
              <a:t>terms</a:t>
            </a:r>
            <a:r>
              <a:rPr spc="5" dirty="0"/>
              <a:t> </a:t>
            </a:r>
            <a:r>
              <a:rPr dirty="0"/>
              <a:t>of</a:t>
            </a:r>
            <a:r>
              <a:rPr spc="25" dirty="0"/>
              <a:t> </a:t>
            </a:r>
            <a:r>
              <a:rPr spc="-5" dirty="0"/>
              <a:t>total</a:t>
            </a:r>
            <a:r>
              <a:rPr spc="-20" dirty="0"/>
              <a:t> </a:t>
            </a:r>
            <a:r>
              <a:rPr spc="-5" dirty="0"/>
              <a:t>sales</a:t>
            </a:r>
            <a:r>
              <a:rPr spc="5" dirty="0"/>
              <a:t> </a:t>
            </a:r>
            <a:r>
              <a:rPr spc="-5" dirty="0"/>
              <a:t>and</a:t>
            </a:r>
            <a:r>
              <a:rPr spc="5" dirty="0"/>
              <a:t> </a:t>
            </a:r>
            <a:r>
              <a:rPr spc="-5" dirty="0"/>
              <a:t>customer</a:t>
            </a:r>
            <a:r>
              <a:rPr spc="25" dirty="0"/>
              <a:t> </a:t>
            </a:r>
            <a:r>
              <a:rPr spc="-5" dirty="0"/>
              <a:t>count</a:t>
            </a:r>
            <a:r>
              <a:rPr spc="5" dirty="0"/>
              <a:t> </a:t>
            </a:r>
            <a:r>
              <a:rPr spc="-5" dirty="0"/>
              <a:t>are</a:t>
            </a:r>
            <a:r>
              <a:rPr spc="20" dirty="0"/>
              <a:t> </a:t>
            </a:r>
            <a:r>
              <a:rPr spc="-5" dirty="0"/>
              <a:t>reflected </a:t>
            </a:r>
            <a:r>
              <a:rPr spc="-585" dirty="0"/>
              <a:t> </a:t>
            </a:r>
            <a:r>
              <a:rPr dirty="0"/>
              <a:t>in the</a:t>
            </a:r>
            <a:r>
              <a:rPr spc="-30" dirty="0"/>
              <a:t> </a:t>
            </a:r>
            <a:r>
              <a:rPr spc="-5" dirty="0"/>
              <a:t>Control</a:t>
            </a:r>
            <a:r>
              <a:rPr dirty="0"/>
              <a:t> </a:t>
            </a:r>
            <a:r>
              <a:rPr spc="-5" dirty="0"/>
              <a:t>stores,</a:t>
            </a:r>
            <a:r>
              <a:rPr spc="5" dirty="0"/>
              <a:t> </a:t>
            </a:r>
            <a:r>
              <a:rPr spc="-10" dirty="0"/>
              <a:t>whereas</a:t>
            </a:r>
            <a:r>
              <a:rPr spc="50" dirty="0"/>
              <a:t> </a:t>
            </a:r>
            <a:r>
              <a:rPr dirty="0"/>
              <a:t>it</a:t>
            </a:r>
            <a:r>
              <a:rPr spc="-20" dirty="0"/>
              <a:t> </a:t>
            </a:r>
            <a:r>
              <a:rPr dirty="0"/>
              <a:t>is not</a:t>
            </a:r>
            <a:r>
              <a:rPr spc="-20" dirty="0"/>
              <a:t> </a:t>
            </a:r>
            <a:r>
              <a:rPr dirty="0"/>
              <a:t>exhibited</a:t>
            </a:r>
            <a:r>
              <a:rPr spc="-45" dirty="0"/>
              <a:t> </a:t>
            </a:r>
            <a:r>
              <a:rPr dirty="0"/>
              <a:t>in the </a:t>
            </a:r>
            <a:r>
              <a:rPr spc="-5" dirty="0"/>
              <a:t>other</a:t>
            </a:r>
            <a:r>
              <a:rPr spc="-10" dirty="0"/>
              <a:t> </a:t>
            </a:r>
            <a:r>
              <a:rPr spc="-5" dirty="0"/>
              <a:t>stores.</a:t>
            </a:r>
          </a:p>
        </p:txBody>
      </p:sp>
      <p:pic>
        <p:nvPicPr>
          <p:cNvPr id="3" name="object 3"/>
          <p:cNvPicPr/>
          <p:nvPr/>
        </p:nvPicPr>
        <p:blipFill>
          <a:blip r:embed="rId2" cstate="print"/>
          <a:stretch>
            <a:fillRect/>
          </a:stretch>
        </p:blipFill>
        <p:spPr>
          <a:xfrm>
            <a:off x="903841" y="1360629"/>
            <a:ext cx="10683021" cy="4371259"/>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70"/>
              </a:lnSpc>
            </a:pPr>
            <a:fld id="{81D60167-4931-47E6-BA6A-407CBD079E47}" type="slidenum">
              <a:rPr spc="-30" dirty="0"/>
              <a:t>9</a:t>
            </a:fld>
            <a:endParaRPr spc="-30"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rPr spc="-10" dirty="0"/>
              <a:t>C</a:t>
            </a:r>
            <a:r>
              <a:rPr spc="5" dirty="0"/>
              <a:t>l</a:t>
            </a:r>
            <a:r>
              <a:rPr dirty="0"/>
              <a:t>a</a:t>
            </a:r>
            <a:r>
              <a:rPr spc="-15" dirty="0"/>
              <a:t>ss</a:t>
            </a:r>
            <a:r>
              <a:rPr spc="5" dirty="0"/>
              <a:t>i</a:t>
            </a:r>
            <a:r>
              <a:rPr dirty="0"/>
              <a:t>f</a:t>
            </a:r>
            <a:r>
              <a:rPr spc="5" dirty="0"/>
              <a:t>ic</a:t>
            </a:r>
            <a:r>
              <a:rPr dirty="0"/>
              <a:t>a</a:t>
            </a:r>
            <a:r>
              <a:rPr spc="-5" dirty="0"/>
              <a:t>t</a:t>
            </a:r>
            <a:r>
              <a:rPr spc="5" dirty="0"/>
              <a:t>i</a:t>
            </a:r>
            <a:r>
              <a:rPr spc="-5" dirty="0"/>
              <a:t>on</a:t>
            </a:r>
            <a:r>
              <a:rPr dirty="0"/>
              <a:t>:</a:t>
            </a:r>
            <a:r>
              <a:rPr spc="-90" dirty="0"/>
              <a:t> </a:t>
            </a:r>
            <a:r>
              <a:rPr spc="-10" dirty="0"/>
              <a:t>C</a:t>
            </a:r>
            <a:r>
              <a:rPr spc="-5" dirty="0"/>
              <a:t>on</a:t>
            </a:r>
            <a:r>
              <a:rPr dirty="0"/>
              <a:t>f</a:t>
            </a:r>
            <a:r>
              <a:rPr spc="5" dirty="0"/>
              <a:t>i</a:t>
            </a:r>
            <a:r>
              <a:rPr spc="-5" dirty="0"/>
              <a:t>dent</a:t>
            </a:r>
            <a:r>
              <a:rPr dirty="0"/>
              <a:t>ial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898</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MT</vt:lpstr>
      <vt:lpstr>Calibri</vt:lpstr>
      <vt:lpstr>Roboto Bk</vt:lpstr>
      <vt:lpstr>Roboto Lt</vt:lpstr>
      <vt:lpstr>Times New Roman</vt:lpstr>
      <vt:lpstr>Office Theme</vt:lpstr>
      <vt:lpstr>PowerPoint Presentation</vt:lpstr>
      <vt:lpstr>Our 17 year history assures best practice in privacy,  security and the ethical use of data</vt:lpstr>
      <vt:lpstr>Executive summary</vt:lpstr>
      <vt:lpstr>Category</vt:lpstr>
      <vt:lpstr>As Christmas approaches, sales gradually grow. On New Year's Eve, they  resume their early December levels. However, because stores were closed  for Christmas, there were no sales on December 25 as indicated by the dip.</vt:lpstr>
      <vt:lpstr>Each individual life stage profile shows a constant level of affluence; older &amp; younger  families are the buyers that make the largest average transactional purchases.</vt:lpstr>
      <vt:lpstr>The majority of mainstream young singles and couples purchase snacking chips,  while mainstream retirees also make up a sizeable component of this market.</vt:lpstr>
      <vt:lpstr>PowerPoint Presentation</vt:lpstr>
      <vt:lpstr>The trial store's performance in terms of total sales and customer count are reflected  in the Control stores, whereas it is not exhibited in the other stores.</vt:lpstr>
      <vt:lpstr>Trial shops 77 and 86 significantly outperformed Control stores 233 and 155 in terms  of both total sales and the number of customers they attracted throughout the trial  period. The performance improvement at the 88th trial shop, however, is modest.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cp:revision>
  <dcterms:created xsi:type="dcterms:W3CDTF">2024-03-31T18:57:13Z</dcterms:created>
  <dcterms:modified xsi:type="dcterms:W3CDTF">2024-03-31T18:59:23Z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2022-09-30T00:00:00Z</vt:filetime>
  </property>
  <property fmtid="{D5CDD505-2E9C-101B-9397-08002B2CF9AE}" pid="3" name="Creator">
    <vt:lpwstr>Microsoft® PowerPoint® 2016</vt:lpwstr>
  </property>
  <property fmtid="{D5CDD505-2E9C-101B-9397-08002B2CF9AE}" pid="4" name="LastSaved">
    <vt:filetime>2024-03-31T00:00:00Z</vt:filetime>
  </property>
</Properties>
</file>